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3"/>
    <p:sldMasterId id="2147483653" r:id="rId4"/>
    <p:sldMasterId id="2147483655" r:id="rId5"/>
    <p:sldMasterId id="2147483658" r:id="rId6"/>
  </p:sldMasterIdLst>
  <p:notesMasterIdLst>
    <p:notesMasterId r:id="rId8"/>
  </p:notesMasterIdLst>
  <p:sldIdLst>
    <p:sldId id="256" r:id="rId7"/>
    <p:sldId id="319"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 id="309" r:id="rId62"/>
    <p:sldId id="310" r:id="rId63"/>
    <p:sldId id="311" r:id="rId64"/>
    <p:sldId id="312" r:id="rId65"/>
    <p:sldId id="313" r:id="rId66"/>
    <p:sldId id="314" r:id="rId67"/>
    <p:sldId id="315" r:id="rId68"/>
    <p:sldId id="316" r:id="rId69"/>
    <p:sldId id="317" r:id="rId70"/>
    <p:sldId id="321" r:id="rId71"/>
  </p:sldIdLst>
  <p:sldSz cx="9144000" cy="5143500"/>
  <p:notesSz cx="6857365" cy="9143365"/>
  <p:custDataLst>
    <p:tags r:id="rId76"/>
  </p:custDataLst>
  <p:kinsoku lang="zh-CN" invalStChars="!%),.:;?]}¨·ˇˉ་―‖’”…‰∶、。〃々〉》」』】〕〗！＂＇％），．：；？］｀｜｝～￠&gt;¢°′″›℃〞︶︺︾﹀﹄﹚﹜﹞" invalEndChars="([{·‘“〈《「『【〔〖（．［｛￡￥$£¥〝﹙﹛﹝＄"/>
  <p:defaultTextStyle>
    <a:defPPr>
      <a:defRPr lang="zh-CN"/>
    </a:defPPr>
    <a:lvl1pPr marL="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1pPr>
    <a:lvl2pPr marL="4572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2pPr>
    <a:lvl3pPr marL="9144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3pPr>
    <a:lvl4pPr marL="13716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4pPr>
    <a:lvl5pPr marL="18288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5pPr>
    <a:lvl6pPr marL="22860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6pPr>
    <a:lvl7pPr marL="27432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7pPr>
    <a:lvl8pPr marL="32004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8pPr>
    <a:lvl9pPr marL="32004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DBE7"/>
    <a:srgbClr val="FEB947"/>
    <a:srgbClr val="E7E7E7"/>
    <a:srgbClr val="E2D16F"/>
    <a:srgbClr val="0C0D07"/>
    <a:srgbClr val="4A5C72"/>
    <a:srgbClr val="D8D8D8"/>
    <a:srgbClr val="737E8D"/>
    <a:srgbClr val="38455B"/>
    <a:srgbClr val="8C6A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41" autoAdjust="0"/>
    <p:restoredTop sz="94981"/>
  </p:normalViewPr>
  <p:slideViewPr>
    <p:cSldViewPr snapToGrid="0">
      <p:cViewPr varScale="1">
        <p:scale>
          <a:sx n="121" d="100"/>
          <a:sy n="121" d="100"/>
        </p:scale>
        <p:origin x="0" y="0"/>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7" d="100"/>
          <a:sy n="57" d="100"/>
        </p:scale>
        <p:origin x="0" y="0"/>
      </p:cViewPr>
      <p:guideLst/>
    </p:cSldViewPr>
  </p:notesViewPr>
  <p:gridSpacing cx="72009" cy="72009"/>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8" Type="http://schemas.openxmlformats.org/officeDocument/2006/relationships/notesMaster" Target="notesMasters/notesMaster1.xml"/><Relationship Id="rId76" Type="http://schemas.openxmlformats.org/officeDocument/2006/relationships/tags" Target="tags/tag25.xml"/><Relationship Id="rId75" Type="http://schemas.openxmlformats.org/officeDocument/2006/relationships/commentAuthors" Target="commentAuthors.xml"/><Relationship Id="rId74" Type="http://schemas.openxmlformats.org/officeDocument/2006/relationships/tableStyles" Target="tableStyles.xml"/><Relationship Id="rId73" Type="http://schemas.openxmlformats.org/officeDocument/2006/relationships/viewProps" Target="viewProps.xml"/><Relationship Id="rId72" Type="http://schemas.openxmlformats.org/officeDocument/2006/relationships/presProps" Target="presProps.xml"/><Relationship Id="rId71" Type="http://schemas.openxmlformats.org/officeDocument/2006/relationships/slide" Target="slides/slide64.xml"/><Relationship Id="rId70" Type="http://schemas.openxmlformats.org/officeDocument/2006/relationships/slide" Target="slides/slide63.xml"/><Relationship Id="rId7" Type="http://schemas.openxmlformats.org/officeDocument/2006/relationships/slide" Target="slides/slide1.xml"/><Relationship Id="rId69" Type="http://schemas.openxmlformats.org/officeDocument/2006/relationships/slide" Target="slides/slide62.xml"/><Relationship Id="rId68" Type="http://schemas.openxmlformats.org/officeDocument/2006/relationships/slide" Target="slides/slide61.xml"/><Relationship Id="rId67" Type="http://schemas.openxmlformats.org/officeDocument/2006/relationships/slide" Target="slides/slide60.xml"/><Relationship Id="rId66" Type="http://schemas.openxmlformats.org/officeDocument/2006/relationships/slide" Target="slides/slide59.xml"/><Relationship Id="rId65" Type="http://schemas.openxmlformats.org/officeDocument/2006/relationships/slide" Target="slides/slide58.xml"/><Relationship Id="rId64" Type="http://schemas.openxmlformats.org/officeDocument/2006/relationships/slide" Target="slides/slide57.xml"/><Relationship Id="rId63" Type="http://schemas.openxmlformats.org/officeDocument/2006/relationships/slide" Target="slides/slide56.xml"/><Relationship Id="rId62" Type="http://schemas.openxmlformats.org/officeDocument/2006/relationships/slide" Target="slides/slide55.xml"/><Relationship Id="rId61" Type="http://schemas.openxmlformats.org/officeDocument/2006/relationships/slide" Target="slides/slide54.xml"/><Relationship Id="rId60" Type="http://schemas.openxmlformats.org/officeDocument/2006/relationships/slide" Target="slides/slide53.xml"/><Relationship Id="rId6" Type="http://schemas.openxmlformats.org/officeDocument/2006/relationships/slideMaster" Target="slideMasters/slideMaster5.xml"/><Relationship Id="rId59" Type="http://schemas.openxmlformats.org/officeDocument/2006/relationships/slide" Target="slides/slide52.xml"/><Relationship Id="rId58" Type="http://schemas.openxmlformats.org/officeDocument/2006/relationships/slide" Target="slides/slide51.xml"/><Relationship Id="rId57" Type="http://schemas.openxmlformats.org/officeDocument/2006/relationships/slide" Target="slides/slide50.xml"/><Relationship Id="rId56" Type="http://schemas.openxmlformats.org/officeDocument/2006/relationships/slide" Target="slides/slide49.xml"/><Relationship Id="rId55" Type="http://schemas.openxmlformats.org/officeDocument/2006/relationships/slide" Target="slides/slide48.xml"/><Relationship Id="rId54" Type="http://schemas.openxmlformats.org/officeDocument/2006/relationships/slide" Target="slides/slide47.xml"/><Relationship Id="rId53" Type="http://schemas.openxmlformats.org/officeDocument/2006/relationships/slide" Target="slides/slide46.xml"/><Relationship Id="rId52" Type="http://schemas.openxmlformats.org/officeDocument/2006/relationships/slide" Target="slides/slide45.xml"/><Relationship Id="rId51" Type="http://schemas.openxmlformats.org/officeDocument/2006/relationships/slide" Target="slides/slide44.xml"/><Relationship Id="rId50" Type="http://schemas.openxmlformats.org/officeDocument/2006/relationships/slide" Target="slides/slide43.xml"/><Relationship Id="rId5" Type="http://schemas.openxmlformats.org/officeDocument/2006/relationships/slideMaster" Target="slideMasters/slideMaster4.xml"/><Relationship Id="rId49" Type="http://schemas.openxmlformats.org/officeDocument/2006/relationships/slide" Target="slides/slide42.xml"/><Relationship Id="rId48" Type="http://schemas.openxmlformats.org/officeDocument/2006/relationships/slide" Target="slides/slide41.xml"/><Relationship Id="rId47" Type="http://schemas.openxmlformats.org/officeDocument/2006/relationships/slide" Target="slides/slide40.xml"/><Relationship Id="rId46" Type="http://schemas.openxmlformats.org/officeDocument/2006/relationships/slide" Target="slides/slide39.xml"/><Relationship Id="rId45" Type="http://schemas.openxmlformats.org/officeDocument/2006/relationships/slide" Target="slides/slide38.xml"/><Relationship Id="rId44" Type="http://schemas.openxmlformats.org/officeDocument/2006/relationships/slide" Target="slides/slide37.xml"/><Relationship Id="rId43" Type="http://schemas.openxmlformats.org/officeDocument/2006/relationships/slide" Target="slides/slide36.xml"/><Relationship Id="rId42" Type="http://schemas.openxmlformats.org/officeDocument/2006/relationships/slide" Target="slides/slide35.xml"/><Relationship Id="rId41" Type="http://schemas.openxmlformats.org/officeDocument/2006/relationships/slide" Target="slides/slide34.xml"/><Relationship Id="rId40" Type="http://schemas.openxmlformats.org/officeDocument/2006/relationships/slide" Target="slides/slide33.xml"/><Relationship Id="rId4" Type="http://schemas.openxmlformats.org/officeDocument/2006/relationships/slideMaster" Target="slideMasters/slideMaster3.xml"/><Relationship Id="rId39" Type="http://schemas.openxmlformats.org/officeDocument/2006/relationships/slide" Target="slides/slide32.xml"/><Relationship Id="rId38" Type="http://schemas.openxmlformats.org/officeDocument/2006/relationships/slide" Target="slides/slide31.xml"/><Relationship Id="rId37" Type="http://schemas.openxmlformats.org/officeDocument/2006/relationships/slide" Target="slides/slide30.xml"/><Relationship Id="rId36" Type="http://schemas.openxmlformats.org/officeDocument/2006/relationships/slide" Target="slides/slide29.xml"/><Relationship Id="rId35" Type="http://schemas.openxmlformats.org/officeDocument/2006/relationships/slide" Target="slides/slide28.xml"/><Relationship Id="rId34" Type="http://schemas.openxmlformats.org/officeDocument/2006/relationships/slide" Target="slides/slide27.xml"/><Relationship Id="rId33" Type="http://schemas.openxmlformats.org/officeDocument/2006/relationships/slide" Target="slides/slide26.xml"/><Relationship Id="rId32" Type="http://schemas.openxmlformats.org/officeDocument/2006/relationships/slide" Target="slides/slide25.xml"/><Relationship Id="rId31" Type="http://schemas.openxmlformats.org/officeDocument/2006/relationships/slide" Target="slides/slide24.xml"/><Relationship Id="rId30" Type="http://schemas.openxmlformats.org/officeDocument/2006/relationships/slide" Target="slides/slide23.xml"/><Relationship Id="rId3" Type="http://schemas.openxmlformats.org/officeDocument/2006/relationships/slideMaster" Target="slideMasters/slideMaster2.xml"/><Relationship Id="rId29" Type="http://schemas.openxmlformats.org/officeDocument/2006/relationships/slide" Target="slides/slide22.xml"/><Relationship Id="rId28" Type="http://schemas.openxmlformats.org/officeDocument/2006/relationships/slide" Target="slides/slide21.xml"/><Relationship Id="rId27" Type="http://schemas.openxmlformats.org/officeDocument/2006/relationships/slide" Target="slides/slide20.xml"/><Relationship Id="rId26" Type="http://schemas.openxmlformats.org/officeDocument/2006/relationships/slide" Target="slides/slide19.xml"/><Relationship Id="rId25" Type="http://schemas.openxmlformats.org/officeDocument/2006/relationships/slide" Target="slides/slide18.xml"/><Relationship Id="rId24" Type="http://schemas.openxmlformats.org/officeDocument/2006/relationships/slide" Target="slides/slide17.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slide" Target="slides/slide3.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 name="页眉占位符"/>
          <p:cNvSpPr>
            <a:spLocks noGrp="1"/>
          </p:cNvSpPr>
          <p:nvPr>
            <p:ph type="hdr"/>
          </p:nvPr>
        </p:nvSpPr>
        <p:spPr>
          <a:xfrm>
            <a:off x="0" y="0"/>
            <a:ext cx="2971799" cy="458787"/>
          </a:xfrm>
          <a:prstGeom prst="rect">
            <a:avLst/>
          </a:prstGeom>
          <a:noFill/>
          <a:ln w="9525" cap="flat" cmpd="sng">
            <a:noFill/>
            <a:prstDash val="solid"/>
            <a:miter/>
          </a:ln>
        </p:spPr>
        <p:txBody>
          <a:bodyPr vert="horz" wrap="square" lIns="91440" tIns="45720" rIns="91440" bIns="45720" anchor="t" anchorCtr="0">
            <a:noAutofit/>
          </a:bodyPr>
          <a:lstStyle>
            <a:lvl1pPr algn="l" defTabSz="914400" fontAlgn="base" hangingPunct="0">
              <a:buNone/>
              <a:defRPr sz="1200">
                <a:latin typeface="等线" charset="0"/>
                <a:ea typeface="等线" charset="0"/>
                <a:cs typeface="等线" charset="0"/>
              </a:defRPr>
            </a:lvl1pPr>
          </a:lstStyle>
          <a:p>
            <a:endParaRPr lang="zh-CN" altLang="en-US" sz="1200">
              <a:latin typeface="等线" charset="0"/>
              <a:ea typeface="等线" charset="0"/>
              <a:cs typeface="等线" charset="0"/>
            </a:endParaRPr>
          </a:p>
        </p:txBody>
      </p:sp>
      <p:sp>
        <p:nvSpPr>
          <p:cNvPr id="53" name="日期占位符"/>
          <p:cNvSpPr>
            <a:spLocks noGrp="1"/>
          </p:cNvSpPr>
          <p:nvPr>
            <p:ph type="dt" idx="1"/>
          </p:nvPr>
        </p:nvSpPr>
        <p:spPr>
          <a:xfrm>
            <a:off x="3884613" y="0"/>
            <a:ext cx="2971800" cy="458787"/>
          </a:xfrm>
          <a:prstGeom prst="rect">
            <a:avLst/>
          </a:prstGeom>
          <a:noFill/>
          <a:ln w="9525" cap="flat" cmpd="sng">
            <a:noFill/>
            <a:prstDash val="solid"/>
            <a:miter/>
          </a:ln>
        </p:spPr>
        <p:txBody>
          <a:bodyPr vert="horz" wrap="square" lIns="91440" tIns="45720" rIns="91440" bIns="45720" anchor="t" anchorCtr="0">
            <a:noAutofit/>
          </a:bodyPr>
          <a:lstStyle>
            <a:lvl1pPr algn="r" defTabSz="914400" fontAlgn="base" hangingPunct="0">
              <a:buNone/>
              <a:defRPr sz="1200">
                <a:latin typeface="等线" charset="0"/>
                <a:ea typeface="等线" charset="0"/>
                <a:cs typeface="等线" charset="0"/>
              </a:defRPr>
            </a:lvl1pPr>
          </a:lstStyle>
          <a:p>
            <a:fld id="{CAD2D6BD-DE1B-4B5F-8B41-2702339687B9}" type="datetime5">
              <a:rPr lang="zh-CN" altLang="en-US" sz="1200">
                <a:latin typeface="等线" charset="0"/>
                <a:ea typeface="等线" charset="0"/>
                <a:cs typeface="等线" charset="0"/>
              </a:rPr>
            </a:fld>
            <a:endParaRPr lang="zh-CN" altLang="en-US" sz="1200">
              <a:latin typeface="等线" charset="0"/>
              <a:ea typeface="等线" charset="0"/>
              <a:cs typeface="等线" charset="0"/>
            </a:endParaRPr>
          </a:p>
        </p:txBody>
      </p:sp>
      <p:sp>
        <p:nvSpPr>
          <p:cNvPr id="54" name="文本"/>
          <p:cNvSpPr>
            <a:spLocks noGrp="1" noChangeAspect="1"/>
          </p:cNvSpPr>
          <p:nvPr>
            <p:ph type="sldImg" idx="2"/>
          </p:nvPr>
        </p:nvSpPr>
        <p:spPr>
          <a:xfrm>
            <a:off x="686280" y="1143000"/>
            <a:ext cx="5485440" cy="3086100"/>
          </a:xfrm>
          <a:prstGeom prst="rect">
            <a:avLst/>
          </a:prstGeom>
          <a:noFill/>
          <a:ln w="12700" cap="flat" cmpd="sng">
            <a:solidFill>
              <a:srgbClr val="000000"/>
            </a:solidFill>
            <a:prstDash val="solid"/>
            <a:round/>
          </a:ln>
        </p:spPr>
      </p:sp>
      <p:sp>
        <p:nvSpPr>
          <p:cNvPr id="55" name="文本占位符 54"/>
          <p:cNvSpPr>
            <a:spLocks noGrp="1"/>
          </p:cNvSpPr>
          <p:nvPr>
            <p:ph type="body" idx="3"/>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r>
              <a:rPr lang="zh-CN" altLang="en-US"/>
              <a:t>单击此处编辑母版文本样式</a:t>
            </a:r>
            <a:endParaRPr lang="en-US" altLang="zh-CN"/>
          </a:p>
          <a:p>
            <a:pPr lvl="1"/>
            <a:r>
              <a:rPr lang="zh-CN" altLang="en-US"/>
              <a:t>二级</a:t>
            </a:r>
            <a:endParaRPr lang="en-US" altLang="zh-CN"/>
          </a:p>
          <a:p>
            <a:pPr lvl="2"/>
            <a:r>
              <a:rPr lang="zh-CN" altLang="en-US"/>
              <a:t>三级</a:t>
            </a:r>
            <a:endParaRPr lang="en-US" altLang="zh-CN"/>
          </a:p>
          <a:p>
            <a:pPr lvl="3"/>
            <a:r>
              <a:rPr lang="zh-CN" altLang="en-US"/>
              <a:t>四级</a:t>
            </a:r>
            <a:endParaRPr lang="en-US" altLang="zh-CN"/>
          </a:p>
          <a:p>
            <a:pPr lvl="4"/>
            <a:r>
              <a:rPr lang="zh-CN" altLang="en-US"/>
              <a:t>五级</a:t>
            </a:r>
            <a:endParaRPr lang="zh-CN" altLang="en-US"/>
          </a:p>
        </p:txBody>
      </p:sp>
      <p:sp>
        <p:nvSpPr>
          <p:cNvPr id="56" name="页脚占位符"/>
          <p:cNvSpPr>
            <a:spLocks noGrp="1"/>
          </p:cNvSpPr>
          <p:nvPr>
            <p:ph type="ftr" idx="4"/>
          </p:nvPr>
        </p:nvSpPr>
        <p:spPr>
          <a:xfrm>
            <a:off x="0" y="8685213"/>
            <a:ext cx="2971799" cy="458787"/>
          </a:xfrm>
          <a:prstGeom prst="rect">
            <a:avLst/>
          </a:prstGeom>
          <a:noFill/>
          <a:ln w="9525" cap="flat" cmpd="sng">
            <a:noFill/>
            <a:prstDash val="solid"/>
            <a:miter/>
          </a:ln>
        </p:spPr>
        <p:txBody>
          <a:bodyPr vert="horz" wrap="square" lIns="91440" tIns="45720" rIns="91440" bIns="45720" anchor="b" anchorCtr="0">
            <a:noAutofit/>
          </a:bodyPr>
          <a:lstStyle>
            <a:lvl1pPr algn="l" defTabSz="914400" fontAlgn="base" hangingPunct="0">
              <a:buNone/>
              <a:defRPr sz="1200">
                <a:latin typeface="等线" charset="0"/>
                <a:ea typeface="等线" charset="0"/>
                <a:cs typeface="等线" charset="0"/>
              </a:defRPr>
            </a:lvl1pPr>
          </a:lstStyle>
          <a:p>
            <a:endParaRPr lang="zh-CN" altLang="en-US" sz="1200">
              <a:latin typeface="等线" charset="0"/>
              <a:ea typeface="等线" charset="0"/>
              <a:cs typeface="等线" charset="0"/>
            </a:endParaRPr>
          </a:p>
        </p:txBody>
      </p:sp>
      <p:sp>
        <p:nvSpPr>
          <p:cNvPr id="5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algn="r" defTabSz="914400" fontAlgn="base" hangingPunct="0">
              <a:buNone/>
              <a:defRPr sz="1200">
                <a:latin typeface="等线" charset="0"/>
                <a:ea typeface="等线" charset="0"/>
                <a:cs typeface="等线" charset="0"/>
              </a:defRPr>
            </a:lvl1pPr>
          </a:lstStyle>
          <a:p>
            <a:fld id="{CAD2D6BD-DE1B-4B5F-8B41-2702339687B9}" type="slidenum">
              <a:rPr lang="zh-CN" altLang="en-US" sz="1200">
                <a:latin typeface="等线" charset="0"/>
                <a:ea typeface="等线" charset="0"/>
                <a:cs typeface="等线" charset="0"/>
              </a:rPr>
            </a:fld>
            <a:endParaRPr lang="zh-CN" altLang="en-US" sz="1200">
              <a:latin typeface="等线" charset="0"/>
              <a:ea typeface="等线" charset="0"/>
              <a:cs typeface="等线" charset="0"/>
            </a:endParaRPr>
          </a:p>
        </p:txBody>
      </p:sp>
    </p:spTree>
  </p:cSld>
  <p:clrMap bg1="lt1" tx1="dk1" bg2="lt2" tx2="dk2" accent1="accent1" accent2="accent2" accent3="accent3" accent4="accent4" accent5="accent5" accent6="accent6" hlink="hlink" folHlink="folHlink"/>
  <p:hf hdr="0" ftr="0" dt="0"/>
  <p:notesStyle>
    <a:lvl1pPr marL="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等线" charset="0"/>
        <a:ea typeface="等线" charset="0"/>
        <a:cs typeface="等线" charset="0"/>
      </a:defRPr>
    </a:lvl1pPr>
    <a:lvl2pPr marL="4572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等线" charset="0"/>
        <a:ea typeface="等线" charset="0"/>
        <a:cs typeface="等线" charset="0"/>
      </a:defRPr>
    </a:lvl2pPr>
    <a:lvl3pPr marL="9144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等线" charset="0"/>
        <a:ea typeface="等线" charset="0"/>
        <a:cs typeface="等线" charset="0"/>
      </a:defRPr>
    </a:lvl3pPr>
    <a:lvl4pPr marL="13716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等线" charset="0"/>
        <a:ea typeface="等线" charset="0"/>
        <a:cs typeface="等线" charset="0"/>
      </a:defRPr>
    </a:lvl4pPr>
    <a:lvl5pPr marL="18288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等线" charset="0"/>
        <a:ea typeface="等线" charset="0"/>
        <a:cs typeface="等线" charset="0"/>
      </a:defRPr>
    </a:lvl5pPr>
    <a:lvl6pPr marL="22860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等线" charset="0"/>
        <a:ea typeface="等线" charset="0"/>
        <a:cs typeface="等线" charset="0"/>
      </a:defRPr>
    </a:lvl6pPr>
    <a:lvl7pPr marL="27432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等线" charset="0"/>
        <a:ea typeface="等线" charset="0"/>
        <a:cs typeface="等线" charset="0"/>
      </a:defRPr>
    </a:lvl7pPr>
    <a:lvl8pPr marL="32004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等线" charset="0"/>
        <a:ea typeface="等线" charset="0"/>
        <a:cs typeface="等线" charset="0"/>
      </a:defRPr>
    </a:lvl8pPr>
    <a:lvl9pPr marL="32004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等线" charset="0"/>
        <a:ea typeface="等线" charset="0"/>
        <a:cs typeface="等线"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 name="幻灯片图像占位符 58"/>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60" name="文本占位符 5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en-US" altLang="zh-CN">
              <a:latin typeface="微软雅黑" panose="020B0503020204020204" charset="-122"/>
              <a:ea typeface="微软雅黑" panose="020B0503020204020204" charset="-122"/>
              <a:cs typeface="微软雅黑" panose="020B0503020204020204" charset="-122"/>
              <a:sym typeface="等线" charset="0"/>
            </a:endParaRPr>
          </a:p>
          <a:p>
            <a:endParaRPr lang="zh-CN" altLang="en-US"/>
          </a:p>
        </p:txBody>
      </p:sp>
      <p:sp>
        <p:nvSpPr>
          <p:cNvPr id="61"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8" name="幻灯片图像占位符 557"/>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559" name="文本占位符 55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560"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6" name="幻灯片图像占位符 615"/>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617" name="文本占位符 61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18"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3" name="幻灯片图像占位符 632"/>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634" name="文本占位符 63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35"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2" name="幻灯片图像占位符 651"/>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653" name="文本占位符 65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54"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5" name="幻灯片图像占位符 914"/>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916" name="文本占位符 91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917"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4" name="幻灯片图像占位符 983"/>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985" name="文本占位符 98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986"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2" name="幻灯片图像占位符 1051"/>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053" name="文本占位符 105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054"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3" name="幻灯片图像占位符 1132"/>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134" name="文本占位符 113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135"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7" name="幻灯片图像占位符 1146"/>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148" name="文本占位符 114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149"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8" name="幻灯片图像占位符 1167"/>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169" name="文本占位符 116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170"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 name="幻灯片图像占位符 96"/>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98" name="文本占位符 9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99"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 name="幻灯片图像占位符 1228"/>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230" name="文本占位符 122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231"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5" name="幻灯片图像占位符 1244"/>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246" name="文本占位符 124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247"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3" name="幻灯片图像占位符 1252"/>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254" name="文本占位符 125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255"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3" name="幻灯片图像占位符 1312"/>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314" name="文本占位符 131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315"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9" name="幻灯片图像占位符 1318"/>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320" name="文本占位符 131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321"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46" name="幻灯片图像占位符 1345"/>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347" name="文本占位符 134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348"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3" name="幻灯片图像占位符 1352"/>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354" name="文本占位符 135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355"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8" name="幻灯片图像占位符 1357"/>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359" name="文本占位符 135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360"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0" name="幻灯片图像占位符 1389"/>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391" name="文本占位符 139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392"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0" name="幻灯片图像占位符 1399"/>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401" name="文本占位符 140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402"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 name="幻灯片图像占位符 101"/>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03" name="文本占位符 10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04"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5" name="幻灯片图像占位符 1414"/>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416" name="文本占位符 141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417"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1" name="幻灯片图像占位符 1420"/>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422" name="文本占位符 142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423"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90" name="幻灯片图像占位符 1589"/>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591" name="文本占位符 159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592"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85" name="幻灯片图像占位符 1784"/>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786" name="文本占位符 178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787"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93" name="幻灯片图像占位符 1792"/>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794" name="文本占位符 179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795"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00" name="幻灯片图像占位符 1799"/>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801" name="文本占位符 180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802"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08" name="幻灯片图像占位符 1807"/>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809" name="文本占位符 180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810"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1" name="幻灯片图像占位符 1830"/>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832" name="文本占位符 183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833"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6" name="幻灯片图像占位符 1835"/>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837" name="文本占位符 183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838"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61" name="幻灯片图像占位符 1860"/>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862" name="文本占位符 186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863"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 name="幻灯片图像占位符 105"/>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07" name="文本占位符 10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08"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66" name="幻灯片图像占位符 1865"/>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867" name="文本占位符 186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868"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89" name="幻灯片图像占位符 1888"/>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890" name="文本占位符 188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891"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03" name="幻灯片图像占位符 2002"/>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004" name="文本占位符 200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005"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30" name="幻灯片图像占位符 2029"/>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031" name="文本占位符 203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032"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2" name="幻灯片图像占位符 2051"/>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053" name="文本占位符 205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054"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83" name="幻灯片图像占位符 2082"/>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084" name="文本占位符 208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085"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01" name="幻灯片图像占位符 2100"/>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102" name="文本占位符 210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103"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30" name="幻灯片图像占位符 2129"/>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131" name="文本占位符 213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132"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15" name="幻灯片图像占位符 2214"/>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216" name="文本占位符 221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217"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75" name="幻灯片图像占位符 2474"/>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476" name="文本占位符 247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477"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 name="幻灯片图像占位符 111"/>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13" name="文本占位符 11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14"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04" name="幻灯片图像占位符 2503"/>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505" name="文本占位符 250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506"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33" name="幻灯片图像占位符 2532"/>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534" name="文本占位符 253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535"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4" name="幻灯片图像占位符 2763"/>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765" name="文本占位符 276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766"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74" name="幻灯片图像占位符 2773"/>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775" name="文本占位符 277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776"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02" name="幻灯片图像占位符 2801"/>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803" name="文本占位符 280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804"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31" name="幻灯片图像占位符 2830"/>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832" name="文本占位符 283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833"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02" name="幻灯片图像占位符 3001"/>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003" name="文本占位符 300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004"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08" name="幻灯片图像占位符 3007"/>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009" name="文本占位符 300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010"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13" name="幻灯片图像占位符 3012"/>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014" name="文本占位符 301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015"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18" name="幻灯片图像占位符 3017"/>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019" name="文本占位符 301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020"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 name="幻灯片图像占位符 128"/>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30" name="文本占位符 12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31"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23" name="幻灯片图像占位符 3022"/>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024" name="文本占位符 302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025"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13" name="幻灯片图像占位符 3112"/>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114" name="文本占位符 311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115"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17" name="幻灯片图像占位符 3216"/>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218" name="文本占位符 321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219"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 name="幻灯片图像占位符 162"/>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64" name="文本占位符 16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65"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7" name="幻灯片图像占位符 196"/>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98" name="文本占位符 19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99"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6" name="幻灯片图像占位符 435"/>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437" name="文本占位符 43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438"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13.xml"/><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8" name="日期占位符"/>
          <p:cNvSpPr>
            <a:spLocks noGrp="1"/>
          </p:cNvSpPr>
          <p:nvPr>
            <p:ph type="dt" idx="10"/>
          </p:nvPr>
        </p:nvSpPr>
        <p:spPr>
          <a:xfrm>
            <a:off x="659807" y="4762963"/>
            <a:ext cx="2024999" cy="237628"/>
          </a:xfrm>
          <a:prstGeom prst="rect">
            <a:avLst/>
          </a:prstGeom>
          <a:noFill/>
          <a:ln w="9525" cap="flat" cmpd="sng">
            <a:noFill/>
            <a:prstDash val="solid"/>
            <a:miter/>
          </a:ln>
        </p:spPr>
        <p:txBody>
          <a:bodyPr vert="horz" wrap="square" lIns="91440" tIns="45720" rIns="91440" bIns="45720" anchor="t" anchorCtr="0">
            <a:noAutofit/>
          </a:bodyPr>
          <a:lstStyle>
            <a:lvl1pPr marL="0" indent="0" defTabSz="914400" fontAlgn="base" hangingPunct="0">
              <a:defRPr>
                <a:latin typeface="Arial" panose="020B0604020202020204" pitchFamily="34" charset="0"/>
                <a:ea typeface="微软雅黑" panose="020B0503020204020204" charset="-122"/>
                <a:cs typeface="Arial" panose="020B0604020202020204" pitchFamily="34" charset="0"/>
              </a:defRPr>
            </a:lvl1pPr>
          </a:lstStyle>
          <a:p>
            <a:fld id="{CAD2D6BD-DE1B-4B5F-8B41-2702339687B9}" type="datetime5">
              <a:rPr lang="zh-CN" altLang="en-US"/>
            </a:fld>
            <a:endParaRPr lang="zh-CN" altLang="en-US"/>
          </a:p>
        </p:txBody>
      </p:sp>
      <p:sp>
        <p:nvSpPr>
          <p:cNvPr id="9" name="页脚占位符"/>
          <p:cNvSpPr>
            <a:spLocks noGrp="1"/>
          </p:cNvSpPr>
          <p:nvPr>
            <p:ph type="ftr" idx="11"/>
          </p:nvPr>
        </p:nvSpPr>
        <p:spPr>
          <a:xfrm>
            <a:off x="3087000" y="4762963"/>
            <a:ext cx="2969999" cy="237628"/>
          </a:xfrm>
          <a:prstGeom prst="rect">
            <a:avLst/>
          </a:prstGeom>
          <a:noFill/>
          <a:ln w="9525" cap="flat" cmpd="sng">
            <a:noFill/>
            <a:prstDash val="solid"/>
            <a:miter/>
          </a:ln>
        </p:spPr>
        <p:txBody>
          <a:bodyPr vert="horz" wrap="square" lIns="91440" tIns="45720" rIns="91440" bIns="45720" anchor="t" anchorCtr="0">
            <a:noAutofit/>
          </a:bodyPr>
          <a:lstStyle>
            <a:lvl1pPr marL="0" indent="0" defTabSz="914400" fontAlgn="base" hangingPunct="0">
              <a:defRPr>
                <a:latin typeface="Arial" panose="020B0604020202020204" pitchFamily="34" charset="0"/>
                <a:ea typeface="微软雅黑" panose="020B0503020204020204" charset="-122"/>
                <a:cs typeface="Arial" panose="020B0604020202020204" pitchFamily="34" charset="0"/>
              </a:defRPr>
            </a:lvl1pPr>
          </a:lstStyle>
          <a:p>
            <a:pPr marL="0" indent="0"/>
            <a:endParaRPr lang="zh-CN" altLang="en-US"/>
          </a:p>
        </p:txBody>
      </p:sp>
      <p:sp>
        <p:nvSpPr>
          <p:cNvPr id="10" name="编号占位符"/>
          <p:cNvSpPr>
            <a:spLocks noGrp="1"/>
          </p:cNvSpPr>
          <p:nvPr>
            <p:ph type="sldNum" idx="12"/>
          </p:nvPr>
        </p:nvSpPr>
        <p:spPr>
          <a:xfrm>
            <a:off x="6457950" y="4762963"/>
            <a:ext cx="2024999" cy="237628"/>
          </a:xfrm>
          <a:prstGeom prst="rect">
            <a:avLst/>
          </a:prstGeom>
          <a:noFill/>
          <a:ln w="9525" cap="flat" cmpd="sng">
            <a:noFill/>
            <a:prstDash val="solid"/>
            <a:miter/>
          </a:ln>
        </p:spPr>
        <p:txBody>
          <a:bodyPr vert="horz" wrap="square" lIns="91440" tIns="45720" rIns="91440" bIns="45720" anchor="t" anchorCtr="0">
            <a:noAutofit/>
          </a:bodyPr>
          <a:lstStyle>
            <a:lvl1pPr marL="0" indent="0" defTabSz="914400" fontAlgn="base" hangingPunct="0">
              <a:defRPr>
                <a:latin typeface="Arial" panose="020B0604020202020204" pitchFamily="34" charset="0"/>
                <a:ea typeface="微软雅黑" panose="020B0503020204020204" charset="-122"/>
                <a:cs typeface="Arial" panose="020B0604020202020204" pitchFamily="34" charset="0"/>
              </a:defRPr>
            </a:lvl1pPr>
          </a:lstStyle>
          <a:p>
            <a:pPr marL="0" indent="0"/>
            <a:fld id="{CAD2D6BD-DE1B-4B5F-8B41-2702339687B9}"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9" name="日期占位符"/>
          <p:cNvSpPr>
            <a:spLocks noGrp="1"/>
          </p:cNvSpPr>
          <p:nvPr>
            <p:ph type="dt" idx="10"/>
          </p:nvPr>
        </p:nvSpPr>
        <p:spPr>
          <a:xfrm>
            <a:off x="659807" y="4762963"/>
            <a:ext cx="2024999" cy="237628"/>
          </a:xfrm>
          <a:prstGeom prst="rect">
            <a:avLst/>
          </a:prstGeom>
          <a:noFill/>
          <a:ln w="9525" cap="flat" cmpd="sng">
            <a:noFill/>
            <a:prstDash val="solid"/>
            <a:miter/>
          </a:ln>
        </p:spPr>
        <p:txBody>
          <a:bodyPr vert="horz" wrap="square" lIns="91440" tIns="45720" rIns="91440" bIns="45720" anchor="t" anchorCtr="0">
            <a:noAutofit/>
          </a:bodyPr>
          <a:lstStyle>
            <a:lvl1pPr marL="0" indent="0" defTabSz="914400" fontAlgn="base" hangingPunct="0">
              <a:defRPr>
                <a:latin typeface="Arial" panose="020B0604020202020204" pitchFamily="34" charset="0"/>
                <a:ea typeface="微软雅黑" panose="020B0503020204020204" charset="-122"/>
                <a:cs typeface="Arial" panose="020B0604020202020204" pitchFamily="34" charset="0"/>
              </a:defRPr>
            </a:lvl1pPr>
          </a:lstStyle>
          <a:p>
            <a:pPr marL="0" indent="0"/>
            <a:fld id="{CAD2D6BD-DE1B-4B5F-8B41-2702339687B9}" type="datetime5">
              <a:rPr lang="zh-CN" altLang="en-US"/>
            </a:fld>
            <a:endParaRPr lang="zh-CN" altLang="en-US"/>
          </a:p>
        </p:txBody>
      </p:sp>
      <p:sp>
        <p:nvSpPr>
          <p:cNvPr id="20" name="页脚占位符"/>
          <p:cNvSpPr>
            <a:spLocks noGrp="1"/>
          </p:cNvSpPr>
          <p:nvPr>
            <p:ph type="ftr" idx="11"/>
          </p:nvPr>
        </p:nvSpPr>
        <p:spPr>
          <a:xfrm>
            <a:off x="3087000" y="4762963"/>
            <a:ext cx="2969999" cy="237628"/>
          </a:xfrm>
          <a:prstGeom prst="rect">
            <a:avLst/>
          </a:prstGeom>
          <a:noFill/>
          <a:ln w="9525" cap="flat" cmpd="sng">
            <a:noFill/>
            <a:prstDash val="solid"/>
            <a:miter/>
          </a:ln>
        </p:spPr>
        <p:txBody>
          <a:bodyPr vert="horz" wrap="square" lIns="91440" tIns="45720" rIns="91440" bIns="45720" anchor="t" anchorCtr="0">
            <a:noAutofit/>
          </a:bodyPr>
          <a:lstStyle>
            <a:lvl1pPr marL="0" indent="0" defTabSz="914400" fontAlgn="base" hangingPunct="0">
              <a:defRPr>
                <a:latin typeface="Arial" panose="020B0604020202020204" pitchFamily="34" charset="0"/>
                <a:ea typeface="微软雅黑" panose="020B0503020204020204" charset="-122"/>
                <a:cs typeface="Arial" panose="020B0604020202020204" pitchFamily="34" charset="0"/>
              </a:defRPr>
            </a:lvl1pPr>
          </a:lstStyle>
          <a:p>
            <a:pPr marL="0" indent="0"/>
            <a:endParaRPr lang="zh-CN" altLang="en-US"/>
          </a:p>
        </p:txBody>
      </p:sp>
      <p:sp>
        <p:nvSpPr>
          <p:cNvPr id="21" name="编号占位符"/>
          <p:cNvSpPr>
            <a:spLocks noGrp="1"/>
          </p:cNvSpPr>
          <p:nvPr>
            <p:ph type="sldNum" idx="12"/>
          </p:nvPr>
        </p:nvSpPr>
        <p:spPr>
          <a:xfrm>
            <a:off x="6457950" y="4762963"/>
            <a:ext cx="2024999" cy="237628"/>
          </a:xfrm>
          <a:prstGeom prst="rect">
            <a:avLst/>
          </a:prstGeom>
          <a:noFill/>
          <a:ln w="9525" cap="flat" cmpd="sng">
            <a:noFill/>
            <a:prstDash val="solid"/>
            <a:miter/>
          </a:ln>
        </p:spPr>
        <p:txBody>
          <a:bodyPr vert="horz" wrap="square" lIns="91440" tIns="45720" rIns="91440" bIns="45720" anchor="t" anchorCtr="0">
            <a:noAutofit/>
          </a:bodyPr>
          <a:lstStyle>
            <a:lvl1pPr marL="0" indent="0" defTabSz="914400" fontAlgn="base" hangingPunct="0">
              <a:defRPr>
                <a:latin typeface="Arial" panose="020B0604020202020204" pitchFamily="34" charset="0"/>
                <a:ea typeface="微软雅黑" panose="020B0503020204020204" charset="-122"/>
                <a:cs typeface="Arial" panose="020B0604020202020204" pitchFamily="34" charset="0"/>
              </a:defRPr>
            </a:lvl1pPr>
          </a:lstStyle>
          <a:p>
            <a:pPr marL="0" indent="0"/>
            <a:fld id="{CAD2D6BD-DE1B-4B5F-8B41-2702339687B9}"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528637" y="284219"/>
            <a:ext cx="4607719" cy="4607719"/>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lt1"/>
              </a:solidFill>
            </a:endParaRPr>
          </a:p>
        </p:txBody>
      </p:sp>
      <p:sp>
        <p:nvSpPr>
          <p:cNvPr id="2" name="标题 1"/>
          <p:cNvSpPr>
            <a:spLocks noGrp="1"/>
          </p:cNvSpPr>
          <p:nvPr>
            <p:ph type="ctrTitle" hasCustomPrompt="1"/>
            <p:custDataLst>
              <p:tags r:id="rId3"/>
            </p:custDataLst>
          </p:nvPr>
        </p:nvSpPr>
        <p:spPr>
          <a:xfrm>
            <a:off x="860620" y="1567113"/>
            <a:ext cx="4022522" cy="785873"/>
          </a:xfrm>
        </p:spPr>
        <p:txBody>
          <a:bodyPr lIns="90000" tIns="46800" rIns="90000" bIns="0" anchor="b" anchorCtr="0">
            <a:normAutofit/>
          </a:bodyPr>
          <a:lstStyle>
            <a:lvl1pPr algn="ctr">
              <a:defRPr sz="3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859720" y="2406890"/>
            <a:ext cx="4022522" cy="392011"/>
          </a:xfrm>
        </p:spPr>
        <p:txBody>
          <a:bodyPr lIns="90000" tIns="0" rIns="90000" bIns="46800">
            <a:normAutofit/>
          </a:bodyPr>
          <a:lstStyle>
            <a:lvl1pPr marL="0" indent="0" algn="ctr" eaLnBrk="1" fontAlgn="auto" latinLnBrk="0" hangingPunct="1">
              <a:lnSpc>
                <a:spcPct val="100000"/>
              </a:lnSpc>
              <a:buNone/>
              <a:defRPr sz="1800" u="none" strike="noStrike" kern="1200" cap="none" spc="200" normalizeH="0" baseline="0">
                <a:solidFill>
                  <a:schemeClr val="tx1">
                    <a:lumMod val="85000"/>
                    <a:lumOff val="1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a:xfrm>
            <a:off x="574840" y="4762375"/>
            <a:ext cx="2025000" cy="237600"/>
          </a:xfrm>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a:xfrm>
            <a:off x="6457950" y="4762375"/>
            <a:ext cx="2025000" cy="237600"/>
          </a:xfrm>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860310" y="2856797"/>
            <a:ext cx="4021931" cy="615893"/>
          </a:xfrm>
        </p:spPr>
        <p:txBody>
          <a:bodyPr lIns="90000" tIns="46800" rIns="90000" bIns="46800">
            <a:normAutofit/>
          </a:bodyPr>
          <a:lstStyle>
            <a:lvl1pPr marL="0" indent="0" algn="ctr">
              <a:buNone/>
              <a:defRPr sz="105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2" name="日期占位符"/>
          <p:cNvSpPr>
            <a:spLocks noGrp="1"/>
          </p:cNvSpPr>
          <p:nvPr>
            <p:ph type="dt" idx="10"/>
          </p:nvPr>
        </p:nvSpPr>
        <p:spPr>
          <a:xfrm>
            <a:off x="659807" y="4762963"/>
            <a:ext cx="2024999" cy="237628"/>
          </a:xfrm>
          <a:prstGeom prst="rect">
            <a:avLst/>
          </a:prstGeom>
          <a:noFill/>
          <a:ln w="9525" cap="flat" cmpd="sng">
            <a:noFill/>
            <a:prstDash val="solid"/>
            <a:miter/>
          </a:ln>
        </p:spPr>
        <p:txBody>
          <a:bodyPr vert="horz" wrap="square" lIns="91440" tIns="45720" rIns="91440" bIns="45720" anchor="t" anchorCtr="0">
            <a:noAutofit/>
          </a:bodyPr>
          <a:lstStyle>
            <a:lvl1pPr marL="0" indent="0" defTabSz="914400" fontAlgn="base" hangingPunct="0">
              <a:buNone/>
              <a:defRPr>
                <a:latin typeface="Arial" panose="020B0604020202020204" pitchFamily="34" charset="0"/>
                <a:ea typeface="微软雅黑" panose="020B0503020204020204" charset="-122"/>
                <a:cs typeface="Arial" panose="020B0604020202020204" pitchFamily="34" charset="0"/>
              </a:defRPr>
            </a:lvl1pPr>
          </a:lstStyle>
          <a:p>
            <a:pPr marL="0" indent="0"/>
            <a:fld id="{CAD2D6BD-DE1B-4B5F-8B41-2702339687B9}" type="datetime5">
              <a:rPr lang="zh-CN" altLang="en-US"/>
            </a:fld>
            <a:endParaRPr lang="zh-CN" altLang="en-US"/>
          </a:p>
        </p:txBody>
      </p:sp>
      <p:sp>
        <p:nvSpPr>
          <p:cNvPr id="33" name="页脚占位符"/>
          <p:cNvSpPr>
            <a:spLocks noGrp="1"/>
          </p:cNvSpPr>
          <p:nvPr>
            <p:ph type="ftr" idx="11"/>
          </p:nvPr>
        </p:nvSpPr>
        <p:spPr>
          <a:xfrm>
            <a:off x="3087000" y="4762963"/>
            <a:ext cx="2969999" cy="237628"/>
          </a:xfrm>
          <a:prstGeom prst="rect">
            <a:avLst/>
          </a:prstGeom>
          <a:noFill/>
          <a:ln w="9525" cap="flat" cmpd="sng">
            <a:noFill/>
            <a:prstDash val="solid"/>
            <a:miter/>
          </a:ln>
        </p:spPr>
        <p:txBody>
          <a:bodyPr vert="horz" wrap="square" lIns="91440" tIns="45720" rIns="91440" bIns="45720" anchor="t" anchorCtr="0">
            <a:noAutofit/>
          </a:bodyPr>
          <a:lstStyle>
            <a:lvl1pPr marL="0" indent="0" defTabSz="914400" fontAlgn="base" hangingPunct="0">
              <a:buNone/>
              <a:defRPr>
                <a:latin typeface="Arial" panose="020B0604020202020204" pitchFamily="34" charset="0"/>
                <a:ea typeface="微软雅黑" panose="020B0503020204020204" charset="-122"/>
                <a:cs typeface="Arial" panose="020B0604020202020204" pitchFamily="34" charset="0"/>
              </a:defRPr>
            </a:lvl1pPr>
          </a:lstStyle>
          <a:p>
            <a:pPr marL="0" indent="0"/>
            <a:endParaRPr lang="zh-CN" altLang="en-US"/>
          </a:p>
        </p:txBody>
      </p:sp>
      <p:sp>
        <p:nvSpPr>
          <p:cNvPr id="34" name="编号占位符"/>
          <p:cNvSpPr>
            <a:spLocks noGrp="1"/>
          </p:cNvSpPr>
          <p:nvPr>
            <p:ph type="sldNum" idx="12"/>
          </p:nvPr>
        </p:nvSpPr>
        <p:spPr>
          <a:xfrm>
            <a:off x="6457950" y="4762963"/>
            <a:ext cx="2024999" cy="237628"/>
          </a:xfrm>
          <a:prstGeom prst="rect">
            <a:avLst/>
          </a:prstGeom>
          <a:noFill/>
          <a:ln w="9525" cap="flat" cmpd="sng">
            <a:noFill/>
            <a:prstDash val="solid"/>
            <a:miter/>
          </a:ln>
        </p:spPr>
        <p:txBody>
          <a:bodyPr vert="horz" wrap="square" lIns="91440" tIns="45720" rIns="91440" bIns="45720" anchor="t" anchorCtr="0">
            <a:noAutofit/>
          </a:bodyPr>
          <a:lstStyle>
            <a:lvl1pPr marL="0" indent="0" defTabSz="914400" fontAlgn="base" hangingPunct="0">
              <a:buNone/>
              <a:defRPr>
                <a:latin typeface="Arial" panose="020B0604020202020204" pitchFamily="34" charset="0"/>
                <a:ea typeface="微软雅黑" panose="020B0503020204020204" charset="-122"/>
                <a:cs typeface="Arial" panose="020B0604020202020204" pitchFamily="34" charset="0"/>
              </a:defRPr>
            </a:lvl1pPr>
          </a:lstStyle>
          <a:p>
            <a:pPr marL="0" indent="0"/>
            <a:fld id="{CAD2D6BD-DE1B-4B5F-8B41-2702339687B9}" type="slidenum">
              <a:rPr lang="zh-CN" altLang="en-US"/>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44" name="日期占位符"/>
          <p:cNvSpPr>
            <a:spLocks noGrp="1"/>
          </p:cNvSpPr>
          <p:nvPr>
            <p:ph type="dt" idx="10"/>
          </p:nvPr>
        </p:nvSpPr>
        <p:spPr>
          <a:xfrm>
            <a:off x="659807" y="4762963"/>
            <a:ext cx="2024999" cy="237628"/>
          </a:xfrm>
          <a:prstGeom prst="rect">
            <a:avLst/>
          </a:prstGeom>
          <a:noFill/>
          <a:ln w="9525" cap="flat" cmpd="sng">
            <a:noFill/>
            <a:prstDash val="solid"/>
            <a:miter/>
          </a:ln>
        </p:spPr>
        <p:txBody>
          <a:bodyPr vert="horz" wrap="square" lIns="91440" tIns="45720" rIns="91440" bIns="45720" anchor="t" anchorCtr="0">
            <a:noAutofit/>
          </a:bodyPr>
          <a:lstStyle>
            <a:lvl1pPr marL="0" indent="0" defTabSz="914400" fontAlgn="base" hangingPunct="0">
              <a:defRPr>
                <a:latin typeface="Arial" panose="020B0604020202020204" pitchFamily="34" charset="0"/>
                <a:ea typeface="微软雅黑" panose="020B0503020204020204" charset="-122"/>
                <a:cs typeface="Arial" panose="020B0604020202020204" pitchFamily="34" charset="0"/>
              </a:defRPr>
            </a:lvl1pPr>
          </a:lstStyle>
          <a:p>
            <a:pPr marL="0" indent="0"/>
            <a:fld id="{CAD2D6BD-DE1B-4B5F-8B41-2702339687B9}" type="datetime5">
              <a:rPr lang="zh-CN" altLang="en-US"/>
            </a:fld>
            <a:endParaRPr lang="zh-CN" altLang="en-US"/>
          </a:p>
        </p:txBody>
      </p:sp>
      <p:sp>
        <p:nvSpPr>
          <p:cNvPr id="45" name="页脚占位符"/>
          <p:cNvSpPr>
            <a:spLocks noGrp="1"/>
          </p:cNvSpPr>
          <p:nvPr>
            <p:ph type="ftr" idx="11"/>
          </p:nvPr>
        </p:nvSpPr>
        <p:spPr>
          <a:xfrm>
            <a:off x="3087000" y="4762963"/>
            <a:ext cx="2969999" cy="237628"/>
          </a:xfrm>
          <a:prstGeom prst="rect">
            <a:avLst/>
          </a:prstGeom>
          <a:noFill/>
          <a:ln w="9525" cap="flat" cmpd="sng">
            <a:noFill/>
            <a:prstDash val="solid"/>
            <a:miter/>
          </a:ln>
        </p:spPr>
        <p:txBody>
          <a:bodyPr vert="horz" wrap="square" lIns="91440" tIns="45720" rIns="91440" bIns="45720" anchor="t" anchorCtr="0">
            <a:noAutofit/>
          </a:bodyPr>
          <a:lstStyle>
            <a:lvl1pPr marL="0" indent="0" defTabSz="914400" fontAlgn="base" hangingPunct="0">
              <a:defRPr>
                <a:latin typeface="Arial" panose="020B0604020202020204" pitchFamily="34" charset="0"/>
                <a:ea typeface="微软雅黑" panose="020B0503020204020204" charset="-122"/>
                <a:cs typeface="Arial" panose="020B0604020202020204" pitchFamily="34" charset="0"/>
              </a:defRPr>
            </a:lvl1pPr>
          </a:lstStyle>
          <a:p>
            <a:pPr marL="0" indent="0"/>
            <a:endParaRPr lang="zh-CN" altLang="en-US"/>
          </a:p>
        </p:txBody>
      </p:sp>
      <p:sp>
        <p:nvSpPr>
          <p:cNvPr id="46" name="编号占位符"/>
          <p:cNvSpPr>
            <a:spLocks noGrp="1"/>
          </p:cNvSpPr>
          <p:nvPr>
            <p:ph type="sldNum" idx="12"/>
          </p:nvPr>
        </p:nvSpPr>
        <p:spPr>
          <a:xfrm>
            <a:off x="6457950" y="4762963"/>
            <a:ext cx="2024999" cy="237628"/>
          </a:xfrm>
          <a:prstGeom prst="rect">
            <a:avLst/>
          </a:prstGeom>
          <a:noFill/>
          <a:ln w="9525" cap="flat" cmpd="sng">
            <a:noFill/>
            <a:prstDash val="solid"/>
            <a:miter/>
          </a:ln>
        </p:spPr>
        <p:txBody>
          <a:bodyPr vert="horz" wrap="square" lIns="91440" tIns="45720" rIns="91440" bIns="45720" anchor="t" anchorCtr="0">
            <a:noAutofit/>
          </a:bodyPr>
          <a:lstStyle>
            <a:lvl1pPr marL="0" indent="0" defTabSz="914400" fontAlgn="base" hangingPunct="0">
              <a:defRPr>
                <a:latin typeface="Arial" panose="020B0604020202020204" pitchFamily="34" charset="0"/>
                <a:ea typeface="微软雅黑" panose="020B0503020204020204" charset="-122"/>
                <a:cs typeface="Arial" panose="020B0604020202020204" pitchFamily="34" charset="0"/>
              </a:defRPr>
            </a:lvl1pPr>
          </a:lstStyle>
          <a:p>
            <a:pPr marL="0" indent="0"/>
            <a:fld id="{CAD2D6BD-DE1B-4B5F-8B41-2702339687B9}" type="slidenum">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603050"/>
            <a:ext cx="4051700" cy="4051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弧形 9"/>
          <p:cNvSpPr/>
          <p:nvPr userDrawn="1">
            <p:custDataLst>
              <p:tags r:id="rId3"/>
            </p:custDataLst>
          </p:nvPr>
        </p:nvSpPr>
        <p:spPr>
          <a:xfrm>
            <a:off x="3150455" y="1350277"/>
            <a:ext cx="2683069" cy="2683069"/>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2" name="标题 1"/>
          <p:cNvSpPr>
            <a:spLocks noGrp="1"/>
          </p:cNvSpPr>
          <p:nvPr>
            <p:ph type="title" hasCustomPrompt="1"/>
            <p:custDataLst>
              <p:tags r:id="rId4"/>
            </p:custDataLst>
          </p:nvPr>
        </p:nvSpPr>
        <p:spPr>
          <a:xfrm>
            <a:off x="803366" y="1996994"/>
            <a:ext cx="3963299" cy="884705"/>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574840" y="4762375"/>
            <a:ext cx="2025000" cy="2376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087000" y="4762375"/>
            <a:ext cx="2970000" cy="237600"/>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6457950" y="4762375"/>
            <a:ext cx="2025000" cy="23760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2962780"/>
            <a:ext cx="3963299" cy="614363"/>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6" Type="http://schemas.openxmlformats.org/officeDocument/2006/relationships/theme" Target="../theme/theme2.xml"/><Relationship Id="rId5" Type="http://schemas.openxmlformats.org/officeDocument/2006/relationships/image" Target="../media/image2.png"/><Relationship Id="rId4" Type="http://schemas.openxmlformats.org/officeDocument/2006/relationships/image" Target="../media/image3.png"/><Relationship Id="rId3" Type="http://schemas.openxmlformats.org/officeDocument/2006/relationships/image" Target="../media/image1.png"/><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5" Type="http://schemas.openxmlformats.org/officeDocument/2006/relationships/theme" Target="../theme/theme3.xml"/><Relationship Id="rId4" Type="http://schemas.openxmlformats.org/officeDocument/2006/relationships/image" Target="../media/image2.png"/><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6" Type="http://schemas.openxmlformats.org/officeDocument/2006/relationships/theme" Target="../theme/theme4.xml"/><Relationship Id="rId5" Type="http://schemas.openxmlformats.org/officeDocument/2006/relationships/image" Target="../media/image2.png"/><Relationship Id="rId4" Type="http://schemas.openxmlformats.org/officeDocument/2006/relationships/image" Target="../media/image3.png"/><Relationship Id="rId3"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FFFFF">
                <a:alpha val="100000"/>
              </a:srgbClr>
            </a:gs>
            <a:gs pos="100000">
              <a:srgbClr val="DCDCDC">
                <a:alpha val="100000"/>
              </a:srgbClr>
            </a:gs>
          </a:gsLst>
          <a:lin ang="5400000" scaled="1"/>
        </a:gradFill>
        <a:effectLst/>
      </p:bgPr>
    </p:bg>
    <p:spTree>
      <p:nvGrpSpPr>
        <p:cNvPr id="1" name=""/>
        <p:cNvGrpSpPr/>
        <p:nvPr/>
      </p:nvGrpSpPr>
      <p:grpSpPr>
        <a:xfrm>
          <a:off x="0" y="0"/>
          <a:ext cx="0" cy="0"/>
          <a:chOff x="0" y="0"/>
          <a:chExt cx="0" cy="0"/>
        </a:xfrm>
      </p:grpSpPr>
      <p:sp>
        <p:nvSpPr>
          <p:cNvPr id="2" name="矩形" hidden="1"/>
          <p:cNvSpPr/>
          <p:nvPr userDrawn="1"/>
        </p:nvSpPr>
        <p:spPr>
          <a:xfrm>
            <a:off x="0" y="0"/>
            <a:ext cx="0" cy="0"/>
          </a:xfrm>
          <a:prstGeom prst="rect">
            <a:avLst/>
          </a:prstGeom>
          <a:solidFill>
            <a:schemeClr val="accent1"/>
          </a:solidFill>
          <a:ln w="12700" cap="flat" cmpd="sng">
            <a:solidFill>
              <a:srgbClr val="41719C"/>
            </a:solidFill>
            <a:prstDash val="solid"/>
            <a:miter/>
          </a:ln>
        </p:spPr>
        <p:txBody>
          <a:bodyPr rtlCol="0" anchor="ctr"/>
          <a:lstStyle/>
          <a:p>
            <a:pPr algn="ctr"/>
          </a:p>
        </p:txBody>
      </p:sp>
      <p:grpSp>
        <p:nvGrpSpPr>
          <p:cNvPr id="7" name="组合"/>
          <p:cNvGrpSpPr/>
          <p:nvPr userDrawn="1"/>
        </p:nvGrpSpPr>
        <p:grpSpPr>
          <a:xfrm>
            <a:off x="-449054" y="-624336"/>
            <a:ext cx="9781764" cy="5768285"/>
            <a:chOff x="-449054" y="-624336"/>
            <a:chExt cx="9781764" cy="5768285"/>
          </a:xfrm>
        </p:grpSpPr>
        <p:pic>
          <p:nvPicPr>
            <p:cNvPr id="3" name="图片"/>
            <p:cNvPicPr>
              <a:picLocks noChangeAspect="1"/>
            </p:cNvPicPr>
            <p:nvPr/>
          </p:nvPicPr>
          <p:blipFill>
            <a:blip r:embed="rId2" cstate="print"/>
            <a:srcRect t="33754" r="38415" b="2137"/>
            <a:stretch>
              <a:fillRect/>
            </a:stretch>
          </p:blipFill>
          <p:spPr>
            <a:xfrm>
              <a:off x="0" y="448"/>
              <a:ext cx="9144000" cy="5143501"/>
            </a:xfrm>
            <a:prstGeom prst="rect">
              <a:avLst/>
            </a:prstGeom>
            <a:noFill/>
            <a:ln w="9525" cap="flat" cmpd="sng">
              <a:noFill/>
              <a:prstDash val="solid"/>
              <a:miter/>
            </a:ln>
          </p:spPr>
        </p:pic>
        <p:sp>
          <p:nvSpPr>
            <p:cNvPr id="4" name="矩形"/>
            <p:cNvSpPr/>
            <p:nvPr/>
          </p:nvSpPr>
          <p:spPr>
            <a:xfrm>
              <a:off x="134218" y="128849"/>
              <a:ext cx="8875564" cy="4886699"/>
            </a:xfrm>
            <a:prstGeom prst="rect">
              <a:avLst/>
            </a:prstGeom>
            <a:solidFill>
              <a:schemeClr val="bg1"/>
            </a:solidFill>
            <a:ln w="12700" cap="flat" cmpd="sng">
              <a:solidFill>
                <a:srgbClr val="D9D9D9"/>
              </a:solidFill>
              <a:prstDash val="solid"/>
              <a:round/>
            </a:ln>
          </p:spPr>
          <p:txBody>
            <a:bodyPr rtlCol="0" anchor="ctr"/>
            <a:lstStyle/>
            <a:p>
              <a:pPr algn="ctr"/>
            </a:p>
          </p:txBody>
        </p:sp>
        <p:sp>
          <p:nvSpPr>
            <p:cNvPr id="5" name="矩形"/>
            <p:cNvSpPr/>
            <p:nvPr/>
          </p:nvSpPr>
          <p:spPr>
            <a:xfrm rot="18900000">
              <a:off x="-449054" y="-319212"/>
              <a:ext cx="1155329" cy="792659"/>
            </a:xfrm>
            <a:prstGeom prst="rect">
              <a:avLst/>
            </a:prstGeom>
            <a:solidFill>
              <a:srgbClr val="C9DBE7"/>
            </a:solidFill>
            <a:ln w="12700" cap="flat" cmpd="sng">
              <a:noFill/>
              <a:prstDash val="solid"/>
              <a:round/>
            </a:ln>
            <a:effectLst>
              <a:outerShdw blurRad="50800" dist="50800" algn="ctr" rotWithShape="0">
                <a:srgbClr val="000000">
                  <a:alpha val="43529"/>
                </a:srgbClr>
              </a:outerShdw>
            </a:effectLst>
          </p:spPr>
          <p:txBody>
            <a:bodyPr rtlCol="0" anchor="ctr"/>
            <a:lstStyle/>
            <a:p>
              <a:pPr algn="ctr"/>
            </a:p>
          </p:txBody>
        </p:sp>
        <p:sp>
          <p:nvSpPr>
            <p:cNvPr id="6" name="矩形"/>
            <p:cNvSpPr/>
            <p:nvPr/>
          </p:nvSpPr>
          <p:spPr>
            <a:xfrm rot="18900000">
              <a:off x="8717653" y="-624336"/>
              <a:ext cx="615054" cy="1427224"/>
            </a:xfrm>
            <a:prstGeom prst="rect">
              <a:avLst/>
            </a:prstGeom>
            <a:solidFill>
              <a:srgbClr val="FEB947"/>
            </a:solidFill>
            <a:ln w="12700" cap="flat" cmpd="sng">
              <a:noFill/>
              <a:prstDash val="solid"/>
              <a:round/>
            </a:ln>
            <a:effectLst>
              <a:outerShdw blurRad="50800" dist="50800" dir="5400000" algn="ctr" rotWithShape="0">
                <a:srgbClr val="000000">
                  <a:alpha val="43529"/>
                </a:srgbClr>
              </a:outerShdw>
            </a:effectLst>
          </p:spPr>
          <p:txBody>
            <a:bodyPr rtlCol="0" anchor="ctr"/>
            <a:lstStyle/>
            <a:p>
              <a:pPr algn="ctr"/>
            </a:p>
          </p:txBody>
        </p:sp>
      </p:grpSp>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txStyles>
    <p:titleStyle>
      <a:lvl1pPr marL="0" indent="0" algn="l" defTabSz="914400" eaLnBrk="1" fontAlgn="auto" latinLnBrk="0" hangingPunct="1">
        <a:lnSpc>
          <a:spcPct val="100000"/>
        </a:lnSpc>
        <a:spcBef>
          <a:spcPts val="0"/>
        </a:spcBef>
        <a:buNone/>
        <a:defRPr sz="2100" b="1" u="none" strike="noStrike" kern="1200" cap="none" spc="200">
          <a:solidFill>
            <a:schemeClr val="tx1"/>
          </a:solidFill>
          <a:latin typeface="Arial" panose="020B0604020202020204" pitchFamily="34" charset="0"/>
          <a:ea typeface="微软雅黑" panose="020B0503020204020204" charset="-122"/>
          <a:cs typeface="Arial" panose="020B0604020202020204" pitchFamily="34" charset="0"/>
        </a:defRPr>
      </a:lvl1pPr>
    </p:titleStyle>
    <p:bodyStyle>
      <a:lvl1pPr marL="171450" indent="-171450" algn="l" defTabSz="91440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baseline="0">
          <a:solidFill>
            <a:schemeClr val="tx1"/>
          </a:solidFill>
          <a:latin typeface="Arial" panose="020B0604020202020204" pitchFamily="34" charset="0"/>
          <a:ea typeface="微软雅黑" panose="020B0503020204020204" charset="-122"/>
          <a:cs typeface="Arial" panose="020B0604020202020204" pitchFamily="34" charset="0"/>
        </a:defRPr>
      </a:lvl1pPr>
      <a:lvl2pPr marL="514350" indent="-171450" algn="l" defTabSz="91440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baseline="0">
          <a:solidFill>
            <a:schemeClr val="tx1"/>
          </a:solidFill>
          <a:latin typeface="Arial" panose="020B0604020202020204" pitchFamily="34" charset="0"/>
          <a:ea typeface="微软雅黑" panose="020B0503020204020204" charset="-122"/>
          <a:cs typeface="Arial" panose="020B0604020202020204" pitchFamily="34" charset="0"/>
        </a:defRPr>
      </a:lvl2pPr>
      <a:lvl3pPr marL="857250" indent="-171450" algn="l" defTabSz="91440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baseline="0">
          <a:solidFill>
            <a:schemeClr val="tx1"/>
          </a:solidFill>
          <a:latin typeface="Arial" panose="020B0604020202020204" pitchFamily="34" charset="0"/>
          <a:ea typeface="微软雅黑" panose="020B0503020204020204" charset="-122"/>
          <a:cs typeface="Arial" panose="020B0604020202020204" pitchFamily="34" charset="0"/>
        </a:defRPr>
      </a:lvl3pPr>
      <a:lvl4pPr marL="1200150" indent="-171450" algn="l" defTabSz="91440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baseline="0">
          <a:solidFill>
            <a:schemeClr val="tx1"/>
          </a:solidFill>
          <a:latin typeface="Arial" panose="020B0604020202020204" pitchFamily="34" charset="0"/>
          <a:ea typeface="微软雅黑" panose="020B0503020204020204" charset="-122"/>
          <a:cs typeface="Arial" panose="020B0604020202020204" pitchFamily="34" charset="0"/>
        </a:defRPr>
      </a:lvl4pPr>
      <a:lvl5pPr marL="1543050" indent="-171450" algn="l" defTabSz="91440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baseline="0">
          <a:solidFill>
            <a:schemeClr val="tx1"/>
          </a:solidFill>
          <a:latin typeface="Arial" panose="020B0604020202020204" pitchFamily="34" charset="0"/>
          <a:ea typeface="微软雅黑" panose="020B0503020204020204" charset="-122"/>
          <a:cs typeface="Arial" panose="020B0604020202020204" pitchFamily="34" charset="0"/>
        </a:defRPr>
      </a:lvl5pPr>
      <a:lvl6pPr marL="1885950" indent="-171450" algn="l" defTabSz="914400" eaLnBrk="1" fontAlgn="auto"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微软雅黑" panose="020B0503020204020204" charset="-122"/>
          <a:cs typeface="Arial" panose="020B0604020202020204" pitchFamily="34" charset="0"/>
        </a:defRPr>
      </a:lvl6pPr>
      <a:lvl7pPr marL="2228850" indent="-171450" algn="l" defTabSz="914400" eaLnBrk="1" fontAlgn="auto"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微软雅黑" panose="020B0503020204020204" charset="-122"/>
          <a:cs typeface="Arial" panose="020B0604020202020204" pitchFamily="34" charset="0"/>
        </a:defRPr>
      </a:lvl7pPr>
      <a:lvl8pPr marL="2571750" indent="-171450" algn="l" defTabSz="914400" eaLnBrk="1" fontAlgn="auto"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微软雅黑" panose="020B0503020204020204" charset="-122"/>
          <a:cs typeface="Arial" panose="020B0604020202020204" pitchFamily="34" charset="0"/>
        </a:defRPr>
      </a:lvl8pPr>
      <a:lvl9pPr marL="2571750" indent="-171450" algn="l" defTabSz="914400" eaLnBrk="1" fontAlgn="auto"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微软雅黑" panose="020B0503020204020204" charset="-122"/>
          <a:cs typeface="Arial" panose="020B0604020202020204" pitchFamily="34" charset="0"/>
        </a:defRPr>
      </a:lvl9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FFFFF">
                <a:alpha val="100000"/>
              </a:srgbClr>
            </a:gs>
            <a:gs pos="100000">
              <a:srgbClr val="DCDCDC">
                <a:alpha val="100000"/>
              </a:srgbClr>
            </a:gs>
          </a:gsLst>
          <a:lin ang="5400000" scaled="1"/>
        </a:gradFill>
        <a:effectLst/>
      </p:bgPr>
    </p:bg>
    <p:spTree>
      <p:nvGrpSpPr>
        <p:cNvPr id="1" name=""/>
        <p:cNvGrpSpPr/>
        <p:nvPr/>
      </p:nvGrpSpPr>
      <p:grpSpPr>
        <a:xfrm>
          <a:off x="0" y="0"/>
          <a:ext cx="0" cy="0"/>
          <a:chOff x="0" y="0"/>
          <a:chExt cx="0" cy="0"/>
        </a:xfrm>
      </p:grpSpPr>
      <p:sp>
        <p:nvSpPr>
          <p:cNvPr id="11" name="矩形" hidden="1"/>
          <p:cNvSpPr/>
          <p:nvPr userDrawn="1"/>
        </p:nvSpPr>
        <p:spPr>
          <a:xfrm>
            <a:off x="0" y="0"/>
            <a:ext cx="0" cy="0"/>
          </a:xfrm>
          <a:prstGeom prst="rect">
            <a:avLst/>
          </a:prstGeom>
          <a:solidFill>
            <a:schemeClr val="accent1"/>
          </a:solidFill>
          <a:ln w="12700" cap="flat" cmpd="sng">
            <a:solidFill>
              <a:srgbClr val="41719C"/>
            </a:solidFill>
            <a:prstDash val="solid"/>
            <a:miter/>
          </a:ln>
        </p:spPr>
        <p:txBody>
          <a:bodyPr rtlCol="0" anchor="ctr"/>
          <a:lstStyle/>
          <a:p>
            <a:pPr algn="ctr"/>
          </a:p>
        </p:txBody>
      </p:sp>
      <p:pic>
        <p:nvPicPr>
          <p:cNvPr id="12" name="图片"/>
          <p:cNvPicPr>
            <a:picLocks noChangeAspect="1"/>
          </p:cNvPicPr>
          <p:nvPr userDrawn="1"/>
        </p:nvPicPr>
        <p:blipFill>
          <a:blip r:embed="rId3" cstate="print"/>
          <a:srcRect t="33754" r="38415" b="2137"/>
          <a:stretch>
            <a:fillRect/>
          </a:stretch>
        </p:blipFill>
        <p:spPr>
          <a:xfrm>
            <a:off x="-1" y="447"/>
            <a:ext cx="9144000" cy="5143502"/>
          </a:xfrm>
          <a:prstGeom prst="rect">
            <a:avLst/>
          </a:prstGeom>
          <a:noFill/>
          <a:ln w="9525" cap="flat" cmpd="sng">
            <a:noFill/>
            <a:prstDash val="solid"/>
            <a:miter/>
          </a:ln>
        </p:spPr>
      </p:pic>
      <p:sp>
        <p:nvSpPr>
          <p:cNvPr id="13" name="曲线"/>
          <p:cNvSpPr/>
          <p:nvPr userDrawn="1"/>
        </p:nvSpPr>
        <p:spPr>
          <a:xfrm rot="18900000">
            <a:off x="6540196" y="-1122207"/>
            <a:ext cx="2212340" cy="2334260"/>
          </a:xfrm>
          <a:custGeom>
            <a:avLst/>
            <a:gdLst>
              <a:gd name="T1" fmla="*/ 0 w 21600"/>
              <a:gd name="T2" fmla="*/ 0 h 21600"/>
              <a:gd name="T3" fmla="*/ 21600 w 21600"/>
              <a:gd name="T4" fmla="*/ 21600 h 21600"/>
            </a:gdLst>
            <a:ahLst/>
            <a:cxnLst/>
            <a:rect l="T1" t="T2" r="T3" b="T4"/>
            <a:pathLst>
              <a:path w="21600" h="21600">
                <a:moveTo>
                  <a:pt x="0" y="0"/>
                </a:moveTo>
                <a:lnTo>
                  <a:pt x="12604" y="12151"/>
                </a:lnTo>
                <a:lnTo>
                  <a:pt x="21600" y="20659"/>
                </a:lnTo>
                <a:lnTo>
                  <a:pt x="3050" y="21600"/>
                </a:lnTo>
                <a:lnTo>
                  <a:pt x="0" y="0"/>
                </a:lnTo>
                <a:close/>
              </a:path>
            </a:pathLst>
          </a:custGeom>
          <a:solidFill>
            <a:srgbClr val="C9DBE7"/>
          </a:solidFill>
          <a:ln w="12700" cap="flat" cmpd="sng">
            <a:noFill/>
            <a:prstDash val="solid"/>
            <a:round/>
          </a:ln>
          <a:effectLst>
            <a:outerShdw blurRad="50800" dist="50800" algn="ctr" rotWithShape="0">
              <a:srgbClr val="000000">
                <a:alpha val="43529"/>
              </a:srgbClr>
            </a:outerShdw>
          </a:effectLst>
        </p:spPr>
        <p:txBody>
          <a:bodyPr rtlCol="0" anchor="ctr"/>
          <a:lstStyle/>
          <a:p>
            <a:pPr algn="ctr"/>
          </a:p>
        </p:txBody>
      </p:sp>
      <p:sp>
        <p:nvSpPr>
          <p:cNvPr id="14" name="曲线"/>
          <p:cNvSpPr/>
          <p:nvPr userDrawn="1"/>
        </p:nvSpPr>
        <p:spPr>
          <a:xfrm rot="18900000">
            <a:off x="7470132" y="1038435"/>
            <a:ext cx="3422650" cy="3390264"/>
          </a:xfrm>
          <a:custGeom>
            <a:avLst/>
            <a:gdLst>
              <a:gd name="T1" fmla="*/ 0 w 21600"/>
              <a:gd name="T2" fmla="*/ 0 h 21600"/>
              <a:gd name="T3" fmla="*/ 21600 w 21600"/>
              <a:gd name="T4" fmla="*/ 21600 h 21600"/>
            </a:gdLst>
            <a:ahLst/>
            <a:cxnLst/>
            <a:rect l="T1" t="T2" r="T3" b="T4"/>
            <a:pathLst>
              <a:path w="21600" h="21600">
                <a:moveTo>
                  <a:pt x="6884" y="1051"/>
                </a:moveTo>
                <a:lnTo>
                  <a:pt x="21600" y="0"/>
                </a:lnTo>
                <a:lnTo>
                  <a:pt x="12467" y="9774"/>
                </a:lnTo>
                <a:lnTo>
                  <a:pt x="0" y="21600"/>
                </a:lnTo>
                <a:lnTo>
                  <a:pt x="6884" y="1051"/>
                </a:lnTo>
                <a:close/>
              </a:path>
            </a:pathLst>
          </a:custGeom>
          <a:solidFill>
            <a:srgbClr val="FEB947"/>
          </a:solidFill>
          <a:ln w="12700" cap="flat" cmpd="sng">
            <a:noFill/>
            <a:prstDash val="solid"/>
            <a:round/>
          </a:ln>
          <a:effectLst>
            <a:outerShdw blurRad="50800" dist="50800" dir="5400000" algn="ctr" rotWithShape="0">
              <a:srgbClr val="000000">
                <a:alpha val="43529"/>
              </a:srgbClr>
            </a:outerShdw>
          </a:effectLst>
        </p:spPr>
        <p:txBody>
          <a:bodyPr rtlCol="0" anchor="ctr"/>
          <a:lstStyle/>
          <a:p>
            <a:pPr algn="ctr"/>
          </a:p>
        </p:txBody>
      </p:sp>
      <p:sp>
        <p:nvSpPr>
          <p:cNvPr id="15" name="曲线"/>
          <p:cNvSpPr/>
          <p:nvPr userDrawn="1"/>
        </p:nvSpPr>
        <p:spPr>
          <a:xfrm rot="18900000">
            <a:off x="8037450" y="2434753"/>
            <a:ext cx="2379980" cy="2180589"/>
          </a:xfrm>
          <a:custGeom>
            <a:avLst/>
            <a:gdLst>
              <a:gd name="T1" fmla="*/ 0 w 21600"/>
              <a:gd name="T2" fmla="*/ 0 h 21600"/>
              <a:gd name="T3" fmla="*/ 21600 w 21600"/>
              <a:gd name="T4" fmla="*/ 21600 h 21600"/>
            </a:gdLst>
            <a:ahLst/>
            <a:cxnLst/>
            <a:rect l="T1" t="T2" r="T3" b="T4"/>
            <a:pathLst>
              <a:path w="21600" h="21600">
                <a:moveTo>
                  <a:pt x="0" y="4239"/>
                </a:moveTo>
                <a:lnTo>
                  <a:pt x="21600" y="0"/>
                </a:lnTo>
                <a:lnTo>
                  <a:pt x="7613" y="13045"/>
                </a:lnTo>
                <a:lnTo>
                  <a:pt x="167" y="21600"/>
                </a:lnTo>
                <a:lnTo>
                  <a:pt x="0" y="4239"/>
                </a:lnTo>
                <a:close/>
              </a:path>
            </a:pathLst>
          </a:custGeom>
          <a:solidFill>
            <a:srgbClr val="C9DBE7"/>
          </a:solidFill>
          <a:ln w="12700" cap="flat" cmpd="sng">
            <a:noFill/>
            <a:prstDash val="solid"/>
            <a:round/>
          </a:ln>
          <a:effectLst>
            <a:outerShdw blurRad="50800" dist="50800" dir="5400000" algn="ctr" rotWithShape="0">
              <a:srgbClr val="000000">
                <a:alpha val="43529"/>
              </a:srgbClr>
            </a:outerShdw>
          </a:effectLst>
        </p:spPr>
        <p:txBody>
          <a:bodyPr rtlCol="0" anchor="ctr"/>
          <a:lstStyle/>
          <a:p>
            <a:pPr algn="ctr"/>
          </a:p>
        </p:txBody>
      </p:sp>
      <p:pic>
        <p:nvPicPr>
          <p:cNvPr id="16" name="图片"/>
          <p:cNvPicPr>
            <a:picLocks noChangeAspect="1"/>
          </p:cNvPicPr>
          <p:nvPr userDrawn="1"/>
        </p:nvPicPr>
        <p:blipFill>
          <a:blip r:embed="rId4" cstate="print"/>
          <a:stretch>
            <a:fillRect/>
          </a:stretch>
        </p:blipFill>
        <p:spPr>
          <a:xfrm rot="5400000" flipH="1">
            <a:off x="2970179" y="163603"/>
            <a:ext cx="1366208" cy="7306571"/>
          </a:xfrm>
          <a:prstGeom prst="rect">
            <a:avLst/>
          </a:prstGeom>
          <a:noFill/>
          <a:ln w="9525" cap="flat" cmpd="sng">
            <a:noFill/>
            <a:prstDash val="solid"/>
            <a:miter/>
          </a:ln>
        </p:spPr>
      </p:pic>
      <p:pic>
        <p:nvPicPr>
          <p:cNvPr id="17" name="图片"/>
          <p:cNvPicPr>
            <a:picLocks noChangeAspect="1"/>
          </p:cNvPicPr>
          <p:nvPr userDrawn="1"/>
        </p:nvPicPr>
        <p:blipFill>
          <a:blip r:embed="rId4" cstate="print"/>
          <a:stretch>
            <a:fillRect/>
          </a:stretch>
        </p:blipFill>
        <p:spPr>
          <a:xfrm flipH="1">
            <a:off x="7234158" y="1675563"/>
            <a:ext cx="277667" cy="1793269"/>
          </a:xfrm>
          <a:prstGeom prst="rect">
            <a:avLst/>
          </a:prstGeom>
          <a:noFill/>
          <a:ln w="9525" cap="flat" cmpd="sng">
            <a:noFill/>
            <a:prstDash val="solid"/>
            <a:miter/>
          </a:ln>
        </p:spPr>
      </p:pic>
      <p:sp>
        <p:nvSpPr>
          <p:cNvPr id="18" name="矩形"/>
          <p:cNvSpPr/>
          <p:nvPr userDrawn="1"/>
        </p:nvSpPr>
        <p:spPr>
          <a:xfrm>
            <a:off x="-1" y="1681387"/>
            <a:ext cx="7306573" cy="1808013"/>
          </a:xfrm>
          <a:prstGeom prst="rect">
            <a:avLst/>
          </a:prstGeom>
          <a:solidFill>
            <a:schemeClr val="bg1"/>
          </a:solidFill>
          <a:ln w="12700" cap="flat" cmpd="sng">
            <a:noFill/>
            <a:prstDash val="solid"/>
            <a:round/>
          </a:ln>
        </p:spPr>
        <p:txBody>
          <a:bodyPr rtlCol="0" anchor="ctr"/>
          <a:lstStyle/>
          <a:p>
            <a:pPr algn="ctr"/>
          </a:p>
        </p:txBody>
      </p:sp>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652" r:id="rId2"/>
  </p:sldLayoutIdLst>
  <p:txStyles>
    <p:titleStyle>
      <a:lvl1pPr marL="0" indent="0" algn="l" defTabSz="914400" eaLnBrk="1" fontAlgn="auto" latinLnBrk="0" hangingPunct="1">
        <a:lnSpc>
          <a:spcPct val="100000"/>
        </a:lnSpc>
        <a:spcBef>
          <a:spcPts val="0"/>
        </a:spcBef>
        <a:buNone/>
        <a:defRPr sz="2100" b="1" u="none" strike="noStrike" kern="1200" cap="none" spc="200">
          <a:solidFill>
            <a:schemeClr val="tx1"/>
          </a:solidFill>
          <a:latin typeface="Arial" panose="020B0604020202020204" pitchFamily="34" charset="0"/>
          <a:ea typeface="微软雅黑" panose="020B0503020204020204" charset="-122"/>
          <a:cs typeface="Arial" panose="020B0604020202020204" pitchFamily="34" charset="0"/>
        </a:defRPr>
      </a:lvl1pPr>
    </p:titleStyle>
    <p:bodyStyle>
      <a:lvl1pPr marL="171450" indent="-171450" algn="l" defTabSz="91440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baseline="0">
          <a:solidFill>
            <a:schemeClr val="tx1"/>
          </a:solidFill>
          <a:latin typeface="Arial" panose="020B0604020202020204" pitchFamily="34" charset="0"/>
          <a:ea typeface="微软雅黑" panose="020B0503020204020204" charset="-122"/>
          <a:cs typeface="Arial" panose="020B0604020202020204" pitchFamily="34" charset="0"/>
        </a:defRPr>
      </a:lvl1pPr>
      <a:lvl2pPr marL="514350" indent="-171450" algn="l" defTabSz="91440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baseline="0">
          <a:solidFill>
            <a:schemeClr val="tx1"/>
          </a:solidFill>
          <a:latin typeface="Arial" panose="020B0604020202020204" pitchFamily="34" charset="0"/>
          <a:ea typeface="微软雅黑" panose="020B0503020204020204" charset="-122"/>
          <a:cs typeface="Arial" panose="020B0604020202020204" pitchFamily="34" charset="0"/>
        </a:defRPr>
      </a:lvl2pPr>
      <a:lvl3pPr marL="857250" indent="-171450" algn="l" defTabSz="91440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baseline="0">
          <a:solidFill>
            <a:schemeClr val="tx1"/>
          </a:solidFill>
          <a:latin typeface="Arial" panose="020B0604020202020204" pitchFamily="34" charset="0"/>
          <a:ea typeface="微软雅黑" panose="020B0503020204020204" charset="-122"/>
          <a:cs typeface="Arial" panose="020B0604020202020204" pitchFamily="34" charset="0"/>
        </a:defRPr>
      </a:lvl3pPr>
      <a:lvl4pPr marL="1200150" indent="-171450" algn="l" defTabSz="91440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baseline="0">
          <a:solidFill>
            <a:schemeClr val="tx1"/>
          </a:solidFill>
          <a:latin typeface="Arial" panose="020B0604020202020204" pitchFamily="34" charset="0"/>
          <a:ea typeface="微软雅黑" panose="020B0503020204020204" charset="-122"/>
          <a:cs typeface="Arial" panose="020B0604020202020204" pitchFamily="34" charset="0"/>
        </a:defRPr>
      </a:lvl4pPr>
      <a:lvl5pPr marL="1543050" indent="-171450" algn="l" defTabSz="91440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baseline="0">
          <a:solidFill>
            <a:schemeClr val="tx1"/>
          </a:solidFill>
          <a:latin typeface="Arial" panose="020B0604020202020204" pitchFamily="34" charset="0"/>
          <a:ea typeface="微软雅黑" panose="020B0503020204020204" charset="-122"/>
          <a:cs typeface="Arial" panose="020B0604020202020204" pitchFamily="34" charset="0"/>
        </a:defRPr>
      </a:lvl5pPr>
      <a:lvl6pPr marL="1885950" indent="-171450" algn="l" defTabSz="914400" eaLnBrk="1" fontAlgn="auto"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微软雅黑" panose="020B0503020204020204" charset="-122"/>
          <a:cs typeface="Arial" panose="020B0604020202020204" pitchFamily="34" charset="0"/>
        </a:defRPr>
      </a:lvl6pPr>
      <a:lvl7pPr marL="2228850" indent="-171450" algn="l" defTabSz="914400" eaLnBrk="1" fontAlgn="auto"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微软雅黑" panose="020B0503020204020204" charset="-122"/>
          <a:cs typeface="Arial" panose="020B0604020202020204" pitchFamily="34" charset="0"/>
        </a:defRPr>
      </a:lvl7pPr>
      <a:lvl8pPr marL="2571750" indent="-171450" algn="l" defTabSz="914400" eaLnBrk="1" fontAlgn="auto"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微软雅黑" panose="020B0503020204020204" charset="-122"/>
          <a:cs typeface="Arial" panose="020B0604020202020204" pitchFamily="34" charset="0"/>
        </a:defRPr>
      </a:lvl8pPr>
      <a:lvl9pPr marL="2571750" indent="-171450" algn="l" defTabSz="914400" eaLnBrk="1" fontAlgn="auto"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微软雅黑" panose="020B0503020204020204" charset="-122"/>
          <a:cs typeface="Arial" panose="020B0604020202020204" pitchFamily="34" charset="0"/>
        </a:defRPr>
      </a:lvl9pPr>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FFFFF">
                <a:alpha val="100000"/>
              </a:srgbClr>
            </a:gs>
            <a:gs pos="100000">
              <a:srgbClr val="DCDCDC">
                <a:alpha val="100000"/>
              </a:srgbClr>
            </a:gs>
          </a:gsLst>
          <a:lin ang="5400000" scaled="1"/>
        </a:gradFill>
        <a:effectLst/>
      </p:bgPr>
    </p:bg>
    <p:spTree>
      <p:nvGrpSpPr>
        <p:cNvPr id="1" name=""/>
        <p:cNvGrpSpPr/>
        <p:nvPr/>
      </p:nvGrpSpPr>
      <p:grpSpPr>
        <a:xfrm>
          <a:off x="0" y="0"/>
          <a:ext cx="0" cy="0"/>
          <a:chOff x="0" y="0"/>
          <a:chExt cx="0" cy="0"/>
        </a:xfrm>
      </p:grpSpPr>
      <p:sp>
        <p:nvSpPr>
          <p:cNvPr id="22" name="矩形" hidden="1"/>
          <p:cNvSpPr/>
          <p:nvPr userDrawn="1"/>
        </p:nvSpPr>
        <p:spPr>
          <a:xfrm>
            <a:off x="0" y="0"/>
            <a:ext cx="0" cy="0"/>
          </a:xfrm>
          <a:prstGeom prst="rect">
            <a:avLst/>
          </a:prstGeom>
          <a:solidFill>
            <a:schemeClr val="accent1"/>
          </a:solidFill>
          <a:ln w="12700" cap="flat" cmpd="sng">
            <a:solidFill>
              <a:srgbClr val="41719C"/>
            </a:solidFill>
            <a:prstDash val="solid"/>
            <a:miter/>
          </a:ln>
        </p:spPr>
        <p:txBody>
          <a:bodyPr rtlCol="0" anchor="ctr"/>
          <a:lstStyle/>
          <a:p>
            <a:pPr algn="ctr"/>
          </a:p>
        </p:txBody>
      </p:sp>
      <p:pic>
        <p:nvPicPr>
          <p:cNvPr id="23" name="图片"/>
          <p:cNvPicPr>
            <a:picLocks noChangeAspect="1"/>
          </p:cNvPicPr>
          <p:nvPr userDrawn="1"/>
        </p:nvPicPr>
        <p:blipFill>
          <a:blip r:embed="rId2" cstate="print"/>
          <a:srcRect t="33754" r="38415" b="2137"/>
          <a:stretch>
            <a:fillRect/>
          </a:stretch>
        </p:blipFill>
        <p:spPr>
          <a:xfrm>
            <a:off x="-1" y="447"/>
            <a:ext cx="9144000" cy="5143502"/>
          </a:xfrm>
          <a:prstGeom prst="rect">
            <a:avLst/>
          </a:prstGeom>
          <a:noFill/>
          <a:ln w="9525" cap="flat" cmpd="sng">
            <a:noFill/>
            <a:prstDash val="solid"/>
            <a:miter/>
          </a:ln>
        </p:spPr>
      </p:pic>
      <p:sp>
        <p:nvSpPr>
          <p:cNvPr id="24" name="曲线"/>
          <p:cNvSpPr/>
          <p:nvPr userDrawn="1"/>
        </p:nvSpPr>
        <p:spPr>
          <a:xfrm rot="18900000">
            <a:off x="6540196" y="-1122207"/>
            <a:ext cx="2212340" cy="2334260"/>
          </a:xfrm>
          <a:custGeom>
            <a:avLst/>
            <a:gdLst>
              <a:gd name="T1" fmla="*/ 0 w 21600"/>
              <a:gd name="T2" fmla="*/ 0 h 21600"/>
              <a:gd name="T3" fmla="*/ 21600 w 21600"/>
              <a:gd name="T4" fmla="*/ 21600 h 21600"/>
            </a:gdLst>
            <a:ahLst/>
            <a:cxnLst/>
            <a:rect l="T1" t="T2" r="T3" b="T4"/>
            <a:pathLst>
              <a:path w="21600" h="21600">
                <a:moveTo>
                  <a:pt x="0" y="0"/>
                </a:moveTo>
                <a:lnTo>
                  <a:pt x="12604" y="12151"/>
                </a:lnTo>
                <a:lnTo>
                  <a:pt x="21600" y="20659"/>
                </a:lnTo>
                <a:lnTo>
                  <a:pt x="3050" y="21600"/>
                </a:lnTo>
                <a:lnTo>
                  <a:pt x="0" y="0"/>
                </a:lnTo>
                <a:close/>
              </a:path>
            </a:pathLst>
          </a:custGeom>
          <a:solidFill>
            <a:srgbClr val="C9DBE7"/>
          </a:solidFill>
          <a:ln w="12700" cap="flat" cmpd="sng">
            <a:noFill/>
            <a:prstDash val="solid"/>
            <a:round/>
          </a:ln>
          <a:effectLst>
            <a:outerShdw blurRad="50800" dist="50800" algn="ctr" rotWithShape="0">
              <a:srgbClr val="000000">
                <a:alpha val="43529"/>
              </a:srgbClr>
            </a:outerShdw>
          </a:effectLst>
        </p:spPr>
        <p:txBody>
          <a:bodyPr rtlCol="0" anchor="ctr"/>
          <a:lstStyle/>
          <a:p>
            <a:pPr algn="ctr"/>
          </a:p>
        </p:txBody>
      </p:sp>
      <p:sp>
        <p:nvSpPr>
          <p:cNvPr id="25" name="曲线"/>
          <p:cNvSpPr/>
          <p:nvPr userDrawn="1"/>
        </p:nvSpPr>
        <p:spPr>
          <a:xfrm rot="18900000">
            <a:off x="7470132" y="1038435"/>
            <a:ext cx="3422650" cy="3390264"/>
          </a:xfrm>
          <a:custGeom>
            <a:avLst/>
            <a:gdLst>
              <a:gd name="T1" fmla="*/ 0 w 21600"/>
              <a:gd name="T2" fmla="*/ 0 h 21600"/>
              <a:gd name="T3" fmla="*/ 21600 w 21600"/>
              <a:gd name="T4" fmla="*/ 21600 h 21600"/>
            </a:gdLst>
            <a:ahLst/>
            <a:cxnLst/>
            <a:rect l="T1" t="T2" r="T3" b="T4"/>
            <a:pathLst>
              <a:path w="21600" h="21600">
                <a:moveTo>
                  <a:pt x="6884" y="1051"/>
                </a:moveTo>
                <a:lnTo>
                  <a:pt x="21600" y="0"/>
                </a:lnTo>
                <a:lnTo>
                  <a:pt x="12467" y="9774"/>
                </a:lnTo>
                <a:lnTo>
                  <a:pt x="0" y="21600"/>
                </a:lnTo>
                <a:lnTo>
                  <a:pt x="6884" y="1051"/>
                </a:lnTo>
                <a:close/>
              </a:path>
            </a:pathLst>
          </a:custGeom>
          <a:solidFill>
            <a:srgbClr val="FEB947"/>
          </a:solidFill>
          <a:ln w="12700" cap="flat" cmpd="sng">
            <a:noFill/>
            <a:prstDash val="solid"/>
            <a:round/>
          </a:ln>
          <a:effectLst>
            <a:outerShdw blurRad="50800" dist="50800" dir="5400000" algn="ctr" rotWithShape="0">
              <a:srgbClr val="000000">
                <a:alpha val="43529"/>
              </a:srgbClr>
            </a:outerShdw>
          </a:effectLst>
        </p:spPr>
        <p:txBody>
          <a:bodyPr rtlCol="0" anchor="ctr"/>
          <a:lstStyle/>
          <a:p>
            <a:pPr algn="ctr"/>
          </a:p>
        </p:txBody>
      </p:sp>
      <p:sp>
        <p:nvSpPr>
          <p:cNvPr id="26" name="曲线"/>
          <p:cNvSpPr/>
          <p:nvPr userDrawn="1"/>
        </p:nvSpPr>
        <p:spPr>
          <a:xfrm rot="18900000">
            <a:off x="8037450" y="2434753"/>
            <a:ext cx="2379980" cy="2180589"/>
          </a:xfrm>
          <a:custGeom>
            <a:avLst/>
            <a:gdLst>
              <a:gd name="T1" fmla="*/ 0 w 21600"/>
              <a:gd name="T2" fmla="*/ 0 h 21600"/>
              <a:gd name="T3" fmla="*/ 21600 w 21600"/>
              <a:gd name="T4" fmla="*/ 21600 h 21600"/>
            </a:gdLst>
            <a:ahLst/>
            <a:cxnLst/>
            <a:rect l="T1" t="T2" r="T3" b="T4"/>
            <a:pathLst>
              <a:path w="21600" h="21600">
                <a:moveTo>
                  <a:pt x="0" y="4239"/>
                </a:moveTo>
                <a:lnTo>
                  <a:pt x="21600" y="0"/>
                </a:lnTo>
                <a:lnTo>
                  <a:pt x="7613" y="13045"/>
                </a:lnTo>
                <a:lnTo>
                  <a:pt x="167" y="21600"/>
                </a:lnTo>
                <a:lnTo>
                  <a:pt x="0" y="4239"/>
                </a:lnTo>
                <a:close/>
              </a:path>
            </a:pathLst>
          </a:custGeom>
          <a:solidFill>
            <a:srgbClr val="C9DBE7"/>
          </a:solidFill>
          <a:ln w="12700" cap="flat" cmpd="sng">
            <a:noFill/>
            <a:prstDash val="solid"/>
            <a:round/>
          </a:ln>
          <a:effectLst>
            <a:outerShdw blurRad="50800" dist="50800" dir="5400000" algn="ctr" rotWithShape="0">
              <a:srgbClr val="000000">
                <a:alpha val="43529"/>
              </a:srgbClr>
            </a:outerShdw>
          </a:effectLst>
        </p:spPr>
        <p:txBody>
          <a:bodyPr rtlCol="0" anchor="ctr"/>
          <a:lstStyle/>
          <a:p>
            <a:pPr algn="ctr"/>
          </a:p>
        </p:txBody>
      </p:sp>
      <p:pic>
        <p:nvPicPr>
          <p:cNvPr id="27" name="图片"/>
          <p:cNvPicPr>
            <a:picLocks noChangeAspect="1"/>
          </p:cNvPicPr>
          <p:nvPr userDrawn="1"/>
        </p:nvPicPr>
        <p:blipFill>
          <a:blip r:embed="rId3" cstate="print"/>
          <a:stretch>
            <a:fillRect/>
          </a:stretch>
        </p:blipFill>
        <p:spPr>
          <a:xfrm rot="5400000" flipH="1">
            <a:off x="2965866" y="791434"/>
            <a:ext cx="1366208" cy="7315202"/>
          </a:xfrm>
          <a:prstGeom prst="rect">
            <a:avLst/>
          </a:prstGeom>
          <a:noFill/>
          <a:ln w="9525" cap="flat" cmpd="sng">
            <a:noFill/>
            <a:prstDash val="solid"/>
            <a:miter/>
          </a:ln>
        </p:spPr>
      </p:pic>
      <p:grpSp>
        <p:nvGrpSpPr>
          <p:cNvPr id="31" name="组合"/>
          <p:cNvGrpSpPr/>
          <p:nvPr userDrawn="1"/>
        </p:nvGrpSpPr>
        <p:grpSpPr>
          <a:xfrm>
            <a:off x="-1" y="210871"/>
            <a:ext cx="7521350" cy="3940969"/>
            <a:chOff x="-1" y="210871"/>
            <a:chExt cx="7521350" cy="3940969"/>
          </a:xfrm>
        </p:grpSpPr>
        <p:sp>
          <p:nvSpPr>
            <p:cNvPr id="28" name="矩形"/>
            <p:cNvSpPr/>
            <p:nvPr/>
          </p:nvSpPr>
          <p:spPr>
            <a:xfrm>
              <a:off x="-1" y="1011607"/>
              <a:ext cx="7306573" cy="3140234"/>
            </a:xfrm>
            <a:prstGeom prst="rect">
              <a:avLst/>
            </a:prstGeom>
            <a:solidFill>
              <a:schemeClr val="bg1"/>
            </a:solidFill>
            <a:ln w="12700" cap="flat" cmpd="sng">
              <a:noFill/>
              <a:prstDash val="solid"/>
              <a:round/>
            </a:ln>
          </p:spPr>
          <p:txBody>
            <a:bodyPr rtlCol="0" anchor="ctr"/>
            <a:lstStyle/>
            <a:p>
              <a:pPr algn="ctr"/>
            </a:p>
          </p:txBody>
        </p:sp>
        <p:pic>
          <p:nvPicPr>
            <p:cNvPr id="29" name="图片"/>
            <p:cNvPicPr>
              <a:picLocks noChangeAspect="1"/>
            </p:cNvPicPr>
            <p:nvPr/>
          </p:nvPicPr>
          <p:blipFill>
            <a:blip r:embed="rId3" cstate="print"/>
            <a:stretch>
              <a:fillRect/>
            </a:stretch>
          </p:blipFill>
          <p:spPr>
            <a:xfrm flipH="1">
              <a:off x="7243681" y="1022893"/>
              <a:ext cx="277667" cy="3057616"/>
            </a:xfrm>
            <a:prstGeom prst="rect">
              <a:avLst/>
            </a:prstGeom>
            <a:noFill/>
            <a:ln w="9525" cap="flat" cmpd="sng">
              <a:noFill/>
              <a:prstDash val="solid"/>
              <a:miter/>
            </a:ln>
          </p:spPr>
        </p:pic>
        <p:sp>
          <p:nvSpPr>
            <p:cNvPr id="30" name="矩形"/>
            <p:cNvSpPr/>
            <p:nvPr/>
          </p:nvSpPr>
          <p:spPr>
            <a:xfrm>
              <a:off x="831848" y="210871"/>
              <a:ext cx="1630044" cy="843915"/>
            </a:xfrm>
            <a:prstGeom prst="rect">
              <a:avLst/>
            </a:prstGeom>
            <a:noFill/>
            <a:ln w="9525" cap="flat" cmpd="sng">
              <a:noFill/>
              <a:prstDash val="solid"/>
              <a:miter/>
            </a:ln>
            <a:effectLst>
              <a:outerShdw blurRad="50800" dist="50800" dir="5400000" sx="1000" sy="1000" algn="ctr" rotWithShape="0">
                <a:srgbClr val="2B7D1E">
                  <a:alpha val="99607"/>
                </a:srgbClr>
              </a:outerShdw>
            </a:effectLst>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4950" b="1" i="0" u="none" strike="noStrike" kern="1200" cap="none" spc="-150" baseline="0">
                  <a:solidFill>
                    <a:srgbClr val="404040"/>
                  </a:solidFill>
                  <a:latin typeface="微软雅黑" panose="020B0503020204020204" charset="-122"/>
                  <a:ea typeface="微软雅黑" panose="020B0503020204020204" charset="-122"/>
                  <a:cs typeface="Arial" panose="020B0604020202020204" pitchFamily="34" charset="0"/>
                </a:rPr>
                <a:t>目 录</a:t>
              </a:r>
              <a:endParaRPr lang="zh-CN" altLang="en-US" sz="4950" b="1" i="0" u="none" strike="noStrike" kern="1200" cap="none" spc="-15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pSp>
      <p:pic>
        <p:nvPicPr>
          <p:cNvPr id="8" name="图片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54" r:id="rId1"/>
  </p:sldLayoutIdLst>
  <p:txStyles>
    <p:titleStyle>
      <a:lvl1pPr marL="0" indent="0" algn="l" defTabSz="914400" eaLnBrk="1" fontAlgn="auto" latinLnBrk="0" hangingPunct="1">
        <a:lnSpc>
          <a:spcPct val="100000"/>
        </a:lnSpc>
        <a:spcBef>
          <a:spcPts val="0"/>
        </a:spcBef>
        <a:buNone/>
        <a:defRPr sz="2100" b="1" u="none" strike="noStrike" kern="1200" cap="none" spc="200">
          <a:solidFill>
            <a:schemeClr val="tx1"/>
          </a:solidFill>
          <a:latin typeface="Arial" panose="020B0604020202020204" pitchFamily="34" charset="0"/>
          <a:ea typeface="微软雅黑" panose="020B0503020204020204" charset="-122"/>
          <a:cs typeface="Arial" panose="020B0604020202020204" pitchFamily="34" charset="0"/>
        </a:defRPr>
      </a:lvl1pPr>
    </p:titleStyle>
    <p:bodyStyle>
      <a:lvl1pPr marL="171450" indent="-171450" algn="l" defTabSz="91440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baseline="0">
          <a:solidFill>
            <a:schemeClr val="tx1"/>
          </a:solidFill>
          <a:latin typeface="Arial" panose="020B0604020202020204" pitchFamily="34" charset="0"/>
          <a:ea typeface="微软雅黑" panose="020B0503020204020204" charset="-122"/>
          <a:cs typeface="Arial" panose="020B0604020202020204" pitchFamily="34" charset="0"/>
        </a:defRPr>
      </a:lvl1pPr>
      <a:lvl2pPr marL="514350" indent="-171450" algn="l" defTabSz="91440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baseline="0">
          <a:solidFill>
            <a:schemeClr val="tx1"/>
          </a:solidFill>
          <a:latin typeface="Arial" panose="020B0604020202020204" pitchFamily="34" charset="0"/>
          <a:ea typeface="微软雅黑" panose="020B0503020204020204" charset="-122"/>
          <a:cs typeface="Arial" panose="020B0604020202020204" pitchFamily="34" charset="0"/>
        </a:defRPr>
      </a:lvl2pPr>
      <a:lvl3pPr marL="857250" indent="-171450" algn="l" defTabSz="91440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baseline="0">
          <a:solidFill>
            <a:schemeClr val="tx1"/>
          </a:solidFill>
          <a:latin typeface="Arial" panose="020B0604020202020204" pitchFamily="34" charset="0"/>
          <a:ea typeface="微软雅黑" panose="020B0503020204020204" charset="-122"/>
          <a:cs typeface="Arial" panose="020B0604020202020204" pitchFamily="34" charset="0"/>
        </a:defRPr>
      </a:lvl3pPr>
      <a:lvl4pPr marL="1200150" indent="-171450" algn="l" defTabSz="91440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baseline="0">
          <a:solidFill>
            <a:schemeClr val="tx1"/>
          </a:solidFill>
          <a:latin typeface="Arial" panose="020B0604020202020204" pitchFamily="34" charset="0"/>
          <a:ea typeface="微软雅黑" panose="020B0503020204020204" charset="-122"/>
          <a:cs typeface="Arial" panose="020B0604020202020204" pitchFamily="34" charset="0"/>
        </a:defRPr>
      </a:lvl4pPr>
      <a:lvl5pPr marL="1543050" indent="-171450" algn="l" defTabSz="91440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baseline="0">
          <a:solidFill>
            <a:schemeClr val="tx1"/>
          </a:solidFill>
          <a:latin typeface="Arial" panose="020B0604020202020204" pitchFamily="34" charset="0"/>
          <a:ea typeface="微软雅黑" panose="020B0503020204020204" charset="-122"/>
          <a:cs typeface="Arial" panose="020B0604020202020204" pitchFamily="34" charset="0"/>
        </a:defRPr>
      </a:lvl5pPr>
      <a:lvl6pPr marL="1885950" indent="-171450" algn="l" defTabSz="914400" eaLnBrk="1" fontAlgn="auto"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微软雅黑" panose="020B0503020204020204" charset="-122"/>
          <a:cs typeface="Arial" panose="020B0604020202020204" pitchFamily="34" charset="0"/>
        </a:defRPr>
      </a:lvl6pPr>
      <a:lvl7pPr marL="2228850" indent="-171450" algn="l" defTabSz="914400" eaLnBrk="1" fontAlgn="auto"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微软雅黑" panose="020B0503020204020204" charset="-122"/>
          <a:cs typeface="Arial" panose="020B0604020202020204" pitchFamily="34" charset="0"/>
        </a:defRPr>
      </a:lvl7pPr>
      <a:lvl8pPr marL="2571750" indent="-171450" algn="l" defTabSz="914400" eaLnBrk="1" fontAlgn="auto"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微软雅黑" panose="020B0503020204020204" charset="-122"/>
          <a:cs typeface="Arial" panose="020B0604020202020204" pitchFamily="34" charset="0"/>
        </a:defRPr>
      </a:lvl8pPr>
      <a:lvl9pPr marL="2571750" indent="-171450" algn="l" defTabSz="914400" eaLnBrk="1" fontAlgn="auto"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微软雅黑" panose="020B0503020204020204" charset="-122"/>
          <a:cs typeface="Arial" panose="020B0604020202020204" pitchFamily="34" charset="0"/>
        </a:defRPr>
      </a:lvl9pPr>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FFFFF">
                <a:alpha val="100000"/>
              </a:srgbClr>
            </a:gs>
            <a:gs pos="100000">
              <a:srgbClr val="DCDCDC">
                <a:alpha val="100000"/>
              </a:srgbClr>
            </a:gs>
          </a:gsLst>
          <a:lin ang="5400000" scaled="1"/>
        </a:gradFill>
        <a:effectLst/>
      </p:bgPr>
    </p:bg>
    <p:spTree>
      <p:nvGrpSpPr>
        <p:cNvPr id="1" name=""/>
        <p:cNvGrpSpPr/>
        <p:nvPr/>
      </p:nvGrpSpPr>
      <p:grpSpPr>
        <a:xfrm>
          <a:off x="0" y="0"/>
          <a:ext cx="0" cy="0"/>
          <a:chOff x="0" y="0"/>
          <a:chExt cx="0" cy="0"/>
        </a:xfrm>
      </p:grpSpPr>
      <p:sp>
        <p:nvSpPr>
          <p:cNvPr id="35" name="矩形" hidden="1"/>
          <p:cNvSpPr/>
          <p:nvPr userDrawn="1"/>
        </p:nvSpPr>
        <p:spPr>
          <a:xfrm>
            <a:off x="0" y="0"/>
            <a:ext cx="0" cy="0"/>
          </a:xfrm>
          <a:prstGeom prst="rect">
            <a:avLst/>
          </a:prstGeom>
          <a:solidFill>
            <a:schemeClr val="accent1"/>
          </a:solidFill>
          <a:ln w="12700" cap="flat" cmpd="sng">
            <a:solidFill>
              <a:srgbClr val="41719C"/>
            </a:solidFill>
            <a:prstDash val="solid"/>
            <a:miter/>
          </a:ln>
        </p:spPr>
        <p:txBody>
          <a:bodyPr rtlCol="0" anchor="ctr"/>
          <a:lstStyle/>
          <a:p>
            <a:pPr algn="ctr"/>
          </a:p>
        </p:txBody>
      </p:sp>
      <p:pic>
        <p:nvPicPr>
          <p:cNvPr id="36" name="图片"/>
          <p:cNvPicPr>
            <a:picLocks noChangeAspect="1"/>
          </p:cNvPicPr>
          <p:nvPr userDrawn="1"/>
        </p:nvPicPr>
        <p:blipFill>
          <a:blip r:embed="rId3" cstate="print"/>
          <a:srcRect t="33754" r="38415" b="2137"/>
          <a:stretch>
            <a:fillRect/>
          </a:stretch>
        </p:blipFill>
        <p:spPr>
          <a:xfrm>
            <a:off x="-1" y="447"/>
            <a:ext cx="9144000" cy="5143502"/>
          </a:xfrm>
          <a:prstGeom prst="rect">
            <a:avLst/>
          </a:prstGeom>
          <a:noFill/>
          <a:ln w="9525" cap="flat" cmpd="sng">
            <a:noFill/>
            <a:prstDash val="solid"/>
            <a:miter/>
          </a:ln>
        </p:spPr>
      </p:pic>
      <p:sp>
        <p:nvSpPr>
          <p:cNvPr id="37" name="曲线"/>
          <p:cNvSpPr/>
          <p:nvPr userDrawn="1"/>
        </p:nvSpPr>
        <p:spPr>
          <a:xfrm rot="18900000">
            <a:off x="6540196" y="-1122207"/>
            <a:ext cx="2212340" cy="2334260"/>
          </a:xfrm>
          <a:custGeom>
            <a:avLst/>
            <a:gdLst>
              <a:gd name="T1" fmla="*/ 0 w 21600"/>
              <a:gd name="T2" fmla="*/ 0 h 21600"/>
              <a:gd name="T3" fmla="*/ 21600 w 21600"/>
              <a:gd name="T4" fmla="*/ 21600 h 21600"/>
            </a:gdLst>
            <a:ahLst/>
            <a:cxnLst/>
            <a:rect l="T1" t="T2" r="T3" b="T4"/>
            <a:pathLst>
              <a:path w="21600" h="21600">
                <a:moveTo>
                  <a:pt x="0" y="0"/>
                </a:moveTo>
                <a:lnTo>
                  <a:pt x="12604" y="12151"/>
                </a:lnTo>
                <a:lnTo>
                  <a:pt x="21600" y="20659"/>
                </a:lnTo>
                <a:lnTo>
                  <a:pt x="3050" y="21600"/>
                </a:lnTo>
                <a:lnTo>
                  <a:pt x="0" y="0"/>
                </a:lnTo>
                <a:close/>
              </a:path>
            </a:pathLst>
          </a:custGeom>
          <a:solidFill>
            <a:srgbClr val="C9DBE7"/>
          </a:solidFill>
          <a:ln w="12700" cap="flat" cmpd="sng">
            <a:noFill/>
            <a:prstDash val="solid"/>
            <a:round/>
          </a:ln>
          <a:effectLst>
            <a:outerShdw blurRad="50800" dist="50800" algn="ctr" rotWithShape="0">
              <a:srgbClr val="000000">
                <a:alpha val="43529"/>
              </a:srgbClr>
            </a:outerShdw>
          </a:effectLst>
        </p:spPr>
        <p:txBody>
          <a:bodyPr rtlCol="0" anchor="ctr"/>
          <a:lstStyle/>
          <a:p>
            <a:pPr algn="ctr"/>
          </a:p>
        </p:txBody>
      </p:sp>
      <p:sp>
        <p:nvSpPr>
          <p:cNvPr id="38" name="曲线"/>
          <p:cNvSpPr/>
          <p:nvPr userDrawn="1"/>
        </p:nvSpPr>
        <p:spPr>
          <a:xfrm rot="18900000">
            <a:off x="7470132" y="1038435"/>
            <a:ext cx="3422650" cy="3390264"/>
          </a:xfrm>
          <a:custGeom>
            <a:avLst/>
            <a:gdLst>
              <a:gd name="T1" fmla="*/ 0 w 21600"/>
              <a:gd name="T2" fmla="*/ 0 h 21600"/>
              <a:gd name="T3" fmla="*/ 21600 w 21600"/>
              <a:gd name="T4" fmla="*/ 21600 h 21600"/>
            </a:gdLst>
            <a:ahLst/>
            <a:cxnLst/>
            <a:rect l="T1" t="T2" r="T3" b="T4"/>
            <a:pathLst>
              <a:path w="21600" h="21600">
                <a:moveTo>
                  <a:pt x="6884" y="1051"/>
                </a:moveTo>
                <a:lnTo>
                  <a:pt x="21600" y="0"/>
                </a:lnTo>
                <a:lnTo>
                  <a:pt x="12467" y="9774"/>
                </a:lnTo>
                <a:lnTo>
                  <a:pt x="0" y="21600"/>
                </a:lnTo>
                <a:lnTo>
                  <a:pt x="6884" y="1051"/>
                </a:lnTo>
                <a:close/>
              </a:path>
            </a:pathLst>
          </a:custGeom>
          <a:solidFill>
            <a:srgbClr val="FEB947"/>
          </a:solidFill>
          <a:ln w="12700" cap="flat" cmpd="sng">
            <a:noFill/>
            <a:prstDash val="solid"/>
            <a:round/>
          </a:ln>
          <a:effectLst>
            <a:outerShdw blurRad="50800" dist="50800" dir="5400000" algn="ctr" rotWithShape="0">
              <a:srgbClr val="000000">
                <a:alpha val="43529"/>
              </a:srgbClr>
            </a:outerShdw>
          </a:effectLst>
        </p:spPr>
        <p:txBody>
          <a:bodyPr rtlCol="0" anchor="ctr"/>
          <a:lstStyle/>
          <a:p>
            <a:pPr algn="ctr"/>
          </a:p>
        </p:txBody>
      </p:sp>
      <p:sp>
        <p:nvSpPr>
          <p:cNvPr id="39" name="曲线"/>
          <p:cNvSpPr/>
          <p:nvPr userDrawn="1"/>
        </p:nvSpPr>
        <p:spPr>
          <a:xfrm rot="18900000">
            <a:off x="8037450" y="2434753"/>
            <a:ext cx="2379980" cy="2180589"/>
          </a:xfrm>
          <a:custGeom>
            <a:avLst/>
            <a:gdLst>
              <a:gd name="T1" fmla="*/ 0 w 21600"/>
              <a:gd name="T2" fmla="*/ 0 h 21600"/>
              <a:gd name="T3" fmla="*/ 21600 w 21600"/>
              <a:gd name="T4" fmla="*/ 21600 h 21600"/>
            </a:gdLst>
            <a:ahLst/>
            <a:cxnLst/>
            <a:rect l="T1" t="T2" r="T3" b="T4"/>
            <a:pathLst>
              <a:path w="21600" h="21600">
                <a:moveTo>
                  <a:pt x="0" y="4239"/>
                </a:moveTo>
                <a:lnTo>
                  <a:pt x="21600" y="0"/>
                </a:lnTo>
                <a:lnTo>
                  <a:pt x="7613" y="13045"/>
                </a:lnTo>
                <a:lnTo>
                  <a:pt x="167" y="21600"/>
                </a:lnTo>
                <a:lnTo>
                  <a:pt x="0" y="4239"/>
                </a:lnTo>
                <a:close/>
              </a:path>
            </a:pathLst>
          </a:custGeom>
          <a:solidFill>
            <a:srgbClr val="C9DBE7"/>
          </a:solidFill>
          <a:ln w="12700" cap="flat" cmpd="sng">
            <a:noFill/>
            <a:prstDash val="solid"/>
            <a:round/>
          </a:ln>
          <a:effectLst>
            <a:outerShdw blurRad="50800" dist="50800" dir="5400000" algn="ctr" rotWithShape="0">
              <a:srgbClr val="000000">
                <a:alpha val="43529"/>
              </a:srgbClr>
            </a:outerShdw>
          </a:effectLst>
        </p:spPr>
        <p:txBody>
          <a:bodyPr rtlCol="0" anchor="ctr"/>
          <a:lstStyle/>
          <a:p>
            <a:pPr algn="ctr"/>
          </a:p>
        </p:txBody>
      </p:sp>
      <p:pic>
        <p:nvPicPr>
          <p:cNvPr id="40" name="图片"/>
          <p:cNvPicPr>
            <a:picLocks noChangeAspect="1"/>
          </p:cNvPicPr>
          <p:nvPr userDrawn="1"/>
        </p:nvPicPr>
        <p:blipFill>
          <a:blip r:embed="rId4" cstate="print"/>
          <a:stretch>
            <a:fillRect/>
          </a:stretch>
        </p:blipFill>
        <p:spPr>
          <a:xfrm rot="5400000" flipH="1">
            <a:off x="2965866" y="791434"/>
            <a:ext cx="1366208" cy="7315202"/>
          </a:xfrm>
          <a:prstGeom prst="rect">
            <a:avLst/>
          </a:prstGeom>
          <a:noFill/>
          <a:ln w="9525" cap="flat" cmpd="sng">
            <a:noFill/>
            <a:prstDash val="solid"/>
            <a:miter/>
          </a:ln>
        </p:spPr>
      </p:pic>
      <p:grpSp>
        <p:nvGrpSpPr>
          <p:cNvPr id="43" name="组合"/>
          <p:cNvGrpSpPr/>
          <p:nvPr userDrawn="1"/>
        </p:nvGrpSpPr>
        <p:grpSpPr>
          <a:xfrm>
            <a:off x="0" y="2327275"/>
            <a:ext cx="7521575" cy="1824354"/>
            <a:chOff x="0" y="2327275"/>
            <a:chExt cx="7521575" cy="1824354"/>
          </a:xfrm>
        </p:grpSpPr>
        <p:sp>
          <p:nvSpPr>
            <p:cNvPr id="41" name="矩形"/>
            <p:cNvSpPr/>
            <p:nvPr/>
          </p:nvSpPr>
          <p:spPr>
            <a:xfrm>
              <a:off x="0" y="2327275"/>
              <a:ext cx="7306790" cy="1824354"/>
            </a:xfrm>
            <a:prstGeom prst="rect">
              <a:avLst/>
            </a:prstGeom>
            <a:solidFill>
              <a:schemeClr val="bg1"/>
            </a:solidFill>
            <a:ln w="12700" cap="flat" cmpd="sng">
              <a:noFill/>
              <a:prstDash val="solid"/>
              <a:round/>
            </a:ln>
          </p:spPr>
          <p:txBody>
            <a:bodyPr rtlCol="0" anchor="ctr"/>
            <a:lstStyle/>
            <a:p>
              <a:pPr algn="ctr"/>
            </a:p>
          </p:txBody>
        </p:sp>
        <p:pic>
          <p:nvPicPr>
            <p:cNvPr id="42" name="图片"/>
            <p:cNvPicPr>
              <a:picLocks noChangeAspect="1"/>
            </p:cNvPicPr>
            <p:nvPr/>
          </p:nvPicPr>
          <p:blipFill>
            <a:blip r:embed="rId4" cstate="print"/>
            <a:stretch>
              <a:fillRect/>
            </a:stretch>
          </p:blipFill>
          <p:spPr>
            <a:xfrm flipH="1">
              <a:off x="7243899" y="2333832"/>
              <a:ext cx="277675" cy="1776356"/>
            </a:xfrm>
            <a:prstGeom prst="rect">
              <a:avLst/>
            </a:prstGeom>
            <a:noFill/>
            <a:ln w="9525" cap="flat" cmpd="sng">
              <a:noFill/>
              <a:prstDash val="solid"/>
              <a:miter/>
            </a:ln>
          </p:spPr>
        </p:pic>
      </p:grpSp>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56" r:id="rId1"/>
    <p:sldLayoutId id="2147483657" r:id="rId2"/>
  </p:sldLayoutIdLst>
  <p:txStyles>
    <p:titleStyle>
      <a:lvl1pPr marL="0" indent="0" algn="l" defTabSz="914400" eaLnBrk="1" fontAlgn="auto" latinLnBrk="0" hangingPunct="1">
        <a:lnSpc>
          <a:spcPct val="100000"/>
        </a:lnSpc>
        <a:spcBef>
          <a:spcPts val="0"/>
        </a:spcBef>
        <a:buNone/>
        <a:defRPr sz="2100" b="1" u="none" strike="noStrike" kern="1200" cap="none" spc="200">
          <a:solidFill>
            <a:schemeClr val="tx1"/>
          </a:solidFill>
          <a:latin typeface="Arial" panose="020B0604020202020204" pitchFamily="34" charset="0"/>
          <a:ea typeface="微软雅黑" panose="020B0503020204020204" charset="-122"/>
          <a:cs typeface="Arial" panose="020B0604020202020204" pitchFamily="34" charset="0"/>
        </a:defRPr>
      </a:lvl1pPr>
    </p:titleStyle>
    <p:bodyStyle>
      <a:lvl1pPr marL="171450" indent="-171450" algn="l" defTabSz="91440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baseline="0">
          <a:solidFill>
            <a:schemeClr val="tx1"/>
          </a:solidFill>
          <a:latin typeface="Arial" panose="020B0604020202020204" pitchFamily="34" charset="0"/>
          <a:ea typeface="微软雅黑" panose="020B0503020204020204" charset="-122"/>
          <a:cs typeface="Arial" panose="020B0604020202020204" pitchFamily="34" charset="0"/>
        </a:defRPr>
      </a:lvl1pPr>
      <a:lvl2pPr marL="514350" indent="-171450" algn="l" defTabSz="91440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baseline="0">
          <a:solidFill>
            <a:schemeClr val="tx1"/>
          </a:solidFill>
          <a:latin typeface="Arial" panose="020B0604020202020204" pitchFamily="34" charset="0"/>
          <a:ea typeface="微软雅黑" panose="020B0503020204020204" charset="-122"/>
          <a:cs typeface="Arial" panose="020B0604020202020204" pitchFamily="34" charset="0"/>
        </a:defRPr>
      </a:lvl2pPr>
      <a:lvl3pPr marL="857250" indent="-171450" algn="l" defTabSz="91440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baseline="0">
          <a:solidFill>
            <a:schemeClr val="tx1"/>
          </a:solidFill>
          <a:latin typeface="Arial" panose="020B0604020202020204" pitchFamily="34" charset="0"/>
          <a:ea typeface="微软雅黑" panose="020B0503020204020204" charset="-122"/>
          <a:cs typeface="Arial" panose="020B0604020202020204" pitchFamily="34" charset="0"/>
        </a:defRPr>
      </a:lvl3pPr>
      <a:lvl4pPr marL="1200150" indent="-171450" algn="l" defTabSz="91440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baseline="0">
          <a:solidFill>
            <a:schemeClr val="tx1"/>
          </a:solidFill>
          <a:latin typeface="Arial" panose="020B0604020202020204" pitchFamily="34" charset="0"/>
          <a:ea typeface="微软雅黑" panose="020B0503020204020204" charset="-122"/>
          <a:cs typeface="Arial" panose="020B0604020202020204" pitchFamily="34" charset="0"/>
        </a:defRPr>
      </a:lvl4pPr>
      <a:lvl5pPr marL="1543050" indent="-171450" algn="l" defTabSz="91440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baseline="0">
          <a:solidFill>
            <a:schemeClr val="tx1"/>
          </a:solidFill>
          <a:latin typeface="Arial" panose="020B0604020202020204" pitchFamily="34" charset="0"/>
          <a:ea typeface="微软雅黑" panose="020B0503020204020204" charset="-122"/>
          <a:cs typeface="Arial" panose="020B0604020202020204" pitchFamily="34" charset="0"/>
        </a:defRPr>
      </a:lvl5pPr>
      <a:lvl6pPr marL="1885950" indent="-171450" algn="l" defTabSz="914400" eaLnBrk="1" fontAlgn="auto"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微软雅黑" panose="020B0503020204020204" charset="-122"/>
          <a:cs typeface="Arial" panose="020B0604020202020204" pitchFamily="34" charset="0"/>
        </a:defRPr>
      </a:lvl6pPr>
      <a:lvl7pPr marL="2228850" indent="-171450" algn="l" defTabSz="914400" eaLnBrk="1" fontAlgn="auto"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微软雅黑" panose="020B0503020204020204" charset="-122"/>
          <a:cs typeface="Arial" panose="020B0604020202020204" pitchFamily="34" charset="0"/>
        </a:defRPr>
      </a:lvl7pPr>
      <a:lvl8pPr marL="2571750" indent="-171450" algn="l" defTabSz="914400" eaLnBrk="1" fontAlgn="auto"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微软雅黑" panose="020B0503020204020204" charset="-122"/>
          <a:cs typeface="Arial" panose="020B0604020202020204" pitchFamily="34" charset="0"/>
        </a:defRPr>
      </a:lvl8pPr>
      <a:lvl9pPr marL="2571750" indent="-171450" algn="l" defTabSz="914400" eaLnBrk="1" fontAlgn="auto"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微软雅黑" panose="020B0503020204020204" charset="-122"/>
          <a:cs typeface="Arial" panose="020B0604020202020204" pitchFamily="34" charset="0"/>
        </a:defRPr>
      </a:lvl9pPr>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7" name="标题"/>
          <p:cNvSpPr>
            <a:spLocks noGrp="1"/>
          </p:cNvSpPr>
          <p:nvPr>
            <p:ph type="title"/>
          </p:nvPr>
        </p:nvSpPr>
        <p:spPr>
          <a:xfrm>
            <a:off x="457200" y="205979"/>
            <a:ext cx="8229600" cy="857250"/>
          </a:xfrm>
          <a:prstGeom prst="rect">
            <a:avLst/>
          </a:prstGeom>
          <a:noFill/>
          <a:ln w="9525" cap="flat" cmpd="sng">
            <a:noFill/>
            <a:prstDash val="solid"/>
            <a:miter/>
          </a:ln>
        </p:spPr>
        <p:txBody>
          <a:bodyPr vert="horz" wrap="square" lIns="91440" tIns="45720" rIns="91440" bIns="45720" anchor="ctr" anchorCtr="0">
            <a:normAutofit/>
          </a:bodyPr>
          <a:lstStyle/>
          <a:p>
            <a:pPr marL="0" indent="0"/>
            <a:r>
              <a:rPr lang="zh-CN" altLang="en-US"/>
              <a:t>单击此处编辑母版标题样式</a:t>
            </a:r>
            <a:endParaRPr lang="zh-CN" altLang="en-US"/>
          </a:p>
        </p:txBody>
      </p:sp>
      <p:sp>
        <p:nvSpPr>
          <p:cNvPr id="48" name="文本"/>
          <p:cNvSpPr>
            <a:spLocks noGrp="1"/>
          </p:cNvSpPr>
          <p:nvPr>
            <p:ph type="body" idx="1"/>
          </p:nvPr>
        </p:nvSpPr>
        <p:spPr>
          <a:xfrm>
            <a:off x="457200" y="1200151"/>
            <a:ext cx="8229600" cy="3394472"/>
          </a:xfrm>
          <a:prstGeom prst="rect">
            <a:avLst/>
          </a:prstGeom>
          <a:noFill/>
          <a:ln w="9525" cap="flat" cmpd="sng">
            <a:noFill/>
            <a:prstDash val="solid"/>
            <a:miter/>
          </a:ln>
        </p:spPr>
        <p:txBody>
          <a:bodyPr vert="horz" wrap="square" lIns="91440" tIns="45720" rIns="91440" bIns="45720" anchor="t" anchorCtr="0">
            <a:normAutofit/>
          </a:bodyPr>
          <a:lstStyle/>
          <a:p>
            <a:r>
              <a:rPr lang="zh-CN" altLang="en-US"/>
              <a:t>单击此处编辑母版文本样式</a:t>
            </a:r>
            <a:endParaRPr lang="en-US" altLang="zh-CN"/>
          </a:p>
          <a:p>
            <a:pPr lvl="1"/>
            <a:r>
              <a:rPr lang="zh-CN" altLang="en-US"/>
              <a:t>第二级</a:t>
            </a:r>
            <a:endParaRPr lang="en-US" altLang="zh-CN"/>
          </a:p>
          <a:p>
            <a:pPr lvl="2"/>
            <a:r>
              <a:rPr lang="zh-CN" altLang="en-US"/>
              <a:t>第三级</a:t>
            </a:r>
            <a:endParaRPr lang="en-US" altLang="zh-CN"/>
          </a:p>
          <a:p>
            <a:pPr lvl="3"/>
            <a:r>
              <a:rPr lang="zh-CN" altLang="en-US"/>
              <a:t>第四级</a:t>
            </a:r>
            <a:endParaRPr lang="en-US" altLang="zh-CN"/>
          </a:p>
          <a:p>
            <a:pPr lvl="4"/>
            <a:r>
              <a:rPr lang="zh-CN" altLang="en-US"/>
              <a:t>第五级</a:t>
            </a:r>
            <a:endParaRPr lang="zh-CN" altLang="en-US"/>
          </a:p>
        </p:txBody>
      </p:sp>
      <p:sp>
        <p:nvSpPr>
          <p:cNvPr id="49" name="日期占位符"/>
          <p:cNvSpPr>
            <a:spLocks noGrp="1"/>
          </p:cNvSpPr>
          <p:nvPr>
            <p:ph type="dt" idx="2"/>
          </p:nvPr>
        </p:nvSpPr>
        <p:spPr>
          <a:xfrm>
            <a:off x="457200" y="4767264"/>
            <a:ext cx="2133600" cy="273843"/>
          </a:xfrm>
          <a:prstGeom prst="rect">
            <a:avLst/>
          </a:prstGeom>
          <a:noFill/>
          <a:ln w="9525" cap="flat" cmpd="sng">
            <a:noFill/>
            <a:prstDash val="solid"/>
            <a:miter/>
          </a:ln>
        </p:spPr>
        <p:txBody>
          <a:bodyPr vert="horz" wrap="square" lIns="91440" tIns="45720" rIns="91440" bIns="45720" anchor="ctr" anchorCtr="0">
            <a:noAutofit/>
          </a:bodyPr>
          <a:lstStyle>
            <a:lvl1pPr algn="l" defTabSz="914400" fontAlgn="base" hangingPunct="0">
              <a:defRPr sz="900">
                <a:solidFill>
                  <a:srgbClr val="898989"/>
                </a:solidFill>
                <a:latin typeface="Calibri" panose="020F0502020204030204" charset="0"/>
                <a:ea typeface="宋体" panose="02010600030101010101" pitchFamily="2" charset="-122"/>
                <a:cs typeface="Calibri" panose="020F0502020204030204" charset="0"/>
              </a:defRPr>
            </a:lvl1pPr>
          </a:lstStyle>
          <a:p>
            <a:pPr defTabSz="685800"/>
            <a:fld id="{CAD2D6BD-DE1B-4B5F-8B41-2702339687B9}" type="datetime5">
              <a:rPr lang="zh-CN" altLang="en-US">
                <a:solidFill>
                  <a:srgbClr val="898989"/>
                </a:solidFill>
              </a:rPr>
            </a:fld>
            <a:endParaRPr lang="zh-CN" altLang="en-US">
              <a:solidFill>
                <a:srgbClr val="898989"/>
              </a:solidFill>
            </a:endParaRPr>
          </a:p>
        </p:txBody>
      </p:sp>
      <p:sp>
        <p:nvSpPr>
          <p:cNvPr id="50" name="页脚占位符"/>
          <p:cNvSpPr>
            <a:spLocks noGrp="1"/>
          </p:cNvSpPr>
          <p:nvPr>
            <p:ph type="ftr" idx="3"/>
          </p:nvPr>
        </p:nvSpPr>
        <p:spPr>
          <a:xfrm>
            <a:off x="3124200" y="4767264"/>
            <a:ext cx="2895600" cy="273843"/>
          </a:xfrm>
          <a:prstGeom prst="rect">
            <a:avLst/>
          </a:prstGeom>
          <a:noFill/>
          <a:ln w="9525" cap="flat" cmpd="sng">
            <a:noFill/>
            <a:prstDash val="solid"/>
            <a:miter/>
          </a:ln>
        </p:spPr>
        <p:txBody>
          <a:bodyPr vert="horz" wrap="square" lIns="91440" tIns="45720" rIns="91440" bIns="45720" anchor="ctr" anchorCtr="0">
            <a:noAutofit/>
          </a:bodyPr>
          <a:lstStyle>
            <a:lvl1pPr algn="ctr" defTabSz="914400" fontAlgn="base" hangingPunct="0">
              <a:defRPr sz="900">
                <a:solidFill>
                  <a:srgbClr val="898989"/>
                </a:solidFill>
                <a:latin typeface="Calibri" panose="020F0502020204030204" charset="0"/>
                <a:ea typeface="宋体" panose="02010600030101010101" pitchFamily="2" charset="-122"/>
                <a:cs typeface="Calibri" panose="020F0502020204030204" charset="0"/>
              </a:defRPr>
            </a:lvl1pPr>
          </a:lstStyle>
          <a:p>
            <a:pPr defTabSz="685800"/>
            <a:endParaRPr lang="zh-CN" altLang="en-US">
              <a:solidFill>
                <a:srgbClr val="898989"/>
              </a:solidFill>
            </a:endParaRPr>
          </a:p>
        </p:txBody>
      </p:sp>
      <p:sp>
        <p:nvSpPr>
          <p:cNvPr id="51" name="编号占位符"/>
          <p:cNvSpPr>
            <a:spLocks noGrp="1"/>
          </p:cNvSpPr>
          <p:nvPr>
            <p:ph type="sldNum" idx="4"/>
          </p:nvPr>
        </p:nvSpPr>
        <p:spPr>
          <a:xfrm>
            <a:off x="6553200" y="4767264"/>
            <a:ext cx="2133600" cy="273843"/>
          </a:xfrm>
          <a:prstGeom prst="rect">
            <a:avLst/>
          </a:prstGeom>
          <a:noFill/>
          <a:ln w="9525" cap="flat" cmpd="sng">
            <a:noFill/>
            <a:prstDash val="solid"/>
            <a:miter/>
          </a:ln>
        </p:spPr>
        <p:txBody>
          <a:bodyPr vert="horz" wrap="square" lIns="91440" tIns="45720" rIns="91440" bIns="45720" anchor="ctr" anchorCtr="0">
            <a:noAutofit/>
          </a:bodyPr>
          <a:lstStyle>
            <a:lvl1pPr algn="r" defTabSz="914400" fontAlgn="base" hangingPunct="0">
              <a:defRPr sz="900">
                <a:solidFill>
                  <a:srgbClr val="898989"/>
                </a:solidFill>
                <a:latin typeface="Calibri" panose="020F0502020204030204" charset="0"/>
                <a:ea typeface="宋体" panose="02010600030101010101" pitchFamily="2" charset="-122"/>
                <a:cs typeface="Calibri" panose="020F0502020204030204" charset="0"/>
              </a:defRPr>
            </a:lvl1pPr>
          </a:lstStyle>
          <a:p>
            <a:pPr defTabSz="685800"/>
            <a:fld id="{CAD2D6BD-DE1B-4B5F-8B41-2702339687B9}" type="slidenum">
              <a:rPr lang="zh-CN" altLang="en-US">
                <a:solidFill>
                  <a:srgbClr val="898989"/>
                </a:solidFill>
              </a:rPr>
            </a:fld>
            <a:endParaRPr lang="zh-CN" altLang="en-US">
              <a:solidFill>
                <a:srgbClr val="898989"/>
              </a:solidFill>
            </a:endParaRPr>
          </a:p>
        </p:txBody>
      </p:sp>
    </p:spTree>
  </p:cSld>
  <p:clrMap bg1="lt1" tx1="dk1" bg2="lt2" tx2="dk2" accent1="accent1" accent2="accent2" accent3="accent3" accent4="accent4" accent5="accent5" accent6="accent6" hlink="hlink" folHlink="folHlink"/>
  <p:txStyles>
    <p:titleStyle>
      <a:lvl1pPr algn="ctr" defTabSz="914400" eaLnBrk="1" fontAlgn="auto" latinLnBrk="0" hangingPunct="1">
        <a:spcBef>
          <a:spcPts val="0"/>
        </a:spcBef>
        <a:buNone/>
        <a:defRPr sz="3300" kern="1200">
          <a:solidFill>
            <a:schemeClr val="tx1"/>
          </a:solidFill>
          <a:latin typeface="Calibri" panose="020F0502020204030204" charset="0"/>
          <a:ea typeface="宋体" panose="02010600030101010101" pitchFamily="2" charset="-122"/>
          <a:cs typeface="Calibri" panose="020F0502020204030204" charset="0"/>
        </a:defRPr>
      </a:lvl1pPr>
    </p:titleStyle>
    <p:bodyStyle>
      <a:lvl1pPr marL="257175" indent="-257175" algn="l" defTabSz="914400" eaLnBrk="1" fontAlgn="auto" latinLnBrk="0" hangingPunct="1">
        <a:spcBef>
          <a:spcPct val="20000"/>
        </a:spcBef>
        <a:buFont typeface="Arial" panose="020B0604020202020204" pitchFamily="34" charset="0"/>
        <a:buChar char="•"/>
        <a:defRPr sz="2400" kern="1200">
          <a:solidFill>
            <a:schemeClr val="tx1"/>
          </a:solidFill>
          <a:latin typeface="Calibri" panose="020F0502020204030204" charset="0"/>
          <a:ea typeface="宋体" panose="02010600030101010101" pitchFamily="2" charset="-122"/>
          <a:cs typeface="Calibri" panose="020F0502020204030204" charset="0"/>
        </a:defRPr>
      </a:lvl1pPr>
      <a:lvl2pPr marL="556895" indent="-213995" algn="l" defTabSz="914400" eaLnBrk="1" fontAlgn="auto" latinLnBrk="0" hangingPunct="1">
        <a:spcBef>
          <a:spcPct val="20000"/>
        </a:spcBef>
        <a:buFont typeface="Arial" panose="020B0604020202020204" pitchFamily="34" charset="0"/>
        <a:buChar char="–"/>
        <a:defRPr sz="2100" kern="1200">
          <a:solidFill>
            <a:schemeClr val="tx1"/>
          </a:solidFill>
          <a:latin typeface="Calibri" panose="020F0502020204030204" charset="0"/>
          <a:ea typeface="宋体" panose="02010600030101010101" pitchFamily="2" charset="-122"/>
          <a:cs typeface="Calibri" panose="020F0502020204030204" charset="0"/>
        </a:defRPr>
      </a:lvl2pPr>
      <a:lvl3pPr marL="857250" indent="-171450" algn="l" defTabSz="914400" eaLnBrk="1" fontAlgn="auto" latinLnBrk="0" hangingPunct="1">
        <a:spcBef>
          <a:spcPct val="200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cs typeface="Calibri" panose="020F0502020204030204" charset="0"/>
        </a:defRPr>
      </a:lvl3pPr>
      <a:lvl4pPr marL="1200150" indent="-171450" algn="l" defTabSz="914400" eaLnBrk="1" fontAlgn="auto" latinLnBrk="0" hangingPunct="1">
        <a:spcBef>
          <a:spcPct val="20000"/>
        </a:spcBef>
        <a:buFont typeface="Arial" panose="020B0604020202020204" pitchFamily="34" charset="0"/>
        <a:buChar char="–"/>
        <a:defRPr sz="1500" kern="1200">
          <a:solidFill>
            <a:schemeClr val="tx1"/>
          </a:solidFill>
          <a:latin typeface="Calibri" panose="020F0502020204030204" charset="0"/>
          <a:ea typeface="宋体" panose="02010600030101010101" pitchFamily="2" charset="-122"/>
          <a:cs typeface="Calibri" panose="020F0502020204030204" charset="0"/>
        </a:defRPr>
      </a:lvl4pPr>
      <a:lvl5pPr marL="1543050" indent="-171450" algn="l" defTabSz="914400" eaLnBrk="1" fontAlgn="auto" latinLnBrk="0" hangingPunct="1">
        <a:spcBef>
          <a:spcPct val="20000"/>
        </a:spcBef>
        <a:buFont typeface="Arial" panose="020B0604020202020204" pitchFamily="34" charset="0"/>
        <a:buChar char="»"/>
        <a:defRPr sz="1500" kern="1200">
          <a:solidFill>
            <a:schemeClr val="tx1"/>
          </a:solidFill>
          <a:latin typeface="Calibri" panose="020F0502020204030204" charset="0"/>
          <a:ea typeface="宋体" panose="02010600030101010101" pitchFamily="2" charset="-122"/>
          <a:cs typeface="Calibri" panose="020F0502020204030204" charset="0"/>
        </a:defRPr>
      </a:lvl5pPr>
      <a:lvl6pPr marL="1885950" indent="-171450" algn="l" defTabSz="914400" eaLnBrk="1" fontAlgn="auto" latinLnBrk="0" hangingPunct="1">
        <a:spcBef>
          <a:spcPct val="20000"/>
        </a:spcBef>
        <a:buFont typeface="Arial" panose="020B0604020202020204" pitchFamily="34" charset="0"/>
        <a:buChar char="•"/>
        <a:defRPr sz="1500" kern="1200">
          <a:solidFill>
            <a:schemeClr val="tx1"/>
          </a:solidFill>
          <a:latin typeface="Calibri" panose="020F0502020204030204" charset="0"/>
          <a:ea typeface="宋体" panose="02010600030101010101" pitchFamily="2" charset="-122"/>
          <a:cs typeface="Calibri" panose="020F0502020204030204" charset="0"/>
        </a:defRPr>
      </a:lvl6pPr>
      <a:lvl7pPr marL="2228850" indent="-171450" algn="l" defTabSz="914400" eaLnBrk="1" fontAlgn="auto" latinLnBrk="0" hangingPunct="1">
        <a:spcBef>
          <a:spcPct val="20000"/>
        </a:spcBef>
        <a:buFont typeface="Arial" panose="020B0604020202020204" pitchFamily="34" charset="0"/>
        <a:buChar char="•"/>
        <a:defRPr sz="1500" kern="1200">
          <a:solidFill>
            <a:schemeClr val="tx1"/>
          </a:solidFill>
          <a:latin typeface="Calibri" panose="020F0502020204030204" charset="0"/>
          <a:ea typeface="宋体" panose="02010600030101010101" pitchFamily="2" charset="-122"/>
          <a:cs typeface="Calibri" panose="020F0502020204030204" charset="0"/>
        </a:defRPr>
      </a:lvl7pPr>
      <a:lvl8pPr marL="2571750" indent="-171450" algn="l" defTabSz="914400" eaLnBrk="1" fontAlgn="auto" latinLnBrk="0" hangingPunct="1">
        <a:spcBef>
          <a:spcPct val="20000"/>
        </a:spcBef>
        <a:buFont typeface="Arial" panose="020B0604020202020204" pitchFamily="34" charset="0"/>
        <a:buChar char="•"/>
        <a:defRPr sz="1500" kern="1200">
          <a:solidFill>
            <a:schemeClr val="tx1"/>
          </a:solidFill>
          <a:latin typeface="Calibri" panose="020F0502020204030204" charset="0"/>
          <a:ea typeface="宋体" panose="02010600030101010101" pitchFamily="2" charset="-122"/>
          <a:cs typeface="Calibri" panose="020F0502020204030204" charset="0"/>
        </a:defRPr>
      </a:lvl8pPr>
      <a:lvl9pPr marL="2571750" indent="-171450" algn="l" defTabSz="914400" eaLnBrk="1" fontAlgn="auto" latinLnBrk="0" hangingPunct="1">
        <a:spcBef>
          <a:spcPct val="20000"/>
        </a:spcBef>
        <a:buFont typeface="Arial" panose="020B0604020202020204" pitchFamily="34" charset="0"/>
        <a:buChar char="•"/>
        <a:defRPr sz="1500" kern="1200">
          <a:solidFill>
            <a:schemeClr val="tx1"/>
          </a:solidFill>
          <a:latin typeface="Calibri" panose="020F0502020204030204" charset="0"/>
          <a:ea typeface="宋体" panose="02010600030101010101" pitchFamily="2" charset="-122"/>
          <a:cs typeface="Calibri" panose="020F0502020204030204" charset="0"/>
        </a:defRPr>
      </a:lvl9pPr>
    </p:bodyStyle>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9.xml"/><Relationship Id="rId4" Type="http://schemas.openxmlformats.org/officeDocument/2006/relationships/image" Target="../media/image2.pn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tags" Target="../tags/tag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tags" Target="../tags/tag24.xml"/><Relationship Id="rId7" Type="http://schemas.openxmlformats.org/officeDocument/2006/relationships/hyperlink" Target="http://www.bofety.com/" TargetMode="External"/><Relationship Id="rId6" Type="http://schemas.openxmlformats.org/officeDocument/2006/relationships/tags" Target="../tags/tag23.xml"/><Relationship Id="rId5" Type="http://schemas.openxmlformats.org/officeDocument/2006/relationships/image" Target="../media/image12.jpeg"/><Relationship Id="rId4" Type="http://schemas.openxmlformats.org/officeDocument/2006/relationships/tags" Target="../tags/tag22.xml"/><Relationship Id="rId3" Type="http://schemas.openxmlformats.org/officeDocument/2006/relationships/image" Target="../media/image11.jpeg"/><Relationship Id="rId2" Type="http://schemas.openxmlformats.org/officeDocument/2006/relationships/tags" Target="../tags/tag21.xml"/><Relationship Id="rId1" Type="http://schemas.openxmlformats.org/officeDocument/2006/relationships/tags" Target="../tags/tag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 name="矩形"/>
          <p:cNvSpPr/>
          <p:nvPr/>
        </p:nvSpPr>
        <p:spPr>
          <a:xfrm>
            <a:off x="711200" y="1930399"/>
            <a:ext cx="6292215" cy="1014730"/>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zh-CN" altLang="en-US" sz="6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受限空间安全教育</a:t>
            </a:r>
            <a:endParaRPr lang="zh-CN" altLang="en-US" sz="6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3" name="文本框 2" descr="7b0a2020202022776f7264617274223a20227b5c2269645c223a32353030343531362c5c227469645c223a31333439377d220a7d0a"/>
          <p:cNvSpPr txBox="1"/>
          <p:nvPr>
            <p:custDataLst>
              <p:tags r:id="rId1"/>
            </p:custDataLst>
          </p:nvPr>
        </p:nvSpPr>
        <p:spPr>
          <a:xfrm>
            <a:off x="4812189" y="3014086"/>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b="1" dirty="0">
                <a:solidFill>
                  <a:schemeClr val="lt1"/>
                </a:solidFill>
                <a:effectLst/>
                <a:latin typeface="微软雅黑" panose="020B0503020204020204" charset="-122"/>
                <a:ea typeface="微软雅黑" panose="020B0503020204020204" charset="-122"/>
              </a:rPr>
              <a:t>博富特咨询</a:t>
            </a:r>
            <a:r>
              <a:rPr lang="en-US" altLang="zh-CN" b="1" dirty="0">
                <a:solidFill>
                  <a:schemeClr val="lt1"/>
                </a:solidFill>
                <a:effectLst/>
                <a:latin typeface="微软雅黑" panose="020B0503020204020204" charset="-122"/>
                <a:ea typeface="微软雅黑" panose="020B0503020204020204" charset="-122"/>
              </a:rPr>
              <a:t> </a:t>
            </a:r>
            <a:endParaRPr lang="en-US" altLang="zh-CN"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2"/>
            </p:custDataLst>
          </p:nvPr>
        </p:nvSpPr>
        <p:spPr>
          <a:xfrm>
            <a:off x="4474689" y="3950034"/>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全面</a:t>
            </a:r>
            <a:endParaRPr lang="zh-CN" altLang="en-US" sz="1350" b="1">
              <a:solidFill>
                <a:schemeClr val="dk1">
                  <a:lumMod val="85000"/>
                  <a:lumOff val="15000"/>
                </a:schemeClr>
              </a:solidFill>
            </a:endParaRPr>
          </a:p>
        </p:txBody>
      </p:sp>
      <p:sp>
        <p:nvSpPr>
          <p:cNvPr id="9" name="椭圆 8"/>
          <p:cNvSpPr/>
          <p:nvPr>
            <p:custDataLst>
              <p:tags r:id="rId3"/>
            </p:custDataLst>
          </p:nvPr>
        </p:nvSpPr>
        <p:spPr>
          <a:xfrm>
            <a:off x="5407025" y="395049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专业</a:t>
            </a:r>
            <a:endParaRPr lang="zh-CN" altLang="en-US" sz="1350" b="1">
              <a:solidFill>
                <a:schemeClr val="dk1">
                  <a:lumMod val="85000"/>
                  <a:lumOff val="15000"/>
                </a:schemeClr>
              </a:solidFill>
            </a:endParaRPr>
          </a:p>
        </p:txBody>
      </p:sp>
      <p:sp>
        <p:nvSpPr>
          <p:cNvPr id="10" name="椭圆 9"/>
          <p:cNvSpPr/>
          <p:nvPr>
            <p:custDataLst>
              <p:tags r:id="rId4"/>
            </p:custDataLst>
          </p:nvPr>
        </p:nvSpPr>
        <p:spPr>
          <a:xfrm>
            <a:off x="6339361" y="395003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实用</a:t>
            </a:r>
            <a:endParaRPr lang="zh-CN" altLang="en-US" sz="1350" b="1">
              <a:solidFill>
                <a:schemeClr val="dk1">
                  <a:lumMod val="85000"/>
                  <a:lumOff val="15000"/>
                </a:schemeClr>
              </a:solidFill>
            </a:endParaRPr>
          </a:p>
        </p:txBody>
      </p:sp>
    </p:spTree>
  </p:cSld>
  <p:clrMapOvr>
    <a:masterClrMapping/>
  </p:clrMapOvr>
  <mc:AlternateContent xmlns:mc="http://schemas.openxmlformats.org/markup-compatibility/2006">
    <mc:Choice xmlns:p14="http://schemas.microsoft.com/office/powerpoint/2010/main" Requires="p14">
      <p:transition p14:dur="1500">
        <p:random/>
      </p:transition>
    </mc:Choice>
    <mc:Fallback>
      <p:transition>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一、受限空间作业的概念、涉及的领域及危险特性</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01" name="矩形"/>
          <p:cNvSpPr/>
          <p:nvPr/>
        </p:nvSpPr>
        <p:spPr>
          <a:xfrm>
            <a:off x="406400" y="825499"/>
            <a:ext cx="2539999" cy="3581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受限空间概念</a:t>
            </a:r>
            <a:endParaRPr lang="zh-CN" altLang="en-US" sz="18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02" name="矩形"/>
          <p:cNvSpPr/>
          <p:nvPr/>
        </p:nvSpPr>
        <p:spPr>
          <a:xfrm>
            <a:off x="664210" y="1193800"/>
            <a:ext cx="6986905" cy="40576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4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 (1)受限空间的定义</a:t>
            </a:r>
            <a:endParaRPr lang="zh-CN" altLang="en-US" sz="135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pSp>
        <p:nvGrpSpPr>
          <p:cNvPr id="435" name="组合"/>
          <p:cNvGrpSpPr/>
          <p:nvPr/>
        </p:nvGrpSpPr>
        <p:grpSpPr>
          <a:xfrm>
            <a:off x="722630" y="1626870"/>
            <a:ext cx="7772401" cy="3232785"/>
            <a:chOff x="722630" y="1626870"/>
            <a:chExt cx="7772401" cy="3232785"/>
          </a:xfrm>
        </p:grpSpPr>
        <p:sp>
          <p:nvSpPr>
            <p:cNvPr id="203" name="矩形"/>
            <p:cNvSpPr/>
            <p:nvPr/>
          </p:nvSpPr>
          <p:spPr>
            <a:xfrm>
              <a:off x="722630" y="2868930"/>
              <a:ext cx="7772401" cy="736599"/>
            </a:xfrm>
            <a:prstGeom prst="rect">
              <a:avLst/>
            </a:prstGeom>
            <a:solidFill>
              <a:srgbClr val="7F7F7F"/>
            </a:solidFill>
            <a:ln w="12700" cap="flat" cmpd="sng">
              <a:noFill/>
              <a:prstDash val="solid"/>
              <a:round/>
            </a:ln>
          </p:spPr>
          <p:txBody>
            <a:bodyPr rtlCol="0" anchor="ctr"/>
            <a:lstStyle/>
            <a:p>
              <a:pPr algn="ctr"/>
            </a:p>
          </p:txBody>
        </p:sp>
        <p:sp>
          <p:nvSpPr>
            <p:cNvPr id="204" name="矩形"/>
            <p:cNvSpPr/>
            <p:nvPr/>
          </p:nvSpPr>
          <p:spPr>
            <a:xfrm>
              <a:off x="1232534" y="1626870"/>
              <a:ext cx="1960880" cy="1884045"/>
            </a:xfrm>
            <a:prstGeom prst="rect">
              <a:avLst/>
            </a:prstGeom>
            <a:solidFill>
              <a:srgbClr val="F2F2F2"/>
            </a:solidFill>
            <a:ln w="3175" cap="flat" cmpd="sng">
              <a:noFill/>
              <a:prstDash val="sysDash"/>
              <a:round/>
            </a:ln>
          </p:spPr>
          <p:txBody>
            <a:bodyPr rtlCol="0" anchor="ctr"/>
            <a:lstStyle/>
            <a:p>
              <a:pPr algn="ctr"/>
            </a:p>
          </p:txBody>
        </p:sp>
        <p:grpSp>
          <p:nvGrpSpPr>
            <p:cNvPr id="207" name="组合"/>
            <p:cNvGrpSpPr/>
            <p:nvPr/>
          </p:nvGrpSpPr>
          <p:grpSpPr>
            <a:xfrm>
              <a:off x="1147466" y="2868956"/>
              <a:ext cx="2131610" cy="736654"/>
              <a:chOff x="1147466" y="2868956"/>
              <a:chExt cx="2131610" cy="736654"/>
            </a:xfrm>
          </p:grpSpPr>
          <p:sp>
            <p:nvSpPr>
              <p:cNvPr id="205" name="L形"/>
              <p:cNvSpPr/>
              <p:nvPr/>
            </p:nvSpPr>
            <p:spPr>
              <a:xfrm>
                <a:off x="1147466" y="2868956"/>
                <a:ext cx="1419873" cy="736654"/>
              </a:xfrm>
              <a:prstGeom prst="corner">
                <a:avLst>
                  <a:gd name="adj1" fmla="val 13046"/>
                  <a:gd name="adj2" fmla="val 11726"/>
                </a:avLst>
              </a:prstGeom>
              <a:solidFill>
                <a:schemeClr val="bg1"/>
              </a:solidFill>
              <a:ln w="12700" cap="flat" cmpd="sng">
                <a:noFill/>
                <a:prstDash val="solid"/>
                <a:round/>
              </a:ln>
            </p:spPr>
            <p:txBody>
              <a:bodyPr rtlCol="0" anchor="ctr"/>
              <a:lstStyle/>
              <a:p>
                <a:pPr algn="ctr"/>
              </a:p>
            </p:txBody>
          </p:sp>
          <p:sp>
            <p:nvSpPr>
              <p:cNvPr id="206" name="L形"/>
              <p:cNvSpPr/>
              <p:nvPr/>
            </p:nvSpPr>
            <p:spPr>
              <a:xfrm flipH="1">
                <a:off x="1859295" y="2868956"/>
                <a:ext cx="1419781" cy="736654"/>
              </a:xfrm>
              <a:prstGeom prst="corner">
                <a:avLst>
                  <a:gd name="adj1" fmla="val 13046"/>
                  <a:gd name="adj2" fmla="val 11726"/>
                </a:avLst>
              </a:prstGeom>
              <a:solidFill>
                <a:schemeClr val="bg1"/>
              </a:solidFill>
              <a:ln w="12700" cap="flat" cmpd="sng">
                <a:noFill/>
                <a:prstDash val="solid"/>
                <a:round/>
              </a:ln>
            </p:spPr>
            <p:txBody>
              <a:bodyPr rtlCol="0" anchor="ctr"/>
              <a:lstStyle/>
              <a:p>
                <a:pPr algn="ctr"/>
              </a:p>
            </p:txBody>
          </p:sp>
        </p:grpSp>
        <p:sp>
          <p:nvSpPr>
            <p:cNvPr id="208" name="椭圆"/>
            <p:cNvSpPr/>
            <p:nvPr/>
          </p:nvSpPr>
          <p:spPr>
            <a:xfrm>
              <a:off x="1953895" y="3338195"/>
              <a:ext cx="518795" cy="518795"/>
            </a:xfrm>
            <a:prstGeom prst="ellipse">
              <a:avLst/>
            </a:prstGeom>
            <a:solidFill>
              <a:schemeClr val="bg1"/>
            </a:solidFill>
            <a:ln w="76200" cap="flat" cmpd="sng">
              <a:solidFill>
                <a:srgbClr val="C9DBE7"/>
              </a:solidFill>
              <a:prstDash val="solid"/>
              <a:round/>
            </a:ln>
          </p:spPr>
          <p:txBody>
            <a:bodyPr vert="horz" wrap="square" lIns="91440" tIns="45720" rIns="91440" bIns="45720" anchor="ctr" anchorCtr="0">
              <a:noAutofit/>
            </a:bodyPr>
            <a:lstStyle/>
            <a:p>
              <a:pPr marL="0" indent="0" algn="ctr" eaLnBrk="1" latinLnBrk="0" hangingPunct="1">
                <a:lnSpc>
                  <a:spcPct val="100000"/>
                </a:lnSpc>
                <a:spcBef>
                  <a:spcPts val="0"/>
                </a:spcBef>
                <a:spcAft>
                  <a:spcPts val="0"/>
                </a:spcAft>
                <a:buNone/>
              </a:pPr>
              <a:r>
                <a:rPr lang="en-US" altLang="zh-CN" sz="16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01</a:t>
              </a:r>
              <a:endParaRPr lang="zh-CN" altLang="en-US" sz="16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grpSp>
          <p:nvGrpSpPr>
            <p:cNvPr id="275" name="组合"/>
            <p:cNvGrpSpPr/>
            <p:nvPr/>
          </p:nvGrpSpPr>
          <p:grpSpPr>
            <a:xfrm>
              <a:off x="1752608" y="1727197"/>
              <a:ext cx="921418" cy="1509994"/>
              <a:chOff x="1752608" y="1727197"/>
              <a:chExt cx="921418" cy="1509994"/>
            </a:xfrm>
          </p:grpSpPr>
          <p:sp>
            <p:nvSpPr>
              <p:cNvPr id="209" name="曲线"/>
              <p:cNvSpPr/>
              <p:nvPr/>
            </p:nvSpPr>
            <p:spPr>
              <a:xfrm>
                <a:off x="1792477" y="2003281"/>
                <a:ext cx="182548" cy="195192"/>
              </a:xfrm>
              <a:custGeom>
                <a:avLst/>
                <a:gdLst>
                  <a:gd name="T1" fmla="*/ 0 w 21600"/>
                  <a:gd name="T2" fmla="*/ 0 h 21600"/>
                  <a:gd name="T3" fmla="*/ 21600 w 21600"/>
                  <a:gd name="T4" fmla="*/ 21600 h 21600"/>
                </a:gdLst>
                <a:ahLst/>
                <a:cxnLst/>
                <a:rect l="T1" t="T2" r="T3" b="T4"/>
                <a:pathLst>
                  <a:path w="21600" h="21600">
                    <a:moveTo>
                      <a:pt x="18514" y="16647"/>
                    </a:moveTo>
                    <a:cubicBezTo>
                      <a:pt x="18661" y="16509"/>
                      <a:pt x="18808" y="16371"/>
                      <a:pt x="18661" y="15959"/>
                    </a:cubicBezTo>
                    <a:cubicBezTo>
                      <a:pt x="18808" y="15684"/>
                      <a:pt x="18955" y="15271"/>
                      <a:pt x="18808" y="14996"/>
                    </a:cubicBezTo>
                    <a:cubicBezTo>
                      <a:pt x="18661" y="14308"/>
                      <a:pt x="17926" y="13895"/>
                      <a:pt x="17191" y="14033"/>
                    </a:cubicBezTo>
                    <a:cubicBezTo>
                      <a:pt x="17191" y="14033"/>
                      <a:pt x="17191" y="14170"/>
                      <a:pt x="17044" y="14170"/>
                    </a:cubicBezTo>
                    <a:cubicBezTo>
                      <a:pt x="17044" y="14170"/>
                      <a:pt x="17044" y="14170"/>
                      <a:pt x="17044" y="14170"/>
                    </a:cubicBezTo>
                    <a:cubicBezTo>
                      <a:pt x="16897" y="13482"/>
                      <a:pt x="16163" y="13070"/>
                      <a:pt x="15428" y="13207"/>
                    </a:cubicBezTo>
                    <a:cubicBezTo>
                      <a:pt x="15428" y="13207"/>
                      <a:pt x="15428" y="13207"/>
                      <a:pt x="15428" y="13207"/>
                    </a:cubicBezTo>
                    <a:cubicBezTo>
                      <a:pt x="15281" y="12382"/>
                      <a:pt x="14399" y="11831"/>
                      <a:pt x="13518" y="12107"/>
                    </a:cubicBezTo>
                    <a:cubicBezTo>
                      <a:pt x="13371" y="12107"/>
                      <a:pt x="13371" y="12107"/>
                      <a:pt x="13371" y="12107"/>
                    </a:cubicBezTo>
                    <a:cubicBezTo>
                      <a:pt x="13077" y="11419"/>
                      <a:pt x="12195" y="11006"/>
                      <a:pt x="11314" y="11143"/>
                    </a:cubicBezTo>
                    <a:cubicBezTo>
                      <a:pt x="11314" y="11143"/>
                      <a:pt x="11314" y="11143"/>
                      <a:pt x="11314" y="11143"/>
                    </a:cubicBezTo>
                    <a:cubicBezTo>
                      <a:pt x="11314" y="11143"/>
                      <a:pt x="11314" y="11143"/>
                      <a:pt x="11314" y="11143"/>
                    </a:cubicBezTo>
                    <a:cubicBezTo>
                      <a:pt x="11608" y="10868"/>
                      <a:pt x="11755" y="10456"/>
                      <a:pt x="11608" y="10043"/>
                    </a:cubicBezTo>
                    <a:cubicBezTo>
                      <a:pt x="11608" y="9905"/>
                      <a:pt x="11461" y="9768"/>
                      <a:pt x="11461" y="9768"/>
                    </a:cubicBezTo>
                    <a:cubicBezTo>
                      <a:pt x="11755" y="9492"/>
                      <a:pt x="11755" y="9080"/>
                      <a:pt x="11755" y="8667"/>
                    </a:cubicBezTo>
                    <a:cubicBezTo>
                      <a:pt x="11608" y="8254"/>
                      <a:pt x="11314" y="7979"/>
                      <a:pt x="10873" y="7842"/>
                    </a:cubicBezTo>
                    <a:cubicBezTo>
                      <a:pt x="11020" y="7566"/>
                      <a:pt x="11020" y="7291"/>
                      <a:pt x="11020" y="7016"/>
                    </a:cubicBezTo>
                    <a:cubicBezTo>
                      <a:pt x="10873" y="6466"/>
                      <a:pt x="10432" y="6191"/>
                      <a:pt x="9844" y="6053"/>
                    </a:cubicBezTo>
                    <a:cubicBezTo>
                      <a:pt x="10285" y="5640"/>
                      <a:pt x="10285" y="5228"/>
                      <a:pt x="10285" y="4815"/>
                    </a:cubicBezTo>
                    <a:cubicBezTo>
                      <a:pt x="10138" y="4264"/>
                      <a:pt x="9697" y="3852"/>
                      <a:pt x="9110" y="3714"/>
                    </a:cubicBezTo>
                    <a:cubicBezTo>
                      <a:pt x="9110" y="3577"/>
                      <a:pt x="9110" y="3301"/>
                      <a:pt x="9110" y="3164"/>
                    </a:cubicBezTo>
                    <a:cubicBezTo>
                      <a:pt x="8963" y="2751"/>
                      <a:pt x="8669" y="2338"/>
                      <a:pt x="8228" y="2063"/>
                    </a:cubicBezTo>
                    <a:cubicBezTo>
                      <a:pt x="8522" y="1788"/>
                      <a:pt x="8522" y="1375"/>
                      <a:pt x="8375" y="1100"/>
                    </a:cubicBezTo>
                    <a:cubicBezTo>
                      <a:pt x="8228" y="412"/>
                      <a:pt x="7493" y="0"/>
                      <a:pt x="6612" y="137"/>
                    </a:cubicBezTo>
                    <a:cubicBezTo>
                      <a:pt x="6465" y="137"/>
                      <a:pt x="6171" y="275"/>
                      <a:pt x="6024" y="550"/>
                    </a:cubicBezTo>
                    <a:cubicBezTo>
                      <a:pt x="5877" y="550"/>
                      <a:pt x="5730" y="550"/>
                      <a:pt x="5583" y="550"/>
                    </a:cubicBezTo>
                    <a:cubicBezTo>
                      <a:pt x="5289" y="275"/>
                      <a:pt x="4702" y="137"/>
                      <a:pt x="4261" y="275"/>
                    </a:cubicBezTo>
                    <a:cubicBezTo>
                      <a:pt x="3526" y="412"/>
                      <a:pt x="3085" y="1100"/>
                      <a:pt x="3232" y="1788"/>
                    </a:cubicBezTo>
                    <a:cubicBezTo>
                      <a:pt x="3085" y="1788"/>
                      <a:pt x="2938" y="1788"/>
                      <a:pt x="2938" y="1788"/>
                    </a:cubicBezTo>
                    <a:cubicBezTo>
                      <a:pt x="2644" y="1926"/>
                      <a:pt x="2351" y="2063"/>
                      <a:pt x="2204" y="2201"/>
                    </a:cubicBezTo>
                    <a:cubicBezTo>
                      <a:pt x="1616" y="2614"/>
                      <a:pt x="1469" y="3164"/>
                      <a:pt x="1616" y="3714"/>
                    </a:cubicBezTo>
                    <a:cubicBezTo>
                      <a:pt x="1616" y="3852"/>
                      <a:pt x="1616" y="3852"/>
                      <a:pt x="1616" y="3989"/>
                    </a:cubicBezTo>
                    <a:cubicBezTo>
                      <a:pt x="1175" y="4264"/>
                      <a:pt x="881" y="4815"/>
                      <a:pt x="1028" y="5365"/>
                    </a:cubicBezTo>
                    <a:cubicBezTo>
                      <a:pt x="1028" y="5778"/>
                      <a:pt x="1322" y="6053"/>
                      <a:pt x="1616" y="6191"/>
                    </a:cubicBezTo>
                    <a:cubicBezTo>
                      <a:pt x="1469" y="6191"/>
                      <a:pt x="1469" y="6191"/>
                      <a:pt x="1322" y="6191"/>
                    </a:cubicBezTo>
                    <a:cubicBezTo>
                      <a:pt x="587" y="6466"/>
                      <a:pt x="0" y="7154"/>
                      <a:pt x="293" y="7979"/>
                    </a:cubicBezTo>
                    <a:cubicBezTo>
                      <a:pt x="440" y="8667"/>
                      <a:pt x="1028" y="9080"/>
                      <a:pt x="1763" y="9080"/>
                    </a:cubicBezTo>
                    <a:cubicBezTo>
                      <a:pt x="1616" y="9355"/>
                      <a:pt x="1469" y="9630"/>
                      <a:pt x="1616" y="10043"/>
                    </a:cubicBezTo>
                    <a:cubicBezTo>
                      <a:pt x="1763" y="10593"/>
                      <a:pt x="2351" y="10868"/>
                      <a:pt x="2938" y="10868"/>
                    </a:cubicBezTo>
                    <a:cubicBezTo>
                      <a:pt x="2938" y="11006"/>
                      <a:pt x="2938" y="11143"/>
                      <a:pt x="2938" y="11143"/>
                    </a:cubicBezTo>
                    <a:cubicBezTo>
                      <a:pt x="2644" y="11556"/>
                      <a:pt x="2497" y="12107"/>
                      <a:pt x="2644" y="12519"/>
                    </a:cubicBezTo>
                    <a:cubicBezTo>
                      <a:pt x="2791" y="13207"/>
                      <a:pt x="3232" y="13620"/>
                      <a:pt x="3820" y="13757"/>
                    </a:cubicBezTo>
                    <a:cubicBezTo>
                      <a:pt x="3673" y="14033"/>
                      <a:pt x="3673" y="14308"/>
                      <a:pt x="3820" y="14721"/>
                    </a:cubicBezTo>
                    <a:cubicBezTo>
                      <a:pt x="3967" y="15271"/>
                      <a:pt x="4408" y="15684"/>
                      <a:pt x="4848" y="15821"/>
                    </a:cubicBezTo>
                    <a:cubicBezTo>
                      <a:pt x="4702" y="16096"/>
                      <a:pt x="4555" y="16509"/>
                      <a:pt x="4702" y="16922"/>
                    </a:cubicBezTo>
                    <a:cubicBezTo>
                      <a:pt x="4995" y="17747"/>
                      <a:pt x="5730" y="18160"/>
                      <a:pt x="6612" y="18022"/>
                    </a:cubicBezTo>
                    <a:cubicBezTo>
                      <a:pt x="6612" y="18022"/>
                      <a:pt x="6612" y="18022"/>
                      <a:pt x="6612" y="18022"/>
                    </a:cubicBezTo>
                    <a:cubicBezTo>
                      <a:pt x="6612" y="18022"/>
                      <a:pt x="6612" y="18160"/>
                      <a:pt x="6612" y="18298"/>
                    </a:cubicBezTo>
                    <a:cubicBezTo>
                      <a:pt x="6759" y="18435"/>
                      <a:pt x="6759" y="18435"/>
                      <a:pt x="6906" y="18573"/>
                    </a:cubicBezTo>
                    <a:cubicBezTo>
                      <a:pt x="7200" y="19536"/>
                      <a:pt x="8228" y="20086"/>
                      <a:pt x="9110" y="19811"/>
                    </a:cubicBezTo>
                    <a:cubicBezTo>
                      <a:pt x="9257" y="19811"/>
                      <a:pt x="9257" y="19673"/>
                      <a:pt x="9404" y="19673"/>
                    </a:cubicBezTo>
                    <a:cubicBezTo>
                      <a:pt x="9404" y="19811"/>
                      <a:pt x="9404" y="20086"/>
                      <a:pt x="9404" y="20224"/>
                    </a:cubicBezTo>
                    <a:cubicBezTo>
                      <a:pt x="9697" y="21049"/>
                      <a:pt x="10726" y="21600"/>
                      <a:pt x="11608" y="21462"/>
                    </a:cubicBezTo>
                    <a:cubicBezTo>
                      <a:pt x="12048" y="21324"/>
                      <a:pt x="12342" y="21049"/>
                      <a:pt x="12489" y="20774"/>
                    </a:cubicBezTo>
                    <a:cubicBezTo>
                      <a:pt x="12930" y="20774"/>
                      <a:pt x="13077" y="20636"/>
                      <a:pt x="13224" y="20499"/>
                    </a:cubicBezTo>
                    <a:cubicBezTo>
                      <a:pt x="13371" y="20361"/>
                      <a:pt x="13518" y="20224"/>
                      <a:pt x="13665" y="20086"/>
                    </a:cubicBezTo>
                    <a:cubicBezTo>
                      <a:pt x="13665" y="20224"/>
                      <a:pt x="13665" y="20361"/>
                      <a:pt x="13812" y="20499"/>
                    </a:cubicBezTo>
                    <a:cubicBezTo>
                      <a:pt x="13959" y="21187"/>
                      <a:pt x="14693" y="21600"/>
                      <a:pt x="15281" y="21324"/>
                    </a:cubicBezTo>
                    <a:cubicBezTo>
                      <a:pt x="15575" y="21324"/>
                      <a:pt x="15722" y="21187"/>
                      <a:pt x="15869" y="21049"/>
                    </a:cubicBezTo>
                    <a:cubicBezTo>
                      <a:pt x="16457" y="21187"/>
                      <a:pt x="16897" y="21187"/>
                      <a:pt x="17044" y="20912"/>
                    </a:cubicBezTo>
                    <a:cubicBezTo>
                      <a:pt x="17044" y="20912"/>
                      <a:pt x="17044" y="20912"/>
                      <a:pt x="17044" y="20912"/>
                    </a:cubicBezTo>
                    <a:cubicBezTo>
                      <a:pt x="17485" y="21324"/>
                      <a:pt x="18073" y="21462"/>
                      <a:pt x="18661" y="21324"/>
                    </a:cubicBezTo>
                    <a:cubicBezTo>
                      <a:pt x="19248" y="21187"/>
                      <a:pt x="19689" y="20774"/>
                      <a:pt x="19836" y="20224"/>
                    </a:cubicBezTo>
                    <a:cubicBezTo>
                      <a:pt x="19983" y="20224"/>
                      <a:pt x="20130" y="20224"/>
                      <a:pt x="20277" y="20086"/>
                    </a:cubicBezTo>
                    <a:cubicBezTo>
                      <a:pt x="21159" y="19949"/>
                      <a:pt x="21600" y="19123"/>
                      <a:pt x="21453" y="18435"/>
                    </a:cubicBezTo>
                    <a:cubicBezTo>
                      <a:pt x="21306" y="17885"/>
                      <a:pt x="20718" y="17472"/>
                      <a:pt x="20130" y="17335"/>
                    </a:cubicBezTo>
                    <a:cubicBezTo>
                      <a:pt x="19689" y="16647"/>
                      <a:pt x="18514" y="16647"/>
                      <a:pt x="18514" y="16647"/>
                    </a:cubicBezTo>
                    <a:close/>
                  </a:path>
                </a:pathLst>
              </a:custGeom>
              <a:solidFill>
                <a:srgbClr val="2F323A"/>
              </a:solidFill>
              <a:ln w="9525" cap="flat" cmpd="sng">
                <a:noFill/>
                <a:prstDash val="solid"/>
                <a:round/>
              </a:ln>
            </p:spPr>
            <p:txBody>
              <a:bodyPr rtlCol="0" anchor="ctr"/>
              <a:lstStyle/>
              <a:p>
                <a:pPr algn="ctr"/>
              </a:p>
            </p:txBody>
          </p:sp>
          <p:sp>
            <p:nvSpPr>
              <p:cNvPr id="210" name="曲线"/>
              <p:cNvSpPr/>
              <p:nvPr/>
            </p:nvSpPr>
            <p:spPr>
              <a:xfrm>
                <a:off x="2176770" y="1841359"/>
                <a:ext cx="128836" cy="230308"/>
              </a:xfrm>
              <a:custGeom>
                <a:avLst/>
                <a:gdLst>
                  <a:gd name="T1" fmla="*/ 0 w 21600"/>
                  <a:gd name="T2" fmla="*/ 0 h 21600"/>
                  <a:gd name="T3" fmla="*/ 21600 w 21600"/>
                  <a:gd name="T4" fmla="*/ 21600 h 21600"/>
                </a:gdLst>
                <a:ahLst/>
                <a:cxnLst/>
                <a:rect l="T1" t="T2" r="T3" b="T4"/>
                <a:pathLst>
                  <a:path w="21600" h="21600">
                    <a:moveTo>
                      <a:pt x="6500" y="18214"/>
                    </a:moveTo>
                    <a:cubicBezTo>
                      <a:pt x="6291" y="18097"/>
                      <a:pt x="5871" y="18097"/>
                      <a:pt x="5452" y="17863"/>
                    </a:cubicBezTo>
                    <a:cubicBezTo>
                      <a:pt x="5032" y="17747"/>
                      <a:pt x="4613" y="17513"/>
                      <a:pt x="4403" y="17280"/>
                    </a:cubicBezTo>
                    <a:cubicBezTo>
                      <a:pt x="3984" y="16812"/>
                      <a:pt x="4194" y="16112"/>
                      <a:pt x="5242" y="15878"/>
                    </a:cubicBezTo>
                    <a:cubicBezTo>
                      <a:pt x="5242" y="15878"/>
                      <a:pt x="5242" y="15878"/>
                      <a:pt x="5242" y="15878"/>
                    </a:cubicBezTo>
                    <a:cubicBezTo>
                      <a:pt x="5242" y="15878"/>
                      <a:pt x="5242" y="15878"/>
                      <a:pt x="5242" y="15878"/>
                    </a:cubicBezTo>
                    <a:cubicBezTo>
                      <a:pt x="4823" y="15295"/>
                      <a:pt x="5032" y="14711"/>
                      <a:pt x="5871" y="14361"/>
                    </a:cubicBezTo>
                    <a:cubicBezTo>
                      <a:pt x="5871" y="14361"/>
                      <a:pt x="5871" y="14361"/>
                      <a:pt x="5871" y="14361"/>
                    </a:cubicBezTo>
                    <a:cubicBezTo>
                      <a:pt x="5242" y="13777"/>
                      <a:pt x="5662" y="12960"/>
                      <a:pt x="6920" y="12609"/>
                    </a:cubicBezTo>
                    <a:cubicBezTo>
                      <a:pt x="6920" y="12609"/>
                      <a:pt x="7130" y="12609"/>
                      <a:pt x="7130" y="12492"/>
                    </a:cubicBezTo>
                    <a:cubicBezTo>
                      <a:pt x="6710" y="11909"/>
                      <a:pt x="7130" y="11208"/>
                      <a:pt x="8178" y="10858"/>
                    </a:cubicBezTo>
                    <a:cubicBezTo>
                      <a:pt x="8178" y="10858"/>
                      <a:pt x="8178" y="10858"/>
                      <a:pt x="8178" y="10858"/>
                    </a:cubicBezTo>
                    <a:cubicBezTo>
                      <a:pt x="8178" y="10858"/>
                      <a:pt x="8178" y="10858"/>
                      <a:pt x="8178" y="10858"/>
                    </a:cubicBezTo>
                    <a:cubicBezTo>
                      <a:pt x="7549" y="10858"/>
                      <a:pt x="6920" y="10624"/>
                      <a:pt x="6710" y="10391"/>
                    </a:cubicBezTo>
                    <a:cubicBezTo>
                      <a:pt x="6500" y="10274"/>
                      <a:pt x="6500" y="10157"/>
                      <a:pt x="6500" y="10041"/>
                    </a:cubicBezTo>
                    <a:cubicBezTo>
                      <a:pt x="5871" y="10041"/>
                      <a:pt x="5452" y="9807"/>
                      <a:pt x="5032" y="9574"/>
                    </a:cubicBezTo>
                    <a:cubicBezTo>
                      <a:pt x="4823" y="9223"/>
                      <a:pt x="4823" y="8873"/>
                      <a:pt x="5032" y="8640"/>
                    </a:cubicBezTo>
                    <a:cubicBezTo>
                      <a:pt x="4613" y="8523"/>
                      <a:pt x="4403" y="8406"/>
                      <a:pt x="4194" y="8172"/>
                    </a:cubicBezTo>
                    <a:cubicBezTo>
                      <a:pt x="3774" y="7705"/>
                      <a:pt x="3774" y="7238"/>
                      <a:pt x="4194" y="7005"/>
                    </a:cubicBezTo>
                    <a:cubicBezTo>
                      <a:pt x="3565" y="6888"/>
                      <a:pt x="2935" y="6655"/>
                      <a:pt x="2516" y="6304"/>
                    </a:cubicBezTo>
                    <a:cubicBezTo>
                      <a:pt x="2097" y="5954"/>
                      <a:pt x="2097" y="5487"/>
                      <a:pt x="2516" y="5137"/>
                    </a:cubicBezTo>
                    <a:cubicBezTo>
                      <a:pt x="2306" y="5020"/>
                      <a:pt x="2097" y="4787"/>
                      <a:pt x="2097" y="4670"/>
                    </a:cubicBezTo>
                    <a:cubicBezTo>
                      <a:pt x="1677" y="4319"/>
                      <a:pt x="1677" y="3969"/>
                      <a:pt x="1677" y="3619"/>
                    </a:cubicBezTo>
                    <a:cubicBezTo>
                      <a:pt x="1258" y="3619"/>
                      <a:pt x="838" y="3385"/>
                      <a:pt x="419" y="3152"/>
                    </a:cubicBezTo>
                    <a:cubicBezTo>
                      <a:pt x="0" y="2568"/>
                      <a:pt x="419" y="1868"/>
                      <a:pt x="1258" y="1517"/>
                    </a:cubicBezTo>
                    <a:cubicBezTo>
                      <a:pt x="1677" y="1401"/>
                      <a:pt x="2097" y="1401"/>
                      <a:pt x="2516" y="1401"/>
                    </a:cubicBezTo>
                    <a:cubicBezTo>
                      <a:pt x="2516" y="1284"/>
                      <a:pt x="2726" y="1284"/>
                      <a:pt x="2935" y="1167"/>
                    </a:cubicBezTo>
                    <a:cubicBezTo>
                      <a:pt x="2935" y="817"/>
                      <a:pt x="3355" y="467"/>
                      <a:pt x="3984" y="350"/>
                    </a:cubicBezTo>
                    <a:cubicBezTo>
                      <a:pt x="4823" y="0"/>
                      <a:pt x="6081" y="233"/>
                      <a:pt x="6710" y="583"/>
                    </a:cubicBezTo>
                    <a:cubicBezTo>
                      <a:pt x="6710" y="583"/>
                      <a:pt x="6920" y="583"/>
                      <a:pt x="6920" y="467"/>
                    </a:cubicBezTo>
                    <a:cubicBezTo>
                      <a:pt x="7339" y="350"/>
                      <a:pt x="7759" y="350"/>
                      <a:pt x="8178" y="350"/>
                    </a:cubicBezTo>
                    <a:cubicBezTo>
                      <a:pt x="9017" y="350"/>
                      <a:pt x="9856" y="583"/>
                      <a:pt x="10485" y="1050"/>
                    </a:cubicBezTo>
                    <a:cubicBezTo>
                      <a:pt x="10485" y="1050"/>
                      <a:pt x="10485" y="1050"/>
                      <a:pt x="10485" y="1167"/>
                    </a:cubicBezTo>
                    <a:cubicBezTo>
                      <a:pt x="11324" y="1050"/>
                      <a:pt x="12372" y="1167"/>
                      <a:pt x="12792" y="1634"/>
                    </a:cubicBezTo>
                    <a:cubicBezTo>
                      <a:pt x="13001" y="1984"/>
                      <a:pt x="13001" y="2218"/>
                      <a:pt x="13001" y="2451"/>
                    </a:cubicBezTo>
                    <a:cubicBezTo>
                      <a:pt x="13001" y="2451"/>
                      <a:pt x="13211" y="2451"/>
                      <a:pt x="13211" y="2335"/>
                    </a:cubicBezTo>
                    <a:cubicBezTo>
                      <a:pt x="14260" y="1984"/>
                      <a:pt x="15728" y="2218"/>
                      <a:pt x="16147" y="2802"/>
                    </a:cubicBezTo>
                    <a:cubicBezTo>
                      <a:pt x="16776" y="3269"/>
                      <a:pt x="16567" y="3969"/>
                      <a:pt x="15728" y="4319"/>
                    </a:cubicBezTo>
                    <a:cubicBezTo>
                      <a:pt x="16147" y="4319"/>
                      <a:pt x="16567" y="4553"/>
                      <a:pt x="16986" y="4787"/>
                    </a:cubicBezTo>
                    <a:cubicBezTo>
                      <a:pt x="17405" y="5254"/>
                      <a:pt x="17196" y="5721"/>
                      <a:pt x="16567" y="6071"/>
                    </a:cubicBezTo>
                    <a:cubicBezTo>
                      <a:pt x="16776" y="6188"/>
                      <a:pt x="16776" y="6188"/>
                      <a:pt x="16986" y="6304"/>
                    </a:cubicBezTo>
                    <a:cubicBezTo>
                      <a:pt x="17615" y="6304"/>
                      <a:pt x="18244" y="6538"/>
                      <a:pt x="18664" y="6888"/>
                    </a:cubicBezTo>
                    <a:cubicBezTo>
                      <a:pt x="19083" y="7355"/>
                      <a:pt x="19083" y="7939"/>
                      <a:pt x="18454" y="8289"/>
                    </a:cubicBezTo>
                    <a:cubicBezTo>
                      <a:pt x="19083" y="8406"/>
                      <a:pt x="19502" y="8640"/>
                      <a:pt x="19712" y="8873"/>
                    </a:cubicBezTo>
                    <a:cubicBezTo>
                      <a:pt x="20131" y="9340"/>
                      <a:pt x="20131" y="9807"/>
                      <a:pt x="19712" y="10157"/>
                    </a:cubicBezTo>
                    <a:cubicBezTo>
                      <a:pt x="20341" y="10274"/>
                      <a:pt x="20761" y="10508"/>
                      <a:pt x="20970" y="10741"/>
                    </a:cubicBezTo>
                    <a:cubicBezTo>
                      <a:pt x="21600" y="11325"/>
                      <a:pt x="21180" y="12142"/>
                      <a:pt x="20131" y="12492"/>
                    </a:cubicBezTo>
                    <a:cubicBezTo>
                      <a:pt x="20131" y="12492"/>
                      <a:pt x="20131" y="12492"/>
                      <a:pt x="20131" y="12492"/>
                    </a:cubicBezTo>
                    <a:cubicBezTo>
                      <a:pt x="20341" y="12492"/>
                      <a:pt x="20341" y="12609"/>
                      <a:pt x="20341" y="12609"/>
                    </a:cubicBezTo>
                    <a:cubicBezTo>
                      <a:pt x="20551" y="12726"/>
                      <a:pt x="20551" y="12843"/>
                      <a:pt x="20551" y="13076"/>
                    </a:cubicBezTo>
                    <a:cubicBezTo>
                      <a:pt x="21180" y="13660"/>
                      <a:pt x="20761" y="14594"/>
                      <a:pt x="19502" y="14944"/>
                    </a:cubicBezTo>
                    <a:cubicBezTo>
                      <a:pt x="19293" y="14944"/>
                      <a:pt x="19293" y="15061"/>
                      <a:pt x="19083" y="15061"/>
                    </a:cubicBezTo>
                    <a:cubicBezTo>
                      <a:pt x="19293" y="15178"/>
                      <a:pt x="19502" y="15295"/>
                      <a:pt x="19712" y="15411"/>
                    </a:cubicBezTo>
                    <a:cubicBezTo>
                      <a:pt x="20341" y="16112"/>
                      <a:pt x="19922" y="16929"/>
                      <a:pt x="18664" y="17280"/>
                    </a:cubicBezTo>
                    <a:cubicBezTo>
                      <a:pt x="18034" y="17396"/>
                      <a:pt x="17615" y="17513"/>
                      <a:pt x="16986" y="17396"/>
                    </a:cubicBezTo>
                    <a:cubicBezTo>
                      <a:pt x="16567" y="17630"/>
                      <a:pt x="16357" y="17630"/>
                      <a:pt x="15937" y="17630"/>
                    </a:cubicBezTo>
                    <a:cubicBezTo>
                      <a:pt x="15728" y="17630"/>
                      <a:pt x="15308" y="17630"/>
                      <a:pt x="14889" y="17630"/>
                    </a:cubicBezTo>
                    <a:cubicBezTo>
                      <a:pt x="15099" y="17747"/>
                      <a:pt x="15308" y="17863"/>
                      <a:pt x="15518" y="17980"/>
                    </a:cubicBezTo>
                    <a:cubicBezTo>
                      <a:pt x="15937" y="18447"/>
                      <a:pt x="15728" y="19031"/>
                      <a:pt x="14679" y="19264"/>
                    </a:cubicBezTo>
                    <a:cubicBezTo>
                      <a:pt x="14469" y="19381"/>
                      <a:pt x="14050" y="19498"/>
                      <a:pt x="13840" y="19381"/>
                    </a:cubicBezTo>
                    <a:cubicBezTo>
                      <a:pt x="13421" y="19848"/>
                      <a:pt x="13001" y="20082"/>
                      <a:pt x="12582" y="20082"/>
                    </a:cubicBezTo>
                    <a:cubicBezTo>
                      <a:pt x="12372" y="19965"/>
                      <a:pt x="12372" y="19965"/>
                      <a:pt x="12372" y="19965"/>
                    </a:cubicBezTo>
                    <a:cubicBezTo>
                      <a:pt x="12582" y="20432"/>
                      <a:pt x="12163" y="20899"/>
                      <a:pt x="11324" y="21132"/>
                    </a:cubicBezTo>
                    <a:cubicBezTo>
                      <a:pt x="10485" y="21366"/>
                      <a:pt x="9436" y="21366"/>
                      <a:pt x="8807" y="21016"/>
                    </a:cubicBezTo>
                    <a:cubicBezTo>
                      <a:pt x="8598" y="21132"/>
                      <a:pt x="8388" y="21249"/>
                      <a:pt x="8178" y="21249"/>
                    </a:cubicBezTo>
                    <a:cubicBezTo>
                      <a:pt x="7130" y="21600"/>
                      <a:pt x="5871" y="21366"/>
                      <a:pt x="5242" y="20782"/>
                    </a:cubicBezTo>
                    <a:cubicBezTo>
                      <a:pt x="4823" y="20432"/>
                      <a:pt x="5032" y="19848"/>
                      <a:pt x="5452" y="19498"/>
                    </a:cubicBezTo>
                    <a:cubicBezTo>
                      <a:pt x="5242" y="18797"/>
                      <a:pt x="6500" y="18214"/>
                      <a:pt x="6500" y="18214"/>
                    </a:cubicBezTo>
                    <a:close/>
                  </a:path>
                </a:pathLst>
              </a:custGeom>
              <a:solidFill>
                <a:srgbClr val="2F323A"/>
              </a:solidFill>
              <a:ln w="9525" cap="flat" cmpd="sng">
                <a:noFill/>
                <a:prstDash val="solid"/>
                <a:round/>
              </a:ln>
            </p:spPr>
            <p:txBody>
              <a:bodyPr rtlCol="0" anchor="ctr"/>
              <a:lstStyle/>
              <a:p>
                <a:pPr algn="ctr"/>
              </a:p>
            </p:txBody>
          </p:sp>
          <p:sp>
            <p:nvSpPr>
              <p:cNvPr id="211" name="曲线"/>
              <p:cNvSpPr/>
              <p:nvPr/>
            </p:nvSpPr>
            <p:spPr>
              <a:xfrm>
                <a:off x="1778449" y="2219700"/>
                <a:ext cx="288866" cy="548291"/>
              </a:xfrm>
              <a:custGeom>
                <a:avLst/>
                <a:gdLst>
                  <a:gd name="T1" fmla="*/ 0 w 21600"/>
                  <a:gd name="T2" fmla="*/ 0 h 21600"/>
                  <a:gd name="T3" fmla="*/ 21600 w 21600"/>
                  <a:gd name="T4" fmla="*/ 21600 h 21600"/>
                </a:gdLst>
                <a:ahLst/>
                <a:cxnLst/>
                <a:rect l="T1" t="T2" r="T3" b="T4"/>
                <a:pathLst>
                  <a:path w="21600" h="21600">
                    <a:moveTo>
                      <a:pt x="19644" y="1469"/>
                    </a:moveTo>
                    <a:cubicBezTo>
                      <a:pt x="14244" y="244"/>
                      <a:pt x="3258" y="0"/>
                      <a:pt x="1024" y="4604"/>
                    </a:cubicBezTo>
                    <a:cubicBezTo>
                      <a:pt x="558" y="5583"/>
                      <a:pt x="0" y="16848"/>
                      <a:pt x="2793" y="17877"/>
                    </a:cubicBezTo>
                    <a:cubicBezTo>
                      <a:pt x="12848" y="21600"/>
                      <a:pt x="15175" y="18024"/>
                      <a:pt x="19551" y="17093"/>
                    </a:cubicBezTo>
                    <a:cubicBezTo>
                      <a:pt x="21600" y="16653"/>
                      <a:pt x="18527" y="12244"/>
                      <a:pt x="18434" y="10530"/>
                    </a:cubicBezTo>
                    <a:cubicBezTo>
                      <a:pt x="18248" y="8816"/>
                      <a:pt x="19644" y="1469"/>
                      <a:pt x="19644" y="1469"/>
                    </a:cubicBezTo>
                    <a:close/>
                  </a:path>
                </a:pathLst>
              </a:custGeom>
              <a:solidFill>
                <a:srgbClr val="9A4E23"/>
              </a:solidFill>
              <a:ln w="9525" cap="flat" cmpd="sng">
                <a:noFill/>
                <a:prstDash val="solid"/>
                <a:round/>
              </a:ln>
            </p:spPr>
            <p:txBody>
              <a:bodyPr rtlCol="0" anchor="ctr"/>
              <a:lstStyle/>
              <a:p>
                <a:pPr algn="ctr"/>
              </a:p>
            </p:txBody>
          </p:sp>
          <p:sp>
            <p:nvSpPr>
              <p:cNvPr id="212" name="曲线"/>
              <p:cNvSpPr/>
              <p:nvPr/>
            </p:nvSpPr>
            <p:spPr>
              <a:xfrm>
                <a:off x="1856895" y="2300637"/>
                <a:ext cx="187163" cy="471229"/>
              </a:xfrm>
              <a:custGeom>
                <a:avLst/>
                <a:gdLst>
                  <a:gd name="T1" fmla="*/ 0 w 21600"/>
                  <a:gd name="T2" fmla="*/ 0 h 21600"/>
                  <a:gd name="T3" fmla="*/ 21600 w 21600"/>
                  <a:gd name="T4" fmla="*/ 21600 h 21600"/>
                </a:gdLst>
                <a:ahLst/>
                <a:cxnLst/>
                <a:rect l="T1" t="T2" r="T3" b="T4"/>
                <a:pathLst>
                  <a:path w="21600" h="21600">
                    <a:moveTo>
                      <a:pt x="21600" y="12994"/>
                    </a:moveTo>
                    <a:cubicBezTo>
                      <a:pt x="20735" y="11398"/>
                      <a:pt x="19440" y="9574"/>
                      <a:pt x="19440" y="8548"/>
                    </a:cubicBezTo>
                    <a:cubicBezTo>
                      <a:pt x="19296" y="7351"/>
                      <a:pt x="20015" y="3761"/>
                      <a:pt x="20591" y="1082"/>
                    </a:cubicBezTo>
                    <a:cubicBezTo>
                      <a:pt x="13968" y="284"/>
                      <a:pt x="5615" y="0"/>
                      <a:pt x="4464" y="455"/>
                    </a:cubicBezTo>
                    <a:cubicBezTo>
                      <a:pt x="2303" y="1196"/>
                      <a:pt x="1151" y="4901"/>
                      <a:pt x="576" y="6611"/>
                    </a:cubicBezTo>
                    <a:cubicBezTo>
                      <a:pt x="0" y="8491"/>
                      <a:pt x="1008" y="21600"/>
                      <a:pt x="16991" y="17211"/>
                    </a:cubicBezTo>
                    <a:cubicBezTo>
                      <a:pt x="16991" y="17211"/>
                      <a:pt x="19152" y="15387"/>
                      <a:pt x="21600" y="12994"/>
                    </a:cubicBezTo>
                    <a:close/>
                  </a:path>
                </a:pathLst>
              </a:custGeom>
              <a:solidFill>
                <a:srgbClr val="B45827"/>
              </a:solidFill>
              <a:ln w="9525" cap="flat" cmpd="sng">
                <a:noFill/>
                <a:prstDash val="solid"/>
                <a:round/>
              </a:ln>
            </p:spPr>
            <p:txBody>
              <a:bodyPr rtlCol="0" anchor="ctr"/>
              <a:lstStyle/>
              <a:p>
                <a:pPr algn="ctr"/>
              </a:p>
            </p:txBody>
          </p:sp>
          <p:sp>
            <p:nvSpPr>
              <p:cNvPr id="213" name="曲线"/>
              <p:cNvSpPr/>
              <p:nvPr/>
            </p:nvSpPr>
            <p:spPr>
              <a:xfrm>
                <a:off x="1752608" y="2195796"/>
                <a:ext cx="364358" cy="281390"/>
              </a:xfrm>
              <a:custGeom>
                <a:avLst/>
                <a:gdLst>
                  <a:gd name="T1" fmla="*/ 0 w 21600"/>
                  <a:gd name="T2" fmla="*/ 0 h 21600"/>
                  <a:gd name="T3" fmla="*/ 21600 w 21600"/>
                  <a:gd name="T4" fmla="*/ 21600 h 21600"/>
                </a:gdLst>
                <a:ahLst/>
                <a:cxnLst/>
                <a:rect l="T1" t="T2" r="T3" b="T4"/>
                <a:pathLst>
                  <a:path w="21600" h="21600">
                    <a:moveTo>
                      <a:pt x="15260" y="8697"/>
                    </a:moveTo>
                    <a:cubicBezTo>
                      <a:pt x="13711" y="8792"/>
                      <a:pt x="9141" y="7646"/>
                      <a:pt x="6045" y="10704"/>
                    </a:cubicBezTo>
                    <a:cubicBezTo>
                      <a:pt x="2948" y="13762"/>
                      <a:pt x="3612" y="19497"/>
                      <a:pt x="2064" y="20548"/>
                    </a:cubicBezTo>
                    <a:cubicBezTo>
                      <a:pt x="516" y="21600"/>
                      <a:pt x="0" y="7359"/>
                      <a:pt x="5086" y="3631"/>
                    </a:cubicBezTo>
                    <a:cubicBezTo>
                      <a:pt x="10025" y="0"/>
                      <a:pt x="18430" y="2771"/>
                      <a:pt x="20051" y="4683"/>
                    </a:cubicBezTo>
                    <a:cubicBezTo>
                      <a:pt x="21600" y="6690"/>
                      <a:pt x="15260" y="8697"/>
                      <a:pt x="15260" y="8697"/>
                    </a:cubicBezTo>
                    <a:close/>
                  </a:path>
                </a:pathLst>
              </a:custGeom>
              <a:solidFill>
                <a:srgbClr val="C86C38"/>
              </a:solidFill>
              <a:ln w="9525" cap="flat" cmpd="sng">
                <a:noFill/>
                <a:prstDash val="solid"/>
                <a:round/>
              </a:ln>
            </p:spPr>
            <p:txBody>
              <a:bodyPr rtlCol="0" anchor="ctr"/>
              <a:lstStyle/>
              <a:p>
                <a:pPr algn="ctr"/>
              </a:p>
            </p:txBody>
          </p:sp>
          <p:sp>
            <p:nvSpPr>
              <p:cNvPr id="214" name="曲线"/>
              <p:cNvSpPr/>
              <p:nvPr/>
            </p:nvSpPr>
            <p:spPr>
              <a:xfrm>
                <a:off x="1860771" y="2807676"/>
                <a:ext cx="220387" cy="371188"/>
              </a:xfrm>
              <a:custGeom>
                <a:avLst/>
                <a:gdLst>
                  <a:gd name="T1" fmla="*/ 0 w 21600"/>
                  <a:gd name="T2" fmla="*/ 0 h 21600"/>
                  <a:gd name="T3" fmla="*/ 21600 w 21600"/>
                  <a:gd name="T4" fmla="*/ 21600 h 21600"/>
                </a:gdLst>
                <a:ahLst/>
                <a:cxnLst/>
                <a:rect l="T1" t="T2" r="T3" b="T4"/>
                <a:pathLst>
                  <a:path w="21600" h="21600">
                    <a:moveTo>
                      <a:pt x="21600" y="1014"/>
                    </a:moveTo>
                    <a:cubicBezTo>
                      <a:pt x="16108" y="7973"/>
                      <a:pt x="12325" y="14569"/>
                      <a:pt x="5247" y="21600"/>
                    </a:cubicBezTo>
                    <a:cubicBezTo>
                      <a:pt x="5247" y="21600"/>
                      <a:pt x="0" y="20875"/>
                      <a:pt x="244" y="20077"/>
                    </a:cubicBezTo>
                    <a:cubicBezTo>
                      <a:pt x="3538" y="12177"/>
                      <a:pt x="7688" y="7393"/>
                      <a:pt x="11959" y="0"/>
                    </a:cubicBezTo>
                    <a:lnTo>
                      <a:pt x="21600" y="1014"/>
                    </a:lnTo>
                    <a:close/>
                  </a:path>
                </a:pathLst>
              </a:custGeom>
              <a:solidFill>
                <a:srgbClr val="FAD1BF"/>
              </a:solidFill>
              <a:ln w="9525" cap="flat" cmpd="sng">
                <a:noFill/>
                <a:prstDash val="solid"/>
                <a:round/>
              </a:ln>
            </p:spPr>
            <p:txBody>
              <a:bodyPr rtlCol="0" anchor="ctr"/>
              <a:lstStyle/>
              <a:p>
                <a:pPr algn="ctr"/>
              </a:p>
            </p:txBody>
          </p:sp>
          <p:sp>
            <p:nvSpPr>
              <p:cNvPr id="215" name="曲线"/>
              <p:cNvSpPr/>
              <p:nvPr/>
            </p:nvSpPr>
            <p:spPr>
              <a:xfrm>
                <a:off x="1873507" y="2948509"/>
                <a:ext cx="75677" cy="179226"/>
              </a:xfrm>
              <a:custGeom>
                <a:avLst/>
                <a:gdLst>
                  <a:gd name="T1" fmla="*/ 0 w 21600"/>
                  <a:gd name="T2" fmla="*/ 0 h 21600"/>
                  <a:gd name="T3" fmla="*/ 21600 w 21600"/>
                  <a:gd name="T4" fmla="*/ 21600 h 21600"/>
                </a:gdLst>
                <a:ahLst/>
                <a:cxnLst/>
                <a:rect l="T1" t="T2" r="T3" b="T4"/>
                <a:pathLst>
                  <a:path w="21600" h="21600">
                    <a:moveTo>
                      <a:pt x="0" y="20250"/>
                    </a:moveTo>
                    <a:cubicBezTo>
                      <a:pt x="4957" y="12749"/>
                      <a:pt x="10622" y="6449"/>
                      <a:pt x="16288" y="0"/>
                    </a:cubicBezTo>
                    <a:cubicBezTo>
                      <a:pt x="21600" y="1349"/>
                      <a:pt x="21600" y="1349"/>
                      <a:pt x="21600" y="1349"/>
                    </a:cubicBezTo>
                    <a:cubicBezTo>
                      <a:pt x="19829" y="3599"/>
                      <a:pt x="7081" y="21600"/>
                      <a:pt x="7081" y="21600"/>
                    </a:cubicBezTo>
                    <a:cubicBezTo>
                      <a:pt x="7081" y="21600"/>
                      <a:pt x="3895" y="21000"/>
                      <a:pt x="0" y="20250"/>
                    </a:cubicBezTo>
                    <a:close/>
                  </a:path>
                </a:pathLst>
              </a:custGeom>
              <a:solidFill>
                <a:srgbClr val="FAC6AF"/>
              </a:solidFill>
              <a:ln w="9525" cap="flat" cmpd="sng">
                <a:noFill/>
                <a:prstDash val="solid"/>
                <a:round/>
              </a:ln>
            </p:spPr>
            <p:txBody>
              <a:bodyPr rtlCol="0" anchor="ctr"/>
              <a:lstStyle/>
              <a:p>
                <a:pPr algn="ctr"/>
              </a:p>
            </p:txBody>
          </p:sp>
          <p:sp>
            <p:nvSpPr>
              <p:cNvPr id="216" name="曲线"/>
              <p:cNvSpPr/>
              <p:nvPr/>
            </p:nvSpPr>
            <p:spPr>
              <a:xfrm>
                <a:off x="2224577" y="2734767"/>
                <a:ext cx="270223" cy="337225"/>
              </a:xfrm>
              <a:custGeom>
                <a:avLst/>
                <a:gdLst>
                  <a:gd name="T1" fmla="*/ 0 w 21600"/>
                  <a:gd name="T2" fmla="*/ 0 h 21600"/>
                  <a:gd name="T3" fmla="*/ 21600 w 21600"/>
                  <a:gd name="T4" fmla="*/ 21600 h 21600"/>
                </a:gdLst>
                <a:ahLst/>
                <a:cxnLst/>
                <a:rect l="T1" t="T2" r="T3" b="T4"/>
                <a:pathLst>
                  <a:path w="21600" h="21600">
                    <a:moveTo>
                      <a:pt x="0" y="3427"/>
                    </a:moveTo>
                    <a:cubicBezTo>
                      <a:pt x="2986" y="5579"/>
                      <a:pt x="11646" y="16578"/>
                      <a:pt x="17518" y="21600"/>
                    </a:cubicBezTo>
                    <a:cubicBezTo>
                      <a:pt x="21600" y="19687"/>
                      <a:pt x="21600" y="19687"/>
                      <a:pt x="21600" y="19687"/>
                    </a:cubicBezTo>
                    <a:cubicBezTo>
                      <a:pt x="21600" y="19687"/>
                      <a:pt x="14134" y="8608"/>
                      <a:pt x="13736" y="7970"/>
                    </a:cubicBezTo>
                    <a:cubicBezTo>
                      <a:pt x="13238" y="7253"/>
                      <a:pt x="4379" y="0"/>
                      <a:pt x="3185" y="478"/>
                    </a:cubicBezTo>
                    <a:cubicBezTo>
                      <a:pt x="1990" y="876"/>
                      <a:pt x="0" y="3427"/>
                      <a:pt x="0" y="3427"/>
                    </a:cubicBezTo>
                    <a:close/>
                  </a:path>
                </a:pathLst>
              </a:custGeom>
              <a:solidFill>
                <a:srgbClr val="FAD1BF"/>
              </a:solidFill>
              <a:ln w="9525" cap="flat" cmpd="sng">
                <a:noFill/>
                <a:prstDash val="solid"/>
                <a:round/>
              </a:ln>
            </p:spPr>
            <p:txBody>
              <a:bodyPr rtlCol="0" anchor="ctr"/>
              <a:lstStyle/>
              <a:p>
                <a:pPr algn="ctr"/>
              </a:p>
            </p:txBody>
          </p:sp>
          <p:sp>
            <p:nvSpPr>
              <p:cNvPr id="217" name="曲线"/>
              <p:cNvSpPr/>
              <p:nvPr/>
            </p:nvSpPr>
            <p:spPr>
              <a:xfrm>
                <a:off x="2271644" y="2841638"/>
                <a:ext cx="187347" cy="230354"/>
              </a:xfrm>
              <a:custGeom>
                <a:avLst/>
                <a:gdLst>
                  <a:gd name="T1" fmla="*/ 0 w 21600"/>
                  <a:gd name="T2" fmla="*/ 0 h 21600"/>
                  <a:gd name="T3" fmla="*/ 21600 w 21600"/>
                  <a:gd name="T4" fmla="*/ 21600 h 21600"/>
                </a:gdLst>
                <a:ahLst/>
                <a:cxnLst/>
                <a:rect l="T1" t="T2" r="T3" b="T4"/>
                <a:pathLst>
                  <a:path w="21600" h="21600">
                    <a:moveTo>
                      <a:pt x="0" y="350"/>
                    </a:moveTo>
                    <a:cubicBezTo>
                      <a:pt x="5615" y="6655"/>
                      <a:pt x="13824" y="16345"/>
                      <a:pt x="19871" y="21600"/>
                    </a:cubicBezTo>
                    <a:cubicBezTo>
                      <a:pt x="21600" y="20782"/>
                      <a:pt x="21600" y="20782"/>
                      <a:pt x="21600" y="20782"/>
                    </a:cubicBezTo>
                    <a:cubicBezTo>
                      <a:pt x="15984" y="13894"/>
                      <a:pt x="4752" y="583"/>
                      <a:pt x="4320" y="0"/>
                    </a:cubicBezTo>
                    <a:lnTo>
                      <a:pt x="0" y="350"/>
                    </a:lnTo>
                    <a:close/>
                  </a:path>
                </a:pathLst>
              </a:custGeom>
              <a:solidFill>
                <a:srgbClr val="FAC6AF"/>
              </a:solidFill>
              <a:ln w="9525" cap="flat" cmpd="sng">
                <a:noFill/>
                <a:prstDash val="solid"/>
                <a:round/>
              </a:ln>
            </p:spPr>
            <p:txBody>
              <a:bodyPr rtlCol="0" anchor="ctr"/>
              <a:lstStyle/>
              <a:p>
                <a:pPr algn="ctr"/>
              </a:p>
            </p:txBody>
          </p:sp>
          <p:sp>
            <p:nvSpPr>
              <p:cNvPr id="218" name="曲线"/>
              <p:cNvSpPr/>
              <p:nvPr/>
            </p:nvSpPr>
            <p:spPr>
              <a:xfrm>
                <a:off x="1859479" y="2621251"/>
                <a:ext cx="543031" cy="405519"/>
              </a:xfrm>
              <a:custGeom>
                <a:avLst/>
                <a:gdLst>
                  <a:gd name="T1" fmla="*/ 0 w 21600"/>
                  <a:gd name="T2" fmla="*/ 0 h 21600"/>
                  <a:gd name="T3" fmla="*/ 21600 w 21600"/>
                  <a:gd name="T4" fmla="*/ 21600 h 21600"/>
                </a:gdLst>
                <a:ahLst/>
                <a:cxnLst/>
                <a:rect l="T1" t="T2" r="T3" b="T4"/>
                <a:pathLst>
                  <a:path w="21600" h="21600">
                    <a:moveTo>
                      <a:pt x="4260" y="0"/>
                    </a:moveTo>
                    <a:cubicBezTo>
                      <a:pt x="3121" y="4903"/>
                      <a:pt x="1585" y="12655"/>
                      <a:pt x="0" y="16233"/>
                    </a:cubicBezTo>
                    <a:cubicBezTo>
                      <a:pt x="1733" y="21202"/>
                      <a:pt x="6688" y="21600"/>
                      <a:pt x="7629" y="19943"/>
                    </a:cubicBezTo>
                    <a:cubicBezTo>
                      <a:pt x="10700" y="10203"/>
                      <a:pt x="10700" y="10203"/>
                      <a:pt x="10700" y="10203"/>
                    </a:cubicBezTo>
                    <a:cubicBezTo>
                      <a:pt x="10700" y="10203"/>
                      <a:pt x="15605" y="17757"/>
                      <a:pt x="16150" y="17889"/>
                    </a:cubicBezTo>
                    <a:cubicBezTo>
                      <a:pt x="16744" y="17955"/>
                      <a:pt x="21401" y="12191"/>
                      <a:pt x="21600" y="11860"/>
                    </a:cubicBezTo>
                    <a:cubicBezTo>
                      <a:pt x="14069" y="728"/>
                      <a:pt x="14069" y="728"/>
                      <a:pt x="14069" y="728"/>
                    </a:cubicBezTo>
                    <a:lnTo>
                      <a:pt x="4260" y="0"/>
                    </a:lnTo>
                    <a:close/>
                  </a:path>
                </a:pathLst>
              </a:custGeom>
              <a:solidFill>
                <a:srgbClr val="58595B"/>
              </a:solidFill>
              <a:ln w="9525" cap="flat" cmpd="sng">
                <a:noFill/>
                <a:prstDash val="solid"/>
                <a:round/>
              </a:ln>
            </p:spPr>
            <p:txBody>
              <a:bodyPr rtlCol="0" anchor="ctr"/>
              <a:lstStyle/>
              <a:p>
                <a:pPr algn="ctr"/>
              </a:p>
            </p:txBody>
          </p:sp>
          <p:sp>
            <p:nvSpPr>
              <p:cNvPr id="219" name="曲线"/>
              <p:cNvSpPr/>
              <p:nvPr/>
            </p:nvSpPr>
            <p:spPr>
              <a:xfrm>
                <a:off x="1859479" y="2682347"/>
                <a:ext cx="383739" cy="344424"/>
              </a:xfrm>
              <a:custGeom>
                <a:avLst/>
                <a:gdLst>
                  <a:gd name="T1" fmla="*/ 0 w 21600"/>
                  <a:gd name="T2" fmla="*/ 0 h 21600"/>
                  <a:gd name="T3" fmla="*/ 21600 w 21600"/>
                  <a:gd name="T4" fmla="*/ 21600 h 21600"/>
                </a:gdLst>
                <a:ahLst/>
                <a:cxnLst/>
                <a:rect l="T1" t="T2" r="T3" b="T4"/>
                <a:pathLst>
                  <a:path w="21600" h="21600">
                    <a:moveTo>
                      <a:pt x="4979" y="77"/>
                    </a:moveTo>
                    <a:cubicBezTo>
                      <a:pt x="3506" y="5458"/>
                      <a:pt x="1753" y="11930"/>
                      <a:pt x="0" y="15283"/>
                    </a:cubicBezTo>
                    <a:cubicBezTo>
                      <a:pt x="2454" y="21132"/>
                      <a:pt x="9467" y="21600"/>
                      <a:pt x="10800" y="19650"/>
                    </a:cubicBezTo>
                    <a:cubicBezTo>
                      <a:pt x="10800" y="19650"/>
                      <a:pt x="8345" y="18792"/>
                      <a:pt x="5680" y="17935"/>
                    </a:cubicBezTo>
                    <a:cubicBezTo>
                      <a:pt x="3085" y="16999"/>
                      <a:pt x="2244" y="15907"/>
                      <a:pt x="2244" y="15907"/>
                    </a:cubicBezTo>
                    <a:cubicBezTo>
                      <a:pt x="2244" y="15907"/>
                      <a:pt x="4277" y="13646"/>
                      <a:pt x="5540" y="8343"/>
                    </a:cubicBezTo>
                    <a:cubicBezTo>
                      <a:pt x="6802" y="3119"/>
                      <a:pt x="7153" y="2339"/>
                      <a:pt x="7153" y="2339"/>
                    </a:cubicBezTo>
                    <a:cubicBezTo>
                      <a:pt x="7153" y="2339"/>
                      <a:pt x="10800" y="3431"/>
                      <a:pt x="13675" y="2885"/>
                    </a:cubicBezTo>
                    <a:cubicBezTo>
                      <a:pt x="16620" y="2417"/>
                      <a:pt x="21389" y="0"/>
                      <a:pt x="21459" y="311"/>
                    </a:cubicBezTo>
                    <a:cubicBezTo>
                      <a:pt x="21600" y="623"/>
                      <a:pt x="6311" y="545"/>
                      <a:pt x="4979" y="77"/>
                    </a:cubicBezTo>
                    <a:close/>
                  </a:path>
                </a:pathLst>
              </a:custGeom>
              <a:solidFill>
                <a:srgbClr val="545554"/>
              </a:solidFill>
              <a:ln w="9525" cap="flat" cmpd="sng">
                <a:noFill/>
                <a:prstDash val="solid"/>
                <a:round/>
              </a:ln>
            </p:spPr>
            <p:txBody>
              <a:bodyPr rtlCol="0" anchor="ctr"/>
              <a:lstStyle/>
              <a:p>
                <a:pPr algn="ctr"/>
              </a:p>
            </p:txBody>
          </p:sp>
          <p:sp>
            <p:nvSpPr>
              <p:cNvPr id="220" name="曲线"/>
              <p:cNvSpPr/>
              <p:nvPr/>
            </p:nvSpPr>
            <p:spPr>
              <a:xfrm>
                <a:off x="2128411" y="2767991"/>
                <a:ext cx="271515" cy="190485"/>
              </a:xfrm>
              <a:custGeom>
                <a:avLst/>
                <a:gdLst>
                  <a:gd name="T1" fmla="*/ 0 w 21600"/>
                  <a:gd name="T2" fmla="*/ 0 h 21600"/>
                  <a:gd name="T3" fmla="*/ 21600 w 21600"/>
                  <a:gd name="T4" fmla="*/ 21600 h 21600"/>
                </a:gdLst>
                <a:ahLst/>
                <a:cxnLst/>
                <a:rect l="T1" t="T2" r="T3" b="T4"/>
                <a:pathLst>
                  <a:path w="21600" h="21600">
                    <a:moveTo>
                      <a:pt x="0" y="5082"/>
                    </a:moveTo>
                    <a:cubicBezTo>
                      <a:pt x="0" y="5082"/>
                      <a:pt x="9809" y="21176"/>
                      <a:pt x="10899" y="21458"/>
                    </a:cubicBezTo>
                    <a:cubicBezTo>
                      <a:pt x="11988" y="21600"/>
                      <a:pt x="20212" y="10870"/>
                      <a:pt x="21600" y="8894"/>
                    </a:cubicBezTo>
                    <a:cubicBezTo>
                      <a:pt x="19222" y="10305"/>
                      <a:pt x="16150" y="12564"/>
                      <a:pt x="14862" y="13835"/>
                    </a:cubicBezTo>
                    <a:cubicBezTo>
                      <a:pt x="12583" y="16094"/>
                      <a:pt x="11493" y="17505"/>
                      <a:pt x="11493" y="17505"/>
                    </a:cubicBezTo>
                    <a:cubicBezTo>
                      <a:pt x="792" y="0"/>
                      <a:pt x="792" y="0"/>
                      <a:pt x="792" y="0"/>
                    </a:cubicBezTo>
                    <a:lnTo>
                      <a:pt x="0" y="5082"/>
                    </a:lnTo>
                    <a:close/>
                  </a:path>
                </a:pathLst>
              </a:custGeom>
              <a:solidFill>
                <a:srgbClr val="545554"/>
              </a:solidFill>
              <a:ln w="9525" cap="flat" cmpd="sng">
                <a:noFill/>
                <a:prstDash val="solid"/>
                <a:round/>
              </a:ln>
            </p:spPr>
            <p:txBody>
              <a:bodyPr rtlCol="0" anchor="ctr"/>
              <a:lstStyle/>
              <a:p>
                <a:pPr algn="ctr"/>
              </a:p>
            </p:txBody>
          </p:sp>
          <p:sp>
            <p:nvSpPr>
              <p:cNvPr id="221" name="曲线"/>
              <p:cNvSpPr/>
              <p:nvPr/>
            </p:nvSpPr>
            <p:spPr>
              <a:xfrm>
                <a:off x="2135609" y="2264183"/>
                <a:ext cx="169997" cy="329842"/>
              </a:xfrm>
              <a:custGeom>
                <a:avLst/>
                <a:gdLst>
                  <a:gd name="T1" fmla="*/ 0 w 21600"/>
                  <a:gd name="T2" fmla="*/ 0 h 21600"/>
                  <a:gd name="T3" fmla="*/ 21600 w 21600"/>
                  <a:gd name="T4" fmla="*/ 21600 h 21600"/>
                </a:gdLst>
                <a:ahLst/>
                <a:cxnLst/>
                <a:rect l="T1" t="T2" r="T3" b="T4"/>
                <a:pathLst>
                  <a:path w="21600" h="21600">
                    <a:moveTo>
                      <a:pt x="0" y="489"/>
                    </a:moveTo>
                    <a:cubicBezTo>
                      <a:pt x="0" y="489"/>
                      <a:pt x="3335" y="0"/>
                      <a:pt x="6511" y="1222"/>
                    </a:cubicBezTo>
                    <a:cubicBezTo>
                      <a:pt x="9529" y="2526"/>
                      <a:pt x="21600" y="19236"/>
                      <a:pt x="21123" y="19562"/>
                    </a:cubicBezTo>
                    <a:cubicBezTo>
                      <a:pt x="20647" y="19888"/>
                      <a:pt x="14770" y="21600"/>
                      <a:pt x="12705" y="20784"/>
                    </a:cubicBezTo>
                    <a:cubicBezTo>
                      <a:pt x="10641" y="19888"/>
                      <a:pt x="0" y="489"/>
                      <a:pt x="0" y="489"/>
                    </a:cubicBezTo>
                    <a:close/>
                  </a:path>
                </a:pathLst>
              </a:custGeom>
              <a:solidFill>
                <a:srgbClr val="FAD1BF"/>
              </a:solidFill>
              <a:ln w="9525" cap="flat" cmpd="sng">
                <a:noFill/>
                <a:prstDash val="solid"/>
                <a:round/>
              </a:ln>
            </p:spPr>
            <p:txBody>
              <a:bodyPr rtlCol="0" anchor="ctr"/>
              <a:lstStyle/>
              <a:p>
                <a:pPr algn="ctr"/>
              </a:p>
            </p:txBody>
          </p:sp>
          <p:sp>
            <p:nvSpPr>
              <p:cNvPr id="222" name="曲线"/>
              <p:cNvSpPr/>
              <p:nvPr/>
            </p:nvSpPr>
            <p:spPr>
              <a:xfrm>
                <a:off x="2203350" y="2503120"/>
                <a:ext cx="239029" cy="96258"/>
              </a:xfrm>
              <a:custGeom>
                <a:avLst/>
                <a:gdLst>
                  <a:gd name="T1" fmla="*/ 0 w 21600"/>
                  <a:gd name="T2" fmla="*/ 0 h 21600"/>
                  <a:gd name="T3" fmla="*/ 21600 w 21600"/>
                  <a:gd name="T4" fmla="*/ 21600 h 21600"/>
                </a:gdLst>
                <a:ahLst/>
                <a:cxnLst/>
                <a:rect l="T1" t="T2" r="T3" b="T4"/>
                <a:pathLst>
                  <a:path w="21600" h="21600">
                    <a:moveTo>
                      <a:pt x="21600" y="9537"/>
                    </a:moveTo>
                    <a:cubicBezTo>
                      <a:pt x="18562" y="12342"/>
                      <a:pt x="4724" y="21600"/>
                      <a:pt x="3600" y="20477"/>
                    </a:cubicBezTo>
                    <a:cubicBezTo>
                      <a:pt x="2362" y="19075"/>
                      <a:pt x="0" y="2524"/>
                      <a:pt x="787" y="2524"/>
                    </a:cubicBezTo>
                    <a:cubicBezTo>
                      <a:pt x="1574" y="2805"/>
                      <a:pt x="18112" y="0"/>
                      <a:pt x="18112" y="0"/>
                    </a:cubicBezTo>
                    <a:lnTo>
                      <a:pt x="21600" y="9537"/>
                    </a:lnTo>
                    <a:close/>
                  </a:path>
                </a:pathLst>
              </a:custGeom>
              <a:solidFill>
                <a:srgbClr val="FAD1BF"/>
              </a:solidFill>
              <a:ln w="9525" cap="flat" cmpd="sng">
                <a:noFill/>
                <a:prstDash val="solid"/>
                <a:round/>
              </a:ln>
            </p:spPr>
            <p:txBody>
              <a:bodyPr rtlCol="0" anchor="ctr"/>
              <a:lstStyle/>
              <a:p>
                <a:pPr algn="ctr"/>
              </a:p>
            </p:txBody>
          </p:sp>
          <p:sp>
            <p:nvSpPr>
              <p:cNvPr id="223" name="曲线"/>
              <p:cNvSpPr/>
              <p:nvPr/>
            </p:nvSpPr>
            <p:spPr>
              <a:xfrm>
                <a:off x="2214609" y="2528316"/>
                <a:ext cx="165382" cy="24549"/>
              </a:xfrm>
              <a:custGeom>
                <a:avLst/>
                <a:gdLst>
                  <a:gd name="T1" fmla="*/ 0 w 21600"/>
                  <a:gd name="T2" fmla="*/ 0 h 21600"/>
                  <a:gd name="T3" fmla="*/ 21600 w 21600"/>
                  <a:gd name="T4" fmla="*/ 21600 h 21600"/>
                </a:gdLst>
                <a:ahLst/>
                <a:cxnLst/>
                <a:rect l="T1" t="T2" r="T3" b="T4"/>
                <a:pathLst>
                  <a:path w="21600" h="21600">
                    <a:moveTo>
                      <a:pt x="1948" y="6479"/>
                    </a:moveTo>
                    <a:cubicBezTo>
                      <a:pt x="2111" y="11879"/>
                      <a:pt x="2111" y="16199"/>
                      <a:pt x="2273" y="21600"/>
                    </a:cubicBezTo>
                    <a:cubicBezTo>
                      <a:pt x="2111" y="16199"/>
                      <a:pt x="2111" y="11879"/>
                      <a:pt x="1948" y="6479"/>
                    </a:cubicBezTo>
                    <a:close/>
                    <a:moveTo>
                      <a:pt x="1948" y="6479"/>
                    </a:moveTo>
                    <a:cubicBezTo>
                      <a:pt x="162" y="5400"/>
                      <a:pt x="162" y="5400"/>
                      <a:pt x="162" y="5400"/>
                    </a:cubicBezTo>
                    <a:cubicBezTo>
                      <a:pt x="0" y="5400"/>
                      <a:pt x="0" y="5400"/>
                      <a:pt x="0" y="5400"/>
                    </a:cubicBezTo>
                    <a:cubicBezTo>
                      <a:pt x="162" y="11879"/>
                      <a:pt x="649" y="19440"/>
                      <a:pt x="974" y="20520"/>
                    </a:cubicBezTo>
                    <a:cubicBezTo>
                      <a:pt x="1136" y="20520"/>
                      <a:pt x="1624" y="20520"/>
                      <a:pt x="2273" y="21600"/>
                    </a:cubicBezTo>
                    <a:cubicBezTo>
                      <a:pt x="4222" y="21600"/>
                      <a:pt x="7957" y="20520"/>
                      <a:pt x="10881" y="20520"/>
                    </a:cubicBezTo>
                    <a:cubicBezTo>
                      <a:pt x="12992" y="19440"/>
                      <a:pt x="14778" y="18359"/>
                      <a:pt x="15590" y="17279"/>
                    </a:cubicBezTo>
                    <a:cubicBezTo>
                      <a:pt x="17052" y="16199"/>
                      <a:pt x="19651" y="14040"/>
                      <a:pt x="21600" y="11879"/>
                    </a:cubicBezTo>
                    <a:cubicBezTo>
                      <a:pt x="20463" y="4320"/>
                      <a:pt x="21437" y="0"/>
                      <a:pt x="21437" y="0"/>
                    </a:cubicBezTo>
                    <a:cubicBezTo>
                      <a:pt x="10556" y="11879"/>
                      <a:pt x="10556" y="11879"/>
                      <a:pt x="10556" y="11879"/>
                    </a:cubicBezTo>
                    <a:cubicBezTo>
                      <a:pt x="10556" y="10800"/>
                      <a:pt x="10556" y="10800"/>
                      <a:pt x="10556" y="10800"/>
                    </a:cubicBezTo>
                    <a:lnTo>
                      <a:pt x="1948" y="6479"/>
                    </a:lnTo>
                    <a:close/>
                  </a:path>
                </a:pathLst>
              </a:custGeom>
              <a:solidFill>
                <a:srgbClr val="FAC6AF"/>
              </a:solidFill>
              <a:ln w="9525" cap="flat" cmpd="sng">
                <a:noFill/>
                <a:prstDash val="solid"/>
                <a:round/>
              </a:ln>
            </p:spPr>
            <p:txBody>
              <a:bodyPr rtlCol="0" anchor="ctr"/>
              <a:lstStyle/>
              <a:p>
                <a:pPr algn="ctr"/>
              </a:p>
            </p:txBody>
          </p:sp>
          <p:sp>
            <p:nvSpPr>
              <p:cNvPr id="224" name="曲线"/>
              <p:cNvSpPr/>
              <p:nvPr/>
            </p:nvSpPr>
            <p:spPr>
              <a:xfrm>
                <a:off x="2095740" y="2252185"/>
                <a:ext cx="181994" cy="246228"/>
              </a:xfrm>
              <a:custGeom>
                <a:avLst/>
                <a:gdLst>
                  <a:gd name="T1" fmla="*/ 0 w 21600"/>
                  <a:gd name="T2" fmla="*/ 0 h 21600"/>
                  <a:gd name="T3" fmla="*/ 21600 w 21600"/>
                  <a:gd name="T4" fmla="*/ 21600 h 21600"/>
                </a:gdLst>
                <a:ahLst/>
                <a:cxnLst/>
                <a:rect l="T1" t="T2" r="T3" b="T4"/>
                <a:pathLst>
                  <a:path w="21600" h="21600">
                    <a:moveTo>
                      <a:pt x="0" y="5127"/>
                    </a:moveTo>
                    <a:cubicBezTo>
                      <a:pt x="0" y="4363"/>
                      <a:pt x="591" y="2509"/>
                      <a:pt x="1479" y="2072"/>
                    </a:cubicBezTo>
                    <a:cubicBezTo>
                      <a:pt x="2367" y="1636"/>
                      <a:pt x="2367" y="1090"/>
                      <a:pt x="4734" y="872"/>
                    </a:cubicBezTo>
                    <a:cubicBezTo>
                      <a:pt x="14646" y="0"/>
                      <a:pt x="18493" y="12218"/>
                      <a:pt x="21600" y="17781"/>
                    </a:cubicBezTo>
                    <a:cubicBezTo>
                      <a:pt x="21600" y="17781"/>
                      <a:pt x="14498" y="20727"/>
                      <a:pt x="13167" y="21163"/>
                    </a:cubicBezTo>
                    <a:cubicBezTo>
                      <a:pt x="11835" y="21600"/>
                      <a:pt x="11391" y="21600"/>
                      <a:pt x="11391" y="21600"/>
                    </a:cubicBezTo>
                    <a:lnTo>
                      <a:pt x="0" y="5127"/>
                    </a:lnTo>
                    <a:close/>
                  </a:path>
                </a:pathLst>
              </a:custGeom>
              <a:solidFill>
                <a:srgbClr val="C00000"/>
              </a:solidFill>
              <a:ln w="9525" cap="flat" cmpd="sng">
                <a:noFill/>
                <a:prstDash val="solid"/>
                <a:round/>
              </a:ln>
            </p:spPr>
            <p:txBody>
              <a:bodyPr rtlCol="0" anchor="ctr"/>
              <a:lstStyle/>
              <a:p>
                <a:pPr algn="ctr"/>
              </a:p>
            </p:txBody>
          </p:sp>
          <p:sp>
            <p:nvSpPr>
              <p:cNvPr id="225" name="曲线"/>
              <p:cNvSpPr/>
              <p:nvPr/>
            </p:nvSpPr>
            <p:spPr>
              <a:xfrm>
                <a:off x="1913192" y="2236958"/>
                <a:ext cx="347193" cy="503715"/>
              </a:xfrm>
              <a:custGeom>
                <a:avLst/>
                <a:gdLst>
                  <a:gd name="T1" fmla="*/ 0 w 21600"/>
                  <a:gd name="T2" fmla="*/ 0 h 21600"/>
                  <a:gd name="T3" fmla="*/ 21600 w 21600"/>
                  <a:gd name="T4" fmla="*/ 21600 h 21600"/>
                </a:gdLst>
                <a:ahLst/>
                <a:cxnLst/>
                <a:rect l="T1" t="T2" r="T3" b="T4"/>
                <a:pathLst>
                  <a:path w="21600" h="21600">
                    <a:moveTo>
                      <a:pt x="13858" y="1066"/>
                    </a:moveTo>
                    <a:cubicBezTo>
                      <a:pt x="10838" y="53"/>
                      <a:pt x="5883" y="0"/>
                      <a:pt x="1858" y="320"/>
                    </a:cubicBezTo>
                    <a:cubicBezTo>
                      <a:pt x="1858" y="320"/>
                      <a:pt x="1548" y="6133"/>
                      <a:pt x="1393" y="7519"/>
                    </a:cubicBezTo>
                    <a:cubicBezTo>
                      <a:pt x="1161" y="8906"/>
                      <a:pt x="3638" y="13493"/>
                      <a:pt x="2322" y="15839"/>
                    </a:cubicBezTo>
                    <a:cubicBezTo>
                      <a:pt x="1006" y="18239"/>
                      <a:pt x="0" y="19040"/>
                      <a:pt x="1316" y="19413"/>
                    </a:cubicBezTo>
                    <a:cubicBezTo>
                      <a:pt x="5109" y="20426"/>
                      <a:pt x="19664" y="21600"/>
                      <a:pt x="21600" y="18346"/>
                    </a:cubicBezTo>
                    <a:cubicBezTo>
                      <a:pt x="20361" y="16533"/>
                      <a:pt x="19354" y="10880"/>
                      <a:pt x="18116" y="7626"/>
                    </a:cubicBezTo>
                    <a:cubicBezTo>
                      <a:pt x="16877" y="4373"/>
                      <a:pt x="13858" y="1066"/>
                      <a:pt x="13858" y="1066"/>
                    </a:cubicBezTo>
                    <a:close/>
                  </a:path>
                </a:pathLst>
              </a:custGeom>
              <a:solidFill>
                <a:srgbClr val="C00000"/>
              </a:solidFill>
              <a:ln w="9525" cap="flat" cmpd="sng">
                <a:noFill/>
                <a:prstDash val="solid"/>
                <a:round/>
              </a:ln>
            </p:spPr>
            <p:txBody>
              <a:bodyPr rtlCol="0" anchor="ctr"/>
              <a:lstStyle/>
              <a:p>
                <a:pPr algn="ctr"/>
              </a:p>
            </p:txBody>
          </p:sp>
          <p:sp>
            <p:nvSpPr>
              <p:cNvPr id="226" name="曲线"/>
              <p:cNvSpPr/>
              <p:nvPr/>
            </p:nvSpPr>
            <p:spPr>
              <a:xfrm>
                <a:off x="1921867" y="2384990"/>
                <a:ext cx="338517" cy="355683"/>
              </a:xfrm>
              <a:custGeom>
                <a:avLst/>
                <a:gdLst>
                  <a:gd name="T1" fmla="*/ 0 w 21600"/>
                  <a:gd name="T2" fmla="*/ 0 h 21600"/>
                  <a:gd name="T3" fmla="*/ 21600 w 21600"/>
                  <a:gd name="T4" fmla="*/ 21600 h 21600"/>
                </a:gdLst>
                <a:ahLst/>
                <a:cxnLst/>
                <a:rect l="T1" t="T2" r="T3" b="T4"/>
                <a:pathLst>
                  <a:path w="21600" h="21600">
                    <a:moveTo>
                      <a:pt x="158" y="17295"/>
                    </a:moveTo>
                    <a:cubicBezTo>
                      <a:pt x="0" y="17899"/>
                      <a:pt x="158" y="18276"/>
                      <a:pt x="794" y="18503"/>
                    </a:cubicBezTo>
                    <a:cubicBezTo>
                      <a:pt x="4685" y="19938"/>
                      <a:pt x="19614" y="21600"/>
                      <a:pt x="21600" y="16993"/>
                    </a:cubicBezTo>
                    <a:cubicBezTo>
                      <a:pt x="20647" y="14953"/>
                      <a:pt x="19773" y="9742"/>
                      <a:pt x="18820" y="5362"/>
                    </a:cubicBezTo>
                    <a:cubicBezTo>
                      <a:pt x="17788" y="2416"/>
                      <a:pt x="16835" y="0"/>
                      <a:pt x="16438" y="151"/>
                    </a:cubicBezTo>
                    <a:cubicBezTo>
                      <a:pt x="12864" y="1359"/>
                      <a:pt x="11911" y="4078"/>
                      <a:pt x="5797" y="5966"/>
                    </a:cubicBezTo>
                    <a:cubicBezTo>
                      <a:pt x="5797" y="5966"/>
                      <a:pt x="3335" y="11555"/>
                      <a:pt x="4764" y="11253"/>
                    </a:cubicBezTo>
                    <a:cubicBezTo>
                      <a:pt x="6273" y="10875"/>
                      <a:pt x="8735" y="9289"/>
                      <a:pt x="9132" y="9289"/>
                    </a:cubicBezTo>
                    <a:cubicBezTo>
                      <a:pt x="9450" y="9289"/>
                      <a:pt x="17470" y="10497"/>
                      <a:pt x="17470" y="10497"/>
                    </a:cubicBezTo>
                    <a:cubicBezTo>
                      <a:pt x="17470" y="10497"/>
                      <a:pt x="19138" y="15784"/>
                      <a:pt x="18502" y="16313"/>
                    </a:cubicBezTo>
                    <a:cubicBezTo>
                      <a:pt x="17867" y="16841"/>
                      <a:pt x="10085" y="18503"/>
                      <a:pt x="7385" y="18050"/>
                    </a:cubicBezTo>
                    <a:cubicBezTo>
                      <a:pt x="4685" y="17597"/>
                      <a:pt x="158" y="17672"/>
                      <a:pt x="158" y="17295"/>
                    </a:cubicBezTo>
                    <a:close/>
                  </a:path>
                </a:pathLst>
              </a:custGeom>
              <a:solidFill>
                <a:srgbClr val="900000"/>
              </a:solidFill>
              <a:ln w="9525" cap="flat" cmpd="sng">
                <a:noFill/>
                <a:prstDash val="solid"/>
                <a:round/>
              </a:ln>
            </p:spPr>
            <p:txBody>
              <a:bodyPr rtlCol="0" anchor="ctr"/>
              <a:lstStyle/>
              <a:p>
                <a:pPr algn="ctr"/>
              </a:p>
            </p:txBody>
          </p:sp>
          <p:sp>
            <p:nvSpPr>
              <p:cNvPr id="227" name="曲线"/>
              <p:cNvSpPr/>
              <p:nvPr/>
            </p:nvSpPr>
            <p:spPr>
              <a:xfrm>
                <a:off x="2087249" y="2225698"/>
                <a:ext cx="169812" cy="258779"/>
              </a:xfrm>
              <a:custGeom>
                <a:avLst/>
                <a:gdLst>
                  <a:gd name="T1" fmla="*/ 0 w 21600"/>
                  <a:gd name="T2" fmla="*/ 0 h 21600"/>
                  <a:gd name="T3" fmla="*/ 21600 w 21600"/>
                  <a:gd name="T4" fmla="*/ 21600 h 21600"/>
                </a:gdLst>
                <a:ahLst/>
                <a:cxnLst/>
                <a:rect l="T1" t="T2" r="T3" b="T4"/>
                <a:pathLst>
                  <a:path w="21600" h="21600">
                    <a:moveTo>
                      <a:pt x="0" y="1765"/>
                    </a:moveTo>
                    <a:cubicBezTo>
                      <a:pt x="11276" y="6438"/>
                      <a:pt x="11911" y="11734"/>
                      <a:pt x="16835" y="21600"/>
                    </a:cubicBezTo>
                    <a:cubicBezTo>
                      <a:pt x="21600" y="13188"/>
                      <a:pt x="9211" y="0"/>
                      <a:pt x="0" y="1765"/>
                    </a:cubicBezTo>
                    <a:close/>
                  </a:path>
                </a:pathLst>
              </a:custGeom>
              <a:solidFill>
                <a:srgbClr val="806A50"/>
              </a:solidFill>
              <a:ln w="9525" cap="flat" cmpd="sng">
                <a:noFill/>
                <a:prstDash val="solid"/>
                <a:round/>
              </a:ln>
            </p:spPr>
            <p:txBody>
              <a:bodyPr rtlCol="0" anchor="ctr"/>
              <a:lstStyle/>
              <a:p>
                <a:pPr algn="ctr"/>
              </a:p>
            </p:txBody>
          </p:sp>
          <p:sp>
            <p:nvSpPr>
              <p:cNvPr id="228" name="曲线"/>
              <p:cNvSpPr/>
              <p:nvPr/>
            </p:nvSpPr>
            <p:spPr>
              <a:xfrm>
                <a:off x="2087249" y="2244895"/>
                <a:ext cx="134742" cy="239583"/>
              </a:xfrm>
              <a:custGeom>
                <a:avLst/>
                <a:gdLst>
                  <a:gd name="T1" fmla="*/ 0 w 21600"/>
                  <a:gd name="T2" fmla="*/ 0 h 21600"/>
                  <a:gd name="T3" fmla="*/ 21600 w 21600"/>
                  <a:gd name="T4" fmla="*/ 21600 h 21600"/>
                </a:gdLst>
                <a:ahLst/>
                <a:cxnLst/>
                <a:rect l="T1" t="T2" r="T3" b="T4"/>
                <a:pathLst>
                  <a:path w="21600" h="21600">
                    <a:moveTo>
                      <a:pt x="3399" y="0"/>
                    </a:moveTo>
                    <a:cubicBezTo>
                      <a:pt x="3399" y="0"/>
                      <a:pt x="3399" y="0"/>
                      <a:pt x="3399" y="0"/>
                    </a:cubicBezTo>
                    <a:cubicBezTo>
                      <a:pt x="3399" y="0"/>
                      <a:pt x="3399" y="0"/>
                      <a:pt x="3399" y="0"/>
                    </a:cubicBezTo>
                    <a:cubicBezTo>
                      <a:pt x="3399" y="0"/>
                      <a:pt x="3399" y="0"/>
                      <a:pt x="3399" y="0"/>
                    </a:cubicBezTo>
                    <a:cubicBezTo>
                      <a:pt x="3200" y="0"/>
                      <a:pt x="3200" y="0"/>
                      <a:pt x="3200" y="0"/>
                    </a:cubicBezTo>
                    <a:cubicBezTo>
                      <a:pt x="2999" y="0"/>
                      <a:pt x="2399" y="0"/>
                      <a:pt x="1799" y="0"/>
                    </a:cubicBezTo>
                    <a:cubicBezTo>
                      <a:pt x="1000" y="0"/>
                      <a:pt x="400" y="0"/>
                      <a:pt x="0" y="223"/>
                    </a:cubicBezTo>
                    <a:cubicBezTo>
                      <a:pt x="14199" y="5260"/>
                      <a:pt x="14999" y="10967"/>
                      <a:pt x="21199" y="21600"/>
                    </a:cubicBezTo>
                    <a:cubicBezTo>
                      <a:pt x="21199" y="21600"/>
                      <a:pt x="21600" y="18690"/>
                      <a:pt x="20000" y="14996"/>
                    </a:cubicBezTo>
                    <a:cubicBezTo>
                      <a:pt x="18600" y="11303"/>
                      <a:pt x="11400" y="4140"/>
                      <a:pt x="9200" y="2797"/>
                    </a:cubicBezTo>
                    <a:cubicBezTo>
                      <a:pt x="6799" y="1454"/>
                      <a:pt x="4000" y="111"/>
                      <a:pt x="3399" y="0"/>
                    </a:cubicBezTo>
                    <a:close/>
                  </a:path>
                </a:pathLst>
              </a:custGeom>
              <a:solidFill>
                <a:srgbClr val="91724C"/>
              </a:solidFill>
              <a:ln w="9525" cap="flat" cmpd="sng">
                <a:noFill/>
                <a:prstDash val="solid"/>
                <a:round/>
              </a:ln>
            </p:spPr>
            <p:txBody>
              <a:bodyPr rtlCol="0" anchor="ctr"/>
              <a:lstStyle/>
              <a:p>
                <a:pPr algn="ctr"/>
              </a:p>
            </p:txBody>
          </p:sp>
          <p:sp>
            <p:nvSpPr>
              <p:cNvPr id="229" name="曲线"/>
              <p:cNvSpPr/>
              <p:nvPr/>
            </p:nvSpPr>
            <p:spPr>
              <a:xfrm>
                <a:off x="1990346" y="2244895"/>
                <a:ext cx="135296" cy="69032"/>
              </a:xfrm>
              <a:custGeom>
                <a:avLst/>
                <a:gdLst>
                  <a:gd name="T1" fmla="*/ 0 w 21600"/>
                  <a:gd name="T2" fmla="*/ 0 h 21600"/>
                  <a:gd name="T3" fmla="*/ 21600 w 21600"/>
                  <a:gd name="T4" fmla="*/ 21600 h 21600"/>
                </a:gdLst>
                <a:ahLst/>
                <a:cxnLst/>
                <a:rect l="T1" t="T2" r="T3" b="T4"/>
                <a:pathLst>
                  <a:path w="21600" h="21600">
                    <a:moveTo>
                      <a:pt x="1387" y="1928"/>
                    </a:moveTo>
                    <a:cubicBezTo>
                      <a:pt x="396" y="3857"/>
                      <a:pt x="0" y="3857"/>
                      <a:pt x="2774" y="10800"/>
                    </a:cubicBezTo>
                    <a:cubicBezTo>
                      <a:pt x="5350" y="17742"/>
                      <a:pt x="8719" y="18899"/>
                      <a:pt x="14069" y="20057"/>
                    </a:cubicBezTo>
                    <a:cubicBezTo>
                      <a:pt x="19420" y="21600"/>
                      <a:pt x="21600" y="18514"/>
                      <a:pt x="20212" y="11957"/>
                    </a:cubicBezTo>
                    <a:cubicBezTo>
                      <a:pt x="18627" y="5014"/>
                      <a:pt x="15060" y="3085"/>
                      <a:pt x="14069" y="2700"/>
                    </a:cubicBezTo>
                    <a:cubicBezTo>
                      <a:pt x="13078" y="2314"/>
                      <a:pt x="2378" y="0"/>
                      <a:pt x="1387" y="1928"/>
                    </a:cubicBezTo>
                    <a:close/>
                  </a:path>
                </a:pathLst>
              </a:custGeom>
              <a:solidFill>
                <a:srgbClr val="FAD1BF"/>
              </a:solidFill>
              <a:ln w="9525" cap="flat" cmpd="sng">
                <a:noFill/>
                <a:prstDash val="solid"/>
                <a:round/>
              </a:ln>
            </p:spPr>
            <p:txBody>
              <a:bodyPr rtlCol="0" anchor="ctr"/>
              <a:lstStyle/>
              <a:p>
                <a:pPr algn="ctr"/>
              </a:p>
            </p:txBody>
          </p:sp>
          <p:sp>
            <p:nvSpPr>
              <p:cNvPr id="230" name="曲线"/>
              <p:cNvSpPr/>
              <p:nvPr/>
            </p:nvSpPr>
            <p:spPr>
              <a:xfrm>
                <a:off x="1885320" y="2224960"/>
                <a:ext cx="164644" cy="426192"/>
              </a:xfrm>
              <a:custGeom>
                <a:avLst/>
                <a:gdLst>
                  <a:gd name="T1" fmla="*/ 0 w 21600"/>
                  <a:gd name="T2" fmla="*/ 0 h 21600"/>
                  <a:gd name="T3" fmla="*/ 21600 w 21600"/>
                  <a:gd name="T4" fmla="*/ 21600 h 21600"/>
                </a:gdLst>
                <a:ahLst/>
                <a:cxnLst/>
                <a:rect l="T1" t="T2" r="T3" b="T4"/>
                <a:pathLst>
                  <a:path w="21600" h="21600">
                    <a:moveTo>
                      <a:pt x="14236" y="818"/>
                    </a:moveTo>
                    <a:cubicBezTo>
                      <a:pt x="10309" y="0"/>
                      <a:pt x="6709" y="1070"/>
                      <a:pt x="6709" y="1070"/>
                    </a:cubicBezTo>
                    <a:cubicBezTo>
                      <a:pt x="6709" y="1070"/>
                      <a:pt x="11127" y="1070"/>
                      <a:pt x="11945" y="3022"/>
                    </a:cubicBezTo>
                    <a:cubicBezTo>
                      <a:pt x="15054" y="10831"/>
                      <a:pt x="6218" y="15239"/>
                      <a:pt x="0" y="19962"/>
                    </a:cubicBezTo>
                    <a:cubicBezTo>
                      <a:pt x="2454" y="21600"/>
                      <a:pt x="2454" y="21600"/>
                      <a:pt x="2454" y="21600"/>
                    </a:cubicBezTo>
                    <a:cubicBezTo>
                      <a:pt x="2454" y="21600"/>
                      <a:pt x="9490" y="17317"/>
                      <a:pt x="14236" y="14735"/>
                    </a:cubicBezTo>
                    <a:cubicBezTo>
                      <a:pt x="21600" y="10705"/>
                      <a:pt x="20781" y="4974"/>
                      <a:pt x="14236" y="818"/>
                    </a:cubicBezTo>
                    <a:close/>
                  </a:path>
                </a:pathLst>
              </a:custGeom>
              <a:solidFill>
                <a:srgbClr val="806A50"/>
              </a:solidFill>
              <a:ln w="9525" cap="flat" cmpd="sng">
                <a:noFill/>
                <a:prstDash val="solid"/>
                <a:round/>
              </a:ln>
            </p:spPr>
            <p:txBody>
              <a:bodyPr rtlCol="0" anchor="ctr"/>
              <a:lstStyle/>
              <a:p>
                <a:pPr algn="ctr"/>
              </a:p>
            </p:txBody>
          </p:sp>
          <p:sp>
            <p:nvSpPr>
              <p:cNvPr id="231" name="曲线"/>
              <p:cNvSpPr/>
              <p:nvPr/>
            </p:nvSpPr>
            <p:spPr>
              <a:xfrm>
                <a:off x="1898056" y="2234927"/>
                <a:ext cx="151908" cy="416225"/>
              </a:xfrm>
              <a:custGeom>
                <a:avLst/>
                <a:gdLst>
                  <a:gd name="T1" fmla="*/ 0 w 21600"/>
                  <a:gd name="T2" fmla="*/ 0 h 21600"/>
                  <a:gd name="T3" fmla="*/ 21600 w 21600"/>
                  <a:gd name="T4" fmla="*/ 21600 h 21600"/>
                </a:gdLst>
                <a:ahLst/>
                <a:cxnLst/>
                <a:rect l="T1" t="T2" r="T3" b="T4"/>
                <a:pathLst>
                  <a:path w="21600" h="21600">
                    <a:moveTo>
                      <a:pt x="13632" y="322"/>
                    </a:moveTo>
                    <a:cubicBezTo>
                      <a:pt x="12216" y="64"/>
                      <a:pt x="10800" y="0"/>
                      <a:pt x="9560" y="0"/>
                    </a:cubicBezTo>
                    <a:cubicBezTo>
                      <a:pt x="11154" y="773"/>
                      <a:pt x="15226" y="3030"/>
                      <a:pt x="16111" y="5416"/>
                    </a:cubicBezTo>
                    <a:cubicBezTo>
                      <a:pt x="17173" y="8382"/>
                      <a:pt x="15049" y="10316"/>
                      <a:pt x="12747" y="12637"/>
                    </a:cubicBezTo>
                    <a:cubicBezTo>
                      <a:pt x="11331" y="14120"/>
                      <a:pt x="4603" y="18247"/>
                      <a:pt x="0" y="21019"/>
                    </a:cubicBezTo>
                    <a:cubicBezTo>
                      <a:pt x="885" y="21600"/>
                      <a:pt x="885" y="21600"/>
                      <a:pt x="885" y="21600"/>
                    </a:cubicBezTo>
                    <a:cubicBezTo>
                      <a:pt x="885" y="21600"/>
                      <a:pt x="8498" y="17215"/>
                      <a:pt x="13632" y="14571"/>
                    </a:cubicBezTo>
                    <a:cubicBezTo>
                      <a:pt x="21600" y="10445"/>
                      <a:pt x="20714" y="4577"/>
                      <a:pt x="13632" y="322"/>
                    </a:cubicBezTo>
                    <a:close/>
                  </a:path>
                </a:pathLst>
              </a:custGeom>
              <a:solidFill>
                <a:srgbClr val="91724C"/>
              </a:solidFill>
              <a:ln w="9525" cap="flat" cmpd="sng">
                <a:noFill/>
                <a:prstDash val="solid"/>
                <a:round/>
              </a:ln>
            </p:spPr>
            <p:txBody>
              <a:bodyPr rtlCol="0" anchor="ctr"/>
              <a:lstStyle/>
              <a:p>
                <a:pPr algn="ctr"/>
              </a:p>
            </p:txBody>
          </p:sp>
          <p:sp>
            <p:nvSpPr>
              <p:cNvPr id="232" name="曲线"/>
              <p:cNvSpPr/>
              <p:nvPr/>
            </p:nvSpPr>
            <p:spPr>
              <a:xfrm>
                <a:off x="2001605" y="2188506"/>
                <a:ext cx="76969" cy="80937"/>
              </a:xfrm>
              <a:custGeom>
                <a:avLst/>
                <a:gdLst>
                  <a:gd name="T1" fmla="*/ 0 w 21600"/>
                  <a:gd name="T2" fmla="*/ 0 h 21600"/>
                  <a:gd name="T3" fmla="*/ 21600 w 21600"/>
                  <a:gd name="T4" fmla="*/ 21600 h 21600"/>
                </a:gdLst>
                <a:ahLst/>
                <a:cxnLst/>
                <a:rect l="T1" t="T2" r="T3" b="T4"/>
                <a:pathLst>
                  <a:path w="21600" h="21600">
                    <a:moveTo>
                      <a:pt x="2787" y="0"/>
                    </a:moveTo>
                    <a:cubicBezTo>
                      <a:pt x="2438" y="6313"/>
                      <a:pt x="696" y="10633"/>
                      <a:pt x="0" y="16947"/>
                    </a:cubicBezTo>
                    <a:cubicBezTo>
                      <a:pt x="0" y="19273"/>
                      <a:pt x="9754" y="21600"/>
                      <a:pt x="14283" y="21267"/>
                    </a:cubicBezTo>
                    <a:cubicBezTo>
                      <a:pt x="20206" y="21267"/>
                      <a:pt x="21600" y="18609"/>
                      <a:pt x="21600" y="18609"/>
                    </a:cubicBezTo>
                    <a:cubicBezTo>
                      <a:pt x="20206" y="664"/>
                      <a:pt x="20206" y="664"/>
                      <a:pt x="20206" y="664"/>
                    </a:cubicBezTo>
                    <a:lnTo>
                      <a:pt x="2787" y="0"/>
                    </a:lnTo>
                    <a:close/>
                  </a:path>
                </a:pathLst>
              </a:custGeom>
              <a:solidFill>
                <a:srgbClr val="FAD1BF"/>
              </a:solidFill>
              <a:ln w="9525" cap="flat" cmpd="sng">
                <a:noFill/>
                <a:prstDash val="solid"/>
                <a:round/>
              </a:ln>
            </p:spPr>
            <p:txBody>
              <a:bodyPr rtlCol="0" anchor="ctr"/>
              <a:lstStyle/>
              <a:p>
                <a:pPr algn="ctr"/>
              </a:p>
            </p:txBody>
          </p:sp>
          <p:sp>
            <p:nvSpPr>
              <p:cNvPr id="233" name="曲线"/>
              <p:cNvSpPr/>
              <p:nvPr/>
            </p:nvSpPr>
            <p:spPr>
              <a:xfrm>
                <a:off x="1830869" y="1799552"/>
                <a:ext cx="469384" cy="450049"/>
              </a:xfrm>
              <a:custGeom>
                <a:avLst/>
                <a:gdLst>
                  <a:gd name="T1" fmla="*/ 0 w 21600"/>
                  <a:gd name="T2" fmla="*/ 0 h 21600"/>
                  <a:gd name="T3" fmla="*/ 21600 w 21600"/>
                  <a:gd name="T4" fmla="*/ 21600 h 21600"/>
                </a:gdLst>
                <a:ahLst/>
                <a:cxnLst/>
                <a:rect l="T1" t="T2" r="T3" b="T4"/>
                <a:pathLst>
                  <a:path w="21600" h="21600">
                    <a:moveTo>
                      <a:pt x="9510" y="596"/>
                    </a:moveTo>
                    <a:cubicBezTo>
                      <a:pt x="14781" y="0"/>
                      <a:pt x="19823" y="3997"/>
                      <a:pt x="20683" y="9546"/>
                    </a:cubicBezTo>
                    <a:cubicBezTo>
                      <a:pt x="21600" y="15096"/>
                      <a:pt x="17360" y="20585"/>
                      <a:pt x="13005" y="21062"/>
                    </a:cubicBezTo>
                    <a:cubicBezTo>
                      <a:pt x="8651" y="21600"/>
                      <a:pt x="5672" y="20287"/>
                      <a:pt x="3552" y="17661"/>
                    </a:cubicBezTo>
                    <a:cubicBezTo>
                      <a:pt x="2520" y="18079"/>
                      <a:pt x="1489" y="16707"/>
                      <a:pt x="744" y="15275"/>
                    </a:cubicBezTo>
                    <a:cubicBezTo>
                      <a:pt x="0" y="13902"/>
                      <a:pt x="171" y="12172"/>
                      <a:pt x="1260" y="11575"/>
                    </a:cubicBezTo>
                    <a:cubicBezTo>
                      <a:pt x="1317" y="11516"/>
                      <a:pt x="1432" y="11516"/>
                      <a:pt x="1489" y="11456"/>
                    </a:cubicBezTo>
                    <a:cubicBezTo>
                      <a:pt x="802" y="6026"/>
                      <a:pt x="4297" y="1253"/>
                      <a:pt x="9510" y="596"/>
                    </a:cubicBezTo>
                    <a:close/>
                  </a:path>
                </a:pathLst>
              </a:custGeom>
              <a:solidFill>
                <a:srgbClr val="FAD1BF"/>
              </a:solidFill>
              <a:ln w="9525" cap="flat" cmpd="sng">
                <a:noFill/>
                <a:prstDash val="solid"/>
                <a:round/>
              </a:ln>
            </p:spPr>
            <p:txBody>
              <a:bodyPr rtlCol="0" anchor="ctr"/>
              <a:lstStyle/>
              <a:p>
                <a:pPr algn="ctr"/>
              </a:p>
            </p:txBody>
          </p:sp>
          <p:sp>
            <p:nvSpPr>
              <p:cNvPr id="234" name="曲线"/>
              <p:cNvSpPr/>
              <p:nvPr/>
            </p:nvSpPr>
            <p:spPr>
              <a:xfrm>
                <a:off x="1926481" y="2033182"/>
                <a:ext cx="311384" cy="118130"/>
              </a:xfrm>
              <a:custGeom>
                <a:avLst/>
                <a:gdLst>
                  <a:gd name="T1" fmla="*/ 0 w 21600"/>
                  <a:gd name="T2" fmla="*/ 0 h 21600"/>
                  <a:gd name="T3" fmla="*/ 21600 w 21600"/>
                  <a:gd name="T4" fmla="*/ 21600 h 21600"/>
                </a:gdLst>
                <a:ahLst/>
                <a:cxnLst/>
                <a:rect l="T1" t="T2" r="T3" b="T4"/>
                <a:pathLst>
                  <a:path w="21600" h="21600">
                    <a:moveTo>
                      <a:pt x="86" y="3637"/>
                    </a:moveTo>
                    <a:cubicBezTo>
                      <a:pt x="8121" y="6366"/>
                      <a:pt x="8121" y="6366"/>
                      <a:pt x="8121" y="6366"/>
                    </a:cubicBezTo>
                    <a:cubicBezTo>
                      <a:pt x="8121" y="6366"/>
                      <a:pt x="8121" y="12960"/>
                      <a:pt x="8812" y="16370"/>
                    </a:cubicBezTo>
                    <a:cubicBezTo>
                      <a:pt x="9417" y="19781"/>
                      <a:pt x="10540" y="20463"/>
                      <a:pt x="12268" y="21145"/>
                    </a:cubicBezTo>
                    <a:cubicBezTo>
                      <a:pt x="13996" y="21600"/>
                      <a:pt x="15638" y="12505"/>
                      <a:pt x="15983" y="10231"/>
                    </a:cubicBezTo>
                    <a:cubicBezTo>
                      <a:pt x="16243" y="7730"/>
                      <a:pt x="16502" y="5002"/>
                      <a:pt x="16502" y="5002"/>
                    </a:cubicBezTo>
                    <a:cubicBezTo>
                      <a:pt x="16502" y="5002"/>
                      <a:pt x="17193" y="3865"/>
                      <a:pt x="17884" y="3410"/>
                    </a:cubicBezTo>
                    <a:cubicBezTo>
                      <a:pt x="18576" y="2728"/>
                      <a:pt x="18662" y="3637"/>
                      <a:pt x="18662" y="3637"/>
                    </a:cubicBezTo>
                    <a:cubicBezTo>
                      <a:pt x="18662" y="3637"/>
                      <a:pt x="18489" y="6821"/>
                      <a:pt x="18662" y="10004"/>
                    </a:cubicBezTo>
                    <a:cubicBezTo>
                      <a:pt x="18835" y="13414"/>
                      <a:pt x="19958" y="16143"/>
                      <a:pt x="20131" y="16143"/>
                    </a:cubicBezTo>
                    <a:cubicBezTo>
                      <a:pt x="20390" y="16143"/>
                      <a:pt x="21340" y="4774"/>
                      <a:pt x="21427" y="3410"/>
                    </a:cubicBezTo>
                    <a:cubicBezTo>
                      <a:pt x="21600" y="1818"/>
                      <a:pt x="20217" y="909"/>
                      <a:pt x="18403" y="454"/>
                    </a:cubicBezTo>
                    <a:cubicBezTo>
                      <a:pt x="16588" y="0"/>
                      <a:pt x="12700" y="3637"/>
                      <a:pt x="12441" y="3410"/>
                    </a:cubicBezTo>
                    <a:cubicBezTo>
                      <a:pt x="12182" y="3183"/>
                      <a:pt x="0" y="454"/>
                      <a:pt x="0" y="454"/>
                    </a:cubicBezTo>
                    <a:lnTo>
                      <a:pt x="86" y="3637"/>
                    </a:lnTo>
                    <a:close/>
                  </a:path>
                </a:pathLst>
              </a:custGeom>
              <a:solidFill>
                <a:srgbClr val="FAC6AF"/>
              </a:solidFill>
              <a:ln w="9525" cap="flat" cmpd="sng">
                <a:noFill/>
                <a:prstDash val="solid"/>
                <a:round/>
              </a:ln>
            </p:spPr>
            <p:txBody>
              <a:bodyPr rtlCol="0" anchor="ctr"/>
              <a:lstStyle/>
              <a:p>
                <a:pPr algn="ctr"/>
              </a:p>
            </p:txBody>
          </p:sp>
          <p:sp>
            <p:nvSpPr>
              <p:cNvPr id="235" name="曲线"/>
              <p:cNvSpPr/>
              <p:nvPr/>
            </p:nvSpPr>
            <p:spPr>
              <a:xfrm>
                <a:off x="1908023" y="2146053"/>
                <a:ext cx="308616" cy="108163"/>
              </a:xfrm>
              <a:custGeom>
                <a:avLst/>
                <a:gdLst>
                  <a:gd name="T1" fmla="*/ 0 w 21600"/>
                  <a:gd name="T2" fmla="*/ 0 h 21600"/>
                  <a:gd name="T3" fmla="*/ 21600 w 21600"/>
                  <a:gd name="T4" fmla="*/ 21600 h 21600"/>
                </a:gdLst>
                <a:ahLst/>
                <a:cxnLst/>
                <a:rect l="T1" t="T2" r="T3" b="T4"/>
                <a:pathLst>
                  <a:path w="21600" h="21600">
                    <a:moveTo>
                      <a:pt x="21600" y="7696"/>
                    </a:moveTo>
                    <a:cubicBezTo>
                      <a:pt x="19596" y="13655"/>
                      <a:pt x="16983" y="17627"/>
                      <a:pt x="14370" y="18372"/>
                    </a:cubicBezTo>
                    <a:cubicBezTo>
                      <a:pt x="7751" y="20606"/>
                      <a:pt x="3222" y="15144"/>
                      <a:pt x="0" y="4220"/>
                    </a:cubicBezTo>
                    <a:cubicBezTo>
                      <a:pt x="1306" y="0"/>
                      <a:pt x="1306" y="0"/>
                      <a:pt x="1306" y="0"/>
                    </a:cubicBezTo>
                    <a:cubicBezTo>
                      <a:pt x="8187" y="18124"/>
                      <a:pt x="14458" y="21600"/>
                      <a:pt x="21600" y="7696"/>
                    </a:cubicBezTo>
                    <a:close/>
                  </a:path>
                </a:pathLst>
              </a:custGeom>
              <a:solidFill>
                <a:srgbClr val="FAC6AF"/>
              </a:solidFill>
              <a:ln w="9525" cap="flat" cmpd="sng">
                <a:noFill/>
                <a:prstDash val="solid"/>
                <a:round/>
              </a:ln>
            </p:spPr>
            <p:txBody>
              <a:bodyPr rtlCol="0" anchor="ctr"/>
              <a:lstStyle/>
              <a:p>
                <a:pPr algn="ctr"/>
              </a:p>
            </p:txBody>
          </p:sp>
          <p:sp>
            <p:nvSpPr>
              <p:cNvPr id="236" name="曲线"/>
              <p:cNvSpPr/>
              <p:nvPr/>
            </p:nvSpPr>
            <p:spPr>
              <a:xfrm>
                <a:off x="1782510" y="1727197"/>
                <a:ext cx="491903" cy="392922"/>
              </a:xfrm>
              <a:custGeom>
                <a:avLst/>
                <a:gdLst>
                  <a:gd name="T1" fmla="*/ 0 w 21600"/>
                  <a:gd name="T2" fmla="*/ 0 h 21600"/>
                  <a:gd name="T3" fmla="*/ 21600 w 21600"/>
                  <a:gd name="T4" fmla="*/ 21600 h 21600"/>
                </a:gdLst>
                <a:ahLst/>
                <a:cxnLst/>
                <a:rect l="T1" t="T2" r="T3" b="T4"/>
                <a:pathLst>
                  <a:path w="21600" h="21600">
                    <a:moveTo>
                      <a:pt x="4155" y="16200"/>
                    </a:moveTo>
                    <a:cubicBezTo>
                      <a:pt x="4265" y="16268"/>
                      <a:pt x="4429" y="16541"/>
                      <a:pt x="4812" y="16541"/>
                    </a:cubicBezTo>
                    <a:cubicBezTo>
                      <a:pt x="4757" y="16610"/>
                      <a:pt x="4757" y="16746"/>
                      <a:pt x="4757" y="16815"/>
                    </a:cubicBezTo>
                    <a:cubicBezTo>
                      <a:pt x="4757" y="17225"/>
                      <a:pt x="5085" y="17567"/>
                      <a:pt x="5523" y="17567"/>
                    </a:cubicBezTo>
                    <a:cubicBezTo>
                      <a:pt x="5577" y="17567"/>
                      <a:pt x="5632" y="17567"/>
                      <a:pt x="5632" y="17567"/>
                    </a:cubicBezTo>
                    <a:cubicBezTo>
                      <a:pt x="5741" y="17703"/>
                      <a:pt x="5687" y="18045"/>
                      <a:pt x="5687" y="18318"/>
                    </a:cubicBezTo>
                    <a:cubicBezTo>
                      <a:pt x="5687" y="18524"/>
                      <a:pt x="5741" y="18660"/>
                      <a:pt x="5851" y="18729"/>
                    </a:cubicBezTo>
                    <a:cubicBezTo>
                      <a:pt x="5796" y="18865"/>
                      <a:pt x="5741" y="19002"/>
                      <a:pt x="5741" y="19070"/>
                    </a:cubicBezTo>
                    <a:cubicBezTo>
                      <a:pt x="5741" y="19344"/>
                      <a:pt x="5851" y="19549"/>
                      <a:pt x="6069" y="19686"/>
                    </a:cubicBezTo>
                    <a:cubicBezTo>
                      <a:pt x="5960" y="19754"/>
                      <a:pt x="5905" y="19891"/>
                      <a:pt x="5905" y="20096"/>
                    </a:cubicBezTo>
                    <a:cubicBezTo>
                      <a:pt x="5905" y="20232"/>
                      <a:pt x="5960" y="20369"/>
                      <a:pt x="6015" y="20437"/>
                    </a:cubicBezTo>
                    <a:cubicBezTo>
                      <a:pt x="5960" y="20574"/>
                      <a:pt x="5960" y="20711"/>
                      <a:pt x="5960" y="20848"/>
                    </a:cubicBezTo>
                    <a:cubicBezTo>
                      <a:pt x="5960" y="21189"/>
                      <a:pt x="6179" y="21531"/>
                      <a:pt x="6452" y="21531"/>
                    </a:cubicBezTo>
                    <a:cubicBezTo>
                      <a:pt x="6562" y="21531"/>
                      <a:pt x="6616" y="21463"/>
                      <a:pt x="6671" y="21463"/>
                    </a:cubicBezTo>
                    <a:cubicBezTo>
                      <a:pt x="6726" y="21531"/>
                      <a:pt x="6835" y="21600"/>
                      <a:pt x="6999" y="21600"/>
                    </a:cubicBezTo>
                    <a:cubicBezTo>
                      <a:pt x="7163" y="21600"/>
                      <a:pt x="7327" y="21463"/>
                      <a:pt x="7327" y="21326"/>
                    </a:cubicBezTo>
                    <a:cubicBezTo>
                      <a:pt x="7327" y="21258"/>
                      <a:pt x="7272" y="21189"/>
                      <a:pt x="7272" y="21121"/>
                    </a:cubicBezTo>
                    <a:cubicBezTo>
                      <a:pt x="7491" y="21053"/>
                      <a:pt x="7655" y="20848"/>
                      <a:pt x="7655" y="20574"/>
                    </a:cubicBezTo>
                    <a:cubicBezTo>
                      <a:pt x="7655" y="20437"/>
                      <a:pt x="7601" y="20301"/>
                      <a:pt x="7491" y="20232"/>
                    </a:cubicBezTo>
                    <a:cubicBezTo>
                      <a:pt x="7546" y="20232"/>
                      <a:pt x="7546" y="20164"/>
                      <a:pt x="7546" y="20096"/>
                    </a:cubicBezTo>
                    <a:cubicBezTo>
                      <a:pt x="7546" y="19959"/>
                      <a:pt x="7491" y="19822"/>
                      <a:pt x="7382" y="19686"/>
                    </a:cubicBezTo>
                    <a:cubicBezTo>
                      <a:pt x="7436" y="19617"/>
                      <a:pt x="7491" y="19481"/>
                      <a:pt x="7491" y="19344"/>
                    </a:cubicBezTo>
                    <a:cubicBezTo>
                      <a:pt x="7491" y="19070"/>
                      <a:pt x="7272" y="18865"/>
                      <a:pt x="6999" y="18865"/>
                    </a:cubicBezTo>
                    <a:cubicBezTo>
                      <a:pt x="7054" y="18729"/>
                      <a:pt x="7108" y="18592"/>
                      <a:pt x="7108" y="18455"/>
                    </a:cubicBezTo>
                    <a:cubicBezTo>
                      <a:pt x="7108" y="18250"/>
                      <a:pt x="7054" y="18045"/>
                      <a:pt x="6944" y="17908"/>
                    </a:cubicBezTo>
                    <a:cubicBezTo>
                      <a:pt x="6999" y="17840"/>
                      <a:pt x="7054" y="17703"/>
                      <a:pt x="7054" y="17635"/>
                    </a:cubicBezTo>
                    <a:cubicBezTo>
                      <a:pt x="7054" y="17498"/>
                      <a:pt x="6999" y="17362"/>
                      <a:pt x="6944" y="17293"/>
                    </a:cubicBezTo>
                    <a:cubicBezTo>
                      <a:pt x="6999" y="17156"/>
                      <a:pt x="7054" y="17020"/>
                      <a:pt x="7054" y="16815"/>
                    </a:cubicBezTo>
                    <a:cubicBezTo>
                      <a:pt x="7054" y="16746"/>
                      <a:pt x="7054" y="16746"/>
                      <a:pt x="7054" y="16678"/>
                    </a:cubicBezTo>
                    <a:cubicBezTo>
                      <a:pt x="7054" y="16678"/>
                      <a:pt x="7108" y="16610"/>
                      <a:pt x="7108" y="16610"/>
                    </a:cubicBezTo>
                    <a:cubicBezTo>
                      <a:pt x="7436" y="16541"/>
                      <a:pt x="7710" y="16200"/>
                      <a:pt x="7710" y="15721"/>
                    </a:cubicBezTo>
                    <a:cubicBezTo>
                      <a:pt x="7710" y="15448"/>
                      <a:pt x="7601" y="15243"/>
                      <a:pt x="7491" y="15037"/>
                    </a:cubicBezTo>
                    <a:cubicBezTo>
                      <a:pt x="7710" y="14832"/>
                      <a:pt x="7874" y="14422"/>
                      <a:pt x="7929" y="14081"/>
                    </a:cubicBezTo>
                    <a:cubicBezTo>
                      <a:pt x="7929" y="14081"/>
                      <a:pt x="7929" y="14081"/>
                      <a:pt x="7929" y="14081"/>
                    </a:cubicBezTo>
                    <a:cubicBezTo>
                      <a:pt x="8640" y="14081"/>
                      <a:pt x="9296" y="13260"/>
                      <a:pt x="9296" y="12372"/>
                    </a:cubicBezTo>
                    <a:cubicBezTo>
                      <a:pt x="9296" y="12303"/>
                      <a:pt x="9296" y="12235"/>
                      <a:pt x="9241" y="12167"/>
                    </a:cubicBezTo>
                    <a:cubicBezTo>
                      <a:pt x="9952" y="12098"/>
                      <a:pt x="10553" y="11346"/>
                      <a:pt x="10553" y="10389"/>
                    </a:cubicBezTo>
                    <a:cubicBezTo>
                      <a:pt x="10553" y="10389"/>
                      <a:pt x="10553" y="10389"/>
                      <a:pt x="10553" y="10389"/>
                    </a:cubicBezTo>
                    <a:cubicBezTo>
                      <a:pt x="10553" y="10389"/>
                      <a:pt x="10553" y="10389"/>
                      <a:pt x="10553" y="10389"/>
                    </a:cubicBezTo>
                    <a:cubicBezTo>
                      <a:pt x="10717" y="10800"/>
                      <a:pt x="11046" y="11005"/>
                      <a:pt x="11428" y="11005"/>
                    </a:cubicBezTo>
                    <a:cubicBezTo>
                      <a:pt x="11538" y="11005"/>
                      <a:pt x="11647" y="11005"/>
                      <a:pt x="11811" y="10936"/>
                    </a:cubicBezTo>
                    <a:cubicBezTo>
                      <a:pt x="11975" y="11278"/>
                      <a:pt x="12303" y="11483"/>
                      <a:pt x="12631" y="11483"/>
                    </a:cubicBezTo>
                    <a:cubicBezTo>
                      <a:pt x="13014" y="11483"/>
                      <a:pt x="13342" y="11278"/>
                      <a:pt x="13506" y="10936"/>
                    </a:cubicBezTo>
                    <a:cubicBezTo>
                      <a:pt x="13725" y="11141"/>
                      <a:pt x="13998" y="11278"/>
                      <a:pt x="14272" y="11278"/>
                    </a:cubicBezTo>
                    <a:cubicBezTo>
                      <a:pt x="14709" y="11278"/>
                      <a:pt x="15147" y="10936"/>
                      <a:pt x="15311" y="10389"/>
                    </a:cubicBezTo>
                    <a:cubicBezTo>
                      <a:pt x="15530" y="10868"/>
                      <a:pt x="15967" y="11141"/>
                      <a:pt x="16405" y="11141"/>
                    </a:cubicBezTo>
                    <a:cubicBezTo>
                      <a:pt x="16897" y="11141"/>
                      <a:pt x="17280" y="10800"/>
                      <a:pt x="17498" y="10321"/>
                    </a:cubicBezTo>
                    <a:cubicBezTo>
                      <a:pt x="17717" y="10389"/>
                      <a:pt x="17881" y="10389"/>
                      <a:pt x="18045" y="10389"/>
                    </a:cubicBezTo>
                    <a:cubicBezTo>
                      <a:pt x="18483" y="10389"/>
                      <a:pt x="18811" y="10253"/>
                      <a:pt x="19139" y="9911"/>
                    </a:cubicBezTo>
                    <a:cubicBezTo>
                      <a:pt x="19357" y="10184"/>
                      <a:pt x="19631" y="10389"/>
                      <a:pt x="19959" y="10389"/>
                    </a:cubicBezTo>
                    <a:cubicBezTo>
                      <a:pt x="20670" y="10389"/>
                      <a:pt x="21217" y="9706"/>
                      <a:pt x="21217" y="8886"/>
                    </a:cubicBezTo>
                    <a:cubicBezTo>
                      <a:pt x="21217" y="8544"/>
                      <a:pt x="21107" y="8270"/>
                      <a:pt x="20998" y="8065"/>
                    </a:cubicBezTo>
                    <a:cubicBezTo>
                      <a:pt x="21053" y="7929"/>
                      <a:pt x="21053" y="7724"/>
                      <a:pt x="21053" y="7587"/>
                    </a:cubicBezTo>
                    <a:cubicBezTo>
                      <a:pt x="21381" y="7313"/>
                      <a:pt x="21600" y="6835"/>
                      <a:pt x="21600" y="6288"/>
                    </a:cubicBezTo>
                    <a:cubicBezTo>
                      <a:pt x="21600" y="5536"/>
                      <a:pt x="21107" y="4921"/>
                      <a:pt x="20506" y="4784"/>
                    </a:cubicBezTo>
                    <a:cubicBezTo>
                      <a:pt x="20506" y="4716"/>
                      <a:pt x="20561" y="4579"/>
                      <a:pt x="20561" y="4511"/>
                    </a:cubicBezTo>
                    <a:cubicBezTo>
                      <a:pt x="20561" y="4169"/>
                      <a:pt x="20451" y="3896"/>
                      <a:pt x="20287" y="3622"/>
                    </a:cubicBezTo>
                    <a:cubicBezTo>
                      <a:pt x="20123" y="3075"/>
                      <a:pt x="19686" y="2597"/>
                      <a:pt x="19139" y="2597"/>
                    </a:cubicBezTo>
                    <a:cubicBezTo>
                      <a:pt x="19084" y="2597"/>
                      <a:pt x="19029" y="2597"/>
                      <a:pt x="18975" y="2597"/>
                    </a:cubicBezTo>
                    <a:cubicBezTo>
                      <a:pt x="18811" y="1982"/>
                      <a:pt x="18373" y="1503"/>
                      <a:pt x="17826" y="1503"/>
                    </a:cubicBezTo>
                    <a:cubicBezTo>
                      <a:pt x="17498" y="1503"/>
                      <a:pt x="17225" y="1640"/>
                      <a:pt x="17006" y="1913"/>
                    </a:cubicBezTo>
                    <a:cubicBezTo>
                      <a:pt x="17006" y="1777"/>
                      <a:pt x="17006" y="1708"/>
                      <a:pt x="17006" y="1572"/>
                    </a:cubicBezTo>
                    <a:cubicBezTo>
                      <a:pt x="17006" y="751"/>
                      <a:pt x="16459" y="0"/>
                      <a:pt x="15748" y="0"/>
                    </a:cubicBezTo>
                    <a:cubicBezTo>
                      <a:pt x="15147" y="0"/>
                      <a:pt x="14655" y="546"/>
                      <a:pt x="14491" y="1230"/>
                    </a:cubicBezTo>
                    <a:cubicBezTo>
                      <a:pt x="14272" y="956"/>
                      <a:pt x="13998" y="820"/>
                      <a:pt x="13670" y="820"/>
                    </a:cubicBezTo>
                    <a:cubicBezTo>
                      <a:pt x="13178" y="820"/>
                      <a:pt x="12741" y="1230"/>
                      <a:pt x="12577" y="1845"/>
                    </a:cubicBezTo>
                    <a:cubicBezTo>
                      <a:pt x="12522" y="1777"/>
                      <a:pt x="12413" y="1777"/>
                      <a:pt x="12358" y="1777"/>
                    </a:cubicBezTo>
                    <a:cubicBezTo>
                      <a:pt x="12085" y="1367"/>
                      <a:pt x="11702" y="1093"/>
                      <a:pt x="11210" y="1093"/>
                    </a:cubicBezTo>
                    <a:cubicBezTo>
                      <a:pt x="10663" y="1093"/>
                      <a:pt x="10225" y="1435"/>
                      <a:pt x="9952" y="1982"/>
                    </a:cubicBezTo>
                    <a:cubicBezTo>
                      <a:pt x="9733" y="1777"/>
                      <a:pt x="9405" y="1640"/>
                      <a:pt x="9132" y="1640"/>
                    </a:cubicBezTo>
                    <a:cubicBezTo>
                      <a:pt x="8585" y="1640"/>
                      <a:pt x="8147" y="1982"/>
                      <a:pt x="7874" y="2460"/>
                    </a:cubicBezTo>
                    <a:cubicBezTo>
                      <a:pt x="7655" y="2118"/>
                      <a:pt x="7327" y="1982"/>
                      <a:pt x="6944" y="1982"/>
                    </a:cubicBezTo>
                    <a:cubicBezTo>
                      <a:pt x="6233" y="1982"/>
                      <a:pt x="5632" y="2665"/>
                      <a:pt x="5632" y="3554"/>
                    </a:cubicBezTo>
                    <a:cubicBezTo>
                      <a:pt x="5632" y="3554"/>
                      <a:pt x="5632" y="3554"/>
                      <a:pt x="5632" y="3554"/>
                    </a:cubicBezTo>
                    <a:cubicBezTo>
                      <a:pt x="5577" y="3622"/>
                      <a:pt x="5468" y="3622"/>
                      <a:pt x="5358" y="3622"/>
                    </a:cubicBezTo>
                    <a:cubicBezTo>
                      <a:pt x="5249" y="3622"/>
                      <a:pt x="5140" y="3622"/>
                      <a:pt x="5030" y="3759"/>
                    </a:cubicBezTo>
                    <a:cubicBezTo>
                      <a:pt x="4155" y="3759"/>
                      <a:pt x="3499" y="4579"/>
                      <a:pt x="3499" y="5673"/>
                    </a:cubicBezTo>
                    <a:cubicBezTo>
                      <a:pt x="3499" y="5741"/>
                      <a:pt x="3499" y="5878"/>
                      <a:pt x="3499" y="5946"/>
                    </a:cubicBezTo>
                    <a:cubicBezTo>
                      <a:pt x="3335" y="5878"/>
                      <a:pt x="3171" y="5878"/>
                      <a:pt x="3007" y="5878"/>
                    </a:cubicBezTo>
                    <a:cubicBezTo>
                      <a:pt x="2187" y="5878"/>
                      <a:pt x="1531" y="6698"/>
                      <a:pt x="1531" y="7655"/>
                    </a:cubicBezTo>
                    <a:cubicBezTo>
                      <a:pt x="1531" y="8134"/>
                      <a:pt x="1695" y="8544"/>
                      <a:pt x="1859" y="8817"/>
                    </a:cubicBezTo>
                    <a:cubicBezTo>
                      <a:pt x="1804" y="9159"/>
                      <a:pt x="1859" y="9501"/>
                      <a:pt x="1968" y="9637"/>
                    </a:cubicBezTo>
                    <a:cubicBezTo>
                      <a:pt x="2077" y="9843"/>
                      <a:pt x="2187" y="10048"/>
                      <a:pt x="2296" y="10253"/>
                    </a:cubicBezTo>
                    <a:cubicBezTo>
                      <a:pt x="2132" y="10184"/>
                      <a:pt x="2023" y="10184"/>
                      <a:pt x="1859" y="10184"/>
                    </a:cubicBezTo>
                    <a:cubicBezTo>
                      <a:pt x="1257" y="10184"/>
                      <a:pt x="765" y="10731"/>
                      <a:pt x="765" y="11483"/>
                    </a:cubicBezTo>
                    <a:cubicBezTo>
                      <a:pt x="765" y="11756"/>
                      <a:pt x="820" y="12030"/>
                      <a:pt x="929" y="12235"/>
                    </a:cubicBezTo>
                    <a:cubicBezTo>
                      <a:pt x="656" y="12645"/>
                      <a:pt x="546" y="13192"/>
                      <a:pt x="710" y="13397"/>
                    </a:cubicBezTo>
                    <a:cubicBezTo>
                      <a:pt x="765" y="13465"/>
                      <a:pt x="765" y="13465"/>
                      <a:pt x="765" y="13465"/>
                    </a:cubicBezTo>
                    <a:cubicBezTo>
                      <a:pt x="328" y="13739"/>
                      <a:pt x="0" y="14286"/>
                      <a:pt x="0" y="14969"/>
                    </a:cubicBezTo>
                    <a:cubicBezTo>
                      <a:pt x="0" y="15653"/>
                      <a:pt x="328" y="16200"/>
                      <a:pt x="820" y="16473"/>
                    </a:cubicBezTo>
                    <a:cubicBezTo>
                      <a:pt x="765" y="16610"/>
                      <a:pt x="765" y="16815"/>
                      <a:pt x="765" y="17020"/>
                    </a:cubicBezTo>
                    <a:cubicBezTo>
                      <a:pt x="765" y="17908"/>
                      <a:pt x="1312" y="18592"/>
                      <a:pt x="2023" y="18592"/>
                    </a:cubicBezTo>
                    <a:cubicBezTo>
                      <a:pt x="2570" y="18592"/>
                      <a:pt x="3007" y="18182"/>
                      <a:pt x="3226" y="17635"/>
                    </a:cubicBezTo>
                    <a:cubicBezTo>
                      <a:pt x="3937" y="17293"/>
                      <a:pt x="4155" y="16200"/>
                      <a:pt x="4155" y="16200"/>
                    </a:cubicBezTo>
                    <a:close/>
                  </a:path>
                </a:pathLst>
              </a:custGeom>
              <a:solidFill>
                <a:srgbClr val="2F323A"/>
              </a:solidFill>
              <a:ln w="9525" cap="flat" cmpd="sng">
                <a:noFill/>
                <a:prstDash val="solid"/>
                <a:round/>
              </a:ln>
            </p:spPr>
            <p:txBody>
              <a:bodyPr rtlCol="0" anchor="ctr"/>
              <a:lstStyle/>
              <a:p>
                <a:pPr algn="ctr"/>
              </a:p>
            </p:txBody>
          </p:sp>
          <p:sp>
            <p:nvSpPr>
              <p:cNvPr id="237" name="曲线"/>
              <p:cNvSpPr/>
              <p:nvPr/>
            </p:nvSpPr>
            <p:spPr>
              <a:xfrm>
                <a:off x="2077282" y="2168571"/>
                <a:ext cx="102256" cy="43837"/>
              </a:xfrm>
              <a:custGeom>
                <a:avLst/>
                <a:gdLst>
                  <a:gd name="T1" fmla="*/ 0 w 21600"/>
                  <a:gd name="T2" fmla="*/ 0 h 21600"/>
                  <a:gd name="T3" fmla="*/ 21600 w 21600"/>
                  <a:gd name="T4" fmla="*/ 21600 h 21600"/>
                </a:gdLst>
                <a:ahLst/>
                <a:cxnLst/>
                <a:rect l="T1" t="T2" r="T3" b="T4"/>
                <a:pathLst>
                  <a:path w="21600" h="21600">
                    <a:moveTo>
                      <a:pt x="21600" y="0"/>
                    </a:moveTo>
                    <a:cubicBezTo>
                      <a:pt x="21600" y="3702"/>
                      <a:pt x="20809" y="7405"/>
                      <a:pt x="19492" y="10491"/>
                    </a:cubicBezTo>
                    <a:cubicBezTo>
                      <a:pt x="16068" y="18514"/>
                      <a:pt x="9746" y="21600"/>
                      <a:pt x="5004" y="17897"/>
                    </a:cubicBezTo>
                    <a:cubicBezTo>
                      <a:pt x="1580" y="14194"/>
                      <a:pt x="0" y="8022"/>
                      <a:pt x="790" y="1851"/>
                    </a:cubicBezTo>
                    <a:cubicBezTo>
                      <a:pt x="1317" y="1851"/>
                      <a:pt x="1317" y="1851"/>
                      <a:pt x="1317" y="1851"/>
                    </a:cubicBezTo>
                    <a:cubicBezTo>
                      <a:pt x="7375" y="4320"/>
                      <a:pt x="15014" y="3702"/>
                      <a:pt x="21600" y="0"/>
                    </a:cubicBezTo>
                    <a:close/>
                  </a:path>
                </a:pathLst>
              </a:custGeom>
              <a:solidFill>
                <a:srgbClr val="650723"/>
              </a:solidFill>
              <a:ln w="9525" cap="flat" cmpd="sng">
                <a:noFill/>
                <a:prstDash val="solid"/>
                <a:round/>
              </a:ln>
            </p:spPr>
            <p:txBody>
              <a:bodyPr rtlCol="0" anchor="ctr"/>
              <a:lstStyle/>
              <a:p>
                <a:pPr algn="ctr"/>
              </a:p>
            </p:txBody>
          </p:sp>
          <p:sp>
            <p:nvSpPr>
              <p:cNvPr id="238" name="曲线"/>
              <p:cNvSpPr/>
              <p:nvPr/>
            </p:nvSpPr>
            <p:spPr>
              <a:xfrm>
                <a:off x="2077282" y="2464636"/>
                <a:ext cx="464585" cy="67001"/>
              </a:xfrm>
              <a:custGeom>
                <a:avLst/>
                <a:gdLst>
                  <a:gd name="T1" fmla="*/ 0 w 21600"/>
                  <a:gd name="T2" fmla="*/ 0 h 21600"/>
                  <a:gd name="T3" fmla="*/ 21600 w 21600"/>
                  <a:gd name="T4" fmla="*/ 21600 h 21600"/>
                </a:gdLst>
                <a:ahLst/>
                <a:cxnLst/>
                <a:rect l="T1" t="T2" r="T3" b="T4"/>
                <a:pathLst>
                  <a:path w="21600" h="21600">
                    <a:moveTo>
                      <a:pt x="21384" y="11548"/>
                    </a:moveTo>
                    <a:lnTo>
                      <a:pt x="21599" y="5560"/>
                    </a:lnTo>
                    <a:lnTo>
                      <a:pt x="13083" y="0"/>
                    </a:lnTo>
                    <a:lnTo>
                      <a:pt x="0" y="12831"/>
                    </a:lnTo>
                    <a:lnTo>
                      <a:pt x="5801" y="20103"/>
                    </a:lnTo>
                    <a:lnTo>
                      <a:pt x="10213" y="21600"/>
                    </a:lnTo>
                    <a:lnTo>
                      <a:pt x="21384" y="11548"/>
                    </a:lnTo>
                    <a:close/>
                  </a:path>
                </a:pathLst>
              </a:custGeom>
              <a:solidFill>
                <a:srgbClr val="B6B8BA"/>
              </a:solidFill>
              <a:ln w="9525" cap="flat" cmpd="sng">
                <a:noFill/>
                <a:prstDash val="solid"/>
                <a:round/>
              </a:ln>
            </p:spPr>
            <p:txBody>
              <a:bodyPr rtlCol="0" anchor="ctr"/>
              <a:lstStyle/>
              <a:p>
                <a:pPr algn="ctr"/>
              </a:p>
            </p:txBody>
          </p:sp>
          <p:sp>
            <p:nvSpPr>
              <p:cNvPr id="239" name="曲线"/>
              <p:cNvSpPr/>
              <p:nvPr/>
            </p:nvSpPr>
            <p:spPr>
              <a:xfrm>
                <a:off x="2195967" y="2468604"/>
                <a:ext cx="215219" cy="39776"/>
              </a:xfrm>
              <a:custGeom>
                <a:avLst/>
                <a:gdLst>
                  <a:gd name="T1" fmla="*/ 0 w 21600"/>
                  <a:gd name="T2" fmla="*/ 0 h 21600"/>
                  <a:gd name="T3" fmla="*/ 21600 w 21600"/>
                  <a:gd name="T4" fmla="*/ 21600 h 21600"/>
                </a:gdLst>
                <a:ahLst/>
                <a:cxnLst/>
                <a:rect l="T1" t="T2" r="T3" b="T4"/>
                <a:pathLst>
                  <a:path w="21600" h="21600">
                    <a:moveTo>
                      <a:pt x="21600" y="5400"/>
                    </a:moveTo>
                    <a:lnTo>
                      <a:pt x="20866" y="0"/>
                    </a:lnTo>
                    <a:lnTo>
                      <a:pt x="0" y="15480"/>
                    </a:lnTo>
                    <a:lnTo>
                      <a:pt x="13133" y="21600"/>
                    </a:lnTo>
                    <a:lnTo>
                      <a:pt x="21600" y="5400"/>
                    </a:lnTo>
                    <a:close/>
                  </a:path>
                </a:pathLst>
              </a:custGeom>
              <a:solidFill>
                <a:srgbClr val="58595B"/>
              </a:solidFill>
              <a:ln w="9525" cap="flat" cmpd="sng">
                <a:noFill/>
                <a:prstDash val="solid"/>
                <a:round/>
              </a:ln>
            </p:spPr>
            <p:txBody>
              <a:bodyPr rtlCol="0" anchor="ctr"/>
              <a:lstStyle/>
              <a:p>
                <a:pPr algn="ctr"/>
              </a:p>
            </p:txBody>
          </p:sp>
          <p:sp>
            <p:nvSpPr>
              <p:cNvPr id="240" name="曲线"/>
              <p:cNvSpPr/>
              <p:nvPr/>
            </p:nvSpPr>
            <p:spPr>
              <a:xfrm>
                <a:off x="2295639" y="2481894"/>
                <a:ext cx="246228" cy="59711"/>
              </a:xfrm>
              <a:custGeom>
                <a:avLst/>
                <a:gdLst>
                  <a:gd name="T1" fmla="*/ 0 w 21600"/>
                  <a:gd name="T2" fmla="*/ 0 h 21600"/>
                  <a:gd name="T3" fmla="*/ 21600 w 21600"/>
                  <a:gd name="T4" fmla="*/ 21600 h 21600"/>
                </a:gdLst>
                <a:ahLst/>
                <a:cxnLst/>
                <a:rect l="T1" t="T2" r="T3" b="T4"/>
                <a:pathLst>
                  <a:path w="21600" h="21600">
                    <a:moveTo>
                      <a:pt x="21192" y="7199"/>
                    </a:moveTo>
                    <a:lnTo>
                      <a:pt x="0" y="21600"/>
                    </a:lnTo>
                    <a:lnTo>
                      <a:pt x="291" y="14400"/>
                    </a:lnTo>
                    <a:lnTo>
                      <a:pt x="21600" y="0"/>
                    </a:lnTo>
                    <a:lnTo>
                      <a:pt x="21192" y="7199"/>
                    </a:lnTo>
                    <a:close/>
                  </a:path>
                </a:pathLst>
              </a:custGeom>
              <a:solidFill>
                <a:srgbClr val="757679"/>
              </a:solidFill>
              <a:ln w="9525" cap="flat" cmpd="sng">
                <a:noFill/>
                <a:prstDash val="solid"/>
                <a:round/>
              </a:ln>
            </p:spPr>
            <p:txBody>
              <a:bodyPr rtlCol="0" anchor="ctr"/>
              <a:lstStyle/>
              <a:p>
                <a:pPr algn="ctr"/>
              </a:p>
            </p:txBody>
          </p:sp>
          <p:sp>
            <p:nvSpPr>
              <p:cNvPr id="241" name="曲线"/>
              <p:cNvSpPr/>
              <p:nvPr/>
            </p:nvSpPr>
            <p:spPr>
              <a:xfrm>
                <a:off x="2317604" y="2479863"/>
                <a:ext cx="213004" cy="49744"/>
              </a:xfrm>
              <a:custGeom>
                <a:avLst/>
                <a:gdLst>
                  <a:gd name="T1" fmla="*/ 0 w 21600"/>
                  <a:gd name="T2" fmla="*/ 0 h 21600"/>
                  <a:gd name="T3" fmla="*/ 21600 w 21600"/>
                  <a:gd name="T4" fmla="*/ 21600 h 21600"/>
                </a:gdLst>
                <a:ahLst/>
                <a:cxnLst/>
                <a:rect l="T1" t="T2" r="T3" b="T4"/>
                <a:pathLst>
                  <a:path w="21600" h="21600">
                    <a:moveTo>
                      <a:pt x="0" y="21600"/>
                    </a:moveTo>
                    <a:cubicBezTo>
                      <a:pt x="252" y="12960"/>
                      <a:pt x="252" y="12960"/>
                      <a:pt x="252" y="12960"/>
                    </a:cubicBezTo>
                    <a:cubicBezTo>
                      <a:pt x="20968" y="0"/>
                      <a:pt x="20968" y="0"/>
                      <a:pt x="20968" y="0"/>
                    </a:cubicBezTo>
                    <a:cubicBezTo>
                      <a:pt x="21600" y="0"/>
                      <a:pt x="21473" y="6479"/>
                      <a:pt x="20842" y="7019"/>
                    </a:cubicBezTo>
                    <a:lnTo>
                      <a:pt x="0" y="21600"/>
                    </a:lnTo>
                    <a:close/>
                  </a:path>
                </a:pathLst>
              </a:custGeom>
              <a:solidFill>
                <a:srgbClr val="404041"/>
              </a:solidFill>
              <a:ln w="9525" cap="flat" cmpd="sng">
                <a:noFill/>
                <a:prstDash val="solid"/>
                <a:round/>
              </a:ln>
            </p:spPr>
            <p:txBody>
              <a:bodyPr rtlCol="0" anchor="ctr"/>
              <a:lstStyle/>
              <a:p>
                <a:pPr algn="ctr"/>
              </a:p>
            </p:txBody>
          </p:sp>
          <p:sp>
            <p:nvSpPr>
              <p:cNvPr id="242" name="曲线"/>
              <p:cNvSpPr/>
              <p:nvPr/>
            </p:nvSpPr>
            <p:spPr>
              <a:xfrm>
                <a:off x="2317604" y="2509765"/>
                <a:ext cx="7936" cy="19842"/>
              </a:xfrm>
              <a:custGeom>
                <a:avLst/>
                <a:gdLst>
                  <a:gd name="T1" fmla="*/ 0 w 21600"/>
                  <a:gd name="T2" fmla="*/ 0 h 21600"/>
                  <a:gd name="T3" fmla="*/ 21600 w 21600"/>
                  <a:gd name="T4" fmla="*/ 21600 h 21600"/>
                </a:gdLst>
                <a:ahLst/>
                <a:cxnLst/>
                <a:rect l="T1" t="T2" r="T3" b="T4"/>
                <a:pathLst>
                  <a:path w="21600" h="21600">
                    <a:moveTo>
                      <a:pt x="7199" y="0"/>
                    </a:moveTo>
                    <a:cubicBezTo>
                      <a:pt x="7199" y="0"/>
                      <a:pt x="21600" y="2700"/>
                      <a:pt x="17999" y="12150"/>
                    </a:cubicBezTo>
                    <a:cubicBezTo>
                      <a:pt x="17999" y="21600"/>
                      <a:pt x="3600" y="21600"/>
                      <a:pt x="0" y="21600"/>
                    </a:cubicBezTo>
                    <a:lnTo>
                      <a:pt x="7199" y="0"/>
                    </a:lnTo>
                    <a:close/>
                  </a:path>
                </a:pathLst>
              </a:custGeom>
              <a:solidFill>
                <a:srgbClr val="58595B"/>
              </a:solidFill>
              <a:ln w="9525" cap="flat" cmpd="sng">
                <a:noFill/>
                <a:prstDash val="solid"/>
                <a:round/>
              </a:ln>
            </p:spPr>
            <p:txBody>
              <a:bodyPr rtlCol="0" anchor="ctr"/>
              <a:lstStyle/>
              <a:p>
                <a:pPr algn="ctr"/>
              </a:p>
            </p:txBody>
          </p:sp>
          <p:sp>
            <p:nvSpPr>
              <p:cNvPr id="243" name="曲线"/>
              <p:cNvSpPr/>
              <p:nvPr/>
            </p:nvSpPr>
            <p:spPr>
              <a:xfrm>
                <a:off x="2286964" y="2240926"/>
                <a:ext cx="347193" cy="279452"/>
              </a:xfrm>
              <a:custGeom>
                <a:avLst/>
                <a:gdLst>
                  <a:gd name="T1" fmla="*/ 0 w 21600"/>
                  <a:gd name="T2" fmla="*/ 0 h 21600"/>
                  <a:gd name="T3" fmla="*/ 21600 w 21600"/>
                  <a:gd name="T4" fmla="*/ 21600 h 21600"/>
                </a:gdLst>
                <a:ahLst/>
                <a:cxnLst/>
                <a:rect l="T1" t="T2" r="T3" b="T4"/>
                <a:pathLst>
                  <a:path w="21600" h="21600">
                    <a:moveTo>
                      <a:pt x="0" y="20830"/>
                    </a:moveTo>
                    <a:lnTo>
                      <a:pt x="5162" y="3180"/>
                    </a:lnTo>
                    <a:lnTo>
                      <a:pt x="20897" y="0"/>
                    </a:lnTo>
                    <a:lnTo>
                      <a:pt x="21600" y="666"/>
                    </a:lnTo>
                    <a:lnTo>
                      <a:pt x="16478" y="18470"/>
                    </a:lnTo>
                    <a:lnTo>
                      <a:pt x="743" y="21600"/>
                    </a:lnTo>
                    <a:lnTo>
                      <a:pt x="0" y="20830"/>
                    </a:lnTo>
                    <a:close/>
                  </a:path>
                </a:pathLst>
              </a:custGeom>
              <a:solidFill>
                <a:srgbClr val="B6B8BA"/>
              </a:solidFill>
              <a:ln w="9525" cap="flat" cmpd="sng">
                <a:noFill/>
                <a:prstDash val="solid"/>
                <a:round/>
              </a:ln>
            </p:spPr>
            <p:txBody>
              <a:bodyPr rtlCol="0" anchor="ctr"/>
              <a:lstStyle/>
              <a:p>
                <a:pPr algn="ctr"/>
              </a:p>
            </p:txBody>
          </p:sp>
          <p:sp>
            <p:nvSpPr>
              <p:cNvPr id="244" name="曲线"/>
              <p:cNvSpPr/>
              <p:nvPr/>
            </p:nvSpPr>
            <p:spPr>
              <a:xfrm>
                <a:off x="2075990" y="2503120"/>
                <a:ext cx="222971" cy="38484"/>
              </a:xfrm>
              <a:custGeom>
                <a:avLst/>
                <a:gdLst>
                  <a:gd name="T1" fmla="*/ 0 w 21600"/>
                  <a:gd name="T2" fmla="*/ 0 h 21600"/>
                  <a:gd name="T3" fmla="*/ 21600 w 21600"/>
                  <a:gd name="T4" fmla="*/ 21600 h 21600"/>
                </a:gdLst>
                <a:ahLst/>
                <a:cxnLst/>
                <a:rect l="T1" t="T2" r="T3" b="T4"/>
                <a:pathLst>
                  <a:path w="21600" h="21600">
                    <a:moveTo>
                      <a:pt x="0" y="11172"/>
                    </a:moveTo>
                    <a:lnTo>
                      <a:pt x="128" y="0"/>
                    </a:lnTo>
                    <a:lnTo>
                      <a:pt x="21600" y="10427"/>
                    </a:lnTo>
                    <a:lnTo>
                      <a:pt x="21278" y="21600"/>
                    </a:lnTo>
                    <a:lnTo>
                      <a:pt x="0" y="11172"/>
                    </a:lnTo>
                    <a:close/>
                  </a:path>
                </a:pathLst>
              </a:custGeom>
              <a:solidFill>
                <a:srgbClr val="999B9E"/>
              </a:solidFill>
              <a:ln w="9525" cap="flat" cmpd="sng">
                <a:noFill/>
                <a:prstDash val="solid"/>
                <a:round/>
              </a:ln>
            </p:spPr>
            <p:txBody>
              <a:bodyPr rtlCol="0" anchor="ctr"/>
              <a:lstStyle/>
              <a:p>
                <a:pPr algn="ctr"/>
              </a:p>
            </p:txBody>
          </p:sp>
          <p:sp>
            <p:nvSpPr>
              <p:cNvPr id="245" name="曲线"/>
              <p:cNvSpPr/>
              <p:nvPr/>
            </p:nvSpPr>
            <p:spPr>
              <a:xfrm>
                <a:off x="2286964" y="2282087"/>
                <a:ext cx="96903" cy="239583"/>
              </a:xfrm>
              <a:custGeom>
                <a:avLst/>
                <a:gdLst>
                  <a:gd name="T1" fmla="*/ 0 w 21600"/>
                  <a:gd name="T2" fmla="*/ 0 h 21600"/>
                  <a:gd name="T3" fmla="*/ 21600 w 21600"/>
                  <a:gd name="T4" fmla="*/ 21600 h 21600"/>
                </a:gdLst>
                <a:ahLst/>
                <a:cxnLst/>
                <a:rect l="T1" t="T2" r="T3" b="T4"/>
                <a:pathLst>
                  <a:path w="21600" h="21600">
                    <a:moveTo>
                      <a:pt x="0" y="20592"/>
                    </a:moveTo>
                    <a:cubicBezTo>
                      <a:pt x="0" y="20704"/>
                      <a:pt x="2769" y="21600"/>
                      <a:pt x="2769" y="21600"/>
                    </a:cubicBezTo>
                    <a:cubicBezTo>
                      <a:pt x="21600" y="895"/>
                      <a:pt x="21600" y="895"/>
                      <a:pt x="21600" y="895"/>
                    </a:cubicBezTo>
                    <a:cubicBezTo>
                      <a:pt x="18553" y="0"/>
                      <a:pt x="18553" y="0"/>
                      <a:pt x="18553" y="0"/>
                    </a:cubicBezTo>
                    <a:lnTo>
                      <a:pt x="0" y="20592"/>
                    </a:lnTo>
                    <a:close/>
                  </a:path>
                </a:pathLst>
              </a:custGeom>
              <a:solidFill>
                <a:srgbClr val="C2C4C6"/>
              </a:solidFill>
              <a:ln w="9525" cap="flat" cmpd="sng">
                <a:noFill/>
                <a:prstDash val="solid"/>
                <a:round/>
              </a:ln>
            </p:spPr>
            <p:txBody>
              <a:bodyPr rtlCol="0" anchor="ctr"/>
              <a:lstStyle/>
              <a:p>
                <a:pPr algn="ctr"/>
              </a:p>
            </p:txBody>
          </p:sp>
          <p:sp>
            <p:nvSpPr>
              <p:cNvPr id="246" name="曲线"/>
              <p:cNvSpPr/>
              <p:nvPr/>
            </p:nvSpPr>
            <p:spPr>
              <a:xfrm>
                <a:off x="2298962" y="2249509"/>
                <a:ext cx="335195" cy="272161"/>
              </a:xfrm>
              <a:custGeom>
                <a:avLst/>
                <a:gdLst>
                  <a:gd name="T1" fmla="*/ 0 w 21600"/>
                  <a:gd name="T2" fmla="*/ 0 h 21600"/>
                  <a:gd name="T3" fmla="*/ 21600 w 21600"/>
                  <a:gd name="T4" fmla="*/ 21600 h 21600"/>
                </a:gdLst>
                <a:ahLst/>
                <a:cxnLst/>
                <a:rect l="T1" t="T2" r="T3" b="T4"/>
                <a:pathLst>
                  <a:path w="21600" h="21600">
                    <a:moveTo>
                      <a:pt x="0" y="21600"/>
                    </a:moveTo>
                    <a:cubicBezTo>
                      <a:pt x="80" y="21600"/>
                      <a:pt x="16300" y="18246"/>
                      <a:pt x="16300" y="18246"/>
                    </a:cubicBezTo>
                    <a:cubicBezTo>
                      <a:pt x="21600" y="0"/>
                      <a:pt x="21600" y="0"/>
                      <a:pt x="21600" y="0"/>
                    </a:cubicBezTo>
                    <a:cubicBezTo>
                      <a:pt x="5460" y="3353"/>
                      <a:pt x="5460" y="3353"/>
                      <a:pt x="5460" y="3353"/>
                    </a:cubicBezTo>
                    <a:lnTo>
                      <a:pt x="0" y="21600"/>
                    </a:lnTo>
                    <a:close/>
                  </a:path>
                </a:pathLst>
              </a:custGeom>
              <a:solidFill>
                <a:srgbClr val="D1D3D4"/>
              </a:solidFill>
              <a:ln w="9525" cap="flat" cmpd="sng">
                <a:noFill/>
                <a:prstDash val="solid"/>
                <a:round/>
              </a:ln>
            </p:spPr>
            <p:txBody>
              <a:bodyPr rtlCol="0" anchor="ctr"/>
              <a:lstStyle/>
              <a:p>
                <a:pPr algn="ctr"/>
              </a:p>
            </p:txBody>
          </p:sp>
          <p:sp>
            <p:nvSpPr>
              <p:cNvPr id="247" name="曲线"/>
              <p:cNvSpPr/>
              <p:nvPr/>
            </p:nvSpPr>
            <p:spPr>
              <a:xfrm>
                <a:off x="2298962" y="2265475"/>
                <a:ext cx="242905" cy="256195"/>
              </a:xfrm>
              <a:custGeom>
                <a:avLst/>
                <a:gdLst>
                  <a:gd name="T1" fmla="*/ 0 w 21600"/>
                  <a:gd name="T2" fmla="*/ 0 h 21600"/>
                  <a:gd name="T3" fmla="*/ 21600 w 21600"/>
                  <a:gd name="T4" fmla="*/ 21600 h 21600"/>
                </a:gdLst>
                <a:ahLst/>
                <a:cxnLst/>
                <a:rect l="T1" t="T2" r="T3" b="T4"/>
                <a:pathLst>
                  <a:path w="21600" h="21600">
                    <a:moveTo>
                      <a:pt x="6756" y="20551"/>
                    </a:moveTo>
                    <a:cubicBezTo>
                      <a:pt x="13846" y="17196"/>
                      <a:pt x="19716" y="9751"/>
                      <a:pt x="21489" y="524"/>
                    </a:cubicBezTo>
                    <a:cubicBezTo>
                      <a:pt x="21600" y="314"/>
                      <a:pt x="21600" y="104"/>
                      <a:pt x="21600" y="0"/>
                    </a:cubicBezTo>
                    <a:cubicBezTo>
                      <a:pt x="7532" y="2201"/>
                      <a:pt x="7532" y="2201"/>
                      <a:pt x="7532" y="2201"/>
                    </a:cubicBezTo>
                    <a:cubicBezTo>
                      <a:pt x="0" y="21600"/>
                      <a:pt x="0" y="21600"/>
                      <a:pt x="0" y="21600"/>
                    </a:cubicBezTo>
                    <a:cubicBezTo>
                      <a:pt x="0" y="21600"/>
                      <a:pt x="2990" y="21180"/>
                      <a:pt x="6756" y="20551"/>
                    </a:cubicBezTo>
                    <a:close/>
                  </a:path>
                </a:pathLst>
              </a:custGeom>
              <a:solidFill>
                <a:srgbClr val="E4E5E6"/>
              </a:solidFill>
              <a:ln w="9525" cap="flat" cmpd="sng">
                <a:noFill/>
                <a:prstDash val="solid"/>
                <a:round/>
              </a:ln>
            </p:spPr>
            <p:txBody>
              <a:bodyPr rtlCol="0" anchor="ctr"/>
              <a:lstStyle/>
              <a:p>
                <a:pPr algn="ctr"/>
              </a:p>
            </p:txBody>
          </p:sp>
          <p:sp>
            <p:nvSpPr>
              <p:cNvPr id="248" name="曲线"/>
              <p:cNvSpPr/>
              <p:nvPr/>
            </p:nvSpPr>
            <p:spPr>
              <a:xfrm>
                <a:off x="2183415" y="2369024"/>
                <a:ext cx="61095" cy="53066"/>
              </a:xfrm>
              <a:custGeom>
                <a:avLst/>
                <a:gdLst>
                  <a:gd name="T1" fmla="*/ 0 w 21600"/>
                  <a:gd name="T2" fmla="*/ 0 h 21600"/>
                  <a:gd name="T3" fmla="*/ 21600 w 21600"/>
                  <a:gd name="T4" fmla="*/ 21600 h 21600"/>
                </a:gdLst>
                <a:ahLst/>
                <a:cxnLst/>
                <a:rect l="T1" t="T2" r="T3" b="T4"/>
                <a:pathLst>
                  <a:path w="21600" h="21600">
                    <a:moveTo>
                      <a:pt x="0" y="21600"/>
                    </a:moveTo>
                    <a:cubicBezTo>
                      <a:pt x="3085" y="20595"/>
                      <a:pt x="9257" y="19088"/>
                      <a:pt x="14106" y="14065"/>
                    </a:cubicBezTo>
                    <a:cubicBezTo>
                      <a:pt x="18955" y="9041"/>
                      <a:pt x="21600" y="3013"/>
                      <a:pt x="18955" y="1506"/>
                    </a:cubicBezTo>
                    <a:cubicBezTo>
                      <a:pt x="16310" y="0"/>
                      <a:pt x="1322" y="10046"/>
                      <a:pt x="881" y="10548"/>
                    </a:cubicBezTo>
                    <a:cubicBezTo>
                      <a:pt x="440" y="11051"/>
                      <a:pt x="0" y="21600"/>
                      <a:pt x="0" y="21600"/>
                    </a:cubicBezTo>
                    <a:close/>
                  </a:path>
                </a:pathLst>
              </a:custGeom>
              <a:solidFill>
                <a:srgbClr val="FAC6AF"/>
              </a:solidFill>
              <a:ln w="9525" cap="flat" cmpd="sng">
                <a:noFill/>
                <a:prstDash val="solid"/>
                <a:round/>
              </a:ln>
            </p:spPr>
            <p:txBody>
              <a:bodyPr rtlCol="0" anchor="ctr"/>
              <a:lstStyle/>
              <a:p>
                <a:pPr algn="ctr"/>
              </a:p>
            </p:txBody>
          </p:sp>
          <p:sp>
            <p:nvSpPr>
              <p:cNvPr id="249" name="曲线"/>
              <p:cNvSpPr/>
              <p:nvPr/>
            </p:nvSpPr>
            <p:spPr>
              <a:xfrm>
                <a:off x="1872030" y="2238250"/>
                <a:ext cx="429515" cy="345808"/>
              </a:xfrm>
              <a:custGeom>
                <a:avLst/>
                <a:gdLst>
                  <a:gd name="T1" fmla="*/ 0 w 21600"/>
                  <a:gd name="T2" fmla="*/ 0 h 21600"/>
                  <a:gd name="T3" fmla="*/ 21600 w 21600"/>
                  <a:gd name="T4" fmla="*/ 21600 h 21600"/>
                </a:gdLst>
                <a:ahLst/>
                <a:cxnLst/>
                <a:rect l="T1" t="T2" r="T3" b="T4"/>
                <a:pathLst>
                  <a:path w="21600" h="21600">
                    <a:moveTo>
                      <a:pt x="3819" y="621"/>
                    </a:moveTo>
                    <a:cubicBezTo>
                      <a:pt x="876" y="0"/>
                      <a:pt x="626" y="3263"/>
                      <a:pt x="626" y="3263"/>
                    </a:cubicBezTo>
                    <a:cubicBezTo>
                      <a:pt x="688" y="8857"/>
                      <a:pt x="0" y="18414"/>
                      <a:pt x="1878" y="19812"/>
                    </a:cubicBezTo>
                    <a:cubicBezTo>
                      <a:pt x="4382" y="21600"/>
                      <a:pt x="9704" y="16471"/>
                      <a:pt x="13147" y="14141"/>
                    </a:cubicBezTo>
                    <a:cubicBezTo>
                      <a:pt x="16278" y="14995"/>
                      <a:pt x="17843" y="14917"/>
                      <a:pt x="18719" y="12276"/>
                    </a:cubicBezTo>
                    <a:cubicBezTo>
                      <a:pt x="18719" y="12276"/>
                      <a:pt x="20473" y="14607"/>
                      <a:pt x="21036" y="14218"/>
                    </a:cubicBezTo>
                    <a:cubicBezTo>
                      <a:pt x="21600" y="13830"/>
                      <a:pt x="19533" y="10489"/>
                      <a:pt x="18594" y="9945"/>
                    </a:cubicBezTo>
                    <a:cubicBezTo>
                      <a:pt x="16278" y="8702"/>
                      <a:pt x="14337" y="9168"/>
                      <a:pt x="12584" y="11188"/>
                    </a:cubicBezTo>
                    <a:cubicBezTo>
                      <a:pt x="10330" y="12276"/>
                      <a:pt x="4320" y="14995"/>
                      <a:pt x="4320" y="14762"/>
                    </a:cubicBezTo>
                    <a:cubicBezTo>
                      <a:pt x="4633" y="11654"/>
                      <a:pt x="5572" y="6526"/>
                      <a:pt x="5259" y="3341"/>
                    </a:cubicBezTo>
                    <a:cubicBezTo>
                      <a:pt x="5133" y="1864"/>
                      <a:pt x="4758" y="854"/>
                      <a:pt x="3819" y="621"/>
                    </a:cubicBezTo>
                    <a:close/>
                  </a:path>
                </a:pathLst>
              </a:custGeom>
              <a:solidFill>
                <a:srgbClr val="FAD1BF"/>
              </a:solidFill>
              <a:ln w="9525" cap="flat" cmpd="sng">
                <a:noFill/>
                <a:prstDash val="solid"/>
                <a:round/>
              </a:ln>
            </p:spPr>
            <p:txBody>
              <a:bodyPr rtlCol="0" anchor="ctr"/>
              <a:lstStyle/>
              <a:p>
                <a:pPr algn="ctr"/>
              </a:p>
            </p:txBody>
          </p:sp>
          <p:sp>
            <p:nvSpPr>
              <p:cNvPr id="250" name="曲线"/>
              <p:cNvSpPr/>
              <p:nvPr/>
            </p:nvSpPr>
            <p:spPr>
              <a:xfrm>
                <a:off x="1883474" y="2421444"/>
                <a:ext cx="408104" cy="162614"/>
              </a:xfrm>
              <a:custGeom>
                <a:avLst/>
                <a:gdLst>
                  <a:gd name="T1" fmla="*/ 0 w 21600"/>
                  <a:gd name="T2" fmla="*/ 0 h 21600"/>
                  <a:gd name="T3" fmla="*/ 21600 w 21600"/>
                  <a:gd name="T4" fmla="*/ 21600 h 21600"/>
                </a:gdLst>
                <a:ahLst/>
                <a:cxnLst/>
                <a:rect l="T1" t="T2" r="T3" b="T4"/>
                <a:pathLst>
                  <a:path w="21600" h="21600">
                    <a:moveTo>
                      <a:pt x="0" y="4616"/>
                    </a:moveTo>
                    <a:cubicBezTo>
                      <a:pt x="65" y="11047"/>
                      <a:pt x="460" y="16488"/>
                      <a:pt x="1382" y="17807"/>
                    </a:cubicBezTo>
                    <a:cubicBezTo>
                      <a:pt x="4017" y="21600"/>
                      <a:pt x="9614" y="10717"/>
                      <a:pt x="13236" y="5770"/>
                    </a:cubicBezTo>
                    <a:cubicBezTo>
                      <a:pt x="16529" y="7584"/>
                      <a:pt x="18175" y="7419"/>
                      <a:pt x="19097" y="1813"/>
                    </a:cubicBezTo>
                    <a:cubicBezTo>
                      <a:pt x="19097" y="1813"/>
                      <a:pt x="20941" y="6760"/>
                      <a:pt x="21534" y="5935"/>
                    </a:cubicBezTo>
                    <a:cubicBezTo>
                      <a:pt x="21600" y="5935"/>
                      <a:pt x="21600" y="5935"/>
                      <a:pt x="21600" y="5770"/>
                    </a:cubicBezTo>
                    <a:cubicBezTo>
                      <a:pt x="21468" y="5770"/>
                      <a:pt x="21270" y="5441"/>
                      <a:pt x="21073" y="5111"/>
                    </a:cubicBezTo>
                    <a:cubicBezTo>
                      <a:pt x="20612" y="4287"/>
                      <a:pt x="18636" y="0"/>
                      <a:pt x="18636" y="0"/>
                    </a:cubicBezTo>
                    <a:cubicBezTo>
                      <a:pt x="18768" y="1154"/>
                      <a:pt x="18768" y="1154"/>
                      <a:pt x="18768" y="1154"/>
                    </a:cubicBezTo>
                    <a:cubicBezTo>
                      <a:pt x="18768" y="1154"/>
                      <a:pt x="17187" y="5606"/>
                      <a:pt x="15870" y="5606"/>
                    </a:cubicBezTo>
                    <a:cubicBezTo>
                      <a:pt x="14619" y="5606"/>
                      <a:pt x="12643" y="3957"/>
                      <a:pt x="12643" y="3957"/>
                    </a:cubicBezTo>
                    <a:cubicBezTo>
                      <a:pt x="12643" y="3957"/>
                      <a:pt x="2963" y="16323"/>
                      <a:pt x="1975" y="14839"/>
                    </a:cubicBezTo>
                    <a:cubicBezTo>
                      <a:pt x="921" y="13355"/>
                      <a:pt x="987" y="4616"/>
                      <a:pt x="921" y="4287"/>
                    </a:cubicBezTo>
                    <a:cubicBezTo>
                      <a:pt x="921" y="4287"/>
                      <a:pt x="526" y="4451"/>
                      <a:pt x="0" y="4616"/>
                    </a:cubicBezTo>
                    <a:close/>
                  </a:path>
                </a:pathLst>
              </a:custGeom>
              <a:solidFill>
                <a:srgbClr val="FAC6AF"/>
              </a:solidFill>
              <a:ln w="9525" cap="flat" cmpd="sng">
                <a:noFill/>
                <a:prstDash val="solid"/>
                <a:round/>
              </a:ln>
            </p:spPr>
            <p:txBody>
              <a:bodyPr rtlCol="0" anchor="ctr"/>
              <a:lstStyle/>
              <a:p>
                <a:pPr algn="ctr"/>
              </a:p>
            </p:txBody>
          </p:sp>
          <p:sp>
            <p:nvSpPr>
              <p:cNvPr id="251" name="曲线"/>
              <p:cNvSpPr/>
              <p:nvPr/>
            </p:nvSpPr>
            <p:spPr>
              <a:xfrm>
                <a:off x="2467482" y="2498414"/>
                <a:ext cx="54450" cy="47159"/>
              </a:xfrm>
              <a:custGeom>
                <a:avLst/>
                <a:gdLst>
                  <a:gd name="T1" fmla="*/ 0 w 21600"/>
                  <a:gd name="T2" fmla="*/ 0 h 21600"/>
                  <a:gd name="T3" fmla="*/ 21600 w 21600"/>
                  <a:gd name="T4" fmla="*/ 21600 h 21600"/>
                </a:gdLst>
                <a:ahLst/>
                <a:cxnLst/>
                <a:rect l="T1" t="T2" r="T3" b="T4"/>
                <a:pathLst>
                  <a:path w="21600" h="21600">
                    <a:moveTo>
                      <a:pt x="0" y="21600"/>
                    </a:moveTo>
                    <a:cubicBezTo>
                      <a:pt x="3436" y="20463"/>
                      <a:pt x="9327" y="18757"/>
                      <a:pt x="14236" y="14210"/>
                    </a:cubicBezTo>
                    <a:cubicBezTo>
                      <a:pt x="19145" y="9094"/>
                      <a:pt x="21600" y="3410"/>
                      <a:pt x="19145" y="1705"/>
                    </a:cubicBezTo>
                    <a:cubicBezTo>
                      <a:pt x="16199" y="0"/>
                      <a:pt x="1472" y="10231"/>
                      <a:pt x="981" y="10800"/>
                    </a:cubicBezTo>
                    <a:cubicBezTo>
                      <a:pt x="490" y="11368"/>
                      <a:pt x="0" y="21600"/>
                      <a:pt x="0" y="21600"/>
                    </a:cubicBezTo>
                    <a:close/>
                  </a:path>
                </a:pathLst>
              </a:custGeom>
              <a:solidFill>
                <a:srgbClr val="FAC6AF"/>
              </a:solidFill>
              <a:ln w="9525" cap="flat" cmpd="sng">
                <a:noFill/>
                <a:prstDash val="solid"/>
                <a:round/>
              </a:ln>
            </p:spPr>
            <p:txBody>
              <a:bodyPr rtlCol="0" anchor="ctr"/>
              <a:lstStyle/>
              <a:p>
                <a:pPr algn="ctr"/>
              </a:p>
            </p:txBody>
          </p:sp>
          <p:sp>
            <p:nvSpPr>
              <p:cNvPr id="252" name="曲线"/>
              <p:cNvSpPr/>
              <p:nvPr/>
            </p:nvSpPr>
            <p:spPr>
              <a:xfrm>
                <a:off x="2370025" y="2455961"/>
                <a:ext cx="154677" cy="105579"/>
              </a:xfrm>
              <a:custGeom>
                <a:avLst/>
                <a:gdLst>
                  <a:gd name="T1" fmla="*/ 0 w 21600"/>
                  <a:gd name="T2" fmla="*/ 0 h 21600"/>
                  <a:gd name="T3" fmla="*/ 21600 w 21600"/>
                  <a:gd name="T4" fmla="*/ 21600 h 21600"/>
                </a:gdLst>
                <a:ahLst/>
                <a:cxnLst/>
                <a:rect l="T1" t="T2" r="T3" b="T4"/>
                <a:pathLst>
                  <a:path w="21600" h="21600">
                    <a:moveTo>
                      <a:pt x="18290" y="13214"/>
                    </a:moveTo>
                    <a:cubicBezTo>
                      <a:pt x="18638" y="12960"/>
                      <a:pt x="18812" y="12197"/>
                      <a:pt x="18987" y="11435"/>
                    </a:cubicBezTo>
                    <a:cubicBezTo>
                      <a:pt x="18987" y="11435"/>
                      <a:pt x="18987" y="11435"/>
                      <a:pt x="18987" y="11435"/>
                    </a:cubicBezTo>
                    <a:cubicBezTo>
                      <a:pt x="18987" y="11435"/>
                      <a:pt x="20729" y="6352"/>
                      <a:pt x="20729" y="4828"/>
                    </a:cubicBezTo>
                    <a:cubicBezTo>
                      <a:pt x="20903" y="3303"/>
                      <a:pt x="21600" y="1524"/>
                      <a:pt x="20729" y="762"/>
                    </a:cubicBezTo>
                    <a:cubicBezTo>
                      <a:pt x="19858" y="0"/>
                      <a:pt x="18987" y="2032"/>
                      <a:pt x="18464" y="3049"/>
                    </a:cubicBezTo>
                    <a:cubicBezTo>
                      <a:pt x="18116" y="4065"/>
                      <a:pt x="17419" y="6352"/>
                      <a:pt x="17419" y="6352"/>
                    </a:cubicBezTo>
                    <a:cubicBezTo>
                      <a:pt x="17419" y="6352"/>
                      <a:pt x="17767" y="3303"/>
                      <a:pt x="17767" y="1778"/>
                    </a:cubicBezTo>
                    <a:cubicBezTo>
                      <a:pt x="17593" y="508"/>
                      <a:pt x="16896" y="0"/>
                      <a:pt x="16374" y="254"/>
                    </a:cubicBezTo>
                    <a:cubicBezTo>
                      <a:pt x="16025" y="254"/>
                      <a:pt x="15503" y="1270"/>
                      <a:pt x="15329" y="2287"/>
                    </a:cubicBezTo>
                    <a:cubicBezTo>
                      <a:pt x="15154" y="2795"/>
                      <a:pt x="14806" y="5082"/>
                      <a:pt x="14458" y="6607"/>
                    </a:cubicBezTo>
                    <a:cubicBezTo>
                      <a:pt x="14283" y="6607"/>
                      <a:pt x="14283" y="6607"/>
                      <a:pt x="14283" y="6607"/>
                    </a:cubicBezTo>
                    <a:cubicBezTo>
                      <a:pt x="14283" y="5336"/>
                      <a:pt x="14458" y="3303"/>
                      <a:pt x="14283" y="2541"/>
                    </a:cubicBezTo>
                    <a:cubicBezTo>
                      <a:pt x="13935" y="1524"/>
                      <a:pt x="14109" y="762"/>
                      <a:pt x="13238" y="1524"/>
                    </a:cubicBezTo>
                    <a:cubicBezTo>
                      <a:pt x="12367" y="2032"/>
                      <a:pt x="12193" y="3811"/>
                      <a:pt x="12019" y="4828"/>
                    </a:cubicBezTo>
                    <a:cubicBezTo>
                      <a:pt x="11845" y="5336"/>
                      <a:pt x="11496" y="6607"/>
                      <a:pt x="11322" y="7369"/>
                    </a:cubicBezTo>
                    <a:cubicBezTo>
                      <a:pt x="11322" y="7369"/>
                      <a:pt x="11322" y="7369"/>
                      <a:pt x="11322" y="7369"/>
                    </a:cubicBezTo>
                    <a:cubicBezTo>
                      <a:pt x="11496" y="6352"/>
                      <a:pt x="12019" y="3811"/>
                      <a:pt x="11496" y="3049"/>
                    </a:cubicBezTo>
                    <a:cubicBezTo>
                      <a:pt x="11148" y="2287"/>
                      <a:pt x="10625" y="2541"/>
                      <a:pt x="10103" y="3303"/>
                    </a:cubicBezTo>
                    <a:cubicBezTo>
                      <a:pt x="9580" y="4320"/>
                      <a:pt x="8535" y="8640"/>
                      <a:pt x="8361" y="8894"/>
                    </a:cubicBezTo>
                    <a:cubicBezTo>
                      <a:pt x="7490" y="9910"/>
                      <a:pt x="5051" y="13722"/>
                      <a:pt x="5051" y="13722"/>
                    </a:cubicBezTo>
                    <a:cubicBezTo>
                      <a:pt x="1219" y="14738"/>
                      <a:pt x="1219" y="14738"/>
                      <a:pt x="1219" y="14738"/>
                    </a:cubicBezTo>
                    <a:cubicBezTo>
                      <a:pt x="1219" y="14738"/>
                      <a:pt x="0" y="15755"/>
                      <a:pt x="1567" y="18042"/>
                    </a:cubicBezTo>
                    <a:cubicBezTo>
                      <a:pt x="3135" y="20329"/>
                      <a:pt x="4703" y="21600"/>
                      <a:pt x="9754" y="21345"/>
                    </a:cubicBezTo>
                    <a:cubicBezTo>
                      <a:pt x="14806" y="20837"/>
                      <a:pt x="18290" y="13214"/>
                      <a:pt x="18290" y="13214"/>
                    </a:cubicBezTo>
                    <a:close/>
                  </a:path>
                </a:pathLst>
              </a:custGeom>
              <a:solidFill>
                <a:srgbClr val="FAD1BF"/>
              </a:solidFill>
              <a:ln w="9525" cap="flat" cmpd="sng">
                <a:noFill/>
                <a:prstDash val="solid"/>
                <a:round/>
              </a:ln>
            </p:spPr>
            <p:txBody>
              <a:bodyPr rtlCol="0" anchor="ctr"/>
              <a:lstStyle/>
              <a:p>
                <a:pPr algn="ctr"/>
              </a:p>
            </p:txBody>
          </p:sp>
          <p:sp>
            <p:nvSpPr>
              <p:cNvPr id="253" name="曲线"/>
              <p:cNvSpPr/>
              <p:nvPr/>
            </p:nvSpPr>
            <p:spPr>
              <a:xfrm>
                <a:off x="2044058" y="1973471"/>
                <a:ext cx="118130" cy="58419"/>
              </a:xfrm>
              <a:custGeom>
                <a:avLst/>
                <a:gdLst>
                  <a:gd name="T1" fmla="*/ 0 w 21600"/>
                  <a:gd name="T2" fmla="*/ 0 h 21600"/>
                  <a:gd name="T3" fmla="*/ 21600 w 21600"/>
                  <a:gd name="T4" fmla="*/ 21600 h 21600"/>
                </a:gdLst>
                <a:ahLst/>
                <a:cxnLst/>
                <a:rect l="T1" t="T2" r="T3" b="T4"/>
                <a:pathLst>
                  <a:path w="21600" h="21600">
                    <a:moveTo>
                      <a:pt x="0" y="21600"/>
                    </a:moveTo>
                    <a:cubicBezTo>
                      <a:pt x="2955" y="5974"/>
                      <a:pt x="21600" y="0"/>
                      <a:pt x="19098" y="11489"/>
                    </a:cubicBezTo>
                    <a:cubicBezTo>
                      <a:pt x="10004" y="7353"/>
                      <a:pt x="3865" y="17004"/>
                      <a:pt x="0" y="21600"/>
                    </a:cubicBezTo>
                    <a:close/>
                  </a:path>
                </a:pathLst>
              </a:custGeom>
              <a:solidFill>
                <a:srgbClr val="2F323A"/>
              </a:solidFill>
              <a:ln w="9525" cap="flat" cmpd="sng">
                <a:noFill/>
                <a:prstDash val="solid"/>
                <a:round/>
              </a:ln>
            </p:spPr>
            <p:txBody>
              <a:bodyPr rtlCol="0" anchor="ctr"/>
              <a:lstStyle/>
              <a:p>
                <a:pPr algn="ctr"/>
              </a:p>
            </p:txBody>
          </p:sp>
          <p:sp>
            <p:nvSpPr>
              <p:cNvPr id="254" name="曲线"/>
              <p:cNvSpPr/>
              <p:nvPr/>
            </p:nvSpPr>
            <p:spPr>
              <a:xfrm>
                <a:off x="2183415" y="1964796"/>
                <a:ext cx="96904" cy="42453"/>
              </a:xfrm>
              <a:custGeom>
                <a:avLst/>
                <a:gdLst>
                  <a:gd name="T1" fmla="*/ 0 w 21600"/>
                  <a:gd name="T2" fmla="*/ 0 h 21600"/>
                  <a:gd name="T3" fmla="*/ 21600 w 21600"/>
                  <a:gd name="T4" fmla="*/ 21600 h 21600"/>
                </a:gdLst>
                <a:ahLst/>
                <a:cxnLst/>
                <a:rect l="T1" t="T2" r="T3" b="T4"/>
                <a:pathLst>
                  <a:path w="21600" h="21600">
                    <a:moveTo>
                      <a:pt x="21600" y="14611"/>
                    </a:moveTo>
                    <a:cubicBezTo>
                      <a:pt x="14953" y="0"/>
                      <a:pt x="0" y="10800"/>
                      <a:pt x="5261" y="21600"/>
                    </a:cubicBezTo>
                    <a:cubicBezTo>
                      <a:pt x="10246" y="8258"/>
                      <a:pt x="17446" y="13341"/>
                      <a:pt x="21600" y="14611"/>
                    </a:cubicBezTo>
                    <a:close/>
                  </a:path>
                </a:pathLst>
              </a:custGeom>
              <a:solidFill>
                <a:srgbClr val="2F323A"/>
              </a:solidFill>
              <a:ln w="9525" cap="flat" cmpd="sng">
                <a:noFill/>
                <a:prstDash val="solid"/>
                <a:round/>
              </a:ln>
            </p:spPr>
            <p:txBody>
              <a:bodyPr rtlCol="0" anchor="ctr"/>
              <a:lstStyle/>
              <a:p>
                <a:pPr algn="ctr"/>
              </a:p>
            </p:txBody>
          </p:sp>
          <p:sp>
            <p:nvSpPr>
              <p:cNvPr id="255" name="曲线"/>
              <p:cNvSpPr/>
              <p:nvPr/>
            </p:nvSpPr>
            <p:spPr>
              <a:xfrm>
                <a:off x="2368733" y="2914547"/>
                <a:ext cx="293849" cy="214480"/>
              </a:xfrm>
              <a:custGeom>
                <a:avLst/>
                <a:gdLst>
                  <a:gd name="T1" fmla="*/ 0 w 21600"/>
                  <a:gd name="T2" fmla="*/ 0 h 21600"/>
                  <a:gd name="T3" fmla="*/ 21600 w 21600"/>
                  <a:gd name="T4" fmla="*/ 21600 h 21600"/>
                </a:gdLst>
                <a:ahLst/>
                <a:cxnLst/>
                <a:rect l="T1" t="T2" r="T3" b="T4"/>
                <a:pathLst>
                  <a:path w="21600" h="21600">
                    <a:moveTo>
                      <a:pt x="9335" y="5274"/>
                    </a:moveTo>
                    <a:cubicBezTo>
                      <a:pt x="12081" y="3265"/>
                      <a:pt x="17389" y="125"/>
                      <a:pt x="18945" y="0"/>
                    </a:cubicBezTo>
                    <a:cubicBezTo>
                      <a:pt x="20410" y="0"/>
                      <a:pt x="21325" y="879"/>
                      <a:pt x="21600" y="2260"/>
                    </a:cubicBezTo>
                    <a:cubicBezTo>
                      <a:pt x="19952" y="3767"/>
                      <a:pt x="19952" y="3767"/>
                      <a:pt x="19952" y="3767"/>
                    </a:cubicBezTo>
                    <a:cubicBezTo>
                      <a:pt x="4484" y="21600"/>
                      <a:pt x="4484" y="21600"/>
                      <a:pt x="4484" y="21600"/>
                    </a:cubicBezTo>
                    <a:cubicBezTo>
                      <a:pt x="3203" y="20093"/>
                      <a:pt x="1830" y="15948"/>
                      <a:pt x="1830" y="15823"/>
                    </a:cubicBezTo>
                    <a:cubicBezTo>
                      <a:pt x="1830" y="15823"/>
                      <a:pt x="1006" y="12432"/>
                      <a:pt x="549" y="11679"/>
                    </a:cubicBezTo>
                    <a:cubicBezTo>
                      <a:pt x="91" y="10800"/>
                      <a:pt x="0" y="10548"/>
                      <a:pt x="0" y="10548"/>
                    </a:cubicBezTo>
                    <a:cubicBezTo>
                      <a:pt x="183" y="9041"/>
                      <a:pt x="2471" y="3265"/>
                      <a:pt x="6864" y="3265"/>
                    </a:cubicBezTo>
                    <a:cubicBezTo>
                      <a:pt x="7047" y="3265"/>
                      <a:pt x="7413" y="4897"/>
                      <a:pt x="8420" y="5148"/>
                    </a:cubicBezTo>
                    <a:cubicBezTo>
                      <a:pt x="8694" y="5148"/>
                      <a:pt x="9061" y="5274"/>
                      <a:pt x="9335" y="5274"/>
                    </a:cubicBezTo>
                    <a:close/>
                  </a:path>
                </a:pathLst>
              </a:custGeom>
              <a:solidFill>
                <a:srgbClr val="F37443"/>
              </a:solidFill>
              <a:ln w="9525" cap="flat" cmpd="sng">
                <a:noFill/>
                <a:prstDash val="solid"/>
                <a:round/>
              </a:ln>
            </p:spPr>
            <p:txBody>
              <a:bodyPr rtlCol="0" anchor="ctr"/>
              <a:lstStyle/>
              <a:p>
                <a:pPr algn="ctr"/>
              </a:p>
            </p:txBody>
          </p:sp>
          <p:sp>
            <p:nvSpPr>
              <p:cNvPr id="256" name="曲线"/>
              <p:cNvSpPr/>
              <p:nvPr/>
            </p:nvSpPr>
            <p:spPr>
              <a:xfrm>
                <a:off x="2416539" y="2923960"/>
                <a:ext cx="250104" cy="205067"/>
              </a:xfrm>
              <a:custGeom>
                <a:avLst/>
                <a:gdLst>
                  <a:gd name="T1" fmla="*/ 0 w 21600"/>
                  <a:gd name="T2" fmla="*/ 0 h 21600"/>
                  <a:gd name="T3" fmla="*/ 21600 w 21600"/>
                  <a:gd name="T4" fmla="*/ 21600 h 21600"/>
                </a:gdLst>
                <a:ahLst/>
                <a:cxnLst/>
                <a:rect l="T1" t="T2" r="T3" b="T4"/>
                <a:pathLst>
                  <a:path w="21600" h="21600">
                    <a:moveTo>
                      <a:pt x="20632" y="0"/>
                    </a:moveTo>
                    <a:cubicBezTo>
                      <a:pt x="21170" y="392"/>
                      <a:pt x="21492" y="654"/>
                      <a:pt x="21600" y="1178"/>
                    </a:cubicBezTo>
                    <a:cubicBezTo>
                      <a:pt x="21277" y="1439"/>
                      <a:pt x="20847" y="1701"/>
                      <a:pt x="20847" y="1832"/>
                    </a:cubicBezTo>
                    <a:cubicBezTo>
                      <a:pt x="20740" y="2094"/>
                      <a:pt x="5373" y="17410"/>
                      <a:pt x="5373" y="17410"/>
                    </a:cubicBezTo>
                    <a:cubicBezTo>
                      <a:pt x="1289" y="21600"/>
                      <a:pt x="1289" y="21600"/>
                      <a:pt x="1289" y="21600"/>
                    </a:cubicBezTo>
                    <a:cubicBezTo>
                      <a:pt x="859" y="21207"/>
                      <a:pt x="429" y="20683"/>
                      <a:pt x="0" y="19898"/>
                    </a:cubicBezTo>
                    <a:cubicBezTo>
                      <a:pt x="2794" y="12698"/>
                      <a:pt x="14185" y="916"/>
                      <a:pt x="20632" y="0"/>
                    </a:cubicBezTo>
                    <a:close/>
                  </a:path>
                </a:pathLst>
              </a:custGeom>
              <a:solidFill>
                <a:srgbClr val="ECA452"/>
              </a:solidFill>
              <a:ln w="9525" cap="flat" cmpd="sng">
                <a:noFill/>
                <a:prstDash val="solid"/>
                <a:round/>
              </a:ln>
            </p:spPr>
            <p:txBody>
              <a:bodyPr rtlCol="0" anchor="ctr"/>
              <a:lstStyle/>
              <a:p>
                <a:pPr algn="ctr"/>
              </a:p>
            </p:txBody>
          </p:sp>
          <p:sp>
            <p:nvSpPr>
              <p:cNvPr id="257" name="曲线"/>
              <p:cNvSpPr/>
              <p:nvPr/>
            </p:nvSpPr>
            <p:spPr>
              <a:xfrm>
                <a:off x="2402511" y="2907348"/>
                <a:ext cx="271515" cy="225001"/>
              </a:xfrm>
              <a:custGeom>
                <a:avLst/>
                <a:gdLst>
                  <a:gd name="T1" fmla="*/ 0 w 21600"/>
                  <a:gd name="T2" fmla="*/ 0 h 21600"/>
                  <a:gd name="T3" fmla="*/ 21600 w 21600"/>
                  <a:gd name="T4" fmla="*/ 21600 h 21600"/>
                </a:gdLst>
                <a:ahLst/>
                <a:cxnLst/>
                <a:rect l="T1" t="T2" r="T3" b="T4"/>
                <a:pathLst>
                  <a:path w="21600" h="21600">
                    <a:moveTo>
                      <a:pt x="21005" y="2625"/>
                    </a:moveTo>
                    <a:cubicBezTo>
                      <a:pt x="21600" y="4534"/>
                      <a:pt x="3963" y="21600"/>
                      <a:pt x="2377" y="21361"/>
                    </a:cubicBezTo>
                    <a:cubicBezTo>
                      <a:pt x="0" y="21003"/>
                      <a:pt x="20113" y="0"/>
                      <a:pt x="21005" y="2625"/>
                    </a:cubicBezTo>
                    <a:close/>
                  </a:path>
                </a:pathLst>
              </a:custGeom>
              <a:solidFill>
                <a:srgbClr val="FCCE9C"/>
              </a:solidFill>
              <a:ln w="9525" cap="flat" cmpd="sng">
                <a:noFill/>
                <a:prstDash val="solid"/>
                <a:round/>
              </a:ln>
            </p:spPr>
            <p:txBody>
              <a:bodyPr rtlCol="0" anchor="ctr"/>
              <a:lstStyle/>
              <a:p>
                <a:pPr algn="ctr"/>
              </a:p>
            </p:txBody>
          </p:sp>
          <p:sp>
            <p:nvSpPr>
              <p:cNvPr id="258" name="曲线"/>
              <p:cNvSpPr/>
              <p:nvPr/>
            </p:nvSpPr>
            <p:spPr>
              <a:xfrm>
                <a:off x="1814257" y="3062025"/>
                <a:ext cx="291450" cy="175165"/>
              </a:xfrm>
              <a:custGeom>
                <a:avLst/>
                <a:gdLst>
                  <a:gd name="T1" fmla="*/ 0 w 21600"/>
                  <a:gd name="T2" fmla="*/ 0 h 21600"/>
                  <a:gd name="T3" fmla="*/ 21600 w 21600"/>
                  <a:gd name="T4" fmla="*/ 21600 h 21600"/>
                </a:gdLst>
                <a:ahLst/>
                <a:cxnLst/>
                <a:rect l="T1" t="T2" r="T3" b="T4"/>
                <a:pathLst>
                  <a:path w="21600" h="21600">
                    <a:moveTo>
                      <a:pt x="3323" y="3370"/>
                    </a:moveTo>
                    <a:cubicBezTo>
                      <a:pt x="2584" y="6127"/>
                      <a:pt x="1200" y="12561"/>
                      <a:pt x="738" y="13940"/>
                    </a:cubicBezTo>
                    <a:cubicBezTo>
                      <a:pt x="0" y="16391"/>
                      <a:pt x="461" y="21446"/>
                      <a:pt x="461" y="21446"/>
                    </a:cubicBezTo>
                    <a:cubicBezTo>
                      <a:pt x="461" y="21446"/>
                      <a:pt x="18000" y="21600"/>
                      <a:pt x="18553" y="21446"/>
                    </a:cubicBezTo>
                    <a:cubicBezTo>
                      <a:pt x="19200" y="21293"/>
                      <a:pt x="21600" y="21600"/>
                      <a:pt x="21507" y="18689"/>
                    </a:cubicBezTo>
                    <a:cubicBezTo>
                      <a:pt x="21415" y="15778"/>
                      <a:pt x="20861" y="14246"/>
                      <a:pt x="16615" y="11182"/>
                    </a:cubicBezTo>
                    <a:cubicBezTo>
                      <a:pt x="14676" y="9804"/>
                      <a:pt x="12184" y="9804"/>
                      <a:pt x="11261" y="7965"/>
                    </a:cubicBezTo>
                    <a:cubicBezTo>
                      <a:pt x="10430" y="6434"/>
                      <a:pt x="12092" y="6127"/>
                      <a:pt x="11630" y="3676"/>
                    </a:cubicBezTo>
                    <a:cubicBezTo>
                      <a:pt x="11353" y="1838"/>
                      <a:pt x="2953" y="0"/>
                      <a:pt x="3323" y="3370"/>
                    </a:cubicBezTo>
                    <a:close/>
                  </a:path>
                </a:pathLst>
              </a:custGeom>
              <a:solidFill>
                <a:srgbClr val="F37443"/>
              </a:solidFill>
              <a:ln w="9525" cap="flat" cmpd="sng">
                <a:noFill/>
                <a:prstDash val="solid"/>
                <a:round/>
              </a:ln>
            </p:spPr>
            <p:txBody>
              <a:bodyPr rtlCol="0" anchor="ctr"/>
              <a:lstStyle/>
              <a:p>
                <a:pPr algn="ctr"/>
              </a:p>
            </p:txBody>
          </p:sp>
          <p:sp>
            <p:nvSpPr>
              <p:cNvPr id="259" name="曲线"/>
              <p:cNvSpPr/>
              <p:nvPr/>
            </p:nvSpPr>
            <p:spPr>
              <a:xfrm>
                <a:off x="1818318" y="3200644"/>
                <a:ext cx="287389" cy="36546"/>
              </a:xfrm>
              <a:custGeom>
                <a:avLst/>
                <a:gdLst>
                  <a:gd name="T1" fmla="*/ 0 w 21600"/>
                  <a:gd name="T2" fmla="*/ 0 h 21600"/>
                  <a:gd name="T3" fmla="*/ 21600 w 21600"/>
                  <a:gd name="T4" fmla="*/ 21600 h 21600"/>
                </a:gdLst>
                <a:ahLst/>
                <a:cxnLst/>
                <a:rect l="T1" t="T2" r="T3" b="T4"/>
                <a:pathLst>
                  <a:path w="21600" h="21600">
                    <a:moveTo>
                      <a:pt x="0" y="8938"/>
                    </a:moveTo>
                    <a:cubicBezTo>
                      <a:pt x="93" y="15641"/>
                      <a:pt x="187" y="20855"/>
                      <a:pt x="187" y="20855"/>
                    </a:cubicBezTo>
                    <a:cubicBezTo>
                      <a:pt x="187" y="20855"/>
                      <a:pt x="17953" y="21600"/>
                      <a:pt x="18514" y="20855"/>
                    </a:cubicBezTo>
                    <a:cubicBezTo>
                      <a:pt x="19168" y="20110"/>
                      <a:pt x="21600" y="21600"/>
                      <a:pt x="21506" y="7448"/>
                    </a:cubicBezTo>
                    <a:cubicBezTo>
                      <a:pt x="21506" y="5213"/>
                      <a:pt x="21412" y="2234"/>
                      <a:pt x="21412" y="0"/>
                    </a:cubicBezTo>
                    <a:cubicBezTo>
                      <a:pt x="20290" y="2979"/>
                      <a:pt x="18701" y="6703"/>
                      <a:pt x="16924" y="8193"/>
                    </a:cubicBezTo>
                    <a:cubicBezTo>
                      <a:pt x="14212" y="10427"/>
                      <a:pt x="3179" y="8938"/>
                      <a:pt x="0" y="8938"/>
                    </a:cubicBezTo>
                    <a:close/>
                  </a:path>
                </a:pathLst>
              </a:custGeom>
              <a:solidFill>
                <a:srgbClr val="ECA452"/>
              </a:solidFill>
              <a:ln w="9525" cap="flat" cmpd="sng">
                <a:noFill/>
                <a:prstDash val="solid"/>
                <a:round/>
              </a:ln>
            </p:spPr>
            <p:txBody>
              <a:bodyPr rtlCol="0" anchor="ctr"/>
              <a:lstStyle/>
              <a:p>
                <a:pPr algn="ctr"/>
              </a:p>
            </p:txBody>
          </p:sp>
          <p:sp>
            <p:nvSpPr>
              <p:cNvPr id="260" name="曲线"/>
              <p:cNvSpPr/>
              <p:nvPr/>
            </p:nvSpPr>
            <p:spPr>
              <a:xfrm>
                <a:off x="1849512" y="2243602"/>
                <a:ext cx="140833" cy="234968"/>
              </a:xfrm>
              <a:custGeom>
                <a:avLst/>
                <a:gdLst>
                  <a:gd name="T1" fmla="*/ 0 w 21600"/>
                  <a:gd name="T2" fmla="*/ 0 h 21600"/>
                  <a:gd name="T3" fmla="*/ 21600 w 21600"/>
                  <a:gd name="T4" fmla="*/ 21600 h 21600"/>
                </a:gdLst>
                <a:ahLst/>
                <a:cxnLst/>
                <a:rect l="T1" t="T2" r="T3" b="T4"/>
                <a:pathLst>
                  <a:path w="21600" h="21600">
                    <a:moveTo>
                      <a:pt x="16630" y="571"/>
                    </a:moveTo>
                    <a:cubicBezTo>
                      <a:pt x="11851" y="0"/>
                      <a:pt x="11660" y="0"/>
                      <a:pt x="8601" y="1028"/>
                    </a:cubicBezTo>
                    <a:cubicBezTo>
                      <a:pt x="0" y="4114"/>
                      <a:pt x="3440" y="16914"/>
                      <a:pt x="3440" y="21600"/>
                    </a:cubicBezTo>
                    <a:cubicBezTo>
                      <a:pt x="3440" y="21600"/>
                      <a:pt x="14527" y="20571"/>
                      <a:pt x="16821" y="20571"/>
                    </a:cubicBezTo>
                    <a:cubicBezTo>
                      <a:pt x="19115" y="20571"/>
                      <a:pt x="19688" y="20342"/>
                      <a:pt x="19688" y="20342"/>
                    </a:cubicBezTo>
                    <a:cubicBezTo>
                      <a:pt x="20261" y="16914"/>
                      <a:pt x="21600" y="1028"/>
                      <a:pt x="16630" y="571"/>
                    </a:cubicBezTo>
                    <a:close/>
                  </a:path>
                </a:pathLst>
              </a:custGeom>
              <a:solidFill>
                <a:srgbClr val="C00000"/>
              </a:solidFill>
              <a:ln w="9525" cap="flat" cmpd="sng">
                <a:noFill/>
                <a:prstDash val="solid"/>
                <a:round/>
              </a:ln>
            </p:spPr>
            <p:txBody>
              <a:bodyPr rtlCol="0" anchor="ctr"/>
              <a:lstStyle/>
              <a:p>
                <a:pPr algn="ctr"/>
              </a:p>
            </p:txBody>
          </p:sp>
          <p:sp>
            <p:nvSpPr>
              <p:cNvPr id="261" name="曲线"/>
              <p:cNvSpPr/>
              <p:nvPr/>
            </p:nvSpPr>
            <p:spPr>
              <a:xfrm>
                <a:off x="2183415" y="2091602"/>
                <a:ext cx="37285" cy="59711"/>
              </a:xfrm>
              <a:custGeom>
                <a:avLst/>
                <a:gdLst>
                  <a:gd name="T1" fmla="*/ 0 w 21600"/>
                  <a:gd name="T2" fmla="*/ 0 h 21600"/>
                  <a:gd name="T3" fmla="*/ 21600 w 21600"/>
                  <a:gd name="T4" fmla="*/ 21600 h 21600"/>
                </a:gdLst>
                <a:ahLst/>
                <a:cxnLst/>
                <a:rect l="T1" t="T2" r="T3" b="T4"/>
                <a:pathLst>
                  <a:path w="21600" h="21600">
                    <a:moveTo>
                      <a:pt x="1440" y="0"/>
                    </a:moveTo>
                    <a:cubicBezTo>
                      <a:pt x="3599" y="7649"/>
                      <a:pt x="11520" y="9900"/>
                      <a:pt x="21600" y="13049"/>
                    </a:cubicBezTo>
                    <a:cubicBezTo>
                      <a:pt x="16560" y="18899"/>
                      <a:pt x="2880" y="21600"/>
                      <a:pt x="4319" y="20699"/>
                    </a:cubicBezTo>
                    <a:cubicBezTo>
                      <a:pt x="5039" y="20249"/>
                      <a:pt x="15119" y="13049"/>
                      <a:pt x="15119" y="13049"/>
                    </a:cubicBezTo>
                    <a:cubicBezTo>
                      <a:pt x="3599" y="12599"/>
                      <a:pt x="0" y="6300"/>
                      <a:pt x="1440" y="0"/>
                    </a:cubicBezTo>
                    <a:close/>
                  </a:path>
                </a:pathLst>
              </a:custGeom>
              <a:solidFill>
                <a:srgbClr val="CF8F75"/>
              </a:solidFill>
              <a:ln w="9525" cap="flat" cmpd="sng">
                <a:noFill/>
                <a:prstDash val="solid"/>
                <a:round/>
              </a:ln>
            </p:spPr>
            <p:txBody>
              <a:bodyPr rtlCol="0" anchor="ctr"/>
              <a:lstStyle/>
              <a:p>
                <a:pPr algn="ctr"/>
              </a:p>
            </p:txBody>
          </p:sp>
          <p:sp>
            <p:nvSpPr>
              <p:cNvPr id="262" name="曲线"/>
              <p:cNvSpPr/>
              <p:nvPr/>
            </p:nvSpPr>
            <p:spPr>
              <a:xfrm>
                <a:off x="2081158" y="2173924"/>
                <a:ext cx="75677" cy="19842"/>
              </a:xfrm>
              <a:custGeom>
                <a:avLst/>
                <a:gdLst>
                  <a:gd name="T1" fmla="*/ 0 w 21600"/>
                  <a:gd name="T2" fmla="*/ 0 h 21600"/>
                  <a:gd name="T3" fmla="*/ 21600 w 21600"/>
                  <a:gd name="T4" fmla="*/ 21600 h 21600"/>
                </a:gdLst>
                <a:ahLst/>
                <a:cxnLst/>
                <a:rect l="T1" t="T2" r="T3" b="T4"/>
                <a:pathLst>
                  <a:path w="21600" h="21600">
                    <a:moveTo>
                      <a:pt x="21600" y="13499"/>
                    </a:moveTo>
                    <a:cubicBezTo>
                      <a:pt x="21600" y="13499"/>
                      <a:pt x="21600" y="6749"/>
                      <a:pt x="21600" y="0"/>
                    </a:cubicBezTo>
                    <a:cubicBezTo>
                      <a:pt x="14872" y="4049"/>
                      <a:pt x="7436" y="4049"/>
                      <a:pt x="1062" y="0"/>
                    </a:cubicBezTo>
                    <a:cubicBezTo>
                      <a:pt x="354" y="0"/>
                      <a:pt x="354" y="0"/>
                      <a:pt x="354" y="0"/>
                    </a:cubicBezTo>
                    <a:cubicBezTo>
                      <a:pt x="0" y="5399"/>
                      <a:pt x="0" y="9450"/>
                      <a:pt x="354" y="14850"/>
                    </a:cubicBezTo>
                    <a:cubicBezTo>
                      <a:pt x="7790" y="18899"/>
                      <a:pt x="13455" y="21600"/>
                      <a:pt x="21600" y="13499"/>
                    </a:cubicBezTo>
                    <a:close/>
                  </a:path>
                </a:pathLst>
              </a:custGeom>
              <a:solidFill>
                <a:srgbClr val="FFFFFF"/>
              </a:solidFill>
              <a:ln w="9525" cap="flat" cmpd="sng">
                <a:noFill/>
                <a:prstDash val="solid"/>
                <a:round/>
              </a:ln>
            </p:spPr>
            <p:txBody>
              <a:bodyPr rtlCol="0" anchor="ctr"/>
              <a:lstStyle/>
              <a:p>
                <a:pPr algn="ctr"/>
              </a:p>
            </p:txBody>
          </p:sp>
          <p:sp>
            <p:nvSpPr>
              <p:cNvPr id="263" name="曲线"/>
              <p:cNvSpPr/>
              <p:nvPr/>
            </p:nvSpPr>
            <p:spPr>
              <a:xfrm>
                <a:off x="1879414" y="1994698"/>
                <a:ext cx="427485" cy="155323"/>
              </a:xfrm>
              <a:custGeom>
                <a:avLst/>
                <a:gdLst>
                  <a:gd name="T1" fmla="*/ 0 w 21600"/>
                  <a:gd name="T2" fmla="*/ 0 h 21600"/>
                  <a:gd name="T3" fmla="*/ 21600 w 21600"/>
                  <a:gd name="T4" fmla="*/ 21600 h 21600"/>
                </a:gdLst>
                <a:ahLst/>
                <a:cxnLst/>
                <a:rect l="T1" t="T2" r="T3" b="T4"/>
                <a:pathLst>
                  <a:path w="21600" h="21600">
                    <a:moveTo>
                      <a:pt x="12153" y="2592"/>
                    </a:moveTo>
                    <a:cubicBezTo>
                      <a:pt x="12972" y="2592"/>
                      <a:pt x="13665" y="3628"/>
                      <a:pt x="14106" y="5183"/>
                    </a:cubicBezTo>
                    <a:cubicBezTo>
                      <a:pt x="14483" y="4838"/>
                      <a:pt x="15050" y="4320"/>
                      <a:pt x="15365" y="4320"/>
                    </a:cubicBezTo>
                    <a:cubicBezTo>
                      <a:pt x="15806" y="4147"/>
                      <a:pt x="16310" y="4665"/>
                      <a:pt x="16562" y="5011"/>
                    </a:cubicBezTo>
                    <a:cubicBezTo>
                      <a:pt x="17128" y="1900"/>
                      <a:pt x="18136" y="0"/>
                      <a:pt x="19144" y="0"/>
                    </a:cubicBezTo>
                    <a:cubicBezTo>
                      <a:pt x="20592" y="172"/>
                      <a:pt x="21600" y="4665"/>
                      <a:pt x="21348" y="9849"/>
                    </a:cubicBezTo>
                    <a:cubicBezTo>
                      <a:pt x="21096" y="15033"/>
                      <a:pt x="19773" y="19180"/>
                      <a:pt x="18325" y="19007"/>
                    </a:cubicBezTo>
                    <a:cubicBezTo>
                      <a:pt x="16876" y="18835"/>
                      <a:pt x="15869" y="14342"/>
                      <a:pt x="16121" y="9158"/>
                    </a:cubicBezTo>
                    <a:cubicBezTo>
                      <a:pt x="16121" y="8467"/>
                      <a:pt x="16184" y="7776"/>
                      <a:pt x="16247" y="7084"/>
                    </a:cubicBezTo>
                    <a:cubicBezTo>
                      <a:pt x="15617" y="6393"/>
                      <a:pt x="15239" y="6566"/>
                      <a:pt x="14609" y="7603"/>
                    </a:cubicBezTo>
                    <a:cubicBezTo>
                      <a:pt x="14798" y="8985"/>
                      <a:pt x="14861" y="10713"/>
                      <a:pt x="14798" y="12268"/>
                    </a:cubicBezTo>
                    <a:cubicBezTo>
                      <a:pt x="14546" y="17625"/>
                      <a:pt x="13035" y="21600"/>
                      <a:pt x="11335" y="21427"/>
                    </a:cubicBezTo>
                    <a:cubicBezTo>
                      <a:pt x="9697" y="21254"/>
                      <a:pt x="8501" y="16761"/>
                      <a:pt x="8753" y="11577"/>
                    </a:cubicBezTo>
                    <a:cubicBezTo>
                      <a:pt x="8753" y="10886"/>
                      <a:pt x="8816" y="10022"/>
                      <a:pt x="8942" y="9331"/>
                    </a:cubicBezTo>
                    <a:cubicBezTo>
                      <a:pt x="7682" y="8985"/>
                      <a:pt x="0" y="6566"/>
                      <a:pt x="0" y="6566"/>
                    </a:cubicBezTo>
                    <a:cubicBezTo>
                      <a:pt x="0" y="4492"/>
                      <a:pt x="0" y="4492"/>
                      <a:pt x="0" y="4492"/>
                    </a:cubicBezTo>
                    <a:cubicBezTo>
                      <a:pt x="0" y="4492"/>
                      <a:pt x="8060" y="6048"/>
                      <a:pt x="9446" y="6393"/>
                    </a:cubicBezTo>
                    <a:cubicBezTo>
                      <a:pt x="10138" y="3974"/>
                      <a:pt x="11146" y="2419"/>
                      <a:pt x="12153" y="2592"/>
                    </a:cubicBezTo>
                    <a:close/>
                  </a:path>
                </a:pathLst>
              </a:custGeom>
              <a:solidFill>
                <a:srgbClr val="404041"/>
              </a:solidFill>
              <a:ln w="9525" cap="flat" cmpd="sng">
                <a:noFill/>
                <a:prstDash val="solid"/>
                <a:round/>
              </a:ln>
            </p:spPr>
            <p:txBody>
              <a:bodyPr rtlCol="0" anchor="ctr"/>
              <a:lstStyle/>
              <a:p>
                <a:pPr algn="ctr"/>
              </a:p>
            </p:txBody>
          </p:sp>
          <p:sp>
            <p:nvSpPr>
              <p:cNvPr id="264" name="曲线"/>
              <p:cNvSpPr/>
              <p:nvPr/>
            </p:nvSpPr>
            <p:spPr>
              <a:xfrm>
                <a:off x="2054025" y="2017955"/>
                <a:ext cx="115546" cy="124775"/>
              </a:xfrm>
              <a:custGeom>
                <a:avLst/>
                <a:gdLst>
                  <a:gd name="T1" fmla="*/ 0 w 21600"/>
                  <a:gd name="T2" fmla="*/ 0 h 21600"/>
                  <a:gd name="T3" fmla="*/ 21600 w 21600"/>
                  <a:gd name="T4" fmla="*/ 21600 h 21600"/>
                </a:gdLst>
                <a:ahLst/>
                <a:cxnLst/>
                <a:rect l="T1" t="T2" r="T3" b="T4"/>
                <a:pathLst>
                  <a:path w="21600" h="21600">
                    <a:moveTo>
                      <a:pt x="12309" y="215"/>
                    </a:moveTo>
                    <a:cubicBezTo>
                      <a:pt x="17651" y="432"/>
                      <a:pt x="21600" y="5400"/>
                      <a:pt x="20903" y="11232"/>
                    </a:cubicBezTo>
                    <a:cubicBezTo>
                      <a:pt x="20206" y="17064"/>
                      <a:pt x="15096" y="21600"/>
                      <a:pt x="9522" y="21384"/>
                    </a:cubicBezTo>
                    <a:cubicBezTo>
                      <a:pt x="3948" y="21167"/>
                      <a:pt x="0" y="16200"/>
                      <a:pt x="929" y="10367"/>
                    </a:cubicBezTo>
                    <a:cubicBezTo>
                      <a:pt x="1625" y="4535"/>
                      <a:pt x="6735" y="0"/>
                      <a:pt x="12309" y="215"/>
                    </a:cubicBezTo>
                    <a:close/>
                  </a:path>
                </a:pathLst>
              </a:custGeom>
              <a:solidFill>
                <a:srgbClr val="E0F2FB"/>
              </a:solidFill>
              <a:ln w="9525" cap="flat" cmpd="sng">
                <a:noFill/>
                <a:prstDash val="solid"/>
                <a:round/>
              </a:ln>
            </p:spPr>
            <p:txBody>
              <a:bodyPr rtlCol="0" anchor="ctr"/>
              <a:lstStyle/>
              <a:p>
                <a:pPr algn="ctr"/>
              </a:p>
            </p:txBody>
          </p:sp>
          <p:sp>
            <p:nvSpPr>
              <p:cNvPr id="265" name="曲线"/>
              <p:cNvSpPr/>
              <p:nvPr/>
            </p:nvSpPr>
            <p:spPr>
              <a:xfrm>
                <a:off x="2199289" y="2000696"/>
                <a:ext cx="100964" cy="124775"/>
              </a:xfrm>
              <a:custGeom>
                <a:avLst/>
                <a:gdLst>
                  <a:gd name="T1" fmla="*/ 0 w 21600"/>
                  <a:gd name="T2" fmla="*/ 0 h 21600"/>
                  <a:gd name="T3" fmla="*/ 21600 w 21600"/>
                  <a:gd name="T4" fmla="*/ 21600 h 21600"/>
                </a:gdLst>
                <a:ahLst/>
                <a:cxnLst/>
                <a:rect l="T1" t="T2" r="T3" b="T4"/>
                <a:pathLst>
                  <a:path w="21600" h="21600">
                    <a:moveTo>
                      <a:pt x="12266" y="215"/>
                    </a:moveTo>
                    <a:cubicBezTo>
                      <a:pt x="17866" y="432"/>
                      <a:pt x="21600" y="5400"/>
                      <a:pt x="20800" y="11232"/>
                    </a:cubicBezTo>
                    <a:cubicBezTo>
                      <a:pt x="19733" y="17064"/>
                      <a:pt x="14666" y="21600"/>
                      <a:pt x="9066" y="21384"/>
                    </a:cubicBezTo>
                    <a:cubicBezTo>
                      <a:pt x="3733" y="21167"/>
                      <a:pt x="0" y="16416"/>
                      <a:pt x="799" y="10367"/>
                    </a:cubicBezTo>
                    <a:cubicBezTo>
                      <a:pt x="1600" y="4535"/>
                      <a:pt x="6933" y="0"/>
                      <a:pt x="12266" y="215"/>
                    </a:cubicBezTo>
                    <a:close/>
                  </a:path>
                </a:pathLst>
              </a:custGeom>
              <a:solidFill>
                <a:srgbClr val="E0F2FB"/>
              </a:solidFill>
              <a:ln w="9525" cap="flat" cmpd="sng">
                <a:noFill/>
                <a:prstDash val="solid"/>
                <a:round/>
              </a:ln>
            </p:spPr>
            <p:txBody>
              <a:bodyPr rtlCol="0" anchor="ctr"/>
              <a:lstStyle/>
              <a:p>
                <a:pPr algn="ctr"/>
              </a:p>
            </p:txBody>
          </p:sp>
          <p:sp>
            <p:nvSpPr>
              <p:cNvPr id="266" name="曲线"/>
              <p:cNvSpPr/>
              <p:nvPr/>
            </p:nvSpPr>
            <p:spPr>
              <a:xfrm>
                <a:off x="2055317" y="2017955"/>
                <a:ext cx="110931" cy="117484"/>
              </a:xfrm>
              <a:custGeom>
                <a:avLst/>
                <a:gdLst>
                  <a:gd name="T1" fmla="*/ 0 w 21600"/>
                  <a:gd name="T2" fmla="*/ 0 h 21600"/>
                  <a:gd name="T3" fmla="*/ 21600 w 21600"/>
                  <a:gd name="T4" fmla="*/ 21600 h 21600"/>
                </a:gdLst>
                <a:ahLst/>
                <a:cxnLst/>
                <a:rect l="T1" t="T2" r="T3" b="T4"/>
                <a:pathLst>
                  <a:path w="21600" h="21600">
                    <a:moveTo>
                      <a:pt x="5339" y="21600"/>
                    </a:moveTo>
                    <a:cubicBezTo>
                      <a:pt x="9222" y="17234"/>
                      <a:pt x="14804" y="13097"/>
                      <a:pt x="21600" y="10340"/>
                    </a:cubicBezTo>
                    <a:cubicBezTo>
                      <a:pt x="21600" y="4825"/>
                      <a:pt x="17716" y="459"/>
                      <a:pt x="12620" y="229"/>
                    </a:cubicBezTo>
                    <a:cubicBezTo>
                      <a:pt x="6795" y="0"/>
                      <a:pt x="1456" y="4825"/>
                      <a:pt x="728" y="11029"/>
                    </a:cubicBezTo>
                    <a:cubicBezTo>
                      <a:pt x="0" y="15625"/>
                      <a:pt x="1941" y="19761"/>
                      <a:pt x="5339" y="21600"/>
                    </a:cubicBezTo>
                    <a:close/>
                  </a:path>
                </a:pathLst>
              </a:custGeom>
              <a:solidFill>
                <a:srgbClr val="E0F2FB"/>
              </a:solidFill>
              <a:ln w="9525" cap="flat" cmpd="sng">
                <a:noFill/>
                <a:prstDash val="solid"/>
                <a:round/>
              </a:ln>
            </p:spPr>
            <p:txBody>
              <a:bodyPr rtlCol="0" anchor="ctr"/>
              <a:lstStyle/>
              <a:p>
                <a:pPr algn="ctr"/>
              </a:p>
            </p:txBody>
          </p:sp>
          <p:sp>
            <p:nvSpPr>
              <p:cNvPr id="267" name="曲线"/>
              <p:cNvSpPr/>
              <p:nvPr/>
            </p:nvSpPr>
            <p:spPr>
              <a:xfrm>
                <a:off x="2203350" y="2000696"/>
                <a:ext cx="93581" cy="58326"/>
              </a:xfrm>
              <a:custGeom>
                <a:avLst/>
                <a:gdLst>
                  <a:gd name="T1" fmla="*/ 0 w 21600"/>
                  <a:gd name="T2" fmla="*/ 0 h 21600"/>
                  <a:gd name="T3" fmla="*/ 21600 w 21600"/>
                  <a:gd name="T4" fmla="*/ 21600 h 21600"/>
                </a:gdLst>
                <a:ahLst/>
                <a:cxnLst/>
                <a:rect l="T1" t="T2" r="T3" b="T4"/>
                <a:pathLst>
                  <a:path w="21600" h="21600">
                    <a:moveTo>
                      <a:pt x="0" y="21600"/>
                    </a:moveTo>
                    <a:cubicBezTo>
                      <a:pt x="288" y="21600"/>
                      <a:pt x="575" y="21600"/>
                      <a:pt x="863" y="21140"/>
                    </a:cubicBezTo>
                    <a:cubicBezTo>
                      <a:pt x="1152" y="21140"/>
                      <a:pt x="1152" y="21140"/>
                      <a:pt x="1152" y="21140"/>
                    </a:cubicBezTo>
                    <a:cubicBezTo>
                      <a:pt x="5471" y="19302"/>
                      <a:pt x="9791" y="17923"/>
                      <a:pt x="14112" y="17463"/>
                    </a:cubicBezTo>
                    <a:cubicBezTo>
                      <a:pt x="15551" y="17004"/>
                      <a:pt x="16992" y="17004"/>
                      <a:pt x="18143" y="17004"/>
                    </a:cubicBezTo>
                    <a:cubicBezTo>
                      <a:pt x="19296" y="17004"/>
                      <a:pt x="20447" y="17004"/>
                      <a:pt x="21600" y="17004"/>
                    </a:cubicBezTo>
                    <a:cubicBezTo>
                      <a:pt x="21311" y="13787"/>
                      <a:pt x="20736" y="11029"/>
                      <a:pt x="19871" y="8731"/>
                    </a:cubicBezTo>
                    <a:cubicBezTo>
                      <a:pt x="19583" y="7353"/>
                      <a:pt x="19007" y="5974"/>
                      <a:pt x="18431" y="5055"/>
                    </a:cubicBezTo>
                    <a:cubicBezTo>
                      <a:pt x="16703" y="2297"/>
                      <a:pt x="14688" y="459"/>
                      <a:pt x="12383" y="459"/>
                    </a:cubicBezTo>
                    <a:cubicBezTo>
                      <a:pt x="8351" y="0"/>
                      <a:pt x="4320" y="5055"/>
                      <a:pt x="2016" y="11948"/>
                    </a:cubicBezTo>
                    <a:cubicBezTo>
                      <a:pt x="863" y="15165"/>
                      <a:pt x="288" y="18382"/>
                      <a:pt x="0" y="21600"/>
                    </a:cubicBezTo>
                    <a:close/>
                  </a:path>
                </a:pathLst>
              </a:custGeom>
              <a:solidFill>
                <a:srgbClr val="E0F2FB"/>
              </a:solidFill>
              <a:ln w="9525" cap="flat" cmpd="sng">
                <a:noFill/>
                <a:prstDash val="solid"/>
                <a:round/>
              </a:ln>
            </p:spPr>
            <p:txBody>
              <a:bodyPr rtlCol="0" anchor="ctr"/>
              <a:lstStyle/>
              <a:p>
                <a:pPr algn="ctr"/>
              </a:p>
            </p:txBody>
          </p:sp>
          <p:sp>
            <p:nvSpPr>
              <p:cNvPr id="268" name="曲线"/>
              <p:cNvSpPr/>
              <p:nvPr/>
            </p:nvSpPr>
            <p:spPr>
              <a:xfrm>
                <a:off x="2066023" y="2047118"/>
                <a:ext cx="100226" cy="88321"/>
              </a:xfrm>
              <a:custGeom>
                <a:avLst/>
                <a:gdLst>
                  <a:gd name="T1" fmla="*/ 0 w 21600"/>
                  <a:gd name="T2" fmla="*/ 0 h 21600"/>
                  <a:gd name="T3" fmla="*/ 21600 w 21600"/>
                  <a:gd name="T4" fmla="*/ 21600 h 21600"/>
                </a:gdLst>
                <a:ahLst/>
                <a:cxnLst/>
                <a:rect l="T1" t="T2" r="T3" b="T4"/>
                <a:pathLst>
                  <a:path w="21600" h="21600">
                    <a:moveTo>
                      <a:pt x="20249" y="0"/>
                    </a:moveTo>
                    <a:cubicBezTo>
                      <a:pt x="11610" y="4259"/>
                      <a:pt x="4589" y="10647"/>
                      <a:pt x="0" y="17340"/>
                    </a:cubicBezTo>
                    <a:cubicBezTo>
                      <a:pt x="809" y="19166"/>
                      <a:pt x="2160" y="20687"/>
                      <a:pt x="3509" y="21600"/>
                    </a:cubicBezTo>
                    <a:cubicBezTo>
                      <a:pt x="7830" y="15819"/>
                      <a:pt x="14040" y="10343"/>
                      <a:pt x="21600" y="6692"/>
                    </a:cubicBezTo>
                    <a:cubicBezTo>
                      <a:pt x="21600" y="4259"/>
                      <a:pt x="21060" y="1825"/>
                      <a:pt x="20249" y="0"/>
                    </a:cubicBezTo>
                    <a:close/>
                  </a:path>
                </a:pathLst>
              </a:custGeom>
              <a:solidFill>
                <a:srgbClr val="FFFFFF"/>
              </a:solidFill>
              <a:ln w="9525" cap="flat" cmpd="sng">
                <a:noFill/>
                <a:prstDash val="solid"/>
                <a:round/>
              </a:ln>
            </p:spPr>
            <p:txBody>
              <a:bodyPr rtlCol="0" anchor="ctr"/>
              <a:lstStyle/>
              <a:p>
                <a:pPr algn="ctr"/>
              </a:p>
            </p:txBody>
          </p:sp>
          <p:sp>
            <p:nvSpPr>
              <p:cNvPr id="269" name="曲线"/>
              <p:cNvSpPr/>
              <p:nvPr/>
            </p:nvSpPr>
            <p:spPr>
              <a:xfrm>
                <a:off x="2203350" y="2020539"/>
                <a:ext cx="93581" cy="38484"/>
              </a:xfrm>
              <a:custGeom>
                <a:avLst/>
                <a:gdLst>
                  <a:gd name="T1" fmla="*/ 0 w 21600"/>
                  <a:gd name="T2" fmla="*/ 0 h 21600"/>
                  <a:gd name="T3" fmla="*/ 21600 w 21600"/>
                  <a:gd name="T4" fmla="*/ 21600 h 21600"/>
                </a:gdLst>
                <a:ahLst/>
                <a:cxnLst/>
                <a:rect l="T1" t="T2" r="T3" b="T4"/>
                <a:pathLst>
                  <a:path w="21600" h="21600">
                    <a:moveTo>
                      <a:pt x="2016" y="6967"/>
                    </a:moveTo>
                    <a:cubicBezTo>
                      <a:pt x="863" y="11845"/>
                      <a:pt x="288" y="16722"/>
                      <a:pt x="0" y="21600"/>
                    </a:cubicBezTo>
                    <a:cubicBezTo>
                      <a:pt x="863" y="20903"/>
                      <a:pt x="863" y="20903"/>
                      <a:pt x="863" y="20903"/>
                    </a:cubicBezTo>
                    <a:cubicBezTo>
                      <a:pt x="1152" y="20903"/>
                      <a:pt x="1152" y="20903"/>
                      <a:pt x="1152" y="20903"/>
                    </a:cubicBezTo>
                    <a:cubicBezTo>
                      <a:pt x="5471" y="18116"/>
                      <a:pt x="9791" y="16025"/>
                      <a:pt x="14112" y="15329"/>
                    </a:cubicBezTo>
                    <a:cubicBezTo>
                      <a:pt x="15551" y="14632"/>
                      <a:pt x="16992" y="14632"/>
                      <a:pt x="18143" y="14632"/>
                    </a:cubicBezTo>
                    <a:cubicBezTo>
                      <a:pt x="19296" y="14632"/>
                      <a:pt x="20447" y="14632"/>
                      <a:pt x="21600" y="14632"/>
                    </a:cubicBezTo>
                    <a:cubicBezTo>
                      <a:pt x="21311" y="9754"/>
                      <a:pt x="20736" y="5574"/>
                      <a:pt x="19871" y="2090"/>
                    </a:cubicBezTo>
                    <a:cubicBezTo>
                      <a:pt x="19871" y="1393"/>
                      <a:pt x="19583" y="1393"/>
                      <a:pt x="19583" y="696"/>
                    </a:cubicBezTo>
                    <a:cubicBezTo>
                      <a:pt x="19296" y="696"/>
                      <a:pt x="18719" y="696"/>
                      <a:pt x="18431" y="696"/>
                    </a:cubicBezTo>
                    <a:cubicBezTo>
                      <a:pt x="13248" y="0"/>
                      <a:pt x="8063" y="1393"/>
                      <a:pt x="2592" y="4877"/>
                    </a:cubicBezTo>
                    <a:cubicBezTo>
                      <a:pt x="2303" y="5574"/>
                      <a:pt x="2016" y="6270"/>
                      <a:pt x="2016" y="6967"/>
                    </a:cubicBezTo>
                    <a:close/>
                  </a:path>
                </a:pathLst>
              </a:custGeom>
              <a:solidFill>
                <a:srgbClr val="FFFFFF"/>
              </a:solidFill>
              <a:ln w="9525" cap="flat" cmpd="sng">
                <a:noFill/>
                <a:prstDash val="solid"/>
                <a:round/>
              </a:ln>
            </p:spPr>
            <p:txBody>
              <a:bodyPr rtlCol="0" anchor="ctr"/>
              <a:lstStyle/>
              <a:p>
                <a:pPr algn="ctr"/>
              </a:p>
            </p:txBody>
          </p:sp>
          <p:sp>
            <p:nvSpPr>
              <p:cNvPr id="270" name="曲线"/>
              <p:cNvSpPr/>
              <p:nvPr/>
            </p:nvSpPr>
            <p:spPr>
              <a:xfrm>
                <a:off x="1809643" y="2005957"/>
                <a:ext cx="128097" cy="171289"/>
              </a:xfrm>
              <a:custGeom>
                <a:avLst/>
                <a:gdLst>
                  <a:gd name="T1" fmla="*/ 0 w 21600"/>
                  <a:gd name="T2" fmla="*/ 0 h 21600"/>
                  <a:gd name="T3" fmla="*/ 21600 w 21600"/>
                  <a:gd name="T4" fmla="*/ 21600 h 21600"/>
                </a:gdLst>
                <a:ahLst/>
                <a:cxnLst/>
                <a:rect l="T1" t="T2" r="T3" b="T4"/>
                <a:pathLst>
                  <a:path w="21600" h="21600">
                    <a:moveTo>
                      <a:pt x="6500" y="1252"/>
                    </a:moveTo>
                    <a:cubicBezTo>
                      <a:pt x="11114" y="0"/>
                      <a:pt x="16776" y="2973"/>
                      <a:pt x="19083" y="7982"/>
                    </a:cubicBezTo>
                    <a:cubicBezTo>
                      <a:pt x="21600" y="12991"/>
                      <a:pt x="21180" y="19095"/>
                      <a:pt x="16567" y="20347"/>
                    </a:cubicBezTo>
                    <a:cubicBezTo>
                      <a:pt x="11953" y="21600"/>
                      <a:pt x="4823" y="17530"/>
                      <a:pt x="2516" y="12521"/>
                    </a:cubicBezTo>
                    <a:cubicBezTo>
                      <a:pt x="0" y="7513"/>
                      <a:pt x="1887" y="2504"/>
                      <a:pt x="6500" y="1252"/>
                    </a:cubicBezTo>
                    <a:close/>
                  </a:path>
                </a:pathLst>
              </a:custGeom>
              <a:solidFill>
                <a:srgbClr val="FAD1BF"/>
              </a:solidFill>
              <a:ln w="9525" cap="flat" cmpd="sng">
                <a:noFill/>
                <a:prstDash val="solid"/>
                <a:round/>
              </a:ln>
            </p:spPr>
            <p:txBody>
              <a:bodyPr rtlCol="0" anchor="ctr"/>
              <a:lstStyle/>
              <a:p>
                <a:pPr algn="ctr"/>
              </a:p>
            </p:txBody>
          </p:sp>
          <p:sp>
            <p:nvSpPr>
              <p:cNvPr id="271" name="曲线"/>
              <p:cNvSpPr/>
              <p:nvPr/>
            </p:nvSpPr>
            <p:spPr>
              <a:xfrm>
                <a:off x="1819610" y="2011956"/>
                <a:ext cx="94319" cy="143971"/>
              </a:xfrm>
              <a:custGeom>
                <a:avLst/>
                <a:gdLst>
                  <a:gd name="T1" fmla="*/ 0 w 21600"/>
                  <a:gd name="T2" fmla="*/ 0 h 21600"/>
                  <a:gd name="T3" fmla="*/ 21600 w 21600"/>
                  <a:gd name="T4" fmla="*/ 21600 h 21600"/>
                </a:gdLst>
                <a:ahLst/>
                <a:cxnLst/>
                <a:rect l="T1" t="T2" r="T3" b="T4"/>
                <a:pathLst>
                  <a:path w="21600" h="21600">
                    <a:moveTo>
                      <a:pt x="12221" y="3165"/>
                    </a:moveTo>
                    <a:cubicBezTo>
                      <a:pt x="7673" y="0"/>
                      <a:pt x="0" y="7820"/>
                      <a:pt x="6536" y="13593"/>
                    </a:cubicBezTo>
                    <a:cubicBezTo>
                      <a:pt x="9947" y="16758"/>
                      <a:pt x="14210" y="21600"/>
                      <a:pt x="17052" y="19924"/>
                    </a:cubicBezTo>
                    <a:cubicBezTo>
                      <a:pt x="20463" y="17875"/>
                      <a:pt x="21600" y="15082"/>
                      <a:pt x="19326" y="13406"/>
                    </a:cubicBezTo>
                    <a:cubicBezTo>
                      <a:pt x="17621" y="11917"/>
                      <a:pt x="14778" y="11172"/>
                      <a:pt x="14778" y="10241"/>
                    </a:cubicBezTo>
                    <a:cubicBezTo>
                      <a:pt x="15063" y="8751"/>
                      <a:pt x="15347" y="8751"/>
                      <a:pt x="16484" y="8193"/>
                    </a:cubicBezTo>
                    <a:cubicBezTo>
                      <a:pt x="17621" y="7448"/>
                      <a:pt x="12221" y="3165"/>
                      <a:pt x="12221" y="3165"/>
                    </a:cubicBezTo>
                    <a:close/>
                  </a:path>
                </a:pathLst>
              </a:custGeom>
              <a:solidFill>
                <a:srgbClr val="CF8F75"/>
              </a:solidFill>
              <a:ln w="9525" cap="flat" cmpd="sng">
                <a:noFill/>
                <a:prstDash val="solid"/>
                <a:round/>
              </a:ln>
            </p:spPr>
            <p:txBody>
              <a:bodyPr rtlCol="0" anchor="ctr"/>
              <a:lstStyle/>
              <a:p>
                <a:pPr algn="ctr"/>
              </a:p>
            </p:txBody>
          </p:sp>
          <p:sp>
            <p:nvSpPr>
              <p:cNvPr id="272" name="曲线"/>
              <p:cNvSpPr/>
              <p:nvPr/>
            </p:nvSpPr>
            <p:spPr>
              <a:xfrm>
                <a:off x="1943093" y="1916344"/>
                <a:ext cx="201929" cy="115546"/>
              </a:xfrm>
              <a:custGeom>
                <a:avLst/>
                <a:gdLst>
                  <a:gd name="T1" fmla="*/ 0 w 21600"/>
                  <a:gd name="T2" fmla="*/ 0 h 21600"/>
                  <a:gd name="T3" fmla="*/ 21600 w 21600"/>
                  <a:gd name="T4" fmla="*/ 21600 h 21600"/>
                </a:gdLst>
                <a:ahLst/>
                <a:cxnLst/>
                <a:rect l="T1" t="T2" r="T3" b="T4"/>
                <a:pathLst>
                  <a:path w="21600" h="21600">
                    <a:moveTo>
                      <a:pt x="9600" y="3019"/>
                    </a:moveTo>
                    <a:cubicBezTo>
                      <a:pt x="9600" y="3019"/>
                      <a:pt x="10533" y="4412"/>
                      <a:pt x="12266" y="4877"/>
                    </a:cubicBezTo>
                    <a:cubicBezTo>
                      <a:pt x="14133" y="5341"/>
                      <a:pt x="14933" y="3948"/>
                      <a:pt x="14933" y="3948"/>
                    </a:cubicBezTo>
                    <a:cubicBezTo>
                      <a:pt x="15733" y="3483"/>
                      <a:pt x="15733" y="3483"/>
                      <a:pt x="15733" y="3483"/>
                    </a:cubicBezTo>
                    <a:cubicBezTo>
                      <a:pt x="15733" y="3483"/>
                      <a:pt x="16133" y="3948"/>
                      <a:pt x="17600" y="3948"/>
                    </a:cubicBezTo>
                    <a:cubicBezTo>
                      <a:pt x="19066" y="4180"/>
                      <a:pt x="20133" y="1625"/>
                      <a:pt x="20133" y="1625"/>
                    </a:cubicBezTo>
                    <a:cubicBezTo>
                      <a:pt x="20133" y="1625"/>
                      <a:pt x="20799" y="1858"/>
                      <a:pt x="21600" y="2090"/>
                    </a:cubicBezTo>
                    <a:cubicBezTo>
                      <a:pt x="21066" y="1858"/>
                      <a:pt x="20533" y="1161"/>
                      <a:pt x="20133" y="0"/>
                    </a:cubicBezTo>
                    <a:cubicBezTo>
                      <a:pt x="19333" y="3019"/>
                      <a:pt x="17200" y="3948"/>
                      <a:pt x="15733" y="1858"/>
                    </a:cubicBezTo>
                    <a:cubicBezTo>
                      <a:pt x="14800" y="4412"/>
                      <a:pt x="12533" y="4412"/>
                      <a:pt x="11599" y="1858"/>
                    </a:cubicBezTo>
                    <a:cubicBezTo>
                      <a:pt x="10399" y="2554"/>
                      <a:pt x="9200" y="1858"/>
                      <a:pt x="8533" y="0"/>
                    </a:cubicBezTo>
                    <a:cubicBezTo>
                      <a:pt x="8533" y="3251"/>
                      <a:pt x="7066" y="5806"/>
                      <a:pt x="5333" y="6038"/>
                    </a:cubicBezTo>
                    <a:cubicBezTo>
                      <a:pt x="5599" y="9290"/>
                      <a:pt x="4133" y="12541"/>
                      <a:pt x="2133" y="12541"/>
                    </a:cubicBezTo>
                    <a:cubicBezTo>
                      <a:pt x="2000" y="13703"/>
                      <a:pt x="1599" y="15096"/>
                      <a:pt x="1066" y="15793"/>
                    </a:cubicBezTo>
                    <a:cubicBezTo>
                      <a:pt x="2133" y="17651"/>
                      <a:pt x="1466" y="20903"/>
                      <a:pt x="133" y="21135"/>
                    </a:cubicBezTo>
                    <a:cubicBezTo>
                      <a:pt x="133" y="21135"/>
                      <a:pt x="0" y="21367"/>
                      <a:pt x="0" y="21367"/>
                    </a:cubicBezTo>
                    <a:cubicBezTo>
                      <a:pt x="0" y="21367"/>
                      <a:pt x="0" y="21367"/>
                      <a:pt x="0" y="21367"/>
                    </a:cubicBezTo>
                    <a:cubicBezTo>
                      <a:pt x="533" y="21600"/>
                      <a:pt x="1066" y="21600"/>
                      <a:pt x="1599" y="21600"/>
                    </a:cubicBezTo>
                    <a:cubicBezTo>
                      <a:pt x="1733" y="21367"/>
                      <a:pt x="1733" y="21135"/>
                      <a:pt x="1733" y="21367"/>
                    </a:cubicBezTo>
                    <a:cubicBezTo>
                      <a:pt x="1733" y="21600"/>
                      <a:pt x="2933" y="19974"/>
                      <a:pt x="2933" y="17883"/>
                    </a:cubicBezTo>
                    <a:cubicBezTo>
                      <a:pt x="2799" y="15793"/>
                      <a:pt x="2400" y="14864"/>
                      <a:pt x="2400" y="14864"/>
                    </a:cubicBezTo>
                    <a:cubicBezTo>
                      <a:pt x="2400" y="14864"/>
                      <a:pt x="3733" y="13238"/>
                      <a:pt x="4266" y="12309"/>
                    </a:cubicBezTo>
                    <a:cubicBezTo>
                      <a:pt x="4799" y="11380"/>
                      <a:pt x="5733" y="9290"/>
                      <a:pt x="5733" y="7896"/>
                    </a:cubicBezTo>
                    <a:cubicBezTo>
                      <a:pt x="5733" y="6503"/>
                      <a:pt x="5733" y="6270"/>
                      <a:pt x="5733" y="6270"/>
                    </a:cubicBezTo>
                    <a:cubicBezTo>
                      <a:pt x="5733" y="6270"/>
                      <a:pt x="7733" y="6270"/>
                      <a:pt x="8533" y="5109"/>
                    </a:cubicBezTo>
                    <a:cubicBezTo>
                      <a:pt x="9333" y="3948"/>
                      <a:pt x="9600" y="3019"/>
                      <a:pt x="9600" y="3019"/>
                    </a:cubicBezTo>
                    <a:close/>
                  </a:path>
                </a:pathLst>
              </a:custGeom>
              <a:solidFill>
                <a:srgbClr val="FAC6AF"/>
              </a:solidFill>
              <a:ln w="9525" cap="flat" cmpd="sng">
                <a:noFill/>
                <a:prstDash val="solid"/>
                <a:round/>
              </a:ln>
            </p:spPr>
            <p:txBody>
              <a:bodyPr rtlCol="0" anchor="ctr"/>
              <a:lstStyle/>
              <a:p>
                <a:pPr algn="ctr"/>
              </a:p>
            </p:txBody>
          </p:sp>
          <p:sp>
            <p:nvSpPr>
              <p:cNvPr id="273" name="曲线"/>
              <p:cNvSpPr/>
              <p:nvPr/>
            </p:nvSpPr>
            <p:spPr>
              <a:xfrm>
                <a:off x="2371317" y="2469896"/>
                <a:ext cx="76415" cy="71709"/>
              </a:xfrm>
              <a:custGeom>
                <a:avLst/>
                <a:gdLst>
                  <a:gd name="T1" fmla="*/ 0 w 21600"/>
                  <a:gd name="T2" fmla="*/ 0 h 21600"/>
                  <a:gd name="T3" fmla="*/ 21600 w 21600"/>
                  <a:gd name="T4" fmla="*/ 21600 h 21600"/>
                </a:gdLst>
                <a:ahLst/>
                <a:cxnLst/>
                <a:rect l="T1" t="T2" r="T3" b="T4"/>
                <a:pathLst>
                  <a:path w="21600" h="21600">
                    <a:moveTo>
                      <a:pt x="2124" y="17503"/>
                    </a:moveTo>
                    <a:cubicBezTo>
                      <a:pt x="2124" y="17503"/>
                      <a:pt x="0" y="18993"/>
                      <a:pt x="2478" y="21600"/>
                    </a:cubicBezTo>
                    <a:cubicBezTo>
                      <a:pt x="4603" y="21227"/>
                      <a:pt x="6373" y="20855"/>
                      <a:pt x="7081" y="20482"/>
                    </a:cubicBezTo>
                    <a:cubicBezTo>
                      <a:pt x="8498" y="20110"/>
                      <a:pt x="9914" y="17875"/>
                      <a:pt x="11685" y="15641"/>
                    </a:cubicBezTo>
                    <a:cubicBezTo>
                      <a:pt x="12039" y="15268"/>
                      <a:pt x="12393" y="14896"/>
                      <a:pt x="12747" y="14524"/>
                    </a:cubicBezTo>
                    <a:cubicBezTo>
                      <a:pt x="13101" y="14151"/>
                      <a:pt x="13101" y="14151"/>
                      <a:pt x="13455" y="13779"/>
                    </a:cubicBezTo>
                    <a:cubicBezTo>
                      <a:pt x="13809" y="13406"/>
                      <a:pt x="14163" y="13034"/>
                      <a:pt x="14518" y="12662"/>
                    </a:cubicBezTo>
                    <a:cubicBezTo>
                      <a:pt x="17350" y="10800"/>
                      <a:pt x="17704" y="10427"/>
                      <a:pt x="18058" y="8937"/>
                    </a:cubicBezTo>
                    <a:cubicBezTo>
                      <a:pt x="18058" y="8937"/>
                      <a:pt x="18058" y="8937"/>
                      <a:pt x="18058" y="8937"/>
                    </a:cubicBezTo>
                    <a:cubicBezTo>
                      <a:pt x="18058" y="8937"/>
                      <a:pt x="18058" y="8937"/>
                      <a:pt x="18058" y="8565"/>
                    </a:cubicBezTo>
                    <a:cubicBezTo>
                      <a:pt x="18413" y="8193"/>
                      <a:pt x="18413" y="7448"/>
                      <a:pt x="18767" y="6703"/>
                    </a:cubicBezTo>
                    <a:cubicBezTo>
                      <a:pt x="19121" y="4468"/>
                      <a:pt x="19829" y="2234"/>
                      <a:pt x="20537" y="1117"/>
                    </a:cubicBezTo>
                    <a:cubicBezTo>
                      <a:pt x="20891" y="1117"/>
                      <a:pt x="20891" y="1117"/>
                      <a:pt x="20891" y="1117"/>
                    </a:cubicBezTo>
                    <a:cubicBezTo>
                      <a:pt x="21600" y="0"/>
                      <a:pt x="21600" y="0"/>
                      <a:pt x="21600" y="0"/>
                    </a:cubicBezTo>
                    <a:cubicBezTo>
                      <a:pt x="21600" y="0"/>
                      <a:pt x="21600" y="0"/>
                      <a:pt x="21245" y="0"/>
                    </a:cubicBezTo>
                    <a:cubicBezTo>
                      <a:pt x="20891" y="0"/>
                      <a:pt x="20537" y="372"/>
                      <a:pt x="20183" y="744"/>
                    </a:cubicBezTo>
                    <a:cubicBezTo>
                      <a:pt x="19475" y="1489"/>
                      <a:pt x="18413" y="4841"/>
                      <a:pt x="17704" y="6703"/>
                    </a:cubicBezTo>
                    <a:cubicBezTo>
                      <a:pt x="17350" y="7820"/>
                      <a:pt x="16996" y="8937"/>
                      <a:pt x="16642" y="8937"/>
                    </a:cubicBezTo>
                    <a:cubicBezTo>
                      <a:pt x="16642" y="8937"/>
                      <a:pt x="16642" y="8937"/>
                      <a:pt x="16642" y="8937"/>
                    </a:cubicBezTo>
                    <a:cubicBezTo>
                      <a:pt x="16642" y="9310"/>
                      <a:pt x="16288" y="9310"/>
                      <a:pt x="16288" y="9310"/>
                    </a:cubicBezTo>
                    <a:cubicBezTo>
                      <a:pt x="15226" y="10055"/>
                      <a:pt x="13809" y="11544"/>
                      <a:pt x="12393" y="13034"/>
                    </a:cubicBezTo>
                    <a:cubicBezTo>
                      <a:pt x="12393" y="13406"/>
                      <a:pt x="12039" y="13406"/>
                      <a:pt x="12039" y="13779"/>
                    </a:cubicBezTo>
                    <a:cubicBezTo>
                      <a:pt x="12039" y="13779"/>
                      <a:pt x="11685" y="14151"/>
                      <a:pt x="11685" y="14151"/>
                    </a:cubicBezTo>
                    <a:cubicBezTo>
                      <a:pt x="10622" y="15268"/>
                      <a:pt x="9914" y="16013"/>
                      <a:pt x="9914" y="16013"/>
                    </a:cubicBezTo>
                    <a:lnTo>
                      <a:pt x="2124" y="17503"/>
                    </a:lnTo>
                    <a:close/>
                  </a:path>
                </a:pathLst>
              </a:custGeom>
              <a:solidFill>
                <a:srgbClr val="FAC6AF"/>
              </a:solidFill>
              <a:ln w="9525" cap="flat" cmpd="sng">
                <a:noFill/>
                <a:prstDash val="solid"/>
                <a:round/>
              </a:ln>
            </p:spPr>
            <p:txBody>
              <a:bodyPr rtlCol="0" anchor="ctr"/>
              <a:lstStyle/>
              <a:p>
                <a:pPr algn="ctr"/>
              </a:p>
            </p:txBody>
          </p:sp>
          <p:sp>
            <p:nvSpPr>
              <p:cNvPr id="274" name="曲线"/>
              <p:cNvSpPr/>
              <p:nvPr/>
            </p:nvSpPr>
            <p:spPr>
              <a:xfrm>
                <a:off x="1872030" y="2273412"/>
                <a:ext cx="112224" cy="205159"/>
              </a:xfrm>
              <a:custGeom>
                <a:avLst/>
                <a:gdLst>
                  <a:gd name="T1" fmla="*/ 0 w 21600"/>
                  <a:gd name="T2" fmla="*/ 0 h 21600"/>
                  <a:gd name="T3" fmla="*/ 21600 w 21600"/>
                  <a:gd name="T4" fmla="*/ 21600 h 21600"/>
                </a:gdLst>
                <a:ahLst/>
                <a:cxnLst/>
                <a:rect l="T1" t="T2" r="T3" b="T4"/>
                <a:pathLst>
                  <a:path w="21600" h="21600">
                    <a:moveTo>
                      <a:pt x="18000" y="16625"/>
                    </a:moveTo>
                    <a:cubicBezTo>
                      <a:pt x="17519" y="17018"/>
                      <a:pt x="15599" y="17541"/>
                      <a:pt x="12719" y="18065"/>
                    </a:cubicBezTo>
                    <a:cubicBezTo>
                      <a:pt x="9600" y="18720"/>
                      <a:pt x="5520" y="19374"/>
                      <a:pt x="2160" y="19898"/>
                    </a:cubicBezTo>
                    <a:cubicBezTo>
                      <a:pt x="1439" y="20029"/>
                      <a:pt x="720" y="20160"/>
                      <a:pt x="0" y="20160"/>
                    </a:cubicBezTo>
                    <a:cubicBezTo>
                      <a:pt x="0" y="20683"/>
                      <a:pt x="0" y="21207"/>
                      <a:pt x="0" y="21600"/>
                    </a:cubicBezTo>
                    <a:cubicBezTo>
                      <a:pt x="0" y="21600"/>
                      <a:pt x="960" y="21600"/>
                      <a:pt x="2399" y="21469"/>
                    </a:cubicBezTo>
                    <a:cubicBezTo>
                      <a:pt x="5279" y="21207"/>
                      <a:pt x="10320" y="20814"/>
                      <a:pt x="13680" y="20552"/>
                    </a:cubicBezTo>
                    <a:cubicBezTo>
                      <a:pt x="14880" y="20552"/>
                      <a:pt x="15840" y="20421"/>
                      <a:pt x="16320" y="20421"/>
                    </a:cubicBezTo>
                    <a:cubicBezTo>
                      <a:pt x="16559" y="20421"/>
                      <a:pt x="16559" y="20421"/>
                      <a:pt x="16800" y="20421"/>
                    </a:cubicBezTo>
                    <a:cubicBezTo>
                      <a:pt x="19680" y="20421"/>
                      <a:pt x="20400" y="20160"/>
                      <a:pt x="20400" y="20160"/>
                    </a:cubicBezTo>
                    <a:cubicBezTo>
                      <a:pt x="20879" y="17672"/>
                      <a:pt x="21600" y="9818"/>
                      <a:pt x="20639" y="4058"/>
                    </a:cubicBezTo>
                    <a:cubicBezTo>
                      <a:pt x="20639" y="3927"/>
                      <a:pt x="20639" y="3796"/>
                      <a:pt x="20639" y="3665"/>
                    </a:cubicBezTo>
                    <a:cubicBezTo>
                      <a:pt x="20639" y="3534"/>
                      <a:pt x="20639" y="3403"/>
                      <a:pt x="20639" y="3272"/>
                    </a:cubicBezTo>
                    <a:cubicBezTo>
                      <a:pt x="20400" y="2880"/>
                      <a:pt x="20400" y="2487"/>
                      <a:pt x="20400" y="2094"/>
                    </a:cubicBezTo>
                    <a:cubicBezTo>
                      <a:pt x="20160" y="1832"/>
                      <a:pt x="20160" y="1439"/>
                      <a:pt x="20160" y="1178"/>
                    </a:cubicBezTo>
                    <a:cubicBezTo>
                      <a:pt x="20160" y="1178"/>
                      <a:pt x="20160" y="1178"/>
                      <a:pt x="20160" y="1178"/>
                    </a:cubicBezTo>
                    <a:cubicBezTo>
                      <a:pt x="19919" y="1047"/>
                      <a:pt x="19919" y="785"/>
                      <a:pt x="19919" y="654"/>
                    </a:cubicBezTo>
                    <a:cubicBezTo>
                      <a:pt x="19680" y="392"/>
                      <a:pt x="19680" y="261"/>
                      <a:pt x="19680" y="0"/>
                    </a:cubicBezTo>
                    <a:cubicBezTo>
                      <a:pt x="19680" y="0"/>
                      <a:pt x="19680" y="0"/>
                      <a:pt x="19440" y="130"/>
                    </a:cubicBezTo>
                    <a:cubicBezTo>
                      <a:pt x="19440" y="523"/>
                      <a:pt x="19440" y="1832"/>
                      <a:pt x="19200" y="3665"/>
                    </a:cubicBezTo>
                    <a:cubicBezTo>
                      <a:pt x="19200" y="3796"/>
                      <a:pt x="19200" y="3796"/>
                      <a:pt x="19200" y="3927"/>
                    </a:cubicBezTo>
                    <a:cubicBezTo>
                      <a:pt x="18480" y="8509"/>
                      <a:pt x="17759" y="15709"/>
                      <a:pt x="18000" y="16494"/>
                    </a:cubicBezTo>
                    <a:cubicBezTo>
                      <a:pt x="18000" y="16494"/>
                      <a:pt x="18000" y="16625"/>
                      <a:pt x="18000" y="16625"/>
                    </a:cubicBezTo>
                    <a:close/>
                  </a:path>
                </a:pathLst>
              </a:custGeom>
              <a:solidFill>
                <a:srgbClr val="900000"/>
              </a:solidFill>
              <a:ln w="9525" cap="flat" cmpd="sng">
                <a:noFill/>
                <a:prstDash val="solid"/>
                <a:round/>
              </a:ln>
            </p:spPr>
            <p:txBody>
              <a:bodyPr rtlCol="0" anchor="ctr"/>
              <a:lstStyle/>
              <a:p>
                <a:pPr algn="ctr"/>
              </a:p>
            </p:txBody>
          </p:sp>
        </p:grpSp>
        <p:sp>
          <p:nvSpPr>
            <p:cNvPr id="276" name="矩形"/>
            <p:cNvSpPr/>
            <p:nvPr/>
          </p:nvSpPr>
          <p:spPr>
            <a:xfrm>
              <a:off x="3627755" y="1626870"/>
              <a:ext cx="1960880" cy="1884045"/>
            </a:xfrm>
            <a:prstGeom prst="rect">
              <a:avLst/>
            </a:prstGeom>
            <a:solidFill>
              <a:srgbClr val="F2F2F2"/>
            </a:solidFill>
            <a:ln w="3175" cap="flat" cmpd="sng">
              <a:noFill/>
              <a:prstDash val="sysDash"/>
              <a:round/>
            </a:ln>
          </p:spPr>
          <p:txBody>
            <a:bodyPr rtlCol="0" anchor="ctr"/>
            <a:lstStyle/>
            <a:p>
              <a:pPr algn="ctr"/>
            </a:p>
          </p:txBody>
        </p:sp>
        <p:grpSp>
          <p:nvGrpSpPr>
            <p:cNvPr id="279" name="组合"/>
            <p:cNvGrpSpPr/>
            <p:nvPr/>
          </p:nvGrpSpPr>
          <p:grpSpPr>
            <a:xfrm>
              <a:off x="3542655" y="2868956"/>
              <a:ext cx="2131887" cy="736654"/>
              <a:chOff x="3542655" y="2868956"/>
              <a:chExt cx="2131887" cy="736654"/>
            </a:xfrm>
          </p:grpSpPr>
          <p:sp>
            <p:nvSpPr>
              <p:cNvPr id="277" name="L形"/>
              <p:cNvSpPr/>
              <p:nvPr/>
            </p:nvSpPr>
            <p:spPr>
              <a:xfrm>
                <a:off x="3542655" y="2868956"/>
                <a:ext cx="1419966" cy="736654"/>
              </a:xfrm>
              <a:prstGeom prst="corner">
                <a:avLst>
                  <a:gd name="adj1" fmla="val 13046"/>
                  <a:gd name="adj2" fmla="val 11726"/>
                </a:avLst>
              </a:prstGeom>
              <a:solidFill>
                <a:schemeClr val="bg1"/>
              </a:solidFill>
              <a:ln w="12700" cap="flat" cmpd="sng">
                <a:noFill/>
                <a:prstDash val="solid"/>
                <a:round/>
              </a:ln>
            </p:spPr>
            <p:txBody>
              <a:bodyPr rtlCol="0" anchor="ctr"/>
              <a:lstStyle/>
              <a:p>
                <a:pPr algn="ctr"/>
              </a:p>
            </p:txBody>
          </p:sp>
          <p:sp>
            <p:nvSpPr>
              <p:cNvPr id="278" name="L形"/>
              <p:cNvSpPr/>
              <p:nvPr/>
            </p:nvSpPr>
            <p:spPr>
              <a:xfrm flipH="1">
                <a:off x="4254576" y="2868956"/>
                <a:ext cx="1419966" cy="736654"/>
              </a:xfrm>
              <a:prstGeom prst="corner">
                <a:avLst>
                  <a:gd name="adj1" fmla="val 13046"/>
                  <a:gd name="adj2" fmla="val 11726"/>
                </a:avLst>
              </a:prstGeom>
              <a:solidFill>
                <a:schemeClr val="bg1"/>
              </a:solidFill>
              <a:ln w="12700" cap="flat" cmpd="sng">
                <a:noFill/>
                <a:prstDash val="solid"/>
                <a:round/>
              </a:ln>
            </p:spPr>
            <p:txBody>
              <a:bodyPr rtlCol="0" anchor="ctr"/>
              <a:lstStyle/>
              <a:p>
                <a:pPr algn="ctr"/>
              </a:p>
            </p:txBody>
          </p:sp>
        </p:grpSp>
        <p:sp>
          <p:nvSpPr>
            <p:cNvPr id="280" name="椭圆"/>
            <p:cNvSpPr/>
            <p:nvPr/>
          </p:nvSpPr>
          <p:spPr>
            <a:xfrm>
              <a:off x="4349115" y="3338195"/>
              <a:ext cx="518795" cy="518795"/>
            </a:xfrm>
            <a:prstGeom prst="ellipse">
              <a:avLst/>
            </a:prstGeom>
            <a:solidFill>
              <a:schemeClr val="bg1"/>
            </a:solidFill>
            <a:ln w="76200" cap="flat" cmpd="sng">
              <a:solidFill>
                <a:srgbClr val="FEB947"/>
              </a:solidFill>
              <a:prstDash val="solid"/>
              <a:round/>
            </a:ln>
          </p:spPr>
          <p:txBody>
            <a:bodyPr vert="horz" wrap="square" lIns="91440" tIns="45720" rIns="91440" bIns="45720" anchor="ctr" anchorCtr="0">
              <a:noAutofit/>
            </a:bodyPr>
            <a:lstStyle/>
            <a:p>
              <a:pPr marL="0" indent="0" algn="ctr" eaLnBrk="1" latinLnBrk="0" hangingPunct="1">
                <a:lnSpc>
                  <a:spcPct val="100000"/>
                </a:lnSpc>
                <a:spcBef>
                  <a:spcPts val="0"/>
                </a:spcBef>
                <a:spcAft>
                  <a:spcPts val="0"/>
                </a:spcAft>
                <a:buNone/>
              </a:pPr>
              <a:r>
                <a:rPr lang="en-US" altLang="zh-CN" sz="16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02</a:t>
              </a:r>
              <a:endParaRPr lang="zh-CN" altLang="en-US" sz="16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grpSp>
          <p:nvGrpSpPr>
            <p:cNvPr id="368" name="组合"/>
            <p:cNvGrpSpPr/>
            <p:nvPr/>
          </p:nvGrpSpPr>
          <p:grpSpPr>
            <a:xfrm>
              <a:off x="4135892" y="1727197"/>
              <a:ext cx="945413" cy="1481384"/>
              <a:chOff x="4135892" y="1727197"/>
              <a:chExt cx="945413" cy="1481384"/>
            </a:xfrm>
          </p:grpSpPr>
          <p:sp>
            <p:nvSpPr>
              <p:cNvPr id="281" name="曲线"/>
              <p:cNvSpPr/>
              <p:nvPr/>
            </p:nvSpPr>
            <p:spPr>
              <a:xfrm>
                <a:off x="4493605" y="2141346"/>
                <a:ext cx="136957" cy="161968"/>
              </a:xfrm>
              <a:custGeom>
                <a:avLst/>
                <a:gdLst>
                  <a:gd name="T1" fmla="*/ 0 w 21600"/>
                  <a:gd name="T2" fmla="*/ 0 h 21600"/>
                  <a:gd name="T3" fmla="*/ 21600 w 21600"/>
                  <a:gd name="T4" fmla="*/ 21600 h 21600"/>
                </a:gdLst>
                <a:ahLst/>
                <a:cxnLst/>
                <a:rect l="T1" t="T2" r="T3" b="T4"/>
                <a:pathLst>
                  <a:path w="21600" h="21600">
                    <a:moveTo>
                      <a:pt x="1374" y="0"/>
                    </a:moveTo>
                    <a:cubicBezTo>
                      <a:pt x="1374" y="0"/>
                      <a:pt x="4909" y="996"/>
                      <a:pt x="10603" y="5316"/>
                    </a:cubicBezTo>
                    <a:cubicBezTo>
                      <a:pt x="16101" y="9636"/>
                      <a:pt x="16690" y="13624"/>
                      <a:pt x="18458" y="17113"/>
                    </a:cubicBezTo>
                    <a:cubicBezTo>
                      <a:pt x="20421" y="20603"/>
                      <a:pt x="21600" y="21600"/>
                      <a:pt x="21600" y="21600"/>
                    </a:cubicBezTo>
                    <a:cubicBezTo>
                      <a:pt x="21600" y="21600"/>
                      <a:pt x="12567" y="20104"/>
                      <a:pt x="7265" y="16283"/>
                    </a:cubicBezTo>
                    <a:cubicBezTo>
                      <a:pt x="2160" y="12461"/>
                      <a:pt x="981" y="9304"/>
                      <a:pt x="392" y="5815"/>
                    </a:cubicBezTo>
                    <a:cubicBezTo>
                      <a:pt x="0" y="2326"/>
                      <a:pt x="1374" y="0"/>
                      <a:pt x="1374" y="0"/>
                    </a:cubicBezTo>
                    <a:close/>
                  </a:path>
                </a:pathLst>
              </a:custGeom>
              <a:solidFill>
                <a:srgbClr val="F79131"/>
              </a:solidFill>
              <a:ln w="9525" cap="flat" cmpd="sng">
                <a:noFill/>
                <a:prstDash val="solid"/>
                <a:round/>
              </a:ln>
            </p:spPr>
            <p:txBody>
              <a:bodyPr rtlCol="0" anchor="ctr"/>
              <a:lstStyle/>
              <a:p>
                <a:pPr algn="ctr"/>
              </a:p>
            </p:txBody>
          </p:sp>
          <p:sp>
            <p:nvSpPr>
              <p:cNvPr id="282" name="曲线"/>
              <p:cNvSpPr/>
              <p:nvPr/>
            </p:nvSpPr>
            <p:spPr>
              <a:xfrm>
                <a:off x="4495821" y="2165249"/>
                <a:ext cx="134742" cy="138065"/>
              </a:xfrm>
              <a:custGeom>
                <a:avLst/>
                <a:gdLst>
                  <a:gd name="T1" fmla="*/ 0 w 21600"/>
                  <a:gd name="T2" fmla="*/ 0 h 21600"/>
                  <a:gd name="T3" fmla="*/ 21600 w 21600"/>
                  <a:gd name="T4" fmla="*/ 21600 h 21600"/>
                </a:gdLst>
                <a:ahLst/>
                <a:cxnLst/>
                <a:rect l="T1" t="T2" r="T3" b="T4"/>
                <a:pathLst>
                  <a:path w="21600" h="21600">
                    <a:moveTo>
                      <a:pt x="21600" y="21600"/>
                    </a:moveTo>
                    <a:cubicBezTo>
                      <a:pt x="21600" y="21600"/>
                      <a:pt x="12400" y="19848"/>
                      <a:pt x="7000" y="15372"/>
                    </a:cubicBezTo>
                    <a:cubicBezTo>
                      <a:pt x="1800" y="10897"/>
                      <a:pt x="599" y="7199"/>
                      <a:pt x="0" y="3113"/>
                    </a:cubicBezTo>
                    <a:cubicBezTo>
                      <a:pt x="0" y="2140"/>
                      <a:pt x="0" y="1167"/>
                      <a:pt x="0" y="389"/>
                    </a:cubicBezTo>
                    <a:cubicBezTo>
                      <a:pt x="1400" y="389"/>
                      <a:pt x="4599" y="0"/>
                      <a:pt x="4599" y="0"/>
                    </a:cubicBezTo>
                    <a:cubicBezTo>
                      <a:pt x="4599" y="0"/>
                      <a:pt x="7000" y="1167"/>
                      <a:pt x="10000" y="5254"/>
                    </a:cubicBezTo>
                    <a:cubicBezTo>
                      <a:pt x="12999" y="9145"/>
                      <a:pt x="15600" y="16151"/>
                      <a:pt x="15600" y="15956"/>
                    </a:cubicBezTo>
                    <a:cubicBezTo>
                      <a:pt x="15600" y="15567"/>
                      <a:pt x="11000" y="9145"/>
                      <a:pt x="8999" y="6616"/>
                    </a:cubicBezTo>
                    <a:cubicBezTo>
                      <a:pt x="7000" y="4086"/>
                      <a:pt x="5200" y="3697"/>
                      <a:pt x="5200" y="3697"/>
                    </a:cubicBezTo>
                    <a:cubicBezTo>
                      <a:pt x="5200" y="3697"/>
                      <a:pt x="5600" y="5059"/>
                      <a:pt x="7600" y="8756"/>
                    </a:cubicBezTo>
                    <a:cubicBezTo>
                      <a:pt x="9599" y="12259"/>
                      <a:pt x="12999" y="16345"/>
                      <a:pt x="12600" y="15956"/>
                    </a:cubicBezTo>
                    <a:cubicBezTo>
                      <a:pt x="12199" y="15567"/>
                      <a:pt x="6400" y="10508"/>
                      <a:pt x="4799" y="8951"/>
                    </a:cubicBezTo>
                    <a:cubicBezTo>
                      <a:pt x="3199" y="7394"/>
                      <a:pt x="2999" y="6810"/>
                      <a:pt x="2999" y="6810"/>
                    </a:cubicBezTo>
                    <a:cubicBezTo>
                      <a:pt x="9599" y="16735"/>
                      <a:pt x="10399" y="16540"/>
                      <a:pt x="21600" y="21600"/>
                    </a:cubicBezTo>
                    <a:close/>
                  </a:path>
                </a:pathLst>
              </a:custGeom>
              <a:solidFill>
                <a:srgbClr val="F6871F"/>
              </a:solidFill>
              <a:ln w="9525" cap="flat" cmpd="sng">
                <a:noFill/>
                <a:prstDash val="solid"/>
                <a:round/>
              </a:ln>
            </p:spPr>
            <p:txBody>
              <a:bodyPr rtlCol="0" anchor="ctr"/>
              <a:lstStyle/>
              <a:p>
                <a:pPr algn="ctr"/>
              </a:p>
            </p:txBody>
          </p:sp>
          <p:sp>
            <p:nvSpPr>
              <p:cNvPr id="283" name="曲线"/>
              <p:cNvSpPr/>
              <p:nvPr/>
            </p:nvSpPr>
            <p:spPr>
              <a:xfrm>
                <a:off x="4821049" y="2585351"/>
                <a:ext cx="136219" cy="45129"/>
              </a:xfrm>
              <a:custGeom>
                <a:avLst/>
                <a:gdLst>
                  <a:gd name="T1" fmla="*/ 0 w 21600"/>
                  <a:gd name="T2" fmla="*/ 0 h 21600"/>
                  <a:gd name="T3" fmla="*/ 21600 w 21600"/>
                  <a:gd name="T4" fmla="*/ 21600 h 21600"/>
                </a:gdLst>
                <a:ahLst/>
                <a:cxnLst/>
                <a:rect l="T1" t="T2" r="T3" b="T4"/>
                <a:pathLst>
                  <a:path w="21600" h="21600">
                    <a:moveTo>
                      <a:pt x="6143" y="2999"/>
                    </a:moveTo>
                    <a:cubicBezTo>
                      <a:pt x="12286" y="5999"/>
                      <a:pt x="16249" y="4800"/>
                      <a:pt x="18627" y="4800"/>
                    </a:cubicBezTo>
                    <a:cubicBezTo>
                      <a:pt x="20807" y="5400"/>
                      <a:pt x="21600" y="14400"/>
                      <a:pt x="18825" y="16200"/>
                    </a:cubicBezTo>
                    <a:cubicBezTo>
                      <a:pt x="16051" y="17399"/>
                      <a:pt x="8124" y="21600"/>
                      <a:pt x="6539" y="19800"/>
                    </a:cubicBezTo>
                    <a:cubicBezTo>
                      <a:pt x="6341" y="19800"/>
                      <a:pt x="0" y="0"/>
                      <a:pt x="6143" y="2999"/>
                    </a:cubicBezTo>
                    <a:close/>
                  </a:path>
                </a:pathLst>
              </a:custGeom>
              <a:solidFill>
                <a:srgbClr val="FAD1BF"/>
              </a:solidFill>
              <a:ln w="9525" cap="flat" cmpd="sng">
                <a:noFill/>
                <a:prstDash val="solid"/>
                <a:round/>
              </a:ln>
            </p:spPr>
            <p:txBody>
              <a:bodyPr rtlCol="0" anchor="ctr"/>
              <a:lstStyle/>
              <a:p>
                <a:pPr algn="ctr"/>
              </a:p>
            </p:txBody>
          </p:sp>
          <p:sp>
            <p:nvSpPr>
              <p:cNvPr id="284" name="曲线"/>
              <p:cNvSpPr/>
              <p:nvPr/>
            </p:nvSpPr>
            <p:spPr>
              <a:xfrm>
                <a:off x="4390241" y="2790510"/>
                <a:ext cx="450742" cy="242905"/>
              </a:xfrm>
              <a:custGeom>
                <a:avLst/>
                <a:gdLst>
                  <a:gd name="T1" fmla="*/ 0 w 21600"/>
                  <a:gd name="T2" fmla="*/ 0 h 21600"/>
                  <a:gd name="T3" fmla="*/ 21600 w 21600"/>
                  <a:gd name="T4" fmla="*/ 21600 h 21600"/>
                </a:gdLst>
                <a:ahLst/>
                <a:cxnLst/>
                <a:rect l="T1" t="T2" r="T3" b="T4"/>
                <a:pathLst>
                  <a:path w="21600" h="21600">
                    <a:moveTo>
                      <a:pt x="7756" y="221"/>
                    </a:moveTo>
                    <a:cubicBezTo>
                      <a:pt x="8293" y="0"/>
                      <a:pt x="18556" y="664"/>
                      <a:pt x="20227" y="886"/>
                    </a:cubicBezTo>
                    <a:cubicBezTo>
                      <a:pt x="20406" y="886"/>
                      <a:pt x="20525" y="886"/>
                      <a:pt x="20525" y="886"/>
                    </a:cubicBezTo>
                    <a:cubicBezTo>
                      <a:pt x="21600" y="2215"/>
                      <a:pt x="17900" y="7089"/>
                      <a:pt x="16289" y="10412"/>
                    </a:cubicBezTo>
                    <a:cubicBezTo>
                      <a:pt x="11038" y="21600"/>
                      <a:pt x="0" y="12627"/>
                      <a:pt x="59" y="12738"/>
                    </a:cubicBezTo>
                    <a:cubicBezTo>
                      <a:pt x="358" y="13070"/>
                      <a:pt x="7756" y="221"/>
                      <a:pt x="7756" y="221"/>
                    </a:cubicBezTo>
                    <a:close/>
                  </a:path>
                </a:pathLst>
              </a:custGeom>
              <a:solidFill>
                <a:srgbClr val="3D3D3D"/>
              </a:solidFill>
              <a:ln w="9525" cap="flat" cmpd="sng">
                <a:noFill/>
                <a:prstDash val="solid"/>
                <a:round/>
              </a:ln>
            </p:spPr>
            <p:txBody>
              <a:bodyPr rtlCol="0" anchor="ctr"/>
              <a:lstStyle/>
              <a:p>
                <a:pPr algn="ctr"/>
              </a:p>
            </p:txBody>
          </p:sp>
          <p:sp>
            <p:nvSpPr>
              <p:cNvPr id="285" name="曲线"/>
              <p:cNvSpPr/>
              <p:nvPr/>
            </p:nvSpPr>
            <p:spPr>
              <a:xfrm>
                <a:off x="4171700" y="2224960"/>
                <a:ext cx="319321" cy="554290"/>
              </a:xfrm>
              <a:custGeom>
                <a:avLst/>
                <a:gdLst>
                  <a:gd name="T1" fmla="*/ 0 w 21600"/>
                  <a:gd name="T2" fmla="*/ 0 h 21600"/>
                  <a:gd name="T3" fmla="*/ 21600 w 21600"/>
                  <a:gd name="T4" fmla="*/ 21600 h 21600"/>
                </a:gdLst>
                <a:ahLst/>
                <a:cxnLst/>
                <a:rect l="T1" t="T2" r="T3" b="T4"/>
                <a:pathLst>
                  <a:path w="21600" h="21600">
                    <a:moveTo>
                      <a:pt x="2700" y="6586"/>
                    </a:moveTo>
                    <a:cubicBezTo>
                      <a:pt x="0" y="10654"/>
                      <a:pt x="2700" y="9540"/>
                      <a:pt x="2615" y="10509"/>
                    </a:cubicBezTo>
                    <a:cubicBezTo>
                      <a:pt x="2531" y="11526"/>
                      <a:pt x="1603" y="12979"/>
                      <a:pt x="1434" y="15497"/>
                    </a:cubicBezTo>
                    <a:cubicBezTo>
                      <a:pt x="1349" y="18016"/>
                      <a:pt x="1603" y="19662"/>
                      <a:pt x="4049" y="20389"/>
                    </a:cubicBezTo>
                    <a:cubicBezTo>
                      <a:pt x="6412" y="21115"/>
                      <a:pt x="13246" y="21600"/>
                      <a:pt x="15440" y="20389"/>
                    </a:cubicBezTo>
                    <a:cubicBezTo>
                      <a:pt x="17550" y="19178"/>
                      <a:pt x="18899" y="14529"/>
                      <a:pt x="20165" y="12446"/>
                    </a:cubicBezTo>
                    <a:cubicBezTo>
                      <a:pt x="21431" y="10364"/>
                      <a:pt x="19659" y="4843"/>
                      <a:pt x="19237" y="3777"/>
                    </a:cubicBezTo>
                    <a:cubicBezTo>
                      <a:pt x="19068" y="3438"/>
                      <a:pt x="21600" y="1791"/>
                      <a:pt x="20334" y="1549"/>
                    </a:cubicBezTo>
                    <a:cubicBezTo>
                      <a:pt x="11981" y="0"/>
                      <a:pt x="5315" y="2469"/>
                      <a:pt x="2700" y="6586"/>
                    </a:cubicBezTo>
                    <a:close/>
                  </a:path>
                </a:pathLst>
              </a:custGeom>
              <a:solidFill>
                <a:srgbClr val="9A4E23"/>
              </a:solidFill>
              <a:ln w="9525" cap="flat" cmpd="sng">
                <a:noFill/>
                <a:prstDash val="solid"/>
                <a:round/>
              </a:ln>
            </p:spPr>
            <p:txBody>
              <a:bodyPr rtlCol="0" anchor="ctr"/>
              <a:lstStyle/>
              <a:p>
                <a:pPr algn="ctr"/>
              </a:p>
            </p:txBody>
          </p:sp>
          <p:sp>
            <p:nvSpPr>
              <p:cNvPr id="286" name="曲线"/>
              <p:cNvSpPr/>
              <p:nvPr/>
            </p:nvSpPr>
            <p:spPr>
              <a:xfrm>
                <a:off x="4178345" y="2224960"/>
                <a:ext cx="308616" cy="262194"/>
              </a:xfrm>
              <a:custGeom>
                <a:avLst/>
                <a:gdLst>
                  <a:gd name="T1" fmla="*/ 0 w 21600"/>
                  <a:gd name="T2" fmla="*/ 0 h 21600"/>
                  <a:gd name="T3" fmla="*/ 21600 w 21600"/>
                  <a:gd name="T4" fmla="*/ 21600 h 21600"/>
                </a:gdLst>
                <a:ahLst/>
                <a:cxnLst/>
                <a:rect l="T1" t="T2" r="T3" b="T4"/>
                <a:pathLst>
                  <a:path w="21600" h="21600">
                    <a:moveTo>
                      <a:pt x="2351" y="13922"/>
                    </a:moveTo>
                    <a:cubicBezTo>
                      <a:pt x="0" y="21395"/>
                      <a:pt x="1741" y="20576"/>
                      <a:pt x="2177" y="21600"/>
                    </a:cubicBezTo>
                    <a:cubicBezTo>
                      <a:pt x="2351" y="21497"/>
                      <a:pt x="2525" y="21395"/>
                      <a:pt x="2525" y="21395"/>
                    </a:cubicBezTo>
                    <a:cubicBezTo>
                      <a:pt x="2874" y="21292"/>
                      <a:pt x="4790" y="14638"/>
                      <a:pt x="6358" y="12181"/>
                    </a:cubicBezTo>
                    <a:cubicBezTo>
                      <a:pt x="7838" y="9725"/>
                      <a:pt x="10974" y="7984"/>
                      <a:pt x="11322" y="8087"/>
                    </a:cubicBezTo>
                    <a:cubicBezTo>
                      <a:pt x="19248" y="7575"/>
                      <a:pt x="19248" y="7575"/>
                      <a:pt x="19248" y="7575"/>
                    </a:cubicBezTo>
                    <a:cubicBezTo>
                      <a:pt x="19248" y="7575"/>
                      <a:pt x="19422" y="7370"/>
                      <a:pt x="19683" y="7063"/>
                    </a:cubicBezTo>
                    <a:cubicBezTo>
                      <a:pt x="20293" y="5732"/>
                      <a:pt x="21600" y="3685"/>
                      <a:pt x="20554" y="3275"/>
                    </a:cubicBezTo>
                    <a:cubicBezTo>
                      <a:pt x="11932" y="0"/>
                      <a:pt x="5051" y="5220"/>
                      <a:pt x="2351" y="13922"/>
                    </a:cubicBezTo>
                    <a:close/>
                  </a:path>
                </a:pathLst>
              </a:custGeom>
              <a:solidFill>
                <a:srgbClr val="C86C38"/>
              </a:solidFill>
              <a:ln w="9525" cap="flat" cmpd="sng">
                <a:noFill/>
                <a:prstDash val="solid"/>
                <a:round/>
              </a:ln>
            </p:spPr>
            <p:txBody>
              <a:bodyPr rtlCol="0" anchor="ctr"/>
              <a:lstStyle/>
              <a:p>
                <a:pPr algn="ctr"/>
              </a:p>
            </p:txBody>
          </p:sp>
          <p:sp>
            <p:nvSpPr>
              <p:cNvPr id="287" name="曲线"/>
              <p:cNvSpPr/>
              <p:nvPr/>
            </p:nvSpPr>
            <p:spPr>
              <a:xfrm>
                <a:off x="4302382" y="2315957"/>
                <a:ext cx="186055" cy="438744"/>
              </a:xfrm>
              <a:custGeom>
                <a:avLst/>
                <a:gdLst>
                  <a:gd name="T1" fmla="*/ 0 w 21600"/>
                  <a:gd name="T2" fmla="*/ 0 h 21600"/>
                  <a:gd name="T3" fmla="*/ 21600 w 21600"/>
                  <a:gd name="T4" fmla="*/ 21600 h 21600"/>
                </a:gdLst>
                <a:ahLst/>
                <a:cxnLst/>
                <a:rect l="T1" t="T2" r="T3" b="T4"/>
                <a:pathLst>
                  <a:path w="21600" h="21600">
                    <a:moveTo>
                      <a:pt x="10292" y="21600"/>
                    </a:moveTo>
                    <a:cubicBezTo>
                      <a:pt x="10727" y="21477"/>
                      <a:pt x="11017" y="21416"/>
                      <a:pt x="11307" y="21294"/>
                    </a:cubicBezTo>
                    <a:cubicBezTo>
                      <a:pt x="14931" y="19764"/>
                      <a:pt x="17251" y="13890"/>
                      <a:pt x="19425" y="11258"/>
                    </a:cubicBezTo>
                    <a:cubicBezTo>
                      <a:pt x="21600" y="8627"/>
                      <a:pt x="18845" y="1590"/>
                      <a:pt x="17830" y="305"/>
                    </a:cubicBezTo>
                    <a:cubicBezTo>
                      <a:pt x="17830" y="183"/>
                      <a:pt x="17685" y="122"/>
                      <a:pt x="17540" y="61"/>
                    </a:cubicBezTo>
                    <a:cubicBezTo>
                      <a:pt x="10002" y="0"/>
                      <a:pt x="0" y="2508"/>
                      <a:pt x="0" y="4222"/>
                    </a:cubicBezTo>
                    <a:cubicBezTo>
                      <a:pt x="0" y="6547"/>
                      <a:pt x="434" y="18295"/>
                      <a:pt x="3479" y="19825"/>
                    </a:cubicBezTo>
                    <a:cubicBezTo>
                      <a:pt x="5073" y="20620"/>
                      <a:pt x="7828" y="21171"/>
                      <a:pt x="10292" y="21600"/>
                    </a:cubicBezTo>
                    <a:close/>
                  </a:path>
                </a:pathLst>
              </a:custGeom>
              <a:solidFill>
                <a:srgbClr val="B45827"/>
              </a:solidFill>
              <a:ln w="9525" cap="flat" cmpd="sng">
                <a:noFill/>
                <a:prstDash val="solid"/>
                <a:round/>
              </a:ln>
            </p:spPr>
            <p:txBody>
              <a:bodyPr rtlCol="0" anchor="ctr"/>
              <a:lstStyle/>
              <a:p>
                <a:pPr algn="ctr"/>
              </a:p>
            </p:txBody>
          </p:sp>
          <p:sp>
            <p:nvSpPr>
              <p:cNvPr id="288" name="曲线"/>
              <p:cNvSpPr/>
              <p:nvPr/>
            </p:nvSpPr>
            <p:spPr>
              <a:xfrm>
                <a:off x="4667848" y="2773159"/>
                <a:ext cx="276868" cy="223709"/>
              </a:xfrm>
              <a:custGeom>
                <a:avLst/>
                <a:gdLst>
                  <a:gd name="T1" fmla="*/ 0 w 21600"/>
                  <a:gd name="T2" fmla="*/ 0 h 21600"/>
                  <a:gd name="T3" fmla="*/ 21600 w 21600"/>
                  <a:gd name="T4" fmla="*/ 21600 h 21600"/>
                </a:gdLst>
                <a:ahLst/>
                <a:cxnLst/>
                <a:rect l="T1" t="T2" r="T3" b="T4"/>
                <a:pathLst>
                  <a:path w="21600" h="21600">
                    <a:moveTo>
                      <a:pt x="4475" y="0"/>
                    </a:moveTo>
                    <a:cubicBezTo>
                      <a:pt x="21600" y="15480"/>
                      <a:pt x="21600" y="15480"/>
                      <a:pt x="21600" y="15480"/>
                    </a:cubicBezTo>
                    <a:cubicBezTo>
                      <a:pt x="21600" y="15480"/>
                      <a:pt x="19264" y="21600"/>
                      <a:pt x="19167" y="21240"/>
                    </a:cubicBezTo>
                    <a:cubicBezTo>
                      <a:pt x="18972" y="20880"/>
                      <a:pt x="0" y="6120"/>
                      <a:pt x="0" y="6120"/>
                    </a:cubicBezTo>
                    <a:lnTo>
                      <a:pt x="4475" y="0"/>
                    </a:lnTo>
                    <a:close/>
                  </a:path>
                </a:pathLst>
              </a:custGeom>
              <a:solidFill>
                <a:srgbClr val="FAD1BF"/>
              </a:solidFill>
              <a:ln w="9525" cap="flat" cmpd="sng">
                <a:noFill/>
                <a:prstDash val="solid"/>
                <a:round/>
              </a:ln>
            </p:spPr>
            <p:txBody>
              <a:bodyPr rtlCol="0" anchor="ctr"/>
              <a:lstStyle/>
              <a:p>
                <a:pPr algn="ctr"/>
              </a:p>
            </p:txBody>
          </p:sp>
          <p:sp>
            <p:nvSpPr>
              <p:cNvPr id="289" name="曲线"/>
              <p:cNvSpPr/>
              <p:nvPr/>
            </p:nvSpPr>
            <p:spPr>
              <a:xfrm>
                <a:off x="4783764" y="2846806"/>
                <a:ext cx="143602" cy="146740"/>
              </a:xfrm>
              <a:custGeom>
                <a:avLst/>
                <a:gdLst>
                  <a:gd name="T1" fmla="*/ 0 w 21600"/>
                  <a:gd name="T2" fmla="*/ 0 h 21600"/>
                  <a:gd name="T3" fmla="*/ 21600 w 21600"/>
                  <a:gd name="T4" fmla="*/ 21600 h 21600"/>
                </a:gdLst>
                <a:ahLst/>
                <a:cxnLst/>
                <a:rect l="T1" t="T2" r="T3" b="T4"/>
                <a:pathLst>
                  <a:path w="21600" h="21600">
                    <a:moveTo>
                      <a:pt x="19533" y="21600"/>
                    </a:moveTo>
                    <a:cubicBezTo>
                      <a:pt x="17467" y="20318"/>
                      <a:pt x="15589" y="20135"/>
                      <a:pt x="15589" y="20135"/>
                    </a:cubicBezTo>
                    <a:cubicBezTo>
                      <a:pt x="15589" y="20135"/>
                      <a:pt x="375" y="11532"/>
                      <a:pt x="187" y="10433"/>
                    </a:cubicBezTo>
                    <a:cubicBezTo>
                      <a:pt x="0" y="9518"/>
                      <a:pt x="3193" y="4210"/>
                      <a:pt x="4507" y="2562"/>
                    </a:cubicBezTo>
                    <a:cubicBezTo>
                      <a:pt x="5822" y="915"/>
                      <a:pt x="7137" y="183"/>
                      <a:pt x="7513" y="183"/>
                    </a:cubicBezTo>
                    <a:cubicBezTo>
                      <a:pt x="7888" y="0"/>
                      <a:pt x="21600" y="9518"/>
                      <a:pt x="21224" y="10250"/>
                    </a:cubicBezTo>
                    <a:cubicBezTo>
                      <a:pt x="20848" y="10799"/>
                      <a:pt x="19533" y="21600"/>
                      <a:pt x="19533" y="21600"/>
                    </a:cubicBezTo>
                    <a:close/>
                  </a:path>
                </a:pathLst>
              </a:custGeom>
              <a:solidFill>
                <a:srgbClr val="FFFFFF"/>
              </a:solidFill>
              <a:ln w="9525" cap="flat" cmpd="sng">
                <a:noFill/>
                <a:prstDash val="solid"/>
                <a:round/>
              </a:ln>
            </p:spPr>
            <p:txBody>
              <a:bodyPr rtlCol="0" anchor="ctr"/>
              <a:lstStyle/>
              <a:p>
                <a:pPr algn="ctr"/>
              </a:p>
            </p:txBody>
          </p:sp>
          <p:sp>
            <p:nvSpPr>
              <p:cNvPr id="290" name="曲线"/>
              <p:cNvSpPr/>
              <p:nvPr/>
            </p:nvSpPr>
            <p:spPr>
              <a:xfrm>
                <a:off x="4880853" y="2757286"/>
                <a:ext cx="195653" cy="304739"/>
              </a:xfrm>
              <a:custGeom>
                <a:avLst/>
                <a:gdLst>
                  <a:gd name="T1" fmla="*/ 0 w 21600"/>
                  <a:gd name="T2" fmla="*/ 0 h 21600"/>
                  <a:gd name="T3" fmla="*/ 21600 w 21600"/>
                  <a:gd name="T4" fmla="*/ 21600 h 21600"/>
                </a:gdLst>
                <a:ahLst/>
                <a:cxnLst/>
                <a:rect l="T1" t="T2" r="T3" b="T4"/>
                <a:pathLst>
                  <a:path w="21600" h="21600">
                    <a:moveTo>
                      <a:pt x="2063" y="10138"/>
                    </a:moveTo>
                    <a:cubicBezTo>
                      <a:pt x="1238" y="11813"/>
                      <a:pt x="0" y="15693"/>
                      <a:pt x="275" y="16310"/>
                    </a:cubicBezTo>
                    <a:cubicBezTo>
                      <a:pt x="275" y="16310"/>
                      <a:pt x="4264" y="18866"/>
                      <a:pt x="6328" y="19748"/>
                    </a:cubicBezTo>
                    <a:cubicBezTo>
                      <a:pt x="7154" y="20101"/>
                      <a:pt x="9355" y="20982"/>
                      <a:pt x="10180" y="21071"/>
                    </a:cubicBezTo>
                    <a:cubicBezTo>
                      <a:pt x="15408" y="21600"/>
                      <a:pt x="21600" y="2292"/>
                      <a:pt x="20224" y="1675"/>
                    </a:cubicBezTo>
                    <a:cubicBezTo>
                      <a:pt x="16509" y="0"/>
                      <a:pt x="11969" y="3791"/>
                      <a:pt x="6328" y="7317"/>
                    </a:cubicBezTo>
                    <a:cubicBezTo>
                      <a:pt x="6328" y="7317"/>
                      <a:pt x="2889" y="8640"/>
                      <a:pt x="2063" y="8904"/>
                    </a:cubicBezTo>
                    <a:cubicBezTo>
                      <a:pt x="1238" y="9168"/>
                      <a:pt x="963" y="9697"/>
                      <a:pt x="1513" y="9962"/>
                    </a:cubicBezTo>
                    <a:cubicBezTo>
                      <a:pt x="1513" y="10050"/>
                      <a:pt x="1788" y="10138"/>
                      <a:pt x="2063" y="10138"/>
                    </a:cubicBezTo>
                    <a:close/>
                  </a:path>
                </a:pathLst>
              </a:custGeom>
              <a:solidFill>
                <a:srgbClr val="F37443"/>
              </a:solidFill>
              <a:ln w="9525" cap="flat" cmpd="sng">
                <a:noFill/>
                <a:prstDash val="solid"/>
                <a:round/>
              </a:ln>
            </p:spPr>
            <p:txBody>
              <a:bodyPr rtlCol="0" anchor="ctr"/>
              <a:lstStyle/>
              <a:p>
                <a:pPr algn="ctr"/>
              </a:p>
            </p:txBody>
          </p:sp>
          <p:sp>
            <p:nvSpPr>
              <p:cNvPr id="291" name="曲线"/>
              <p:cNvSpPr/>
              <p:nvPr/>
            </p:nvSpPr>
            <p:spPr>
              <a:xfrm>
                <a:off x="4941763" y="2774636"/>
                <a:ext cx="134742" cy="287389"/>
              </a:xfrm>
              <a:custGeom>
                <a:avLst/>
                <a:gdLst>
                  <a:gd name="T1" fmla="*/ 0 w 21600"/>
                  <a:gd name="T2" fmla="*/ 0 h 21600"/>
                  <a:gd name="T3" fmla="*/ 21600 w 21600"/>
                  <a:gd name="T4" fmla="*/ 21600 h 21600"/>
                </a:gdLst>
                <a:ahLst/>
                <a:cxnLst/>
                <a:rect l="T1" t="T2" r="T3" b="T4"/>
                <a:pathLst>
                  <a:path w="21600" h="21600">
                    <a:moveTo>
                      <a:pt x="999" y="20103"/>
                    </a:moveTo>
                    <a:cubicBezTo>
                      <a:pt x="2400" y="20571"/>
                      <a:pt x="4200" y="21038"/>
                      <a:pt x="4999" y="21038"/>
                    </a:cubicBezTo>
                    <a:cubicBezTo>
                      <a:pt x="12599" y="21600"/>
                      <a:pt x="21600" y="1122"/>
                      <a:pt x="19599" y="467"/>
                    </a:cubicBezTo>
                    <a:cubicBezTo>
                      <a:pt x="18799" y="187"/>
                      <a:pt x="18000" y="93"/>
                      <a:pt x="17000" y="0"/>
                    </a:cubicBezTo>
                    <a:cubicBezTo>
                      <a:pt x="17000" y="93"/>
                      <a:pt x="14400" y="280"/>
                      <a:pt x="10800" y="2431"/>
                    </a:cubicBezTo>
                    <a:cubicBezTo>
                      <a:pt x="7199" y="4675"/>
                      <a:pt x="4599" y="8041"/>
                      <a:pt x="2400" y="11407"/>
                    </a:cubicBezTo>
                    <a:cubicBezTo>
                      <a:pt x="199" y="14867"/>
                      <a:pt x="0" y="17859"/>
                      <a:pt x="800" y="19636"/>
                    </a:cubicBezTo>
                    <a:cubicBezTo>
                      <a:pt x="800" y="19823"/>
                      <a:pt x="999" y="20010"/>
                      <a:pt x="999" y="20103"/>
                    </a:cubicBezTo>
                    <a:close/>
                  </a:path>
                </a:pathLst>
              </a:custGeom>
              <a:solidFill>
                <a:srgbClr val="ECA452"/>
              </a:solidFill>
              <a:ln w="9525" cap="flat" cmpd="sng">
                <a:noFill/>
                <a:prstDash val="solid"/>
                <a:round/>
              </a:ln>
            </p:spPr>
            <p:txBody>
              <a:bodyPr rtlCol="0" anchor="ctr"/>
              <a:lstStyle/>
              <a:p>
                <a:pPr algn="ctr"/>
              </a:p>
            </p:txBody>
          </p:sp>
          <p:sp>
            <p:nvSpPr>
              <p:cNvPr id="292" name="曲线"/>
              <p:cNvSpPr/>
              <p:nvPr/>
            </p:nvSpPr>
            <p:spPr>
              <a:xfrm>
                <a:off x="4285400" y="2874124"/>
                <a:ext cx="203036" cy="294588"/>
              </a:xfrm>
              <a:custGeom>
                <a:avLst/>
                <a:gdLst>
                  <a:gd name="T1" fmla="*/ 0 w 21600"/>
                  <a:gd name="T2" fmla="*/ 0 h 21600"/>
                  <a:gd name="T3" fmla="*/ 21600 w 21600"/>
                  <a:gd name="T4" fmla="*/ 21600 h 21600"/>
                </a:gdLst>
                <a:ahLst/>
                <a:cxnLst/>
                <a:rect l="T1" t="T2" r="T3" b="T4"/>
                <a:pathLst>
                  <a:path w="21600" h="21600">
                    <a:moveTo>
                      <a:pt x="21600" y="1367"/>
                    </a:moveTo>
                    <a:cubicBezTo>
                      <a:pt x="20672" y="2460"/>
                      <a:pt x="8878" y="21600"/>
                      <a:pt x="7818" y="21508"/>
                    </a:cubicBezTo>
                    <a:cubicBezTo>
                      <a:pt x="0" y="20870"/>
                      <a:pt x="0" y="20870"/>
                      <a:pt x="0" y="20870"/>
                    </a:cubicBezTo>
                    <a:cubicBezTo>
                      <a:pt x="12853" y="0"/>
                      <a:pt x="12853" y="0"/>
                      <a:pt x="12853" y="0"/>
                    </a:cubicBezTo>
                    <a:lnTo>
                      <a:pt x="21600" y="1367"/>
                    </a:lnTo>
                    <a:close/>
                  </a:path>
                </a:pathLst>
              </a:custGeom>
              <a:solidFill>
                <a:srgbClr val="FAD1BF"/>
              </a:solidFill>
              <a:ln w="9525" cap="flat" cmpd="sng">
                <a:noFill/>
                <a:prstDash val="solid"/>
                <a:round/>
              </a:ln>
            </p:spPr>
            <p:txBody>
              <a:bodyPr rtlCol="0" anchor="ctr"/>
              <a:lstStyle/>
              <a:p>
                <a:pPr algn="ctr"/>
              </a:p>
            </p:txBody>
          </p:sp>
          <p:sp>
            <p:nvSpPr>
              <p:cNvPr id="293" name="曲线"/>
              <p:cNvSpPr/>
              <p:nvPr/>
            </p:nvSpPr>
            <p:spPr>
              <a:xfrm>
                <a:off x="4265466" y="3010897"/>
                <a:ext cx="162060" cy="196392"/>
              </a:xfrm>
              <a:custGeom>
                <a:avLst/>
                <a:gdLst>
                  <a:gd name="T1" fmla="*/ 0 w 21600"/>
                  <a:gd name="T2" fmla="*/ 0 h 21600"/>
                  <a:gd name="T3" fmla="*/ 21600 w 21600"/>
                  <a:gd name="T4" fmla="*/ 21600 h 21600"/>
                </a:gdLst>
                <a:ahLst/>
                <a:cxnLst/>
                <a:rect l="T1" t="T2" r="T3" b="T4"/>
                <a:pathLst>
                  <a:path w="21600" h="21600">
                    <a:moveTo>
                      <a:pt x="18276" y="16678"/>
                    </a:moveTo>
                    <a:cubicBezTo>
                      <a:pt x="13790" y="18455"/>
                      <a:pt x="0" y="21600"/>
                      <a:pt x="1329" y="17088"/>
                    </a:cubicBezTo>
                    <a:cubicBezTo>
                      <a:pt x="2990" y="11620"/>
                      <a:pt x="7809" y="3554"/>
                      <a:pt x="9969" y="820"/>
                    </a:cubicBezTo>
                    <a:cubicBezTo>
                      <a:pt x="10467" y="136"/>
                      <a:pt x="11132" y="0"/>
                      <a:pt x="11963" y="273"/>
                    </a:cubicBezTo>
                    <a:cubicBezTo>
                      <a:pt x="12627" y="546"/>
                      <a:pt x="20436" y="2324"/>
                      <a:pt x="20935" y="2870"/>
                    </a:cubicBezTo>
                    <a:cubicBezTo>
                      <a:pt x="21600" y="3554"/>
                      <a:pt x="21433" y="3691"/>
                      <a:pt x="21433" y="3964"/>
                    </a:cubicBezTo>
                    <a:cubicBezTo>
                      <a:pt x="21433" y="4237"/>
                      <a:pt x="16283" y="12987"/>
                      <a:pt x="16283" y="12987"/>
                    </a:cubicBezTo>
                    <a:lnTo>
                      <a:pt x="18276" y="16678"/>
                    </a:lnTo>
                    <a:close/>
                  </a:path>
                </a:pathLst>
              </a:custGeom>
              <a:solidFill>
                <a:srgbClr val="FFFFFF"/>
              </a:solidFill>
              <a:ln w="9525" cap="flat" cmpd="sng">
                <a:noFill/>
                <a:prstDash val="solid"/>
                <a:round/>
              </a:ln>
            </p:spPr>
            <p:txBody>
              <a:bodyPr rtlCol="0" anchor="ctr"/>
              <a:lstStyle/>
              <a:p>
                <a:pPr algn="ctr"/>
              </a:p>
            </p:txBody>
          </p:sp>
          <p:sp>
            <p:nvSpPr>
              <p:cNvPr id="294" name="曲线"/>
              <p:cNvSpPr/>
              <p:nvPr/>
            </p:nvSpPr>
            <p:spPr>
              <a:xfrm>
                <a:off x="4250700" y="3095065"/>
                <a:ext cx="271700" cy="113516"/>
              </a:xfrm>
              <a:custGeom>
                <a:avLst/>
                <a:gdLst>
                  <a:gd name="T1" fmla="*/ 0 w 21600"/>
                  <a:gd name="T2" fmla="*/ 0 h 21600"/>
                  <a:gd name="T3" fmla="*/ 21600 w 21600"/>
                  <a:gd name="T4" fmla="*/ 21600 h 21600"/>
                </a:gdLst>
                <a:ahLst/>
                <a:cxnLst/>
                <a:rect l="T1" t="T2" r="T3" b="T4"/>
                <a:pathLst>
                  <a:path w="21600" h="21600">
                    <a:moveTo>
                      <a:pt x="19915" y="21600"/>
                    </a:moveTo>
                    <a:cubicBezTo>
                      <a:pt x="19915" y="21600"/>
                      <a:pt x="3666" y="21600"/>
                      <a:pt x="693" y="21600"/>
                    </a:cubicBezTo>
                    <a:cubicBezTo>
                      <a:pt x="495" y="21600"/>
                      <a:pt x="297" y="21362"/>
                      <a:pt x="198" y="20887"/>
                    </a:cubicBezTo>
                    <a:cubicBezTo>
                      <a:pt x="0" y="17802"/>
                      <a:pt x="891" y="13054"/>
                      <a:pt x="1882" y="10681"/>
                    </a:cubicBezTo>
                    <a:cubicBezTo>
                      <a:pt x="2278" y="8307"/>
                      <a:pt x="2873" y="5459"/>
                      <a:pt x="3467" y="4035"/>
                    </a:cubicBezTo>
                    <a:cubicBezTo>
                      <a:pt x="3963" y="2610"/>
                      <a:pt x="8719" y="0"/>
                      <a:pt x="10502" y="712"/>
                    </a:cubicBezTo>
                    <a:cubicBezTo>
                      <a:pt x="12286" y="1186"/>
                      <a:pt x="10998" y="3085"/>
                      <a:pt x="12187" y="5221"/>
                    </a:cubicBezTo>
                    <a:cubicBezTo>
                      <a:pt x="14069" y="8782"/>
                      <a:pt x="21600" y="14241"/>
                      <a:pt x="19915" y="21600"/>
                    </a:cubicBezTo>
                    <a:close/>
                  </a:path>
                </a:pathLst>
              </a:custGeom>
              <a:solidFill>
                <a:srgbClr val="F37443"/>
              </a:solidFill>
              <a:ln w="9525" cap="flat" cmpd="sng">
                <a:noFill/>
                <a:prstDash val="solid"/>
                <a:round/>
              </a:ln>
            </p:spPr>
            <p:txBody>
              <a:bodyPr rtlCol="0" anchor="ctr"/>
              <a:lstStyle/>
              <a:p>
                <a:pPr algn="ctr"/>
              </a:p>
            </p:txBody>
          </p:sp>
          <p:sp>
            <p:nvSpPr>
              <p:cNvPr id="295" name="曲线"/>
              <p:cNvSpPr/>
              <p:nvPr/>
            </p:nvSpPr>
            <p:spPr>
              <a:xfrm>
                <a:off x="4252915" y="3187354"/>
                <a:ext cx="251396" cy="21226"/>
              </a:xfrm>
              <a:custGeom>
                <a:avLst/>
                <a:gdLst>
                  <a:gd name="T1" fmla="*/ 0 w 21600"/>
                  <a:gd name="T2" fmla="*/ 0 h 21600"/>
                  <a:gd name="T3" fmla="*/ 21600 w 21600"/>
                  <a:gd name="T4" fmla="*/ 21600 h 21600"/>
                </a:gdLst>
                <a:ahLst/>
                <a:cxnLst/>
                <a:rect l="T1" t="T2" r="T3" b="T4"/>
                <a:pathLst>
                  <a:path w="21600" h="21600">
                    <a:moveTo>
                      <a:pt x="21279" y="21600"/>
                    </a:moveTo>
                    <a:cubicBezTo>
                      <a:pt x="21279" y="21600"/>
                      <a:pt x="3742" y="21600"/>
                      <a:pt x="534" y="21600"/>
                    </a:cubicBezTo>
                    <a:cubicBezTo>
                      <a:pt x="320" y="21600"/>
                      <a:pt x="106" y="20329"/>
                      <a:pt x="0" y="17788"/>
                    </a:cubicBezTo>
                    <a:cubicBezTo>
                      <a:pt x="0" y="13976"/>
                      <a:pt x="0" y="8893"/>
                      <a:pt x="0" y="3811"/>
                    </a:cubicBezTo>
                    <a:cubicBezTo>
                      <a:pt x="21279" y="0"/>
                      <a:pt x="21279" y="0"/>
                      <a:pt x="21279" y="0"/>
                    </a:cubicBezTo>
                    <a:cubicBezTo>
                      <a:pt x="21600" y="6352"/>
                      <a:pt x="21600" y="13976"/>
                      <a:pt x="21279" y="21600"/>
                    </a:cubicBezTo>
                    <a:close/>
                  </a:path>
                </a:pathLst>
              </a:custGeom>
              <a:solidFill>
                <a:srgbClr val="ECA452"/>
              </a:solidFill>
              <a:ln w="9525" cap="flat" cmpd="sng">
                <a:noFill/>
                <a:prstDash val="solid"/>
                <a:round/>
              </a:ln>
            </p:spPr>
            <p:txBody>
              <a:bodyPr rtlCol="0" anchor="ctr"/>
              <a:lstStyle/>
              <a:p>
                <a:pPr algn="ctr"/>
              </a:p>
            </p:txBody>
          </p:sp>
          <p:sp>
            <p:nvSpPr>
              <p:cNvPr id="296" name="曲线"/>
              <p:cNvSpPr/>
              <p:nvPr/>
            </p:nvSpPr>
            <p:spPr>
              <a:xfrm>
                <a:off x="4248115" y="2636571"/>
                <a:ext cx="570349" cy="508330"/>
              </a:xfrm>
              <a:custGeom>
                <a:avLst/>
                <a:gdLst>
                  <a:gd name="T1" fmla="*/ 0 w 21600"/>
                  <a:gd name="T2" fmla="*/ 0 h 21600"/>
                  <a:gd name="T3" fmla="*/ 21600 w 21600"/>
                  <a:gd name="T4" fmla="*/ 21600 h 21600"/>
                </a:gdLst>
                <a:ahLst/>
                <a:cxnLst/>
                <a:rect l="T1" t="T2" r="T3" b="T4"/>
                <a:pathLst>
                  <a:path w="21600" h="21600">
                    <a:moveTo>
                      <a:pt x="6178" y="475"/>
                    </a:moveTo>
                    <a:cubicBezTo>
                      <a:pt x="6178" y="475"/>
                      <a:pt x="2782" y="8925"/>
                      <a:pt x="0" y="11143"/>
                    </a:cubicBezTo>
                    <a:cubicBezTo>
                      <a:pt x="6744" y="21600"/>
                      <a:pt x="17308" y="6495"/>
                      <a:pt x="21600" y="6971"/>
                    </a:cubicBezTo>
                    <a:cubicBezTo>
                      <a:pt x="14148" y="0"/>
                      <a:pt x="14148" y="0"/>
                      <a:pt x="14148" y="0"/>
                    </a:cubicBezTo>
                    <a:lnTo>
                      <a:pt x="6178" y="475"/>
                    </a:lnTo>
                    <a:close/>
                  </a:path>
                </a:pathLst>
              </a:custGeom>
              <a:solidFill>
                <a:srgbClr val="58595B"/>
              </a:solidFill>
              <a:ln w="9525" cap="flat" cmpd="sng">
                <a:noFill/>
                <a:prstDash val="solid"/>
                <a:round/>
              </a:ln>
            </p:spPr>
            <p:txBody>
              <a:bodyPr rtlCol="0" anchor="ctr"/>
              <a:lstStyle/>
              <a:p>
                <a:pPr algn="ctr"/>
              </a:p>
            </p:txBody>
          </p:sp>
          <p:sp>
            <p:nvSpPr>
              <p:cNvPr id="297" name="曲线"/>
              <p:cNvSpPr/>
              <p:nvPr/>
            </p:nvSpPr>
            <p:spPr>
              <a:xfrm>
                <a:off x="4248115" y="2660382"/>
                <a:ext cx="570349" cy="484519"/>
              </a:xfrm>
              <a:custGeom>
                <a:avLst/>
                <a:gdLst>
                  <a:gd name="T1" fmla="*/ 0 w 21600"/>
                  <a:gd name="T2" fmla="*/ 0 h 21600"/>
                  <a:gd name="T3" fmla="*/ 21600 w 21600"/>
                  <a:gd name="T4" fmla="*/ 21600 h 21600"/>
                </a:gdLst>
                <a:ahLst/>
                <a:cxnLst/>
                <a:rect l="T1" t="T2" r="T3" b="T4"/>
                <a:pathLst>
                  <a:path w="21600" h="21600">
                    <a:moveTo>
                      <a:pt x="0" y="10633"/>
                    </a:moveTo>
                    <a:cubicBezTo>
                      <a:pt x="6744" y="21600"/>
                      <a:pt x="17308" y="5760"/>
                      <a:pt x="21600" y="6258"/>
                    </a:cubicBezTo>
                    <a:cubicBezTo>
                      <a:pt x="15186" y="0"/>
                      <a:pt x="15186" y="0"/>
                      <a:pt x="15186" y="0"/>
                    </a:cubicBezTo>
                    <a:cubicBezTo>
                      <a:pt x="14572" y="110"/>
                      <a:pt x="14148" y="221"/>
                      <a:pt x="14148" y="221"/>
                    </a:cubicBezTo>
                    <a:cubicBezTo>
                      <a:pt x="14289" y="443"/>
                      <a:pt x="14714" y="941"/>
                      <a:pt x="15186" y="1550"/>
                    </a:cubicBezTo>
                    <a:cubicBezTo>
                      <a:pt x="12827" y="886"/>
                      <a:pt x="12827" y="886"/>
                      <a:pt x="12827" y="886"/>
                    </a:cubicBezTo>
                    <a:cubicBezTo>
                      <a:pt x="5187" y="2603"/>
                      <a:pt x="5187" y="2603"/>
                      <a:pt x="5187" y="2603"/>
                    </a:cubicBezTo>
                    <a:cubicBezTo>
                      <a:pt x="4150" y="4153"/>
                      <a:pt x="4150" y="4153"/>
                      <a:pt x="4150" y="4153"/>
                    </a:cubicBezTo>
                    <a:cubicBezTo>
                      <a:pt x="3772" y="4873"/>
                      <a:pt x="3772" y="4873"/>
                      <a:pt x="3772" y="4873"/>
                    </a:cubicBezTo>
                    <a:cubicBezTo>
                      <a:pt x="3772" y="4873"/>
                      <a:pt x="5706" y="5815"/>
                      <a:pt x="6366" y="5870"/>
                    </a:cubicBezTo>
                    <a:cubicBezTo>
                      <a:pt x="7027" y="5926"/>
                      <a:pt x="8064" y="5316"/>
                      <a:pt x="9055" y="4652"/>
                    </a:cubicBezTo>
                    <a:cubicBezTo>
                      <a:pt x="10045" y="4043"/>
                      <a:pt x="10941" y="3489"/>
                      <a:pt x="11224" y="3599"/>
                    </a:cubicBezTo>
                    <a:cubicBezTo>
                      <a:pt x="11554" y="3766"/>
                      <a:pt x="12922" y="3821"/>
                      <a:pt x="13629" y="3766"/>
                    </a:cubicBezTo>
                    <a:cubicBezTo>
                      <a:pt x="14337" y="3710"/>
                      <a:pt x="14761" y="2547"/>
                      <a:pt x="14997" y="2215"/>
                    </a:cubicBezTo>
                    <a:cubicBezTo>
                      <a:pt x="15091" y="2049"/>
                      <a:pt x="15280" y="1938"/>
                      <a:pt x="15421" y="1827"/>
                    </a:cubicBezTo>
                    <a:cubicBezTo>
                      <a:pt x="16648" y="3323"/>
                      <a:pt x="18251" y="5206"/>
                      <a:pt x="18251" y="5593"/>
                    </a:cubicBezTo>
                    <a:cubicBezTo>
                      <a:pt x="18251" y="6036"/>
                      <a:pt x="7498" y="14399"/>
                      <a:pt x="3207" y="12572"/>
                    </a:cubicBezTo>
                    <a:cubicBezTo>
                      <a:pt x="1980" y="12073"/>
                      <a:pt x="0" y="10633"/>
                      <a:pt x="0" y="10633"/>
                    </a:cubicBezTo>
                    <a:close/>
                  </a:path>
                </a:pathLst>
              </a:custGeom>
              <a:solidFill>
                <a:srgbClr val="545554"/>
              </a:solidFill>
              <a:ln w="9525" cap="flat" cmpd="sng">
                <a:noFill/>
                <a:prstDash val="solid"/>
                <a:round/>
              </a:ln>
            </p:spPr>
            <p:txBody>
              <a:bodyPr rtlCol="0" anchor="ctr"/>
              <a:lstStyle/>
              <a:p>
                <a:pPr algn="ctr"/>
              </a:p>
            </p:txBody>
          </p:sp>
          <p:sp>
            <p:nvSpPr>
              <p:cNvPr id="298" name="曲线"/>
              <p:cNvSpPr/>
              <p:nvPr/>
            </p:nvSpPr>
            <p:spPr>
              <a:xfrm>
                <a:off x="4510956" y="2249509"/>
                <a:ext cx="442251" cy="450741"/>
              </a:xfrm>
              <a:custGeom>
                <a:avLst/>
                <a:gdLst>
                  <a:gd name="T1" fmla="*/ 0 w 21600"/>
                  <a:gd name="T2" fmla="*/ 0 h 21600"/>
                  <a:gd name="T3" fmla="*/ 21600 w 21600"/>
                  <a:gd name="T4" fmla="*/ 21600 h 21600"/>
                </a:gdLst>
                <a:ahLst/>
                <a:cxnLst/>
                <a:rect l="T1" t="T2" r="T3" b="T4"/>
                <a:pathLst>
                  <a:path w="21600" h="21600">
                    <a:moveTo>
                      <a:pt x="425" y="1253"/>
                    </a:moveTo>
                    <a:cubicBezTo>
                      <a:pt x="182" y="1491"/>
                      <a:pt x="0" y="2267"/>
                      <a:pt x="790" y="3520"/>
                    </a:cubicBezTo>
                    <a:cubicBezTo>
                      <a:pt x="3894" y="8532"/>
                      <a:pt x="13629" y="19272"/>
                      <a:pt x="15089" y="19809"/>
                    </a:cubicBezTo>
                    <a:cubicBezTo>
                      <a:pt x="19774" y="21600"/>
                      <a:pt x="21600" y="18556"/>
                      <a:pt x="20991" y="18616"/>
                    </a:cubicBezTo>
                    <a:cubicBezTo>
                      <a:pt x="19957" y="18735"/>
                      <a:pt x="18557" y="18735"/>
                      <a:pt x="17097" y="18556"/>
                    </a:cubicBezTo>
                    <a:cubicBezTo>
                      <a:pt x="16975" y="18556"/>
                      <a:pt x="12777" y="13843"/>
                      <a:pt x="8883" y="9188"/>
                    </a:cubicBezTo>
                    <a:cubicBezTo>
                      <a:pt x="5050" y="4594"/>
                      <a:pt x="1521" y="0"/>
                      <a:pt x="425" y="1253"/>
                    </a:cubicBezTo>
                    <a:close/>
                  </a:path>
                </a:pathLst>
              </a:custGeom>
              <a:solidFill>
                <a:srgbClr val="FAD1BF"/>
              </a:solidFill>
              <a:ln w="9525" cap="flat" cmpd="sng">
                <a:noFill/>
                <a:prstDash val="solid"/>
                <a:round/>
              </a:ln>
            </p:spPr>
            <p:txBody>
              <a:bodyPr rtlCol="0" anchor="ctr"/>
              <a:lstStyle/>
              <a:p>
                <a:pPr algn="ctr"/>
              </a:p>
            </p:txBody>
          </p:sp>
          <p:sp>
            <p:nvSpPr>
              <p:cNvPr id="299" name="曲线"/>
              <p:cNvSpPr/>
              <p:nvPr/>
            </p:nvSpPr>
            <p:spPr>
              <a:xfrm>
                <a:off x="4516863" y="2302022"/>
                <a:ext cx="191962" cy="213649"/>
              </a:xfrm>
              <a:custGeom>
                <a:avLst/>
                <a:gdLst>
                  <a:gd name="T1" fmla="*/ 0 w 21600"/>
                  <a:gd name="T2" fmla="*/ 0 h 21600"/>
                  <a:gd name="T3" fmla="*/ 21600 w 21600"/>
                  <a:gd name="T4" fmla="*/ 21600 h 21600"/>
                </a:gdLst>
                <a:ahLst/>
                <a:cxnLst/>
                <a:rect l="T1" t="T2" r="T3" b="T4"/>
                <a:pathLst>
                  <a:path w="21600" h="21600">
                    <a:moveTo>
                      <a:pt x="0" y="0"/>
                    </a:moveTo>
                    <a:cubicBezTo>
                      <a:pt x="280" y="627"/>
                      <a:pt x="560" y="1381"/>
                      <a:pt x="1122" y="2134"/>
                    </a:cubicBezTo>
                    <a:cubicBezTo>
                      <a:pt x="4488" y="7158"/>
                      <a:pt x="11220" y="14818"/>
                      <a:pt x="17812" y="21600"/>
                    </a:cubicBezTo>
                    <a:cubicBezTo>
                      <a:pt x="21600" y="20595"/>
                      <a:pt x="21600" y="20595"/>
                      <a:pt x="21600" y="20595"/>
                    </a:cubicBezTo>
                    <a:lnTo>
                      <a:pt x="0" y="0"/>
                    </a:lnTo>
                    <a:close/>
                  </a:path>
                </a:pathLst>
              </a:custGeom>
              <a:solidFill>
                <a:srgbClr val="FAC6AF"/>
              </a:solidFill>
              <a:ln w="9525" cap="flat" cmpd="sng">
                <a:noFill/>
                <a:prstDash val="solid"/>
                <a:round/>
              </a:ln>
            </p:spPr>
            <p:txBody>
              <a:bodyPr rtlCol="0" anchor="ctr"/>
              <a:lstStyle/>
              <a:p>
                <a:pPr algn="ctr"/>
              </a:p>
            </p:txBody>
          </p:sp>
          <p:sp>
            <p:nvSpPr>
              <p:cNvPr id="300" name="曲线"/>
              <p:cNvSpPr/>
              <p:nvPr/>
            </p:nvSpPr>
            <p:spPr>
              <a:xfrm>
                <a:off x="4296475" y="2260861"/>
                <a:ext cx="379863" cy="522265"/>
              </a:xfrm>
              <a:custGeom>
                <a:avLst/>
                <a:gdLst>
                  <a:gd name="T1" fmla="*/ 0 w 21600"/>
                  <a:gd name="T2" fmla="*/ 0 h 21600"/>
                  <a:gd name="T3" fmla="*/ 21600 w 21600"/>
                  <a:gd name="T4" fmla="*/ 21600 h 21600"/>
                </a:gdLst>
                <a:ahLst/>
                <a:cxnLst/>
                <a:rect l="T1" t="T2" r="T3" b="T4"/>
                <a:pathLst>
                  <a:path w="21600" h="21600">
                    <a:moveTo>
                      <a:pt x="12322" y="51"/>
                    </a:moveTo>
                    <a:cubicBezTo>
                      <a:pt x="12039" y="0"/>
                      <a:pt x="3186" y="565"/>
                      <a:pt x="2195" y="874"/>
                    </a:cubicBezTo>
                    <a:cubicBezTo>
                      <a:pt x="1274" y="1182"/>
                      <a:pt x="0" y="1748"/>
                      <a:pt x="0" y="1748"/>
                    </a:cubicBezTo>
                    <a:cubicBezTo>
                      <a:pt x="0" y="1748"/>
                      <a:pt x="3399" y="10234"/>
                      <a:pt x="3540" y="16560"/>
                    </a:cubicBezTo>
                    <a:cubicBezTo>
                      <a:pt x="3540" y="16560"/>
                      <a:pt x="708" y="19079"/>
                      <a:pt x="1628" y="19491"/>
                    </a:cubicBezTo>
                    <a:cubicBezTo>
                      <a:pt x="2478" y="19851"/>
                      <a:pt x="5382" y="21600"/>
                      <a:pt x="7790" y="21240"/>
                    </a:cubicBezTo>
                    <a:cubicBezTo>
                      <a:pt x="10268" y="20828"/>
                      <a:pt x="11826" y="20057"/>
                      <a:pt x="13880" y="19748"/>
                    </a:cubicBezTo>
                    <a:cubicBezTo>
                      <a:pt x="13880" y="19748"/>
                      <a:pt x="13880" y="19748"/>
                      <a:pt x="13880" y="19748"/>
                    </a:cubicBezTo>
                    <a:cubicBezTo>
                      <a:pt x="14093" y="19748"/>
                      <a:pt x="14093" y="19748"/>
                      <a:pt x="14093" y="19748"/>
                    </a:cubicBezTo>
                    <a:cubicBezTo>
                      <a:pt x="16005" y="19542"/>
                      <a:pt x="17421" y="20417"/>
                      <a:pt x="18554" y="19491"/>
                    </a:cubicBezTo>
                    <a:cubicBezTo>
                      <a:pt x="18979" y="19131"/>
                      <a:pt x="19262" y="18822"/>
                      <a:pt x="19546" y="18462"/>
                    </a:cubicBezTo>
                    <a:cubicBezTo>
                      <a:pt x="20891" y="17845"/>
                      <a:pt x="21600" y="17125"/>
                      <a:pt x="21104" y="16200"/>
                    </a:cubicBezTo>
                    <a:cubicBezTo>
                      <a:pt x="15721" y="5502"/>
                      <a:pt x="15721" y="5502"/>
                      <a:pt x="15721" y="5502"/>
                    </a:cubicBezTo>
                    <a:lnTo>
                      <a:pt x="12322" y="51"/>
                    </a:lnTo>
                    <a:close/>
                  </a:path>
                </a:pathLst>
              </a:custGeom>
              <a:solidFill>
                <a:srgbClr val="C00000"/>
              </a:solidFill>
              <a:ln w="9525" cap="flat" cmpd="sng">
                <a:noFill/>
                <a:prstDash val="solid"/>
                <a:round/>
              </a:ln>
            </p:spPr>
            <p:txBody>
              <a:bodyPr rtlCol="0" anchor="ctr"/>
              <a:lstStyle/>
              <a:p>
                <a:pPr algn="ctr"/>
              </a:p>
            </p:txBody>
          </p:sp>
          <p:sp>
            <p:nvSpPr>
              <p:cNvPr id="301" name="曲线"/>
              <p:cNvSpPr/>
              <p:nvPr/>
            </p:nvSpPr>
            <p:spPr>
              <a:xfrm>
                <a:off x="4321947" y="2296023"/>
                <a:ext cx="347008" cy="487103"/>
              </a:xfrm>
              <a:custGeom>
                <a:avLst/>
                <a:gdLst>
                  <a:gd name="T1" fmla="*/ 0 w 21600"/>
                  <a:gd name="T2" fmla="*/ 0 h 21600"/>
                  <a:gd name="T3" fmla="*/ 21600 w 21600"/>
                  <a:gd name="T4" fmla="*/ 21600 h 21600"/>
                </a:gdLst>
                <a:ahLst/>
                <a:cxnLst/>
                <a:rect l="T1" t="T2" r="T3" b="T4"/>
                <a:pathLst>
                  <a:path w="21600" h="21600">
                    <a:moveTo>
                      <a:pt x="77" y="19230"/>
                    </a:moveTo>
                    <a:cubicBezTo>
                      <a:pt x="77" y="19230"/>
                      <a:pt x="154" y="19285"/>
                      <a:pt x="232" y="19340"/>
                    </a:cubicBezTo>
                    <a:cubicBezTo>
                      <a:pt x="1161" y="19726"/>
                      <a:pt x="4335" y="21600"/>
                      <a:pt x="6967" y="21214"/>
                    </a:cubicBezTo>
                    <a:cubicBezTo>
                      <a:pt x="9677" y="20773"/>
                      <a:pt x="11380" y="19946"/>
                      <a:pt x="13625" y="19616"/>
                    </a:cubicBezTo>
                    <a:cubicBezTo>
                      <a:pt x="13625" y="19616"/>
                      <a:pt x="13625" y="19616"/>
                      <a:pt x="13625" y="19616"/>
                    </a:cubicBezTo>
                    <a:cubicBezTo>
                      <a:pt x="13858" y="19616"/>
                      <a:pt x="13858" y="19616"/>
                      <a:pt x="13858" y="19616"/>
                    </a:cubicBezTo>
                    <a:cubicBezTo>
                      <a:pt x="15948" y="19395"/>
                      <a:pt x="17496" y="20332"/>
                      <a:pt x="18735" y="19340"/>
                    </a:cubicBezTo>
                    <a:cubicBezTo>
                      <a:pt x="19200" y="18955"/>
                      <a:pt x="19509" y="18624"/>
                      <a:pt x="19819" y="18238"/>
                    </a:cubicBezTo>
                    <a:cubicBezTo>
                      <a:pt x="20825" y="17797"/>
                      <a:pt x="21445" y="17357"/>
                      <a:pt x="21600" y="16806"/>
                    </a:cubicBezTo>
                    <a:cubicBezTo>
                      <a:pt x="21445" y="16695"/>
                      <a:pt x="21290" y="16640"/>
                      <a:pt x="21212" y="16640"/>
                    </a:cubicBezTo>
                    <a:cubicBezTo>
                      <a:pt x="20825" y="16585"/>
                      <a:pt x="17419" y="7769"/>
                      <a:pt x="16877" y="6832"/>
                    </a:cubicBezTo>
                    <a:cubicBezTo>
                      <a:pt x="16877" y="6777"/>
                      <a:pt x="16877" y="6777"/>
                      <a:pt x="16877" y="6777"/>
                    </a:cubicBezTo>
                    <a:cubicBezTo>
                      <a:pt x="16877" y="6777"/>
                      <a:pt x="16877" y="6777"/>
                      <a:pt x="16877" y="6777"/>
                    </a:cubicBezTo>
                    <a:cubicBezTo>
                      <a:pt x="16645" y="6336"/>
                      <a:pt x="16103" y="5234"/>
                      <a:pt x="15406" y="4022"/>
                    </a:cubicBezTo>
                    <a:cubicBezTo>
                      <a:pt x="12851" y="0"/>
                      <a:pt x="12851" y="0"/>
                      <a:pt x="12851" y="0"/>
                    </a:cubicBezTo>
                    <a:cubicBezTo>
                      <a:pt x="11690" y="220"/>
                      <a:pt x="11690" y="220"/>
                      <a:pt x="11690" y="220"/>
                    </a:cubicBezTo>
                    <a:cubicBezTo>
                      <a:pt x="15329" y="3857"/>
                      <a:pt x="15174" y="5399"/>
                      <a:pt x="16567" y="7493"/>
                    </a:cubicBezTo>
                    <a:cubicBezTo>
                      <a:pt x="16567" y="7493"/>
                      <a:pt x="15870" y="7604"/>
                      <a:pt x="15406" y="8320"/>
                    </a:cubicBezTo>
                    <a:cubicBezTo>
                      <a:pt x="14941" y="9036"/>
                      <a:pt x="14864" y="9918"/>
                      <a:pt x="14864" y="9918"/>
                    </a:cubicBezTo>
                    <a:cubicBezTo>
                      <a:pt x="12309" y="10744"/>
                      <a:pt x="12309" y="10744"/>
                      <a:pt x="12309" y="10744"/>
                    </a:cubicBezTo>
                    <a:cubicBezTo>
                      <a:pt x="0" y="4683"/>
                      <a:pt x="0" y="4683"/>
                      <a:pt x="0" y="4683"/>
                    </a:cubicBezTo>
                    <a:cubicBezTo>
                      <a:pt x="0" y="4683"/>
                      <a:pt x="3251" y="8651"/>
                      <a:pt x="6038" y="10304"/>
                    </a:cubicBezTo>
                    <a:cubicBezTo>
                      <a:pt x="8903" y="11902"/>
                      <a:pt x="11225" y="13224"/>
                      <a:pt x="11225" y="13224"/>
                    </a:cubicBezTo>
                    <a:cubicBezTo>
                      <a:pt x="11225" y="13224"/>
                      <a:pt x="11458" y="14216"/>
                      <a:pt x="12154" y="15373"/>
                    </a:cubicBezTo>
                    <a:cubicBezTo>
                      <a:pt x="12774" y="16475"/>
                      <a:pt x="16180" y="16530"/>
                      <a:pt x="16490" y="17026"/>
                    </a:cubicBezTo>
                    <a:cubicBezTo>
                      <a:pt x="16800" y="17467"/>
                      <a:pt x="14709" y="17742"/>
                      <a:pt x="12774" y="17522"/>
                    </a:cubicBezTo>
                    <a:cubicBezTo>
                      <a:pt x="10838" y="17302"/>
                      <a:pt x="9832" y="18183"/>
                      <a:pt x="9058" y="19065"/>
                    </a:cubicBezTo>
                    <a:cubicBezTo>
                      <a:pt x="8206" y="20002"/>
                      <a:pt x="7200" y="20442"/>
                      <a:pt x="5419" y="20442"/>
                    </a:cubicBezTo>
                    <a:cubicBezTo>
                      <a:pt x="3638" y="20387"/>
                      <a:pt x="77" y="19230"/>
                      <a:pt x="77" y="19230"/>
                    </a:cubicBezTo>
                    <a:close/>
                  </a:path>
                </a:pathLst>
              </a:custGeom>
              <a:solidFill>
                <a:srgbClr val="900000"/>
              </a:solidFill>
              <a:ln w="9525" cap="flat" cmpd="sng">
                <a:noFill/>
                <a:prstDash val="solid"/>
                <a:round/>
              </a:ln>
            </p:spPr>
            <p:txBody>
              <a:bodyPr rtlCol="0" anchor="ctr"/>
              <a:lstStyle/>
              <a:p>
                <a:pPr algn="ctr"/>
              </a:p>
            </p:txBody>
          </p:sp>
          <p:sp>
            <p:nvSpPr>
              <p:cNvPr id="302" name="曲线"/>
              <p:cNvSpPr/>
              <p:nvPr/>
            </p:nvSpPr>
            <p:spPr>
              <a:xfrm>
                <a:off x="4356279" y="2266121"/>
                <a:ext cx="163536" cy="80291"/>
              </a:xfrm>
              <a:custGeom>
                <a:avLst/>
                <a:gdLst>
                  <a:gd name="T1" fmla="*/ 0 w 21600"/>
                  <a:gd name="T2" fmla="*/ 0 h 21600"/>
                  <a:gd name="T3" fmla="*/ 21600 w 21600"/>
                  <a:gd name="T4" fmla="*/ 21600 h 21600"/>
                </a:gdLst>
                <a:ahLst/>
                <a:cxnLst/>
                <a:rect l="T1" t="T2" r="T3" b="T4"/>
                <a:pathLst>
                  <a:path w="21600" h="21600">
                    <a:moveTo>
                      <a:pt x="19456" y="1661"/>
                    </a:moveTo>
                    <a:cubicBezTo>
                      <a:pt x="14345" y="0"/>
                      <a:pt x="14345" y="0"/>
                      <a:pt x="14345" y="0"/>
                    </a:cubicBezTo>
                    <a:cubicBezTo>
                      <a:pt x="1978" y="2326"/>
                      <a:pt x="1978" y="2326"/>
                      <a:pt x="1978" y="2326"/>
                    </a:cubicBezTo>
                    <a:cubicBezTo>
                      <a:pt x="1978" y="2326"/>
                      <a:pt x="0" y="5649"/>
                      <a:pt x="824" y="7643"/>
                    </a:cubicBezTo>
                    <a:cubicBezTo>
                      <a:pt x="1813" y="9636"/>
                      <a:pt x="3792" y="14289"/>
                      <a:pt x="8409" y="17944"/>
                    </a:cubicBezTo>
                    <a:cubicBezTo>
                      <a:pt x="13190" y="21600"/>
                      <a:pt x="16983" y="20935"/>
                      <a:pt x="19291" y="16947"/>
                    </a:cubicBezTo>
                    <a:cubicBezTo>
                      <a:pt x="21600" y="12960"/>
                      <a:pt x="19456" y="1661"/>
                      <a:pt x="19456" y="1661"/>
                    </a:cubicBezTo>
                    <a:close/>
                  </a:path>
                </a:pathLst>
              </a:custGeom>
              <a:solidFill>
                <a:srgbClr val="FAD1BF"/>
              </a:solidFill>
              <a:ln w="9525" cap="flat" cmpd="sng">
                <a:noFill/>
                <a:prstDash val="solid"/>
                <a:round/>
              </a:ln>
            </p:spPr>
            <p:txBody>
              <a:bodyPr rtlCol="0" anchor="ctr"/>
              <a:lstStyle/>
              <a:p>
                <a:pPr algn="ctr"/>
              </a:p>
            </p:txBody>
          </p:sp>
          <p:sp>
            <p:nvSpPr>
              <p:cNvPr id="303" name="曲线"/>
              <p:cNvSpPr/>
              <p:nvPr/>
            </p:nvSpPr>
            <p:spPr>
              <a:xfrm>
                <a:off x="4460012" y="2266121"/>
                <a:ext cx="59803" cy="75677"/>
              </a:xfrm>
              <a:custGeom>
                <a:avLst/>
                <a:gdLst>
                  <a:gd name="T1" fmla="*/ 0 w 21600"/>
                  <a:gd name="T2" fmla="*/ 0 h 21600"/>
                  <a:gd name="T3" fmla="*/ 21600 w 21600"/>
                  <a:gd name="T4" fmla="*/ 21600 h 21600"/>
                </a:gdLst>
                <a:ahLst/>
                <a:cxnLst/>
                <a:rect l="T1" t="T2" r="T3" b="T4"/>
                <a:pathLst>
                  <a:path w="21600" h="21600">
                    <a:moveTo>
                      <a:pt x="15750" y="1770"/>
                    </a:moveTo>
                    <a:cubicBezTo>
                      <a:pt x="3600" y="0"/>
                      <a:pt x="3600" y="0"/>
                      <a:pt x="3600" y="0"/>
                    </a:cubicBezTo>
                    <a:cubicBezTo>
                      <a:pt x="0" y="354"/>
                      <a:pt x="0" y="354"/>
                      <a:pt x="0" y="354"/>
                    </a:cubicBezTo>
                    <a:cubicBezTo>
                      <a:pt x="0" y="354"/>
                      <a:pt x="13950" y="6727"/>
                      <a:pt x="15750" y="10977"/>
                    </a:cubicBezTo>
                    <a:cubicBezTo>
                      <a:pt x="17550" y="15226"/>
                      <a:pt x="15750" y="16996"/>
                      <a:pt x="9899" y="19829"/>
                    </a:cubicBezTo>
                    <a:cubicBezTo>
                      <a:pt x="8099" y="20537"/>
                      <a:pt x="5400" y="21245"/>
                      <a:pt x="2699" y="21600"/>
                    </a:cubicBezTo>
                    <a:cubicBezTo>
                      <a:pt x="8099" y="21600"/>
                      <a:pt x="12150" y="20183"/>
                      <a:pt x="15300" y="18059"/>
                    </a:cubicBezTo>
                    <a:cubicBezTo>
                      <a:pt x="21600" y="13809"/>
                      <a:pt x="15750" y="1770"/>
                      <a:pt x="15750" y="1770"/>
                    </a:cubicBezTo>
                    <a:close/>
                  </a:path>
                </a:pathLst>
              </a:custGeom>
              <a:solidFill>
                <a:srgbClr val="FAC6AF"/>
              </a:solidFill>
              <a:ln w="9525" cap="flat" cmpd="sng">
                <a:noFill/>
                <a:prstDash val="solid"/>
                <a:round/>
              </a:ln>
            </p:spPr>
            <p:txBody>
              <a:bodyPr rtlCol="0" anchor="ctr"/>
              <a:lstStyle/>
              <a:p>
                <a:pPr algn="ctr"/>
              </a:p>
            </p:txBody>
          </p:sp>
          <p:sp>
            <p:nvSpPr>
              <p:cNvPr id="304" name="曲线"/>
              <p:cNvSpPr/>
              <p:nvPr/>
            </p:nvSpPr>
            <p:spPr>
              <a:xfrm>
                <a:off x="4451152" y="2254862"/>
                <a:ext cx="157999" cy="237645"/>
              </a:xfrm>
              <a:custGeom>
                <a:avLst/>
                <a:gdLst>
                  <a:gd name="T1" fmla="*/ 0 w 21600"/>
                  <a:gd name="T2" fmla="*/ 0 h 21600"/>
                  <a:gd name="T3" fmla="*/ 21600 w 21600"/>
                  <a:gd name="T4" fmla="*/ 21600 h 21600"/>
                </a:gdLst>
                <a:ahLst/>
                <a:cxnLst/>
                <a:rect l="T1" t="T2" r="T3" b="T4"/>
                <a:pathLst>
                  <a:path w="21600" h="21600">
                    <a:moveTo>
                      <a:pt x="18708" y="18546"/>
                    </a:moveTo>
                    <a:cubicBezTo>
                      <a:pt x="15136" y="10969"/>
                      <a:pt x="12415" y="5428"/>
                      <a:pt x="1190" y="1130"/>
                    </a:cubicBezTo>
                    <a:cubicBezTo>
                      <a:pt x="0" y="678"/>
                      <a:pt x="7653" y="0"/>
                      <a:pt x="9864" y="791"/>
                    </a:cubicBezTo>
                    <a:cubicBezTo>
                      <a:pt x="21600" y="4862"/>
                      <a:pt x="20919" y="21599"/>
                      <a:pt x="20919" y="21486"/>
                    </a:cubicBezTo>
                    <a:cubicBezTo>
                      <a:pt x="20919" y="21260"/>
                      <a:pt x="18708" y="18546"/>
                      <a:pt x="18708" y="18546"/>
                    </a:cubicBezTo>
                    <a:close/>
                  </a:path>
                </a:pathLst>
              </a:custGeom>
              <a:solidFill>
                <a:srgbClr val="806A50"/>
              </a:solidFill>
              <a:ln w="9525" cap="flat" cmpd="sng">
                <a:noFill/>
                <a:prstDash val="solid"/>
                <a:round/>
              </a:ln>
            </p:spPr>
            <p:txBody>
              <a:bodyPr rtlCol="0" anchor="ctr"/>
              <a:lstStyle/>
              <a:p>
                <a:pPr algn="ctr"/>
              </a:p>
            </p:txBody>
          </p:sp>
          <p:sp>
            <p:nvSpPr>
              <p:cNvPr id="305" name="曲线"/>
              <p:cNvSpPr/>
              <p:nvPr/>
            </p:nvSpPr>
            <p:spPr>
              <a:xfrm>
                <a:off x="4381382" y="2203733"/>
                <a:ext cx="84537" cy="90905"/>
              </a:xfrm>
              <a:custGeom>
                <a:avLst/>
                <a:gdLst>
                  <a:gd name="T1" fmla="*/ 0 w 21600"/>
                  <a:gd name="T2" fmla="*/ 0 h 21600"/>
                  <a:gd name="T3" fmla="*/ 21600 w 21600"/>
                  <a:gd name="T4" fmla="*/ 21600 h 21600"/>
                </a:gdLst>
                <a:ahLst/>
                <a:cxnLst/>
                <a:rect l="T1" t="T2" r="T3" b="T4"/>
                <a:pathLst>
                  <a:path w="21600" h="21600">
                    <a:moveTo>
                      <a:pt x="0" y="0"/>
                    </a:moveTo>
                    <a:cubicBezTo>
                      <a:pt x="635" y="5917"/>
                      <a:pt x="635" y="14498"/>
                      <a:pt x="317" y="18641"/>
                    </a:cubicBezTo>
                    <a:cubicBezTo>
                      <a:pt x="317" y="18641"/>
                      <a:pt x="8894" y="21600"/>
                      <a:pt x="15247" y="21600"/>
                    </a:cubicBezTo>
                    <a:cubicBezTo>
                      <a:pt x="20329" y="21304"/>
                      <a:pt x="21600" y="18936"/>
                      <a:pt x="21600" y="18936"/>
                    </a:cubicBezTo>
                    <a:cubicBezTo>
                      <a:pt x="14929" y="1183"/>
                      <a:pt x="14929" y="1183"/>
                      <a:pt x="14929" y="1183"/>
                    </a:cubicBezTo>
                    <a:lnTo>
                      <a:pt x="0" y="0"/>
                    </a:lnTo>
                    <a:close/>
                  </a:path>
                </a:pathLst>
              </a:custGeom>
              <a:solidFill>
                <a:srgbClr val="FAD1BF"/>
              </a:solidFill>
              <a:ln w="9525" cap="flat" cmpd="sng">
                <a:noFill/>
                <a:prstDash val="solid"/>
                <a:round/>
              </a:ln>
            </p:spPr>
            <p:txBody>
              <a:bodyPr rtlCol="0" anchor="ctr"/>
              <a:lstStyle/>
              <a:p>
                <a:pPr algn="ctr"/>
              </a:p>
            </p:txBody>
          </p:sp>
          <p:sp>
            <p:nvSpPr>
              <p:cNvPr id="306" name="曲线"/>
              <p:cNvSpPr/>
              <p:nvPr/>
            </p:nvSpPr>
            <p:spPr>
              <a:xfrm>
                <a:off x="4317886" y="2270828"/>
                <a:ext cx="125882" cy="400259"/>
              </a:xfrm>
              <a:custGeom>
                <a:avLst/>
                <a:gdLst>
                  <a:gd name="T1" fmla="*/ 0 w 21600"/>
                  <a:gd name="T2" fmla="*/ 0 h 21600"/>
                  <a:gd name="T3" fmla="*/ 21600 w 21600"/>
                  <a:gd name="T4" fmla="*/ 21600 h 21600"/>
                </a:gdLst>
                <a:ahLst/>
                <a:cxnLst/>
                <a:rect l="T1" t="T2" r="T3" b="T4"/>
                <a:pathLst>
                  <a:path w="21600" h="21600">
                    <a:moveTo>
                      <a:pt x="9409" y="0"/>
                    </a:moveTo>
                    <a:cubicBezTo>
                      <a:pt x="2352" y="402"/>
                      <a:pt x="0" y="1408"/>
                      <a:pt x="0" y="1408"/>
                    </a:cubicBezTo>
                    <a:cubicBezTo>
                      <a:pt x="19033" y="4159"/>
                      <a:pt x="10906" y="12342"/>
                      <a:pt x="3635" y="17910"/>
                    </a:cubicBezTo>
                    <a:cubicBezTo>
                      <a:pt x="1069" y="19252"/>
                      <a:pt x="5988" y="21600"/>
                      <a:pt x="7057" y="21063"/>
                    </a:cubicBezTo>
                    <a:cubicBezTo>
                      <a:pt x="21600" y="14623"/>
                      <a:pt x="19461" y="1945"/>
                      <a:pt x="9409" y="0"/>
                    </a:cubicBezTo>
                    <a:close/>
                  </a:path>
                </a:pathLst>
              </a:custGeom>
              <a:solidFill>
                <a:srgbClr val="806A50"/>
              </a:solidFill>
              <a:ln w="9525" cap="flat" cmpd="sng">
                <a:noFill/>
                <a:prstDash val="solid"/>
                <a:round/>
              </a:ln>
            </p:spPr>
            <p:txBody>
              <a:bodyPr rtlCol="0" anchor="ctr"/>
              <a:lstStyle/>
              <a:p>
                <a:pPr algn="ctr"/>
              </a:p>
            </p:txBody>
          </p:sp>
          <p:sp>
            <p:nvSpPr>
              <p:cNvPr id="307" name="曲线"/>
              <p:cNvSpPr/>
              <p:nvPr/>
            </p:nvSpPr>
            <p:spPr>
              <a:xfrm>
                <a:off x="4377690" y="2444702"/>
                <a:ext cx="40976" cy="77615"/>
              </a:xfrm>
              <a:custGeom>
                <a:avLst/>
                <a:gdLst>
                  <a:gd name="T1" fmla="*/ 0 w 21600"/>
                  <a:gd name="T2" fmla="*/ 0 h 21600"/>
                  <a:gd name="T3" fmla="*/ 21600 w 21600"/>
                  <a:gd name="T4" fmla="*/ 21600 h 21600"/>
                </a:gdLst>
                <a:ahLst/>
                <a:cxnLst/>
                <a:rect l="T1" t="T2" r="T3" b="T4"/>
                <a:pathLst>
                  <a:path w="21600" h="21600">
                    <a:moveTo>
                      <a:pt x="3272" y="0"/>
                    </a:moveTo>
                    <a:cubicBezTo>
                      <a:pt x="2618" y="3832"/>
                      <a:pt x="1309" y="7316"/>
                      <a:pt x="0" y="11148"/>
                    </a:cubicBezTo>
                    <a:cubicBezTo>
                      <a:pt x="5890" y="14980"/>
                      <a:pt x="11781" y="18812"/>
                      <a:pt x="18327" y="21600"/>
                    </a:cubicBezTo>
                    <a:cubicBezTo>
                      <a:pt x="19636" y="16722"/>
                      <a:pt x="20945" y="11496"/>
                      <a:pt x="21600" y="6619"/>
                    </a:cubicBezTo>
                    <a:lnTo>
                      <a:pt x="3272" y="0"/>
                    </a:lnTo>
                    <a:close/>
                  </a:path>
                </a:pathLst>
              </a:custGeom>
              <a:solidFill>
                <a:srgbClr val="C5898B"/>
              </a:solidFill>
              <a:ln w="9525" cap="flat" cmpd="sng">
                <a:noFill/>
                <a:prstDash val="solid"/>
                <a:round/>
              </a:ln>
            </p:spPr>
            <p:txBody>
              <a:bodyPr rtlCol="0" anchor="ctr"/>
              <a:lstStyle/>
              <a:p>
                <a:pPr algn="ctr"/>
              </a:p>
            </p:txBody>
          </p:sp>
          <p:sp>
            <p:nvSpPr>
              <p:cNvPr id="308" name="曲线"/>
              <p:cNvSpPr/>
              <p:nvPr/>
            </p:nvSpPr>
            <p:spPr>
              <a:xfrm>
                <a:off x="4549348" y="2525639"/>
                <a:ext cx="383924" cy="65064"/>
              </a:xfrm>
              <a:custGeom>
                <a:avLst/>
                <a:gdLst>
                  <a:gd name="T1" fmla="*/ 0 w 21600"/>
                  <a:gd name="T2" fmla="*/ 0 h 21600"/>
                  <a:gd name="T3" fmla="*/ 21600 w 21600"/>
                  <a:gd name="T4" fmla="*/ 21600 h 21600"/>
                </a:gdLst>
                <a:ahLst/>
                <a:cxnLst/>
                <a:rect l="T1" t="T2" r="T3" b="T4"/>
                <a:pathLst>
                  <a:path w="21600" h="21600">
                    <a:moveTo>
                      <a:pt x="19021" y="21600"/>
                    </a:moveTo>
                    <a:lnTo>
                      <a:pt x="21600" y="5069"/>
                    </a:lnTo>
                    <a:lnTo>
                      <a:pt x="12070" y="0"/>
                    </a:lnTo>
                    <a:lnTo>
                      <a:pt x="0" y="2865"/>
                    </a:lnTo>
                    <a:lnTo>
                      <a:pt x="971" y="18734"/>
                    </a:lnTo>
                    <a:lnTo>
                      <a:pt x="19021" y="21600"/>
                    </a:lnTo>
                    <a:close/>
                  </a:path>
                </a:pathLst>
              </a:custGeom>
              <a:solidFill>
                <a:srgbClr val="9D6236"/>
              </a:solidFill>
              <a:ln w="9525" cap="flat" cmpd="sng">
                <a:noFill/>
                <a:prstDash val="solid"/>
                <a:round/>
              </a:ln>
            </p:spPr>
            <p:txBody>
              <a:bodyPr rtlCol="0" anchor="ctr"/>
              <a:lstStyle/>
              <a:p>
                <a:pPr algn="ctr"/>
              </a:p>
            </p:txBody>
          </p:sp>
          <p:sp>
            <p:nvSpPr>
              <p:cNvPr id="309" name="曲线"/>
              <p:cNvSpPr/>
              <p:nvPr/>
            </p:nvSpPr>
            <p:spPr>
              <a:xfrm>
                <a:off x="4514279" y="2534314"/>
                <a:ext cx="227032" cy="130681"/>
              </a:xfrm>
              <a:custGeom>
                <a:avLst/>
                <a:gdLst>
                  <a:gd name="T1" fmla="*/ 0 w 21600"/>
                  <a:gd name="T2" fmla="*/ 0 h 21600"/>
                  <a:gd name="T3" fmla="*/ 21600 w 21600"/>
                  <a:gd name="T4" fmla="*/ 21600 h 21600"/>
                </a:gdLst>
                <a:ahLst/>
                <a:cxnLst/>
                <a:rect l="T1" t="T2" r="T3" b="T4"/>
                <a:pathLst>
                  <a:path w="21600" h="21600">
                    <a:moveTo>
                      <a:pt x="21600" y="17074"/>
                    </a:moveTo>
                    <a:cubicBezTo>
                      <a:pt x="17920" y="21600"/>
                      <a:pt x="17920" y="21600"/>
                      <a:pt x="17920" y="21600"/>
                    </a:cubicBezTo>
                    <a:cubicBezTo>
                      <a:pt x="17920" y="21600"/>
                      <a:pt x="2729" y="16251"/>
                      <a:pt x="2254" y="15428"/>
                    </a:cubicBezTo>
                    <a:cubicBezTo>
                      <a:pt x="0" y="10697"/>
                      <a:pt x="356" y="2262"/>
                      <a:pt x="3323" y="0"/>
                    </a:cubicBezTo>
                    <a:cubicBezTo>
                      <a:pt x="18870" y="4320"/>
                      <a:pt x="18870" y="4320"/>
                      <a:pt x="18870" y="4320"/>
                    </a:cubicBezTo>
                    <a:lnTo>
                      <a:pt x="21600" y="17074"/>
                    </a:lnTo>
                    <a:close/>
                  </a:path>
                </a:pathLst>
              </a:custGeom>
              <a:solidFill>
                <a:srgbClr val="AC6E3F"/>
              </a:solidFill>
              <a:ln w="9525" cap="flat" cmpd="sng">
                <a:noFill/>
                <a:prstDash val="solid"/>
                <a:round/>
              </a:ln>
            </p:spPr>
            <p:txBody>
              <a:bodyPr rtlCol="0" anchor="ctr"/>
              <a:lstStyle/>
              <a:p>
                <a:pPr algn="ctr"/>
              </a:p>
            </p:txBody>
          </p:sp>
          <p:sp>
            <p:nvSpPr>
              <p:cNvPr id="310" name="曲线"/>
              <p:cNvSpPr/>
              <p:nvPr/>
            </p:nvSpPr>
            <p:spPr>
              <a:xfrm>
                <a:off x="4907432" y="2630480"/>
                <a:ext cx="34331" cy="8675"/>
              </a:xfrm>
              <a:custGeom>
                <a:avLst/>
                <a:gdLst>
                  <a:gd name="T1" fmla="*/ 0 w 21600"/>
                  <a:gd name="T2" fmla="*/ 0 h 21600"/>
                  <a:gd name="T3" fmla="*/ 21600 w 21600"/>
                  <a:gd name="T4" fmla="*/ 21600 h 21600"/>
                </a:gdLst>
                <a:ahLst/>
                <a:cxnLst/>
                <a:rect l="T1" t="T2" r="T3" b="T4"/>
                <a:pathLst>
                  <a:path w="21600" h="21600">
                    <a:moveTo>
                      <a:pt x="12342" y="3085"/>
                    </a:moveTo>
                    <a:cubicBezTo>
                      <a:pt x="21600" y="6171"/>
                      <a:pt x="21600" y="6171"/>
                      <a:pt x="21600" y="6171"/>
                    </a:cubicBezTo>
                    <a:cubicBezTo>
                      <a:pt x="21600" y="6171"/>
                      <a:pt x="17742" y="21600"/>
                      <a:pt x="16971" y="21600"/>
                    </a:cubicBezTo>
                    <a:cubicBezTo>
                      <a:pt x="16200" y="21600"/>
                      <a:pt x="0" y="18514"/>
                      <a:pt x="0" y="21600"/>
                    </a:cubicBezTo>
                    <a:cubicBezTo>
                      <a:pt x="0" y="21600"/>
                      <a:pt x="3857" y="0"/>
                      <a:pt x="3857" y="0"/>
                    </a:cubicBezTo>
                    <a:lnTo>
                      <a:pt x="12342" y="3085"/>
                    </a:lnTo>
                    <a:close/>
                  </a:path>
                </a:pathLst>
              </a:custGeom>
              <a:solidFill>
                <a:srgbClr val="C17238"/>
              </a:solidFill>
              <a:ln w="9525" cap="flat" cmpd="sng">
                <a:noFill/>
                <a:prstDash val="solid"/>
                <a:round/>
              </a:ln>
            </p:spPr>
            <p:txBody>
              <a:bodyPr rtlCol="0" anchor="ctr"/>
              <a:lstStyle/>
              <a:p>
                <a:pPr algn="ctr"/>
              </a:p>
            </p:txBody>
          </p:sp>
          <p:sp>
            <p:nvSpPr>
              <p:cNvPr id="311" name="曲线"/>
              <p:cNvSpPr/>
              <p:nvPr/>
            </p:nvSpPr>
            <p:spPr>
              <a:xfrm>
                <a:off x="4682984" y="2540959"/>
                <a:ext cx="257672" cy="124037"/>
              </a:xfrm>
              <a:custGeom>
                <a:avLst/>
                <a:gdLst>
                  <a:gd name="T1" fmla="*/ 0 w 21600"/>
                  <a:gd name="T2" fmla="*/ 0 h 21600"/>
                  <a:gd name="T3" fmla="*/ 21600 w 21600"/>
                  <a:gd name="T4" fmla="*/ 21600 h 21600"/>
                </a:gdLst>
                <a:ahLst/>
                <a:cxnLst/>
                <a:rect l="T1" t="T2" r="T3" b="T4"/>
                <a:pathLst>
                  <a:path w="21600" h="21600">
                    <a:moveTo>
                      <a:pt x="2504" y="3456"/>
                    </a:moveTo>
                    <a:cubicBezTo>
                      <a:pt x="208" y="7560"/>
                      <a:pt x="0" y="16416"/>
                      <a:pt x="1669" y="21600"/>
                    </a:cubicBezTo>
                    <a:cubicBezTo>
                      <a:pt x="21600" y="17064"/>
                      <a:pt x="21600" y="17064"/>
                      <a:pt x="21600" y="17064"/>
                    </a:cubicBezTo>
                    <a:cubicBezTo>
                      <a:pt x="19304" y="16416"/>
                      <a:pt x="18991" y="6048"/>
                      <a:pt x="20556" y="1295"/>
                    </a:cubicBezTo>
                    <a:cubicBezTo>
                      <a:pt x="20556" y="1080"/>
                      <a:pt x="20556" y="1080"/>
                      <a:pt x="20556" y="1080"/>
                    </a:cubicBezTo>
                    <a:cubicBezTo>
                      <a:pt x="20660" y="648"/>
                      <a:pt x="20869" y="216"/>
                      <a:pt x="20973" y="0"/>
                    </a:cubicBezTo>
                    <a:lnTo>
                      <a:pt x="2504" y="3456"/>
                    </a:lnTo>
                    <a:close/>
                  </a:path>
                </a:pathLst>
              </a:custGeom>
              <a:solidFill>
                <a:srgbClr val="BF7E4D"/>
              </a:solidFill>
              <a:ln w="9525" cap="flat" cmpd="sng">
                <a:noFill/>
                <a:prstDash val="solid"/>
                <a:round/>
              </a:ln>
            </p:spPr>
            <p:txBody>
              <a:bodyPr rtlCol="0" anchor="ctr"/>
              <a:lstStyle/>
              <a:p>
                <a:pPr algn="ctr"/>
              </a:p>
            </p:txBody>
          </p:sp>
          <p:sp>
            <p:nvSpPr>
              <p:cNvPr id="312" name="曲线"/>
              <p:cNvSpPr/>
              <p:nvPr/>
            </p:nvSpPr>
            <p:spPr>
              <a:xfrm>
                <a:off x="4691475" y="2548250"/>
                <a:ext cx="237737" cy="109547"/>
              </a:xfrm>
              <a:custGeom>
                <a:avLst/>
                <a:gdLst>
                  <a:gd name="T1" fmla="*/ 0 w 21600"/>
                  <a:gd name="T2" fmla="*/ 0 h 21600"/>
                  <a:gd name="T3" fmla="*/ 21600 w 21600"/>
                  <a:gd name="T4" fmla="*/ 21600 h 21600"/>
                </a:gdLst>
                <a:ahLst/>
                <a:cxnLst/>
                <a:rect l="T1" t="T2" r="T3" b="T4"/>
                <a:pathLst>
                  <a:path w="21600" h="21600">
                    <a:moveTo>
                      <a:pt x="21600" y="16936"/>
                    </a:moveTo>
                    <a:cubicBezTo>
                      <a:pt x="20355" y="13745"/>
                      <a:pt x="20355" y="4663"/>
                      <a:pt x="21373" y="0"/>
                    </a:cubicBezTo>
                    <a:cubicBezTo>
                      <a:pt x="2148" y="3927"/>
                      <a:pt x="2148" y="3927"/>
                      <a:pt x="2148" y="3927"/>
                    </a:cubicBezTo>
                    <a:cubicBezTo>
                      <a:pt x="113" y="7854"/>
                      <a:pt x="0" y="16445"/>
                      <a:pt x="1357" y="21600"/>
                    </a:cubicBezTo>
                    <a:lnTo>
                      <a:pt x="21600" y="16936"/>
                    </a:lnTo>
                    <a:close/>
                  </a:path>
                </a:pathLst>
              </a:custGeom>
              <a:solidFill>
                <a:srgbClr val="E5E6E7"/>
              </a:solidFill>
              <a:ln w="9525" cap="flat" cmpd="sng">
                <a:noFill/>
                <a:prstDash val="solid"/>
                <a:round/>
              </a:ln>
            </p:spPr>
            <p:txBody>
              <a:bodyPr rtlCol="0" anchor="ctr"/>
              <a:lstStyle/>
              <a:p>
                <a:pPr algn="ctr"/>
              </a:p>
            </p:txBody>
          </p:sp>
          <p:sp>
            <p:nvSpPr>
              <p:cNvPr id="313" name="曲线"/>
              <p:cNvSpPr/>
              <p:nvPr/>
            </p:nvSpPr>
            <p:spPr>
              <a:xfrm>
                <a:off x="4678923" y="2552218"/>
                <a:ext cx="268377" cy="29809"/>
              </a:xfrm>
              <a:custGeom>
                <a:avLst/>
                <a:gdLst>
                  <a:gd name="T1" fmla="*/ 0 w 21600"/>
                  <a:gd name="T2" fmla="*/ 0 h 21600"/>
                  <a:gd name="T3" fmla="*/ 21600 w 21600"/>
                  <a:gd name="T4" fmla="*/ 21600 h 21600"/>
                </a:gdLst>
                <a:ahLst/>
                <a:cxnLst/>
                <a:rect l="T1" t="T2" r="T3" b="T4"/>
                <a:pathLst>
                  <a:path w="21600" h="21600">
                    <a:moveTo>
                      <a:pt x="0" y="21600"/>
                    </a:moveTo>
                    <a:lnTo>
                      <a:pt x="21600" y="2400"/>
                    </a:lnTo>
                    <a:lnTo>
                      <a:pt x="21600" y="0"/>
                    </a:lnTo>
                    <a:lnTo>
                      <a:pt x="0" y="18719"/>
                    </a:lnTo>
                    <a:lnTo>
                      <a:pt x="0" y="21600"/>
                    </a:lnTo>
                    <a:close/>
                  </a:path>
                </a:pathLst>
              </a:custGeom>
              <a:solidFill>
                <a:srgbClr val="BABCBE"/>
              </a:solidFill>
              <a:ln w="9525" cap="flat" cmpd="sng">
                <a:noFill/>
                <a:prstDash val="solid"/>
                <a:round/>
              </a:ln>
            </p:spPr>
            <p:txBody>
              <a:bodyPr rtlCol="0" anchor="ctr"/>
              <a:lstStyle/>
              <a:p>
                <a:pPr algn="ctr"/>
              </a:p>
            </p:txBody>
          </p:sp>
          <p:sp>
            <p:nvSpPr>
              <p:cNvPr id="314" name="曲线"/>
              <p:cNvSpPr/>
              <p:nvPr/>
            </p:nvSpPr>
            <p:spPr>
              <a:xfrm>
                <a:off x="4678923" y="2562832"/>
                <a:ext cx="268377" cy="29163"/>
              </a:xfrm>
              <a:custGeom>
                <a:avLst/>
                <a:gdLst>
                  <a:gd name="T1" fmla="*/ 0 w 21600"/>
                  <a:gd name="T2" fmla="*/ 0 h 21600"/>
                  <a:gd name="T3" fmla="*/ 21600 w 21600"/>
                  <a:gd name="T4" fmla="*/ 21600 h 21600"/>
                </a:gdLst>
                <a:ahLst/>
                <a:cxnLst/>
                <a:rect l="T1" t="T2" r="T3" b="T4"/>
                <a:pathLst>
                  <a:path w="21600" h="21600">
                    <a:moveTo>
                      <a:pt x="0" y="21600"/>
                    </a:moveTo>
                    <a:lnTo>
                      <a:pt x="21600" y="1963"/>
                    </a:lnTo>
                    <a:lnTo>
                      <a:pt x="21600" y="0"/>
                    </a:lnTo>
                    <a:lnTo>
                      <a:pt x="0" y="18654"/>
                    </a:lnTo>
                    <a:lnTo>
                      <a:pt x="0" y="21600"/>
                    </a:lnTo>
                    <a:close/>
                  </a:path>
                </a:pathLst>
              </a:custGeom>
              <a:solidFill>
                <a:srgbClr val="BABCBE"/>
              </a:solidFill>
              <a:ln w="9525" cap="flat" cmpd="sng">
                <a:noFill/>
                <a:prstDash val="solid"/>
                <a:round/>
              </a:ln>
            </p:spPr>
            <p:txBody>
              <a:bodyPr rtlCol="0" anchor="ctr"/>
              <a:lstStyle/>
              <a:p>
                <a:pPr algn="ctr"/>
              </a:p>
            </p:txBody>
          </p:sp>
          <p:sp>
            <p:nvSpPr>
              <p:cNvPr id="315" name="曲线"/>
              <p:cNvSpPr/>
              <p:nvPr/>
            </p:nvSpPr>
            <p:spPr>
              <a:xfrm>
                <a:off x="4678923" y="2572799"/>
                <a:ext cx="268377" cy="28517"/>
              </a:xfrm>
              <a:custGeom>
                <a:avLst/>
                <a:gdLst>
                  <a:gd name="T1" fmla="*/ 0 w 21600"/>
                  <a:gd name="T2" fmla="*/ 0 h 21600"/>
                  <a:gd name="T3" fmla="*/ 21600 w 21600"/>
                  <a:gd name="T4" fmla="*/ 21600 h 21600"/>
                </a:gdLst>
                <a:ahLst/>
                <a:cxnLst/>
                <a:rect l="T1" t="T2" r="T3" b="T4"/>
                <a:pathLst>
                  <a:path w="21600" h="21600">
                    <a:moveTo>
                      <a:pt x="0" y="21600"/>
                    </a:moveTo>
                    <a:lnTo>
                      <a:pt x="21600" y="3013"/>
                    </a:lnTo>
                    <a:lnTo>
                      <a:pt x="21600" y="0"/>
                    </a:lnTo>
                    <a:lnTo>
                      <a:pt x="0" y="20092"/>
                    </a:lnTo>
                    <a:lnTo>
                      <a:pt x="0" y="21600"/>
                    </a:lnTo>
                    <a:close/>
                  </a:path>
                </a:pathLst>
              </a:custGeom>
              <a:solidFill>
                <a:srgbClr val="BABCBE"/>
              </a:solidFill>
              <a:ln w="9525" cap="flat" cmpd="sng">
                <a:noFill/>
                <a:prstDash val="solid"/>
                <a:round/>
              </a:ln>
            </p:spPr>
            <p:txBody>
              <a:bodyPr rtlCol="0" anchor="ctr"/>
              <a:lstStyle/>
              <a:p>
                <a:pPr algn="ctr"/>
              </a:p>
            </p:txBody>
          </p:sp>
          <p:sp>
            <p:nvSpPr>
              <p:cNvPr id="316" name="曲线"/>
              <p:cNvSpPr/>
              <p:nvPr/>
            </p:nvSpPr>
            <p:spPr>
              <a:xfrm>
                <a:off x="4678923" y="2582767"/>
                <a:ext cx="268377" cy="29809"/>
              </a:xfrm>
              <a:custGeom>
                <a:avLst/>
                <a:gdLst>
                  <a:gd name="T1" fmla="*/ 0 w 21600"/>
                  <a:gd name="T2" fmla="*/ 0 h 21600"/>
                  <a:gd name="T3" fmla="*/ 21600 w 21600"/>
                  <a:gd name="T4" fmla="*/ 21600 h 21600"/>
                </a:gdLst>
                <a:ahLst/>
                <a:cxnLst/>
                <a:rect l="T1" t="T2" r="T3" b="T4"/>
                <a:pathLst>
                  <a:path w="21600" h="21600">
                    <a:moveTo>
                      <a:pt x="0" y="21600"/>
                    </a:moveTo>
                    <a:lnTo>
                      <a:pt x="21600" y="2880"/>
                    </a:lnTo>
                    <a:lnTo>
                      <a:pt x="21600" y="0"/>
                    </a:lnTo>
                    <a:lnTo>
                      <a:pt x="0" y="19200"/>
                    </a:lnTo>
                    <a:lnTo>
                      <a:pt x="0" y="21600"/>
                    </a:lnTo>
                    <a:close/>
                  </a:path>
                </a:pathLst>
              </a:custGeom>
              <a:solidFill>
                <a:srgbClr val="BABCBE"/>
              </a:solidFill>
              <a:ln w="9525" cap="flat" cmpd="sng">
                <a:noFill/>
                <a:prstDash val="solid"/>
                <a:round/>
              </a:ln>
            </p:spPr>
            <p:txBody>
              <a:bodyPr rtlCol="0" anchor="ctr"/>
              <a:lstStyle/>
              <a:p>
                <a:pPr algn="ctr"/>
              </a:p>
            </p:txBody>
          </p:sp>
          <p:sp>
            <p:nvSpPr>
              <p:cNvPr id="317" name="曲线"/>
              <p:cNvSpPr/>
              <p:nvPr/>
            </p:nvSpPr>
            <p:spPr>
              <a:xfrm>
                <a:off x="4678923" y="2592734"/>
                <a:ext cx="268377" cy="29809"/>
              </a:xfrm>
              <a:custGeom>
                <a:avLst/>
                <a:gdLst>
                  <a:gd name="T1" fmla="*/ 0 w 21600"/>
                  <a:gd name="T2" fmla="*/ 0 h 21600"/>
                  <a:gd name="T3" fmla="*/ 21600 w 21600"/>
                  <a:gd name="T4" fmla="*/ 21600 h 21600"/>
                </a:gdLst>
                <a:ahLst/>
                <a:cxnLst/>
                <a:rect l="T1" t="T2" r="T3" b="T4"/>
                <a:pathLst>
                  <a:path w="21600" h="21600">
                    <a:moveTo>
                      <a:pt x="0" y="21600"/>
                    </a:moveTo>
                    <a:lnTo>
                      <a:pt x="21600" y="2880"/>
                    </a:lnTo>
                    <a:lnTo>
                      <a:pt x="21600" y="0"/>
                    </a:lnTo>
                    <a:lnTo>
                      <a:pt x="0" y="19200"/>
                    </a:lnTo>
                    <a:lnTo>
                      <a:pt x="0" y="21600"/>
                    </a:lnTo>
                    <a:close/>
                  </a:path>
                </a:pathLst>
              </a:custGeom>
              <a:solidFill>
                <a:srgbClr val="BABCBE"/>
              </a:solidFill>
              <a:ln w="9525" cap="flat" cmpd="sng">
                <a:noFill/>
                <a:prstDash val="solid"/>
                <a:round/>
              </a:ln>
            </p:spPr>
            <p:txBody>
              <a:bodyPr rtlCol="0" anchor="ctr"/>
              <a:lstStyle/>
              <a:p>
                <a:pPr algn="ctr"/>
              </a:p>
            </p:txBody>
          </p:sp>
          <p:sp>
            <p:nvSpPr>
              <p:cNvPr id="318" name="曲线"/>
              <p:cNvSpPr/>
              <p:nvPr/>
            </p:nvSpPr>
            <p:spPr>
              <a:xfrm>
                <a:off x="4678923" y="2603901"/>
                <a:ext cx="268377" cy="28609"/>
              </a:xfrm>
              <a:custGeom>
                <a:avLst/>
                <a:gdLst>
                  <a:gd name="T1" fmla="*/ 0 w 21600"/>
                  <a:gd name="T2" fmla="*/ 0 h 21600"/>
                  <a:gd name="T3" fmla="*/ 21600 w 21600"/>
                  <a:gd name="T4" fmla="*/ 21600 h 21600"/>
                </a:gdLst>
                <a:ahLst/>
                <a:cxnLst/>
                <a:rect l="T1" t="T2" r="T3" b="T4"/>
                <a:pathLst>
                  <a:path w="21600" h="21600">
                    <a:moveTo>
                      <a:pt x="0" y="21600"/>
                    </a:moveTo>
                    <a:lnTo>
                      <a:pt x="21600" y="2009"/>
                    </a:lnTo>
                    <a:lnTo>
                      <a:pt x="21600" y="0"/>
                    </a:lnTo>
                    <a:lnTo>
                      <a:pt x="0" y="19088"/>
                    </a:lnTo>
                    <a:lnTo>
                      <a:pt x="0" y="21600"/>
                    </a:lnTo>
                    <a:close/>
                  </a:path>
                </a:pathLst>
              </a:custGeom>
              <a:solidFill>
                <a:srgbClr val="BABCBE"/>
              </a:solidFill>
              <a:ln w="9525" cap="flat" cmpd="sng">
                <a:noFill/>
                <a:prstDash val="solid"/>
                <a:round/>
              </a:ln>
            </p:spPr>
            <p:txBody>
              <a:bodyPr rtlCol="0" anchor="ctr"/>
              <a:lstStyle/>
              <a:p>
                <a:pPr algn="ctr"/>
              </a:p>
            </p:txBody>
          </p:sp>
          <p:sp>
            <p:nvSpPr>
              <p:cNvPr id="319" name="曲线"/>
              <p:cNvSpPr/>
              <p:nvPr/>
            </p:nvSpPr>
            <p:spPr>
              <a:xfrm>
                <a:off x="4678923" y="2613868"/>
                <a:ext cx="268377" cy="28609"/>
              </a:xfrm>
              <a:custGeom>
                <a:avLst/>
                <a:gdLst>
                  <a:gd name="T1" fmla="*/ 0 w 21600"/>
                  <a:gd name="T2" fmla="*/ 0 h 21600"/>
                  <a:gd name="T3" fmla="*/ 21600 w 21600"/>
                  <a:gd name="T4" fmla="*/ 21600 h 21600"/>
                </a:gdLst>
                <a:ahLst/>
                <a:cxnLst/>
                <a:rect l="T1" t="T2" r="T3" b="T4"/>
                <a:pathLst>
                  <a:path w="21600" h="21600">
                    <a:moveTo>
                      <a:pt x="0" y="21600"/>
                    </a:moveTo>
                    <a:lnTo>
                      <a:pt x="21600" y="3014"/>
                    </a:lnTo>
                    <a:lnTo>
                      <a:pt x="21600" y="0"/>
                    </a:lnTo>
                    <a:lnTo>
                      <a:pt x="0" y="20092"/>
                    </a:lnTo>
                    <a:lnTo>
                      <a:pt x="0" y="21600"/>
                    </a:lnTo>
                    <a:close/>
                  </a:path>
                </a:pathLst>
              </a:custGeom>
              <a:solidFill>
                <a:srgbClr val="BABCBE"/>
              </a:solidFill>
              <a:ln w="9525" cap="flat" cmpd="sng">
                <a:noFill/>
                <a:prstDash val="solid"/>
                <a:round/>
              </a:ln>
            </p:spPr>
            <p:txBody>
              <a:bodyPr rtlCol="0" anchor="ctr"/>
              <a:lstStyle/>
              <a:p>
                <a:pPr algn="ctr"/>
              </a:p>
            </p:txBody>
          </p:sp>
          <p:sp>
            <p:nvSpPr>
              <p:cNvPr id="320" name="曲线"/>
              <p:cNvSpPr/>
              <p:nvPr/>
            </p:nvSpPr>
            <p:spPr>
              <a:xfrm>
                <a:off x="4678923" y="2623835"/>
                <a:ext cx="268377" cy="29901"/>
              </a:xfrm>
              <a:custGeom>
                <a:avLst/>
                <a:gdLst>
                  <a:gd name="T1" fmla="*/ 0 w 21600"/>
                  <a:gd name="T2" fmla="*/ 0 h 21600"/>
                  <a:gd name="T3" fmla="*/ 21600 w 21600"/>
                  <a:gd name="T4" fmla="*/ 21600 h 21600"/>
                </a:gdLst>
                <a:ahLst/>
                <a:cxnLst/>
                <a:rect l="T1" t="T2" r="T3" b="T4"/>
                <a:pathLst>
                  <a:path w="21600" h="21600">
                    <a:moveTo>
                      <a:pt x="0" y="21600"/>
                    </a:moveTo>
                    <a:lnTo>
                      <a:pt x="21600" y="2880"/>
                    </a:lnTo>
                    <a:lnTo>
                      <a:pt x="21600" y="0"/>
                    </a:lnTo>
                    <a:lnTo>
                      <a:pt x="0" y="19200"/>
                    </a:lnTo>
                    <a:lnTo>
                      <a:pt x="0" y="21600"/>
                    </a:lnTo>
                    <a:close/>
                  </a:path>
                </a:pathLst>
              </a:custGeom>
              <a:solidFill>
                <a:srgbClr val="BABCBE"/>
              </a:solidFill>
              <a:ln w="9525" cap="flat" cmpd="sng">
                <a:noFill/>
                <a:prstDash val="solid"/>
                <a:round/>
              </a:ln>
            </p:spPr>
            <p:txBody>
              <a:bodyPr rtlCol="0" anchor="ctr"/>
              <a:lstStyle/>
              <a:p>
                <a:pPr algn="ctr"/>
              </a:p>
            </p:txBody>
          </p:sp>
          <p:sp>
            <p:nvSpPr>
              <p:cNvPr id="321" name="曲线"/>
              <p:cNvSpPr/>
              <p:nvPr/>
            </p:nvSpPr>
            <p:spPr>
              <a:xfrm>
                <a:off x="4206770" y="2260861"/>
                <a:ext cx="596928" cy="431453"/>
              </a:xfrm>
              <a:custGeom>
                <a:avLst/>
                <a:gdLst>
                  <a:gd name="T1" fmla="*/ 0 w 21600"/>
                  <a:gd name="T2" fmla="*/ 0 h 21600"/>
                  <a:gd name="T3" fmla="*/ 21600 w 21600"/>
                  <a:gd name="T4" fmla="*/ 21600 h 21600"/>
                </a:gdLst>
                <a:ahLst/>
                <a:cxnLst/>
                <a:rect l="T1" t="T2" r="T3" b="T4"/>
                <a:pathLst>
                  <a:path w="21600" h="21600">
                    <a:moveTo>
                      <a:pt x="3652" y="1493"/>
                    </a:moveTo>
                    <a:cubicBezTo>
                      <a:pt x="0" y="5540"/>
                      <a:pt x="11138" y="16495"/>
                      <a:pt x="14159" y="19794"/>
                    </a:cubicBezTo>
                    <a:cubicBezTo>
                      <a:pt x="14745" y="20479"/>
                      <a:pt x="15377" y="21226"/>
                      <a:pt x="16188" y="21351"/>
                    </a:cubicBezTo>
                    <a:cubicBezTo>
                      <a:pt x="16594" y="21413"/>
                      <a:pt x="17721" y="21600"/>
                      <a:pt x="18037" y="21537"/>
                    </a:cubicBezTo>
                    <a:cubicBezTo>
                      <a:pt x="21600" y="20479"/>
                      <a:pt x="21149" y="19732"/>
                      <a:pt x="20743" y="19794"/>
                    </a:cubicBezTo>
                    <a:cubicBezTo>
                      <a:pt x="20021" y="19919"/>
                      <a:pt x="18939" y="20043"/>
                      <a:pt x="17947" y="20230"/>
                    </a:cubicBezTo>
                    <a:cubicBezTo>
                      <a:pt x="17316" y="20292"/>
                      <a:pt x="17361" y="18612"/>
                      <a:pt x="16955" y="18487"/>
                    </a:cubicBezTo>
                    <a:cubicBezTo>
                      <a:pt x="16098" y="18238"/>
                      <a:pt x="15377" y="17802"/>
                      <a:pt x="14971" y="17429"/>
                    </a:cubicBezTo>
                    <a:cubicBezTo>
                      <a:pt x="12851" y="15375"/>
                      <a:pt x="10777" y="11764"/>
                      <a:pt x="9920" y="10644"/>
                    </a:cubicBezTo>
                    <a:cubicBezTo>
                      <a:pt x="6358" y="5789"/>
                      <a:pt x="4960" y="0"/>
                      <a:pt x="3652" y="1493"/>
                    </a:cubicBezTo>
                    <a:close/>
                  </a:path>
                </a:pathLst>
              </a:custGeom>
              <a:solidFill>
                <a:srgbClr val="FAD1BF"/>
              </a:solidFill>
              <a:ln w="9525" cap="flat" cmpd="sng">
                <a:noFill/>
                <a:prstDash val="solid"/>
                <a:round/>
              </a:ln>
            </p:spPr>
            <p:txBody>
              <a:bodyPr rtlCol="0" anchor="ctr"/>
              <a:lstStyle/>
              <a:p>
                <a:pPr algn="ctr"/>
              </a:p>
            </p:txBody>
          </p:sp>
          <p:sp>
            <p:nvSpPr>
              <p:cNvPr id="322" name="曲线"/>
              <p:cNvSpPr/>
              <p:nvPr/>
            </p:nvSpPr>
            <p:spPr>
              <a:xfrm>
                <a:off x="4236672" y="2303314"/>
                <a:ext cx="550414" cy="388999"/>
              </a:xfrm>
              <a:custGeom>
                <a:avLst/>
                <a:gdLst>
                  <a:gd name="T1" fmla="*/ 0 w 21600"/>
                  <a:gd name="T2" fmla="*/ 0 h 21600"/>
                  <a:gd name="T3" fmla="*/ 21600 w 21600"/>
                  <a:gd name="T4" fmla="*/ 21600 h 21600"/>
                </a:gdLst>
                <a:ahLst/>
                <a:cxnLst/>
                <a:rect l="T1" t="T2" r="T3" b="T4"/>
                <a:pathLst>
                  <a:path w="21600" h="21600">
                    <a:moveTo>
                      <a:pt x="2296" y="0"/>
                    </a:moveTo>
                    <a:cubicBezTo>
                      <a:pt x="0" y="4968"/>
                      <a:pt x="11044" y="16079"/>
                      <a:pt x="14171" y="19598"/>
                    </a:cubicBezTo>
                    <a:cubicBezTo>
                      <a:pt x="14807" y="20357"/>
                      <a:pt x="15491" y="21185"/>
                      <a:pt x="16371" y="21323"/>
                    </a:cubicBezTo>
                    <a:cubicBezTo>
                      <a:pt x="16810" y="21392"/>
                      <a:pt x="18032" y="21600"/>
                      <a:pt x="18374" y="21530"/>
                    </a:cubicBezTo>
                    <a:cubicBezTo>
                      <a:pt x="19840" y="21116"/>
                      <a:pt x="20671" y="20702"/>
                      <a:pt x="21160" y="20357"/>
                    </a:cubicBezTo>
                    <a:cubicBezTo>
                      <a:pt x="21453" y="20012"/>
                      <a:pt x="21600" y="19805"/>
                      <a:pt x="21600" y="19805"/>
                    </a:cubicBezTo>
                    <a:cubicBezTo>
                      <a:pt x="21600" y="19805"/>
                      <a:pt x="21600" y="19805"/>
                      <a:pt x="21600" y="19805"/>
                    </a:cubicBezTo>
                    <a:cubicBezTo>
                      <a:pt x="21600" y="19805"/>
                      <a:pt x="19254" y="21047"/>
                      <a:pt x="17885" y="21047"/>
                    </a:cubicBezTo>
                    <a:cubicBezTo>
                      <a:pt x="16517" y="21047"/>
                      <a:pt x="15002" y="19736"/>
                      <a:pt x="14269" y="18908"/>
                    </a:cubicBezTo>
                    <a:cubicBezTo>
                      <a:pt x="13585" y="18011"/>
                      <a:pt x="7379" y="9937"/>
                      <a:pt x="5326" y="6693"/>
                    </a:cubicBezTo>
                    <a:cubicBezTo>
                      <a:pt x="3274" y="3519"/>
                      <a:pt x="2345" y="0"/>
                      <a:pt x="2345" y="0"/>
                    </a:cubicBezTo>
                    <a:lnTo>
                      <a:pt x="2296" y="0"/>
                    </a:lnTo>
                    <a:close/>
                  </a:path>
                </a:pathLst>
              </a:custGeom>
              <a:solidFill>
                <a:srgbClr val="FAC6AF"/>
              </a:solidFill>
              <a:ln w="9525" cap="flat" cmpd="sng">
                <a:noFill/>
                <a:prstDash val="solid"/>
                <a:round/>
              </a:ln>
            </p:spPr>
            <p:txBody>
              <a:bodyPr rtlCol="0" anchor="ctr"/>
              <a:lstStyle/>
              <a:p>
                <a:pPr algn="ctr"/>
              </a:p>
            </p:txBody>
          </p:sp>
          <p:sp>
            <p:nvSpPr>
              <p:cNvPr id="323" name="曲线"/>
              <p:cNvSpPr/>
              <p:nvPr/>
            </p:nvSpPr>
            <p:spPr>
              <a:xfrm>
                <a:off x="4135892" y="2147991"/>
                <a:ext cx="169443" cy="201098"/>
              </a:xfrm>
              <a:custGeom>
                <a:avLst/>
                <a:gdLst>
                  <a:gd name="T1" fmla="*/ 0 w 21600"/>
                  <a:gd name="T2" fmla="*/ 0 h 21600"/>
                  <a:gd name="T3" fmla="*/ 21600 w 21600"/>
                  <a:gd name="T4" fmla="*/ 21600 h 21600"/>
                </a:gdLst>
                <a:ahLst/>
                <a:cxnLst/>
                <a:rect l="T1" t="T2" r="T3" b="T4"/>
                <a:pathLst>
                  <a:path w="21600" h="21600">
                    <a:moveTo>
                      <a:pt x="20329" y="0"/>
                    </a:moveTo>
                    <a:cubicBezTo>
                      <a:pt x="20329" y="0"/>
                      <a:pt x="16517" y="933"/>
                      <a:pt x="10958" y="5200"/>
                    </a:cubicBezTo>
                    <a:cubicBezTo>
                      <a:pt x="5400" y="9466"/>
                      <a:pt x="4923" y="13466"/>
                      <a:pt x="3017" y="16933"/>
                    </a:cubicBezTo>
                    <a:cubicBezTo>
                      <a:pt x="1111" y="20400"/>
                      <a:pt x="0" y="21600"/>
                      <a:pt x="0" y="21600"/>
                    </a:cubicBezTo>
                    <a:cubicBezTo>
                      <a:pt x="0" y="21600"/>
                      <a:pt x="8894" y="19866"/>
                      <a:pt x="14294" y="16133"/>
                    </a:cubicBezTo>
                    <a:cubicBezTo>
                      <a:pt x="19535" y="12400"/>
                      <a:pt x="20647" y="9199"/>
                      <a:pt x="21123" y="5733"/>
                    </a:cubicBezTo>
                    <a:cubicBezTo>
                      <a:pt x="21600" y="2133"/>
                      <a:pt x="20329" y="0"/>
                      <a:pt x="20329" y="0"/>
                    </a:cubicBezTo>
                    <a:close/>
                  </a:path>
                </a:pathLst>
              </a:custGeom>
              <a:solidFill>
                <a:srgbClr val="F79131"/>
              </a:solidFill>
              <a:ln w="9525" cap="flat" cmpd="sng">
                <a:noFill/>
                <a:prstDash val="solid"/>
                <a:round/>
              </a:ln>
            </p:spPr>
            <p:txBody>
              <a:bodyPr rtlCol="0" anchor="ctr"/>
              <a:lstStyle/>
              <a:p>
                <a:pPr algn="ctr"/>
              </a:p>
            </p:txBody>
          </p:sp>
          <p:sp>
            <p:nvSpPr>
              <p:cNvPr id="324" name="曲线"/>
              <p:cNvSpPr/>
              <p:nvPr/>
            </p:nvSpPr>
            <p:spPr>
              <a:xfrm>
                <a:off x="4135892" y="2176508"/>
                <a:ext cx="166490" cy="172581"/>
              </a:xfrm>
              <a:custGeom>
                <a:avLst/>
                <a:gdLst>
                  <a:gd name="T1" fmla="*/ 0 w 21600"/>
                  <a:gd name="T2" fmla="*/ 0 h 21600"/>
                  <a:gd name="T3" fmla="*/ 21600 w 21600"/>
                  <a:gd name="T4" fmla="*/ 21600 h 21600"/>
                </a:gdLst>
                <a:ahLst/>
                <a:cxnLst/>
                <a:rect l="T1" t="T2" r="T3" b="T4"/>
                <a:pathLst>
                  <a:path w="21600" h="21600">
                    <a:moveTo>
                      <a:pt x="0" y="21600"/>
                    </a:moveTo>
                    <a:cubicBezTo>
                      <a:pt x="0" y="21600"/>
                      <a:pt x="9026" y="19579"/>
                      <a:pt x="14507" y="15228"/>
                    </a:cubicBezTo>
                    <a:cubicBezTo>
                      <a:pt x="19826" y="10877"/>
                      <a:pt x="20955" y="7148"/>
                      <a:pt x="21438" y="3107"/>
                    </a:cubicBezTo>
                    <a:cubicBezTo>
                      <a:pt x="21600" y="2020"/>
                      <a:pt x="21600" y="1243"/>
                      <a:pt x="21438" y="466"/>
                    </a:cubicBezTo>
                    <a:cubicBezTo>
                      <a:pt x="19988" y="310"/>
                      <a:pt x="16925" y="0"/>
                      <a:pt x="16925" y="0"/>
                    </a:cubicBezTo>
                    <a:cubicBezTo>
                      <a:pt x="16925" y="0"/>
                      <a:pt x="14507" y="1243"/>
                      <a:pt x="11606" y="5128"/>
                    </a:cubicBezTo>
                    <a:cubicBezTo>
                      <a:pt x="8543" y="9012"/>
                      <a:pt x="5802" y="16005"/>
                      <a:pt x="5802" y="15850"/>
                    </a:cubicBezTo>
                    <a:cubicBezTo>
                      <a:pt x="5802" y="15539"/>
                      <a:pt x="10477" y="9012"/>
                      <a:pt x="12573" y="6526"/>
                    </a:cubicBezTo>
                    <a:cubicBezTo>
                      <a:pt x="14668" y="4040"/>
                      <a:pt x="16280" y="3574"/>
                      <a:pt x="16280" y="3574"/>
                    </a:cubicBezTo>
                    <a:cubicBezTo>
                      <a:pt x="16280" y="3574"/>
                      <a:pt x="15958" y="4972"/>
                      <a:pt x="13862" y="8546"/>
                    </a:cubicBezTo>
                    <a:cubicBezTo>
                      <a:pt x="11928" y="12276"/>
                      <a:pt x="8382" y="16161"/>
                      <a:pt x="8865" y="15850"/>
                    </a:cubicBezTo>
                    <a:cubicBezTo>
                      <a:pt x="9349" y="15384"/>
                      <a:pt x="15152" y="10411"/>
                      <a:pt x="16764" y="8857"/>
                    </a:cubicBezTo>
                    <a:cubicBezTo>
                      <a:pt x="18214" y="7303"/>
                      <a:pt x="18698" y="6837"/>
                      <a:pt x="18698" y="6837"/>
                    </a:cubicBezTo>
                    <a:cubicBezTo>
                      <a:pt x="11767" y="16627"/>
                      <a:pt x="11122" y="16471"/>
                      <a:pt x="0" y="21600"/>
                    </a:cubicBezTo>
                    <a:close/>
                  </a:path>
                </a:pathLst>
              </a:custGeom>
              <a:solidFill>
                <a:srgbClr val="F6871F"/>
              </a:solidFill>
              <a:ln w="9525" cap="flat" cmpd="sng">
                <a:noFill/>
                <a:prstDash val="solid"/>
                <a:round/>
              </a:ln>
            </p:spPr>
            <p:txBody>
              <a:bodyPr rtlCol="0" anchor="ctr"/>
              <a:lstStyle/>
              <a:p>
                <a:pPr algn="ctr"/>
              </a:p>
            </p:txBody>
          </p:sp>
          <p:sp>
            <p:nvSpPr>
              <p:cNvPr id="325" name="曲线"/>
              <p:cNvSpPr/>
              <p:nvPr/>
            </p:nvSpPr>
            <p:spPr>
              <a:xfrm>
                <a:off x="4159887" y="1966180"/>
                <a:ext cx="206359" cy="260810"/>
              </a:xfrm>
              <a:custGeom>
                <a:avLst/>
                <a:gdLst>
                  <a:gd name="T1" fmla="*/ 0 w 21600"/>
                  <a:gd name="T2" fmla="*/ 0 h 21600"/>
                  <a:gd name="T3" fmla="*/ 21600 w 21600"/>
                  <a:gd name="T4" fmla="*/ 21600 h 21600"/>
                </a:gdLst>
                <a:ahLst/>
                <a:cxnLst/>
                <a:rect l="T1" t="T2" r="T3" b="T4"/>
                <a:pathLst>
                  <a:path w="21600" h="21600">
                    <a:moveTo>
                      <a:pt x="910" y="0"/>
                    </a:moveTo>
                    <a:cubicBezTo>
                      <a:pt x="0" y="2777"/>
                      <a:pt x="3383" y="16765"/>
                      <a:pt x="13402" y="20571"/>
                    </a:cubicBezTo>
                    <a:cubicBezTo>
                      <a:pt x="15874" y="21600"/>
                      <a:pt x="21600" y="21188"/>
                      <a:pt x="21600" y="21188"/>
                    </a:cubicBezTo>
                    <a:lnTo>
                      <a:pt x="910" y="0"/>
                    </a:lnTo>
                    <a:close/>
                  </a:path>
                </a:pathLst>
              </a:custGeom>
              <a:solidFill>
                <a:srgbClr val="F38020"/>
              </a:solidFill>
              <a:ln w="9525" cap="flat" cmpd="sng">
                <a:noFill/>
                <a:prstDash val="solid"/>
                <a:round/>
              </a:ln>
            </p:spPr>
            <p:txBody>
              <a:bodyPr rtlCol="0" anchor="ctr"/>
              <a:lstStyle/>
              <a:p>
                <a:pPr algn="ctr"/>
              </a:p>
            </p:txBody>
          </p:sp>
          <p:sp>
            <p:nvSpPr>
              <p:cNvPr id="326" name="曲线"/>
              <p:cNvSpPr/>
              <p:nvPr/>
            </p:nvSpPr>
            <p:spPr>
              <a:xfrm>
                <a:off x="4137368" y="1778325"/>
                <a:ext cx="548199" cy="461309"/>
              </a:xfrm>
              <a:custGeom>
                <a:avLst/>
                <a:gdLst>
                  <a:gd name="T1" fmla="*/ 0 w 21600"/>
                  <a:gd name="T2" fmla="*/ 0 h 21600"/>
                  <a:gd name="T3" fmla="*/ 21600 w 21600"/>
                  <a:gd name="T4" fmla="*/ 21600 h 21600"/>
                </a:gdLst>
                <a:ahLst/>
                <a:cxnLst/>
                <a:rect l="T1" t="T2" r="T3" b="T4"/>
                <a:pathLst>
                  <a:path w="21600" h="21600">
                    <a:moveTo>
                      <a:pt x="9769" y="582"/>
                    </a:moveTo>
                    <a:cubicBezTo>
                      <a:pt x="14285" y="0"/>
                      <a:pt x="19587" y="3609"/>
                      <a:pt x="19685" y="9315"/>
                    </a:cubicBezTo>
                    <a:cubicBezTo>
                      <a:pt x="19734" y="9897"/>
                      <a:pt x="20176" y="11120"/>
                      <a:pt x="20323" y="11702"/>
                    </a:cubicBezTo>
                    <a:cubicBezTo>
                      <a:pt x="21600" y="16825"/>
                      <a:pt x="17083" y="20552"/>
                      <a:pt x="12960" y="21076"/>
                    </a:cubicBezTo>
                    <a:cubicBezTo>
                      <a:pt x="8787" y="21600"/>
                      <a:pt x="6283" y="20610"/>
                      <a:pt x="4270" y="17873"/>
                    </a:cubicBezTo>
                    <a:cubicBezTo>
                      <a:pt x="0" y="14380"/>
                      <a:pt x="1669" y="1630"/>
                      <a:pt x="9769" y="582"/>
                    </a:cubicBezTo>
                    <a:close/>
                  </a:path>
                </a:pathLst>
              </a:custGeom>
              <a:solidFill>
                <a:srgbClr val="FAD1BF"/>
              </a:solidFill>
              <a:ln w="9525" cap="flat" cmpd="sng">
                <a:noFill/>
                <a:prstDash val="solid"/>
                <a:round/>
              </a:ln>
            </p:spPr>
            <p:txBody>
              <a:bodyPr rtlCol="0" anchor="ctr"/>
              <a:lstStyle/>
              <a:p>
                <a:pPr algn="ctr"/>
              </a:p>
            </p:txBody>
          </p:sp>
          <p:sp>
            <p:nvSpPr>
              <p:cNvPr id="327" name="曲线"/>
              <p:cNvSpPr/>
              <p:nvPr/>
            </p:nvSpPr>
            <p:spPr>
              <a:xfrm>
                <a:off x="4235564" y="2085603"/>
                <a:ext cx="420840" cy="231000"/>
              </a:xfrm>
              <a:custGeom>
                <a:avLst/>
                <a:gdLst>
                  <a:gd name="T1" fmla="*/ 0 w 21600"/>
                  <a:gd name="T2" fmla="*/ 0 h 21600"/>
                  <a:gd name="T3" fmla="*/ 21600 w 21600"/>
                  <a:gd name="T4" fmla="*/ 21600 h 21600"/>
                </a:gdLst>
                <a:ahLst/>
                <a:cxnLst/>
                <a:rect l="T1" t="T2" r="T3" b="T4"/>
                <a:pathLst>
                  <a:path w="21600" h="21600">
                    <a:moveTo>
                      <a:pt x="21600" y="0"/>
                    </a:moveTo>
                    <a:cubicBezTo>
                      <a:pt x="20066" y="14864"/>
                      <a:pt x="6007" y="20206"/>
                      <a:pt x="0" y="6270"/>
                    </a:cubicBezTo>
                    <a:cubicBezTo>
                      <a:pt x="383" y="5225"/>
                      <a:pt x="894" y="4296"/>
                      <a:pt x="830" y="4412"/>
                    </a:cubicBezTo>
                    <a:cubicBezTo>
                      <a:pt x="127" y="10800"/>
                      <a:pt x="16551" y="21600"/>
                      <a:pt x="21600" y="0"/>
                    </a:cubicBezTo>
                    <a:close/>
                  </a:path>
                </a:pathLst>
              </a:custGeom>
              <a:solidFill>
                <a:srgbClr val="FAC6AF"/>
              </a:solidFill>
              <a:ln w="9525" cap="flat" cmpd="sng">
                <a:noFill/>
                <a:prstDash val="solid"/>
                <a:round/>
              </a:ln>
            </p:spPr>
            <p:txBody>
              <a:bodyPr rtlCol="0" anchor="ctr"/>
              <a:lstStyle/>
              <a:p>
                <a:pPr algn="ctr"/>
              </a:p>
            </p:txBody>
          </p:sp>
          <p:sp>
            <p:nvSpPr>
              <p:cNvPr id="328" name="曲线"/>
              <p:cNvSpPr/>
              <p:nvPr/>
            </p:nvSpPr>
            <p:spPr>
              <a:xfrm>
                <a:off x="4503573" y="1769696"/>
                <a:ext cx="128098" cy="153938"/>
              </a:xfrm>
              <a:custGeom>
                <a:avLst/>
                <a:gdLst>
                  <a:gd name="T1" fmla="*/ 0 w 21600"/>
                  <a:gd name="T2" fmla="*/ 0 h 21600"/>
                  <a:gd name="T3" fmla="*/ 21600 w 21600"/>
                  <a:gd name="T4" fmla="*/ 21600 h 21600"/>
                </a:gdLst>
                <a:ahLst/>
                <a:cxnLst/>
                <a:rect l="T1" t="T2" r="T3" b="T4"/>
                <a:pathLst>
                  <a:path w="21600" h="21600">
                    <a:moveTo>
                      <a:pt x="419" y="4529"/>
                    </a:moveTo>
                    <a:cubicBezTo>
                      <a:pt x="0" y="0"/>
                      <a:pt x="18873" y="1916"/>
                      <a:pt x="21600" y="21600"/>
                    </a:cubicBezTo>
                    <a:cubicBezTo>
                      <a:pt x="18034" y="19683"/>
                      <a:pt x="18034" y="19683"/>
                      <a:pt x="18034" y="19683"/>
                    </a:cubicBezTo>
                    <a:cubicBezTo>
                      <a:pt x="14469" y="11322"/>
                      <a:pt x="14469" y="11322"/>
                      <a:pt x="14469" y="11322"/>
                    </a:cubicBezTo>
                    <a:cubicBezTo>
                      <a:pt x="15308" y="17245"/>
                      <a:pt x="15308" y="17245"/>
                      <a:pt x="15308" y="17245"/>
                    </a:cubicBezTo>
                    <a:lnTo>
                      <a:pt x="419" y="4529"/>
                    </a:lnTo>
                    <a:close/>
                  </a:path>
                </a:pathLst>
              </a:custGeom>
              <a:solidFill>
                <a:srgbClr val="F38020"/>
              </a:solidFill>
              <a:ln w="9525" cap="flat" cmpd="sng">
                <a:noFill/>
                <a:prstDash val="solid"/>
                <a:round/>
              </a:ln>
            </p:spPr>
            <p:txBody>
              <a:bodyPr rtlCol="0" anchor="ctr"/>
              <a:lstStyle/>
              <a:p>
                <a:pPr algn="ctr"/>
              </a:p>
            </p:txBody>
          </p:sp>
          <p:sp>
            <p:nvSpPr>
              <p:cNvPr id="329" name="曲线"/>
              <p:cNvSpPr/>
              <p:nvPr/>
            </p:nvSpPr>
            <p:spPr>
              <a:xfrm>
                <a:off x="4573344" y="1824054"/>
                <a:ext cx="58327" cy="99580"/>
              </a:xfrm>
              <a:custGeom>
                <a:avLst/>
                <a:gdLst>
                  <a:gd name="T1" fmla="*/ 0 w 21600"/>
                  <a:gd name="T2" fmla="*/ 0 h 21600"/>
                  <a:gd name="T3" fmla="*/ 21600 w 21600"/>
                  <a:gd name="T4" fmla="*/ 21600 h 21600"/>
                </a:gdLst>
                <a:ahLst/>
                <a:cxnLst/>
                <a:rect l="T1" t="T2" r="T3" b="T4"/>
                <a:pathLst>
                  <a:path w="21600" h="21600">
                    <a:moveTo>
                      <a:pt x="21140" y="19439"/>
                    </a:moveTo>
                    <a:cubicBezTo>
                      <a:pt x="21600" y="20249"/>
                      <a:pt x="21600" y="20789"/>
                      <a:pt x="21600" y="21600"/>
                    </a:cubicBezTo>
                    <a:cubicBezTo>
                      <a:pt x="13787" y="18629"/>
                      <a:pt x="13787" y="18629"/>
                      <a:pt x="13787" y="18629"/>
                    </a:cubicBezTo>
                    <a:cubicBezTo>
                      <a:pt x="7353" y="8100"/>
                      <a:pt x="7353" y="8100"/>
                      <a:pt x="7353" y="8100"/>
                    </a:cubicBezTo>
                    <a:cubicBezTo>
                      <a:pt x="15625" y="17550"/>
                      <a:pt x="15625" y="17550"/>
                      <a:pt x="15625" y="17550"/>
                    </a:cubicBezTo>
                    <a:cubicBezTo>
                      <a:pt x="21140" y="19439"/>
                      <a:pt x="21140" y="19439"/>
                      <a:pt x="21140" y="19439"/>
                    </a:cubicBezTo>
                    <a:close/>
                    <a:moveTo>
                      <a:pt x="5974" y="6479"/>
                    </a:moveTo>
                    <a:cubicBezTo>
                      <a:pt x="0" y="0"/>
                      <a:pt x="0" y="0"/>
                      <a:pt x="0" y="0"/>
                    </a:cubicBezTo>
                    <a:cubicBezTo>
                      <a:pt x="3676" y="12420"/>
                      <a:pt x="3676" y="12420"/>
                      <a:pt x="3676" y="12420"/>
                    </a:cubicBezTo>
                    <a:cubicBezTo>
                      <a:pt x="7812" y="14850"/>
                      <a:pt x="7812" y="14850"/>
                      <a:pt x="7812" y="14850"/>
                    </a:cubicBezTo>
                    <a:lnTo>
                      <a:pt x="5974" y="6479"/>
                    </a:lnTo>
                    <a:close/>
                  </a:path>
                </a:pathLst>
              </a:custGeom>
              <a:solidFill>
                <a:srgbClr val="F6871F"/>
              </a:solidFill>
              <a:ln w="9525" cap="flat" cmpd="sng">
                <a:noFill/>
                <a:prstDash val="solid"/>
                <a:round/>
              </a:ln>
            </p:spPr>
            <p:txBody>
              <a:bodyPr rtlCol="0" anchor="ctr"/>
              <a:lstStyle/>
              <a:p>
                <a:pPr algn="ctr"/>
              </a:p>
            </p:txBody>
          </p:sp>
          <p:sp>
            <p:nvSpPr>
              <p:cNvPr id="330" name="曲线"/>
              <p:cNvSpPr/>
              <p:nvPr/>
            </p:nvSpPr>
            <p:spPr>
              <a:xfrm>
                <a:off x="4164316" y="1727197"/>
                <a:ext cx="411241" cy="404181"/>
              </a:xfrm>
              <a:custGeom>
                <a:avLst/>
                <a:gdLst>
                  <a:gd name="T1" fmla="*/ 0 w 21600"/>
                  <a:gd name="T2" fmla="*/ 0 h 21600"/>
                  <a:gd name="T3" fmla="*/ 21600 w 21600"/>
                  <a:gd name="T4" fmla="*/ 21600 h 21600"/>
                </a:gdLst>
                <a:ahLst/>
                <a:cxnLst/>
                <a:rect l="T1" t="T2" r="T3" b="T4"/>
                <a:pathLst>
                  <a:path w="21600" h="21600">
                    <a:moveTo>
                      <a:pt x="3861" y="11763"/>
                    </a:moveTo>
                    <a:cubicBezTo>
                      <a:pt x="3992" y="10766"/>
                      <a:pt x="3730" y="10766"/>
                      <a:pt x="4385" y="9304"/>
                    </a:cubicBezTo>
                    <a:cubicBezTo>
                      <a:pt x="5039" y="7908"/>
                      <a:pt x="5694" y="5848"/>
                      <a:pt x="9425" y="4386"/>
                    </a:cubicBezTo>
                    <a:cubicBezTo>
                      <a:pt x="13090" y="2924"/>
                      <a:pt x="21600" y="5383"/>
                      <a:pt x="21600" y="5383"/>
                    </a:cubicBezTo>
                    <a:cubicBezTo>
                      <a:pt x="21600" y="5383"/>
                      <a:pt x="20945" y="3323"/>
                      <a:pt x="17083" y="1661"/>
                    </a:cubicBezTo>
                    <a:cubicBezTo>
                      <a:pt x="13287" y="0"/>
                      <a:pt x="7265" y="1860"/>
                      <a:pt x="4581" y="4253"/>
                    </a:cubicBezTo>
                    <a:cubicBezTo>
                      <a:pt x="1898" y="6646"/>
                      <a:pt x="458" y="10035"/>
                      <a:pt x="196" y="12428"/>
                    </a:cubicBezTo>
                    <a:cubicBezTo>
                      <a:pt x="0" y="14887"/>
                      <a:pt x="1636" y="18808"/>
                      <a:pt x="1636" y="18808"/>
                    </a:cubicBezTo>
                    <a:cubicBezTo>
                      <a:pt x="2683" y="17878"/>
                      <a:pt x="2683" y="17878"/>
                      <a:pt x="2683" y="17878"/>
                    </a:cubicBezTo>
                    <a:cubicBezTo>
                      <a:pt x="5367" y="21600"/>
                      <a:pt x="5367" y="21600"/>
                      <a:pt x="5367" y="21600"/>
                    </a:cubicBezTo>
                    <a:cubicBezTo>
                      <a:pt x="6872" y="20204"/>
                      <a:pt x="6872" y="20204"/>
                      <a:pt x="6872" y="20204"/>
                    </a:cubicBezTo>
                    <a:cubicBezTo>
                      <a:pt x="6872" y="20204"/>
                      <a:pt x="4254" y="13558"/>
                      <a:pt x="3861" y="11763"/>
                    </a:cubicBezTo>
                    <a:close/>
                  </a:path>
                </a:pathLst>
              </a:custGeom>
              <a:solidFill>
                <a:srgbClr val="F79131"/>
              </a:solidFill>
              <a:ln w="9525" cap="flat" cmpd="sng">
                <a:noFill/>
                <a:prstDash val="solid"/>
                <a:round/>
              </a:ln>
            </p:spPr>
            <p:txBody>
              <a:bodyPr rtlCol="0" anchor="ctr"/>
              <a:lstStyle/>
              <a:p>
                <a:pPr algn="ctr"/>
              </a:p>
            </p:txBody>
          </p:sp>
          <p:sp>
            <p:nvSpPr>
              <p:cNvPr id="331" name="曲线"/>
              <p:cNvSpPr/>
              <p:nvPr/>
            </p:nvSpPr>
            <p:spPr>
              <a:xfrm>
                <a:off x="4223013" y="1910345"/>
                <a:ext cx="72354" cy="221033"/>
              </a:xfrm>
              <a:custGeom>
                <a:avLst/>
                <a:gdLst>
                  <a:gd name="T1" fmla="*/ 0 w 21600"/>
                  <a:gd name="T2" fmla="*/ 0 h 21600"/>
                  <a:gd name="T3" fmla="*/ 21600 w 21600"/>
                  <a:gd name="T4" fmla="*/ 21600 h 21600"/>
                </a:gdLst>
                <a:ahLst/>
                <a:cxnLst/>
                <a:rect l="T1" t="T2" r="T3" b="T4"/>
                <a:pathLst>
                  <a:path w="21600" h="21600">
                    <a:moveTo>
                      <a:pt x="13034" y="21600"/>
                    </a:moveTo>
                    <a:cubicBezTo>
                      <a:pt x="21599" y="19051"/>
                      <a:pt x="21599" y="19051"/>
                      <a:pt x="21599" y="19051"/>
                    </a:cubicBezTo>
                    <a:cubicBezTo>
                      <a:pt x="21599" y="19051"/>
                      <a:pt x="6703" y="6916"/>
                      <a:pt x="4468" y="3640"/>
                    </a:cubicBezTo>
                    <a:cubicBezTo>
                      <a:pt x="0" y="0"/>
                      <a:pt x="0" y="0"/>
                      <a:pt x="0" y="0"/>
                    </a:cubicBezTo>
                    <a:cubicBezTo>
                      <a:pt x="0" y="0"/>
                      <a:pt x="4468" y="7402"/>
                      <a:pt x="5958" y="8494"/>
                    </a:cubicBezTo>
                    <a:cubicBezTo>
                      <a:pt x="7448" y="9586"/>
                      <a:pt x="18248" y="18687"/>
                      <a:pt x="18248" y="18687"/>
                    </a:cubicBezTo>
                    <a:lnTo>
                      <a:pt x="13034" y="21600"/>
                    </a:lnTo>
                    <a:close/>
                  </a:path>
                </a:pathLst>
              </a:custGeom>
              <a:solidFill>
                <a:srgbClr val="F6871F"/>
              </a:solidFill>
              <a:ln w="9525" cap="flat" cmpd="sng">
                <a:noFill/>
                <a:prstDash val="solid"/>
                <a:round/>
              </a:ln>
            </p:spPr>
            <p:txBody>
              <a:bodyPr rtlCol="0" anchor="ctr"/>
              <a:lstStyle/>
              <a:p>
                <a:pPr algn="ctr"/>
              </a:p>
            </p:txBody>
          </p:sp>
          <p:sp>
            <p:nvSpPr>
              <p:cNvPr id="332" name="曲线"/>
              <p:cNvSpPr/>
              <p:nvPr/>
            </p:nvSpPr>
            <p:spPr>
              <a:xfrm>
                <a:off x="4211569" y="1774311"/>
                <a:ext cx="391676" cy="211712"/>
              </a:xfrm>
              <a:custGeom>
                <a:avLst/>
                <a:gdLst>
                  <a:gd name="T1" fmla="*/ 0 w 21600"/>
                  <a:gd name="T2" fmla="*/ 0 h 21600"/>
                  <a:gd name="T3" fmla="*/ 21600 w 21600"/>
                  <a:gd name="T4" fmla="*/ 21600 h 21600"/>
                </a:gdLst>
                <a:ahLst/>
                <a:cxnLst/>
                <a:rect l="T1" t="T2" r="T3" b="T4"/>
                <a:pathLst>
                  <a:path w="21600" h="21600">
                    <a:moveTo>
                      <a:pt x="0" y="13849"/>
                    </a:moveTo>
                    <a:cubicBezTo>
                      <a:pt x="2889" y="21600"/>
                      <a:pt x="2889" y="21600"/>
                      <a:pt x="2889" y="21600"/>
                    </a:cubicBezTo>
                    <a:cubicBezTo>
                      <a:pt x="2889" y="21600"/>
                      <a:pt x="3577" y="20710"/>
                      <a:pt x="6535" y="18296"/>
                    </a:cubicBezTo>
                    <a:cubicBezTo>
                      <a:pt x="5984" y="14230"/>
                      <a:pt x="5228" y="9021"/>
                      <a:pt x="5228" y="9021"/>
                    </a:cubicBezTo>
                    <a:cubicBezTo>
                      <a:pt x="7498" y="17534"/>
                      <a:pt x="7498" y="17534"/>
                      <a:pt x="7498" y="17534"/>
                    </a:cubicBezTo>
                    <a:cubicBezTo>
                      <a:pt x="8185" y="16898"/>
                      <a:pt x="9011" y="16263"/>
                      <a:pt x="9974" y="15628"/>
                    </a:cubicBezTo>
                    <a:cubicBezTo>
                      <a:pt x="12175" y="13976"/>
                      <a:pt x="14308" y="13214"/>
                      <a:pt x="16165" y="12832"/>
                    </a:cubicBezTo>
                    <a:cubicBezTo>
                      <a:pt x="15202" y="5971"/>
                      <a:pt x="15202" y="5971"/>
                      <a:pt x="15202" y="5971"/>
                    </a:cubicBezTo>
                    <a:cubicBezTo>
                      <a:pt x="17541" y="12578"/>
                      <a:pt x="17541" y="12578"/>
                      <a:pt x="17541" y="12578"/>
                    </a:cubicBezTo>
                    <a:cubicBezTo>
                      <a:pt x="19949" y="12451"/>
                      <a:pt x="21600" y="12832"/>
                      <a:pt x="21600" y="12832"/>
                    </a:cubicBezTo>
                    <a:cubicBezTo>
                      <a:pt x="21256" y="10037"/>
                      <a:pt x="20912" y="7369"/>
                      <a:pt x="20086" y="5463"/>
                    </a:cubicBezTo>
                    <a:cubicBezTo>
                      <a:pt x="18160" y="1397"/>
                      <a:pt x="14652" y="0"/>
                      <a:pt x="10318" y="1524"/>
                    </a:cubicBezTo>
                    <a:cubicBezTo>
                      <a:pt x="3852" y="3938"/>
                      <a:pt x="0" y="13849"/>
                      <a:pt x="0" y="13849"/>
                    </a:cubicBezTo>
                    <a:close/>
                  </a:path>
                </a:pathLst>
              </a:custGeom>
              <a:solidFill>
                <a:srgbClr val="F79131"/>
              </a:solidFill>
              <a:ln w="9525" cap="flat" cmpd="sng">
                <a:noFill/>
                <a:prstDash val="solid"/>
                <a:round/>
              </a:ln>
            </p:spPr>
            <p:txBody>
              <a:bodyPr rtlCol="0" anchor="ctr"/>
              <a:lstStyle/>
              <a:p>
                <a:pPr algn="ctr"/>
              </a:p>
            </p:txBody>
          </p:sp>
          <p:sp>
            <p:nvSpPr>
              <p:cNvPr id="333" name="曲线"/>
              <p:cNvSpPr/>
              <p:nvPr/>
            </p:nvSpPr>
            <p:spPr>
              <a:xfrm>
                <a:off x="4263989" y="1803520"/>
                <a:ext cx="338148" cy="182502"/>
              </a:xfrm>
              <a:custGeom>
                <a:avLst/>
                <a:gdLst>
                  <a:gd name="T1" fmla="*/ 0 w 21600"/>
                  <a:gd name="T2" fmla="*/ 0 h 21600"/>
                  <a:gd name="T3" fmla="*/ 21600 w 21600"/>
                  <a:gd name="T4" fmla="*/ 21600 h 21600"/>
                </a:gdLst>
                <a:ahLst/>
                <a:cxnLst/>
                <a:rect l="T1" t="T2" r="T3" b="T4"/>
                <a:pathLst>
                  <a:path w="21600" h="21600">
                    <a:moveTo>
                      <a:pt x="0" y="21600"/>
                    </a:moveTo>
                    <a:cubicBezTo>
                      <a:pt x="0" y="21600"/>
                      <a:pt x="797" y="20571"/>
                      <a:pt x="4224" y="17779"/>
                    </a:cubicBezTo>
                    <a:cubicBezTo>
                      <a:pt x="3586" y="13077"/>
                      <a:pt x="2709" y="7053"/>
                      <a:pt x="2709" y="7053"/>
                    </a:cubicBezTo>
                    <a:cubicBezTo>
                      <a:pt x="5340" y="16897"/>
                      <a:pt x="5340" y="16897"/>
                      <a:pt x="5340" y="16897"/>
                    </a:cubicBezTo>
                    <a:cubicBezTo>
                      <a:pt x="6137" y="16163"/>
                      <a:pt x="7093" y="15428"/>
                      <a:pt x="8209" y="14693"/>
                    </a:cubicBezTo>
                    <a:cubicBezTo>
                      <a:pt x="10760" y="12783"/>
                      <a:pt x="13231" y="11902"/>
                      <a:pt x="15383" y="11461"/>
                    </a:cubicBezTo>
                    <a:cubicBezTo>
                      <a:pt x="14267" y="3526"/>
                      <a:pt x="14267" y="3526"/>
                      <a:pt x="14267" y="3526"/>
                    </a:cubicBezTo>
                    <a:cubicBezTo>
                      <a:pt x="16977" y="11167"/>
                      <a:pt x="16977" y="11167"/>
                      <a:pt x="16977" y="11167"/>
                    </a:cubicBezTo>
                    <a:cubicBezTo>
                      <a:pt x="19527" y="11020"/>
                      <a:pt x="21360" y="11461"/>
                      <a:pt x="21600" y="11461"/>
                    </a:cubicBezTo>
                    <a:cubicBezTo>
                      <a:pt x="17694" y="10432"/>
                      <a:pt x="17694" y="10432"/>
                      <a:pt x="17694" y="10432"/>
                    </a:cubicBezTo>
                    <a:cubicBezTo>
                      <a:pt x="17694" y="10432"/>
                      <a:pt x="13470" y="881"/>
                      <a:pt x="13549" y="440"/>
                    </a:cubicBezTo>
                    <a:cubicBezTo>
                      <a:pt x="13549" y="0"/>
                      <a:pt x="14665" y="10285"/>
                      <a:pt x="14665" y="10285"/>
                    </a:cubicBezTo>
                    <a:cubicBezTo>
                      <a:pt x="14665" y="10285"/>
                      <a:pt x="13310" y="10285"/>
                      <a:pt x="11557" y="10873"/>
                    </a:cubicBezTo>
                    <a:cubicBezTo>
                      <a:pt x="9883" y="11461"/>
                      <a:pt x="5898" y="14987"/>
                      <a:pt x="5898" y="14987"/>
                    </a:cubicBezTo>
                    <a:cubicBezTo>
                      <a:pt x="2391" y="5142"/>
                      <a:pt x="2391" y="5142"/>
                      <a:pt x="2391" y="5142"/>
                    </a:cubicBezTo>
                    <a:cubicBezTo>
                      <a:pt x="3108" y="16897"/>
                      <a:pt x="3108" y="16897"/>
                      <a:pt x="3108" y="16897"/>
                    </a:cubicBezTo>
                    <a:lnTo>
                      <a:pt x="0" y="21600"/>
                    </a:lnTo>
                    <a:close/>
                  </a:path>
                </a:pathLst>
              </a:custGeom>
              <a:solidFill>
                <a:srgbClr val="F6871F"/>
              </a:solidFill>
              <a:ln w="9525" cap="flat" cmpd="sng">
                <a:noFill/>
                <a:prstDash val="solid"/>
                <a:round/>
              </a:ln>
            </p:spPr>
            <p:txBody>
              <a:bodyPr rtlCol="0" anchor="ctr"/>
              <a:lstStyle/>
              <a:p>
                <a:pPr algn="ctr"/>
              </a:p>
            </p:txBody>
          </p:sp>
          <p:sp>
            <p:nvSpPr>
              <p:cNvPr id="334" name="曲线"/>
              <p:cNvSpPr/>
              <p:nvPr/>
            </p:nvSpPr>
            <p:spPr>
              <a:xfrm>
                <a:off x="4151027" y="2018601"/>
                <a:ext cx="112962" cy="159291"/>
              </a:xfrm>
              <a:custGeom>
                <a:avLst/>
                <a:gdLst>
                  <a:gd name="T1" fmla="*/ 0 w 21600"/>
                  <a:gd name="T2" fmla="*/ 0 h 21600"/>
                  <a:gd name="T3" fmla="*/ 21600 w 21600"/>
                  <a:gd name="T4" fmla="*/ 21600 h 21600"/>
                </a:gdLst>
                <a:ahLst/>
                <a:cxnLst/>
                <a:rect l="T1" t="T2" r="T3" b="T4"/>
                <a:pathLst>
                  <a:path w="21600" h="21600">
                    <a:moveTo>
                      <a:pt x="2610" y="4218"/>
                    </a:moveTo>
                    <a:cubicBezTo>
                      <a:pt x="5459" y="1012"/>
                      <a:pt x="10681" y="0"/>
                      <a:pt x="15428" y="4556"/>
                    </a:cubicBezTo>
                    <a:cubicBezTo>
                      <a:pt x="20175" y="9112"/>
                      <a:pt x="21600" y="15356"/>
                      <a:pt x="18989" y="18393"/>
                    </a:cubicBezTo>
                    <a:cubicBezTo>
                      <a:pt x="16140" y="21600"/>
                      <a:pt x="9969" y="20418"/>
                      <a:pt x="5459" y="15862"/>
                    </a:cubicBezTo>
                    <a:cubicBezTo>
                      <a:pt x="712" y="11306"/>
                      <a:pt x="0" y="7256"/>
                      <a:pt x="2610" y="4218"/>
                    </a:cubicBezTo>
                    <a:close/>
                  </a:path>
                </a:pathLst>
              </a:custGeom>
              <a:solidFill>
                <a:srgbClr val="FAD1BF"/>
              </a:solidFill>
              <a:ln w="9525" cap="flat" cmpd="sng">
                <a:noFill/>
                <a:prstDash val="solid"/>
                <a:round/>
              </a:ln>
            </p:spPr>
            <p:txBody>
              <a:bodyPr rtlCol="0" anchor="ctr"/>
              <a:lstStyle/>
              <a:p>
                <a:pPr algn="ctr"/>
              </a:p>
            </p:txBody>
          </p:sp>
          <p:sp>
            <p:nvSpPr>
              <p:cNvPr id="335" name="曲线"/>
              <p:cNvSpPr/>
              <p:nvPr/>
            </p:nvSpPr>
            <p:spPr>
              <a:xfrm>
                <a:off x="4412760" y="2065668"/>
                <a:ext cx="172027" cy="82968"/>
              </a:xfrm>
              <a:custGeom>
                <a:avLst/>
                <a:gdLst>
                  <a:gd name="T1" fmla="*/ 0 w 21600"/>
                  <a:gd name="T2" fmla="*/ 0 h 21600"/>
                  <a:gd name="T3" fmla="*/ 21600 w 21600"/>
                  <a:gd name="T4" fmla="*/ 21600 h 21600"/>
                </a:gdLst>
                <a:ahLst/>
                <a:cxnLst/>
                <a:rect l="T1" t="T2" r="T3" b="T4"/>
                <a:pathLst>
                  <a:path w="21600" h="21600">
                    <a:moveTo>
                      <a:pt x="0" y="10316"/>
                    </a:moveTo>
                    <a:cubicBezTo>
                      <a:pt x="1721" y="13862"/>
                      <a:pt x="4695" y="15152"/>
                      <a:pt x="7669" y="15152"/>
                    </a:cubicBezTo>
                    <a:cubicBezTo>
                      <a:pt x="9860" y="14829"/>
                      <a:pt x="12208" y="14185"/>
                      <a:pt x="14243" y="12573"/>
                    </a:cubicBezTo>
                    <a:cubicBezTo>
                      <a:pt x="16278" y="10961"/>
                      <a:pt x="18156" y="9026"/>
                      <a:pt x="19252" y="6447"/>
                    </a:cubicBezTo>
                    <a:cubicBezTo>
                      <a:pt x="20191" y="4513"/>
                      <a:pt x="20660" y="2256"/>
                      <a:pt x="20660" y="0"/>
                    </a:cubicBezTo>
                    <a:cubicBezTo>
                      <a:pt x="21600" y="17086"/>
                      <a:pt x="2347" y="21600"/>
                      <a:pt x="0" y="10316"/>
                    </a:cubicBezTo>
                    <a:close/>
                  </a:path>
                </a:pathLst>
              </a:custGeom>
              <a:solidFill>
                <a:srgbClr val="B0673B"/>
              </a:solidFill>
              <a:ln w="9525" cap="flat" cmpd="sng">
                <a:noFill/>
                <a:prstDash val="solid"/>
                <a:round/>
              </a:ln>
            </p:spPr>
            <p:txBody>
              <a:bodyPr rtlCol="0" anchor="ctr"/>
              <a:lstStyle/>
              <a:p>
                <a:pPr algn="ctr"/>
              </a:p>
            </p:txBody>
          </p:sp>
          <p:sp>
            <p:nvSpPr>
              <p:cNvPr id="336" name="曲线"/>
              <p:cNvSpPr/>
              <p:nvPr/>
            </p:nvSpPr>
            <p:spPr>
              <a:xfrm>
                <a:off x="4488437" y="1997374"/>
                <a:ext cx="38392" cy="84260"/>
              </a:xfrm>
              <a:custGeom>
                <a:avLst/>
                <a:gdLst>
                  <a:gd name="T1" fmla="*/ 0 w 21600"/>
                  <a:gd name="T2" fmla="*/ 0 h 21600"/>
                  <a:gd name="T3" fmla="*/ 21600 w 21600"/>
                  <a:gd name="T4" fmla="*/ 21600 h 21600"/>
                </a:gdLst>
                <a:ahLst/>
                <a:cxnLst/>
                <a:rect l="T1" t="T2" r="T3" b="T4"/>
                <a:pathLst>
                  <a:path w="21600" h="21600">
                    <a:moveTo>
                      <a:pt x="2090" y="0"/>
                    </a:moveTo>
                    <a:cubicBezTo>
                      <a:pt x="3483" y="6035"/>
                      <a:pt x="6270" y="12388"/>
                      <a:pt x="21600" y="13341"/>
                    </a:cubicBezTo>
                    <a:cubicBezTo>
                      <a:pt x="21600" y="17470"/>
                      <a:pt x="2090" y="21600"/>
                      <a:pt x="5574" y="19694"/>
                    </a:cubicBezTo>
                    <a:cubicBezTo>
                      <a:pt x="6270" y="19376"/>
                      <a:pt x="15329" y="14294"/>
                      <a:pt x="15329" y="14294"/>
                    </a:cubicBezTo>
                    <a:cubicBezTo>
                      <a:pt x="0" y="13658"/>
                      <a:pt x="1393" y="5400"/>
                      <a:pt x="2090" y="0"/>
                    </a:cubicBezTo>
                    <a:close/>
                  </a:path>
                </a:pathLst>
              </a:custGeom>
              <a:solidFill>
                <a:srgbClr val="CF8F75"/>
              </a:solidFill>
              <a:ln w="9525" cap="flat" cmpd="sng">
                <a:noFill/>
                <a:prstDash val="solid"/>
                <a:round/>
              </a:ln>
            </p:spPr>
            <p:txBody>
              <a:bodyPr rtlCol="0" anchor="ctr"/>
              <a:lstStyle/>
              <a:p>
                <a:pPr algn="ctr"/>
              </a:p>
            </p:txBody>
          </p:sp>
          <p:sp>
            <p:nvSpPr>
              <p:cNvPr id="337" name="曲线"/>
              <p:cNvSpPr/>
              <p:nvPr/>
            </p:nvSpPr>
            <p:spPr>
              <a:xfrm>
                <a:off x="4951731" y="2770575"/>
                <a:ext cx="129574" cy="294034"/>
              </a:xfrm>
              <a:custGeom>
                <a:avLst/>
                <a:gdLst>
                  <a:gd name="T1" fmla="*/ 0 w 21600"/>
                  <a:gd name="T2" fmla="*/ 0 h 21600"/>
                  <a:gd name="T3" fmla="*/ 21600 w 21600"/>
                  <a:gd name="T4" fmla="*/ 21600 h 21600"/>
                </a:gdLst>
                <a:ahLst/>
                <a:cxnLst/>
                <a:rect l="T1" t="T2" r="T3" b="T4"/>
                <a:pathLst>
                  <a:path w="21600" h="21600">
                    <a:moveTo>
                      <a:pt x="18692" y="732"/>
                    </a:moveTo>
                    <a:cubicBezTo>
                      <a:pt x="15784" y="0"/>
                      <a:pt x="9969" y="3844"/>
                      <a:pt x="5607" y="9427"/>
                    </a:cubicBezTo>
                    <a:cubicBezTo>
                      <a:pt x="1038" y="14918"/>
                      <a:pt x="0" y="20044"/>
                      <a:pt x="2907" y="20776"/>
                    </a:cubicBezTo>
                    <a:cubicBezTo>
                      <a:pt x="5815" y="21600"/>
                      <a:pt x="11630" y="17755"/>
                      <a:pt x="15992" y="12172"/>
                    </a:cubicBezTo>
                    <a:cubicBezTo>
                      <a:pt x="20353" y="6589"/>
                      <a:pt x="21600" y="1464"/>
                      <a:pt x="18692" y="732"/>
                    </a:cubicBezTo>
                    <a:close/>
                  </a:path>
                </a:pathLst>
              </a:custGeom>
              <a:solidFill>
                <a:srgbClr val="FCCE9C"/>
              </a:solidFill>
              <a:ln w="9525" cap="flat" cmpd="sng">
                <a:noFill/>
                <a:prstDash val="solid"/>
                <a:round/>
              </a:ln>
            </p:spPr>
            <p:txBody>
              <a:bodyPr rtlCol="0" anchor="ctr"/>
              <a:lstStyle/>
              <a:p>
                <a:pPr algn="ctr"/>
              </a:p>
            </p:txBody>
          </p:sp>
          <p:sp>
            <p:nvSpPr>
              <p:cNvPr id="338" name="曲线"/>
              <p:cNvSpPr/>
              <p:nvPr/>
            </p:nvSpPr>
            <p:spPr>
              <a:xfrm>
                <a:off x="4621703" y="2620513"/>
                <a:ext cx="135480" cy="44483"/>
              </a:xfrm>
              <a:custGeom>
                <a:avLst/>
                <a:gdLst>
                  <a:gd name="T1" fmla="*/ 0 w 21600"/>
                  <a:gd name="T2" fmla="*/ 0 h 21600"/>
                  <a:gd name="T3" fmla="*/ 21600 w 21600"/>
                  <a:gd name="T4" fmla="*/ 21600 h 21600"/>
                </a:gdLst>
                <a:ahLst/>
                <a:cxnLst/>
                <a:rect l="T1" t="T2" r="T3" b="T4"/>
                <a:pathLst>
                  <a:path w="21600" h="21600">
                    <a:moveTo>
                      <a:pt x="6143" y="3600"/>
                    </a:moveTo>
                    <a:cubicBezTo>
                      <a:pt x="12286" y="6600"/>
                      <a:pt x="16249" y="4799"/>
                      <a:pt x="18627" y="5400"/>
                    </a:cubicBezTo>
                    <a:cubicBezTo>
                      <a:pt x="21005" y="5400"/>
                      <a:pt x="21600" y="14999"/>
                      <a:pt x="18825" y="16199"/>
                    </a:cubicBezTo>
                    <a:cubicBezTo>
                      <a:pt x="16051" y="17999"/>
                      <a:pt x="8322" y="21600"/>
                      <a:pt x="6539" y="19799"/>
                    </a:cubicBezTo>
                    <a:cubicBezTo>
                      <a:pt x="6539" y="19799"/>
                      <a:pt x="0" y="0"/>
                      <a:pt x="6143" y="3600"/>
                    </a:cubicBezTo>
                    <a:close/>
                  </a:path>
                </a:pathLst>
              </a:custGeom>
              <a:solidFill>
                <a:srgbClr val="FAD1BF"/>
              </a:solidFill>
              <a:ln w="9525" cap="flat" cmpd="sng">
                <a:noFill/>
                <a:prstDash val="solid"/>
                <a:round/>
              </a:ln>
            </p:spPr>
            <p:txBody>
              <a:bodyPr rtlCol="0" anchor="ctr"/>
              <a:lstStyle/>
              <a:p>
                <a:pPr algn="ctr"/>
              </a:p>
            </p:txBody>
          </p:sp>
          <p:sp>
            <p:nvSpPr>
              <p:cNvPr id="339" name="曲线"/>
              <p:cNvSpPr/>
              <p:nvPr/>
            </p:nvSpPr>
            <p:spPr>
              <a:xfrm>
                <a:off x="4921829" y="2540959"/>
                <a:ext cx="11443" cy="7291"/>
              </a:xfrm>
              <a:custGeom>
                <a:avLst/>
                <a:gdLst>
                  <a:gd name="T1" fmla="*/ 0 w 21600"/>
                  <a:gd name="T2" fmla="*/ 0 h 21600"/>
                  <a:gd name="T3" fmla="*/ 21600 w 21600"/>
                  <a:gd name="T4" fmla="*/ 21600 h 21600"/>
                </a:gdLst>
                <a:ahLst/>
                <a:cxnLst/>
                <a:rect l="T1" t="T2" r="T3" b="T4"/>
                <a:pathLst>
                  <a:path w="21600" h="21600">
                    <a:moveTo>
                      <a:pt x="9600" y="21599"/>
                    </a:moveTo>
                    <a:cubicBezTo>
                      <a:pt x="9600" y="21599"/>
                      <a:pt x="0" y="21599"/>
                      <a:pt x="0" y="21599"/>
                    </a:cubicBezTo>
                    <a:cubicBezTo>
                      <a:pt x="2399" y="3599"/>
                      <a:pt x="2399" y="3599"/>
                      <a:pt x="2399" y="3599"/>
                    </a:cubicBezTo>
                    <a:cubicBezTo>
                      <a:pt x="21600" y="0"/>
                      <a:pt x="21600" y="0"/>
                      <a:pt x="21600" y="0"/>
                    </a:cubicBezTo>
                    <a:cubicBezTo>
                      <a:pt x="21600" y="21599"/>
                      <a:pt x="21600" y="21599"/>
                      <a:pt x="21600" y="21599"/>
                    </a:cubicBezTo>
                    <a:cubicBezTo>
                      <a:pt x="16800" y="21599"/>
                      <a:pt x="14400" y="21599"/>
                      <a:pt x="9600" y="21599"/>
                    </a:cubicBezTo>
                    <a:close/>
                  </a:path>
                </a:pathLst>
              </a:custGeom>
              <a:solidFill>
                <a:srgbClr val="BF7E4D"/>
              </a:solidFill>
              <a:ln w="9525" cap="flat" cmpd="sng">
                <a:noFill/>
                <a:prstDash val="solid"/>
                <a:round/>
              </a:ln>
            </p:spPr>
            <p:txBody>
              <a:bodyPr rtlCol="0" anchor="ctr"/>
              <a:lstStyle/>
              <a:p>
                <a:pPr algn="ctr"/>
              </a:p>
            </p:txBody>
          </p:sp>
          <p:sp>
            <p:nvSpPr>
              <p:cNvPr id="340" name="曲线"/>
              <p:cNvSpPr/>
              <p:nvPr/>
            </p:nvSpPr>
            <p:spPr>
              <a:xfrm>
                <a:off x="4929212" y="2632510"/>
                <a:ext cx="12551" cy="7936"/>
              </a:xfrm>
              <a:custGeom>
                <a:avLst/>
                <a:gdLst>
                  <a:gd name="T1" fmla="*/ 0 w 21600"/>
                  <a:gd name="T2" fmla="*/ 0 h 21600"/>
                  <a:gd name="T3" fmla="*/ 21600 w 21600"/>
                  <a:gd name="T4" fmla="*/ 21600 h 21600"/>
                </a:gdLst>
                <a:ahLst/>
                <a:cxnLst/>
                <a:rect l="T1" t="T2" r="T3" b="T4"/>
                <a:pathLst>
                  <a:path w="21600" h="21600">
                    <a:moveTo>
                      <a:pt x="10800" y="21600"/>
                    </a:moveTo>
                    <a:cubicBezTo>
                      <a:pt x="8640" y="21600"/>
                      <a:pt x="2160" y="21600"/>
                      <a:pt x="2160" y="21600"/>
                    </a:cubicBezTo>
                    <a:cubicBezTo>
                      <a:pt x="0" y="3599"/>
                      <a:pt x="0" y="3599"/>
                      <a:pt x="0" y="3599"/>
                    </a:cubicBezTo>
                    <a:cubicBezTo>
                      <a:pt x="21600" y="0"/>
                      <a:pt x="21600" y="0"/>
                      <a:pt x="21600" y="0"/>
                    </a:cubicBezTo>
                    <a:cubicBezTo>
                      <a:pt x="19440" y="18000"/>
                      <a:pt x="19440" y="18000"/>
                      <a:pt x="19440" y="18000"/>
                    </a:cubicBezTo>
                    <a:cubicBezTo>
                      <a:pt x="17280" y="18000"/>
                      <a:pt x="12960" y="21600"/>
                      <a:pt x="10800" y="21600"/>
                    </a:cubicBezTo>
                    <a:close/>
                  </a:path>
                </a:pathLst>
              </a:custGeom>
              <a:solidFill>
                <a:srgbClr val="BF7E4D"/>
              </a:solidFill>
              <a:ln w="9525" cap="flat" cmpd="sng">
                <a:noFill/>
                <a:prstDash val="solid"/>
                <a:round/>
              </a:ln>
            </p:spPr>
            <p:txBody>
              <a:bodyPr rtlCol="0" anchor="ctr"/>
              <a:lstStyle/>
              <a:p>
                <a:pPr algn="ctr"/>
              </a:p>
            </p:txBody>
          </p:sp>
          <p:sp>
            <p:nvSpPr>
              <p:cNvPr id="341" name="曲线"/>
              <p:cNvSpPr/>
              <p:nvPr/>
            </p:nvSpPr>
            <p:spPr>
              <a:xfrm>
                <a:off x="4590694" y="2445993"/>
                <a:ext cx="322644" cy="48451"/>
              </a:xfrm>
              <a:custGeom>
                <a:avLst/>
                <a:gdLst>
                  <a:gd name="T1" fmla="*/ 0 w 21600"/>
                  <a:gd name="T2" fmla="*/ 0 h 21600"/>
                  <a:gd name="T3" fmla="*/ 21600 w 21600"/>
                  <a:gd name="T4" fmla="*/ 21600 h 21600"/>
                </a:gdLst>
                <a:ahLst/>
                <a:cxnLst/>
                <a:rect l="T1" t="T2" r="T3" b="T4"/>
                <a:pathLst>
                  <a:path w="21600" h="21600">
                    <a:moveTo>
                      <a:pt x="19022" y="21600"/>
                    </a:moveTo>
                    <a:lnTo>
                      <a:pt x="21600" y="4438"/>
                    </a:lnTo>
                    <a:lnTo>
                      <a:pt x="12088" y="0"/>
                    </a:lnTo>
                    <a:lnTo>
                      <a:pt x="0" y="4438"/>
                    </a:lnTo>
                    <a:lnTo>
                      <a:pt x="844" y="18345"/>
                    </a:lnTo>
                    <a:lnTo>
                      <a:pt x="19022" y="21600"/>
                    </a:lnTo>
                    <a:close/>
                  </a:path>
                </a:pathLst>
              </a:custGeom>
              <a:solidFill>
                <a:srgbClr val="F38F1F"/>
              </a:solidFill>
              <a:ln w="9525" cap="flat" cmpd="sng">
                <a:noFill/>
                <a:prstDash val="solid"/>
                <a:round/>
              </a:ln>
            </p:spPr>
            <p:txBody>
              <a:bodyPr rtlCol="0" anchor="ctr"/>
              <a:lstStyle/>
              <a:p>
                <a:pPr algn="ctr"/>
              </a:p>
            </p:txBody>
          </p:sp>
          <p:sp>
            <p:nvSpPr>
              <p:cNvPr id="342" name="曲线"/>
              <p:cNvSpPr/>
              <p:nvPr/>
            </p:nvSpPr>
            <p:spPr>
              <a:xfrm>
                <a:off x="4560792" y="2455961"/>
                <a:ext cx="190485" cy="102256"/>
              </a:xfrm>
              <a:custGeom>
                <a:avLst/>
                <a:gdLst>
                  <a:gd name="T1" fmla="*/ 0 w 21600"/>
                  <a:gd name="T2" fmla="*/ 0 h 21600"/>
                  <a:gd name="T3" fmla="*/ 21600 w 21600"/>
                  <a:gd name="T4" fmla="*/ 21600 h 21600"/>
                </a:gdLst>
                <a:ahLst/>
                <a:cxnLst/>
                <a:rect l="T1" t="T2" r="T3" b="T4"/>
                <a:pathLst>
                  <a:path w="21600" h="21600">
                    <a:moveTo>
                      <a:pt x="21600" y="16595"/>
                    </a:moveTo>
                    <a:cubicBezTo>
                      <a:pt x="17929" y="21600"/>
                      <a:pt x="17929" y="21600"/>
                      <a:pt x="17929" y="21600"/>
                    </a:cubicBezTo>
                    <a:cubicBezTo>
                      <a:pt x="17929" y="21600"/>
                      <a:pt x="2682" y="17648"/>
                      <a:pt x="2258" y="16595"/>
                    </a:cubicBezTo>
                    <a:cubicBezTo>
                      <a:pt x="0" y="11590"/>
                      <a:pt x="423" y="2370"/>
                      <a:pt x="3388" y="0"/>
                    </a:cubicBezTo>
                    <a:cubicBezTo>
                      <a:pt x="18776" y="2897"/>
                      <a:pt x="18776" y="2897"/>
                      <a:pt x="18776" y="2897"/>
                    </a:cubicBezTo>
                    <a:lnTo>
                      <a:pt x="21600" y="16595"/>
                    </a:lnTo>
                    <a:close/>
                  </a:path>
                </a:pathLst>
              </a:custGeom>
              <a:solidFill>
                <a:srgbClr val="F8A54A"/>
              </a:solidFill>
              <a:ln w="9525" cap="flat" cmpd="sng">
                <a:noFill/>
                <a:prstDash val="solid"/>
                <a:round/>
              </a:ln>
            </p:spPr>
            <p:txBody>
              <a:bodyPr rtlCol="0" anchor="ctr"/>
              <a:lstStyle/>
              <a:p>
                <a:pPr algn="ctr"/>
              </a:p>
            </p:txBody>
          </p:sp>
          <p:sp>
            <p:nvSpPr>
              <p:cNvPr id="343" name="曲线"/>
              <p:cNvSpPr/>
              <p:nvPr/>
            </p:nvSpPr>
            <p:spPr>
              <a:xfrm>
                <a:off x="4894880" y="2532284"/>
                <a:ext cx="25841" cy="9967"/>
              </a:xfrm>
              <a:custGeom>
                <a:avLst/>
                <a:gdLst>
                  <a:gd name="T1" fmla="*/ 0 w 21600"/>
                  <a:gd name="T2" fmla="*/ 0 h 21600"/>
                  <a:gd name="T3" fmla="*/ 21600 w 21600"/>
                  <a:gd name="T4" fmla="*/ 21600 h 21600"/>
                </a:gdLst>
                <a:ahLst/>
                <a:cxnLst/>
                <a:rect l="T1" t="T2" r="T3" b="T4"/>
                <a:pathLst>
                  <a:path w="21600" h="21600">
                    <a:moveTo>
                      <a:pt x="21600" y="1440"/>
                    </a:moveTo>
                    <a:lnTo>
                      <a:pt x="20492" y="15840"/>
                    </a:lnTo>
                    <a:lnTo>
                      <a:pt x="0" y="21600"/>
                    </a:lnTo>
                    <a:lnTo>
                      <a:pt x="1107" y="0"/>
                    </a:lnTo>
                    <a:lnTo>
                      <a:pt x="21600" y="1440"/>
                    </a:lnTo>
                    <a:close/>
                  </a:path>
                </a:pathLst>
              </a:custGeom>
              <a:solidFill>
                <a:srgbClr val="C17238"/>
              </a:solidFill>
              <a:ln w="9525" cap="flat" cmpd="sng">
                <a:noFill/>
                <a:prstDash val="solid"/>
                <a:round/>
              </a:ln>
            </p:spPr>
            <p:txBody>
              <a:bodyPr rtlCol="0" anchor="ctr"/>
              <a:lstStyle/>
              <a:p>
                <a:pPr algn="ctr"/>
              </a:p>
            </p:txBody>
          </p:sp>
          <p:sp>
            <p:nvSpPr>
              <p:cNvPr id="344" name="曲线"/>
              <p:cNvSpPr/>
              <p:nvPr/>
            </p:nvSpPr>
            <p:spPr>
              <a:xfrm>
                <a:off x="4702918" y="2455961"/>
                <a:ext cx="217803" cy="102256"/>
              </a:xfrm>
              <a:custGeom>
                <a:avLst/>
                <a:gdLst>
                  <a:gd name="T1" fmla="*/ 0 w 21600"/>
                  <a:gd name="T2" fmla="*/ 0 h 21600"/>
                  <a:gd name="T3" fmla="*/ 21600 w 21600"/>
                  <a:gd name="T4" fmla="*/ 21600 h 21600"/>
                </a:gdLst>
                <a:ahLst/>
                <a:cxnLst/>
                <a:rect l="T1" t="T2" r="T3" b="T4"/>
                <a:pathLst>
                  <a:path w="21600" h="21600">
                    <a:moveTo>
                      <a:pt x="2345" y="2897"/>
                    </a:moveTo>
                    <a:cubicBezTo>
                      <a:pt x="123" y="7112"/>
                      <a:pt x="0" y="16068"/>
                      <a:pt x="1604" y="21600"/>
                    </a:cubicBezTo>
                    <a:cubicBezTo>
                      <a:pt x="21476" y="17648"/>
                      <a:pt x="21476" y="17648"/>
                      <a:pt x="21476" y="17648"/>
                    </a:cubicBezTo>
                    <a:cubicBezTo>
                      <a:pt x="21476" y="17648"/>
                      <a:pt x="21476" y="17648"/>
                      <a:pt x="21476" y="17648"/>
                    </a:cubicBezTo>
                    <a:cubicBezTo>
                      <a:pt x="21476" y="17648"/>
                      <a:pt x="21476" y="17648"/>
                      <a:pt x="21476" y="17648"/>
                    </a:cubicBezTo>
                    <a:cubicBezTo>
                      <a:pt x="21476" y="17648"/>
                      <a:pt x="21476" y="17648"/>
                      <a:pt x="21476" y="17648"/>
                    </a:cubicBezTo>
                    <a:cubicBezTo>
                      <a:pt x="21600" y="16331"/>
                      <a:pt x="21600" y="16331"/>
                      <a:pt x="21600" y="16331"/>
                    </a:cubicBezTo>
                    <a:cubicBezTo>
                      <a:pt x="20612" y="16595"/>
                      <a:pt x="20612" y="16595"/>
                      <a:pt x="20612" y="16595"/>
                    </a:cubicBezTo>
                    <a:cubicBezTo>
                      <a:pt x="20612" y="16595"/>
                      <a:pt x="20612" y="16595"/>
                      <a:pt x="20612" y="16595"/>
                    </a:cubicBezTo>
                    <a:cubicBezTo>
                      <a:pt x="19131" y="13697"/>
                      <a:pt x="19131" y="5531"/>
                      <a:pt x="20365" y="1317"/>
                    </a:cubicBezTo>
                    <a:cubicBezTo>
                      <a:pt x="20859" y="1317"/>
                      <a:pt x="20859" y="1317"/>
                      <a:pt x="20859" y="1317"/>
                    </a:cubicBezTo>
                    <a:cubicBezTo>
                      <a:pt x="20859" y="0"/>
                      <a:pt x="20859" y="0"/>
                      <a:pt x="20859" y="0"/>
                    </a:cubicBezTo>
                    <a:lnTo>
                      <a:pt x="2345" y="2897"/>
                    </a:lnTo>
                    <a:close/>
                  </a:path>
                </a:pathLst>
              </a:custGeom>
              <a:solidFill>
                <a:srgbClr val="D7892C"/>
              </a:solidFill>
              <a:ln w="9525" cap="flat" cmpd="sng">
                <a:noFill/>
                <a:prstDash val="solid"/>
                <a:round/>
              </a:ln>
            </p:spPr>
            <p:txBody>
              <a:bodyPr rtlCol="0" anchor="ctr"/>
              <a:lstStyle/>
              <a:p>
                <a:pPr algn="ctr"/>
              </a:p>
            </p:txBody>
          </p:sp>
          <p:sp>
            <p:nvSpPr>
              <p:cNvPr id="345" name="曲线"/>
              <p:cNvSpPr/>
              <p:nvPr/>
            </p:nvSpPr>
            <p:spPr>
              <a:xfrm>
                <a:off x="4708825" y="2462605"/>
                <a:ext cx="201929" cy="89612"/>
              </a:xfrm>
              <a:custGeom>
                <a:avLst/>
                <a:gdLst>
                  <a:gd name="T1" fmla="*/ 0 w 21600"/>
                  <a:gd name="T2" fmla="*/ 0 h 21600"/>
                  <a:gd name="T3" fmla="*/ 21600 w 21600"/>
                  <a:gd name="T4" fmla="*/ 21600 h 21600"/>
                </a:gdLst>
                <a:ahLst/>
                <a:cxnLst/>
                <a:rect l="T1" t="T2" r="T3" b="T4"/>
                <a:pathLst>
                  <a:path w="21600" h="21600">
                    <a:moveTo>
                      <a:pt x="21600" y="17400"/>
                    </a:moveTo>
                    <a:cubicBezTo>
                      <a:pt x="20266" y="14099"/>
                      <a:pt x="20266" y="4799"/>
                      <a:pt x="21333" y="0"/>
                    </a:cubicBezTo>
                    <a:cubicBezTo>
                      <a:pt x="2133" y="3299"/>
                      <a:pt x="2133" y="3299"/>
                      <a:pt x="2133" y="3299"/>
                    </a:cubicBezTo>
                    <a:cubicBezTo>
                      <a:pt x="133" y="7500"/>
                      <a:pt x="0" y="16200"/>
                      <a:pt x="1333" y="21600"/>
                    </a:cubicBezTo>
                    <a:lnTo>
                      <a:pt x="21600" y="17400"/>
                    </a:lnTo>
                    <a:close/>
                  </a:path>
                </a:pathLst>
              </a:custGeom>
              <a:solidFill>
                <a:srgbClr val="E5E6E7"/>
              </a:solidFill>
              <a:ln w="9525" cap="flat" cmpd="sng">
                <a:noFill/>
                <a:prstDash val="solid"/>
                <a:round/>
              </a:ln>
            </p:spPr>
            <p:txBody>
              <a:bodyPr rtlCol="0" anchor="ctr"/>
              <a:lstStyle/>
              <a:p>
                <a:pPr algn="ctr"/>
              </a:p>
            </p:txBody>
          </p:sp>
          <p:sp>
            <p:nvSpPr>
              <p:cNvPr id="346" name="曲线"/>
              <p:cNvSpPr/>
              <p:nvPr/>
            </p:nvSpPr>
            <p:spPr>
              <a:xfrm>
                <a:off x="4697381" y="2465928"/>
                <a:ext cx="229985" cy="21226"/>
              </a:xfrm>
              <a:custGeom>
                <a:avLst/>
                <a:gdLst>
                  <a:gd name="T1" fmla="*/ 0 w 21600"/>
                  <a:gd name="T2" fmla="*/ 0 h 21600"/>
                  <a:gd name="T3" fmla="*/ 21600 w 21600"/>
                  <a:gd name="T4" fmla="*/ 21600 h 21600"/>
                </a:gdLst>
                <a:ahLst/>
                <a:cxnLst/>
                <a:rect l="T1" t="T2" r="T3" b="T4"/>
                <a:pathLst>
                  <a:path w="21600" h="21600">
                    <a:moveTo>
                      <a:pt x="0" y="21600"/>
                    </a:moveTo>
                    <a:lnTo>
                      <a:pt x="21600" y="2699"/>
                    </a:lnTo>
                    <a:lnTo>
                      <a:pt x="21600" y="0"/>
                    </a:lnTo>
                    <a:lnTo>
                      <a:pt x="0" y="18900"/>
                    </a:lnTo>
                    <a:lnTo>
                      <a:pt x="0" y="21600"/>
                    </a:lnTo>
                    <a:close/>
                  </a:path>
                </a:pathLst>
              </a:custGeom>
              <a:solidFill>
                <a:srgbClr val="BABCBE"/>
              </a:solidFill>
              <a:ln w="9525" cap="flat" cmpd="sng">
                <a:noFill/>
                <a:prstDash val="solid"/>
                <a:round/>
              </a:ln>
            </p:spPr>
            <p:txBody>
              <a:bodyPr rtlCol="0" anchor="ctr"/>
              <a:lstStyle/>
              <a:p>
                <a:pPr algn="ctr"/>
              </a:p>
            </p:txBody>
          </p:sp>
          <p:sp>
            <p:nvSpPr>
              <p:cNvPr id="347" name="曲线"/>
              <p:cNvSpPr/>
              <p:nvPr/>
            </p:nvSpPr>
            <p:spPr>
              <a:xfrm>
                <a:off x="4697381" y="2474511"/>
                <a:ext cx="229985" cy="21319"/>
              </a:xfrm>
              <a:custGeom>
                <a:avLst/>
                <a:gdLst>
                  <a:gd name="T1" fmla="*/ 0 w 21600"/>
                  <a:gd name="T2" fmla="*/ 0 h 21600"/>
                  <a:gd name="T3" fmla="*/ 21600 w 21600"/>
                  <a:gd name="T4" fmla="*/ 21600 h 21600"/>
                </a:gdLst>
                <a:ahLst/>
                <a:cxnLst/>
                <a:rect l="T1" t="T2" r="T3" b="T4"/>
                <a:pathLst>
                  <a:path w="21600" h="21600">
                    <a:moveTo>
                      <a:pt x="0" y="21600"/>
                    </a:moveTo>
                    <a:lnTo>
                      <a:pt x="21600" y="2700"/>
                    </a:lnTo>
                    <a:lnTo>
                      <a:pt x="21600" y="0"/>
                    </a:lnTo>
                    <a:lnTo>
                      <a:pt x="0" y="18899"/>
                    </a:lnTo>
                    <a:lnTo>
                      <a:pt x="0" y="21600"/>
                    </a:lnTo>
                    <a:close/>
                  </a:path>
                </a:pathLst>
              </a:custGeom>
              <a:solidFill>
                <a:srgbClr val="BABCBE"/>
              </a:solidFill>
              <a:ln w="9525" cap="flat" cmpd="sng">
                <a:noFill/>
                <a:prstDash val="solid"/>
                <a:round/>
              </a:ln>
            </p:spPr>
            <p:txBody>
              <a:bodyPr rtlCol="0" anchor="ctr"/>
              <a:lstStyle/>
              <a:p>
                <a:pPr algn="ctr"/>
              </a:p>
            </p:txBody>
          </p:sp>
          <p:sp>
            <p:nvSpPr>
              <p:cNvPr id="348" name="曲线"/>
              <p:cNvSpPr/>
              <p:nvPr/>
            </p:nvSpPr>
            <p:spPr>
              <a:xfrm>
                <a:off x="4697381" y="2483186"/>
                <a:ext cx="229985" cy="21226"/>
              </a:xfrm>
              <a:custGeom>
                <a:avLst/>
                <a:gdLst>
                  <a:gd name="T1" fmla="*/ 0 w 21600"/>
                  <a:gd name="T2" fmla="*/ 0 h 21600"/>
                  <a:gd name="T3" fmla="*/ 21600 w 21600"/>
                  <a:gd name="T4" fmla="*/ 21600 h 21600"/>
                </a:gdLst>
                <a:ahLst/>
                <a:cxnLst/>
                <a:rect l="T1" t="T2" r="T3" b="T4"/>
                <a:pathLst>
                  <a:path w="21600" h="21600">
                    <a:moveTo>
                      <a:pt x="0" y="21600"/>
                    </a:moveTo>
                    <a:lnTo>
                      <a:pt x="21600" y="2699"/>
                    </a:lnTo>
                    <a:lnTo>
                      <a:pt x="21600" y="0"/>
                    </a:lnTo>
                    <a:lnTo>
                      <a:pt x="0" y="19575"/>
                    </a:lnTo>
                    <a:lnTo>
                      <a:pt x="0" y="21600"/>
                    </a:lnTo>
                    <a:close/>
                  </a:path>
                </a:pathLst>
              </a:custGeom>
              <a:solidFill>
                <a:srgbClr val="BABCBE"/>
              </a:solidFill>
              <a:ln w="9525" cap="flat" cmpd="sng">
                <a:noFill/>
                <a:prstDash val="solid"/>
                <a:round/>
              </a:ln>
            </p:spPr>
            <p:txBody>
              <a:bodyPr rtlCol="0" anchor="ctr"/>
              <a:lstStyle/>
              <a:p>
                <a:pPr algn="ctr"/>
              </a:p>
            </p:txBody>
          </p:sp>
          <p:sp>
            <p:nvSpPr>
              <p:cNvPr id="349" name="曲线"/>
              <p:cNvSpPr/>
              <p:nvPr/>
            </p:nvSpPr>
            <p:spPr>
              <a:xfrm>
                <a:off x="4697381" y="2492507"/>
                <a:ext cx="229985" cy="20580"/>
              </a:xfrm>
              <a:custGeom>
                <a:avLst/>
                <a:gdLst>
                  <a:gd name="T1" fmla="*/ 0 w 21600"/>
                  <a:gd name="T2" fmla="*/ 0 h 21600"/>
                  <a:gd name="T3" fmla="*/ 21600 w 21600"/>
                  <a:gd name="T4" fmla="*/ 21600 h 21600"/>
                </a:gdLst>
                <a:ahLst/>
                <a:cxnLst/>
                <a:rect l="T1" t="T2" r="T3" b="T4"/>
                <a:pathLst>
                  <a:path w="21600" h="21600">
                    <a:moveTo>
                      <a:pt x="0" y="21600"/>
                    </a:moveTo>
                    <a:lnTo>
                      <a:pt x="21600" y="2090"/>
                    </a:lnTo>
                    <a:lnTo>
                      <a:pt x="21600" y="0"/>
                    </a:lnTo>
                    <a:lnTo>
                      <a:pt x="0" y="19509"/>
                    </a:lnTo>
                    <a:lnTo>
                      <a:pt x="0" y="21600"/>
                    </a:lnTo>
                    <a:close/>
                  </a:path>
                </a:pathLst>
              </a:custGeom>
              <a:solidFill>
                <a:srgbClr val="BABCBE"/>
              </a:solidFill>
              <a:ln w="9525" cap="flat" cmpd="sng">
                <a:noFill/>
                <a:prstDash val="solid"/>
                <a:round/>
              </a:ln>
            </p:spPr>
            <p:txBody>
              <a:bodyPr rtlCol="0" anchor="ctr"/>
              <a:lstStyle/>
              <a:p>
                <a:pPr algn="ctr"/>
              </a:p>
            </p:txBody>
          </p:sp>
          <p:sp>
            <p:nvSpPr>
              <p:cNvPr id="350" name="曲线"/>
              <p:cNvSpPr/>
              <p:nvPr/>
            </p:nvSpPr>
            <p:spPr>
              <a:xfrm>
                <a:off x="4697381" y="2501090"/>
                <a:ext cx="229985" cy="21226"/>
              </a:xfrm>
              <a:custGeom>
                <a:avLst/>
                <a:gdLst>
                  <a:gd name="T1" fmla="*/ 0 w 21600"/>
                  <a:gd name="T2" fmla="*/ 0 h 21600"/>
                  <a:gd name="T3" fmla="*/ 21600 w 21600"/>
                  <a:gd name="T4" fmla="*/ 21600 h 21600"/>
                </a:gdLst>
                <a:ahLst/>
                <a:cxnLst/>
                <a:rect l="T1" t="T2" r="T3" b="T4"/>
                <a:pathLst>
                  <a:path w="21600" h="21600">
                    <a:moveTo>
                      <a:pt x="0" y="21600"/>
                    </a:moveTo>
                    <a:lnTo>
                      <a:pt x="21600" y="2024"/>
                    </a:lnTo>
                    <a:lnTo>
                      <a:pt x="21600" y="0"/>
                    </a:lnTo>
                    <a:lnTo>
                      <a:pt x="0" y="18900"/>
                    </a:lnTo>
                    <a:lnTo>
                      <a:pt x="0" y="21600"/>
                    </a:lnTo>
                    <a:close/>
                  </a:path>
                </a:pathLst>
              </a:custGeom>
              <a:solidFill>
                <a:srgbClr val="BABCBE"/>
              </a:solidFill>
              <a:ln w="9525" cap="flat" cmpd="sng">
                <a:noFill/>
                <a:prstDash val="solid"/>
                <a:round/>
              </a:ln>
            </p:spPr>
            <p:txBody>
              <a:bodyPr rtlCol="0" anchor="ctr"/>
              <a:lstStyle/>
              <a:p>
                <a:pPr algn="ctr"/>
              </a:p>
            </p:txBody>
          </p:sp>
          <p:sp>
            <p:nvSpPr>
              <p:cNvPr id="351" name="曲线"/>
              <p:cNvSpPr/>
              <p:nvPr/>
            </p:nvSpPr>
            <p:spPr>
              <a:xfrm>
                <a:off x="4697381" y="2509765"/>
                <a:ext cx="229985" cy="21226"/>
              </a:xfrm>
              <a:custGeom>
                <a:avLst/>
                <a:gdLst>
                  <a:gd name="T1" fmla="*/ 0 w 21600"/>
                  <a:gd name="T2" fmla="*/ 0 h 21600"/>
                  <a:gd name="T3" fmla="*/ 21600 w 21600"/>
                  <a:gd name="T4" fmla="*/ 21600 h 21600"/>
                </a:gdLst>
                <a:ahLst/>
                <a:cxnLst/>
                <a:rect l="T1" t="T2" r="T3" b="T4"/>
                <a:pathLst>
                  <a:path w="21600" h="21600">
                    <a:moveTo>
                      <a:pt x="0" y="21600"/>
                    </a:moveTo>
                    <a:lnTo>
                      <a:pt x="21600" y="2699"/>
                    </a:lnTo>
                    <a:lnTo>
                      <a:pt x="21600" y="0"/>
                    </a:lnTo>
                    <a:lnTo>
                      <a:pt x="0" y="18900"/>
                    </a:lnTo>
                    <a:lnTo>
                      <a:pt x="0" y="21600"/>
                    </a:lnTo>
                    <a:close/>
                  </a:path>
                </a:pathLst>
              </a:custGeom>
              <a:solidFill>
                <a:srgbClr val="BABCBE"/>
              </a:solidFill>
              <a:ln w="9525" cap="flat" cmpd="sng">
                <a:noFill/>
                <a:prstDash val="solid"/>
                <a:round/>
              </a:ln>
            </p:spPr>
            <p:txBody>
              <a:bodyPr rtlCol="0" anchor="ctr"/>
              <a:lstStyle/>
              <a:p>
                <a:pPr algn="ctr"/>
              </a:p>
            </p:txBody>
          </p:sp>
          <p:sp>
            <p:nvSpPr>
              <p:cNvPr id="352" name="曲线"/>
              <p:cNvSpPr/>
              <p:nvPr/>
            </p:nvSpPr>
            <p:spPr>
              <a:xfrm>
                <a:off x="4697381" y="2518348"/>
                <a:ext cx="229985" cy="21226"/>
              </a:xfrm>
              <a:custGeom>
                <a:avLst/>
                <a:gdLst>
                  <a:gd name="T1" fmla="*/ 0 w 21600"/>
                  <a:gd name="T2" fmla="*/ 0 h 21600"/>
                  <a:gd name="T3" fmla="*/ 21600 w 21600"/>
                  <a:gd name="T4" fmla="*/ 21600 h 21600"/>
                </a:gdLst>
                <a:ahLst/>
                <a:cxnLst/>
                <a:rect l="T1" t="T2" r="T3" b="T4"/>
                <a:pathLst>
                  <a:path w="21600" h="21600">
                    <a:moveTo>
                      <a:pt x="0" y="21600"/>
                    </a:moveTo>
                    <a:lnTo>
                      <a:pt x="21600" y="2699"/>
                    </a:lnTo>
                    <a:lnTo>
                      <a:pt x="21600" y="0"/>
                    </a:lnTo>
                    <a:lnTo>
                      <a:pt x="0" y="18900"/>
                    </a:lnTo>
                    <a:lnTo>
                      <a:pt x="0" y="21600"/>
                    </a:lnTo>
                    <a:close/>
                  </a:path>
                </a:pathLst>
              </a:custGeom>
              <a:solidFill>
                <a:srgbClr val="BABCBE"/>
              </a:solidFill>
              <a:ln w="9525" cap="flat" cmpd="sng">
                <a:noFill/>
                <a:prstDash val="solid"/>
                <a:round/>
              </a:ln>
            </p:spPr>
            <p:txBody>
              <a:bodyPr rtlCol="0" anchor="ctr"/>
              <a:lstStyle/>
              <a:p>
                <a:pPr algn="ctr"/>
              </a:p>
            </p:txBody>
          </p:sp>
          <p:sp>
            <p:nvSpPr>
              <p:cNvPr id="353" name="曲线"/>
              <p:cNvSpPr/>
              <p:nvPr/>
            </p:nvSpPr>
            <p:spPr>
              <a:xfrm>
                <a:off x="4697381" y="2527024"/>
                <a:ext cx="229985" cy="21226"/>
              </a:xfrm>
              <a:custGeom>
                <a:avLst/>
                <a:gdLst>
                  <a:gd name="T1" fmla="*/ 0 w 21600"/>
                  <a:gd name="T2" fmla="*/ 0 h 21600"/>
                  <a:gd name="T3" fmla="*/ 21600 w 21600"/>
                  <a:gd name="T4" fmla="*/ 21600 h 21600"/>
                </a:gdLst>
                <a:ahLst/>
                <a:cxnLst/>
                <a:rect l="T1" t="T2" r="T3" b="T4"/>
                <a:pathLst>
                  <a:path w="21600" h="21600">
                    <a:moveTo>
                      <a:pt x="0" y="21600"/>
                    </a:moveTo>
                    <a:lnTo>
                      <a:pt x="21600" y="2700"/>
                    </a:lnTo>
                    <a:lnTo>
                      <a:pt x="21600" y="0"/>
                    </a:lnTo>
                    <a:lnTo>
                      <a:pt x="0" y="18900"/>
                    </a:lnTo>
                    <a:lnTo>
                      <a:pt x="0" y="21600"/>
                    </a:lnTo>
                    <a:close/>
                  </a:path>
                </a:pathLst>
              </a:custGeom>
              <a:solidFill>
                <a:srgbClr val="BABCBE"/>
              </a:solidFill>
              <a:ln w="9525" cap="flat" cmpd="sng">
                <a:noFill/>
                <a:prstDash val="solid"/>
                <a:round/>
              </a:ln>
            </p:spPr>
            <p:txBody>
              <a:bodyPr rtlCol="0" anchor="ctr"/>
              <a:lstStyle/>
              <a:p>
                <a:pPr algn="ctr"/>
              </a:p>
            </p:txBody>
          </p:sp>
          <p:sp>
            <p:nvSpPr>
              <p:cNvPr id="354" name="曲线"/>
              <p:cNvSpPr/>
              <p:nvPr/>
            </p:nvSpPr>
            <p:spPr>
              <a:xfrm>
                <a:off x="4151027" y="2487155"/>
                <a:ext cx="156892" cy="261455"/>
              </a:xfrm>
              <a:custGeom>
                <a:avLst/>
                <a:gdLst>
                  <a:gd name="T1" fmla="*/ 0 w 21600"/>
                  <a:gd name="T2" fmla="*/ 0 h 21600"/>
                  <a:gd name="T3" fmla="*/ 21600 w 21600"/>
                  <a:gd name="T4" fmla="*/ 21600 h 21600"/>
                </a:gdLst>
                <a:ahLst/>
                <a:cxnLst/>
                <a:rect l="T1" t="T2" r="T3" b="T4"/>
                <a:pathLst>
                  <a:path w="21600" h="21600">
                    <a:moveTo>
                      <a:pt x="20057" y="3702"/>
                    </a:moveTo>
                    <a:cubicBezTo>
                      <a:pt x="19542" y="2262"/>
                      <a:pt x="13371" y="0"/>
                      <a:pt x="7542" y="3085"/>
                    </a:cubicBezTo>
                    <a:cubicBezTo>
                      <a:pt x="0" y="6994"/>
                      <a:pt x="4628" y="21188"/>
                      <a:pt x="13371" y="21394"/>
                    </a:cubicBezTo>
                    <a:cubicBezTo>
                      <a:pt x="18685" y="21600"/>
                      <a:pt x="21600" y="20982"/>
                      <a:pt x="21600" y="19542"/>
                    </a:cubicBezTo>
                    <a:cubicBezTo>
                      <a:pt x="21600" y="19028"/>
                      <a:pt x="19714" y="5348"/>
                      <a:pt x="20057" y="3702"/>
                    </a:cubicBezTo>
                    <a:close/>
                  </a:path>
                </a:pathLst>
              </a:custGeom>
              <a:solidFill>
                <a:srgbClr val="B45827"/>
              </a:solidFill>
              <a:ln w="9525" cap="flat" cmpd="sng">
                <a:noFill/>
                <a:prstDash val="solid"/>
                <a:round/>
              </a:ln>
            </p:spPr>
            <p:txBody>
              <a:bodyPr rtlCol="0" anchor="ctr"/>
              <a:lstStyle/>
              <a:p>
                <a:pPr algn="ctr"/>
              </a:p>
            </p:txBody>
          </p:sp>
          <p:sp>
            <p:nvSpPr>
              <p:cNvPr id="355" name="曲线"/>
              <p:cNvSpPr/>
              <p:nvPr/>
            </p:nvSpPr>
            <p:spPr>
              <a:xfrm>
                <a:off x="4157303" y="2504412"/>
                <a:ext cx="123298" cy="236261"/>
              </a:xfrm>
              <a:custGeom>
                <a:avLst/>
                <a:gdLst>
                  <a:gd name="T1" fmla="*/ 0 w 21600"/>
                  <a:gd name="T2" fmla="*/ 0 h 21600"/>
                  <a:gd name="T3" fmla="*/ 21600 w 21600"/>
                  <a:gd name="T4" fmla="*/ 21600 h 21600"/>
                </a:gdLst>
                <a:ahLst/>
                <a:cxnLst/>
                <a:rect l="T1" t="T2" r="T3" b="T4"/>
                <a:pathLst>
                  <a:path w="21600" h="21600">
                    <a:moveTo>
                      <a:pt x="17890" y="113"/>
                    </a:moveTo>
                    <a:cubicBezTo>
                      <a:pt x="15054" y="0"/>
                      <a:pt x="11781" y="341"/>
                      <a:pt x="8509" y="1818"/>
                    </a:cubicBezTo>
                    <a:cubicBezTo>
                      <a:pt x="0" y="5684"/>
                      <a:pt x="3927" y="18985"/>
                      <a:pt x="13090" y="21600"/>
                    </a:cubicBezTo>
                    <a:cubicBezTo>
                      <a:pt x="18763" y="21031"/>
                      <a:pt x="21600" y="13528"/>
                      <a:pt x="19200" y="4433"/>
                    </a:cubicBezTo>
                    <a:cubicBezTo>
                      <a:pt x="18981" y="2955"/>
                      <a:pt x="18327" y="1477"/>
                      <a:pt x="17890" y="113"/>
                    </a:cubicBezTo>
                    <a:close/>
                  </a:path>
                </a:pathLst>
              </a:custGeom>
              <a:solidFill>
                <a:srgbClr val="C86C38"/>
              </a:solidFill>
              <a:ln w="9525" cap="flat" cmpd="sng">
                <a:noFill/>
                <a:prstDash val="solid"/>
                <a:round/>
              </a:ln>
            </p:spPr>
            <p:txBody>
              <a:bodyPr rtlCol="0" anchor="ctr"/>
              <a:lstStyle/>
              <a:p>
                <a:pPr algn="ctr"/>
              </a:p>
            </p:txBody>
          </p:sp>
          <p:sp>
            <p:nvSpPr>
              <p:cNvPr id="356" name="曲线"/>
              <p:cNvSpPr/>
              <p:nvPr/>
            </p:nvSpPr>
            <p:spPr>
              <a:xfrm>
                <a:off x="4163209" y="2494445"/>
                <a:ext cx="152093" cy="123483"/>
              </a:xfrm>
              <a:custGeom>
                <a:avLst/>
                <a:gdLst>
                  <a:gd name="T1" fmla="*/ 0 w 21600"/>
                  <a:gd name="T2" fmla="*/ 0 h 21600"/>
                  <a:gd name="T3" fmla="*/ 21600 w 21600"/>
                  <a:gd name="T4" fmla="*/ 21600 h 21600"/>
                </a:gdLst>
                <a:ahLst/>
                <a:cxnLst/>
                <a:rect l="T1" t="T2" r="T3" b="T4"/>
                <a:pathLst>
                  <a:path w="21600" h="21600">
                    <a:moveTo>
                      <a:pt x="19475" y="10690"/>
                    </a:moveTo>
                    <a:cubicBezTo>
                      <a:pt x="19298" y="11345"/>
                      <a:pt x="15934" y="17672"/>
                      <a:pt x="12393" y="19636"/>
                    </a:cubicBezTo>
                    <a:cubicBezTo>
                      <a:pt x="8852" y="21599"/>
                      <a:pt x="1947" y="21599"/>
                      <a:pt x="885" y="18109"/>
                    </a:cubicBezTo>
                    <a:cubicBezTo>
                      <a:pt x="0" y="14836"/>
                      <a:pt x="2478" y="7418"/>
                      <a:pt x="4957" y="5018"/>
                    </a:cubicBezTo>
                    <a:cubicBezTo>
                      <a:pt x="7259" y="2399"/>
                      <a:pt x="7967" y="1527"/>
                      <a:pt x="10799" y="872"/>
                    </a:cubicBezTo>
                    <a:cubicBezTo>
                      <a:pt x="15580" y="0"/>
                      <a:pt x="21600" y="6327"/>
                      <a:pt x="19475" y="10690"/>
                    </a:cubicBezTo>
                    <a:close/>
                  </a:path>
                </a:pathLst>
              </a:custGeom>
              <a:solidFill>
                <a:srgbClr val="A84F25"/>
              </a:solidFill>
              <a:ln w="9525" cap="flat" cmpd="sng">
                <a:noFill/>
                <a:prstDash val="solid"/>
                <a:round/>
              </a:ln>
            </p:spPr>
            <p:txBody>
              <a:bodyPr rtlCol="0" anchor="ctr"/>
              <a:lstStyle/>
              <a:p>
                <a:pPr algn="ctr"/>
              </a:p>
            </p:txBody>
          </p:sp>
          <p:sp>
            <p:nvSpPr>
              <p:cNvPr id="357" name="椭圆"/>
              <p:cNvSpPr/>
              <p:nvPr/>
            </p:nvSpPr>
            <p:spPr>
              <a:xfrm>
                <a:off x="4188312" y="2582767"/>
                <a:ext cx="21411" cy="18549"/>
              </a:xfrm>
              <a:prstGeom prst="ellipse">
                <a:avLst/>
              </a:prstGeom>
              <a:solidFill>
                <a:srgbClr val="BABCBE"/>
              </a:solidFill>
              <a:ln w="9525" cap="flat" cmpd="sng">
                <a:noFill/>
                <a:prstDash val="solid"/>
                <a:round/>
              </a:ln>
            </p:spPr>
            <p:txBody>
              <a:bodyPr rtlCol="0" anchor="ctr"/>
              <a:lstStyle/>
              <a:p>
                <a:pPr algn="ctr"/>
              </a:p>
            </p:txBody>
          </p:sp>
          <p:sp>
            <p:nvSpPr>
              <p:cNvPr id="358" name="曲线"/>
              <p:cNvSpPr/>
              <p:nvPr/>
            </p:nvSpPr>
            <p:spPr>
              <a:xfrm>
                <a:off x="4471087" y="1887827"/>
                <a:ext cx="152093" cy="63679"/>
              </a:xfrm>
              <a:custGeom>
                <a:avLst/>
                <a:gdLst>
                  <a:gd name="T1" fmla="*/ 0 w 21600"/>
                  <a:gd name="T2" fmla="*/ 0 h 21600"/>
                  <a:gd name="T3" fmla="*/ 21600 w 21600"/>
                  <a:gd name="T4" fmla="*/ 21600 h 21600"/>
                </a:gdLst>
                <a:ahLst/>
                <a:cxnLst/>
                <a:rect l="T1" t="T2" r="T3" b="T4"/>
                <a:pathLst>
                  <a:path w="21600" h="21600">
                    <a:moveTo>
                      <a:pt x="21600" y="13129"/>
                    </a:moveTo>
                    <a:cubicBezTo>
                      <a:pt x="16819" y="0"/>
                      <a:pt x="0" y="11858"/>
                      <a:pt x="3718" y="21600"/>
                    </a:cubicBezTo>
                    <a:cubicBezTo>
                      <a:pt x="10799" y="8047"/>
                      <a:pt x="17527" y="12282"/>
                      <a:pt x="21600" y="13129"/>
                    </a:cubicBezTo>
                    <a:close/>
                  </a:path>
                </a:pathLst>
              </a:custGeom>
              <a:solidFill>
                <a:srgbClr val="F38020"/>
              </a:solidFill>
              <a:ln w="9525" cap="flat" cmpd="sng">
                <a:noFill/>
                <a:prstDash val="solid"/>
                <a:round/>
              </a:ln>
            </p:spPr>
            <p:txBody>
              <a:bodyPr rtlCol="0" anchor="ctr"/>
              <a:lstStyle/>
              <a:p>
                <a:pPr algn="ctr"/>
              </a:p>
            </p:txBody>
          </p:sp>
          <p:sp>
            <p:nvSpPr>
              <p:cNvPr id="359" name="曲线"/>
              <p:cNvSpPr/>
              <p:nvPr/>
            </p:nvSpPr>
            <p:spPr>
              <a:xfrm>
                <a:off x="4303858" y="1919020"/>
                <a:ext cx="156153" cy="71708"/>
              </a:xfrm>
              <a:custGeom>
                <a:avLst/>
                <a:gdLst>
                  <a:gd name="T1" fmla="*/ 0 w 21600"/>
                  <a:gd name="T2" fmla="*/ 0 h 21600"/>
                  <a:gd name="T3" fmla="*/ 21600 w 21600"/>
                  <a:gd name="T4" fmla="*/ 21600 h 21600"/>
                </a:gdLst>
                <a:ahLst/>
                <a:cxnLst/>
                <a:rect l="T1" t="T2" r="T3" b="T4"/>
                <a:pathLst>
                  <a:path w="21600" h="21600">
                    <a:moveTo>
                      <a:pt x="0" y="21600"/>
                    </a:moveTo>
                    <a:cubicBezTo>
                      <a:pt x="2591" y="6703"/>
                      <a:pt x="21600" y="0"/>
                      <a:pt x="19353" y="11172"/>
                    </a:cubicBezTo>
                    <a:cubicBezTo>
                      <a:pt x="10022" y="7448"/>
                      <a:pt x="3801" y="16758"/>
                      <a:pt x="0" y="21600"/>
                    </a:cubicBezTo>
                    <a:close/>
                  </a:path>
                </a:pathLst>
              </a:custGeom>
              <a:solidFill>
                <a:srgbClr val="F38020"/>
              </a:solidFill>
              <a:ln w="9525" cap="flat" cmpd="sng">
                <a:noFill/>
                <a:prstDash val="solid"/>
                <a:round/>
              </a:ln>
            </p:spPr>
            <p:txBody>
              <a:bodyPr rtlCol="0" anchor="ctr"/>
              <a:lstStyle/>
              <a:p>
                <a:pPr algn="ctr"/>
              </a:p>
            </p:txBody>
          </p:sp>
          <p:sp>
            <p:nvSpPr>
              <p:cNvPr id="360" name="曲线"/>
              <p:cNvSpPr/>
              <p:nvPr/>
            </p:nvSpPr>
            <p:spPr>
              <a:xfrm>
                <a:off x="4302013" y="1942277"/>
                <a:ext cx="157999" cy="92197"/>
              </a:xfrm>
              <a:custGeom>
                <a:avLst/>
                <a:gdLst>
                  <a:gd name="T1" fmla="*/ 0 w 21600"/>
                  <a:gd name="T2" fmla="*/ 0 h 21600"/>
                  <a:gd name="T3" fmla="*/ 21600 w 21600"/>
                  <a:gd name="T4" fmla="*/ 21600 h 21600"/>
                </a:gdLst>
                <a:ahLst/>
                <a:cxnLst/>
                <a:rect l="T1" t="T2" r="T3" b="T4"/>
                <a:pathLst>
                  <a:path w="21600" h="21600">
                    <a:moveTo>
                      <a:pt x="4422" y="21600"/>
                    </a:moveTo>
                    <a:cubicBezTo>
                      <a:pt x="4422" y="21016"/>
                      <a:pt x="4251" y="20724"/>
                      <a:pt x="4251" y="20140"/>
                    </a:cubicBezTo>
                    <a:cubicBezTo>
                      <a:pt x="1700" y="20140"/>
                      <a:pt x="680" y="19556"/>
                      <a:pt x="0" y="18681"/>
                    </a:cubicBezTo>
                    <a:cubicBezTo>
                      <a:pt x="0" y="18681"/>
                      <a:pt x="2040" y="19264"/>
                      <a:pt x="4081" y="18972"/>
                    </a:cubicBezTo>
                    <a:cubicBezTo>
                      <a:pt x="4081" y="18681"/>
                      <a:pt x="4081" y="18681"/>
                      <a:pt x="4081" y="18389"/>
                    </a:cubicBezTo>
                    <a:cubicBezTo>
                      <a:pt x="1870" y="18097"/>
                      <a:pt x="1020" y="16929"/>
                      <a:pt x="510" y="16054"/>
                    </a:cubicBezTo>
                    <a:cubicBezTo>
                      <a:pt x="510" y="16054"/>
                      <a:pt x="2211" y="17221"/>
                      <a:pt x="4251" y="17221"/>
                    </a:cubicBezTo>
                    <a:cubicBezTo>
                      <a:pt x="4251" y="16929"/>
                      <a:pt x="4422" y="16929"/>
                      <a:pt x="4422" y="16637"/>
                    </a:cubicBezTo>
                    <a:cubicBezTo>
                      <a:pt x="2211" y="16054"/>
                      <a:pt x="1700" y="14302"/>
                      <a:pt x="1360" y="13135"/>
                    </a:cubicBezTo>
                    <a:cubicBezTo>
                      <a:pt x="1360" y="13135"/>
                      <a:pt x="2721" y="15178"/>
                      <a:pt x="4762" y="15470"/>
                    </a:cubicBezTo>
                    <a:cubicBezTo>
                      <a:pt x="7313" y="7297"/>
                      <a:pt x="17688" y="0"/>
                      <a:pt x="21600" y="12843"/>
                    </a:cubicBezTo>
                    <a:cubicBezTo>
                      <a:pt x="14966" y="583"/>
                      <a:pt x="3911" y="13427"/>
                      <a:pt x="4422" y="21600"/>
                    </a:cubicBezTo>
                    <a:close/>
                  </a:path>
                </a:pathLst>
              </a:custGeom>
              <a:solidFill>
                <a:srgbClr val="B0673B"/>
              </a:solidFill>
              <a:ln w="9525" cap="flat" cmpd="sng">
                <a:noFill/>
                <a:prstDash val="solid"/>
                <a:round/>
              </a:ln>
            </p:spPr>
            <p:txBody>
              <a:bodyPr rtlCol="0" anchor="ctr"/>
              <a:lstStyle/>
              <a:p>
                <a:pPr algn="ctr"/>
              </a:p>
            </p:txBody>
          </p:sp>
          <p:sp>
            <p:nvSpPr>
              <p:cNvPr id="361" name="曲线"/>
              <p:cNvSpPr/>
              <p:nvPr/>
            </p:nvSpPr>
            <p:spPr>
              <a:xfrm>
                <a:off x="4515755" y="1923635"/>
                <a:ext cx="125883" cy="77061"/>
              </a:xfrm>
              <a:custGeom>
                <a:avLst/>
                <a:gdLst>
                  <a:gd name="T1" fmla="*/ 0 w 21600"/>
                  <a:gd name="T2" fmla="*/ 0 h 21600"/>
                  <a:gd name="T3" fmla="*/ 21600 w 21600"/>
                  <a:gd name="T4" fmla="*/ 21600 h 21600"/>
                </a:gdLst>
                <a:ahLst/>
                <a:cxnLst/>
                <a:rect l="T1" t="T2" r="T3" b="T4"/>
                <a:pathLst>
                  <a:path w="21600" h="21600">
                    <a:moveTo>
                      <a:pt x="17750" y="15329"/>
                    </a:moveTo>
                    <a:cubicBezTo>
                      <a:pt x="17750" y="14632"/>
                      <a:pt x="17750" y="13935"/>
                      <a:pt x="17750" y="13238"/>
                    </a:cubicBezTo>
                    <a:cubicBezTo>
                      <a:pt x="19889" y="11148"/>
                      <a:pt x="21172" y="10103"/>
                      <a:pt x="21600" y="8361"/>
                    </a:cubicBezTo>
                    <a:cubicBezTo>
                      <a:pt x="21600" y="8361"/>
                      <a:pt x="19461" y="10451"/>
                      <a:pt x="17536" y="11845"/>
                    </a:cubicBezTo>
                    <a:cubicBezTo>
                      <a:pt x="17322" y="11496"/>
                      <a:pt x="17322" y="11496"/>
                      <a:pt x="17322" y="11148"/>
                    </a:cubicBezTo>
                    <a:cubicBezTo>
                      <a:pt x="19461" y="8709"/>
                      <a:pt x="20316" y="7316"/>
                      <a:pt x="20530" y="5574"/>
                    </a:cubicBezTo>
                    <a:cubicBezTo>
                      <a:pt x="20530" y="5574"/>
                      <a:pt x="18819" y="8012"/>
                      <a:pt x="16895" y="9754"/>
                    </a:cubicBezTo>
                    <a:cubicBezTo>
                      <a:pt x="16895" y="9754"/>
                      <a:pt x="16681" y="9406"/>
                      <a:pt x="16681" y="9406"/>
                    </a:cubicBezTo>
                    <a:cubicBezTo>
                      <a:pt x="18605" y="6619"/>
                      <a:pt x="19033" y="4877"/>
                      <a:pt x="19033" y="3135"/>
                    </a:cubicBezTo>
                    <a:cubicBezTo>
                      <a:pt x="19033" y="3135"/>
                      <a:pt x="17750" y="6270"/>
                      <a:pt x="16039" y="8361"/>
                    </a:cubicBezTo>
                    <a:cubicBezTo>
                      <a:pt x="11762" y="696"/>
                      <a:pt x="213" y="2438"/>
                      <a:pt x="0" y="21600"/>
                    </a:cubicBezTo>
                    <a:cubicBezTo>
                      <a:pt x="3849" y="0"/>
                      <a:pt x="16467" y="5225"/>
                      <a:pt x="17750" y="15329"/>
                    </a:cubicBezTo>
                    <a:close/>
                  </a:path>
                </a:pathLst>
              </a:custGeom>
              <a:solidFill>
                <a:srgbClr val="B0673B"/>
              </a:solidFill>
              <a:ln w="9525" cap="flat" cmpd="sng">
                <a:noFill/>
                <a:prstDash val="solid"/>
                <a:round/>
              </a:ln>
            </p:spPr>
            <p:txBody>
              <a:bodyPr rtlCol="0" anchor="ctr"/>
              <a:lstStyle/>
              <a:p>
                <a:pPr algn="ctr"/>
              </a:p>
            </p:txBody>
          </p:sp>
          <p:sp>
            <p:nvSpPr>
              <p:cNvPr id="362" name="曲线"/>
              <p:cNvSpPr/>
              <p:nvPr/>
            </p:nvSpPr>
            <p:spPr>
              <a:xfrm>
                <a:off x="4153242" y="2039827"/>
                <a:ext cx="92289" cy="102902"/>
              </a:xfrm>
              <a:custGeom>
                <a:avLst/>
                <a:gdLst>
                  <a:gd name="T1" fmla="*/ 0 w 21600"/>
                  <a:gd name="T2" fmla="*/ 0 h 21600"/>
                  <a:gd name="T3" fmla="*/ 21600 w 21600"/>
                  <a:gd name="T4" fmla="*/ 21600 h 21600"/>
                </a:gdLst>
                <a:ahLst/>
                <a:cxnLst/>
                <a:rect l="T1" t="T2" r="T3" b="T4"/>
                <a:pathLst>
                  <a:path w="21600" h="21600">
                    <a:moveTo>
                      <a:pt x="14886" y="3643"/>
                    </a:moveTo>
                    <a:cubicBezTo>
                      <a:pt x="9924" y="0"/>
                      <a:pt x="0" y="9108"/>
                      <a:pt x="7589" y="16134"/>
                    </a:cubicBezTo>
                    <a:cubicBezTo>
                      <a:pt x="11675" y="19778"/>
                      <a:pt x="14302" y="21600"/>
                      <a:pt x="17513" y="19518"/>
                    </a:cubicBezTo>
                    <a:cubicBezTo>
                      <a:pt x="20724" y="17436"/>
                      <a:pt x="21600" y="14833"/>
                      <a:pt x="19264" y="13792"/>
                    </a:cubicBezTo>
                    <a:cubicBezTo>
                      <a:pt x="16929" y="12751"/>
                      <a:pt x="14594" y="12751"/>
                      <a:pt x="14594" y="10930"/>
                    </a:cubicBezTo>
                    <a:cubicBezTo>
                      <a:pt x="14594" y="9108"/>
                      <a:pt x="14886" y="9368"/>
                      <a:pt x="16345" y="8587"/>
                    </a:cubicBezTo>
                    <a:cubicBezTo>
                      <a:pt x="17805" y="7546"/>
                      <a:pt x="14886" y="3643"/>
                      <a:pt x="14886" y="3643"/>
                    </a:cubicBezTo>
                    <a:close/>
                  </a:path>
                </a:pathLst>
              </a:custGeom>
              <a:solidFill>
                <a:srgbClr val="CF8F75"/>
              </a:solidFill>
              <a:ln w="9525" cap="flat" cmpd="sng">
                <a:noFill/>
                <a:prstDash val="solid"/>
                <a:round/>
              </a:ln>
            </p:spPr>
            <p:txBody>
              <a:bodyPr rtlCol="0" anchor="ctr"/>
              <a:lstStyle/>
              <a:p>
                <a:pPr algn="ctr"/>
              </a:p>
            </p:txBody>
          </p:sp>
          <p:sp>
            <p:nvSpPr>
              <p:cNvPr id="363" name="椭圆"/>
              <p:cNvSpPr/>
              <p:nvPr/>
            </p:nvSpPr>
            <p:spPr>
              <a:xfrm>
                <a:off x="4223013" y="2138669"/>
                <a:ext cx="26579" cy="26579"/>
              </a:xfrm>
              <a:prstGeom prst="ellipse">
                <a:avLst/>
              </a:prstGeom>
              <a:solidFill>
                <a:srgbClr val="E5E6E7"/>
              </a:solidFill>
              <a:ln w="9525" cap="flat" cmpd="sng">
                <a:noFill/>
                <a:prstDash val="solid"/>
                <a:round/>
              </a:ln>
            </p:spPr>
            <p:txBody>
              <a:bodyPr rtlCol="0" anchor="ctr"/>
              <a:lstStyle/>
              <a:p>
                <a:pPr algn="ctr"/>
              </a:p>
            </p:txBody>
          </p:sp>
          <p:sp>
            <p:nvSpPr>
              <p:cNvPr id="364" name="曲线"/>
              <p:cNvSpPr/>
              <p:nvPr/>
            </p:nvSpPr>
            <p:spPr>
              <a:xfrm>
                <a:off x="4694428" y="2840346"/>
                <a:ext cx="100780" cy="70878"/>
              </a:xfrm>
              <a:custGeom>
                <a:avLst/>
                <a:gdLst>
                  <a:gd name="T1" fmla="*/ 0 w 21600"/>
                  <a:gd name="T2" fmla="*/ 0 h 21600"/>
                  <a:gd name="T3" fmla="*/ 21600 w 21600"/>
                  <a:gd name="T4" fmla="*/ 21600 h 21600"/>
                </a:gdLst>
                <a:ahLst/>
                <a:cxnLst/>
                <a:rect l="T1" t="T2" r="T3" b="T4"/>
                <a:pathLst>
                  <a:path w="21600" h="21600">
                    <a:moveTo>
                      <a:pt x="11999" y="14778"/>
                    </a:moveTo>
                    <a:cubicBezTo>
                      <a:pt x="14400" y="17052"/>
                      <a:pt x="17066" y="19326"/>
                      <a:pt x="19733" y="21600"/>
                    </a:cubicBezTo>
                    <a:cubicBezTo>
                      <a:pt x="20000" y="20084"/>
                      <a:pt x="20800" y="18189"/>
                      <a:pt x="21600" y="15915"/>
                    </a:cubicBezTo>
                    <a:cubicBezTo>
                      <a:pt x="15199" y="10231"/>
                      <a:pt x="15199" y="10231"/>
                      <a:pt x="15199" y="10231"/>
                    </a:cubicBezTo>
                    <a:cubicBezTo>
                      <a:pt x="4533" y="0"/>
                      <a:pt x="4533" y="0"/>
                      <a:pt x="4533" y="0"/>
                    </a:cubicBezTo>
                    <a:cubicBezTo>
                      <a:pt x="2933" y="1515"/>
                      <a:pt x="1599" y="2652"/>
                      <a:pt x="0" y="4168"/>
                    </a:cubicBezTo>
                    <a:cubicBezTo>
                      <a:pt x="3199" y="6821"/>
                      <a:pt x="7200" y="10610"/>
                      <a:pt x="11999" y="14778"/>
                    </a:cubicBezTo>
                    <a:close/>
                  </a:path>
                </a:pathLst>
              </a:custGeom>
              <a:solidFill>
                <a:srgbClr val="FAC6AF"/>
              </a:solidFill>
              <a:ln w="9525" cap="flat" cmpd="sng">
                <a:noFill/>
                <a:prstDash val="solid"/>
                <a:round/>
              </a:ln>
            </p:spPr>
            <p:txBody>
              <a:bodyPr rtlCol="0" anchor="ctr"/>
              <a:lstStyle/>
              <a:p>
                <a:pPr algn="ctr"/>
              </a:p>
            </p:txBody>
          </p:sp>
          <p:sp>
            <p:nvSpPr>
              <p:cNvPr id="365" name="曲线"/>
              <p:cNvSpPr/>
              <p:nvPr/>
            </p:nvSpPr>
            <p:spPr>
              <a:xfrm>
                <a:off x="4785241" y="2892767"/>
                <a:ext cx="104102" cy="88228"/>
              </a:xfrm>
              <a:custGeom>
                <a:avLst/>
                <a:gdLst>
                  <a:gd name="T1" fmla="*/ 0 w 21600"/>
                  <a:gd name="T2" fmla="*/ 0 h 21600"/>
                  <a:gd name="T3" fmla="*/ 21600 w 21600"/>
                  <a:gd name="T4" fmla="*/ 21600 h 21600"/>
                </a:gdLst>
                <a:ahLst/>
                <a:cxnLst/>
                <a:rect l="T1" t="T2" r="T3" b="T4"/>
                <a:pathLst>
                  <a:path w="21600" h="21600">
                    <a:moveTo>
                      <a:pt x="2057" y="0"/>
                    </a:moveTo>
                    <a:cubicBezTo>
                      <a:pt x="1285" y="1825"/>
                      <a:pt x="514" y="3346"/>
                      <a:pt x="257" y="4563"/>
                    </a:cubicBezTo>
                    <a:cubicBezTo>
                      <a:pt x="0" y="5171"/>
                      <a:pt x="0" y="5780"/>
                      <a:pt x="0" y="6084"/>
                    </a:cubicBezTo>
                    <a:cubicBezTo>
                      <a:pt x="257" y="7605"/>
                      <a:pt x="16199" y="18557"/>
                      <a:pt x="20314" y="21600"/>
                    </a:cubicBezTo>
                    <a:cubicBezTo>
                      <a:pt x="20314" y="20991"/>
                      <a:pt x="20314" y="20383"/>
                      <a:pt x="20314" y="19774"/>
                    </a:cubicBezTo>
                    <a:cubicBezTo>
                      <a:pt x="20571" y="17645"/>
                      <a:pt x="21085" y="14298"/>
                      <a:pt x="21600" y="11256"/>
                    </a:cubicBezTo>
                    <a:lnTo>
                      <a:pt x="2057" y="0"/>
                    </a:lnTo>
                    <a:close/>
                  </a:path>
                </a:pathLst>
              </a:custGeom>
              <a:solidFill>
                <a:srgbClr val="F2F2F2"/>
              </a:solidFill>
              <a:ln w="9525" cap="flat" cmpd="sng">
                <a:noFill/>
                <a:prstDash val="solid"/>
                <a:round/>
              </a:ln>
            </p:spPr>
            <p:txBody>
              <a:bodyPr rtlCol="0" anchor="ctr"/>
              <a:lstStyle/>
              <a:p>
                <a:pPr algn="ctr"/>
              </a:p>
            </p:txBody>
          </p:sp>
          <p:sp>
            <p:nvSpPr>
              <p:cNvPr id="366" name="曲线"/>
              <p:cNvSpPr/>
              <p:nvPr/>
            </p:nvSpPr>
            <p:spPr>
              <a:xfrm>
                <a:off x="4347788" y="2980995"/>
                <a:ext cx="36915" cy="37100"/>
              </a:xfrm>
              <a:custGeom>
                <a:avLst/>
                <a:gdLst>
                  <a:gd name="T1" fmla="*/ 0 w 21600"/>
                  <a:gd name="T2" fmla="*/ 0 h 21600"/>
                  <a:gd name="T3" fmla="*/ 21600 w 21600"/>
                  <a:gd name="T4" fmla="*/ 21600 h 21600"/>
                </a:gdLst>
                <a:ahLst/>
                <a:cxnLst/>
                <a:rect l="T1" t="T2" r="T3" b="T4"/>
                <a:pathLst>
                  <a:path w="21600" h="21600">
                    <a:moveTo>
                      <a:pt x="21600" y="2880"/>
                    </a:moveTo>
                    <a:cubicBezTo>
                      <a:pt x="16559" y="2160"/>
                      <a:pt x="12239" y="1440"/>
                      <a:pt x="7200" y="0"/>
                    </a:cubicBezTo>
                    <a:cubicBezTo>
                      <a:pt x="0" y="18000"/>
                      <a:pt x="0" y="18000"/>
                      <a:pt x="0" y="18000"/>
                    </a:cubicBezTo>
                    <a:cubicBezTo>
                      <a:pt x="1440" y="18000"/>
                      <a:pt x="2879" y="18000"/>
                      <a:pt x="4320" y="18720"/>
                    </a:cubicBezTo>
                    <a:cubicBezTo>
                      <a:pt x="5040" y="18720"/>
                      <a:pt x="8640" y="20160"/>
                      <a:pt x="12960" y="21600"/>
                    </a:cubicBezTo>
                    <a:cubicBezTo>
                      <a:pt x="15839" y="15119"/>
                      <a:pt x="18720" y="8639"/>
                      <a:pt x="21600" y="2880"/>
                    </a:cubicBezTo>
                    <a:close/>
                  </a:path>
                </a:pathLst>
              </a:custGeom>
              <a:solidFill>
                <a:srgbClr val="FAC6AF"/>
              </a:solidFill>
              <a:ln w="9525" cap="flat" cmpd="sng">
                <a:noFill/>
                <a:prstDash val="solid"/>
                <a:round/>
              </a:ln>
            </p:spPr>
            <p:txBody>
              <a:bodyPr rtlCol="0" anchor="ctr"/>
              <a:lstStyle/>
              <a:p>
                <a:pPr algn="ctr"/>
              </a:p>
            </p:txBody>
          </p:sp>
          <p:sp>
            <p:nvSpPr>
              <p:cNvPr id="367" name="曲线"/>
              <p:cNvSpPr/>
              <p:nvPr/>
            </p:nvSpPr>
            <p:spPr>
              <a:xfrm>
                <a:off x="4292045" y="3012189"/>
                <a:ext cx="78261" cy="106871"/>
              </a:xfrm>
              <a:custGeom>
                <a:avLst/>
                <a:gdLst>
                  <a:gd name="T1" fmla="*/ 0 w 21600"/>
                  <a:gd name="T2" fmla="*/ 0 h 21600"/>
                  <a:gd name="T3" fmla="*/ 21600 w 21600"/>
                  <a:gd name="T4" fmla="*/ 21600 h 21600"/>
                </a:gdLst>
                <a:ahLst/>
                <a:cxnLst/>
                <a:rect l="T1" t="T2" r="T3" b="T4"/>
                <a:pathLst>
                  <a:path w="21600" h="21600">
                    <a:moveTo>
                      <a:pt x="21600" y="1255"/>
                    </a:moveTo>
                    <a:cubicBezTo>
                      <a:pt x="19542" y="753"/>
                      <a:pt x="17828" y="251"/>
                      <a:pt x="17485" y="251"/>
                    </a:cubicBezTo>
                    <a:cubicBezTo>
                      <a:pt x="16800" y="0"/>
                      <a:pt x="16114" y="0"/>
                      <a:pt x="15428" y="0"/>
                    </a:cubicBezTo>
                    <a:cubicBezTo>
                      <a:pt x="14742" y="0"/>
                      <a:pt x="14057" y="502"/>
                      <a:pt x="13371" y="1255"/>
                    </a:cubicBezTo>
                    <a:cubicBezTo>
                      <a:pt x="10285" y="4772"/>
                      <a:pt x="4457" y="13311"/>
                      <a:pt x="0" y="21600"/>
                    </a:cubicBezTo>
                    <a:cubicBezTo>
                      <a:pt x="342" y="21348"/>
                      <a:pt x="342" y="21348"/>
                      <a:pt x="685" y="21097"/>
                    </a:cubicBezTo>
                    <a:cubicBezTo>
                      <a:pt x="1028" y="20846"/>
                      <a:pt x="2400" y="20344"/>
                      <a:pt x="4114" y="19841"/>
                    </a:cubicBezTo>
                    <a:cubicBezTo>
                      <a:pt x="6171" y="19339"/>
                      <a:pt x="9257" y="18837"/>
                      <a:pt x="12342" y="18334"/>
                    </a:cubicBezTo>
                    <a:cubicBezTo>
                      <a:pt x="13028" y="17079"/>
                      <a:pt x="13371" y="15823"/>
                      <a:pt x="13714" y="15069"/>
                    </a:cubicBezTo>
                    <a:cubicBezTo>
                      <a:pt x="14400" y="13562"/>
                      <a:pt x="17828" y="7534"/>
                      <a:pt x="21600" y="1255"/>
                    </a:cubicBezTo>
                    <a:close/>
                  </a:path>
                </a:pathLst>
              </a:custGeom>
              <a:solidFill>
                <a:srgbClr val="F2F2F2"/>
              </a:solidFill>
              <a:ln w="9525" cap="flat" cmpd="sng">
                <a:noFill/>
                <a:prstDash val="solid"/>
                <a:round/>
              </a:ln>
            </p:spPr>
            <p:txBody>
              <a:bodyPr rtlCol="0" anchor="ctr"/>
              <a:lstStyle/>
              <a:p>
                <a:pPr algn="ctr"/>
              </a:p>
            </p:txBody>
          </p:sp>
        </p:grpSp>
        <p:sp>
          <p:nvSpPr>
            <p:cNvPr id="369" name="矩形"/>
            <p:cNvSpPr/>
            <p:nvPr/>
          </p:nvSpPr>
          <p:spPr>
            <a:xfrm>
              <a:off x="6022975" y="1626870"/>
              <a:ext cx="1960880" cy="1884045"/>
            </a:xfrm>
            <a:prstGeom prst="rect">
              <a:avLst/>
            </a:prstGeom>
            <a:solidFill>
              <a:srgbClr val="F2F2F2"/>
            </a:solidFill>
            <a:ln w="3175" cap="flat" cmpd="sng">
              <a:noFill/>
              <a:prstDash val="sysDash"/>
              <a:round/>
            </a:ln>
          </p:spPr>
          <p:txBody>
            <a:bodyPr rtlCol="0" anchor="ctr"/>
            <a:lstStyle/>
            <a:p>
              <a:pPr algn="ctr"/>
            </a:p>
          </p:txBody>
        </p:sp>
        <p:grpSp>
          <p:nvGrpSpPr>
            <p:cNvPr id="372" name="组合"/>
            <p:cNvGrpSpPr/>
            <p:nvPr/>
          </p:nvGrpSpPr>
          <p:grpSpPr>
            <a:xfrm>
              <a:off x="5937844" y="2868956"/>
              <a:ext cx="2131794" cy="736654"/>
              <a:chOff x="5937844" y="2868956"/>
              <a:chExt cx="2131794" cy="736654"/>
            </a:xfrm>
          </p:grpSpPr>
          <p:sp>
            <p:nvSpPr>
              <p:cNvPr id="370" name="L形"/>
              <p:cNvSpPr/>
              <p:nvPr/>
            </p:nvSpPr>
            <p:spPr>
              <a:xfrm>
                <a:off x="5937844" y="2868956"/>
                <a:ext cx="1419873" cy="736654"/>
              </a:xfrm>
              <a:prstGeom prst="corner">
                <a:avLst>
                  <a:gd name="adj1" fmla="val 13046"/>
                  <a:gd name="adj2" fmla="val 11726"/>
                </a:avLst>
              </a:prstGeom>
              <a:solidFill>
                <a:schemeClr val="bg1"/>
              </a:solidFill>
              <a:ln w="12700" cap="flat" cmpd="sng">
                <a:noFill/>
                <a:prstDash val="solid"/>
                <a:round/>
              </a:ln>
            </p:spPr>
            <p:txBody>
              <a:bodyPr rtlCol="0" anchor="ctr"/>
              <a:lstStyle/>
              <a:p>
                <a:pPr algn="ctr"/>
              </a:p>
            </p:txBody>
          </p:sp>
          <p:sp>
            <p:nvSpPr>
              <p:cNvPr id="371" name="L形"/>
              <p:cNvSpPr/>
              <p:nvPr/>
            </p:nvSpPr>
            <p:spPr>
              <a:xfrm flipH="1">
                <a:off x="6649857" y="2868956"/>
                <a:ext cx="1419781" cy="736654"/>
              </a:xfrm>
              <a:prstGeom prst="corner">
                <a:avLst>
                  <a:gd name="adj1" fmla="val 13046"/>
                  <a:gd name="adj2" fmla="val 11726"/>
                </a:avLst>
              </a:prstGeom>
              <a:solidFill>
                <a:schemeClr val="bg1"/>
              </a:solidFill>
              <a:ln w="12700" cap="flat" cmpd="sng">
                <a:noFill/>
                <a:prstDash val="solid"/>
                <a:round/>
              </a:ln>
            </p:spPr>
            <p:txBody>
              <a:bodyPr rtlCol="0" anchor="ctr"/>
              <a:lstStyle/>
              <a:p>
                <a:pPr algn="ctr"/>
              </a:p>
            </p:txBody>
          </p:sp>
        </p:grpSp>
        <p:sp>
          <p:nvSpPr>
            <p:cNvPr id="373" name="椭圆"/>
            <p:cNvSpPr/>
            <p:nvPr/>
          </p:nvSpPr>
          <p:spPr>
            <a:xfrm>
              <a:off x="6744335" y="3338195"/>
              <a:ext cx="518795" cy="518795"/>
            </a:xfrm>
            <a:prstGeom prst="ellipse">
              <a:avLst/>
            </a:prstGeom>
            <a:solidFill>
              <a:schemeClr val="bg1"/>
            </a:solidFill>
            <a:ln w="76200" cap="flat" cmpd="sng">
              <a:solidFill>
                <a:srgbClr val="A5A5A5"/>
              </a:solidFill>
              <a:prstDash val="solid"/>
              <a:round/>
            </a:ln>
          </p:spPr>
          <p:txBody>
            <a:bodyPr vert="horz" wrap="square" lIns="91440" tIns="45720" rIns="91440" bIns="45720" anchor="ctr" anchorCtr="0">
              <a:noAutofit/>
            </a:bodyPr>
            <a:lstStyle/>
            <a:p>
              <a:pPr marL="0" indent="0" algn="ctr" eaLnBrk="1" latinLnBrk="0" hangingPunct="1">
                <a:lnSpc>
                  <a:spcPct val="100000"/>
                </a:lnSpc>
                <a:spcBef>
                  <a:spcPts val="0"/>
                </a:spcBef>
                <a:spcAft>
                  <a:spcPts val="0"/>
                </a:spcAft>
                <a:buNone/>
              </a:pPr>
              <a:r>
                <a:rPr lang="en-US" altLang="zh-CN" sz="16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03</a:t>
              </a:r>
              <a:endParaRPr lang="zh-CN" altLang="en-US" sz="16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grpSp>
          <p:nvGrpSpPr>
            <p:cNvPr id="431" name="组合"/>
            <p:cNvGrpSpPr/>
            <p:nvPr/>
          </p:nvGrpSpPr>
          <p:grpSpPr>
            <a:xfrm>
              <a:off x="6402152" y="1727197"/>
              <a:ext cx="1202716" cy="1509994"/>
              <a:chOff x="6402152" y="1727197"/>
              <a:chExt cx="1202716" cy="1509994"/>
            </a:xfrm>
          </p:grpSpPr>
          <p:sp>
            <p:nvSpPr>
              <p:cNvPr id="374" name="曲线"/>
              <p:cNvSpPr/>
              <p:nvPr/>
            </p:nvSpPr>
            <p:spPr>
              <a:xfrm>
                <a:off x="6985052" y="2418768"/>
                <a:ext cx="176457" cy="211158"/>
              </a:xfrm>
              <a:custGeom>
                <a:avLst/>
                <a:gdLst>
                  <a:gd name="T1" fmla="*/ 0 w 21600"/>
                  <a:gd name="T2" fmla="*/ 0 h 21600"/>
                  <a:gd name="T3" fmla="*/ 21600 w 21600"/>
                  <a:gd name="T4" fmla="*/ 21600 h 21600"/>
                </a:gdLst>
                <a:ahLst/>
                <a:cxnLst/>
                <a:rect l="T1" t="T2" r="T3" b="T4"/>
                <a:pathLst>
                  <a:path w="21600" h="21600">
                    <a:moveTo>
                      <a:pt x="21600" y="10799"/>
                    </a:moveTo>
                    <a:cubicBezTo>
                      <a:pt x="20535" y="9656"/>
                      <a:pt x="9431" y="381"/>
                      <a:pt x="8518" y="127"/>
                    </a:cubicBezTo>
                    <a:cubicBezTo>
                      <a:pt x="7453" y="0"/>
                      <a:pt x="0" y="4955"/>
                      <a:pt x="0" y="5463"/>
                    </a:cubicBezTo>
                    <a:cubicBezTo>
                      <a:pt x="0" y="5717"/>
                      <a:pt x="16732" y="21600"/>
                      <a:pt x="21600" y="10799"/>
                    </a:cubicBezTo>
                    <a:close/>
                  </a:path>
                </a:pathLst>
              </a:custGeom>
              <a:solidFill>
                <a:srgbClr val="FAD1BF"/>
              </a:solidFill>
              <a:ln w="9525" cap="flat" cmpd="sng">
                <a:noFill/>
                <a:prstDash val="solid"/>
                <a:round/>
              </a:ln>
            </p:spPr>
            <p:txBody>
              <a:bodyPr rtlCol="0" anchor="ctr"/>
              <a:lstStyle/>
              <a:p>
                <a:pPr algn="ctr"/>
              </a:p>
            </p:txBody>
          </p:sp>
          <p:sp>
            <p:nvSpPr>
              <p:cNvPr id="375" name="曲线"/>
              <p:cNvSpPr/>
              <p:nvPr/>
            </p:nvSpPr>
            <p:spPr>
              <a:xfrm>
                <a:off x="6851418" y="2311989"/>
                <a:ext cx="249181" cy="225002"/>
              </a:xfrm>
              <a:custGeom>
                <a:avLst/>
                <a:gdLst>
                  <a:gd name="T1" fmla="*/ 0 w 21600"/>
                  <a:gd name="T2" fmla="*/ 0 h 21600"/>
                  <a:gd name="T3" fmla="*/ 21600 w 21600"/>
                  <a:gd name="T4" fmla="*/ 21600 h 21600"/>
                </a:gdLst>
                <a:ahLst/>
                <a:cxnLst/>
                <a:rect l="T1" t="T2" r="T3" b="T4"/>
                <a:pathLst>
                  <a:path w="21600" h="21600">
                    <a:moveTo>
                      <a:pt x="2376" y="596"/>
                    </a:moveTo>
                    <a:cubicBezTo>
                      <a:pt x="3671" y="0"/>
                      <a:pt x="7883" y="596"/>
                      <a:pt x="8747" y="954"/>
                    </a:cubicBezTo>
                    <a:cubicBezTo>
                      <a:pt x="9611" y="1312"/>
                      <a:pt x="16631" y="8950"/>
                      <a:pt x="18575" y="10740"/>
                    </a:cubicBezTo>
                    <a:cubicBezTo>
                      <a:pt x="20520" y="12649"/>
                      <a:pt x="21600" y="14439"/>
                      <a:pt x="21600" y="14439"/>
                    </a:cubicBezTo>
                    <a:cubicBezTo>
                      <a:pt x="16631" y="20645"/>
                      <a:pt x="16631" y="20645"/>
                      <a:pt x="16631" y="20645"/>
                    </a:cubicBezTo>
                    <a:cubicBezTo>
                      <a:pt x="16631" y="20645"/>
                      <a:pt x="10691" y="21600"/>
                      <a:pt x="9827" y="20406"/>
                    </a:cubicBezTo>
                    <a:cubicBezTo>
                      <a:pt x="8963" y="19332"/>
                      <a:pt x="0" y="6921"/>
                      <a:pt x="323" y="5489"/>
                    </a:cubicBezTo>
                    <a:cubicBezTo>
                      <a:pt x="648" y="3938"/>
                      <a:pt x="2376" y="596"/>
                      <a:pt x="2376" y="596"/>
                    </a:cubicBezTo>
                    <a:close/>
                  </a:path>
                </a:pathLst>
              </a:custGeom>
              <a:solidFill>
                <a:srgbClr val="C00000"/>
              </a:solidFill>
              <a:ln w="9525" cap="flat" cmpd="sng">
                <a:noFill/>
                <a:prstDash val="solid"/>
                <a:round/>
              </a:ln>
            </p:spPr>
            <p:txBody>
              <a:bodyPr rtlCol="0" anchor="ctr"/>
              <a:lstStyle/>
              <a:p>
                <a:pPr algn="ctr"/>
              </a:p>
            </p:txBody>
          </p:sp>
          <p:sp>
            <p:nvSpPr>
              <p:cNvPr id="376" name="曲线"/>
              <p:cNvSpPr/>
              <p:nvPr/>
            </p:nvSpPr>
            <p:spPr>
              <a:xfrm>
                <a:off x="6933739" y="2361733"/>
                <a:ext cx="146924" cy="168613"/>
              </a:xfrm>
              <a:custGeom>
                <a:avLst/>
                <a:gdLst>
                  <a:gd name="T1" fmla="*/ 0 w 21600"/>
                  <a:gd name="T2" fmla="*/ 0 h 21600"/>
                  <a:gd name="T3" fmla="*/ 21600 w 21600"/>
                  <a:gd name="T4" fmla="*/ 21600 h 21600"/>
                </a:gdLst>
                <a:ahLst/>
                <a:cxnLst/>
                <a:rect l="T1" t="T2" r="T3" b="T4"/>
                <a:pathLst>
                  <a:path w="21600" h="21600">
                    <a:moveTo>
                      <a:pt x="21600" y="15723"/>
                    </a:moveTo>
                    <a:cubicBezTo>
                      <a:pt x="16108" y="21123"/>
                      <a:pt x="16108" y="21123"/>
                      <a:pt x="16108" y="21123"/>
                    </a:cubicBezTo>
                    <a:cubicBezTo>
                      <a:pt x="16108" y="21123"/>
                      <a:pt x="12081" y="21600"/>
                      <a:pt x="8786" y="21600"/>
                    </a:cubicBezTo>
                    <a:cubicBezTo>
                      <a:pt x="0" y="0"/>
                      <a:pt x="0" y="0"/>
                      <a:pt x="0" y="0"/>
                    </a:cubicBezTo>
                    <a:cubicBezTo>
                      <a:pt x="0" y="0"/>
                      <a:pt x="17206" y="12705"/>
                      <a:pt x="21600" y="15723"/>
                    </a:cubicBezTo>
                    <a:close/>
                  </a:path>
                </a:pathLst>
              </a:custGeom>
              <a:solidFill>
                <a:srgbClr val="900000"/>
              </a:solidFill>
              <a:ln w="9525" cap="flat" cmpd="sng">
                <a:noFill/>
                <a:prstDash val="solid"/>
                <a:round/>
              </a:ln>
            </p:spPr>
            <p:txBody>
              <a:bodyPr rtlCol="0" anchor="ctr"/>
              <a:lstStyle/>
              <a:p>
                <a:pPr algn="ctr"/>
              </a:p>
            </p:txBody>
          </p:sp>
          <p:sp>
            <p:nvSpPr>
              <p:cNvPr id="377" name="曲线"/>
              <p:cNvSpPr/>
              <p:nvPr/>
            </p:nvSpPr>
            <p:spPr>
              <a:xfrm>
                <a:off x="6942599" y="2686223"/>
                <a:ext cx="545615" cy="181256"/>
              </a:xfrm>
              <a:custGeom>
                <a:avLst/>
                <a:gdLst>
                  <a:gd name="T1" fmla="*/ 0 w 21600"/>
                  <a:gd name="T2" fmla="*/ 0 h 21600"/>
                  <a:gd name="T3" fmla="*/ 21600 w 21600"/>
                  <a:gd name="T4" fmla="*/ 21600 h 21600"/>
                </a:gdLst>
                <a:ahLst/>
                <a:cxnLst/>
                <a:rect l="T1" t="T2" r="T3" b="T4"/>
                <a:pathLst>
                  <a:path w="21600" h="21600">
                    <a:moveTo>
                      <a:pt x="0" y="3550"/>
                    </a:moveTo>
                    <a:cubicBezTo>
                      <a:pt x="197" y="6213"/>
                      <a:pt x="986" y="8728"/>
                      <a:pt x="4142" y="10504"/>
                    </a:cubicBezTo>
                    <a:cubicBezTo>
                      <a:pt x="7249" y="12131"/>
                      <a:pt x="8531" y="10652"/>
                      <a:pt x="11342" y="11243"/>
                    </a:cubicBezTo>
                    <a:cubicBezTo>
                      <a:pt x="14104" y="11983"/>
                      <a:pt x="18591" y="19380"/>
                      <a:pt x="18591" y="19380"/>
                    </a:cubicBezTo>
                    <a:cubicBezTo>
                      <a:pt x="18591" y="19380"/>
                      <a:pt x="20120" y="21600"/>
                      <a:pt x="20169" y="20268"/>
                    </a:cubicBezTo>
                    <a:cubicBezTo>
                      <a:pt x="20268" y="18936"/>
                      <a:pt x="21600" y="2958"/>
                      <a:pt x="21600" y="2958"/>
                    </a:cubicBezTo>
                    <a:cubicBezTo>
                      <a:pt x="21600" y="2958"/>
                      <a:pt x="13463" y="1627"/>
                      <a:pt x="12279" y="1479"/>
                    </a:cubicBezTo>
                    <a:cubicBezTo>
                      <a:pt x="11046" y="1183"/>
                      <a:pt x="5621" y="591"/>
                      <a:pt x="4931" y="295"/>
                    </a:cubicBezTo>
                    <a:cubicBezTo>
                      <a:pt x="4241" y="0"/>
                      <a:pt x="1726" y="0"/>
                      <a:pt x="1134" y="443"/>
                    </a:cubicBezTo>
                    <a:cubicBezTo>
                      <a:pt x="493" y="1035"/>
                      <a:pt x="0" y="3550"/>
                      <a:pt x="0" y="3550"/>
                    </a:cubicBezTo>
                    <a:close/>
                  </a:path>
                </a:pathLst>
              </a:custGeom>
              <a:solidFill>
                <a:srgbClr val="58595B"/>
              </a:solidFill>
              <a:ln w="9525" cap="flat" cmpd="sng">
                <a:noFill/>
                <a:prstDash val="solid"/>
                <a:round/>
              </a:ln>
            </p:spPr>
            <p:txBody>
              <a:bodyPr rtlCol="0" anchor="ctr"/>
              <a:lstStyle/>
              <a:p>
                <a:pPr algn="ctr"/>
              </a:p>
            </p:txBody>
          </p:sp>
          <p:sp>
            <p:nvSpPr>
              <p:cNvPr id="378" name="曲线"/>
              <p:cNvSpPr/>
              <p:nvPr/>
            </p:nvSpPr>
            <p:spPr>
              <a:xfrm>
                <a:off x="7008678" y="2751933"/>
                <a:ext cx="405704" cy="95611"/>
              </a:xfrm>
              <a:custGeom>
                <a:avLst/>
                <a:gdLst>
                  <a:gd name="T1" fmla="*/ 0 w 21600"/>
                  <a:gd name="T2" fmla="*/ 0 h 21600"/>
                  <a:gd name="T3" fmla="*/ 21600 w 21600"/>
                  <a:gd name="T4" fmla="*/ 21600 h 21600"/>
                </a:gdLst>
                <a:ahLst/>
                <a:cxnLst/>
                <a:rect l="T1" t="T2" r="T3" b="T4"/>
                <a:pathLst>
                  <a:path w="21600" h="21600">
                    <a:moveTo>
                      <a:pt x="265" y="3366"/>
                    </a:moveTo>
                    <a:cubicBezTo>
                      <a:pt x="795" y="3927"/>
                      <a:pt x="1391" y="4488"/>
                      <a:pt x="2053" y="5049"/>
                    </a:cubicBezTo>
                    <a:cubicBezTo>
                      <a:pt x="6228" y="8135"/>
                      <a:pt x="7950" y="5329"/>
                      <a:pt x="11727" y="6451"/>
                    </a:cubicBezTo>
                    <a:cubicBezTo>
                      <a:pt x="15106" y="7574"/>
                      <a:pt x="20407" y="19636"/>
                      <a:pt x="21334" y="21600"/>
                    </a:cubicBezTo>
                    <a:cubicBezTo>
                      <a:pt x="21467" y="16270"/>
                      <a:pt x="21600" y="11501"/>
                      <a:pt x="21600" y="11501"/>
                    </a:cubicBezTo>
                    <a:cubicBezTo>
                      <a:pt x="21600" y="11501"/>
                      <a:pt x="13317" y="1402"/>
                      <a:pt x="12323" y="1122"/>
                    </a:cubicBezTo>
                    <a:cubicBezTo>
                      <a:pt x="11330" y="560"/>
                      <a:pt x="4770" y="560"/>
                      <a:pt x="3511" y="280"/>
                    </a:cubicBezTo>
                    <a:cubicBezTo>
                      <a:pt x="2252" y="0"/>
                      <a:pt x="265" y="560"/>
                      <a:pt x="132" y="1122"/>
                    </a:cubicBezTo>
                    <a:cubicBezTo>
                      <a:pt x="0" y="1963"/>
                      <a:pt x="132" y="2244"/>
                      <a:pt x="265" y="3366"/>
                    </a:cubicBezTo>
                    <a:close/>
                  </a:path>
                </a:pathLst>
              </a:custGeom>
              <a:solidFill>
                <a:srgbClr val="545554"/>
              </a:solidFill>
              <a:ln w="9525" cap="flat" cmpd="sng">
                <a:noFill/>
                <a:prstDash val="solid"/>
                <a:round/>
              </a:ln>
            </p:spPr>
            <p:txBody>
              <a:bodyPr rtlCol="0" anchor="ctr"/>
              <a:lstStyle/>
              <a:p>
                <a:pPr algn="ctr"/>
              </a:p>
            </p:txBody>
          </p:sp>
          <p:sp>
            <p:nvSpPr>
              <p:cNvPr id="379" name="曲线"/>
              <p:cNvSpPr/>
              <p:nvPr/>
            </p:nvSpPr>
            <p:spPr>
              <a:xfrm>
                <a:off x="6797151" y="3092481"/>
                <a:ext cx="298648" cy="144709"/>
              </a:xfrm>
              <a:custGeom>
                <a:avLst/>
                <a:gdLst>
                  <a:gd name="T1" fmla="*/ 0 w 21600"/>
                  <a:gd name="T2" fmla="*/ 0 h 21600"/>
                  <a:gd name="T3" fmla="*/ 21600 w 21600"/>
                  <a:gd name="T4" fmla="*/ 21600 h 21600"/>
                </a:gdLst>
                <a:ahLst/>
                <a:cxnLst/>
                <a:rect l="T1" t="T2" r="T3" b="T4"/>
                <a:pathLst>
                  <a:path w="21600" h="21600">
                    <a:moveTo>
                      <a:pt x="3600" y="1675"/>
                    </a:moveTo>
                    <a:cubicBezTo>
                      <a:pt x="3060" y="2606"/>
                      <a:pt x="1529" y="10241"/>
                      <a:pt x="720" y="13034"/>
                    </a:cubicBezTo>
                    <a:cubicBezTo>
                      <a:pt x="0" y="15827"/>
                      <a:pt x="449" y="21413"/>
                      <a:pt x="449" y="21413"/>
                    </a:cubicBezTo>
                    <a:cubicBezTo>
                      <a:pt x="449" y="21413"/>
                      <a:pt x="17999" y="21599"/>
                      <a:pt x="18539" y="21413"/>
                    </a:cubicBezTo>
                    <a:cubicBezTo>
                      <a:pt x="19169" y="21413"/>
                      <a:pt x="21600" y="21599"/>
                      <a:pt x="21509" y="18248"/>
                    </a:cubicBezTo>
                    <a:cubicBezTo>
                      <a:pt x="21420" y="15082"/>
                      <a:pt x="20879" y="13034"/>
                      <a:pt x="16649" y="10055"/>
                    </a:cubicBezTo>
                    <a:cubicBezTo>
                      <a:pt x="12420" y="6889"/>
                      <a:pt x="8279" y="0"/>
                      <a:pt x="7920" y="0"/>
                    </a:cubicBezTo>
                    <a:cubicBezTo>
                      <a:pt x="7650" y="0"/>
                      <a:pt x="3600" y="1675"/>
                      <a:pt x="3600" y="1675"/>
                    </a:cubicBezTo>
                    <a:close/>
                  </a:path>
                </a:pathLst>
              </a:custGeom>
              <a:solidFill>
                <a:srgbClr val="F37443"/>
              </a:solidFill>
              <a:ln w="9525" cap="flat" cmpd="sng">
                <a:noFill/>
                <a:prstDash val="solid"/>
                <a:round/>
              </a:ln>
            </p:spPr>
            <p:txBody>
              <a:bodyPr rtlCol="0" anchor="ctr"/>
              <a:lstStyle/>
              <a:p>
                <a:pPr algn="ctr"/>
              </a:p>
            </p:txBody>
          </p:sp>
          <p:sp>
            <p:nvSpPr>
              <p:cNvPr id="380" name="曲线"/>
              <p:cNvSpPr/>
              <p:nvPr/>
            </p:nvSpPr>
            <p:spPr>
              <a:xfrm>
                <a:off x="6801581" y="3204705"/>
                <a:ext cx="294218" cy="32485"/>
              </a:xfrm>
              <a:custGeom>
                <a:avLst/>
                <a:gdLst>
                  <a:gd name="T1" fmla="*/ 0 w 21600"/>
                  <a:gd name="T2" fmla="*/ 0 h 21600"/>
                  <a:gd name="T3" fmla="*/ 21600 w 21600"/>
                  <a:gd name="T4" fmla="*/ 21600 h 21600"/>
                </a:gdLst>
                <a:ahLst/>
                <a:cxnLst/>
                <a:rect l="T1" t="T2" r="T3" b="T4"/>
                <a:pathLst>
                  <a:path w="21600" h="21600">
                    <a:moveTo>
                      <a:pt x="0" y="8307"/>
                    </a:moveTo>
                    <a:cubicBezTo>
                      <a:pt x="0" y="15784"/>
                      <a:pt x="91" y="20769"/>
                      <a:pt x="91" y="20769"/>
                    </a:cubicBezTo>
                    <a:cubicBezTo>
                      <a:pt x="91" y="20769"/>
                      <a:pt x="17939" y="21600"/>
                      <a:pt x="18488" y="20769"/>
                    </a:cubicBezTo>
                    <a:cubicBezTo>
                      <a:pt x="19128" y="20769"/>
                      <a:pt x="21600" y="21600"/>
                      <a:pt x="21508" y="6646"/>
                    </a:cubicBezTo>
                    <a:cubicBezTo>
                      <a:pt x="21508" y="4153"/>
                      <a:pt x="21416" y="1661"/>
                      <a:pt x="21416" y="0"/>
                    </a:cubicBezTo>
                    <a:cubicBezTo>
                      <a:pt x="20318" y="2492"/>
                      <a:pt x="18671" y="5815"/>
                      <a:pt x="16932" y="7477"/>
                    </a:cubicBezTo>
                    <a:cubicBezTo>
                      <a:pt x="14186" y="9969"/>
                      <a:pt x="3111" y="9138"/>
                      <a:pt x="0" y="8307"/>
                    </a:cubicBezTo>
                    <a:close/>
                  </a:path>
                </a:pathLst>
              </a:custGeom>
              <a:solidFill>
                <a:srgbClr val="ECA452"/>
              </a:solidFill>
              <a:ln w="9525" cap="flat" cmpd="sng">
                <a:noFill/>
                <a:prstDash val="solid"/>
                <a:round/>
              </a:ln>
            </p:spPr>
            <p:txBody>
              <a:bodyPr rtlCol="0" anchor="ctr"/>
              <a:lstStyle/>
              <a:p>
                <a:pPr algn="ctr"/>
              </a:p>
            </p:txBody>
          </p:sp>
          <p:sp>
            <p:nvSpPr>
              <p:cNvPr id="381" name="曲线"/>
              <p:cNvSpPr/>
              <p:nvPr/>
            </p:nvSpPr>
            <p:spPr>
              <a:xfrm>
                <a:off x="6764665" y="2689545"/>
                <a:ext cx="307139" cy="521066"/>
              </a:xfrm>
              <a:custGeom>
                <a:avLst/>
                <a:gdLst>
                  <a:gd name="T1" fmla="*/ 0 w 21600"/>
                  <a:gd name="T2" fmla="*/ 0 h 21600"/>
                  <a:gd name="T3" fmla="*/ 21600 w 21600"/>
                  <a:gd name="T4" fmla="*/ 21600 h 21600"/>
                </a:gdLst>
                <a:ahLst/>
                <a:cxnLst/>
                <a:rect l="T1" t="T2" r="T3" b="T4"/>
                <a:pathLst>
                  <a:path w="21600" h="21600">
                    <a:moveTo>
                      <a:pt x="21600" y="0"/>
                    </a:moveTo>
                    <a:cubicBezTo>
                      <a:pt x="21075" y="1288"/>
                      <a:pt x="15391" y="18558"/>
                      <a:pt x="15041" y="18558"/>
                    </a:cubicBezTo>
                    <a:cubicBezTo>
                      <a:pt x="14254" y="18506"/>
                      <a:pt x="12942" y="18558"/>
                      <a:pt x="12242" y="18558"/>
                    </a:cubicBezTo>
                    <a:cubicBezTo>
                      <a:pt x="6821" y="18713"/>
                      <a:pt x="3060" y="20259"/>
                      <a:pt x="3060" y="20311"/>
                    </a:cubicBezTo>
                    <a:cubicBezTo>
                      <a:pt x="0" y="21599"/>
                      <a:pt x="12155" y="9640"/>
                      <a:pt x="13467" y="463"/>
                    </a:cubicBezTo>
                    <a:lnTo>
                      <a:pt x="21600" y="0"/>
                    </a:lnTo>
                    <a:close/>
                  </a:path>
                </a:pathLst>
              </a:custGeom>
              <a:solidFill>
                <a:srgbClr val="58595B"/>
              </a:solidFill>
              <a:ln w="9525" cap="flat" cmpd="sng">
                <a:noFill/>
                <a:prstDash val="solid"/>
                <a:round/>
              </a:ln>
            </p:spPr>
            <p:txBody>
              <a:bodyPr rtlCol="0" anchor="ctr"/>
              <a:lstStyle/>
              <a:p>
                <a:pPr algn="ctr"/>
              </a:p>
            </p:txBody>
          </p:sp>
          <p:sp>
            <p:nvSpPr>
              <p:cNvPr id="382" name="曲线"/>
              <p:cNvSpPr/>
              <p:nvPr/>
            </p:nvSpPr>
            <p:spPr>
              <a:xfrm>
                <a:off x="6767249" y="2734767"/>
                <a:ext cx="217803" cy="473814"/>
              </a:xfrm>
              <a:custGeom>
                <a:avLst/>
                <a:gdLst>
                  <a:gd name="T1" fmla="*/ 0 w 21600"/>
                  <a:gd name="T2" fmla="*/ 0 h 21600"/>
                  <a:gd name="T3" fmla="*/ 21600 w 21600"/>
                  <a:gd name="T4" fmla="*/ 21600 h 21600"/>
                </a:gdLst>
                <a:ahLst/>
                <a:cxnLst/>
                <a:rect l="T1" t="T2" r="T3" b="T4"/>
                <a:pathLst>
                  <a:path w="21600" h="21600">
                    <a:moveTo>
                      <a:pt x="20982" y="18368"/>
                    </a:moveTo>
                    <a:cubicBezTo>
                      <a:pt x="19872" y="18311"/>
                      <a:pt x="18020" y="18368"/>
                      <a:pt x="17033" y="18368"/>
                    </a:cubicBezTo>
                    <a:cubicBezTo>
                      <a:pt x="9380" y="18538"/>
                      <a:pt x="4073" y="20239"/>
                      <a:pt x="4073" y="20296"/>
                    </a:cubicBezTo>
                    <a:cubicBezTo>
                      <a:pt x="0" y="21599"/>
                      <a:pt x="14564" y="10318"/>
                      <a:pt x="18144" y="623"/>
                    </a:cubicBezTo>
                    <a:cubicBezTo>
                      <a:pt x="19625" y="396"/>
                      <a:pt x="21600" y="0"/>
                      <a:pt x="21600" y="0"/>
                    </a:cubicBezTo>
                    <a:cubicBezTo>
                      <a:pt x="21600" y="0"/>
                      <a:pt x="16292" y="8163"/>
                      <a:pt x="14317" y="10828"/>
                    </a:cubicBezTo>
                    <a:cubicBezTo>
                      <a:pt x="12219" y="13492"/>
                      <a:pt x="8763" y="18141"/>
                      <a:pt x="8763" y="18141"/>
                    </a:cubicBezTo>
                    <a:cubicBezTo>
                      <a:pt x="8763" y="18141"/>
                      <a:pt x="14934" y="17461"/>
                      <a:pt x="16662" y="17574"/>
                    </a:cubicBezTo>
                    <a:cubicBezTo>
                      <a:pt x="18390" y="17688"/>
                      <a:pt x="20489" y="18255"/>
                      <a:pt x="20982" y="18368"/>
                    </a:cubicBezTo>
                    <a:close/>
                  </a:path>
                </a:pathLst>
              </a:custGeom>
              <a:solidFill>
                <a:srgbClr val="545554"/>
              </a:solidFill>
              <a:ln w="9525" cap="flat" cmpd="sng">
                <a:noFill/>
                <a:prstDash val="solid"/>
                <a:round/>
              </a:ln>
            </p:spPr>
            <p:txBody>
              <a:bodyPr rtlCol="0" anchor="ctr"/>
              <a:lstStyle/>
              <a:p>
                <a:pPr algn="ctr"/>
              </a:p>
            </p:txBody>
          </p:sp>
          <p:sp>
            <p:nvSpPr>
              <p:cNvPr id="383" name="曲线"/>
              <p:cNvSpPr/>
              <p:nvPr/>
            </p:nvSpPr>
            <p:spPr>
              <a:xfrm>
                <a:off x="6632506" y="2321864"/>
                <a:ext cx="268746" cy="369157"/>
              </a:xfrm>
              <a:custGeom>
                <a:avLst/>
                <a:gdLst>
                  <a:gd name="T1" fmla="*/ 0 w 21600"/>
                  <a:gd name="T2" fmla="*/ 0 h 21600"/>
                  <a:gd name="T3" fmla="*/ 21600 w 21600"/>
                  <a:gd name="T4" fmla="*/ 21600 h 21600"/>
                </a:gdLst>
                <a:ahLst/>
                <a:cxnLst/>
                <a:rect l="T1" t="T2" r="T3" b="T4"/>
                <a:pathLst>
                  <a:path w="21600" h="21600">
                    <a:moveTo>
                      <a:pt x="21600" y="1309"/>
                    </a:moveTo>
                    <a:cubicBezTo>
                      <a:pt x="16299" y="7854"/>
                      <a:pt x="8699" y="14909"/>
                      <a:pt x="2899" y="21600"/>
                    </a:cubicBezTo>
                    <a:cubicBezTo>
                      <a:pt x="0" y="21018"/>
                      <a:pt x="0" y="21018"/>
                      <a:pt x="0" y="21018"/>
                    </a:cubicBezTo>
                    <a:cubicBezTo>
                      <a:pt x="0" y="21018"/>
                      <a:pt x="19899" y="654"/>
                      <a:pt x="19400" y="290"/>
                    </a:cubicBezTo>
                    <a:cubicBezTo>
                      <a:pt x="18900" y="0"/>
                      <a:pt x="21600" y="1309"/>
                      <a:pt x="21600" y="1309"/>
                    </a:cubicBezTo>
                    <a:close/>
                  </a:path>
                </a:pathLst>
              </a:custGeom>
              <a:solidFill>
                <a:srgbClr val="806A50"/>
              </a:solidFill>
              <a:ln w="9525" cap="flat" cmpd="sng">
                <a:noFill/>
                <a:prstDash val="solid"/>
                <a:round/>
              </a:ln>
            </p:spPr>
            <p:txBody>
              <a:bodyPr rtlCol="0" anchor="ctr"/>
              <a:lstStyle/>
              <a:p>
                <a:pPr algn="ctr"/>
              </a:p>
            </p:txBody>
          </p:sp>
          <p:sp>
            <p:nvSpPr>
              <p:cNvPr id="384" name="曲线"/>
              <p:cNvSpPr/>
              <p:nvPr/>
            </p:nvSpPr>
            <p:spPr>
              <a:xfrm>
                <a:off x="6656871" y="2427443"/>
                <a:ext cx="166121" cy="233676"/>
              </a:xfrm>
              <a:custGeom>
                <a:avLst/>
                <a:gdLst>
                  <a:gd name="T1" fmla="*/ 0 w 21600"/>
                  <a:gd name="T2" fmla="*/ 0 h 21600"/>
                  <a:gd name="T3" fmla="*/ 21600 w 21600"/>
                  <a:gd name="T4" fmla="*/ 21600 h 21600"/>
                </a:gdLst>
                <a:ahLst/>
                <a:cxnLst/>
                <a:rect l="T1" t="T2" r="T3" b="T4"/>
                <a:pathLst>
                  <a:path w="21600" h="21600">
                    <a:moveTo>
                      <a:pt x="0" y="20221"/>
                    </a:moveTo>
                    <a:cubicBezTo>
                      <a:pt x="4547" y="15510"/>
                      <a:pt x="13317" y="6778"/>
                      <a:pt x="19975" y="0"/>
                    </a:cubicBezTo>
                    <a:cubicBezTo>
                      <a:pt x="21600" y="1608"/>
                      <a:pt x="21600" y="1608"/>
                      <a:pt x="21600" y="1608"/>
                    </a:cubicBezTo>
                    <a:cubicBezTo>
                      <a:pt x="20625" y="2182"/>
                      <a:pt x="1461" y="21600"/>
                      <a:pt x="1461" y="21600"/>
                    </a:cubicBezTo>
                    <a:lnTo>
                      <a:pt x="0" y="20221"/>
                    </a:lnTo>
                    <a:close/>
                  </a:path>
                </a:pathLst>
              </a:custGeom>
              <a:solidFill>
                <a:srgbClr val="79634B"/>
              </a:solidFill>
              <a:ln w="9525" cap="flat" cmpd="sng">
                <a:noFill/>
                <a:prstDash val="solid"/>
                <a:round/>
              </a:ln>
            </p:spPr>
            <p:txBody>
              <a:bodyPr rtlCol="0" anchor="ctr"/>
              <a:lstStyle/>
              <a:p>
                <a:pPr algn="ctr"/>
              </a:p>
            </p:txBody>
          </p:sp>
          <p:sp>
            <p:nvSpPr>
              <p:cNvPr id="385" name="曲线"/>
              <p:cNvSpPr/>
              <p:nvPr/>
            </p:nvSpPr>
            <p:spPr>
              <a:xfrm>
                <a:off x="6672376" y="2273412"/>
                <a:ext cx="460709" cy="519681"/>
              </a:xfrm>
              <a:custGeom>
                <a:avLst/>
                <a:gdLst>
                  <a:gd name="T1" fmla="*/ 0 w 21600"/>
                  <a:gd name="T2" fmla="*/ 0 h 21600"/>
                  <a:gd name="T3" fmla="*/ 21600 w 21600"/>
                  <a:gd name="T4" fmla="*/ 21600 h 21600"/>
                </a:gdLst>
                <a:ahLst/>
                <a:cxnLst/>
                <a:rect l="T1" t="T2" r="T3" b="T4"/>
                <a:pathLst>
                  <a:path w="21600" h="21600">
                    <a:moveTo>
                      <a:pt x="1284" y="4495"/>
                    </a:moveTo>
                    <a:cubicBezTo>
                      <a:pt x="2043" y="5684"/>
                      <a:pt x="6071" y="8888"/>
                      <a:pt x="8523" y="12608"/>
                    </a:cubicBezTo>
                    <a:cubicBezTo>
                      <a:pt x="10975" y="16329"/>
                      <a:pt x="10508" y="20566"/>
                      <a:pt x="11267" y="21083"/>
                    </a:cubicBezTo>
                    <a:cubicBezTo>
                      <a:pt x="12025" y="21600"/>
                      <a:pt x="14477" y="20669"/>
                      <a:pt x="16637" y="19171"/>
                    </a:cubicBezTo>
                    <a:cubicBezTo>
                      <a:pt x="18739" y="17672"/>
                      <a:pt x="21600" y="17414"/>
                      <a:pt x="21600" y="17414"/>
                    </a:cubicBezTo>
                    <a:cubicBezTo>
                      <a:pt x="20607" y="15554"/>
                      <a:pt x="18097" y="8836"/>
                      <a:pt x="13835" y="5064"/>
                    </a:cubicBezTo>
                    <a:cubicBezTo>
                      <a:pt x="12492" y="3875"/>
                      <a:pt x="12784" y="2635"/>
                      <a:pt x="11792" y="1963"/>
                    </a:cubicBezTo>
                    <a:cubicBezTo>
                      <a:pt x="8931" y="0"/>
                      <a:pt x="0" y="2428"/>
                      <a:pt x="1284" y="4495"/>
                    </a:cubicBezTo>
                    <a:close/>
                  </a:path>
                </a:pathLst>
              </a:custGeom>
              <a:solidFill>
                <a:srgbClr val="C00000"/>
              </a:solidFill>
              <a:ln w="9525" cap="flat" cmpd="sng">
                <a:noFill/>
                <a:prstDash val="solid"/>
                <a:round/>
              </a:ln>
            </p:spPr>
            <p:txBody>
              <a:bodyPr rtlCol="0" anchor="ctr"/>
              <a:lstStyle/>
              <a:p>
                <a:pPr algn="ctr"/>
              </a:p>
            </p:txBody>
          </p:sp>
          <p:sp>
            <p:nvSpPr>
              <p:cNvPr id="386" name="曲线"/>
              <p:cNvSpPr/>
              <p:nvPr/>
            </p:nvSpPr>
            <p:spPr>
              <a:xfrm>
                <a:off x="6743254" y="2427443"/>
                <a:ext cx="366573" cy="365650"/>
              </a:xfrm>
              <a:custGeom>
                <a:avLst/>
                <a:gdLst>
                  <a:gd name="T1" fmla="*/ 0 w 21600"/>
                  <a:gd name="T2" fmla="*/ 0 h 21600"/>
                  <a:gd name="T3" fmla="*/ 21600 w 21600"/>
                  <a:gd name="T4" fmla="*/ 21600 h 21600"/>
                </a:gdLst>
                <a:ahLst/>
                <a:cxnLst/>
                <a:rect l="T1" t="T2" r="T3" b="T4"/>
                <a:pathLst>
                  <a:path w="21600" h="21600">
                    <a:moveTo>
                      <a:pt x="0" y="367"/>
                    </a:moveTo>
                    <a:cubicBezTo>
                      <a:pt x="1983" y="2571"/>
                      <a:pt x="4628" y="5583"/>
                      <a:pt x="6538" y="8816"/>
                    </a:cubicBezTo>
                    <a:cubicBezTo>
                      <a:pt x="9624" y="14106"/>
                      <a:pt x="9036" y="20130"/>
                      <a:pt x="9991" y="20865"/>
                    </a:cubicBezTo>
                    <a:cubicBezTo>
                      <a:pt x="10946" y="21600"/>
                      <a:pt x="14032" y="20277"/>
                      <a:pt x="16751" y="18146"/>
                    </a:cubicBezTo>
                    <a:cubicBezTo>
                      <a:pt x="18220" y="16897"/>
                      <a:pt x="20057" y="16310"/>
                      <a:pt x="21306" y="16016"/>
                    </a:cubicBezTo>
                    <a:cubicBezTo>
                      <a:pt x="21306" y="16016"/>
                      <a:pt x="21306" y="16016"/>
                      <a:pt x="21306" y="16016"/>
                    </a:cubicBezTo>
                    <a:cubicBezTo>
                      <a:pt x="21600" y="15869"/>
                      <a:pt x="15281" y="16163"/>
                      <a:pt x="12563" y="18000"/>
                    </a:cubicBezTo>
                    <a:cubicBezTo>
                      <a:pt x="9844" y="19836"/>
                      <a:pt x="9844" y="9697"/>
                      <a:pt x="8448" y="7346"/>
                    </a:cubicBezTo>
                    <a:cubicBezTo>
                      <a:pt x="7053" y="4995"/>
                      <a:pt x="2057" y="220"/>
                      <a:pt x="2130" y="367"/>
                    </a:cubicBezTo>
                    <a:cubicBezTo>
                      <a:pt x="2204" y="587"/>
                      <a:pt x="1542" y="0"/>
                      <a:pt x="0" y="367"/>
                    </a:cubicBezTo>
                    <a:close/>
                  </a:path>
                </a:pathLst>
              </a:custGeom>
              <a:solidFill>
                <a:srgbClr val="900000"/>
              </a:solidFill>
              <a:ln w="9525" cap="flat" cmpd="sng">
                <a:noFill/>
                <a:prstDash val="solid"/>
                <a:round/>
              </a:ln>
            </p:spPr>
            <p:txBody>
              <a:bodyPr rtlCol="0" anchor="ctr"/>
              <a:lstStyle/>
              <a:p>
                <a:pPr algn="ctr"/>
              </a:p>
            </p:txBody>
          </p:sp>
          <p:sp>
            <p:nvSpPr>
              <p:cNvPr id="387" name="曲线"/>
              <p:cNvSpPr/>
              <p:nvPr/>
            </p:nvSpPr>
            <p:spPr>
              <a:xfrm>
                <a:off x="6747315" y="2309313"/>
                <a:ext cx="145448" cy="57034"/>
              </a:xfrm>
              <a:custGeom>
                <a:avLst/>
                <a:gdLst>
                  <a:gd name="T1" fmla="*/ 0 w 21600"/>
                  <a:gd name="T2" fmla="*/ 0 h 21600"/>
                  <a:gd name="T3" fmla="*/ 21600 w 21600"/>
                  <a:gd name="T4" fmla="*/ 21600 h 21600"/>
                </a:gdLst>
                <a:ahLst/>
                <a:cxnLst/>
                <a:rect l="T1" t="T2" r="T3" b="T4"/>
                <a:pathLst>
                  <a:path w="21600" h="21600">
                    <a:moveTo>
                      <a:pt x="6461" y="469"/>
                    </a:moveTo>
                    <a:cubicBezTo>
                      <a:pt x="5538" y="939"/>
                      <a:pt x="3138" y="1408"/>
                      <a:pt x="1477" y="6104"/>
                    </a:cubicBezTo>
                    <a:cubicBezTo>
                      <a:pt x="0" y="10800"/>
                      <a:pt x="4061" y="14556"/>
                      <a:pt x="6276" y="16434"/>
                    </a:cubicBezTo>
                    <a:cubicBezTo>
                      <a:pt x="8307" y="18313"/>
                      <a:pt x="10338" y="21600"/>
                      <a:pt x="14953" y="21130"/>
                    </a:cubicBezTo>
                    <a:cubicBezTo>
                      <a:pt x="19753" y="21130"/>
                      <a:pt x="21230" y="18313"/>
                      <a:pt x="21415" y="12208"/>
                    </a:cubicBezTo>
                    <a:cubicBezTo>
                      <a:pt x="21600" y="6573"/>
                      <a:pt x="20861" y="4226"/>
                      <a:pt x="18092" y="2347"/>
                    </a:cubicBezTo>
                    <a:cubicBezTo>
                      <a:pt x="15507" y="0"/>
                      <a:pt x="6461" y="469"/>
                      <a:pt x="6461" y="469"/>
                    </a:cubicBezTo>
                    <a:close/>
                  </a:path>
                </a:pathLst>
              </a:custGeom>
              <a:solidFill>
                <a:srgbClr val="E5E6E7"/>
              </a:solidFill>
              <a:ln w="9525" cap="flat" cmpd="sng">
                <a:noFill/>
                <a:prstDash val="solid"/>
                <a:round/>
              </a:ln>
            </p:spPr>
            <p:txBody>
              <a:bodyPr rtlCol="0" anchor="ctr"/>
              <a:lstStyle/>
              <a:p>
                <a:pPr algn="ctr"/>
              </a:p>
            </p:txBody>
          </p:sp>
          <p:sp>
            <p:nvSpPr>
              <p:cNvPr id="388" name="曲线"/>
              <p:cNvSpPr/>
              <p:nvPr/>
            </p:nvSpPr>
            <p:spPr>
              <a:xfrm>
                <a:off x="6750637" y="2256892"/>
                <a:ext cx="127359" cy="98196"/>
              </a:xfrm>
              <a:custGeom>
                <a:avLst/>
                <a:gdLst>
                  <a:gd name="T1" fmla="*/ 0 w 21600"/>
                  <a:gd name="T2" fmla="*/ 0 h 21600"/>
                  <a:gd name="T3" fmla="*/ 21600 w 21600"/>
                  <a:gd name="T4" fmla="*/ 21600 h 21600"/>
                </a:gdLst>
                <a:ahLst/>
                <a:cxnLst/>
                <a:rect l="T1" t="T2" r="T3" b="T4"/>
                <a:pathLst>
                  <a:path w="21600" h="21600">
                    <a:moveTo>
                      <a:pt x="0" y="2734"/>
                    </a:moveTo>
                    <a:cubicBezTo>
                      <a:pt x="2117" y="7929"/>
                      <a:pt x="1694" y="16131"/>
                      <a:pt x="1694" y="16131"/>
                    </a:cubicBezTo>
                    <a:cubicBezTo>
                      <a:pt x="1694" y="16131"/>
                      <a:pt x="11858" y="21326"/>
                      <a:pt x="16094" y="21600"/>
                    </a:cubicBezTo>
                    <a:cubicBezTo>
                      <a:pt x="20329" y="21600"/>
                      <a:pt x="21600" y="18865"/>
                      <a:pt x="20752" y="16951"/>
                    </a:cubicBezTo>
                    <a:cubicBezTo>
                      <a:pt x="20117" y="15311"/>
                      <a:pt x="16305" y="9296"/>
                      <a:pt x="15458" y="4648"/>
                    </a:cubicBezTo>
                    <a:cubicBezTo>
                      <a:pt x="14611" y="0"/>
                      <a:pt x="0" y="2734"/>
                      <a:pt x="0" y="2734"/>
                    </a:cubicBezTo>
                    <a:close/>
                  </a:path>
                </a:pathLst>
              </a:custGeom>
              <a:solidFill>
                <a:srgbClr val="FAD1BF"/>
              </a:solidFill>
              <a:ln w="9525" cap="flat" cmpd="sng">
                <a:noFill/>
                <a:prstDash val="solid"/>
                <a:round/>
              </a:ln>
            </p:spPr>
            <p:txBody>
              <a:bodyPr rtlCol="0" anchor="ctr"/>
              <a:lstStyle/>
              <a:p>
                <a:pPr algn="ctr"/>
              </a:p>
            </p:txBody>
          </p:sp>
          <p:sp>
            <p:nvSpPr>
              <p:cNvPr id="389" name="曲线"/>
              <p:cNvSpPr/>
              <p:nvPr/>
            </p:nvSpPr>
            <p:spPr>
              <a:xfrm>
                <a:off x="6582671" y="2202441"/>
                <a:ext cx="184578" cy="120806"/>
              </a:xfrm>
              <a:custGeom>
                <a:avLst/>
                <a:gdLst>
                  <a:gd name="T1" fmla="*/ 0 w 21600"/>
                  <a:gd name="T2" fmla="*/ 0 h 21600"/>
                  <a:gd name="T3" fmla="*/ 21600 w 21600"/>
                  <a:gd name="T4" fmla="*/ 21600 h 21600"/>
                </a:gdLst>
                <a:ahLst/>
                <a:cxnLst/>
                <a:rect l="T1" t="T2" r="T3" b="T4"/>
                <a:pathLst>
                  <a:path w="21600" h="21600">
                    <a:moveTo>
                      <a:pt x="0" y="4453"/>
                    </a:moveTo>
                    <a:cubicBezTo>
                      <a:pt x="145" y="5121"/>
                      <a:pt x="1751" y="12247"/>
                      <a:pt x="5545" y="16255"/>
                    </a:cubicBezTo>
                    <a:cubicBezTo>
                      <a:pt x="9340" y="20486"/>
                      <a:pt x="12551" y="21600"/>
                      <a:pt x="11967" y="20931"/>
                    </a:cubicBezTo>
                    <a:cubicBezTo>
                      <a:pt x="11383" y="20486"/>
                      <a:pt x="9340" y="15364"/>
                      <a:pt x="9340" y="15364"/>
                    </a:cubicBezTo>
                    <a:cubicBezTo>
                      <a:pt x="9340" y="15364"/>
                      <a:pt x="9486" y="15810"/>
                      <a:pt x="14448" y="17814"/>
                    </a:cubicBezTo>
                    <a:cubicBezTo>
                      <a:pt x="19264" y="19595"/>
                      <a:pt x="19264" y="18482"/>
                      <a:pt x="19264" y="18482"/>
                    </a:cubicBezTo>
                    <a:cubicBezTo>
                      <a:pt x="16199" y="10243"/>
                      <a:pt x="16199" y="10243"/>
                      <a:pt x="16199" y="10243"/>
                    </a:cubicBezTo>
                    <a:cubicBezTo>
                      <a:pt x="21600" y="11356"/>
                      <a:pt x="21600" y="11356"/>
                      <a:pt x="21600" y="11356"/>
                    </a:cubicBezTo>
                    <a:cubicBezTo>
                      <a:pt x="9340" y="0"/>
                      <a:pt x="9340" y="0"/>
                      <a:pt x="9340" y="0"/>
                    </a:cubicBezTo>
                    <a:lnTo>
                      <a:pt x="0" y="4453"/>
                    </a:lnTo>
                    <a:close/>
                  </a:path>
                </a:pathLst>
              </a:custGeom>
              <a:solidFill>
                <a:srgbClr val="806A50"/>
              </a:solidFill>
              <a:ln w="9525" cap="flat" cmpd="sng">
                <a:noFill/>
                <a:prstDash val="solid"/>
                <a:round/>
              </a:ln>
            </p:spPr>
            <p:txBody>
              <a:bodyPr rtlCol="0" anchor="ctr"/>
              <a:lstStyle/>
              <a:p>
                <a:pPr algn="ctr"/>
              </a:p>
            </p:txBody>
          </p:sp>
          <p:sp>
            <p:nvSpPr>
              <p:cNvPr id="390" name="曲线"/>
              <p:cNvSpPr/>
              <p:nvPr/>
            </p:nvSpPr>
            <p:spPr>
              <a:xfrm>
                <a:off x="7013477" y="2290670"/>
                <a:ext cx="164644" cy="258872"/>
              </a:xfrm>
              <a:custGeom>
                <a:avLst/>
                <a:gdLst>
                  <a:gd name="T1" fmla="*/ 0 w 21600"/>
                  <a:gd name="T2" fmla="*/ 0 h 21600"/>
                  <a:gd name="T3" fmla="*/ 21600 w 21600"/>
                  <a:gd name="T4" fmla="*/ 21600 h 21600"/>
                </a:gdLst>
                <a:ahLst/>
                <a:cxnLst/>
                <a:rect l="T1" t="T2" r="T3" b="T4"/>
                <a:pathLst>
                  <a:path w="21600" h="21600">
                    <a:moveTo>
                      <a:pt x="5890" y="0"/>
                    </a:moveTo>
                    <a:cubicBezTo>
                      <a:pt x="7199" y="519"/>
                      <a:pt x="21600" y="17134"/>
                      <a:pt x="19472" y="19523"/>
                    </a:cubicBezTo>
                    <a:cubicBezTo>
                      <a:pt x="17836" y="21392"/>
                      <a:pt x="10145" y="21600"/>
                      <a:pt x="10145" y="21600"/>
                    </a:cubicBezTo>
                    <a:cubicBezTo>
                      <a:pt x="6218" y="16303"/>
                      <a:pt x="5563" y="10592"/>
                      <a:pt x="0" y="3219"/>
                    </a:cubicBezTo>
                    <a:lnTo>
                      <a:pt x="5890" y="0"/>
                    </a:lnTo>
                    <a:close/>
                  </a:path>
                </a:pathLst>
              </a:custGeom>
              <a:solidFill>
                <a:srgbClr val="FAD1BF"/>
              </a:solidFill>
              <a:ln w="9525" cap="flat" cmpd="sng">
                <a:noFill/>
                <a:prstDash val="solid"/>
                <a:round/>
              </a:ln>
            </p:spPr>
            <p:txBody>
              <a:bodyPr rtlCol="0" anchor="ctr"/>
              <a:lstStyle/>
              <a:p>
                <a:pPr algn="ctr"/>
              </a:p>
            </p:txBody>
          </p:sp>
          <p:sp>
            <p:nvSpPr>
              <p:cNvPr id="391" name="曲线"/>
              <p:cNvSpPr/>
              <p:nvPr/>
            </p:nvSpPr>
            <p:spPr>
              <a:xfrm>
                <a:off x="6962534" y="2224960"/>
                <a:ext cx="135850" cy="138711"/>
              </a:xfrm>
              <a:custGeom>
                <a:avLst/>
                <a:gdLst>
                  <a:gd name="T1" fmla="*/ 0 w 21600"/>
                  <a:gd name="T2" fmla="*/ 0 h 21600"/>
                  <a:gd name="T3" fmla="*/ 21600 w 21600"/>
                  <a:gd name="T4" fmla="*/ 21600 h 21600"/>
                </a:gdLst>
                <a:ahLst/>
                <a:cxnLst/>
                <a:rect l="T1" t="T2" r="T3" b="T4"/>
                <a:pathLst>
                  <a:path w="21600" h="21600">
                    <a:moveTo>
                      <a:pt x="3368" y="771"/>
                    </a:moveTo>
                    <a:cubicBezTo>
                      <a:pt x="2179" y="1349"/>
                      <a:pt x="792" y="1349"/>
                      <a:pt x="594" y="3471"/>
                    </a:cubicBezTo>
                    <a:cubicBezTo>
                      <a:pt x="594" y="3857"/>
                      <a:pt x="1387" y="4628"/>
                      <a:pt x="1189" y="4821"/>
                    </a:cubicBezTo>
                    <a:cubicBezTo>
                      <a:pt x="792" y="5785"/>
                      <a:pt x="0" y="6364"/>
                      <a:pt x="396" y="7521"/>
                    </a:cubicBezTo>
                    <a:cubicBezTo>
                      <a:pt x="594" y="8292"/>
                      <a:pt x="1387" y="9257"/>
                      <a:pt x="2377" y="9642"/>
                    </a:cubicBezTo>
                    <a:cubicBezTo>
                      <a:pt x="2377" y="9642"/>
                      <a:pt x="792" y="10028"/>
                      <a:pt x="990" y="12150"/>
                    </a:cubicBezTo>
                    <a:cubicBezTo>
                      <a:pt x="1189" y="14078"/>
                      <a:pt x="2972" y="13499"/>
                      <a:pt x="3368" y="14271"/>
                    </a:cubicBezTo>
                    <a:cubicBezTo>
                      <a:pt x="3567" y="14657"/>
                      <a:pt x="2377" y="15621"/>
                      <a:pt x="4161" y="17357"/>
                    </a:cubicBezTo>
                    <a:cubicBezTo>
                      <a:pt x="5152" y="18514"/>
                      <a:pt x="6341" y="18707"/>
                      <a:pt x="7530" y="19478"/>
                    </a:cubicBezTo>
                    <a:cubicBezTo>
                      <a:pt x="10106" y="21214"/>
                      <a:pt x="12484" y="21600"/>
                      <a:pt x="16249" y="19864"/>
                    </a:cubicBezTo>
                    <a:cubicBezTo>
                      <a:pt x="19816" y="18128"/>
                      <a:pt x="21600" y="10992"/>
                      <a:pt x="17834" y="5399"/>
                    </a:cubicBezTo>
                    <a:cubicBezTo>
                      <a:pt x="14069" y="0"/>
                      <a:pt x="3368" y="771"/>
                      <a:pt x="3368" y="771"/>
                    </a:cubicBezTo>
                    <a:close/>
                  </a:path>
                </a:pathLst>
              </a:custGeom>
              <a:solidFill>
                <a:srgbClr val="FAD1BF"/>
              </a:solidFill>
              <a:ln w="9525" cap="flat" cmpd="sng">
                <a:noFill/>
                <a:prstDash val="solid"/>
                <a:round/>
              </a:ln>
            </p:spPr>
            <p:txBody>
              <a:bodyPr rtlCol="0" anchor="ctr"/>
              <a:lstStyle/>
              <a:p>
                <a:pPr algn="ctr"/>
              </a:p>
            </p:txBody>
          </p:sp>
          <p:sp>
            <p:nvSpPr>
              <p:cNvPr id="392" name="曲线"/>
              <p:cNvSpPr/>
              <p:nvPr/>
            </p:nvSpPr>
            <p:spPr>
              <a:xfrm>
                <a:off x="6445344" y="1830745"/>
                <a:ext cx="549676" cy="483181"/>
              </a:xfrm>
              <a:custGeom>
                <a:avLst/>
                <a:gdLst>
                  <a:gd name="T1" fmla="*/ 0 w 21600"/>
                  <a:gd name="T2" fmla="*/ 0 h 21600"/>
                  <a:gd name="T3" fmla="*/ 21600 w 21600"/>
                  <a:gd name="T4" fmla="*/ 21600 h 21600"/>
                </a:gdLst>
                <a:ahLst/>
                <a:cxnLst/>
                <a:rect l="T1" t="T2" r="T3" b="T4"/>
                <a:pathLst>
                  <a:path w="21600" h="21600">
                    <a:moveTo>
                      <a:pt x="8963" y="1554"/>
                    </a:moveTo>
                    <a:cubicBezTo>
                      <a:pt x="13567" y="0"/>
                      <a:pt x="17828" y="1499"/>
                      <a:pt x="19395" y="7440"/>
                    </a:cubicBezTo>
                    <a:cubicBezTo>
                      <a:pt x="19493" y="7829"/>
                      <a:pt x="20375" y="9772"/>
                      <a:pt x="20473" y="10161"/>
                    </a:cubicBezTo>
                    <a:cubicBezTo>
                      <a:pt x="21600" y="15603"/>
                      <a:pt x="20424" y="18934"/>
                      <a:pt x="16946" y="20211"/>
                    </a:cubicBezTo>
                    <a:cubicBezTo>
                      <a:pt x="13273" y="21600"/>
                      <a:pt x="10187" y="21100"/>
                      <a:pt x="7738" y="18768"/>
                    </a:cubicBezTo>
                    <a:cubicBezTo>
                      <a:pt x="0" y="16824"/>
                      <a:pt x="4408" y="3165"/>
                      <a:pt x="8963" y="1554"/>
                    </a:cubicBezTo>
                    <a:close/>
                  </a:path>
                </a:pathLst>
              </a:custGeom>
              <a:solidFill>
                <a:srgbClr val="FAD1BF"/>
              </a:solidFill>
              <a:ln w="9525" cap="flat" cmpd="sng">
                <a:noFill/>
                <a:prstDash val="solid"/>
                <a:round/>
              </a:ln>
            </p:spPr>
            <p:txBody>
              <a:bodyPr rtlCol="0" anchor="ctr"/>
              <a:lstStyle/>
              <a:p>
                <a:pPr algn="ctr"/>
              </a:p>
            </p:txBody>
          </p:sp>
          <p:sp>
            <p:nvSpPr>
              <p:cNvPr id="393" name="曲线"/>
              <p:cNvSpPr/>
              <p:nvPr/>
            </p:nvSpPr>
            <p:spPr>
              <a:xfrm>
                <a:off x="6582671" y="2181215"/>
                <a:ext cx="379863" cy="132712"/>
              </a:xfrm>
              <a:custGeom>
                <a:avLst/>
                <a:gdLst>
                  <a:gd name="T1" fmla="*/ 0 w 21600"/>
                  <a:gd name="T2" fmla="*/ 0 h 21600"/>
                  <a:gd name="T3" fmla="*/ 21600 w 21600"/>
                  <a:gd name="T4" fmla="*/ 21600 h 21600"/>
                </a:gdLst>
                <a:ahLst/>
                <a:cxnLst/>
                <a:rect l="T1" t="T2" r="T3" b="T4"/>
                <a:pathLst>
                  <a:path w="21600" h="21600">
                    <a:moveTo>
                      <a:pt x="21600" y="5046"/>
                    </a:moveTo>
                    <a:cubicBezTo>
                      <a:pt x="20679" y="10497"/>
                      <a:pt x="19050" y="14332"/>
                      <a:pt x="16713" y="16553"/>
                    </a:cubicBezTo>
                    <a:cubicBezTo>
                      <a:pt x="11401" y="21600"/>
                      <a:pt x="6940" y="19783"/>
                      <a:pt x="3399" y="11304"/>
                    </a:cubicBezTo>
                    <a:cubicBezTo>
                      <a:pt x="2053" y="10497"/>
                      <a:pt x="920" y="8882"/>
                      <a:pt x="0" y="6863"/>
                    </a:cubicBezTo>
                    <a:cubicBezTo>
                      <a:pt x="1274" y="3028"/>
                      <a:pt x="1274" y="3028"/>
                      <a:pt x="1274" y="3028"/>
                    </a:cubicBezTo>
                    <a:cubicBezTo>
                      <a:pt x="1274" y="3028"/>
                      <a:pt x="2407" y="403"/>
                      <a:pt x="2053" y="201"/>
                    </a:cubicBezTo>
                    <a:cubicBezTo>
                      <a:pt x="1770" y="0"/>
                      <a:pt x="5240" y="10497"/>
                      <a:pt x="8073" y="13727"/>
                    </a:cubicBezTo>
                    <a:cubicBezTo>
                      <a:pt x="10906" y="17158"/>
                      <a:pt x="14305" y="17360"/>
                      <a:pt x="16784" y="15140"/>
                    </a:cubicBezTo>
                    <a:cubicBezTo>
                      <a:pt x="18625" y="13525"/>
                      <a:pt x="20679" y="7872"/>
                      <a:pt x="21600" y="5046"/>
                    </a:cubicBezTo>
                    <a:close/>
                  </a:path>
                </a:pathLst>
              </a:custGeom>
              <a:solidFill>
                <a:srgbClr val="FAC6AF"/>
              </a:solidFill>
              <a:ln w="9525" cap="flat" cmpd="sng">
                <a:noFill/>
                <a:prstDash val="solid"/>
                <a:round/>
              </a:ln>
            </p:spPr>
            <p:txBody>
              <a:bodyPr rtlCol="0" anchor="ctr"/>
              <a:lstStyle/>
              <a:p>
                <a:pPr algn="ctr"/>
              </a:p>
            </p:txBody>
          </p:sp>
          <p:sp>
            <p:nvSpPr>
              <p:cNvPr id="394" name="曲线"/>
              <p:cNvSpPr/>
              <p:nvPr/>
            </p:nvSpPr>
            <p:spPr>
              <a:xfrm>
                <a:off x="6696740" y="1988699"/>
                <a:ext cx="130312" cy="81676"/>
              </a:xfrm>
              <a:custGeom>
                <a:avLst/>
                <a:gdLst>
                  <a:gd name="T1" fmla="*/ 0 w 21600"/>
                  <a:gd name="T2" fmla="*/ 0 h 21600"/>
                  <a:gd name="T3" fmla="*/ 21600 w 21600"/>
                  <a:gd name="T4" fmla="*/ 21600 h 21600"/>
                </a:gdLst>
                <a:ahLst/>
                <a:cxnLst/>
                <a:rect l="T1" t="T2" r="T3" b="T4"/>
                <a:pathLst>
                  <a:path w="21600" h="21600">
                    <a:moveTo>
                      <a:pt x="0" y="21600"/>
                    </a:moveTo>
                    <a:cubicBezTo>
                      <a:pt x="2699" y="15054"/>
                      <a:pt x="17653" y="0"/>
                      <a:pt x="21184" y="6218"/>
                    </a:cubicBezTo>
                    <a:cubicBezTo>
                      <a:pt x="21600" y="7527"/>
                      <a:pt x="17238" y="10472"/>
                      <a:pt x="12253" y="13745"/>
                    </a:cubicBezTo>
                    <a:cubicBezTo>
                      <a:pt x="7477" y="17018"/>
                      <a:pt x="2284" y="19963"/>
                      <a:pt x="0" y="21600"/>
                    </a:cubicBezTo>
                    <a:close/>
                  </a:path>
                </a:pathLst>
              </a:custGeom>
              <a:solidFill>
                <a:srgbClr val="806A50"/>
              </a:solidFill>
              <a:ln w="9525" cap="flat" cmpd="sng">
                <a:noFill/>
                <a:prstDash val="solid"/>
                <a:round/>
              </a:ln>
            </p:spPr>
            <p:txBody>
              <a:bodyPr rtlCol="0" anchor="ctr"/>
              <a:lstStyle/>
              <a:p>
                <a:pPr algn="ctr"/>
              </a:p>
            </p:txBody>
          </p:sp>
          <p:sp>
            <p:nvSpPr>
              <p:cNvPr id="395" name="曲线"/>
              <p:cNvSpPr/>
              <p:nvPr/>
            </p:nvSpPr>
            <p:spPr>
              <a:xfrm>
                <a:off x="6402152" y="1727197"/>
                <a:ext cx="568872" cy="523696"/>
              </a:xfrm>
              <a:custGeom>
                <a:avLst/>
                <a:gdLst>
                  <a:gd name="T1" fmla="*/ 0 w 21600"/>
                  <a:gd name="T2" fmla="*/ 0 h 21600"/>
                  <a:gd name="T3" fmla="*/ 21600 w 21600"/>
                  <a:gd name="T4" fmla="*/ 21600 h 21600"/>
                </a:gdLst>
                <a:ahLst/>
                <a:cxnLst/>
                <a:rect l="T1" t="T2" r="T3" b="T4"/>
                <a:pathLst>
                  <a:path w="21600" h="21600">
                    <a:moveTo>
                      <a:pt x="7326" y="17341"/>
                    </a:moveTo>
                    <a:cubicBezTo>
                      <a:pt x="7278" y="17238"/>
                      <a:pt x="6853" y="16828"/>
                      <a:pt x="6617" y="16161"/>
                    </a:cubicBezTo>
                    <a:cubicBezTo>
                      <a:pt x="7467" y="16674"/>
                      <a:pt x="8933" y="18572"/>
                      <a:pt x="8933" y="18572"/>
                    </a:cubicBezTo>
                    <a:cubicBezTo>
                      <a:pt x="9689" y="17700"/>
                      <a:pt x="9689" y="17700"/>
                      <a:pt x="9689" y="17700"/>
                    </a:cubicBezTo>
                    <a:cubicBezTo>
                      <a:pt x="9689" y="17700"/>
                      <a:pt x="8885" y="16777"/>
                      <a:pt x="8318" y="15545"/>
                    </a:cubicBezTo>
                    <a:cubicBezTo>
                      <a:pt x="7940" y="14827"/>
                      <a:pt x="7326" y="13904"/>
                      <a:pt x="6947" y="13288"/>
                    </a:cubicBezTo>
                    <a:cubicBezTo>
                      <a:pt x="8082" y="13134"/>
                      <a:pt x="12619" y="12980"/>
                      <a:pt x="15597" y="10825"/>
                    </a:cubicBezTo>
                    <a:cubicBezTo>
                      <a:pt x="13423" y="10569"/>
                      <a:pt x="12288" y="10158"/>
                      <a:pt x="11816" y="9696"/>
                    </a:cubicBezTo>
                    <a:cubicBezTo>
                      <a:pt x="15597" y="10620"/>
                      <a:pt x="19898" y="9440"/>
                      <a:pt x="21600" y="5387"/>
                    </a:cubicBezTo>
                    <a:cubicBezTo>
                      <a:pt x="18244" y="6259"/>
                      <a:pt x="18244" y="6259"/>
                      <a:pt x="18244" y="6259"/>
                    </a:cubicBezTo>
                    <a:cubicBezTo>
                      <a:pt x="20843" y="5233"/>
                      <a:pt x="20182" y="2770"/>
                      <a:pt x="18905" y="0"/>
                    </a:cubicBezTo>
                    <a:cubicBezTo>
                      <a:pt x="17346" y="5746"/>
                      <a:pt x="2505" y="3899"/>
                      <a:pt x="3403" y="11390"/>
                    </a:cubicBezTo>
                    <a:cubicBezTo>
                      <a:pt x="0" y="13493"/>
                      <a:pt x="4773" y="21035"/>
                      <a:pt x="9122" y="21600"/>
                    </a:cubicBezTo>
                    <a:cubicBezTo>
                      <a:pt x="9122" y="21600"/>
                      <a:pt x="7420" y="19701"/>
                      <a:pt x="7184" y="18829"/>
                    </a:cubicBezTo>
                    <a:cubicBezTo>
                      <a:pt x="6995" y="17957"/>
                      <a:pt x="7326" y="17341"/>
                      <a:pt x="7326" y="17341"/>
                    </a:cubicBezTo>
                    <a:close/>
                  </a:path>
                </a:pathLst>
              </a:custGeom>
              <a:solidFill>
                <a:srgbClr val="806A50"/>
              </a:solidFill>
              <a:ln w="9525" cap="flat" cmpd="sng">
                <a:noFill/>
                <a:prstDash val="solid"/>
                <a:round/>
              </a:ln>
            </p:spPr>
            <p:txBody>
              <a:bodyPr rtlCol="0" anchor="ctr"/>
              <a:lstStyle/>
              <a:p>
                <a:pPr algn="ctr"/>
              </a:p>
            </p:txBody>
          </p:sp>
          <p:sp>
            <p:nvSpPr>
              <p:cNvPr id="396" name="曲线"/>
              <p:cNvSpPr/>
              <p:nvPr/>
            </p:nvSpPr>
            <p:spPr>
              <a:xfrm>
                <a:off x="6545017" y="1989345"/>
                <a:ext cx="268008" cy="164644"/>
              </a:xfrm>
              <a:custGeom>
                <a:avLst/>
                <a:gdLst>
                  <a:gd name="T1" fmla="*/ 0 w 21600"/>
                  <a:gd name="T2" fmla="*/ 0 h 21600"/>
                  <a:gd name="T3" fmla="*/ 21600 w 21600"/>
                  <a:gd name="T4" fmla="*/ 21600 h 21600"/>
                </a:gdLst>
                <a:ahLst/>
                <a:cxnLst/>
                <a:rect l="T1" t="T2" r="T3" b="T4"/>
                <a:pathLst>
                  <a:path w="21600" h="21600">
                    <a:moveTo>
                      <a:pt x="8840" y="21600"/>
                    </a:moveTo>
                    <a:cubicBezTo>
                      <a:pt x="8439" y="20781"/>
                      <a:pt x="7132" y="18163"/>
                      <a:pt x="6128" y="15054"/>
                    </a:cubicBezTo>
                    <a:cubicBezTo>
                      <a:pt x="5324" y="12763"/>
                      <a:pt x="4018" y="9818"/>
                      <a:pt x="3214" y="7854"/>
                    </a:cubicBezTo>
                    <a:cubicBezTo>
                      <a:pt x="5626" y="7363"/>
                      <a:pt x="15270" y="6872"/>
                      <a:pt x="21600" y="0"/>
                    </a:cubicBezTo>
                    <a:cubicBezTo>
                      <a:pt x="21600" y="0"/>
                      <a:pt x="17882" y="1472"/>
                      <a:pt x="13562" y="3436"/>
                    </a:cubicBezTo>
                    <a:cubicBezTo>
                      <a:pt x="9242" y="5236"/>
                      <a:pt x="0" y="6218"/>
                      <a:pt x="0" y="6218"/>
                    </a:cubicBezTo>
                    <a:cubicBezTo>
                      <a:pt x="0" y="6218"/>
                      <a:pt x="1808" y="10800"/>
                      <a:pt x="4420" y="14563"/>
                    </a:cubicBezTo>
                    <a:cubicBezTo>
                      <a:pt x="6530" y="17509"/>
                      <a:pt x="8338" y="20618"/>
                      <a:pt x="8840" y="21600"/>
                    </a:cubicBezTo>
                    <a:close/>
                  </a:path>
                </a:pathLst>
              </a:custGeom>
              <a:solidFill>
                <a:srgbClr val="796247"/>
              </a:solidFill>
              <a:ln w="9525" cap="flat" cmpd="sng">
                <a:noFill/>
                <a:prstDash val="solid"/>
                <a:round/>
              </a:ln>
            </p:spPr>
            <p:txBody>
              <a:bodyPr rtlCol="0" anchor="ctr"/>
              <a:lstStyle/>
              <a:p>
                <a:pPr algn="ctr"/>
              </a:p>
            </p:txBody>
          </p:sp>
          <p:sp>
            <p:nvSpPr>
              <p:cNvPr id="397" name="曲线"/>
              <p:cNvSpPr/>
              <p:nvPr/>
            </p:nvSpPr>
            <p:spPr>
              <a:xfrm>
                <a:off x="6713352" y="1857925"/>
                <a:ext cx="257672" cy="111577"/>
              </a:xfrm>
              <a:custGeom>
                <a:avLst/>
                <a:gdLst>
                  <a:gd name="T1" fmla="*/ 0 w 21600"/>
                  <a:gd name="T2" fmla="*/ 0 h 21600"/>
                  <a:gd name="T3" fmla="*/ 21600 w 21600"/>
                  <a:gd name="T4" fmla="*/ 21600 h 21600"/>
                </a:gdLst>
                <a:ahLst/>
                <a:cxnLst/>
                <a:rect l="T1" t="T2" r="T3" b="T4"/>
                <a:pathLst>
                  <a:path w="21600" h="21600">
                    <a:moveTo>
                      <a:pt x="5530" y="21600"/>
                    </a:moveTo>
                    <a:cubicBezTo>
                      <a:pt x="12208" y="21360"/>
                      <a:pt x="18678" y="14880"/>
                      <a:pt x="21600" y="0"/>
                    </a:cubicBezTo>
                    <a:cubicBezTo>
                      <a:pt x="21600" y="0"/>
                      <a:pt x="15965" y="10800"/>
                      <a:pt x="12000" y="15360"/>
                    </a:cubicBezTo>
                    <a:cubicBezTo>
                      <a:pt x="8034" y="19920"/>
                      <a:pt x="0" y="20160"/>
                      <a:pt x="0" y="20160"/>
                    </a:cubicBezTo>
                    <a:cubicBezTo>
                      <a:pt x="0" y="20160"/>
                      <a:pt x="2504" y="20879"/>
                      <a:pt x="5530" y="21600"/>
                    </a:cubicBezTo>
                    <a:close/>
                  </a:path>
                </a:pathLst>
              </a:custGeom>
              <a:solidFill>
                <a:srgbClr val="796247"/>
              </a:solidFill>
              <a:ln w="9525" cap="flat" cmpd="sng">
                <a:noFill/>
                <a:prstDash val="solid"/>
                <a:round/>
              </a:ln>
            </p:spPr>
            <p:txBody>
              <a:bodyPr rtlCol="0" anchor="ctr"/>
              <a:lstStyle/>
              <a:p>
                <a:pPr algn="ctr"/>
              </a:p>
            </p:txBody>
          </p:sp>
          <p:sp>
            <p:nvSpPr>
              <p:cNvPr id="398" name="曲线"/>
              <p:cNvSpPr/>
              <p:nvPr/>
            </p:nvSpPr>
            <p:spPr>
              <a:xfrm>
                <a:off x="6841450" y="1727197"/>
                <a:ext cx="109639" cy="172535"/>
              </a:xfrm>
              <a:custGeom>
                <a:avLst/>
                <a:gdLst>
                  <a:gd name="T1" fmla="*/ 0 w 21600"/>
                  <a:gd name="T2" fmla="*/ 0 h 21600"/>
                  <a:gd name="T3" fmla="*/ 21600 w 21600"/>
                  <a:gd name="T4" fmla="*/ 21600 h 21600"/>
                </a:gdLst>
                <a:ahLst/>
                <a:cxnLst/>
                <a:rect l="T1" t="T2" r="T3" b="T4"/>
                <a:pathLst>
                  <a:path w="21600" h="21600">
                    <a:moveTo>
                      <a:pt x="8099" y="18958"/>
                    </a:moveTo>
                    <a:cubicBezTo>
                      <a:pt x="21600" y="15850"/>
                      <a:pt x="18163" y="8391"/>
                      <a:pt x="11536" y="0"/>
                    </a:cubicBezTo>
                    <a:cubicBezTo>
                      <a:pt x="11536" y="0"/>
                      <a:pt x="13009" y="8546"/>
                      <a:pt x="10554" y="12431"/>
                    </a:cubicBezTo>
                    <a:cubicBezTo>
                      <a:pt x="7854" y="16316"/>
                      <a:pt x="0" y="21600"/>
                      <a:pt x="0" y="21600"/>
                    </a:cubicBezTo>
                    <a:lnTo>
                      <a:pt x="8099" y="18958"/>
                    </a:lnTo>
                    <a:close/>
                  </a:path>
                </a:pathLst>
              </a:custGeom>
              <a:solidFill>
                <a:srgbClr val="796247"/>
              </a:solidFill>
              <a:ln w="9525" cap="flat" cmpd="sng">
                <a:noFill/>
                <a:prstDash val="solid"/>
                <a:round/>
              </a:ln>
            </p:spPr>
            <p:txBody>
              <a:bodyPr rtlCol="0" anchor="ctr"/>
              <a:lstStyle/>
              <a:p>
                <a:pPr algn="ctr"/>
              </a:p>
            </p:txBody>
          </p:sp>
          <p:sp>
            <p:nvSpPr>
              <p:cNvPr id="399" name="曲线"/>
              <p:cNvSpPr/>
              <p:nvPr/>
            </p:nvSpPr>
            <p:spPr>
              <a:xfrm>
                <a:off x="6495180" y="2084311"/>
                <a:ext cx="127359" cy="142679"/>
              </a:xfrm>
              <a:custGeom>
                <a:avLst/>
                <a:gdLst>
                  <a:gd name="T1" fmla="*/ 0 w 21600"/>
                  <a:gd name="T2" fmla="*/ 0 h 21600"/>
                  <a:gd name="T3" fmla="*/ 21600 w 21600"/>
                  <a:gd name="T4" fmla="*/ 21600 h 21600"/>
                </a:gdLst>
                <a:ahLst/>
                <a:cxnLst/>
                <a:rect l="T1" t="T2" r="T3" b="T4"/>
                <a:pathLst>
                  <a:path w="21600" h="21600">
                    <a:moveTo>
                      <a:pt x="5294" y="2253"/>
                    </a:moveTo>
                    <a:cubicBezTo>
                      <a:pt x="9529" y="0"/>
                      <a:pt x="15458" y="2253"/>
                      <a:pt x="18423" y="6949"/>
                    </a:cubicBezTo>
                    <a:cubicBezTo>
                      <a:pt x="21600" y="11645"/>
                      <a:pt x="20541" y="17279"/>
                      <a:pt x="16305" y="19346"/>
                    </a:cubicBezTo>
                    <a:cubicBezTo>
                      <a:pt x="12070" y="21600"/>
                      <a:pt x="6141" y="19346"/>
                      <a:pt x="3176" y="14650"/>
                    </a:cubicBezTo>
                    <a:cubicBezTo>
                      <a:pt x="0" y="9954"/>
                      <a:pt x="1058" y="4320"/>
                      <a:pt x="5294" y="2253"/>
                    </a:cubicBezTo>
                    <a:close/>
                  </a:path>
                </a:pathLst>
              </a:custGeom>
              <a:solidFill>
                <a:srgbClr val="FAD1BF"/>
              </a:solidFill>
              <a:ln w="9525" cap="flat" cmpd="sng">
                <a:noFill/>
                <a:prstDash val="solid"/>
                <a:round/>
              </a:ln>
            </p:spPr>
            <p:txBody>
              <a:bodyPr rtlCol="0" anchor="ctr"/>
              <a:lstStyle/>
              <a:p>
                <a:pPr algn="ctr"/>
              </a:p>
            </p:txBody>
          </p:sp>
          <p:sp>
            <p:nvSpPr>
              <p:cNvPr id="400" name="曲线"/>
              <p:cNvSpPr/>
              <p:nvPr/>
            </p:nvSpPr>
            <p:spPr>
              <a:xfrm>
                <a:off x="6739193" y="2030506"/>
                <a:ext cx="87859" cy="36546"/>
              </a:xfrm>
              <a:custGeom>
                <a:avLst/>
                <a:gdLst>
                  <a:gd name="T1" fmla="*/ 0 w 21600"/>
                  <a:gd name="T2" fmla="*/ 0 h 21600"/>
                  <a:gd name="T3" fmla="*/ 21600 w 21600"/>
                  <a:gd name="T4" fmla="*/ 21600 h 21600"/>
                </a:gdLst>
                <a:ahLst/>
                <a:cxnLst/>
                <a:rect l="T1" t="T2" r="T3" b="T4"/>
                <a:pathLst>
                  <a:path w="21600" h="21600">
                    <a:moveTo>
                      <a:pt x="17588" y="7448"/>
                    </a:moveTo>
                    <a:cubicBezTo>
                      <a:pt x="18205" y="11172"/>
                      <a:pt x="18822" y="16386"/>
                      <a:pt x="16045" y="17875"/>
                    </a:cubicBezTo>
                    <a:cubicBezTo>
                      <a:pt x="13577" y="19365"/>
                      <a:pt x="12651" y="12662"/>
                      <a:pt x="12651" y="12662"/>
                    </a:cubicBezTo>
                    <a:cubicBezTo>
                      <a:pt x="0" y="21600"/>
                      <a:pt x="0" y="21600"/>
                      <a:pt x="0" y="21600"/>
                    </a:cubicBezTo>
                    <a:cubicBezTo>
                      <a:pt x="6479" y="14896"/>
                      <a:pt x="21600" y="0"/>
                      <a:pt x="21291" y="744"/>
                    </a:cubicBezTo>
                    <a:cubicBezTo>
                      <a:pt x="21291" y="2979"/>
                      <a:pt x="18822" y="5958"/>
                      <a:pt x="17588" y="7448"/>
                    </a:cubicBezTo>
                    <a:close/>
                  </a:path>
                </a:pathLst>
              </a:custGeom>
              <a:solidFill>
                <a:srgbClr val="404041"/>
              </a:solidFill>
              <a:ln w="9525" cap="flat" cmpd="sng">
                <a:noFill/>
                <a:prstDash val="solid"/>
                <a:round/>
              </a:ln>
            </p:spPr>
            <p:txBody>
              <a:bodyPr rtlCol="0" anchor="ctr"/>
              <a:lstStyle/>
              <a:p>
                <a:pPr algn="ctr"/>
              </a:p>
            </p:txBody>
          </p:sp>
          <p:sp>
            <p:nvSpPr>
              <p:cNvPr id="401" name="曲线"/>
              <p:cNvSpPr/>
              <p:nvPr/>
            </p:nvSpPr>
            <p:spPr>
              <a:xfrm>
                <a:off x="6736609" y="2114120"/>
                <a:ext cx="236999" cy="196484"/>
              </a:xfrm>
              <a:custGeom>
                <a:avLst/>
                <a:gdLst>
                  <a:gd name="T1" fmla="*/ 0 w 21600"/>
                  <a:gd name="T2" fmla="*/ 0 h 21600"/>
                  <a:gd name="T3" fmla="*/ 21600 w 21600"/>
                  <a:gd name="T4" fmla="*/ 21600 h 21600"/>
                </a:gdLst>
                <a:ahLst/>
                <a:cxnLst/>
                <a:rect l="T1" t="T2" r="T3" b="T4"/>
                <a:pathLst>
                  <a:path w="21600" h="21600">
                    <a:moveTo>
                      <a:pt x="17507" y="0"/>
                    </a:moveTo>
                    <a:cubicBezTo>
                      <a:pt x="17507" y="0"/>
                      <a:pt x="15461" y="3007"/>
                      <a:pt x="10458" y="5468"/>
                    </a:cubicBezTo>
                    <a:cubicBezTo>
                      <a:pt x="5456" y="7929"/>
                      <a:pt x="0" y="6698"/>
                      <a:pt x="0" y="6698"/>
                    </a:cubicBezTo>
                    <a:cubicBezTo>
                      <a:pt x="0" y="6698"/>
                      <a:pt x="454" y="11210"/>
                      <a:pt x="2614" y="13807"/>
                    </a:cubicBezTo>
                    <a:cubicBezTo>
                      <a:pt x="9094" y="21600"/>
                      <a:pt x="21600" y="15721"/>
                      <a:pt x="17507" y="0"/>
                    </a:cubicBezTo>
                    <a:close/>
                  </a:path>
                </a:pathLst>
              </a:custGeom>
              <a:solidFill>
                <a:srgbClr val="5F2936"/>
              </a:solidFill>
              <a:ln w="9525" cap="flat" cmpd="sng">
                <a:noFill/>
                <a:prstDash val="solid"/>
                <a:round/>
              </a:ln>
            </p:spPr>
            <p:txBody>
              <a:bodyPr rtlCol="0" anchor="ctr"/>
              <a:lstStyle/>
              <a:p>
                <a:pPr algn="ctr"/>
              </a:p>
            </p:txBody>
          </p:sp>
          <p:sp>
            <p:nvSpPr>
              <p:cNvPr id="402" name="曲线"/>
              <p:cNvSpPr/>
              <p:nvPr/>
            </p:nvSpPr>
            <p:spPr>
              <a:xfrm>
                <a:off x="6861384" y="2031890"/>
                <a:ext cx="39869" cy="72262"/>
              </a:xfrm>
              <a:custGeom>
                <a:avLst/>
                <a:gdLst>
                  <a:gd name="T1" fmla="*/ 0 w 21600"/>
                  <a:gd name="T2" fmla="*/ 0 h 21600"/>
                  <a:gd name="T3" fmla="*/ 21600 w 21600"/>
                  <a:gd name="T4" fmla="*/ 21600 h 21600"/>
                </a:gdLst>
                <a:ahLst/>
                <a:cxnLst/>
                <a:rect l="T1" t="T2" r="T3" b="T4"/>
                <a:pathLst>
                  <a:path w="21600" h="21600">
                    <a:moveTo>
                      <a:pt x="0" y="0"/>
                    </a:moveTo>
                    <a:cubicBezTo>
                      <a:pt x="674" y="1862"/>
                      <a:pt x="11474" y="12662"/>
                      <a:pt x="21600" y="13406"/>
                    </a:cubicBezTo>
                    <a:cubicBezTo>
                      <a:pt x="18900" y="17875"/>
                      <a:pt x="5400" y="21600"/>
                      <a:pt x="6074" y="20855"/>
                    </a:cubicBezTo>
                    <a:cubicBezTo>
                      <a:pt x="6749" y="20482"/>
                      <a:pt x="16200" y="14524"/>
                      <a:pt x="16200" y="14524"/>
                    </a:cubicBezTo>
                    <a:cubicBezTo>
                      <a:pt x="4725" y="13406"/>
                      <a:pt x="674" y="5586"/>
                      <a:pt x="0" y="0"/>
                    </a:cubicBezTo>
                    <a:close/>
                  </a:path>
                </a:pathLst>
              </a:custGeom>
              <a:solidFill>
                <a:srgbClr val="CF8F75"/>
              </a:solidFill>
              <a:ln w="9525" cap="flat" cmpd="sng">
                <a:noFill/>
                <a:prstDash val="solid"/>
                <a:round/>
              </a:ln>
            </p:spPr>
            <p:txBody>
              <a:bodyPr rtlCol="0" anchor="ctr"/>
              <a:lstStyle/>
              <a:p>
                <a:pPr algn="ctr"/>
              </a:p>
            </p:txBody>
          </p:sp>
          <p:sp>
            <p:nvSpPr>
              <p:cNvPr id="403" name="曲线"/>
              <p:cNvSpPr/>
              <p:nvPr/>
            </p:nvSpPr>
            <p:spPr>
              <a:xfrm>
                <a:off x="7384481" y="2578059"/>
                <a:ext cx="184578" cy="292003"/>
              </a:xfrm>
              <a:custGeom>
                <a:avLst/>
                <a:gdLst>
                  <a:gd name="T1" fmla="*/ 0 w 21600"/>
                  <a:gd name="T2" fmla="*/ 0 h 21600"/>
                  <a:gd name="T3" fmla="*/ 21600 w 21600"/>
                  <a:gd name="T4" fmla="*/ 21600 h 21600"/>
                </a:gdLst>
                <a:ahLst/>
                <a:cxnLst/>
                <a:rect l="T1" t="T2" r="T3" b="T4"/>
                <a:pathLst>
                  <a:path w="21600" h="21600">
                    <a:moveTo>
                      <a:pt x="0" y="19026"/>
                    </a:moveTo>
                    <a:cubicBezTo>
                      <a:pt x="583" y="16268"/>
                      <a:pt x="0" y="13787"/>
                      <a:pt x="4086" y="9559"/>
                    </a:cubicBezTo>
                    <a:cubicBezTo>
                      <a:pt x="6275" y="7261"/>
                      <a:pt x="12989" y="1838"/>
                      <a:pt x="15470" y="1011"/>
                    </a:cubicBezTo>
                    <a:cubicBezTo>
                      <a:pt x="18535" y="0"/>
                      <a:pt x="21162" y="735"/>
                      <a:pt x="21454" y="3400"/>
                    </a:cubicBezTo>
                    <a:cubicBezTo>
                      <a:pt x="21600" y="6617"/>
                      <a:pt x="13572" y="21232"/>
                      <a:pt x="7735" y="21508"/>
                    </a:cubicBezTo>
                    <a:cubicBezTo>
                      <a:pt x="5254" y="21600"/>
                      <a:pt x="0" y="19118"/>
                      <a:pt x="0" y="19026"/>
                    </a:cubicBezTo>
                    <a:close/>
                  </a:path>
                </a:pathLst>
              </a:custGeom>
              <a:solidFill>
                <a:srgbClr val="F37443"/>
              </a:solidFill>
              <a:ln w="9525" cap="flat" cmpd="sng">
                <a:noFill/>
                <a:prstDash val="solid"/>
                <a:round/>
              </a:ln>
            </p:spPr>
            <p:txBody>
              <a:bodyPr rtlCol="0" anchor="ctr"/>
              <a:lstStyle/>
              <a:p>
                <a:pPr algn="ctr"/>
              </a:p>
            </p:txBody>
          </p:sp>
          <p:sp>
            <p:nvSpPr>
              <p:cNvPr id="404" name="曲线"/>
              <p:cNvSpPr/>
              <p:nvPr/>
            </p:nvSpPr>
            <p:spPr>
              <a:xfrm>
                <a:off x="7419551" y="2584058"/>
                <a:ext cx="149508" cy="286004"/>
              </a:xfrm>
              <a:custGeom>
                <a:avLst/>
                <a:gdLst>
                  <a:gd name="T1" fmla="*/ 0 w 21600"/>
                  <a:gd name="T2" fmla="*/ 0 h 21600"/>
                  <a:gd name="T3" fmla="*/ 21600 w 21600"/>
                  <a:gd name="T4" fmla="*/ 21600 h 21600"/>
                </a:gdLst>
                <a:ahLst/>
                <a:cxnLst/>
                <a:rect l="T1" t="T2" r="T3" b="T4"/>
                <a:pathLst>
                  <a:path w="21600" h="21600">
                    <a:moveTo>
                      <a:pt x="16559" y="93"/>
                    </a:moveTo>
                    <a:cubicBezTo>
                      <a:pt x="19079" y="0"/>
                      <a:pt x="21060" y="939"/>
                      <a:pt x="21420" y="3005"/>
                    </a:cubicBezTo>
                    <a:cubicBezTo>
                      <a:pt x="21600" y="6292"/>
                      <a:pt x="11699" y="21224"/>
                      <a:pt x="4499" y="21506"/>
                    </a:cubicBezTo>
                    <a:cubicBezTo>
                      <a:pt x="3419" y="21600"/>
                      <a:pt x="1979" y="21318"/>
                      <a:pt x="539" y="20848"/>
                    </a:cubicBezTo>
                    <a:cubicBezTo>
                      <a:pt x="0" y="15213"/>
                      <a:pt x="6299" y="3005"/>
                      <a:pt x="16559" y="93"/>
                    </a:cubicBezTo>
                    <a:close/>
                  </a:path>
                </a:pathLst>
              </a:custGeom>
              <a:solidFill>
                <a:srgbClr val="ECA452"/>
              </a:solidFill>
              <a:ln w="9525" cap="flat" cmpd="sng">
                <a:noFill/>
                <a:prstDash val="solid"/>
                <a:round/>
              </a:ln>
            </p:spPr>
            <p:txBody>
              <a:bodyPr rtlCol="0" anchor="ctr"/>
              <a:lstStyle/>
              <a:p>
                <a:pPr algn="ctr"/>
              </a:p>
            </p:txBody>
          </p:sp>
          <p:sp>
            <p:nvSpPr>
              <p:cNvPr id="405" name="曲线"/>
              <p:cNvSpPr/>
              <p:nvPr/>
            </p:nvSpPr>
            <p:spPr>
              <a:xfrm>
                <a:off x="7414383" y="2581382"/>
                <a:ext cx="190485" cy="311384"/>
              </a:xfrm>
              <a:custGeom>
                <a:avLst/>
                <a:gdLst>
                  <a:gd name="T1" fmla="*/ 0 w 21600"/>
                  <a:gd name="T2" fmla="*/ 0 h 21600"/>
                  <a:gd name="T3" fmla="*/ 21600 w 21600"/>
                  <a:gd name="T4" fmla="*/ 21600 h 21600"/>
                </a:gdLst>
                <a:ahLst/>
                <a:cxnLst/>
                <a:rect l="T1" t="T2" r="T3" b="T4"/>
                <a:pathLst>
                  <a:path w="21600" h="21600">
                    <a:moveTo>
                      <a:pt x="15811" y="691"/>
                    </a:moveTo>
                    <a:cubicBezTo>
                      <a:pt x="21600" y="1209"/>
                      <a:pt x="11999" y="21600"/>
                      <a:pt x="2823" y="19871"/>
                    </a:cubicBezTo>
                    <a:cubicBezTo>
                      <a:pt x="0" y="18835"/>
                      <a:pt x="8752" y="0"/>
                      <a:pt x="15811" y="691"/>
                    </a:cubicBezTo>
                    <a:close/>
                  </a:path>
                </a:pathLst>
              </a:custGeom>
              <a:solidFill>
                <a:srgbClr val="FCCE9C"/>
              </a:solidFill>
              <a:ln w="9525" cap="flat" cmpd="sng">
                <a:noFill/>
                <a:prstDash val="solid"/>
                <a:round/>
              </a:ln>
            </p:spPr>
            <p:txBody>
              <a:bodyPr rtlCol="0" anchor="ctr"/>
              <a:lstStyle/>
              <a:p>
                <a:pPr algn="ctr"/>
              </a:p>
            </p:txBody>
          </p:sp>
          <p:sp>
            <p:nvSpPr>
              <p:cNvPr id="406" name="曲线"/>
              <p:cNvSpPr/>
              <p:nvPr/>
            </p:nvSpPr>
            <p:spPr>
              <a:xfrm>
                <a:off x="6496288" y="2625220"/>
                <a:ext cx="345162" cy="339163"/>
              </a:xfrm>
              <a:custGeom>
                <a:avLst/>
                <a:gdLst>
                  <a:gd name="T1" fmla="*/ 0 w 21600"/>
                  <a:gd name="T2" fmla="*/ 0 h 21600"/>
                  <a:gd name="T3" fmla="*/ 21600 w 21600"/>
                  <a:gd name="T4" fmla="*/ 21600 h 21600"/>
                </a:gdLst>
                <a:ahLst/>
                <a:cxnLst/>
                <a:rect l="T1" t="T2" r="T3" b="T4"/>
                <a:pathLst>
                  <a:path w="21600" h="21600">
                    <a:moveTo>
                      <a:pt x="4912" y="0"/>
                    </a:moveTo>
                    <a:cubicBezTo>
                      <a:pt x="4210" y="1503"/>
                      <a:pt x="0" y="13608"/>
                      <a:pt x="155" y="15032"/>
                    </a:cubicBezTo>
                    <a:cubicBezTo>
                      <a:pt x="545" y="18751"/>
                      <a:pt x="13100" y="21600"/>
                      <a:pt x="16843" y="21600"/>
                    </a:cubicBezTo>
                    <a:cubicBezTo>
                      <a:pt x="16843" y="21600"/>
                      <a:pt x="18870" y="17643"/>
                      <a:pt x="19650" y="15112"/>
                    </a:cubicBezTo>
                    <a:cubicBezTo>
                      <a:pt x="20352" y="12501"/>
                      <a:pt x="21600" y="1424"/>
                      <a:pt x="21444" y="1424"/>
                    </a:cubicBezTo>
                    <a:cubicBezTo>
                      <a:pt x="21288" y="1424"/>
                      <a:pt x="4912" y="0"/>
                      <a:pt x="4912" y="0"/>
                    </a:cubicBezTo>
                    <a:close/>
                  </a:path>
                </a:pathLst>
              </a:custGeom>
              <a:solidFill>
                <a:srgbClr val="9A4E23"/>
              </a:solidFill>
              <a:ln w="9525" cap="flat" cmpd="sng">
                <a:noFill/>
                <a:prstDash val="solid"/>
                <a:round/>
              </a:ln>
            </p:spPr>
            <p:txBody>
              <a:bodyPr rtlCol="0" anchor="ctr"/>
              <a:lstStyle/>
              <a:p>
                <a:pPr algn="ctr"/>
              </a:p>
            </p:txBody>
          </p:sp>
          <p:sp>
            <p:nvSpPr>
              <p:cNvPr id="407" name="曲线"/>
              <p:cNvSpPr/>
              <p:nvPr/>
            </p:nvSpPr>
            <p:spPr>
              <a:xfrm>
                <a:off x="6609988" y="2763377"/>
                <a:ext cx="46883" cy="52420"/>
              </a:xfrm>
              <a:custGeom>
                <a:avLst/>
                <a:gdLst>
                  <a:gd name="T1" fmla="*/ 0 w 21600"/>
                  <a:gd name="T2" fmla="*/ 0 h 21600"/>
                  <a:gd name="T3" fmla="*/ 21600 w 21600"/>
                  <a:gd name="T4" fmla="*/ 21600 h 21600"/>
                </a:gdLst>
                <a:ahLst/>
                <a:cxnLst/>
                <a:rect l="T1" t="T2" r="T3" b="T4"/>
                <a:pathLst>
                  <a:path w="21600" h="21600">
                    <a:moveTo>
                      <a:pt x="11936" y="0"/>
                    </a:moveTo>
                    <a:cubicBezTo>
                      <a:pt x="17620" y="0"/>
                      <a:pt x="21600" y="5142"/>
                      <a:pt x="20463" y="10800"/>
                    </a:cubicBezTo>
                    <a:cubicBezTo>
                      <a:pt x="19894" y="16971"/>
                      <a:pt x="14778" y="21600"/>
                      <a:pt x="9663" y="21600"/>
                    </a:cubicBezTo>
                    <a:cubicBezTo>
                      <a:pt x="3979" y="21600"/>
                      <a:pt x="0" y="16971"/>
                      <a:pt x="1136" y="10800"/>
                    </a:cubicBezTo>
                    <a:cubicBezTo>
                      <a:pt x="1705" y="5142"/>
                      <a:pt x="6821" y="0"/>
                      <a:pt x="11936" y="0"/>
                    </a:cubicBezTo>
                    <a:close/>
                  </a:path>
                </a:pathLst>
              </a:custGeom>
              <a:solidFill>
                <a:srgbClr val="6D6E70"/>
              </a:solidFill>
              <a:ln w="9525" cap="flat" cmpd="sng">
                <a:noFill/>
                <a:prstDash val="solid"/>
                <a:round/>
              </a:ln>
            </p:spPr>
            <p:txBody>
              <a:bodyPr rtlCol="0" anchor="ctr"/>
              <a:lstStyle/>
              <a:p>
                <a:pPr algn="ctr"/>
              </a:p>
            </p:txBody>
          </p:sp>
          <p:sp>
            <p:nvSpPr>
              <p:cNvPr id="408" name="曲线"/>
              <p:cNvSpPr/>
              <p:nvPr/>
            </p:nvSpPr>
            <p:spPr>
              <a:xfrm>
                <a:off x="6609988" y="2767991"/>
                <a:ext cx="32485" cy="39684"/>
              </a:xfrm>
              <a:custGeom>
                <a:avLst/>
                <a:gdLst>
                  <a:gd name="T1" fmla="*/ 0 w 21600"/>
                  <a:gd name="T2" fmla="*/ 0 h 21600"/>
                  <a:gd name="T3" fmla="*/ 21600 w 21600"/>
                  <a:gd name="T4" fmla="*/ 21600 h 21600"/>
                </a:gdLst>
                <a:ahLst/>
                <a:cxnLst/>
                <a:rect l="T1" t="T2" r="T3" b="T4"/>
                <a:pathLst>
                  <a:path w="21600" h="21600">
                    <a:moveTo>
                      <a:pt x="13292" y="0"/>
                    </a:moveTo>
                    <a:cubicBezTo>
                      <a:pt x="6645" y="0"/>
                      <a:pt x="1661" y="6074"/>
                      <a:pt x="830" y="11475"/>
                    </a:cubicBezTo>
                    <a:cubicBezTo>
                      <a:pt x="0" y="15525"/>
                      <a:pt x="2492" y="21600"/>
                      <a:pt x="9138" y="21600"/>
                    </a:cubicBezTo>
                    <a:cubicBezTo>
                      <a:pt x="15784" y="21600"/>
                      <a:pt x="20769" y="15525"/>
                      <a:pt x="21600" y="10124"/>
                    </a:cubicBezTo>
                    <a:cubicBezTo>
                      <a:pt x="21600" y="6074"/>
                      <a:pt x="19107" y="0"/>
                      <a:pt x="13292" y="0"/>
                    </a:cubicBezTo>
                    <a:close/>
                  </a:path>
                </a:pathLst>
              </a:custGeom>
              <a:solidFill>
                <a:srgbClr val="919396"/>
              </a:solidFill>
              <a:ln w="9525" cap="flat" cmpd="sng">
                <a:noFill/>
                <a:prstDash val="solid"/>
                <a:round/>
              </a:ln>
            </p:spPr>
            <p:txBody>
              <a:bodyPr rtlCol="0" anchor="ctr"/>
              <a:lstStyle/>
              <a:p>
                <a:pPr algn="ctr"/>
              </a:p>
            </p:txBody>
          </p:sp>
          <p:sp>
            <p:nvSpPr>
              <p:cNvPr id="409" name="曲线"/>
              <p:cNvSpPr/>
              <p:nvPr/>
            </p:nvSpPr>
            <p:spPr>
              <a:xfrm>
                <a:off x="6609988" y="2767991"/>
                <a:ext cx="31009" cy="38392"/>
              </a:xfrm>
              <a:custGeom>
                <a:avLst/>
                <a:gdLst>
                  <a:gd name="T1" fmla="*/ 0 w 21600"/>
                  <a:gd name="T2" fmla="*/ 0 h 21600"/>
                  <a:gd name="T3" fmla="*/ 21600 w 21600"/>
                  <a:gd name="T4" fmla="*/ 21600 h 21600"/>
                </a:gdLst>
                <a:ahLst/>
                <a:cxnLst/>
                <a:rect l="T1" t="T2" r="T3" b="T4"/>
                <a:pathLst>
                  <a:path w="21600" h="21600">
                    <a:moveTo>
                      <a:pt x="13823" y="0"/>
                    </a:moveTo>
                    <a:cubicBezTo>
                      <a:pt x="6912" y="0"/>
                      <a:pt x="1727" y="6270"/>
                      <a:pt x="863" y="11845"/>
                    </a:cubicBezTo>
                    <a:cubicBezTo>
                      <a:pt x="0" y="15329"/>
                      <a:pt x="1727" y="19509"/>
                      <a:pt x="5184" y="21600"/>
                    </a:cubicBezTo>
                    <a:cubicBezTo>
                      <a:pt x="6048" y="21600"/>
                      <a:pt x="7776" y="21600"/>
                      <a:pt x="8640" y="21600"/>
                    </a:cubicBezTo>
                    <a:cubicBezTo>
                      <a:pt x="15551" y="21600"/>
                      <a:pt x="20736" y="15329"/>
                      <a:pt x="20736" y="10451"/>
                    </a:cubicBezTo>
                    <a:cubicBezTo>
                      <a:pt x="21600" y="6967"/>
                      <a:pt x="19872" y="2090"/>
                      <a:pt x="16415" y="696"/>
                    </a:cubicBezTo>
                    <a:cubicBezTo>
                      <a:pt x="15551" y="0"/>
                      <a:pt x="14687" y="0"/>
                      <a:pt x="13823" y="0"/>
                    </a:cubicBezTo>
                    <a:close/>
                  </a:path>
                </a:pathLst>
              </a:custGeom>
              <a:solidFill>
                <a:srgbClr val="BABCBE"/>
              </a:solidFill>
              <a:ln w="9525" cap="flat" cmpd="sng">
                <a:noFill/>
                <a:prstDash val="solid"/>
                <a:round/>
              </a:ln>
            </p:spPr>
            <p:txBody>
              <a:bodyPr rtlCol="0" anchor="ctr"/>
              <a:lstStyle/>
              <a:p>
                <a:pPr algn="ctr"/>
              </a:p>
            </p:txBody>
          </p:sp>
          <p:sp>
            <p:nvSpPr>
              <p:cNvPr id="410" name="曲线"/>
              <p:cNvSpPr/>
              <p:nvPr/>
            </p:nvSpPr>
            <p:spPr>
              <a:xfrm>
                <a:off x="6733287" y="2655029"/>
                <a:ext cx="162060" cy="317291"/>
              </a:xfrm>
              <a:custGeom>
                <a:avLst/>
                <a:gdLst>
                  <a:gd name="T1" fmla="*/ 0 w 21600"/>
                  <a:gd name="T2" fmla="*/ 0 h 21600"/>
                  <a:gd name="T3" fmla="*/ 21600 w 21600"/>
                  <a:gd name="T4" fmla="*/ 21600 h 21600"/>
                </a:gdLst>
                <a:ahLst/>
                <a:cxnLst/>
                <a:rect l="T1" t="T2" r="T3" b="T4"/>
                <a:pathLst>
                  <a:path w="21600" h="21600">
                    <a:moveTo>
                      <a:pt x="9969" y="931"/>
                    </a:moveTo>
                    <a:cubicBezTo>
                      <a:pt x="9138" y="2625"/>
                      <a:pt x="0" y="21091"/>
                      <a:pt x="4319" y="21091"/>
                    </a:cubicBezTo>
                    <a:cubicBezTo>
                      <a:pt x="5483" y="21091"/>
                      <a:pt x="7144" y="19905"/>
                      <a:pt x="8473" y="20160"/>
                    </a:cubicBezTo>
                    <a:cubicBezTo>
                      <a:pt x="9969" y="20414"/>
                      <a:pt x="10301" y="21600"/>
                      <a:pt x="13126" y="20752"/>
                    </a:cubicBezTo>
                    <a:cubicBezTo>
                      <a:pt x="15950" y="19990"/>
                      <a:pt x="21600" y="4489"/>
                      <a:pt x="21433" y="2710"/>
                    </a:cubicBezTo>
                    <a:cubicBezTo>
                      <a:pt x="21267" y="931"/>
                      <a:pt x="19772" y="0"/>
                      <a:pt x="19772" y="0"/>
                    </a:cubicBezTo>
                    <a:lnTo>
                      <a:pt x="9969" y="931"/>
                    </a:lnTo>
                    <a:close/>
                  </a:path>
                </a:pathLst>
              </a:custGeom>
              <a:solidFill>
                <a:srgbClr val="B45827"/>
              </a:solidFill>
              <a:ln w="9525" cap="flat" cmpd="sng">
                <a:noFill/>
                <a:prstDash val="solid"/>
                <a:round/>
              </a:ln>
            </p:spPr>
            <p:txBody>
              <a:bodyPr rtlCol="0" anchor="ctr"/>
              <a:lstStyle/>
              <a:p>
                <a:pPr algn="ctr"/>
              </a:p>
            </p:txBody>
          </p:sp>
          <p:sp>
            <p:nvSpPr>
              <p:cNvPr id="411" name="曲线"/>
              <p:cNvSpPr/>
              <p:nvPr/>
            </p:nvSpPr>
            <p:spPr>
              <a:xfrm>
                <a:off x="6797151" y="2655029"/>
                <a:ext cx="98196" cy="317291"/>
              </a:xfrm>
              <a:custGeom>
                <a:avLst/>
                <a:gdLst>
                  <a:gd name="T1" fmla="*/ 0 w 21600"/>
                  <a:gd name="T2" fmla="*/ 0 h 21600"/>
                  <a:gd name="T3" fmla="*/ 21600 w 21600"/>
                  <a:gd name="T4" fmla="*/ 21600 h 21600"/>
                </a:gdLst>
                <a:ahLst/>
                <a:cxnLst/>
                <a:rect l="T1" t="T2" r="T3" b="T4"/>
                <a:pathLst>
                  <a:path w="21600" h="21600">
                    <a:moveTo>
                      <a:pt x="0" y="20160"/>
                    </a:moveTo>
                    <a:cubicBezTo>
                      <a:pt x="2460" y="20414"/>
                      <a:pt x="3007" y="21600"/>
                      <a:pt x="7655" y="20752"/>
                    </a:cubicBezTo>
                    <a:cubicBezTo>
                      <a:pt x="12303" y="19990"/>
                      <a:pt x="21600" y="4489"/>
                      <a:pt x="21326" y="2710"/>
                    </a:cubicBezTo>
                    <a:cubicBezTo>
                      <a:pt x="21053" y="931"/>
                      <a:pt x="18592" y="0"/>
                      <a:pt x="18592" y="0"/>
                    </a:cubicBezTo>
                    <a:cubicBezTo>
                      <a:pt x="18592" y="0"/>
                      <a:pt x="11483" y="4404"/>
                      <a:pt x="10389" y="4235"/>
                    </a:cubicBezTo>
                    <a:cubicBezTo>
                      <a:pt x="9569" y="4150"/>
                      <a:pt x="0" y="20160"/>
                      <a:pt x="0" y="20160"/>
                    </a:cubicBezTo>
                    <a:close/>
                  </a:path>
                </a:pathLst>
              </a:custGeom>
              <a:solidFill>
                <a:srgbClr val="A84F25"/>
              </a:solidFill>
              <a:ln w="9525" cap="flat" cmpd="sng">
                <a:noFill/>
                <a:prstDash val="solid"/>
                <a:round/>
              </a:ln>
            </p:spPr>
            <p:txBody>
              <a:bodyPr rtlCol="0" anchor="ctr"/>
              <a:lstStyle/>
              <a:p>
                <a:pPr algn="ctr"/>
              </a:p>
            </p:txBody>
          </p:sp>
          <p:sp>
            <p:nvSpPr>
              <p:cNvPr id="412" name="曲线"/>
              <p:cNvSpPr/>
              <p:nvPr/>
            </p:nvSpPr>
            <p:spPr>
              <a:xfrm>
                <a:off x="6528773" y="2575475"/>
                <a:ext cx="359190" cy="240321"/>
              </a:xfrm>
              <a:custGeom>
                <a:avLst/>
                <a:gdLst>
                  <a:gd name="T1" fmla="*/ 0 w 21600"/>
                  <a:gd name="T2" fmla="*/ 0 h 21600"/>
                  <a:gd name="T3" fmla="*/ 21600 w 21600"/>
                  <a:gd name="T4" fmla="*/ 21600 h 21600"/>
                </a:gdLst>
                <a:ahLst/>
                <a:cxnLst/>
                <a:rect l="T1" t="T2" r="T3" b="T4"/>
                <a:pathLst>
                  <a:path w="21600" h="21600">
                    <a:moveTo>
                      <a:pt x="21450" y="7834"/>
                    </a:moveTo>
                    <a:cubicBezTo>
                      <a:pt x="20099" y="8281"/>
                      <a:pt x="17549" y="10520"/>
                      <a:pt x="15975" y="14437"/>
                    </a:cubicBezTo>
                    <a:cubicBezTo>
                      <a:pt x="14475" y="18242"/>
                      <a:pt x="15749" y="18802"/>
                      <a:pt x="12824" y="20145"/>
                    </a:cubicBezTo>
                    <a:cubicBezTo>
                      <a:pt x="9899" y="21600"/>
                      <a:pt x="450" y="15892"/>
                      <a:pt x="225" y="14325"/>
                    </a:cubicBezTo>
                    <a:cubicBezTo>
                      <a:pt x="0" y="12758"/>
                      <a:pt x="750" y="6155"/>
                      <a:pt x="2100" y="3133"/>
                    </a:cubicBezTo>
                    <a:cubicBezTo>
                      <a:pt x="3449" y="0"/>
                      <a:pt x="6374" y="447"/>
                      <a:pt x="7199" y="671"/>
                    </a:cubicBezTo>
                    <a:cubicBezTo>
                      <a:pt x="8100" y="895"/>
                      <a:pt x="21600" y="4476"/>
                      <a:pt x="21450" y="7834"/>
                    </a:cubicBezTo>
                    <a:close/>
                  </a:path>
                </a:pathLst>
              </a:custGeom>
              <a:solidFill>
                <a:srgbClr val="C86C38"/>
              </a:solidFill>
              <a:ln w="9525" cap="flat" cmpd="sng">
                <a:noFill/>
                <a:prstDash val="solid"/>
                <a:round/>
              </a:ln>
            </p:spPr>
            <p:txBody>
              <a:bodyPr rtlCol="0" anchor="ctr"/>
              <a:lstStyle/>
              <a:p>
                <a:pPr algn="ctr"/>
              </a:p>
            </p:txBody>
          </p:sp>
          <p:sp>
            <p:nvSpPr>
              <p:cNvPr id="413" name="曲线"/>
              <p:cNvSpPr/>
              <p:nvPr/>
            </p:nvSpPr>
            <p:spPr>
              <a:xfrm>
                <a:off x="6540217" y="2581382"/>
                <a:ext cx="331134" cy="201744"/>
              </a:xfrm>
              <a:custGeom>
                <a:avLst/>
                <a:gdLst>
                  <a:gd name="T1" fmla="*/ 0 w 21600"/>
                  <a:gd name="T2" fmla="*/ 0 h 21600"/>
                  <a:gd name="T3" fmla="*/ 21600 w 21600"/>
                  <a:gd name="T4" fmla="*/ 21600 h 21600"/>
                </a:gdLst>
                <a:ahLst/>
                <a:cxnLst/>
                <a:rect l="T1" t="T2" r="T3" b="T4"/>
                <a:pathLst>
                  <a:path w="21600" h="21600">
                    <a:moveTo>
                      <a:pt x="6171" y="0"/>
                    </a:moveTo>
                    <a:cubicBezTo>
                      <a:pt x="6577" y="0"/>
                      <a:pt x="6902" y="133"/>
                      <a:pt x="7064" y="133"/>
                    </a:cubicBezTo>
                    <a:cubicBezTo>
                      <a:pt x="7876" y="400"/>
                      <a:pt x="18433" y="3466"/>
                      <a:pt x="21600" y="6800"/>
                    </a:cubicBezTo>
                    <a:cubicBezTo>
                      <a:pt x="21112" y="7066"/>
                      <a:pt x="20544" y="7466"/>
                      <a:pt x="19894" y="8133"/>
                    </a:cubicBezTo>
                    <a:cubicBezTo>
                      <a:pt x="17702" y="10399"/>
                      <a:pt x="15672" y="12666"/>
                      <a:pt x="14778" y="15733"/>
                    </a:cubicBezTo>
                    <a:cubicBezTo>
                      <a:pt x="13966" y="18800"/>
                      <a:pt x="12992" y="21600"/>
                      <a:pt x="11530" y="21466"/>
                    </a:cubicBezTo>
                    <a:cubicBezTo>
                      <a:pt x="9988" y="21333"/>
                      <a:pt x="1055" y="15866"/>
                      <a:pt x="568" y="14400"/>
                    </a:cubicBezTo>
                    <a:cubicBezTo>
                      <a:pt x="0" y="12933"/>
                      <a:pt x="1461" y="5999"/>
                      <a:pt x="2598" y="3600"/>
                    </a:cubicBezTo>
                    <a:cubicBezTo>
                      <a:pt x="3329" y="2000"/>
                      <a:pt x="5034" y="800"/>
                      <a:pt x="6171" y="0"/>
                    </a:cubicBezTo>
                    <a:close/>
                  </a:path>
                </a:pathLst>
              </a:custGeom>
              <a:solidFill>
                <a:srgbClr val="9A4E23"/>
              </a:solidFill>
              <a:ln w="9525" cap="flat" cmpd="sng">
                <a:noFill/>
                <a:prstDash val="solid"/>
                <a:round/>
              </a:ln>
            </p:spPr>
            <p:txBody>
              <a:bodyPr rtlCol="0" anchor="ctr"/>
              <a:lstStyle/>
              <a:p>
                <a:pPr algn="ctr"/>
              </a:p>
            </p:txBody>
          </p:sp>
          <p:sp>
            <p:nvSpPr>
              <p:cNvPr id="414" name="曲线"/>
              <p:cNvSpPr/>
              <p:nvPr/>
            </p:nvSpPr>
            <p:spPr>
              <a:xfrm>
                <a:off x="6827053" y="2302022"/>
                <a:ext cx="138065" cy="444004"/>
              </a:xfrm>
              <a:custGeom>
                <a:avLst/>
                <a:gdLst>
                  <a:gd name="T1" fmla="*/ 0 w 21600"/>
                  <a:gd name="T2" fmla="*/ 0 h 21600"/>
                  <a:gd name="T3" fmla="*/ 21600 w 21600"/>
                  <a:gd name="T4" fmla="*/ 21600 h 21600"/>
                </a:gdLst>
                <a:ahLst/>
                <a:cxnLst/>
                <a:rect l="T1" t="T2" r="T3" b="T4"/>
                <a:pathLst>
                  <a:path w="21600" h="21600">
                    <a:moveTo>
                      <a:pt x="19070" y="907"/>
                    </a:moveTo>
                    <a:cubicBezTo>
                      <a:pt x="18291" y="3146"/>
                      <a:pt x="21600" y="10830"/>
                      <a:pt x="4281" y="21357"/>
                    </a:cubicBezTo>
                    <a:cubicBezTo>
                      <a:pt x="3891" y="21600"/>
                      <a:pt x="0" y="21297"/>
                      <a:pt x="0" y="21297"/>
                    </a:cubicBezTo>
                    <a:cubicBezTo>
                      <a:pt x="19848" y="6957"/>
                      <a:pt x="12064" y="484"/>
                      <a:pt x="12259" y="423"/>
                    </a:cubicBezTo>
                    <a:cubicBezTo>
                      <a:pt x="12454" y="0"/>
                      <a:pt x="18875" y="544"/>
                      <a:pt x="19070" y="907"/>
                    </a:cubicBezTo>
                    <a:close/>
                  </a:path>
                </a:pathLst>
              </a:custGeom>
              <a:solidFill>
                <a:srgbClr val="806A50"/>
              </a:solidFill>
              <a:ln w="9525" cap="flat" cmpd="sng">
                <a:noFill/>
                <a:prstDash val="solid"/>
                <a:round/>
              </a:ln>
            </p:spPr>
            <p:txBody>
              <a:bodyPr rtlCol="0" anchor="ctr"/>
              <a:lstStyle/>
              <a:p>
                <a:pPr algn="ctr"/>
              </a:p>
            </p:txBody>
          </p:sp>
          <p:sp>
            <p:nvSpPr>
              <p:cNvPr id="415" name="曲线"/>
              <p:cNvSpPr/>
              <p:nvPr/>
            </p:nvSpPr>
            <p:spPr>
              <a:xfrm>
                <a:off x="6827053" y="2306636"/>
                <a:ext cx="132527" cy="435329"/>
              </a:xfrm>
              <a:custGeom>
                <a:avLst/>
                <a:gdLst>
                  <a:gd name="T1" fmla="*/ 0 w 21600"/>
                  <a:gd name="T2" fmla="*/ 0 h 21600"/>
                  <a:gd name="T3" fmla="*/ 21600 w 21600"/>
                  <a:gd name="T4" fmla="*/ 21600 h 21600"/>
                </a:gdLst>
                <a:ahLst/>
                <a:cxnLst/>
                <a:rect l="T1" t="T2" r="T3" b="T4"/>
                <a:pathLst>
                  <a:path w="21600" h="21600">
                    <a:moveTo>
                      <a:pt x="2018" y="21600"/>
                    </a:moveTo>
                    <a:cubicBezTo>
                      <a:pt x="1009" y="21538"/>
                      <a:pt x="0" y="21476"/>
                      <a:pt x="0" y="21476"/>
                    </a:cubicBezTo>
                    <a:cubicBezTo>
                      <a:pt x="20590" y="6850"/>
                      <a:pt x="12515" y="246"/>
                      <a:pt x="12717" y="185"/>
                    </a:cubicBezTo>
                    <a:cubicBezTo>
                      <a:pt x="12717" y="0"/>
                      <a:pt x="14130" y="0"/>
                      <a:pt x="15543" y="61"/>
                    </a:cubicBezTo>
                    <a:cubicBezTo>
                      <a:pt x="21599" y="4196"/>
                      <a:pt x="9285" y="17033"/>
                      <a:pt x="2018" y="21600"/>
                    </a:cubicBezTo>
                    <a:close/>
                  </a:path>
                </a:pathLst>
              </a:custGeom>
              <a:solidFill>
                <a:srgbClr val="79634B"/>
              </a:solidFill>
              <a:ln w="9525" cap="flat" cmpd="sng">
                <a:noFill/>
                <a:prstDash val="solid"/>
                <a:round/>
              </a:ln>
            </p:spPr>
            <p:txBody>
              <a:bodyPr rtlCol="0" anchor="ctr"/>
              <a:lstStyle/>
              <a:p>
                <a:pPr algn="ctr"/>
              </a:p>
            </p:txBody>
          </p:sp>
          <p:sp>
            <p:nvSpPr>
              <p:cNvPr id="416" name="曲线"/>
              <p:cNvSpPr/>
              <p:nvPr/>
            </p:nvSpPr>
            <p:spPr>
              <a:xfrm>
                <a:off x="6740670" y="2130086"/>
                <a:ext cx="185686" cy="86936"/>
              </a:xfrm>
              <a:custGeom>
                <a:avLst/>
                <a:gdLst>
                  <a:gd name="T1" fmla="*/ 0 w 21600"/>
                  <a:gd name="T2" fmla="*/ 0 h 21600"/>
                  <a:gd name="T3" fmla="*/ 21600 w 21600"/>
                  <a:gd name="T4" fmla="*/ 21600 h 21600"/>
                </a:gdLst>
                <a:ahLst/>
                <a:cxnLst/>
                <a:rect l="T1" t="T2" r="T3" b="T4"/>
                <a:pathLst>
                  <a:path w="21600" h="21600">
                    <a:moveTo>
                      <a:pt x="10727" y="18822"/>
                    </a:moveTo>
                    <a:cubicBezTo>
                      <a:pt x="16961" y="14811"/>
                      <a:pt x="21455" y="8948"/>
                      <a:pt x="21455" y="8022"/>
                    </a:cubicBezTo>
                    <a:cubicBezTo>
                      <a:pt x="21600" y="7097"/>
                      <a:pt x="20875" y="2777"/>
                      <a:pt x="20440" y="0"/>
                    </a:cubicBezTo>
                    <a:cubicBezTo>
                      <a:pt x="18845" y="2777"/>
                      <a:pt x="16526" y="6171"/>
                      <a:pt x="13336" y="8948"/>
                    </a:cubicBezTo>
                    <a:cubicBezTo>
                      <a:pt x="6958" y="14502"/>
                      <a:pt x="0" y="11725"/>
                      <a:pt x="0" y="11725"/>
                    </a:cubicBezTo>
                    <a:cubicBezTo>
                      <a:pt x="0" y="11725"/>
                      <a:pt x="144" y="16045"/>
                      <a:pt x="1014" y="20674"/>
                    </a:cubicBezTo>
                    <a:cubicBezTo>
                      <a:pt x="2609" y="20982"/>
                      <a:pt x="6088" y="21600"/>
                      <a:pt x="10727" y="18822"/>
                    </a:cubicBezTo>
                    <a:close/>
                  </a:path>
                </a:pathLst>
              </a:custGeom>
              <a:solidFill>
                <a:srgbClr val="FFFFFF"/>
              </a:solidFill>
              <a:ln w="9525" cap="flat" cmpd="sng">
                <a:noFill/>
                <a:prstDash val="solid"/>
                <a:round/>
              </a:ln>
            </p:spPr>
            <p:txBody>
              <a:bodyPr rtlCol="0" anchor="ctr"/>
              <a:lstStyle/>
              <a:p>
                <a:pPr algn="ctr"/>
              </a:p>
            </p:txBody>
          </p:sp>
          <p:sp>
            <p:nvSpPr>
              <p:cNvPr id="417" name="曲线"/>
              <p:cNvSpPr/>
              <p:nvPr/>
            </p:nvSpPr>
            <p:spPr>
              <a:xfrm>
                <a:off x="6777217" y="2211024"/>
                <a:ext cx="139172" cy="55742"/>
              </a:xfrm>
              <a:custGeom>
                <a:avLst/>
                <a:gdLst>
                  <a:gd name="T1" fmla="*/ 0 w 21600"/>
                  <a:gd name="T2" fmla="*/ 0 h 21600"/>
                  <a:gd name="T3" fmla="*/ 21600 w 21600"/>
                  <a:gd name="T4" fmla="*/ 21600 h 21600"/>
                </a:gdLst>
                <a:ahLst/>
                <a:cxnLst/>
                <a:rect l="T1" t="T2" r="T3" b="T4"/>
                <a:pathLst>
                  <a:path w="21600" h="21600">
                    <a:moveTo>
                      <a:pt x="20635" y="0"/>
                    </a:moveTo>
                    <a:cubicBezTo>
                      <a:pt x="20635" y="0"/>
                      <a:pt x="12728" y="6719"/>
                      <a:pt x="7135" y="9599"/>
                    </a:cubicBezTo>
                    <a:cubicBezTo>
                      <a:pt x="3664" y="11519"/>
                      <a:pt x="1349" y="12960"/>
                      <a:pt x="0" y="13439"/>
                    </a:cubicBezTo>
                    <a:cubicBezTo>
                      <a:pt x="2507" y="18240"/>
                      <a:pt x="5400" y="20639"/>
                      <a:pt x="8485" y="21120"/>
                    </a:cubicBezTo>
                    <a:cubicBezTo>
                      <a:pt x="10028" y="21600"/>
                      <a:pt x="11571" y="21120"/>
                      <a:pt x="13114" y="20159"/>
                    </a:cubicBezTo>
                    <a:cubicBezTo>
                      <a:pt x="16392" y="18240"/>
                      <a:pt x="19285" y="13919"/>
                      <a:pt x="21600" y="7199"/>
                    </a:cubicBezTo>
                    <a:cubicBezTo>
                      <a:pt x="21214" y="4319"/>
                      <a:pt x="20635" y="0"/>
                      <a:pt x="20635" y="0"/>
                    </a:cubicBezTo>
                    <a:close/>
                  </a:path>
                </a:pathLst>
              </a:custGeom>
              <a:solidFill>
                <a:srgbClr val="FFFFFF"/>
              </a:solidFill>
              <a:ln w="9525" cap="flat" cmpd="sng">
                <a:noFill/>
                <a:prstDash val="solid"/>
                <a:round/>
              </a:ln>
            </p:spPr>
            <p:txBody>
              <a:bodyPr rtlCol="0" anchor="ctr"/>
              <a:lstStyle/>
              <a:p>
                <a:pPr algn="ctr"/>
              </a:p>
            </p:txBody>
          </p:sp>
          <p:sp>
            <p:nvSpPr>
              <p:cNvPr id="418" name="曲线"/>
              <p:cNvSpPr/>
              <p:nvPr/>
            </p:nvSpPr>
            <p:spPr>
              <a:xfrm>
                <a:off x="6502932" y="2100185"/>
                <a:ext cx="93027" cy="103548"/>
              </a:xfrm>
              <a:custGeom>
                <a:avLst/>
                <a:gdLst>
                  <a:gd name="T1" fmla="*/ 0 w 21600"/>
                  <a:gd name="T2" fmla="*/ 0 h 21600"/>
                  <a:gd name="T3" fmla="*/ 21600 w 21600"/>
                  <a:gd name="T4" fmla="*/ 21600 h 21600"/>
                </a:gdLst>
                <a:ahLst/>
                <a:cxnLst/>
                <a:rect l="T1" t="T2" r="T3" b="T4"/>
                <a:pathLst>
                  <a:path w="21600" h="21600">
                    <a:moveTo>
                      <a:pt x="14687" y="3643"/>
                    </a:moveTo>
                    <a:cubicBezTo>
                      <a:pt x="9792" y="0"/>
                      <a:pt x="0" y="8848"/>
                      <a:pt x="7487" y="16134"/>
                    </a:cubicBezTo>
                    <a:cubicBezTo>
                      <a:pt x="11520" y="19778"/>
                      <a:pt x="14112" y="21600"/>
                      <a:pt x="17280" y="19518"/>
                    </a:cubicBezTo>
                    <a:cubicBezTo>
                      <a:pt x="20447" y="17436"/>
                      <a:pt x="21600" y="14833"/>
                      <a:pt x="19007" y="13792"/>
                    </a:cubicBezTo>
                    <a:cubicBezTo>
                      <a:pt x="16704" y="12751"/>
                      <a:pt x="14400" y="12751"/>
                      <a:pt x="14400" y="10930"/>
                    </a:cubicBezTo>
                    <a:cubicBezTo>
                      <a:pt x="14687" y="9108"/>
                      <a:pt x="14975" y="9108"/>
                      <a:pt x="16415" y="8327"/>
                    </a:cubicBezTo>
                    <a:cubicBezTo>
                      <a:pt x="17567" y="7546"/>
                      <a:pt x="14687" y="3643"/>
                      <a:pt x="14687" y="3643"/>
                    </a:cubicBezTo>
                    <a:close/>
                  </a:path>
                </a:pathLst>
              </a:custGeom>
              <a:solidFill>
                <a:srgbClr val="CF8F75"/>
              </a:solidFill>
              <a:ln w="9525" cap="flat" cmpd="sng">
                <a:noFill/>
                <a:prstDash val="solid"/>
                <a:round/>
              </a:ln>
            </p:spPr>
            <p:txBody>
              <a:bodyPr rtlCol="0" anchor="ctr"/>
              <a:lstStyle/>
              <a:p>
                <a:pPr algn="ctr"/>
              </a:p>
            </p:txBody>
          </p:sp>
          <p:sp>
            <p:nvSpPr>
              <p:cNvPr id="419" name="曲线"/>
              <p:cNvSpPr/>
              <p:nvPr/>
            </p:nvSpPr>
            <p:spPr>
              <a:xfrm>
                <a:off x="6876890" y="1988699"/>
                <a:ext cx="62756" cy="39130"/>
              </a:xfrm>
              <a:custGeom>
                <a:avLst/>
                <a:gdLst>
                  <a:gd name="T1" fmla="*/ 0 w 21600"/>
                  <a:gd name="T2" fmla="*/ 0 h 21600"/>
                  <a:gd name="T3" fmla="*/ 21600 w 21600"/>
                  <a:gd name="T4" fmla="*/ 21600 h 21600"/>
                </a:gdLst>
                <a:ahLst/>
                <a:cxnLst/>
                <a:rect l="T1" t="T2" r="T3" b="T4"/>
                <a:pathLst>
                  <a:path w="21600" h="21600">
                    <a:moveTo>
                      <a:pt x="7200" y="14175"/>
                    </a:moveTo>
                    <a:cubicBezTo>
                      <a:pt x="8046" y="17549"/>
                      <a:pt x="9317" y="21600"/>
                      <a:pt x="12705" y="18224"/>
                    </a:cubicBezTo>
                    <a:cubicBezTo>
                      <a:pt x="15670" y="14850"/>
                      <a:pt x="13976" y="9450"/>
                      <a:pt x="13976" y="9450"/>
                    </a:cubicBezTo>
                    <a:cubicBezTo>
                      <a:pt x="21600" y="0"/>
                      <a:pt x="21600" y="0"/>
                      <a:pt x="21600" y="0"/>
                    </a:cubicBezTo>
                    <a:cubicBezTo>
                      <a:pt x="12705" y="6749"/>
                      <a:pt x="0" y="16200"/>
                      <a:pt x="847" y="15524"/>
                    </a:cubicBezTo>
                    <a:cubicBezTo>
                      <a:pt x="1694" y="17549"/>
                      <a:pt x="5082" y="15524"/>
                      <a:pt x="7200" y="14175"/>
                    </a:cubicBezTo>
                    <a:close/>
                  </a:path>
                </a:pathLst>
              </a:custGeom>
              <a:solidFill>
                <a:srgbClr val="404041"/>
              </a:solidFill>
              <a:ln w="9525" cap="flat" cmpd="sng">
                <a:noFill/>
                <a:prstDash val="solid"/>
                <a:round/>
              </a:ln>
            </p:spPr>
            <p:txBody>
              <a:bodyPr rtlCol="0" anchor="ctr"/>
              <a:lstStyle/>
              <a:p>
                <a:pPr algn="ctr"/>
              </a:p>
            </p:txBody>
          </p:sp>
          <p:sp>
            <p:nvSpPr>
              <p:cNvPr id="420" name="曲线"/>
              <p:cNvSpPr/>
              <p:nvPr/>
            </p:nvSpPr>
            <p:spPr>
              <a:xfrm>
                <a:off x="6865445" y="1953537"/>
                <a:ext cx="78261" cy="52420"/>
              </a:xfrm>
              <a:custGeom>
                <a:avLst/>
                <a:gdLst>
                  <a:gd name="T1" fmla="*/ 0 w 21600"/>
                  <a:gd name="T2" fmla="*/ 0 h 21600"/>
                  <a:gd name="T3" fmla="*/ 21600 w 21600"/>
                  <a:gd name="T4" fmla="*/ 21600 h 21600"/>
                </a:gdLst>
                <a:ahLst/>
                <a:cxnLst/>
                <a:rect l="T1" t="T2" r="T3" b="T4"/>
                <a:pathLst>
                  <a:path w="21600" h="21600">
                    <a:moveTo>
                      <a:pt x="21600" y="3085"/>
                    </a:moveTo>
                    <a:cubicBezTo>
                      <a:pt x="17142" y="0"/>
                      <a:pt x="0" y="6171"/>
                      <a:pt x="0" y="19542"/>
                    </a:cubicBezTo>
                    <a:cubicBezTo>
                      <a:pt x="0" y="21600"/>
                      <a:pt x="4800" y="17999"/>
                      <a:pt x="9599" y="13885"/>
                    </a:cubicBezTo>
                    <a:cubicBezTo>
                      <a:pt x="14399" y="9771"/>
                      <a:pt x="19543" y="5142"/>
                      <a:pt x="21600" y="3085"/>
                    </a:cubicBezTo>
                    <a:close/>
                  </a:path>
                </a:pathLst>
              </a:custGeom>
              <a:solidFill>
                <a:srgbClr val="806A50"/>
              </a:solidFill>
              <a:ln w="9525" cap="flat" cmpd="sng">
                <a:noFill/>
                <a:prstDash val="solid"/>
                <a:round/>
              </a:ln>
            </p:spPr>
            <p:txBody>
              <a:bodyPr rtlCol="0" anchor="ctr"/>
              <a:lstStyle/>
              <a:p>
                <a:pPr algn="ctr"/>
              </a:p>
            </p:txBody>
          </p:sp>
          <p:sp>
            <p:nvSpPr>
              <p:cNvPr id="421" name="曲线"/>
              <p:cNvSpPr/>
              <p:nvPr/>
            </p:nvSpPr>
            <p:spPr>
              <a:xfrm>
                <a:off x="6449404" y="2378991"/>
                <a:ext cx="257303" cy="400259"/>
              </a:xfrm>
              <a:custGeom>
                <a:avLst/>
                <a:gdLst>
                  <a:gd name="T1" fmla="*/ 0 w 21600"/>
                  <a:gd name="T2" fmla="*/ 0 h 21600"/>
                  <a:gd name="T3" fmla="*/ 21600 w 21600"/>
                  <a:gd name="T4" fmla="*/ 21600 h 21600"/>
                </a:gdLst>
                <a:ahLst/>
                <a:cxnLst/>
                <a:rect l="T1" t="T2" r="T3" b="T4"/>
                <a:pathLst>
                  <a:path w="21600" h="21600">
                    <a:moveTo>
                      <a:pt x="21600" y="2481"/>
                    </a:moveTo>
                    <a:cubicBezTo>
                      <a:pt x="20139" y="3622"/>
                      <a:pt x="16591" y="4024"/>
                      <a:pt x="12104" y="8250"/>
                    </a:cubicBezTo>
                    <a:cubicBezTo>
                      <a:pt x="7513" y="12544"/>
                      <a:pt x="7617" y="15227"/>
                      <a:pt x="7617" y="15227"/>
                    </a:cubicBezTo>
                    <a:cubicBezTo>
                      <a:pt x="7617" y="15227"/>
                      <a:pt x="10226" y="16300"/>
                      <a:pt x="10747" y="17038"/>
                    </a:cubicBezTo>
                    <a:cubicBezTo>
                      <a:pt x="11269" y="17843"/>
                      <a:pt x="12313" y="18447"/>
                      <a:pt x="10643" y="19788"/>
                    </a:cubicBezTo>
                    <a:cubicBezTo>
                      <a:pt x="8973" y="21197"/>
                      <a:pt x="4486" y="21600"/>
                      <a:pt x="2191" y="20996"/>
                    </a:cubicBezTo>
                    <a:cubicBezTo>
                      <a:pt x="0" y="20392"/>
                      <a:pt x="939" y="18044"/>
                      <a:pt x="1669" y="16770"/>
                    </a:cubicBezTo>
                    <a:cubicBezTo>
                      <a:pt x="4173" y="12409"/>
                      <a:pt x="5113" y="8720"/>
                      <a:pt x="10226" y="4695"/>
                    </a:cubicBezTo>
                    <a:cubicBezTo>
                      <a:pt x="14504" y="1408"/>
                      <a:pt x="17843" y="0"/>
                      <a:pt x="17843" y="0"/>
                    </a:cubicBezTo>
                    <a:lnTo>
                      <a:pt x="21600" y="2481"/>
                    </a:lnTo>
                    <a:close/>
                  </a:path>
                </a:pathLst>
              </a:custGeom>
              <a:solidFill>
                <a:srgbClr val="FAD1BF"/>
              </a:solidFill>
              <a:ln w="9525" cap="flat" cmpd="sng">
                <a:noFill/>
                <a:prstDash val="solid"/>
                <a:round/>
              </a:ln>
            </p:spPr>
            <p:txBody>
              <a:bodyPr rtlCol="0" anchor="ctr"/>
              <a:lstStyle/>
              <a:p>
                <a:pPr algn="ctr"/>
              </a:p>
            </p:txBody>
          </p:sp>
          <p:sp>
            <p:nvSpPr>
              <p:cNvPr id="422" name="曲线"/>
              <p:cNvSpPr/>
              <p:nvPr/>
            </p:nvSpPr>
            <p:spPr>
              <a:xfrm>
                <a:off x="6520283" y="2461959"/>
                <a:ext cx="110747" cy="215772"/>
              </a:xfrm>
              <a:custGeom>
                <a:avLst/>
                <a:gdLst>
                  <a:gd name="T1" fmla="*/ 0 w 21600"/>
                  <a:gd name="T2" fmla="*/ 0 h 21600"/>
                  <a:gd name="T3" fmla="*/ 21600 w 21600"/>
                  <a:gd name="T4" fmla="*/ 21600 h 21600"/>
                </a:gdLst>
                <a:ahLst/>
                <a:cxnLst/>
                <a:rect l="T1" t="T2" r="T3" b="T4"/>
                <a:pathLst>
                  <a:path w="21600" h="21600">
                    <a:moveTo>
                      <a:pt x="21600" y="2247"/>
                    </a:moveTo>
                    <a:cubicBezTo>
                      <a:pt x="19415" y="3495"/>
                      <a:pt x="16746" y="4994"/>
                      <a:pt x="14319" y="6991"/>
                    </a:cubicBezTo>
                    <a:cubicBezTo>
                      <a:pt x="3640" y="14982"/>
                      <a:pt x="3883" y="19976"/>
                      <a:pt x="3883" y="19976"/>
                    </a:cubicBezTo>
                    <a:cubicBezTo>
                      <a:pt x="1941" y="21600"/>
                      <a:pt x="1941" y="21600"/>
                      <a:pt x="1941" y="21600"/>
                    </a:cubicBezTo>
                    <a:cubicBezTo>
                      <a:pt x="0" y="12610"/>
                      <a:pt x="7766" y="7491"/>
                      <a:pt x="16503" y="0"/>
                    </a:cubicBezTo>
                    <a:lnTo>
                      <a:pt x="21600" y="2247"/>
                    </a:lnTo>
                    <a:close/>
                  </a:path>
                </a:pathLst>
              </a:custGeom>
              <a:solidFill>
                <a:srgbClr val="FAC6AF"/>
              </a:solidFill>
              <a:ln w="9525" cap="flat" cmpd="sng">
                <a:noFill/>
                <a:prstDash val="solid"/>
                <a:round/>
              </a:ln>
            </p:spPr>
            <p:txBody>
              <a:bodyPr rtlCol="0" anchor="ctr"/>
              <a:lstStyle/>
              <a:p>
                <a:pPr algn="ctr"/>
              </a:p>
            </p:txBody>
          </p:sp>
          <p:sp>
            <p:nvSpPr>
              <p:cNvPr id="423" name="曲线"/>
              <p:cNvSpPr/>
              <p:nvPr/>
            </p:nvSpPr>
            <p:spPr>
              <a:xfrm>
                <a:off x="6552768" y="2697667"/>
                <a:ext cx="31378" cy="34331"/>
              </a:xfrm>
              <a:custGeom>
                <a:avLst/>
                <a:gdLst>
                  <a:gd name="T1" fmla="*/ 0 w 21600"/>
                  <a:gd name="T2" fmla="*/ 0 h 21600"/>
                  <a:gd name="T3" fmla="*/ 21600 w 21600"/>
                  <a:gd name="T4" fmla="*/ 21600 h 21600"/>
                </a:gdLst>
                <a:ahLst/>
                <a:cxnLst/>
                <a:rect l="T1" t="T2" r="T3" b="T4"/>
                <a:pathLst>
                  <a:path w="21600" h="21600">
                    <a:moveTo>
                      <a:pt x="20736" y="5400"/>
                    </a:moveTo>
                    <a:cubicBezTo>
                      <a:pt x="21600" y="6171"/>
                      <a:pt x="21600" y="6942"/>
                      <a:pt x="21600" y="7714"/>
                    </a:cubicBezTo>
                    <a:cubicBezTo>
                      <a:pt x="19008" y="9257"/>
                      <a:pt x="15552" y="10800"/>
                      <a:pt x="13824" y="10800"/>
                    </a:cubicBezTo>
                    <a:cubicBezTo>
                      <a:pt x="11231" y="11571"/>
                      <a:pt x="12096" y="16971"/>
                      <a:pt x="10368" y="19285"/>
                    </a:cubicBezTo>
                    <a:cubicBezTo>
                      <a:pt x="9504" y="21600"/>
                      <a:pt x="9504" y="13114"/>
                      <a:pt x="9504" y="11571"/>
                    </a:cubicBezTo>
                    <a:cubicBezTo>
                      <a:pt x="8640" y="9257"/>
                      <a:pt x="0" y="0"/>
                      <a:pt x="0" y="0"/>
                    </a:cubicBezTo>
                    <a:cubicBezTo>
                      <a:pt x="0" y="0"/>
                      <a:pt x="11231" y="7714"/>
                      <a:pt x="13824" y="8485"/>
                    </a:cubicBezTo>
                    <a:cubicBezTo>
                      <a:pt x="14687" y="9257"/>
                      <a:pt x="18144" y="7714"/>
                      <a:pt x="20736" y="5400"/>
                    </a:cubicBezTo>
                    <a:close/>
                  </a:path>
                </a:pathLst>
              </a:custGeom>
              <a:solidFill>
                <a:srgbClr val="CF8F75"/>
              </a:solidFill>
              <a:ln w="9525" cap="flat" cmpd="sng">
                <a:noFill/>
                <a:prstDash val="solid"/>
                <a:round/>
              </a:ln>
            </p:spPr>
            <p:txBody>
              <a:bodyPr rtlCol="0" anchor="ctr"/>
              <a:lstStyle/>
              <a:p>
                <a:pPr algn="ctr"/>
              </a:p>
            </p:txBody>
          </p:sp>
          <p:sp>
            <p:nvSpPr>
              <p:cNvPr id="424" name="曲线"/>
              <p:cNvSpPr/>
              <p:nvPr/>
            </p:nvSpPr>
            <p:spPr>
              <a:xfrm>
                <a:off x="6555353" y="2329247"/>
                <a:ext cx="230354" cy="196391"/>
              </a:xfrm>
              <a:custGeom>
                <a:avLst/>
                <a:gdLst>
                  <a:gd name="T1" fmla="*/ 0 w 21600"/>
                  <a:gd name="T2" fmla="*/ 0 h 21600"/>
                  <a:gd name="T3" fmla="*/ 21600 w 21600"/>
                  <a:gd name="T4" fmla="*/ 21600 h 21600"/>
                </a:gdLst>
                <a:ahLst/>
                <a:cxnLst/>
                <a:rect l="T1" t="T2" r="T3" b="T4"/>
                <a:pathLst>
                  <a:path w="21600" h="21600">
                    <a:moveTo>
                      <a:pt x="21016" y="11483"/>
                    </a:moveTo>
                    <a:cubicBezTo>
                      <a:pt x="20315" y="14354"/>
                      <a:pt x="8523" y="17088"/>
                      <a:pt x="6655" y="20232"/>
                    </a:cubicBezTo>
                    <a:cubicBezTo>
                      <a:pt x="5954" y="21600"/>
                      <a:pt x="0" y="13670"/>
                      <a:pt x="583" y="12577"/>
                    </a:cubicBezTo>
                    <a:cubicBezTo>
                      <a:pt x="1517" y="10663"/>
                      <a:pt x="12025" y="0"/>
                      <a:pt x="16696" y="273"/>
                    </a:cubicBezTo>
                    <a:cubicBezTo>
                      <a:pt x="21600" y="683"/>
                      <a:pt x="21016" y="11483"/>
                      <a:pt x="21016" y="11483"/>
                    </a:cubicBezTo>
                    <a:close/>
                  </a:path>
                </a:pathLst>
              </a:custGeom>
              <a:solidFill>
                <a:srgbClr val="C00000"/>
              </a:solidFill>
              <a:ln w="9525" cap="flat" cmpd="sng">
                <a:noFill/>
                <a:prstDash val="solid"/>
                <a:round/>
              </a:ln>
            </p:spPr>
            <p:txBody>
              <a:bodyPr rtlCol="0" anchor="ctr"/>
              <a:lstStyle/>
              <a:p>
                <a:pPr algn="ctr"/>
              </a:p>
            </p:txBody>
          </p:sp>
          <p:sp>
            <p:nvSpPr>
              <p:cNvPr id="425" name="曲线"/>
              <p:cNvSpPr/>
              <p:nvPr/>
            </p:nvSpPr>
            <p:spPr>
              <a:xfrm>
                <a:off x="6602605" y="2433442"/>
                <a:ext cx="176457" cy="84906"/>
              </a:xfrm>
              <a:custGeom>
                <a:avLst/>
                <a:gdLst>
                  <a:gd name="T1" fmla="*/ 0 w 21600"/>
                  <a:gd name="T2" fmla="*/ 0 h 21600"/>
                  <a:gd name="T3" fmla="*/ 21600 w 21600"/>
                  <a:gd name="T4" fmla="*/ 21600 h 21600"/>
                </a:gdLst>
                <a:ahLst/>
                <a:cxnLst/>
                <a:rect l="T1" t="T2" r="T3" b="T4"/>
                <a:pathLst>
                  <a:path w="21600" h="21600">
                    <a:moveTo>
                      <a:pt x="21600" y="2223"/>
                    </a:moveTo>
                    <a:cubicBezTo>
                      <a:pt x="17036" y="10164"/>
                      <a:pt x="5323" y="13023"/>
                      <a:pt x="2890" y="20329"/>
                    </a:cubicBezTo>
                    <a:cubicBezTo>
                      <a:pt x="2585" y="21600"/>
                      <a:pt x="1368" y="20011"/>
                      <a:pt x="0" y="17470"/>
                    </a:cubicBezTo>
                    <a:cubicBezTo>
                      <a:pt x="1368" y="15564"/>
                      <a:pt x="1673" y="12705"/>
                      <a:pt x="5171" y="9847"/>
                    </a:cubicBezTo>
                    <a:cubicBezTo>
                      <a:pt x="8518" y="6988"/>
                      <a:pt x="15515" y="6670"/>
                      <a:pt x="21600" y="0"/>
                    </a:cubicBezTo>
                    <a:cubicBezTo>
                      <a:pt x="21600" y="2541"/>
                      <a:pt x="21600" y="2223"/>
                      <a:pt x="21600" y="2223"/>
                    </a:cubicBezTo>
                    <a:close/>
                  </a:path>
                </a:pathLst>
              </a:custGeom>
              <a:solidFill>
                <a:srgbClr val="900000"/>
              </a:solidFill>
              <a:ln w="9525" cap="flat" cmpd="sng">
                <a:noFill/>
                <a:prstDash val="solid"/>
                <a:round/>
              </a:ln>
            </p:spPr>
            <p:txBody>
              <a:bodyPr rtlCol="0" anchor="ctr"/>
              <a:lstStyle/>
              <a:p>
                <a:pPr algn="ctr"/>
              </a:p>
            </p:txBody>
          </p:sp>
          <p:sp>
            <p:nvSpPr>
              <p:cNvPr id="426" name="曲线"/>
              <p:cNvSpPr/>
              <p:nvPr/>
            </p:nvSpPr>
            <p:spPr>
              <a:xfrm>
                <a:off x="6555353" y="2427443"/>
                <a:ext cx="90443" cy="98195"/>
              </a:xfrm>
              <a:custGeom>
                <a:avLst/>
                <a:gdLst>
                  <a:gd name="T1" fmla="*/ 0 w 21600"/>
                  <a:gd name="T2" fmla="*/ 0 h 21600"/>
                  <a:gd name="T3" fmla="*/ 21600 w 21600"/>
                  <a:gd name="T4" fmla="*/ 21600 h 21600"/>
                </a:gdLst>
                <a:ahLst/>
                <a:cxnLst/>
                <a:rect l="T1" t="T2" r="T3" b="T4"/>
                <a:pathLst>
                  <a:path w="21600" h="21600">
                    <a:moveTo>
                      <a:pt x="21600" y="15311"/>
                    </a:moveTo>
                    <a:cubicBezTo>
                      <a:pt x="19528" y="16405"/>
                      <a:pt x="17753" y="17772"/>
                      <a:pt x="16865" y="18865"/>
                    </a:cubicBezTo>
                    <a:cubicBezTo>
                      <a:pt x="15090" y="21600"/>
                      <a:pt x="0" y="5741"/>
                      <a:pt x="1479" y="3554"/>
                    </a:cubicBezTo>
                    <a:cubicBezTo>
                      <a:pt x="1775" y="3007"/>
                      <a:pt x="2958" y="1640"/>
                      <a:pt x="4734" y="0"/>
                    </a:cubicBezTo>
                    <a:cubicBezTo>
                      <a:pt x="6509" y="2187"/>
                      <a:pt x="9172" y="5194"/>
                      <a:pt x="11835" y="7655"/>
                    </a:cubicBezTo>
                    <a:cubicBezTo>
                      <a:pt x="14794" y="10116"/>
                      <a:pt x="18641" y="13124"/>
                      <a:pt x="21600" y="15311"/>
                    </a:cubicBezTo>
                    <a:close/>
                  </a:path>
                </a:pathLst>
              </a:custGeom>
              <a:solidFill>
                <a:srgbClr val="E5E6E7"/>
              </a:solidFill>
              <a:ln w="9525" cap="flat" cmpd="sng">
                <a:noFill/>
                <a:prstDash val="solid"/>
                <a:round/>
              </a:ln>
            </p:spPr>
            <p:txBody>
              <a:bodyPr rtlCol="0" anchor="ctr"/>
              <a:lstStyle/>
              <a:p>
                <a:pPr algn="ctr"/>
              </a:p>
            </p:txBody>
          </p:sp>
          <p:sp>
            <p:nvSpPr>
              <p:cNvPr id="427" name="曲线"/>
              <p:cNvSpPr/>
              <p:nvPr/>
            </p:nvSpPr>
            <p:spPr>
              <a:xfrm>
                <a:off x="6602605" y="2483186"/>
                <a:ext cx="45775" cy="35162"/>
              </a:xfrm>
              <a:custGeom>
                <a:avLst/>
                <a:gdLst>
                  <a:gd name="T1" fmla="*/ 0 w 21600"/>
                  <a:gd name="T2" fmla="*/ 0 h 21600"/>
                  <a:gd name="T3" fmla="*/ 21600 w 21600"/>
                  <a:gd name="T4" fmla="*/ 21600 h 21600"/>
                </a:gdLst>
                <a:ahLst/>
                <a:cxnLst/>
                <a:rect l="T1" t="T2" r="T3" b="T4"/>
                <a:pathLst>
                  <a:path w="21600" h="21600">
                    <a:moveTo>
                      <a:pt x="21600" y="8485"/>
                    </a:moveTo>
                    <a:cubicBezTo>
                      <a:pt x="16929" y="12342"/>
                      <a:pt x="12843" y="15428"/>
                      <a:pt x="11091" y="18514"/>
                    </a:cubicBezTo>
                    <a:cubicBezTo>
                      <a:pt x="9924" y="21600"/>
                      <a:pt x="5254" y="17742"/>
                      <a:pt x="0" y="11571"/>
                    </a:cubicBezTo>
                    <a:cubicBezTo>
                      <a:pt x="3502" y="8485"/>
                      <a:pt x="7589" y="4628"/>
                      <a:pt x="12843" y="0"/>
                    </a:cubicBezTo>
                    <a:cubicBezTo>
                      <a:pt x="15178" y="3085"/>
                      <a:pt x="19264" y="6171"/>
                      <a:pt x="21600" y="8485"/>
                    </a:cubicBezTo>
                    <a:close/>
                  </a:path>
                </a:pathLst>
              </a:custGeom>
              <a:solidFill>
                <a:srgbClr val="D3D1D0"/>
              </a:solidFill>
              <a:ln w="9525" cap="flat" cmpd="sng">
                <a:noFill/>
                <a:prstDash val="solid"/>
                <a:round/>
              </a:ln>
            </p:spPr>
            <p:txBody>
              <a:bodyPr rtlCol="0" anchor="ctr"/>
              <a:lstStyle/>
              <a:p>
                <a:pPr algn="ctr"/>
              </a:p>
            </p:txBody>
          </p:sp>
          <p:sp>
            <p:nvSpPr>
              <p:cNvPr id="428" name="椭圆"/>
              <p:cNvSpPr/>
              <p:nvPr/>
            </p:nvSpPr>
            <p:spPr>
              <a:xfrm>
                <a:off x="6837020" y="2727384"/>
                <a:ext cx="13289" cy="13289"/>
              </a:xfrm>
              <a:prstGeom prst="ellipse">
                <a:avLst/>
              </a:prstGeom>
              <a:solidFill>
                <a:srgbClr val="58595B"/>
              </a:solidFill>
              <a:ln w="9525" cap="flat" cmpd="sng">
                <a:noFill/>
                <a:prstDash val="solid"/>
                <a:round/>
              </a:ln>
            </p:spPr>
            <p:txBody>
              <a:bodyPr rtlCol="0" anchor="ctr"/>
              <a:lstStyle/>
              <a:p>
                <a:pPr algn="ctr"/>
              </a:p>
            </p:txBody>
          </p:sp>
          <p:sp>
            <p:nvSpPr>
              <p:cNvPr id="429" name="曲线"/>
              <p:cNvSpPr/>
              <p:nvPr/>
            </p:nvSpPr>
            <p:spPr>
              <a:xfrm>
                <a:off x="6982099" y="2323248"/>
                <a:ext cx="119607" cy="215034"/>
              </a:xfrm>
              <a:custGeom>
                <a:avLst/>
                <a:gdLst>
                  <a:gd name="T1" fmla="*/ 0 w 21600"/>
                  <a:gd name="T2" fmla="*/ 0 h 21600"/>
                  <a:gd name="T3" fmla="*/ 21600 w 21600"/>
                  <a:gd name="T4" fmla="*/ 21600 h 21600"/>
                </a:gdLst>
                <a:ahLst/>
                <a:cxnLst/>
                <a:rect l="T1" t="T2" r="T3" b="T4"/>
                <a:pathLst>
                  <a:path w="21600" h="21600">
                    <a:moveTo>
                      <a:pt x="7874" y="3620"/>
                    </a:moveTo>
                    <a:cubicBezTo>
                      <a:pt x="9224" y="5119"/>
                      <a:pt x="10125" y="6742"/>
                      <a:pt x="11024" y="8115"/>
                    </a:cubicBezTo>
                    <a:cubicBezTo>
                      <a:pt x="11474" y="8739"/>
                      <a:pt x="11700" y="9364"/>
                      <a:pt x="12150" y="9988"/>
                    </a:cubicBezTo>
                    <a:cubicBezTo>
                      <a:pt x="13049" y="11611"/>
                      <a:pt x="13725" y="13234"/>
                      <a:pt x="14624" y="14857"/>
                    </a:cubicBezTo>
                    <a:cubicBezTo>
                      <a:pt x="14624" y="14982"/>
                      <a:pt x="14849" y="15107"/>
                      <a:pt x="14849" y="15232"/>
                    </a:cubicBezTo>
                    <a:cubicBezTo>
                      <a:pt x="15300" y="15981"/>
                      <a:pt x="15525" y="16605"/>
                      <a:pt x="15975" y="17354"/>
                    </a:cubicBezTo>
                    <a:cubicBezTo>
                      <a:pt x="15525" y="17604"/>
                      <a:pt x="15525" y="17604"/>
                      <a:pt x="15525" y="17604"/>
                    </a:cubicBezTo>
                    <a:cubicBezTo>
                      <a:pt x="16200" y="19976"/>
                      <a:pt x="16200" y="19976"/>
                      <a:pt x="16200" y="19976"/>
                    </a:cubicBezTo>
                    <a:cubicBezTo>
                      <a:pt x="16649" y="20101"/>
                      <a:pt x="17325" y="20351"/>
                      <a:pt x="18000" y="20476"/>
                    </a:cubicBezTo>
                    <a:cubicBezTo>
                      <a:pt x="19350" y="20850"/>
                      <a:pt x="20699" y="21350"/>
                      <a:pt x="20925" y="21350"/>
                    </a:cubicBezTo>
                    <a:cubicBezTo>
                      <a:pt x="21600" y="21600"/>
                      <a:pt x="19574" y="16106"/>
                      <a:pt x="18900" y="15482"/>
                    </a:cubicBezTo>
                    <a:cubicBezTo>
                      <a:pt x="18674" y="15232"/>
                      <a:pt x="17550" y="13484"/>
                      <a:pt x="16200" y="11236"/>
                    </a:cubicBezTo>
                    <a:cubicBezTo>
                      <a:pt x="15975" y="10987"/>
                      <a:pt x="15975" y="10737"/>
                      <a:pt x="15750" y="10487"/>
                    </a:cubicBezTo>
                    <a:cubicBezTo>
                      <a:pt x="14175" y="8115"/>
                      <a:pt x="12600" y="5618"/>
                      <a:pt x="11700" y="4120"/>
                    </a:cubicBezTo>
                    <a:cubicBezTo>
                      <a:pt x="11474" y="3995"/>
                      <a:pt x="11474" y="3870"/>
                      <a:pt x="11249" y="3620"/>
                    </a:cubicBezTo>
                    <a:cubicBezTo>
                      <a:pt x="11024" y="3246"/>
                      <a:pt x="10800" y="2996"/>
                      <a:pt x="10800" y="2996"/>
                    </a:cubicBezTo>
                    <a:cubicBezTo>
                      <a:pt x="10125" y="3121"/>
                      <a:pt x="9224" y="2746"/>
                      <a:pt x="7424" y="2372"/>
                    </a:cubicBezTo>
                    <a:cubicBezTo>
                      <a:pt x="7200" y="2372"/>
                      <a:pt x="7200" y="2372"/>
                      <a:pt x="6975" y="2247"/>
                    </a:cubicBezTo>
                    <a:cubicBezTo>
                      <a:pt x="6525" y="2247"/>
                      <a:pt x="6299" y="2122"/>
                      <a:pt x="5849" y="1997"/>
                    </a:cubicBezTo>
                    <a:cubicBezTo>
                      <a:pt x="5175" y="1872"/>
                      <a:pt x="4274" y="1623"/>
                      <a:pt x="3150" y="1248"/>
                    </a:cubicBezTo>
                    <a:cubicBezTo>
                      <a:pt x="2025" y="873"/>
                      <a:pt x="900" y="374"/>
                      <a:pt x="0" y="0"/>
                    </a:cubicBezTo>
                    <a:cubicBezTo>
                      <a:pt x="0" y="374"/>
                      <a:pt x="0" y="749"/>
                      <a:pt x="1125" y="1373"/>
                    </a:cubicBezTo>
                    <a:cubicBezTo>
                      <a:pt x="1800" y="1872"/>
                      <a:pt x="2699" y="2122"/>
                      <a:pt x="3600" y="2372"/>
                    </a:cubicBezTo>
                    <a:cubicBezTo>
                      <a:pt x="4049" y="2497"/>
                      <a:pt x="4500" y="2621"/>
                      <a:pt x="4950" y="2746"/>
                    </a:cubicBezTo>
                    <a:cubicBezTo>
                      <a:pt x="5849" y="3121"/>
                      <a:pt x="6750" y="3371"/>
                      <a:pt x="7649" y="3495"/>
                    </a:cubicBezTo>
                    <a:cubicBezTo>
                      <a:pt x="7874" y="3620"/>
                      <a:pt x="7874" y="3620"/>
                      <a:pt x="7874" y="3620"/>
                    </a:cubicBezTo>
                    <a:close/>
                  </a:path>
                </a:pathLst>
              </a:custGeom>
              <a:solidFill>
                <a:srgbClr val="FAC6AF"/>
              </a:solidFill>
              <a:ln w="9525" cap="flat" cmpd="sng">
                <a:noFill/>
                <a:prstDash val="solid"/>
                <a:round/>
              </a:ln>
            </p:spPr>
            <p:txBody>
              <a:bodyPr rtlCol="0" anchor="ctr"/>
              <a:lstStyle/>
              <a:p>
                <a:pPr algn="ctr"/>
              </a:p>
            </p:txBody>
          </p:sp>
          <p:sp>
            <p:nvSpPr>
              <p:cNvPr id="430" name="直线"/>
              <p:cNvSpPr/>
              <p:nvPr/>
            </p:nvSpPr>
            <p:spPr>
              <a:xfrm>
                <a:off x="6785707" y="1825439"/>
                <a:ext cx="0" cy="0"/>
              </a:xfrm>
              <a:prstGeom prst="line">
                <a:avLst/>
              </a:prstGeom>
              <a:noFill/>
              <a:ln w="11113" cap="flat" cmpd="sng">
                <a:solidFill>
                  <a:srgbClr val="A38770"/>
                </a:solidFill>
                <a:prstDash val="solid"/>
                <a:miter/>
              </a:ln>
            </p:spPr>
            <p:txBody>
              <a:bodyPr rtlCol="0" anchor="ctr"/>
              <a:lstStyle/>
              <a:p>
                <a:pPr algn="ctr"/>
              </a:p>
            </p:txBody>
          </p:sp>
        </p:grpSp>
        <p:sp>
          <p:nvSpPr>
            <p:cNvPr id="432" name="矩形"/>
            <p:cNvSpPr/>
            <p:nvPr/>
          </p:nvSpPr>
          <p:spPr>
            <a:xfrm>
              <a:off x="1327785" y="3910965"/>
              <a:ext cx="1807210" cy="948690"/>
            </a:xfrm>
            <a:prstGeom prst="rect">
              <a:avLst/>
            </a:prstGeom>
            <a:noFill/>
            <a:ln w="9525" cap="flat" cmpd="sng">
              <a:noFill/>
              <a:prstDash val="solid"/>
              <a:miter/>
            </a:ln>
          </p:spPr>
          <p:txBody>
            <a:bodyPr vert="horz" wrap="square" lIns="91440" tIns="45720" rIns="91440" bIns="45720" anchor="t" anchorCtr="0">
              <a:spAutoFit/>
            </a:bodyPr>
            <a:lstStyle/>
            <a:p>
              <a:pPr marL="0" indent="0" algn="just">
                <a:lnSpc>
                  <a:spcPct val="150000"/>
                </a:lnSpc>
                <a:spcBef>
                  <a:spcPts val="0"/>
                </a:spcBef>
                <a:spcAft>
                  <a:spcPts val="0"/>
                </a:spcAft>
                <a:buNone/>
              </a:pPr>
              <a:r>
                <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有足够大的空间；工作人员可以完全进入，并完成指定工作</a:t>
              </a:r>
              <a:endPar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433" name="矩形"/>
            <p:cNvSpPr/>
            <p:nvPr/>
          </p:nvSpPr>
          <p:spPr>
            <a:xfrm>
              <a:off x="3711575" y="3910965"/>
              <a:ext cx="1807210" cy="377190"/>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50000"/>
                </a:lnSpc>
                <a:spcBef>
                  <a:spcPts val="0"/>
                </a:spcBef>
                <a:spcAft>
                  <a:spcPts val="0"/>
                </a:spcAft>
                <a:buNone/>
              </a:pPr>
              <a:r>
                <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出入口比较狭窄；</a:t>
              </a:r>
              <a:endPar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434" name="矩形"/>
            <p:cNvSpPr/>
            <p:nvPr/>
          </p:nvSpPr>
          <p:spPr>
            <a:xfrm>
              <a:off x="6126481" y="3910965"/>
              <a:ext cx="2120899" cy="377190"/>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50000"/>
                </a:lnSpc>
                <a:spcBef>
                  <a:spcPts val="0"/>
                </a:spcBef>
                <a:spcAft>
                  <a:spcPts val="0"/>
                </a:spcAft>
                <a:buNone/>
              </a:pPr>
              <a:r>
                <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并非为长时间工作而设计</a:t>
              </a:r>
              <a:endPar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一、受限空间作业的概念、涉及的领域及危险特性</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440" name="矩形"/>
          <p:cNvSpPr/>
          <p:nvPr/>
        </p:nvSpPr>
        <p:spPr>
          <a:xfrm>
            <a:off x="406400" y="825499"/>
            <a:ext cx="2539999" cy="3581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受限空间概念</a:t>
            </a:r>
            <a:endParaRPr lang="zh-CN" altLang="en-US" sz="18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441" name="矩形"/>
          <p:cNvSpPr/>
          <p:nvPr/>
        </p:nvSpPr>
        <p:spPr>
          <a:xfrm>
            <a:off x="664210" y="1193800"/>
            <a:ext cx="6986905" cy="4025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35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另外，把具有如下一种或多种特征的受限空间定义为：需要许可证才能够进入的受限空间</a:t>
            </a:r>
            <a:endParaRPr lang="zh-CN" altLang="en-US" sz="135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pSp>
        <p:nvGrpSpPr>
          <p:cNvPr id="557" name="组合"/>
          <p:cNvGrpSpPr/>
          <p:nvPr/>
        </p:nvGrpSpPr>
        <p:grpSpPr>
          <a:xfrm>
            <a:off x="779145" y="1917700"/>
            <a:ext cx="7371714" cy="2785744"/>
            <a:chOff x="779145" y="1917700"/>
            <a:chExt cx="7371714" cy="2785744"/>
          </a:xfrm>
        </p:grpSpPr>
        <p:grpSp>
          <p:nvGrpSpPr>
            <p:cNvPr id="548" name="组合"/>
            <p:cNvGrpSpPr/>
            <p:nvPr/>
          </p:nvGrpSpPr>
          <p:grpSpPr>
            <a:xfrm>
              <a:off x="2693034" y="1917700"/>
              <a:ext cx="3633470" cy="2146935"/>
              <a:chOff x="2693034" y="1917700"/>
              <a:chExt cx="3633470" cy="2146935"/>
            </a:xfrm>
          </p:grpSpPr>
          <p:grpSp>
            <p:nvGrpSpPr>
              <p:cNvPr id="444" name="组合"/>
              <p:cNvGrpSpPr/>
              <p:nvPr/>
            </p:nvGrpSpPr>
            <p:grpSpPr>
              <a:xfrm>
                <a:off x="3118530" y="2099937"/>
                <a:ext cx="587883" cy="1781925"/>
                <a:chOff x="3118530" y="2099937"/>
                <a:chExt cx="587883" cy="1781925"/>
              </a:xfrm>
            </p:grpSpPr>
            <p:sp>
              <p:nvSpPr>
                <p:cNvPr id="442" name="矩形"/>
                <p:cNvSpPr/>
                <p:nvPr/>
              </p:nvSpPr>
              <p:spPr>
                <a:xfrm>
                  <a:off x="3442466" y="2963951"/>
                  <a:ext cx="263947" cy="53897"/>
                </a:xfrm>
                <a:prstGeom prst="rect">
                  <a:avLst/>
                </a:prstGeom>
                <a:solidFill>
                  <a:srgbClr val="BFBFBF"/>
                </a:solidFill>
                <a:ln w="19050" cap="flat" cmpd="sng">
                  <a:noFill/>
                  <a:prstDash val="solid"/>
                  <a:round/>
                </a:ln>
              </p:spPr>
              <p:txBody>
                <a:bodyPr rtlCol="0" anchor="ctr"/>
                <a:lstStyle/>
                <a:p>
                  <a:pPr algn="ctr"/>
                </a:p>
              </p:txBody>
            </p:sp>
            <p:sp>
              <p:nvSpPr>
                <p:cNvPr id="443" name="手杖形箭头"/>
                <p:cNvSpPr/>
                <p:nvPr/>
              </p:nvSpPr>
              <p:spPr>
                <a:xfrm rot="5400000" flipH="1">
                  <a:off x="2389628" y="2828840"/>
                  <a:ext cx="1781925" cy="324120"/>
                </a:xfrm>
                <a:custGeom>
                  <a:avLst/>
                  <a:gdLst>
                    <a:gd name="T1" fmla="*/ 0 w 21600"/>
                    <a:gd name="T2" fmla="*/ 8310 h 21600"/>
                    <a:gd name="T3" fmla="*/ 6110 w 21600"/>
                    <a:gd name="T4" fmla="*/ 21600 h 21600"/>
                  </a:gdLst>
                  <a:ahLst/>
                  <a:cxnLst/>
                  <a:rect l="T1" t="T2" r="T3" b="T4"/>
                  <a:pathLst>
                    <a:path w="21600" h="21600">
                      <a:moveTo>
                        <a:pt x="15661" y="14281"/>
                      </a:moveTo>
                      <a:lnTo>
                        <a:pt x="21599" y="8308"/>
                      </a:lnTo>
                      <a:lnTo>
                        <a:pt x="18630" y="8308"/>
                      </a:lnTo>
                      <a:cubicBezTo>
                        <a:pt x="18630" y="3720"/>
                        <a:pt x="14430" y="0"/>
                        <a:pt x="9250" y="0"/>
                      </a:cubicBezTo>
                      <a:cubicBezTo>
                        <a:pt x="4141" y="0"/>
                        <a:pt x="0" y="3799"/>
                        <a:pt x="0" y="8486"/>
                      </a:cubicBezTo>
                      <a:lnTo>
                        <a:pt x="0" y="21600"/>
                      </a:lnTo>
                      <a:lnTo>
                        <a:pt x="6110" y="21600"/>
                      </a:lnTo>
                      <a:lnTo>
                        <a:pt x="6110" y="8308"/>
                      </a:lnTo>
                      <a:cubicBezTo>
                        <a:pt x="6110" y="6945"/>
                        <a:pt x="7362" y="5839"/>
                        <a:pt x="8907" y="5839"/>
                      </a:cubicBezTo>
                      <a:lnTo>
                        <a:pt x="9724" y="5839"/>
                      </a:lnTo>
                      <a:cubicBezTo>
                        <a:pt x="11268" y="5839"/>
                        <a:pt x="12520" y="6945"/>
                        <a:pt x="12520" y="8308"/>
                      </a:cubicBezTo>
                      <a:lnTo>
                        <a:pt x="9724" y="8308"/>
                      </a:lnTo>
                      <a:close/>
                    </a:path>
                  </a:pathLst>
                </a:custGeom>
                <a:solidFill>
                  <a:srgbClr val="BFBFBF"/>
                </a:solidFill>
                <a:ln w="19050" cap="flat" cmpd="sng">
                  <a:noFill/>
                  <a:prstDash val="solid"/>
                  <a:round/>
                </a:ln>
              </p:spPr>
              <p:txBody>
                <a:bodyPr rtlCol="0" anchor="ctr"/>
                <a:lstStyle/>
                <a:p>
                  <a:pPr algn="ctr"/>
                </a:p>
              </p:txBody>
            </p:sp>
          </p:grpSp>
          <p:sp>
            <p:nvSpPr>
              <p:cNvPr id="445" name="椭圆"/>
              <p:cNvSpPr/>
              <p:nvPr/>
            </p:nvSpPr>
            <p:spPr>
              <a:xfrm>
                <a:off x="2693034" y="1917700"/>
                <a:ext cx="419099" cy="419100"/>
              </a:xfrm>
              <a:prstGeom prst="ellipse">
                <a:avLst/>
              </a:prstGeom>
              <a:solidFill>
                <a:srgbClr val="C9DBE7"/>
              </a:solidFill>
              <a:ln w="28575" cap="flat" cmpd="sng">
                <a:solidFill>
                  <a:srgbClr val="FFFFFF"/>
                </a:solidFill>
                <a:prstDash val="solid"/>
                <a:round/>
              </a:ln>
            </p:spPr>
            <p:txBody>
              <a:bodyPr rtlCol="0" anchor="ctr"/>
              <a:lstStyle/>
              <a:p>
                <a:pPr algn="ctr"/>
              </a:p>
            </p:txBody>
          </p:sp>
          <p:sp>
            <p:nvSpPr>
              <p:cNvPr id="446" name="椭圆"/>
              <p:cNvSpPr/>
              <p:nvPr/>
            </p:nvSpPr>
            <p:spPr>
              <a:xfrm>
                <a:off x="2693034" y="3645535"/>
                <a:ext cx="419099" cy="419100"/>
              </a:xfrm>
              <a:prstGeom prst="ellipse">
                <a:avLst/>
              </a:prstGeom>
              <a:solidFill>
                <a:srgbClr val="C9DBE7"/>
              </a:solidFill>
              <a:ln w="28575" cap="flat" cmpd="sng">
                <a:solidFill>
                  <a:srgbClr val="FFFFFF"/>
                </a:solidFill>
                <a:prstDash val="solid"/>
                <a:round/>
              </a:ln>
            </p:spPr>
            <p:txBody>
              <a:bodyPr rtlCol="0" anchor="ctr"/>
              <a:lstStyle/>
              <a:p>
                <a:pPr algn="ctr"/>
              </a:p>
            </p:txBody>
          </p:sp>
          <p:grpSp>
            <p:nvGrpSpPr>
              <p:cNvPr id="542" name="组合"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3622615" y="2189458"/>
                <a:ext cx="1774173" cy="1604175"/>
                <a:chOff x="3622615" y="2189458"/>
                <a:chExt cx="1774173" cy="1604175"/>
              </a:xfrm>
            </p:grpSpPr>
            <p:sp>
              <p:nvSpPr>
                <p:cNvPr id="447" name="椭圆"/>
                <p:cNvSpPr/>
                <p:nvPr/>
              </p:nvSpPr>
              <p:spPr>
                <a:xfrm>
                  <a:off x="3858692" y="3648924"/>
                  <a:ext cx="1538096" cy="144709"/>
                </a:xfrm>
                <a:prstGeom prst="ellipse">
                  <a:avLst/>
                </a:prstGeom>
                <a:solidFill>
                  <a:srgbClr val="E1ECF8"/>
                </a:solidFill>
                <a:ln w="9525" cap="flat" cmpd="sng">
                  <a:noFill/>
                  <a:prstDash val="solid"/>
                  <a:round/>
                </a:ln>
              </p:spPr>
              <p:txBody>
                <a:bodyPr rtlCol="0" anchor="ctr"/>
                <a:lstStyle/>
                <a:p>
                  <a:pPr algn="ctr"/>
                </a:p>
              </p:txBody>
            </p:sp>
            <p:sp>
              <p:nvSpPr>
                <p:cNvPr id="448" name="矩形"/>
                <p:cNvSpPr/>
                <p:nvPr/>
              </p:nvSpPr>
              <p:spPr>
                <a:xfrm>
                  <a:off x="4276025" y="2211331"/>
                  <a:ext cx="757512" cy="983344"/>
                </a:xfrm>
                <a:prstGeom prst="rect">
                  <a:avLst/>
                </a:prstGeom>
                <a:solidFill>
                  <a:srgbClr val="E1ECF8"/>
                </a:solidFill>
                <a:ln w="9525" cap="flat" cmpd="sng">
                  <a:noFill/>
                  <a:prstDash val="solid"/>
                  <a:round/>
                </a:ln>
              </p:spPr>
              <p:txBody>
                <a:bodyPr rtlCol="0" anchor="ctr"/>
                <a:lstStyle/>
                <a:p>
                  <a:pPr algn="ctr"/>
                </a:p>
              </p:txBody>
            </p:sp>
            <p:sp>
              <p:nvSpPr>
                <p:cNvPr id="449" name="矩形"/>
                <p:cNvSpPr/>
                <p:nvPr/>
              </p:nvSpPr>
              <p:spPr>
                <a:xfrm>
                  <a:off x="4276025" y="2211331"/>
                  <a:ext cx="757512" cy="983344"/>
                </a:xfrm>
                <a:prstGeom prst="rect">
                  <a:avLst/>
                </a:prstGeom>
                <a:noFill/>
                <a:ln w="9525" cap="flat" cmpd="sng">
                  <a:noFill/>
                  <a:prstDash val="solid"/>
                  <a:round/>
                </a:ln>
              </p:spPr>
              <p:txBody>
                <a:bodyPr rtlCol="0" anchor="ctr"/>
                <a:lstStyle/>
                <a:p>
                  <a:pPr algn="ctr"/>
                </a:p>
              </p:txBody>
            </p:sp>
            <p:sp>
              <p:nvSpPr>
                <p:cNvPr id="450" name="矩形"/>
                <p:cNvSpPr/>
                <p:nvPr/>
              </p:nvSpPr>
              <p:spPr>
                <a:xfrm>
                  <a:off x="4315156" y="2260706"/>
                  <a:ext cx="679250" cy="884502"/>
                </a:xfrm>
                <a:prstGeom prst="rect">
                  <a:avLst/>
                </a:prstGeom>
                <a:solidFill>
                  <a:srgbClr val="FFFFFF"/>
                </a:solidFill>
                <a:ln w="9525" cap="flat" cmpd="sng">
                  <a:noFill/>
                  <a:prstDash val="solid"/>
                  <a:round/>
                </a:ln>
              </p:spPr>
              <p:txBody>
                <a:bodyPr rtlCol="0" anchor="ctr"/>
                <a:lstStyle/>
                <a:p>
                  <a:pPr algn="ctr"/>
                </a:p>
              </p:txBody>
            </p:sp>
            <p:sp>
              <p:nvSpPr>
                <p:cNvPr id="451" name="矩形"/>
                <p:cNvSpPr/>
                <p:nvPr/>
              </p:nvSpPr>
              <p:spPr>
                <a:xfrm>
                  <a:off x="4315156" y="2260706"/>
                  <a:ext cx="679250" cy="884502"/>
                </a:xfrm>
                <a:prstGeom prst="rect">
                  <a:avLst/>
                </a:prstGeom>
                <a:noFill/>
                <a:ln w="9525" cap="flat" cmpd="sng">
                  <a:noFill/>
                  <a:prstDash val="solid"/>
                  <a:round/>
                </a:ln>
              </p:spPr>
              <p:txBody>
                <a:bodyPr rtlCol="0" anchor="ctr"/>
                <a:lstStyle/>
                <a:p>
                  <a:pPr algn="ctr"/>
                </a:p>
              </p:txBody>
            </p:sp>
            <p:sp>
              <p:nvSpPr>
                <p:cNvPr id="452" name="曲线"/>
                <p:cNvSpPr/>
                <p:nvPr/>
              </p:nvSpPr>
              <p:spPr>
                <a:xfrm>
                  <a:off x="4254614" y="3175479"/>
                  <a:ext cx="800334" cy="38761"/>
                </a:xfrm>
                <a:custGeom>
                  <a:avLst/>
                  <a:gdLst>
                    <a:gd name="T1" fmla="*/ 0 w 21600"/>
                    <a:gd name="T2" fmla="*/ 0 h 21600"/>
                    <a:gd name="T3" fmla="*/ 21600 w 21600"/>
                    <a:gd name="T4" fmla="*/ 21600 h 21600"/>
                  </a:gdLst>
                  <a:ahLst/>
                  <a:cxnLst/>
                  <a:rect l="T1" t="T2" r="T3" b="T4"/>
                  <a:pathLst>
                    <a:path w="21600" h="21600">
                      <a:moveTo>
                        <a:pt x="21016" y="21600"/>
                      </a:moveTo>
                      <a:cubicBezTo>
                        <a:pt x="525" y="21600"/>
                        <a:pt x="525" y="21600"/>
                        <a:pt x="525" y="21600"/>
                      </a:cubicBezTo>
                      <a:cubicBezTo>
                        <a:pt x="233" y="21600"/>
                        <a:pt x="0" y="16799"/>
                        <a:pt x="0" y="10800"/>
                      </a:cubicBezTo>
                      <a:cubicBezTo>
                        <a:pt x="0" y="4800"/>
                        <a:pt x="233" y="0"/>
                        <a:pt x="525" y="0"/>
                      </a:cubicBezTo>
                      <a:cubicBezTo>
                        <a:pt x="21016" y="0"/>
                        <a:pt x="21016" y="0"/>
                        <a:pt x="21016" y="0"/>
                      </a:cubicBezTo>
                      <a:cubicBezTo>
                        <a:pt x="21366" y="0"/>
                        <a:pt x="21600" y="4800"/>
                        <a:pt x="21600" y="10800"/>
                      </a:cubicBezTo>
                      <a:cubicBezTo>
                        <a:pt x="21600" y="16799"/>
                        <a:pt x="21366" y="21600"/>
                        <a:pt x="21016" y="21600"/>
                      </a:cubicBezTo>
                      <a:close/>
                    </a:path>
                  </a:pathLst>
                </a:custGeom>
                <a:solidFill>
                  <a:srgbClr val="544D7C"/>
                </a:solidFill>
                <a:ln w="9525" cap="flat" cmpd="sng">
                  <a:noFill/>
                  <a:prstDash val="solid"/>
                  <a:round/>
                </a:ln>
              </p:spPr>
              <p:txBody>
                <a:bodyPr rtlCol="0" anchor="ctr"/>
                <a:lstStyle/>
                <a:p>
                  <a:pPr algn="ctr"/>
                </a:p>
              </p:txBody>
            </p:sp>
            <p:sp>
              <p:nvSpPr>
                <p:cNvPr id="453" name="矩形"/>
                <p:cNvSpPr/>
                <p:nvPr/>
              </p:nvSpPr>
              <p:spPr>
                <a:xfrm>
                  <a:off x="4639277" y="3203535"/>
                  <a:ext cx="30270" cy="494856"/>
                </a:xfrm>
                <a:prstGeom prst="rect">
                  <a:avLst/>
                </a:prstGeom>
                <a:solidFill>
                  <a:srgbClr val="544D7C"/>
                </a:solidFill>
                <a:ln w="9525" cap="flat" cmpd="sng">
                  <a:noFill/>
                  <a:prstDash val="solid"/>
                  <a:round/>
                </a:ln>
              </p:spPr>
              <p:txBody>
                <a:bodyPr rtlCol="0" anchor="ctr"/>
                <a:lstStyle/>
                <a:p>
                  <a:pPr algn="ctr"/>
                </a:p>
              </p:txBody>
            </p:sp>
            <p:sp>
              <p:nvSpPr>
                <p:cNvPr id="454" name="椭圆"/>
                <p:cNvSpPr/>
                <p:nvPr/>
              </p:nvSpPr>
              <p:spPr>
                <a:xfrm>
                  <a:off x="4522623" y="3685470"/>
                  <a:ext cx="262102" cy="49836"/>
                </a:xfrm>
                <a:prstGeom prst="ellipse">
                  <a:avLst/>
                </a:prstGeom>
                <a:solidFill>
                  <a:srgbClr val="544D7C"/>
                </a:solidFill>
                <a:ln w="9525" cap="flat" cmpd="sng">
                  <a:noFill/>
                  <a:prstDash val="solid"/>
                  <a:round/>
                </a:ln>
              </p:spPr>
              <p:txBody>
                <a:bodyPr rtlCol="0" anchor="ctr"/>
                <a:lstStyle/>
                <a:p>
                  <a:pPr algn="ctr"/>
                </a:p>
              </p:txBody>
            </p:sp>
            <p:sp>
              <p:nvSpPr>
                <p:cNvPr id="455" name="曲线"/>
                <p:cNvSpPr/>
                <p:nvPr/>
              </p:nvSpPr>
              <p:spPr>
                <a:xfrm>
                  <a:off x="4628571" y="2377360"/>
                  <a:ext cx="164275" cy="177288"/>
                </a:xfrm>
                <a:custGeom>
                  <a:avLst/>
                  <a:gdLst>
                    <a:gd name="T1" fmla="*/ 0 w 21600"/>
                    <a:gd name="T2" fmla="*/ 0 h 21600"/>
                    <a:gd name="T3" fmla="*/ 21600 w 21600"/>
                    <a:gd name="T4" fmla="*/ 21600 h 21600"/>
                  </a:gdLst>
                  <a:ahLst/>
                  <a:cxnLst/>
                  <a:rect l="T1" t="T2" r="T3" b="T4"/>
                  <a:pathLst>
                    <a:path w="21600" h="21600">
                      <a:moveTo>
                        <a:pt x="0" y="0"/>
                      </a:moveTo>
                      <a:lnTo>
                        <a:pt x="0" y="21600"/>
                      </a:lnTo>
                      <a:lnTo>
                        <a:pt x="21600" y="10048"/>
                      </a:lnTo>
                      <a:lnTo>
                        <a:pt x="17913" y="0"/>
                      </a:lnTo>
                      <a:lnTo>
                        <a:pt x="0" y="0"/>
                      </a:lnTo>
                      <a:close/>
                    </a:path>
                  </a:pathLst>
                </a:custGeom>
                <a:solidFill>
                  <a:srgbClr val="FFFFFF"/>
                </a:solidFill>
                <a:ln w="9525" cap="flat" cmpd="sng">
                  <a:noFill/>
                  <a:prstDash val="solid"/>
                  <a:round/>
                </a:ln>
              </p:spPr>
              <p:txBody>
                <a:bodyPr rtlCol="0" anchor="ctr"/>
                <a:lstStyle/>
                <a:p>
                  <a:pPr algn="ctr"/>
                </a:p>
              </p:txBody>
            </p:sp>
            <p:sp>
              <p:nvSpPr>
                <p:cNvPr id="456" name="曲线"/>
                <p:cNvSpPr/>
                <p:nvPr/>
              </p:nvSpPr>
              <p:spPr>
                <a:xfrm>
                  <a:off x="4254614" y="2189458"/>
                  <a:ext cx="800334" cy="38669"/>
                </a:xfrm>
                <a:custGeom>
                  <a:avLst/>
                  <a:gdLst>
                    <a:gd name="T1" fmla="*/ 0 w 21600"/>
                    <a:gd name="T2" fmla="*/ 0 h 21600"/>
                    <a:gd name="T3" fmla="*/ 21600 w 21600"/>
                    <a:gd name="T4" fmla="*/ 21600 h 21600"/>
                  </a:gdLst>
                  <a:ahLst/>
                  <a:cxnLst/>
                  <a:rect l="T1" t="T2" r="T3" b="T4"/>
                  <a:pathLst>
                    <a:path w="21600" h="21600">
                      <a:moveTo>
                        <a:pt x="21016" y="21600"/>
                      </a:moveTo>
                      <a:cubicBezTo>
                        <a:pt x="525" y="21600"/>
                        <a:pt x="525" y="21600"/>
                        <a:pt x="525" y="21600"/>
                      </a:cubicBezTo>
                      <a:cubicBezTo>
                        <a:pt x="233" y="21600"/>
                        <a:pt x="0" y="16799"/>
                        <a:pt x="0" y="10800"/>
                      </a:cubicBezTo>
                      <a:cubicBezTo>
                        <a:pt x="0" y="4800"/>
                        <a:pt x="233" y="0"/>
                        <a:pt x="525" y="0"/>
                      </a:cubicBezTo>
                      <a:cubicBezTo>
                        <a:pt x="21016" y="0"/>
                        <a:pt x="21016" y="0"/>
                        <a:pt x="21016" y="0"/>
                      </a:cubicBezTo>
                      <a:cubicBezTo>
                        <a:pt x="21366" y="0"/>
                        <a:pt x="21600" y="4800"/>
                        <a:pt x="21600" y="10800"/>
                      </a:cubicBezTo>
                      <a:cubicBezTo>
                        <a:pt x="21600" y="16799"/>
                        <a:pt x="21366" y="21600"/>
                        <a:pt x="21016" y="21600"/>
                      </a:cubicBezTo>
                      <a:close/>
                    </a:path>
                  </a:pathLst>
                </a:custGeom>
                <a:solidFill>
                  <a:srgbClr val="544D7C"/>
                </a:solidFill>
                <a:ln w="9525" cap="flat" cmpd="sng">
                  <a:noFill/>
                  <a:prstDash val="solid"/>
                  <a:round/>
                </a:ln>
              </p:spPr>
              <p:txBody>
                <a:bodyPr rtlCol="0" anchor="ctr"/>
                <a:lstStyle/>
                <a:p>
                  <a:pPr algn="ctr"/>
                </a:p>
              </p:txBody>
            </p:sp>
            <p:sp>
              <p:nvSpPr>
                <p:cNvPr id="457" name="曲线"/>
                <p:cNvSpPr/>
                <p:nvPr/>
              </p:nvSpPr>
              <p:spPr>
                <a:xfrm>
                  <a:off x="4202563" y="2583257"/>
                  <a:ext cx="311569" cy="269762"/>
                </a:xfrm>
                <a:custGeom>
                  <a:avLst/>
                  <a:gdLst>
                    <a:gd name="T1" fmla="*/ 0 w 21600"/>
                    <a:gd name="T2" fmla="*/ 0 h 21600"/>
                    <a:gd name="T3" fmla="*/ 21600 w 21600"/>
                    <a:gd name="T4" fmla="*/ 21600 h 21600"/>
                  </a:gdLst>
                  <a:ahLst/>
                  <a:cxnLst/>
                  <a:rect l="T1" t="T2" r="T3" b="T4"/>
                  <a:pathLst>
                    <a:path w="21600" h="21600">
                      <a:moveTo>
                        <a:pt x="2549" y="0"/>
                      </a:moveTo>
                      <a:cubicBezTo>
                        <a:pt x="6000" y="3974"/>
                        <a:pt x="8400" y="9331"/>
                        <a:pt x="10500" y="14687"/>
                      </a:cubicBezTo>
                      <a:cubicBezTo>
                        <a:pt x="13949" y="11231"/>
                        <a:pt x="17999" y="8294"/>
                        <a:pt x="21600" y="5011"/>
                      </a:cubicBezTo>
                      <a:cubicBezTo>
                        <a:pt x="21449" y="6220"/>
                        <a:pt x="21449" y="6220"/>
                        <a:pt x="21449" y="6220"/>
                      </a:cubicBezTo>
                      <a:cubicBezTo>
                        <a:pt x="19200" y="12268"/>
                        <a:pt x="13199" y="21254"/>
                        <a:pt x="10049" y="21600"/>
                      </a:cubicBezTo>
                      <a:cubicBezTo>
                        <a:pt x="8550" y="21600"/>
                        <a:pt x="2699" y="15379"/>
                        <a:pt x="0" y="11231"/>
                      </a:cubicBezTo>
                    </a:path>
                  </a:pathLst>
                </a:custGeom>
                <a:solidFill>
                  <a:srgbClr val="F9C4D1"/>
                </a:solidFill>
                <a:ln w="9525" cap="flat" cmpd="sng">
                  <a:noFill/>
                  <a:prstDash val="solid"/>
                  <a:round/>
                </a:ln>
              </p:spPr>
              <p:txBody>
                <a:bodyPr rtlCol="0" anchor="ctr"/>
                <a:lstStyle/>
                <a:p>
                  <a:pPr algn="ctr"/>
                </a:p>
              </p:txBody>
            </p:sp>
            <p:sp>
              <p:nvSpPr>
                <p:cNvPr id="458" name="曲线"/>
                <p:cNvSpPr/>
                <p:nvPr/>
              </p:nvSpPr>
              <p:spPr>
                <a:xfrm>
                  <a:off x="4213268" y="3692115"/>
                  <a:ext cx="101887" cy="51682"/>
                </a:xfrm>
                <a:custGeom>
                  <a:avLst/>
                  <a:gdLst>
                    <a:gd name="T1" fmla="*/ 0 w 21600"/>
                    <a:gd name="T2" fmla="*/ 0 h 21600"/>
                    <a:gd name="T3" fmla="*/ 21600 w 21600"/>
                    <a:gd name="T4" fmla="*/ 21600 h 21600"/>
                  </a:gdLst>
                  <a:ahLst/>
                  <a:cxnLst/>
                  <a:rect l="T1" t="T2" r="T3" b="T4"/>
                  <a:pathLst>
                    <a:path w="21600" h="21600">
                      <a:moveTo>
                        <a:pt x="2297" y="0"/>
                      </a:moveTo>
                      <a:cubicBezTo>
                        <a:pt x="6893" y="0"/>
                        <a:pt x="6893" y="0"/>
                        <a:pt x="6893" y="0"/>
                      </a:cubicBezTo>
                      <a:cubicBezTo>
                        <a:pt x="6893" y="4499"/>
                        <a:pt x="15165" y="8999"/>
                        <a:pt x="18842" y="13500"/>
                      </a:cubicBezTo>
                      <a:cubicBezTo>
                        <a:pt x="19761" y="14399"/>
                        <a:pt x="21600" y="17100"/>
                        <a:pt x="20680" y="19799"/>
                      </a:cubicBezTo>
                      <a:cubicBezTo>
                        <a:pt x="19761" y="20699"/>
                        <a:pt x="18382" y="21600"/>
                        <a:pt x="17004" y="21600"/>
                      </a:cubicBezTo>
                      <a:cubicBezTo>
                        <a:pt x="12868" y="21600"/>
                        <a:pt x="8272" y="21600"/>
                        <a:pt x="4136" y="18900"/>
                      </a:cubicBezTo>
                      <a:cubicBezTo>
                        <a:pt x="2757" y="18000"/>
                        <a:pt x="919" y="16200"/>
                        <a:pt x="459" y="13500"/>
                      </a:cubicBezTo>
                      <a:cubicBezTo>
                        <a:pt x="0" y="8999"/>
                        <a:pt x="2297" y="7200"/>
                        <a:pt x="2297" y="0"/>
                      </a:cubicBezTo>
                      <a:close/>
                    </a:path>
                  </a:pathLst>
                </a:custGeom>
                <a:solidFill>
                  <a:srgbClr val="1B227A"/>
                </a:solidFill>
                <a:ln w="9525" cap="flat" cmpd="sng">
                  <a:noFill/>
                  <a:prstDash val="solid"/>
                  <a:round/>
                </a:ln>
              </p:spPr>
              <p:txBody>
                <a:bodyPr rtlCol="0" anchor="ctr"/>
                <a:lstStyle/>
                <a:p>
                  <a:pPr algn="ctr"/>
                </a:p>
              </p:txBody>
            </p:sp>
            <p:sp>
              <p:nvSpPr>
                <p:cNvPr id="459" name="曲线"/>
                <p:cNvSpPr/>
                <p:nvPr/>
              </p:nvSpPr>
              <p:spPr>
                <a:xfrm>
                  <a:off x="3953566" y="3709466"/>
                  <a:ext cx="102072" cy="51682"/>
                </a:xfrm>
                <a:custGeom>
                  <a:avLst/>
                  <a:gdLst>
                    <a:gd name="T1" fmla="*/ 0 w 21600"/>
                    <a:gd name="T2" fmla="*/ 0 h 21600"/>
                    <a:gd name="T3" fmla="*/ 21600 w 21600"/>
                    <a:gd name="T4" fmla="*/ 21600 h 21600"/>
                  </a:gdLst>
                  <a:ahLst/>
                  <a:cxnLst/>
                  <a:rect l="T1" t="T2" r="T3" b="T4"/>
                  <a:pathLst>
                    <a:path w="21600" h="21600">
                      <a:moveTo>
                        <a:pt x="2297" y="0"/>
                      </a:moveTo>
                      <a:cubicBezTo>
                        <a:pt x="6893" y="0"/>
                        <a:pt x="6893" y="0"/>
                        <a:pt x="6893" y="0"/>
                      </a:cubicBezTo>
                      <a:cubicBezTo>
                        <a:pt x="6893" y="4499"/>
                        <a:pt x="15165" y="8999"/>
                        <a:pt x="18383" y="13500"/>
                      </a:cubicBezTo>
                      <a:cubicBezTo>
                        <a:pt x="19761" y="14399"/>
                        <a:pt x="21600" y="17100"/>
                        <a:pt x="20221" y="19799"/>
                      </a:cubicBezTo>
                      <a:cubicBezTo>
                        <a:pt x="19302" y="20699"/>
                        <a:pt x="17923" y="21600"/>
                        <a:pt x="17004" y="21600"/>
                      </a:cubicBezTo>
                      <a:cubicBezTo>
                        <a:pt x="12408" y="20699"/>
                        <a:pt x="8272" y="21600"/>
                        <a:pt x="4136" y="18000"/>
                      </a:cubicBezTo>
                      <a:cubicBezTo>
                        <a:pt x="2757" y="17100"/>
                        <a:pt x="919" y="15300"/>
                        <a:pt x="459" y="12600"/>
                      </a:cubicBezTo>
                      <a:cubicBezTo>
                        <a:pt x="0" y="8999"/>
                        <a:pt x="2297" y="6299"/>
                        <a:pt x="2297" y="0"/>
                      </a:cubicBezTo>
                      <a:close/>
                    </a:path>
                  </a:pathLst>
                </a:custGeom>
                <a:solidFill>
                  <a:srgbClr val="1B227A"/>
                </a:solidFill>
                <a:ln w="9525" cap="flat" cmpd="sng">
                  <a:noFill/>
                  <a:prstDash val="solid"/>
                  <a:round/>
                </a:ln>
              </p:spPr>
              <p:txBody>
                <a:bodyPr rtlCol="0" anchor="ctr"/>
                <a:lstStyle/>
                <a:p>
                  <a:pPr algn="ctr"/>
                </a:p>
              </p:txBody>
            </p:sp>
            <p:sp>
              <p:nvSpPr>
                <p:cNvPr id="460" name="曲线"/>
                <p:cNvSpPr/>
                <p:nvPr/>
              </p:nvSpPr>
              <p:spPr>
                <a:xfrm>
                  <a:off x="4072988" y="2963582"/>
                  <a:ext cx="209681" cy="745883"/>
                </a:xfrm>
                <a:custGeom>
                  <a:avLst/>
                  <a:gdLst>
                    <a:gd name="T1" fmla="*/ 0 w 21600"/>
                    <a:gd name="T2" fmla="*/ 0 h 21600"/>
                    <a:gd name="T3" fmla="*/ 21600 w 21600"/>
                    <a:gd name="T4" fmla="*/ 21600 h 21600"/>
                  </a:gdLst>
                  <a:ahLst/>
                  <a:cxnLst/>
                  <a:rect l="T1" t="T2" r="T3" b="T4"/>
                  <a:pathLst>
                    <a:path w="21600" h="21600">
                      <a:moveTo>
                        <a:pt x="17591" y="751"/>
                      </a:moveTo>
                      <a:cubicBezTo>
                        <a:pt x="20709" y="5196"/>
                        <a:pt x="20709" y="7200"/>
                        <a:pt x="21154" y="10455"/>
                      </a:cubicBezTo>
                      <a:cubicBezTo>
                        <a:pt x="21600" y="14462"/>
                        <a:pt x="19373" y="18156"/>
                        <a:pt x="18705" y="21349"/>
                      </a:cubicBezTo>
                      <a:cubicBezTo>
                        <a:pt x="18705" y="21349"/>
                        <a:pt x="16923" y="21600"/>
                        <a:pt x="15364" y="21412"/>
                      </a:cubicBezTo>
                      <a:cubicBezTo>
                        <a:pt x="13806" y="19408"/>
                        <a:pt x="9352" y="15714"/>
                        <a:pt x="10911" y="13085"/>
                      </a:cubicBezTo>
                      <a:cubicBezTo>
                        <a:pt x="11134" y="12584"/>
                        <a:pt x="11356" y="12146"/>
                        <a:pt x="11356" y="11645"/>
                      </a:cubicBezTo>
                      <a:cubicBezTo>
                        <a:pt x="11356" y="10518"/>
                        <a:pt x="0" y="5133"/>
                        <a:pt x="2226" y="0"/>
                      </a:cubicBezTo>
                    </a:path>
                  </a:pathLst>
                </a:custGeom>
                <a:solidFill>
                  <a:srgbClr val="3E89CC"/>
                </a:solidFill>
                <a:ln w="9525" cap="flat" cmpd="sng">
                  <a:noFill/>
                  <a:prstDash val="solid"/>
                  <a:round/>
                </a:ln>
              </p:spPr>
              <p:txBody>
                <a:bodyPr rtlCol="0" anchor="ctr"/>
                <a:lstStyle/>
                <a:p>
                  <a:pPr algn="ctr"/>
                </a:p>
              </p:txBody>
            </p:sp>
            <p:sp>
              <p:nvSpPr>
                <p:cNvPr id="461" name="曲线"/>
                <p:cNvSpPr/>
                <p:nvPr/>
              </p:nvSpPr>
              <p:spPr>
                <a:xfrm>
                  <a:off x="3932154" y="2937741"/>
                  <a:ext cx="220571" cy="786860"/>
                </a:xfrm>
                <a:custGeom>
                  <a:avLst/>
                  <a:gdLst>
                    <a:gd name="T1" fmla="*/ 0 w 21600"/>
                    <a:gd name="T2" fmla="*/ 0 h 21600"/>
                    <a:gd name="T3" fmla="*/ 21600 w 21600"/>
                    <a:gd name="T4" fmla="*/ 21600 h 21600"/>
                  </a:gdLst>
                  <a:ahLst/>
                  <a:cxnLst/>
                  <a:rect l="T1" t="T2" r="T3" b="T4"/>
                  <a:pathLst>
                    <a:path w="21600" h="21600">
                      <a:moveTo>
                        <a:pt x="20752" y="0"/>
                      </a:moveTo>
                      <a:cubicBezTo>
                        <a:pt x="21600" y="2729"/>
                        <a:pt x="16941" y="9375"/>
                        <a:pt x="15247" y="11868"/>
                      </a:cubicBezTo>
                      <a:cubicBezTo>
                        <a:pt x="12705" y="15250"/>
                        <a:pt x="6564" y="20887"/>
                        <a:pt x="6141" y="21421"/>
                      </a:cubicBezTo>
                      <a:cubicBezTo>
                        <a:pt x="5505" y="21600"/>
                        <a:pt x="2964" y="21421"/>
                        <a:pt x="2964" y="21421"/>
                      </a:cubicBezTo>
                      <a:cubicBezTo>
                        <a:pt x="2964" y="18870"/>
                        <a:pt x="635" y="15309"/>
                        <a:pt x="3811" y="12876"/>
                      </a:cubicBezTo>
                      <a:cubicBezTo>
                        <a:pt x="4447" y="12461"/>
                        <a:pt x="5082" y="12046"/>
                        <a:pt x="5082" y="11571"/>
                      </a:cubicBezTo>
                      <a:cubicBezTo>
                        <a:pt x="5294" y="11156"/>
                        <a:pt x="0" y="6290"/>
                        <a:pt x="847" y="4213"/>
                      </a:cubicBezTo>
                      <a:cubicBezTo>
                        <a:pt x="1482" y="3145"/>
                        <a:pt x="2752" y="1839"/>
                        <a:pt x="6141" y="652"/>
                      </a:cubicBezTo>
                    </a:path>
                  </a:pathLst>
                </a:custGeom>
                <a:solidFill>
                  <a:srgbClr val="3E89CC"/>
                </a:solidFill>
                <a:ln w="9525" cap="flat" cmpd="sng">
                  <a:noFill/>
                  <a:prstDash val="solid"/>
                  <a:round/>
                </a:ln>
              </p:spPr>
              <p:txBody>
                <a:bodyPr rtlCol="0" anchor="ctr"/>
                <a:lstStyle/>
                <a:p>
                  <a:pPr algn="ctr"/>
                </a:p>
              </p:txBody>
            </p:sp>
            <p:sp>
              <p:nvSpPr>
                <p:cNvPr id="462" name="曲线"/>
                <p:cNvSpPr/>
                <p:nvPr/>
              </p:nvSpPr>
              <p:spPr>
                <a:xfrm>
                  <a:off x="3973131" y="3017295"/>
                  <a:ext cx="69586" cy="40976"/>
                </a:xfrm>
                <a:custGeom>
                  <a:avLst/>
                  <a:gdLst>
                    <a:gd name="T1" fmla="*/ 0 w 21600"/>
                    <a:gd name="T2" fmla="*/ 0 h 21600"/>
                    <a:gd name="T3" fmla="*/ 21600 w 21600"/>
                    <a:gd name="T4" fmla="*/ 21600 h 21600"/>
                  </a:gdLst>
                  <a:ahLst/>
                  <a:cxnLst/>
                  <a:rect l="T1" t="T2" r="T3" b="T4"/>
                  <a:pathLst>
                    <a:path w="21600" h="21600">
                      <a:moveTo>
                        <a:pt x="674" y="15915"/>
                      </a:moveTo>
                      <a:cubicBezTo>
                        <a:pt x="3374" y="18189"/>
                        <a:pt x="6750" y="18189"/>
                        <a:pt x="9449" y="19326"/>
                      </a:cubicBezTo>
                      <a:cubicBezTo>
                        <a:pt x="11475" y="19326"/>
                        <a:pt x="14849" y="21600"/>
                        <a:pt x="16874" y="19326"/>
                      </a:cubicBezTo>
                      <a:cubicBezTo>
                        <a:pt x="20250" y="17052"/>
                        <a:pt x="21600" y="6821"/>
                        <a:pt x="20925" y="2273"/>
                      </a:cubicBezTo>
                      <a:cubicBezTo>
                        <a:pt x="20925" y="1136"/>
                        <a:pt x="20250" y="0"/>
                        <a:pt x="20250" y="1136"/>
                      </a:cubicBezTo>
                      <a:cubicBezTo>
                        <a:pt x="19575" y="4547"/>
                        <a:pt x="18900" y="6821"/>
                        <a:pt x="18900" y="10231"/>
                      </a:cubicBezTo>
                      <a:cubicBezTo>
                        <a:pt x="17549" y="14778"/>
                        <a:pt x="16874" y="17052"/>
                        <a:pt x="14175" y="17052"/>
                      </a:cubicBezTo>
                      <a:cubicBezTo>
                        <a:pt x="9449" y="17052"/>
                        <a:pt x="5400" y="15915"/>
                        <a:pt x="1349" y="13642"/>
                      </a:cubicBezTo>
                      <a:cubicBezTo>
                        <a:pt x="674" y="13642"/>
                        <a:pt x="0" y="15915"/>
                        <a:pt x="674" y="15915"/>
                      </a:cubicBezTo>
                      <a:close/>
                    </a:path>
                  </a:pathLst>
                </a:custGeom>
                <a:solidFill>
                  <a:srgbClr val="1979BF"/>
                </a:solidFill>
                <a:ln w="9525" cap="flat" cmpd="sng">
                  <a:noFill/>
                  <a:prstDash val="solid"/>
                  <a:round/>
                </a:ln>
              </p:spPr>
              <p:txBody>
                <a:bodyPr rtlCol="0" anchor="ctr"/>
                <a:lstStyle/>
                <a:p>
                  <a:pPr algn="ctr"/>
                </a:p>
              </p:txBody>
            </p:sp>
            <p:sp>
              <p:nvSpPr>
                <p:cNvPr id="463" name="曲线"/>
                <p:cNvSpPr/>
                <p:nvPr/>
              </p:nvSpPr>
              <p:spPr>
                <a:xfrm>
                  <a:off x="4119871" y="3093157"/>
                  <a:ext cx="17719" cy="95242"/>
                </a:xfrm>
                <a:custGeom>
                  <a:avLst/>
                  <a:gdLst>
                    <a:gd name="T1" fmla="*/ 0 w 21600"/>
                    <a:gd name="T2" fmla="*/ 0 h 21600"/>
                    <a:gd name="T3" fmla="*/ 21600 w 21600"/>
                    <a:gd name="T4" fmla="*/ 21600 h 21600"/>
                  </a:gdLst>
                  <a:ahLst/>
                  <a:cxnLst/>
                  <a:rect l="T1" t="T2" r="T3" b="T4"/>
                  <a:pathLst>
                    <a:path w="21600" h="21600">
                      <a:moveTo>
                        <a:pt x="18900" y="490"/>
                      </a:moveTo>
                      <a:cubicBezTo>
                        <a:pt x="13500" y="3927"/>
                        <a:pt x="10800" y="7854"/>
                        <a:pt x="8100" y="11290"/>
                      </a:cubicBezTo>
                      <a:cubicBezTo>
                        <a:pt x="5400" y="14236"/>
                        <a:pt x="0" y="18654"/>
                        <a:pt x="2700" y="21109"/>
                      </a:cubicBezTo>
                      <a:cubicBezTo>
                        <a:pt x="2700" y="21600"/>
                        <a:pt x="5400" y="21600"/>
                        <a:pt x="8100" y="21109"/>
                      </a:cubicBezTo>
                      <a:cubicBezTo>
                        <a:pt x="13500" y="18654"/>
                        <a:pt x="13500" y="14236"/>
                        <a:pt x="16200" y="11781"/>
                      </a:cubicBezTo>
                      <a:cubicBezTo>
                        <a:pt x="16200" y="7854"/>
                        <a:pt x="18900" y="3927"/>
                        <a:pt x="21600" y="490"/>
                      </a:cubicBezTo>
                      <a:cubicBezTo>
                        <a:pt x="21600" y="0"/>
                        <a:pt x="18900" y="0"/>
                        <a:pt x="18900" y="490"/>
                      </a:cubicBezTo>
                      <a:close/>
                    </a:path>
                  </a:pathLst>
                </a:custGeom>
                <a:solidFill>
                  <a:srgbClr val="1979BF"/>
                </a:solidFill>
                <a:ln w="9525" cap="flat" cmpd="sng">
                  <a:noFill/>
                  <a:prstDash val="solid"/>
                  <a:round/>
                </a:ln>
              </p:spPr>
              <p:txBody>
                <a:bodyPr rtlCol="0" anchor="ctr"/>
                <a:lstStyle/>
                <a:p>
                  <a:pPr algn="ctr"/>
                </a:p>
              </p:txBody>
            </p:sp>
            <p:sp>
              <p:nvSpPr>
                <p:cNvPr id="464" name="曲线"/>
                <p:cNvSpPr/>
                <p:nvPr/>
              </p:nvSpPr>
              <p:spPr>
                <a:xfrm>
                  <a:off x="3936584" y="2548464"/>
                  <a:ext cx="326520" cy="494671"/>
                </a:xfrm>
                <a:custGeom>
                  <a:avLst/>
                  <a:gdLst>
                    <a:gd name="T1" fmla="*/ 0 w 21600"/>
                    <a:gd name="T2" fmla="*/ 0 h 21600"/>
                    <a:gd name="T3" fmla="*/ 21600 w 21600"/>
                    <a:gd name="T4" fmla="*/ 21600 h 21600"/>
                  </a:gdLst>
                  <a:ahLst/>
                  <a:cxnLst/>
                  <a:rect l="T1" t="T2" r="T3" b="T4"/>
                  <a:pathLst>
                    <a:path w="21600" h="21600">
                      <a:moveTo>
                        <a:pt x="5435" y="1131"/>
                      </a:moveTo>
                      <a:cubicBezTo>
                        <a:pt x="6580" y="377"/>
                        <a:pt x="6866" y="282"/>
                        <a:pt x="8582" y="94"/>
                      </a:cubicBezTo>
                      <a:cubicBezTo>
                        <a:pt x="9727" y="0"/>
                        <a:pt x="12731" y="282"/>
                        <a:pt x="14018" y="188"/>
                      </a:cubicBezTo>
                      <a:cubicBezTo>
                        <a:pt x="14304" y="94"/>
                        <a:pt x="14590" y="94"/>
                        <a:pt x="14876" y="188"/>
                      </a:cubicBezTo>
                      <a:cubicBezTo>
                        <a:pt x="15305" y="188"/>
                        <a:pt x="15735" y="377"/>
                        <a:pt x="16021" y="471"/>
                      </a:cubicBezTo>
                      <a:cubicBezTo>
                        <a:pt x="17165" y="943"/>
                        <a:pt x="18166" y="1414"/>
                        <a:pt x="19168" y="1886"/>
                      </a:cubicBezTo>
                      <a:cubicBezTo>
                        <a:pt x="20312" y="2358"/>
                        <a:pt x="20312" y="3395"/>
                        <a:pt x="20455" y="4244"/>
                      </a:cubicBezTo>
                      <a:cubicBezTo>
                        <a:pt x="20598" y="5187"/>
                        <a:pt x="20741" y="6130"/>
                        <a:pt x="20741" y="7074"/>
                      </a:cubicBezTo>
                      <a:cubicBezTo>
                        <a:pt x="21027" y="8960"/>
                        <a:pt x="21170" y="10847"/>
                        <a:pt x="21170" y="12639"/>
                      </a:cubicBezTo>
                      <a:cubicBezTo>
                        <a:pt x="21170" y="14431"/>
                        <a:pt x="21027" y="16223"/>
                        <a:pt x="20741" y="18015"/>
                      </a:cubicBezTo>
                      <a:cubicBezTo>
                        <a:pt x="20741" y="18110"/>
                        <a:pt x="20741" y="18298"/>
                        <a:pt x="20741" y="18393"/>
                      </a:cubicBezTo>
                      <a:cubicBezTo>
                        <a:pt x="20884" y="18581"/>
                        <a:pt x="21170" y="18770"/>
                        <a:pt x="21170" y="19053"/>
                      </a:cubicBezTo>
                      <a:cubicBezTo>
                        <a:pt x="21600" y="20090"/>
                        <a:pt x="19740" y="20656"/>
                        <a:pt x="18596" y="20939"/>
                      </a:cubicBezTo>
                      <a:cubicBezTo>
                        <a:pt x="17165" y="21317"/>
                        <a:pt x="15449" y="21505"/>
                        <a:pt x="13875" y="21317"/>
                      </a:cubicBezTo>
                      <a:cubicBezTo>
                        <a:pt x="13589" y="21317"/>
                        <a:pt x="13446" y="21222"/>
                        <a:pt x="13160" y="21222"/>
                      </a:cubicBezTo>
                      <a:cubicBezTo>
                        <a:pt x="12731" y="21222"/>
                        <a:pt x="12445" y="21317"/>
                        <a:pt x="12158" y="21317"/>
                      </a:cubicBezTo>
                      <a:cubicBezTo>
                        <a:pt x="9011" y="21600"/>
                        <a:pt x="6007" y="20656"/>
                        <a:pt x="2860" y="20562"/>
                      </a:cubicBezTo>
                      <a:cubicBezTo>
                        <a:pt x="2145" y="20562"/>
                        <a:pt x="1573" y="20562"/>
                        <a:pt x="1001" y="20373"/>
                      </a:cubicBezTo>
                      <a:cubicBezTo>
                        <a:pt x="429" y="20185"/>
                        <a:pt x="0" y="19619"/>
                        <a:pt x="429" y="19336"/>
                      </a:cubicBezTo>
                      <a:cubicBezTo>
                        <a:pt x="429" y="19241"/>
                        <a:pt x="572" y="19147"/>
                        <a:pt x="715" y="19053"/>
                      </a:cubicBezTo>
                      <a:cubicBezTo>
                        <a:pt x="858" y="18958"/>
                        <a:pt x="858" y="18770"/>
                        <a:pt x="715" y="18581"/>
                      </a:cubicBezTo>
                      <a:cubicBezTo>
                        <a:pt x="715" y="17544"/>
                        <a:pt x="572" y="16506"/>
                        <a:pt x="429" y="15469"/>
                      </a:cubicBezTo>
                      <a:cubicBezTo>
                        <a:pt x="286" y="13582"/>
                        <a:pt x="0" y="11601"/>
                        <a:pt x="143" y="9715"/>
                      </a:cubicBezTo>
                      <a:cubicBezTo>
                        <a:pt x="143" y="8772"/>
                        <a:pt x="143" y="7734"/>
                        <a:pt x="286" y="6791"/>
                      </a:cubicBezTo>
                      <a:cubicBezTo>
                        <a:pt x="429" y="5942"/>
                        <a:pt x="429" y="4999"/>
                        <a:pt x="429" y="4055"/>
                      </a:cubicBezTo>
                      <a:cubicBezTo>
                        <a:pt x="429" y="3301"/>
                        <a:pt x="1287" y="2924"/>
                        <a:pt x="2145" y="2358"/>
                      </a:cubicBezTo>
                    </a:path>
                  </a:pathLst>
                </a:custGeom>
                <a:solidFill>
                  <a:srgbClr val="C9DBE7"/>
                </a:solidFill>
                <a:ln w="9525" cap="flat" cmpd="sng">
                  <a:noFill/>
                  <a:prstDash val="solid"/>
                  <a:round/>
                </a:ln>
              </p:spPr>
              <p:txBody>
                <a:bodyPr rtlCol="0" anchor="ctr"/>
                <a:lstStyle/>
                <a:p>
                  <a:pPr algn="ctr"/>
                </a:p>
              </p:txBody>
            </p:sp>
            <p:sp>
              <p:nvSpPr>
                <p:cNvPr id="465" name="曲线"/>
                <p:cNvSpPr/>
                <p:nvPr/>
              </p:nvSpPr>
              <p:spPr>
                <a:xfrm>
                  <a:off x="3685372" y="2606791"/>
                  <a:ext cx="328735" cy="259148"/>
                </a:xfrm>
                <a:custGeom>
                  <a:avLst/>
                  <a:gdLst>
                    <a:gd name="T1" fmla="*/ 0 w 21600"/>
                    <a:gd name="T2" fmla="*/ 0 h 21600"/>
                    <a:gd name="T3" fmla="*/ 21600 w 21600"/>
                    <a:gd name="T4" fmla="*/ 21600 h 21600"/>
                  </a:gdLst>
                  <a:ahLst/>
                  <a:cxnLst/>
                  <a:rect l="T1" t="T2" r="T3" b="T4"/>
                  <a:pathLst>
                    <a:path w="21600" h="21600">
                      <a:moveTo>
                        <a:pt x="16484" y="0"/>
                      </a:moveTo>
                      <a:cubicBezTo>
                        <a:pt x="16484" y="0"/>
                        <a:pt x="12078" y="8099"/>
                        <a:pt x="9236" y="13680"/>
                      </a:cubicBezTo>
                      <a:cubicBezTo>
                        <a:pt x="5684" y="10619"/>
                        <a:pt x="2700" y="8820"/>
                        <a:pt x="2700" y="8820"/>
                      </a:cubicBezTo>
                      <a:cubicBezTo>
                        <a:pt x="0" y="9000"/>
                        <a:pt x="0" y="9000"/>
                        <a:pt x="0" y="9000"/>
                      </a:cubicBezTo>
                      <a:cubicBezTo>
                        <a:pt x="3410" y="14219"/>
                        <a:pt x="6963" y="20160"/>
                        <a:pt x="10515" y="21600"/>
                      </a:cubicBezTo>
                      <a:cubicBezTo>
                        <a:pt x="11794" y="21600"/>
                        <a:pt x="18047" y="14400"/>
                        <a:pt x="21600" y="9360"/>
                      </a:cubicBezTo>
                    </a:path>
                  </a:pathLst>
                </a:custGeom>
                <a:solidFill>
                  <a:srgbClr val="F9C4D1"/>
                </a:solidFill>
                <a:ln w="9525" cap="flat" cmpd="sng">
                  <a:noFill/>
                  <a:prstDash val="solid"/>
                  <a:round/>
                </a:ln>
              </p:spPr>
              <p:txBody>
                <a:bodyPr rtlCol="0" anchor="ctr"/>
                <a:lstStyle/>
                <a:p>
                  <a:pPr algn="ctr"/>
                </a:p>
              </p:txBody>
            </p:sp>
            <p:sp>
              <p:nvSpPr>
                <p:cNvPr id="466" name="曲线"/>
                <p:cNvSpPr/>
                <p:nvPr/>
              </p:nvSpPr>
              <p:spPr>
                <a:xfrm>
                  <a:off x="3860353" y="2546157"/>
                  <a:ext cx="199160" cy="250750"/>
                </a:xfrm>
                <a:custGeom>
                  <a:avLst/>
                  <a:gdLst>
                    <a:gd name="T1" fmla="*/ 0 w 21600"/>
                    <a:gd name="T2" fmla="*/ 0 h 21600"/>
                    <a:gd name="T3" fmla="*/ 21600 w 21600"/>
                    <a:gd name="T4" fmla="*/ 21600 h 21600"/>
                  </a:gdLst>
                  <a:ahLst/>
                  <a:cxnLst/>
                  <a:rect l="T1" t="T2" r="T3" b="T4"/>
                  <a:pathLst>
                    <a:path w="21600" h="21600">
                      <a:moveTo>
                        <a:pt x="19017" y="14524"/>
                      </a:moveTo>
                      <a:cubicBezTo>
                        <a:pt x="16669" y="14896"/>
                        <a:pt x="13617" y="18806"/>
                        <a:pt x="9626" y="21600"/>
                      </a:cubicBezTo>
                      <a:cubicBezTo>
                        <a:pt x="4226" y="21227"/>
                        <a:pt x="939" y="16199"/>
                        <a:pt x="0" y="14337"/>
                      </a:cubicBezTo>
                      <a:cubicBezTo>
                        <a:pt x="1173" y="12662"/>
                        <a:pt x="7278" y="5027"/>
                        <a:pt x="10565" y="3351"/>
                      </a:cubicBezTo>
                      <a:cubicBezTo>
                        <a:pt x="14791" y="931"/>
                        <a:pt x="17139" y="744"/>
                        <a:pt x="21600" y="0"/>
                      </a:cubicBezTo>
                    </a:path>
                  </a:pathLst>
                </a:custGeom>
                <a:solidFill>
                  <a:srgbClr val="C9DBE7"/>
                </a:solidFill>
                <a:ln w="9525" cap="flat" cmpd="sng">
                  <a:noFill/>
                  <a:prstDash val="solid"/>
                  <a:round/>
                </a:ln>
              </p:spPr>
              <p:txBody>
                <a:bodyPr rtlCol="0" anchor="ctr"/>
                <a:lstStyle/>
                <a:p>
                  <a:pPr algn="ctr"/>
                </a:p>
              </p:txBody>
            </p:sp>
            <p:sp>
              <p:nvSpPr>
                <p:cNvPr id="467" name="曲线"/>
                <p:cNvSpPr/>
                <p:nvPr/>
              </p:nvSpPr>
              <p:spPr>
                <a:xfrm>
                  <a:off x="4131315" y="2546157"/>
                  <a:ext cx="192331" cy="224909"/>
                </a:xfrm>
                <a:custGeom>
                  <a:avLst/>
                  <a:gdLst>
                    <a:gd name="T1" fmla="*/ 0 w 21600"/>
                    <a:gd name="T2" fmla="*/ 0 h 21600"/>
                    <a:gd name="T3" fmla="*/ 21600 w 21600"/>
                    <a:gd name="T4" fmla="*/ 21600 h 21600"/>
                  </a:gdLst>
                  <a:ahLst/>
                  <a:cxnLst/>
                  <a:rect l="T1" t="T2" r="T3" b="T4"/>
                  <a:pathLst>
                    <a:path w="21600" h="21600">
                      <a:moveTo>
                        <a:pt x="0" y="0"/>
                      </a:moveTo>
                      <a:cubicBezTo>
                        <a:pt x="2184" y="207"/>
                        <a:pt x="11649" y="1869"/>
                        <a:pt x="13348" y="3115"/>
                      </a:cubicBezTo>
                      <a:cubicBezTo>
                        <a:pt x="16260" y="5400"/>
                        <a:pt x="18930" y="9138"/>
                        <a:pt x="21600" y="15369"/>
                      </a:cubicBezTo>
                      <a:cubicBezTo>
                        <a:pt x="21600" y="15369"/>
                        <a:pt x="18687" y="20561"/>
                        <a:pt x="11892" y="21600"/>
                      </a:cubicBezTo>
                      <a:cubicBezTo>
                        <a:pt x="10678" y="20561"/>
                        <a:pt x="9222" y="17238"/>
                        <a:pt x="6795" y="13915"/>
                      </a:cubicBezTo>
                    </a:path>
                  </a:pathLst>
                </a:custGeom>
                <a:solidFill>
                  <a:srgbClr val="C9DBE7"/>
                </a:solidFill>
                <a:ln w="9525" cap="flat" cmpd="sng">
                  <a:noFill/>
                  <a:prstDash val="solid"/>
                  <a:round/>
                </a:ln>
              </p:spPr>
              <p:txBody>
                <a:bodyPr rtlCol="0" anchor="ctr"/>
                <a:lstStyle/>
                <a:p>
                  <a:pPr algn="ctr"/>
                </a:p>
              </p:txBody>
            </p:sp>
            <p:sp>
              <p:nvSpPr>
                <p:cNvPr id="468" name="曲线"/>
                <p:cNvSpPr/>
                <p:nvPr/>
              </p:nvSpPr>
              <p:spPr>
                <a:xfrm>
                  <a:off x="4059514" y="2472695"/>
                  <a:ext cx="93212" cy="108255"/>
                </a:xfrm>
                <a:custGeom>
                  <a:avLst/>
                  <a:gdLst>
                    <a:gd name="T1" fmla="*/ 0 w 21600"/>
                    <a:gd name="T2" fmla="*/ 0 h 21600"/>
                    <a:gd name="T3" fmla="*/ 21600 w 21600"/>
                    <a:gd name="T4" fmla="*/ 21600 h 21600"/>
                  </a:gdLst>
                  <a:ahLst/>
                  <a:cxnLst/>
                  <a:rect l="T1" t="T2" r="T3" b="T4"/>
                  <a:pathLst>
                    <a:path w="21600" h="21600">
                      <a:moveTo>
                        <a:pt x="2511" y="0"/>
                      </a:moveTo>
                      <a:cubicBezTo>
                        <a:pt x="1506" y="5615"/>
                        <a:pt x="1004" y="9071"/>
                        <a:pt x="0" y="14687"/>
                      </a:cubicBezTo>
                      <a:cubicBezTo>
                        <a:pt x="0" y="16416"/>
                        <a:pt x="4520" y="19439"/>
                        <a:pt x="5525" y="19872"/>
                      </a:cubicBezTo>
                      <a:cubicBezTo>
                        <a:pt x="10548" y="21600"/>
                        <a:pt x="17079" y="21168"/>
                        <a:pt x="20595" y="16848"/>
                      </a:cubicBezTo>
                      <a:cubicBezTo>
                        <a:pt x="21600" y="15551"/>
                        <a:pt x="20595" y="13392"/>
                        <a:pt x="20093" y="11664"/>
                      </a:cubicBezTo>
                      <a:cubicBezTo>
                        <a:pt x="19088" y="9071"/>
                        <a:pt x="18586" y="6479"/>
                        <a:pt x="17581" y="3455"/>
                      </a:cubicBezTo>
                    </a:path>
                  </a:pathLst>
                </a:custGeom>
                <a:solidFill>
                  <a:srgbClr val="F4B5C7"/>
                </a:solidFill>
                <a:ln w="9525" cap="flat" cmpd="sng">
                  <a:noFill/>
                  <a:prstDash val="solid"/>
                  <a:round/>
                </a:ln>
              </p:spPr>
              <p:txBody>
                <a:bodyPr rtlCol="0" anchor="ctr"/>
                <a:lstStyle/>
                <a:p>
                  <a:pPr algn="ctr"/>
                </a:p>
              </p:txBody>
            </p:sp>
            <p:sp>
              <p:nvSpPr>
                <p:cNvPr id="469" name="曲线"/>
                <p:cNvSpPr/>
                <p:nvPr/>
              </p:nvSpPr>
              <p:spPr>
                <a:xfrm>
                  <a:off x="4154941" y="2397017"/>
                  <a:ext cx="32485" cy="88597"/>
                </a:xfrm>
                <a:custGeom>
                  <a:avLst/>
                  <a:gdLst>
                    <a:gd name="T1" fmla="*/ 0 w 21600"/>
                    <a:gd name="T2" fmla="*/ 0 h 21600"/>
                    <a:gd name="T3" fmla="*/ 21600 w 21600"/>
                    <a:gd name="T4" fmla="*/ 21600 h 21600"/>
                  </a:gdLst>
                  <a:ahLst/>
                  <a:cxnLst/>
                  <a:rect l="T1" t="T2" r="T3" b="T4"/>
                  <a:pathLst>
                    <a:path w="21600" h="21600">
                      <a:moveTo>
                        <a:pt x="4320" y="0"/>
                      </a:moveTo>
                      <a:cubicBezTo>
                        <a:pt x="10079" y="1053"/>
                        <a:pt x="15839" y="2634"/>
                        <a:pt x="17280" y="5268"/>
                      </a:cubicBezTo>
                      <a:cubicBezTo>
                        <a:pt x="17280" y="6848"/>
                        <a:pt x="17280" y="7902"/>
                        <a:pt x="17280" y="8956"/>
                      </a:cubicBezTo>
                      <a:cubicBezTo>
                        <a:pt x="17280" y="9482"/>
                        <a:pt x="17280" y="10009"/>
                        <a:pt x="17280" y="10009"/>
                      </a:cubicBezTo>
                      <a:cubicBezTo>
                        <a:pt x="18720" y="10536"/>
                        <a:pt x="18720" y="11063"/>
                        <a:pt x="20159" y="11063"/>
                      </a:cubicBezTo>
                      <a:cubicBezTo>
                        <a:pt x="21600" y="12117"/>
                        <a:pt x="21600" y="13170"/>
                        <a:pt x="21600" y="14751"/>
                      </a:cubicBezTo>
                      <a:cubicBezTo>
                        <a:pt x="21600" y="15804"/>
                        <a:pt x="21600" y="16858"/>
                        <a:pt x="20159" y="18439"/>
                      </a:cubicBezTo>
                      <a:cubicBezTo>
                        <a:pt x="18720" y="19492"/>
                        <a:pt x="15839" y="20546"/>
                        <a:pt x="12960" y="21073"/>
                      </a:cubicBezTo>
                      <a:cubicBezTo>
                        <a:pt x="11520" y="21073"/>
                        <a:pt x="10079" y="21600"/>
                        <a:pt x="8640" y="21073"/>
                      </a:cubicBezTo>
                      <a:cubicBezTo>
                        <a:pt x="7199" y="21073"/>
                        <a:pt x="7199" y="20546"/>
                        <a:pt x="5760" y="20546"/>
                      </a:cubicBezTo>
                      <a:cubicBezTo>
                        <a:pt x="4320" y="19492"/>
                        <a:pt x="1440" y="18439"/>
                        <a:pt x="0" y="16858"/>
                      </a:cubicBezTo>
                    </a:path>
                  </a:pathLst>
                </a:custGeom>
                <a:solidFill>
                  <a:srgbClr val="FE7D90"/>
                </a:solidFill>
                <a:ln w="9525" cap="flat" cmpd="sng">
                  <a:noFill/>
                  <a:prstDash val="solid"/>
                  <a:round/>
                </a:ln>
              </p:spPr>
              <p:txBody>
                <a:bodyPr rtlCol="0" anchor="ctr"/>
                <a:lstStyle/>
                <a:p>
                  <a:pPr algn="ctr"/>
                </a:p>
              </p:txBody>
            </p:sp>
            <p:sp>
              <p:nvSpPr>
                <p:cNvPr id="470" name="曲线"/>
                <p:cNvSpPr/>
                <p:nvPr/>
              </p:nvSpPr>
              <p:spPr>
                <a:xfrm>
                  <a:off x="4044378" y="2379575"/>
                  <a:ext cx="132343" cy="158184"/>
                </a:xfrm>
                <a:custGeom>
                  <a:avLst/>
                  <a:gdLst>
                    <a:gd name="T1" fmla="*/ 0 w 21600"/>
                    <a:gd name="T2" fmla="*/ 0 h 21600"/>
                    <a:gd name="T3" fmla="*/ 21600 w 21600"/>
                    <a:gd name="T4" fmla="*/ 21600 h 21600"/>
                  </a:gdLst>
                  <a:ahLst/>
                  <a:cxnLst/>
                  <a:rect l="T1" t="T2" r="T3" b="T4"/>
                  <a:pathLst>
                    <a:path w="21600" h="21600">
                      <a:moveTo>
                        <a:pt x="21245" y="13019"/>
                      </a:moveTo>
                      <a:cubicBezTo>
                        <a:pt x="20891" y="10652"/>
                        <a:pt x="21245" y="8580"/>
                        <a:pt x="20891" y="6509"/>
                      </a:cubicBezTo>
                      <a:cubicBezTo>
                        <a:pt x="20183" y="3846"/>
                        <a:pt x="18767" y="1479"/>
                        <a:pt x="15580" y="887"/>
                      </a:cubicBezTo>
                      <a:cubicBezTo>
                        <a:pt x="12039" y="0"/>
                        <a:pt x="8144" y="295"/>
                        <a:pt x="5311" y="2071"/>
                      </a:cubicBezTo>
                      <a:cubicBezTo>
                        <a:pt x="354" y="4734"/>
                        <a:pt x="0" y="10652"/>
                        <a:pt x="2832" y="14498"/>
                      </a:cubicBezTo>
                      <a:cubicBezTo>
                        <a:pt x="6019" y="18641"/>
                        <a:pt x="7790" y="20120"/>
                        <a:pt x="9560" y="20712"/>
                      </a:cubicBezTo>
                      <a:cubicBezTo>
                        <a:pt x="12039" y="21600"/>
                        <a:pt x="19121" y="20712"/>
                        <a:pt x="20537" y="19528"/>
                      </a:cubicBezTo>
                      <a:cubicBezTo>
                        <a:pt x="21245" y="18345"/>
                        <a:pt x="21600" y="14202"/>
                        <a:pt x="21245" y="13019"/>
                      </a:cubicBezTo>
                      <a:close/>
                    </a:path>
                  </a:pathLst>
                </a:custGeom>
                <a:solidFill>
                  <a:srgbClr val="F9C4D1"/>
                </a:solidFill>
                <a:ln w="9525" cap="flat" cmpd="sng">
                  <a:noFill/>
                  <a:prstDash val="solid"/>
                  <a:round/>
                </a:ln>
              </p:spPr>
              <p:txBody>
                <a:bodyPr rtlCol="0" anchor="ctr"/>
                <a:lstStyle/>
                <a:p>
                  <a:pPr algn="ctr"/>
                </a:p>
              </p:txBody>
            </p:sp>
            <p:sp>
              <p:nvSpPr>
                <p:cNvPr id="471" name="曲线"/>
                <p:cNvSpPr/>
                <p:nvPr/>
              </p:nvSpPr>
              <p:spPr>
                <a:xfrm>
                  <a:off x="4031458" y="2356041"/>
                  <a:ext cx="158184" cy="140280"/>
                </a:xfrm>
                <a:custGeom>
                  <a:avLst/>
                  <a:gdLst>
                    <a:gd name="T1" fmla="*/ 0 w 21600"/>
                    <a:gd name="T2" fmla="*/ 0 h 21600"/>
                    <a:gd name="T3" fmla="*/ 21600 w 21600"/>
                    <a:gd name="T4" fmla="*/ 21600 h 21600"/>
                  </a:gdLst>
                  <a:ahLst/>
                  <a:cxnLst/>
                  <a:rect l="T1" t="T2" r="T3" b="T4"/>
                  <a:pathLst>
                    <a:path w="21600" h="21600">
                      <a:moveTo>
                        <a:pt x="21008" y="664"/>
                      </a:moveTo>
                      <a:cubicBezTo>
                        <a:pt x="21008" y="664"/>
                        <a:pt x="21008" y="664"/>
                        <a:pt x="21008" y="332"/>
                      </a:cubicBezTo>
                      <a:cubicBezTo>
                        <a:pt x="21008" y="332"/>
                        <a:pt x="20712" y="332"/>
                        <a:pt x="20712" y="332"/>
                      </a:cubicBezTo>
                      <a:cubicBezTo>
                        <a:pt x="17753" y="332"/>
                        <a:pt x="14498" y="664"/>
                        <a:pt x="11539" y="332"/>
                      </a:cubicBezTo>
                      <a:cubicBezTo>
                        <a:pt x="10356" y="332"/>
                        <a:pt x="8876" y="0"/>
                        <a:pt x="7397" y="332"/>
                      </a:cubicBezTo>
                      <a:cubicBezTo>
                        <a:pt x="7101" y="332"/>
                        <a:pt x="6509" y="332"/>
                        <a:pt x="6213" y="664"/>
                      </a:cubicBezTo>
                      <a:cubicBezTo>
                        <a:pt x="5326" y="1329"/>
                        <a:pt x="5030" y="2326"/>
                        <a:pt x="4734" y="2990"/>
                      </a:cubicBezTo>
                      <a:cubicBezTo>
                        <a:pt x="3254" y="2658"/>
                        <a:pt x="1775" y="3655"/>
                        <a:pt x="887" y="4984"/>
                      </a:cubicBezTo>
                      <a:cubicBezTo>
                        <a:pt x="295" y="6313"/>
                        <a:pt x="295" y="7975"/>
                        <a:pt x="295" y="9304"/>
                      </a:cubicBezTo>
                      <a:cubicBezTo>
                        <a:pt x="295" y="12295"/>
                        <a:pt x="0" y="15286"/>
                        <a:pt x="591" y="18276"/>
                      </a:cubicBezTo>
                      <a:cubicBezTo>
                        <a:pt x="591" y="18941"/>
                        <a:pt x="887" y="19606"/>
                        <a:pt x="1183" y="20270"/>
                      </a:cubicBezTo>
                      <a:cubicBezTo>
                        <a:pt x="2071" y="21600"/>
                        <a:pt x="3550" y="21600"/>
                        <a:pt x="4734" y="21600"/>
                      </a:cubicBezTo>
                      <a:cubicBezTo>
                        <a:pt x="5030" y="21600"/>
                        <a:pt x="5030" y="21600"/>
                        <a:pt x="5030" y="21600"/>
                      </a:cubicBezTo>
                      <a:cubicBezTo>
                        <a:pt x="5326" y="21600"/>
                        <a:pt x="5326" y="21267"/>
                        <a:pt x="5326" y="21267"/>
                      </a:cubicBezTo>
                      <a:cubicBezTo>
                        <a:pt x="5326" y="20270"/>
                        <a:pt x="5326" y="19273"/>
                        <a:pt x="5326" y="18276"/>
                      </a:cubicBezTo>
                      <a:cubicBezTo>
                        <a:pt x="5326" y="17944"/>
                        <a:pt x="5326" y="17612"/>
                        <a:pt x="5621" y="16947"/>
                      </a:cubicBezTo>
                      <a:cubicBezTo>
                        <a:pt x="5621" y="16615"/>
                        <a:pt x="5917" y="16283"/>
                        <a:pt x="6509" y="16283"/>
                      </a:cubicBezTo>
                      <a:cubicBezTo>
                        <a:pt x="6805" y="16283"/>
                        <a:pt x="6805" y="16283"/>
                        <a:pt x="7101" y="16283"/>
                      </a:cubicBezTo>
                      <a:cubicBezTo>
                        <a:pt x="7397" y="16283"/>
                        <a:pt x="7397" y="15950"/>
                        <a:pt x="7397" y="15950"/>
                      </a:cubicBezTo>
                      <a:cubicBezTo>
                        <a:pt x="8284" y="13624"/>
                        <a:pt x="7693" y="10301"/>
                        <a:pt x="7693" y="10301"/>
                      </a:cubicBezTo>
                      <a:cubicBezTo>
                        <a:pt x="8876" y="10633"/>
                        <a:pt x="10060" y="10966"/>
                        <a:pt x="11243" y="10966"/>
                      </a:cubicBezTo>
                      <a:cubicBezTo>
                        <a:pt x="12723" y="10633"/>
                        <a:pt x="13906" y="10633"/>
                        <a:pt x="15090" y="10301"/>
                      </a:cubicBezTo>
                      <a:cubicBezTo>
                        <a:pt x="16569" y="9969"/>
                        <a:pt x="18345" y="9969"/>
                        <a:pt x="19528" y="8972"/>
                      </a:cubicBezTo>
                      <a:cubicBezTo>
                        <a:pt x="21008" y="7975"/>
                        <a:pt x="21304" y="6313"/>
                        <a:pt x="21304" y="4652"/>
                      </a:cubicBezTo>
                      <a:cubicBezTo>
                        <a:pt x="21304" y="3323"/>
                        <a:pt x="21600" y="1993"/>
                        <a:pt x="21008" y="664"/>
                      </a:cubicBezTo>
                      <a:close/>
                    </a:path>
                  </a:pathLst>
                </a:custGeom>
                <a:solidFill>
                  <a:srgbClr val="FE7D90"/>
                </a:solidFill>
                <a:ln w="9525" cap="flat" cmpd="sng">
                  <a:noFill/>
                  <a:prstDash val="solid"/>
                  <a:round/>
                </a:ln>
              </p:spPr>
              <p:txBody>
                <a:bodyPr rtlCol="0" anchor="ctr"/>
                <a:lstStyle/>
                <a:p>
                  <a:pPr algn="ctr"/>
                </a:p>
              </p:txBody>
            </p:sp>
            <p:sp>
              <p:nvSpPr>
                <p:cNvPr id="472" name="曲线"/>
                <p:cNvSpPr/>
                <p:nvPr/>
              </p:nvSpPr>
              <p:spPr>
                <a:xfrm>
                  <a:off x="4152726" y="2442424"/>
                  <a:ext cx="15135" cy="17442"/>
                </a:xfrm>
                <a:custGeom>
                  <a:avLst/>
                  <a:gdLst>
                    <a:gd name="T1" fmla="*/ 0 w 21600"/>
                    <a:gd name="T2" fmla="*/ 0 h 21600"/>
                    <a:gd name="T3" fmla="*/ 21600 w 21600"/>
                    <a:gd name="T4" fmla="*/ 21600 h 21600"/>
                  </a:gdLst>
                  <a:ahLst/>
                  <a:cxnLst/>
                  <a:rect l="T1" t="T2" r="T3" b="T4"/>
                  <a:pathLst>
                    <a:path w="21600" h="21600">
                      <a:moveTo>
                        <a:pt x="12342" y="2700"/>
                      </a:moveTo>
                      <a:cubicBezTo>
                        <a:pt x="9257" y="0"/>
                        <a:pt x="3085" y="0"/>
                        <a:pt x="0" y="8100"/>
                      </a:cubicBezTo>
                      <a:cubicBezTo>
                        <a:pt x="0" y="10799"/>
                        <a:pt x="0" y="21600"/>
                        <a:pt x="9257" y="21600"/>
                      </a:cubicBezTo>
                      <a:cubicBezTo>
                        <a:pt x="21599" y="21600"/>
                        <a:pt x="18514" y="8100"/>
                        <a:pt x="12342" y="2700"/>
                      </a:cubicBezTo>
                      <a:close/>
                    </a:path>
                  </a:pathLst>
                </a:custGeom>
                <a:solidFill>
                  <a:srgbClr val="8E5169"/>
                </a:solidFill>
                <a:ln w="9525" cap="flat" cmpd="sng">
                  <a:noFill/>
                  <a:prstDash val="solid"/>
                  <a:round/>
                </a:ln>
              </p:spPr>
              <p:txBody>
                <a:bodyPr rtlCol="0" anchor="ctr"/>
                <a:lstStyle/>
                <a:p>
                  <a:pPr algn="ctr"/>
                </a:p>
              </p:txBody>
            </p:sp>
            <p:sp>
              <p:nvSpPr>
                <p:cNvPr id="473" name="曲线"/>
                <p:cNvSpPr/>
                <p:nvPr/>
              </p:nvSpPr>
              <p:spPr>
                <a:xfrm>
                  <a:off x="4159371" y="2446946"/>
                  <a:ext cx="6275" cy="8398"/>
                </a:xfrm>
                <a:custGeom>
                  <a:avLst/>
                  <a:gdLst>
                    <a:gd name="T1" fmla="*/ 0 w 21600"/>
                    <a:gd name="T2" fmla="*/ 0 h 21600"/>
                    <a:gd name="T3" fmla="*/ 21600 w 21600"/>
                    <a:gd name="T4" fmla="*/ 21600 h 21600"/>
                  </a:gdLst>
                  <a:ahLst/>
                  <a:cxnLst/>
                  <a:rect l="T1" t="T2" r="T3" b="T4"/>
                  <a:pathLst>
                    <a:path w="21600" h="21600">
                      <a:moveTo>
                        <a:pt x="7200" y="0"/>
                      </a:moveTo>
                      <a:cubicBezTo>
                        <a:pt x="7200" y="0"/>
                        <a:pt x="0" y="0"/>
                        <a:pt x="0" y="5399"/>
                      </a:cubicBezTo>
                      <a:cubicBezTo>
                        <a:pt x="0" y="10799"/>
                        <a:pt x="0" y="21600"/>
                        <a:pt x="7200" y="21600"/>
                      </a:cubicBezTo>
                      <a:cubicBezTo>
                        <a:pt x="21600" y="21600"/>
                        <a:pt x="14399" y="5399"/>
                        <a:pt x="7200" y="0"/>
                      </a:cubicBezTo>
                      <a:close/>
                    </a:path>
                  </a:pathLst>
                </a:custGeom>
                <a:solidFill>
                  <a:srgbClr val="FFFFFF"/>
                </a:solidFill>
                <a:ln w="9525" cap="flat" cmpd="sng">
                  <a:noFill/>
                  <a:prstDash val="solid"/>
                  <a:round/>
                </a:ln>
              </p:spPr>
              <p:txBody>
                <a:bodyPr rtlCol="0" anchor="ctr"/>
                <a:lstStyle/>
                <a:p>
                  <a:pPr algn="ctr"/>
                </a:p>
              </p:txBody>
            </p:sp>
            <p:sp>
              <p:nvSpPr>
                <p:cNvPr id="474" name="曲线"/>
                <p:cNvSpPr/>
                <p:nvPr/>
              </p:nvSpPr>
              <p:spPr>
                <a:xfrm>
                  <a:off x="4101044" y="2449161"/>
                  <a:ext cx="17350" cy="19104"/>
                </a:xfrm>
                <a:custGeom>
                  <a:avLst/>
                  <a:gdLst>
                    <a:gd name="T1" fmla="*/ 0 w 21600"/>
                    <a:gd name="T2" fmla="*/ 0 h 21600"/>
                    <a:gd name="T3" fmla="*/ 21600 w 21600"/>
                    <a:gd name="T4" fmla="*/ 21600 h 21600"/>
                  </a:gdLst>
                  <a:ahLst/>
                  <a:cxnLst/>
                  <a:rect l="T1" t="T2" r="T3" b="T4"/>
                  <a:pathLst>
                    <a:path w="21600" h="21600">
                      <a:moveTo>
                        <a:pt x="10800" y="4799"/>
                      </a:moveTo>
                      <a:cubicBezTo>
                        <a:pt x="8100" y="0"/>
                        <a:pt x="2699" y="0"/>
                        <a:pt x="2699" y="7200"/>
                      </a:cubicBezTo>
                      <a:cubicBezTo>
                        <a:pt x="0" y="14399"/>
                        <a:pt x="0" y="21600"/>
                        <a:pt x="8100" y="21600"/>
                      </a:cubicBezTo>
                      <a:cubicBezTo>
                        <a:pt x="21600" y="21600"/>
                        <a:pt x="16199" y="9599"/>
                        <a:pt x="10800" y="4799"/>
                      </a:cubicBezTo>
                      <a:close/>
                    </a:path>
                  </a:pathLst>
                </a:custGeom>
                <a:solidFill>
                  <a:srgbClr val="8E5169"/>
                </a:solidFill>
                <a:ln w="9525" cap="flat" cmpd="sng">
                  <a:noFill/>
                  <a:prstDash val="solid"/>
                  <a:round/>
                </a:ln>
              </p:spPr>
              <p:txBody>
                <a:bodyPr rtlCol="0" anchor="ctr"/>
                <a:lstStyle/>
                <a:p>
                  <a:pPr algn="ctr"/>
                </a:p>
              </p:txBody>
            </p:sp>
            <p:sp>
              <p:nvSpPr>
                <p:cNvPr id="475" name="曲线"/>
                <p:cNvSpPr/>
                <p:nvPr/>
              </p:nvSpPr>
              <p:spPr>
                <a:xfrm>
                  <a:off x="4107320" y="2455344"/>
                  <a:ext cx="6644" cy="8951"/>
                </a:xfrm>
                <a:custGeom>
                  <a:avLst/>
                  <a:gdLst>
                    <a:gd name="T1" fmla="*/ 0 w 21600"/>
                    <a:gd name="T2" fmla="*/ 0 h 21600"/>
                    <a:gd name="T3" fmla="*/ 21600 w 21600"/>
                    <a:gd name="T4" fmla="*/ 21600 h 21600"/>
                  </a:gdLst>
                  <a:ahLst/>
                  <a:cxnLst/>
                  <a:rect l="T1" t="T2" r="T3" b="T4"/>
                  <a:pathLst>
                    <a:path w="21600" h="21600">
                      <a:moveTo>
                        <a:pt x="14400" y="0"/>
                      </a:moveTo>
                      <a:cubicBezTo>
                        <a:pt x="7200" y="0"/>
                        <a:pt x="7200" y="0"/>
                        <a:pt x="0" y="5399"/>
                      </a:cubicBezTo>
                      <a:cubicBezTo>
                        <a:pt x="0" y="10799"/>
                        <a:pt x="0" y="21600"/>
                        <a:pt x="7200" y="21600"/>
                      </a:cubicBezTo>
                      <a:cubicBezTo>
                        <a:pt x="21600" y="21600"/>
                        <a:pt x="21600" y="5399"/>
                        <a:pt x="14400" y="0"/>
                      </a:cubicBezTo>
                      <a:close/>
                    </a:path>
                  </a:pathLst>
                </a:custGeom>
                <a:solidFill>
                  <a:srgbClr val="FFFFFF"/>
                </a:solidFill>
                <a:ln w="9525" cap="flat" cmpd="sng">
                  <a:noFill/>
                  <a:prstDash val="solid"/>
                  <a:round/>
                </a:ln>
              </p:spPr>
              <p:txBody>
                <a:bodyPr rtlCol="0" anchor="ctr"/>
                <a:lstStyle/>
                <a:p>
                  <a:pPr algn="ctr"/>
                </a:p>
              </p:txBody>
            </p:sp>
            <p:sp>
              <p:nvSpPr>
                <p:cNvPr id="476" name="曲线"/>
                <p:cNvSpPr/>
                <p:nvPr/>
              </p:nvSpPr>
              <p:spPr>
                <a:xfrm>
                  <a:off x="4088124" y="2434025"/>
                  <a:ext cx="21411" cy="6183"/>
                </a:xfrm>
                <a:custGeom>
                  <a:avLst/>
                  <a:gdLst>
                    <a:gd name="T1" fmla="*/ 0 w 21600"/>
                    <a:gd name="T2" fmla="*/ 0 h 21600"/>
                    <a:gd name="T3" fmla="*/ 21600 w 21600"/>
                    <a:gd name="T4" fmla="*/ 21600 h 21600"/>
                  </a:gdLst>
                  <a:ahLst/>
                  <a:cxnLst/>
                  <a:rect l="T1" t="T2" r="T3" b="T4"/>
                  <a:pathLst>
                    <a:path w="21600" h="21600">
                      <a:moveTo>
                        <a:pt x="2160" y="14399"/>
                      </a:moveTo>
                      <a:cubicBezTo>
                        <a:pt x="6480" y="14399"/>
                        <a:pt x="8640" y="14399"/>
                        <a:pt x="12960" y="14399"/>
                      </a:cubicBezTo>
                      <a:cubicBezTo>
                        <a:pt x="15120" y="14399"/>
                        <a:pt x="17280" y="21600"/>
                        <a:pt x="19440" y="21600"/>
                      </a:cubicBezTo>
                      <a:cubicBezTo>
                        <a:pt x="21600" y="21600"/>
                        <a:pt x="21600" y="14399"/>
                        <a:pt x="19440" y="7200"/>
                      </a:cubicBezTo>
                      <a:cubicBezTo>
                        <a:pt x="15120" y="0"/>
                        <a:pt x="8640" y="0"/>
                        <a:pt x="2160" y="0"/>
                      </a:cubicBezTo>
                      <a:cubicBezTo>
                        <a:pt x="0" y="7200"/>
                        <a:pt x="2160" y="14399"/>
                        <a:pt x="2160" y="14399"/>
                      </a:cubicBezTo>
                      <a:close/>
                    </a:path>
                  </a:pathLst>
                </a:custGeom>
                <a:solidFill>
                  <a:srgbClr val="8E5169"/>
                </a:solidFill>
                <a:ln w="9525" cap="flat" cmpd="sng">
                  <a:noFill/>
                  <a:prstDash val="solid"/>
                  <a:round/>
                </a:ln>
              </p:spPr>
              <p:txBody>
                <a:bodyPr rtlCol="0" anchor="ctr"/>
                <a:lstStyle/>
                <a:p>
                  <a:pPr algn="ctr"/>
                </a:p>
              </p:txBody>
            </p:sp>
            <p:sp>
              <p:nvSpPr>
                <p:cNvPr id="477" name="曲线"/>
                <p:cNvSpPr/>
                <p:nvPr/>
              </p:nvSpPr>
              <p:spPr>
                <a:xfrm>
                  <a:off x="4148665" y="2420551"/>
                  <a:ext cx="16981" cy="15135"/>
                </a:xfrm>
                <a:custGeom>
                  <a:avLst/>
                  <a:gdLst>
                    <a:gd name="T1" fmla="*/ 0 w 21600"/>
                    <a:gd name="T2" fmla="*/ 0 h 21600"/>
                    <a:gd name="T3" fmla="*/ 21600 w 21600"/>
                    <a:gd name="T4" fmla="*/ 21600 h 21600"/>
                  </a:gdLst>
                  <a:ahLst/>
                  <a:cxnLst/>
                  <a:rect l="T1" t="T2" r="T3" b="T4"/>
                  <a:pathLst>
                    <a:path w="21600" h="21600">
                      <a:moveTo>
                        <a:pt x="18899" y="6171"/>
                      </a:moveTo>
                      <a:cubicBezTo>
                        <a:pt x="10800" y="0"/>
                        <a:pt x="2700" y="9257"/>
                        <a:pt x="0" y="18514"/>
                      </a:cubicBezTo>
                      <a:cubicBezTo>
                        <a:pt x="0" y="21599"/>
                        <a:pt x="2700" y="21599"/>
                        <a:pt x="2700" y="21599"/>
                      </a:cubicBezTo>
                      <a:cubicBezTo>
                        <a:pt x="8099" y="18514"/>
                        <a:pt x="10800" y="9257"/>
                        <a:pt x="18899" y="9257"/>
                      </a:cubicBezTo>
                      <a:cubicBezTo>
                        <a:pt x="21600" y="9257"/>
                        <a:pt x="21600" y="6171"/>
                        <a:pt x="18899" y="6171"/>
                      </a:cubicBezTo>
                      <a:close/>
                    </a:path>
                  </a:pathLst>
                </a:custGeom>
                <a:solidFill>
                  <a:srgbClr val="8E5169"/>
                </a:solidFill>
                <a:ln w="9525" cap="flat" cmpd="sng">
                  <a:noFill/>
                  <a:prstDash val="solid"/>
                  <a:round/>
                </a:ln>
              </p:spPr>
              <p:txBody>
                <a:bodyPr rtlCol="0" anchor="ctr"/>
                <a:lstStyle/>
                <a:p>
                  <a:pPr algn="ctr"/>
                </a:p>
              </p:txBody>
            </p:sp>
            <p:sp>
              <p:nvSpPr>
                <p:cNvPr id="478" name="曲线"/>
                <p:cNvSpPr/>
                <p:nvPr/>
              </p:nvSpPr>
              <p:spPr>
                <a:xfrm>
                  <a:off x="4135007" y="2464296"/>
                  <a:ext cx="17719" cy="21319"/>
                </a:xfrm>
                <a:custGeom>
                  <a:avLst/>
                  <a:gdLst>
                    <a:gd name="T1" fmla="*/ 0 w 21600"/>
                    <a:gd name="T2" fmla="*/ 0 h 21600"/>
                    <a:gd name="T3" fmla="*/ 21600 w 21600"/>
                    <a:gd name="T4" fmla="*/ 21600 h 21600"/>
                  </a:gdLst>
                  <a:ahLst/>
                  <a:cxnLst/>
                  <a:rect l="T1" t="T2" r="T3" b="T4"/>
                  <a:pathLst>
                    <a:path w="21600" h="21600">
                      <a:moveTo>
                        <a:pt x="10800" y="0"/>
                      </a:moveTo>
                      <a:cubicBezTo>
                        <a:pt x="10800" y="0"/>
                        <a:pt x="13500" y="2159"/>
                        <a:pt x="16200" y="4320"/>
                      </a:cubicBezTo>
                      <a:cubicBezTo>
                        <a:pt x="16200" y="6480"/>
                        <a:pt x="18900" y="6480"/>
                        <a:pt x="18900" y="8639"/>
                      </a:cubicBezTo>
                      <a:cubicBezTo>
                        <a:pt x="21600" y="10800"/>
                        <a:pt x="21600" y="12960"/>
                        <a:pt x="21600" y="15119"/>
                      </a:cubicBezTo>
                      <a:cubicBezTo>
                        <a:pt x="21600" y="17279"/>
                        <a:pt x="18900" y="19440"/>
                        <a:pt x="18900" y="19440"/>
                      </a:cubicBezTo>
                      <a:cubicBezTo>
                        <a:pt x="16200" y="19440"/>
                        <a:pt x="13500" y="19440"/>
                        <a:pt x="13500" y="19440"/>
                      </a:cubicBezTo>
                      <a:cubicBezTo>
                        <a:pt x="10800" y="21600"/>
                        <a:pt x="8100" y="21600"/>
                        <a:pt x="5400" y="19440"/>
                      </a:cubicBezTo>
                      <a:cubicBezTo>
                        <a:pt x="2700" y="19440"/>
                        <a:pt x="0" y="19440"/>
                        <a:pt x="0" y="19440"/>
                      </a:cubicBezTo>
                      <a:cubicBezTo>
                        <a:pt x="0" y="19440"/>
                        <a:pt x="2700" y="19440"/>
                        <a:pt x="5400" y="17279"/>
                      </a:cubicBezTo>
                      <a:cubicBezTo>
                        <a:pt x="8100" y="17279"/>
                        <a:pt x="10800" y="17279"/>
                        <a:pt x="13500" y="17279"/>
                      </a:cubicBezTo>
                      <a:cubicBezTo>
                        <a:pt x="13500" y="17279"/>
                        <a:pt x="13500" y="15119"/>
                        <a:pt x="16200" y="15119"/>
                      </a:cubicBezTo>
                      <a:cubicBezTo>
                        <a:pt x="16200" y="15119"/>
                        <a:pt x="16200" y="15119"/>
                        <a:pt x="16200" y="15119"/>
                      </a:cubicBezTo>
                      <a:cubicBezTo>
                        <a:pt x="16200" y="12960"/>
                        <a:pt x="16200" y="12960"/>
                        <a:pt x="16200" y="10800"/>
                      </a:cubicBezTo>
                      <a:cubicBezTo>
                        <a:pt x="16200" y="8639"/>
                        <a:pt x="13500" y="6480"/>
                        <a:pt x="13500" y="4320"/>
                      </a:cubicBezTo>
                      <a:cubicBezTo>
                        <a:pt x="13500" y="2159"/>
                        <a:pt x="10800" y="0"/>
                        <a:pt x="10800" y="0"/>
                      </a:cubicBezTo>
                      <a:close/>
                    </a:path>
                  </a:pathLst>
                </a:custGeom>
                <a:solidFill>
                  <a:srgbClr val="E588A7"/>
                </a:solidFill>
                <a:ln w="9525" cap="flat" cmpd="sng">
                  <a:noFill/>
                  <a:prstDash val="solid"/>
                  <a:round/>
                </a:ln>
              </p:spPr>
              <p:txBody>
                <a:bodyPr rtlCol="0" anchor="ctr"/>
                <a:lstStyle/>
                <a:p>
                  <a:pPr algn="ctr"/>
                </a:p>
              </p:txBody>
            </p:sp>
            <p:sp>
              <p:nvSpPr>
                <p:cNvPr id="479" name="曲线"/>
                <p:cNvSpPr/>
                <p:nvPr/>
              </p:nvSpPr>
              <p:spPr>
                <a:xfrm>
                  <a:off x="4057853" y="2459774"/>
                  <a:ext cx="30270" cy="36546"/>
                </a:xfrm>
                <a:custGeom>
                  <a:avLst/>
                  <a:gdLst>
                    <a:gd name="T1" fmla="*/ 0 w 21600"/>
                    <a:gd name="T2" fmla="*/ 0 h 21600"/>
                    <a:gd name="T3" fmla="*/ 21600 w 21600"/>
                    <a:gd name="T4" fmla="*/ 21600 h 21600"/>
                  </a:gdLst>
                  <a:ahLst/>
                  <a:cxnLst/>
                  <a:rect l="T1" t="T2" r="T3" b="T4"/>
                  <a:pathLst>
                    <a:path w="21600" h="21600">
                      <a:moveTo>
                        <a:pt x="13885" y="2541"/>
                      </a:moveTo>
                      <a:cubicBezTo>
                        <a:pt x="13885" y="1270"/>
                        <a:pt x="12342" y="1270"/>
                        <a:pt x="10799" y="0"/>
                      </a:cubicBezTo>
                      <a:cubicBezTo>
                        <a:pt x="9257" y="0"/>
                        <a:pt x="6171" y="0"/>
                        <a:pt x="4628" y="0"/>
                      </a:cubicBezTo>
                      <a:cubicBezTo>
                        <a:pt x="4628" y="1270"/>
                        <a:pt x="3085" y="2541"/>
                        <a:pt x="3085" y="2541"/>
                      </a:cubicBezTo>
                      <a:cubicBezTo>
                        <a:pt x="1542" y="6352"/>
                        <a:pt x="0" y="10164"/>
                        <a:pt x="1542" y="13976"/>
                      </a:cubicBezTo>
                      <a:cubicBezTo>
                        <a:pt x="3085" y="16517"/>
                        <a:pt x="7714" y="19058"/>
                        <a:pt x="10799" y="20329"/>
                      </a:cubicBezTo>
                      <a:cubicBezTo>
                        <a:pt x="15428" y="21600"/>
                        <a:pt x="20057" y="19058"/>
                        <a:pt x="21599" y="16517"/>
                      </a:cubicBezTo>
                    </a:path>
                  </a:pathLst>
                </a:custGeom>
                <a:solidFill>
                  <a:srgbClr val="F9C4D1"/>
                </a:solidFill>
                <a:ln w="9525" cap="flat" cmpd="sng">
                  <a:noFill/>
                  <a:prstDash val="solid"/>
                  <a:round/>
                </a:ln>
              </p:spPr>
              <p:txBody>
                <a:bodyPr rtlCol="0" anchor="ctr"/>
                <a:lstStyle/>
                <a:p>
                  <a:pPr algn="ctr"/>
                </a:p>
              </p:txBody>
            </p:sp>
            <p:sp>
              <p:nvSpPr>
                <p:cNvPr id="480" name="曲线"/>
                <p:cNvSpPr/>
                <p:nvPr/>
              </p:nvSpPr>
              <p:spPr>
                <a:xfrm>
                  <a:off x="4055638" y="2524284"/>
                  <a:ext cx="75677" cy="82506"/>
                </a:xfrm>
                <a:custGeom>
                  <a:avLst/>
                  <a:gdLst>
                    <a:gd name="T1" fmla="*/ 0 w 21600"/>
                    <a:gd name="T2" fmla="*/ 0 h 21600"/>
                    <a:gd name="T3" fmla="*/ 21600 w 21600"/>
                    <a:gd name="T4" fmla="*/ 21600 h 21600"/>
                  </a:gdLst>
                  <a:ahLst/>
                  <a:cxnLst/>
                  <a:rect l="T1" t="T2" r="T3" b="T4"/>
                  <a:pathLst>
                    <a:path w="21600" h="21600">
                      <a:moveTo>
                        <a:pt x="2468" y="0"/>
                      </a:moveTo>
                      <a:cubicBezTo>
                        <a:pt x="7405" y="3978"/>
                        <a:pt x="15428" y="10799"/>
                        <a:pt x="21600" y="12505"/>
                      </a:cubicBezTo>
                      <a:cubicBezTo>
                        <a:pt x="17897" y="13642"/>
                        <a:pt x="15428" y="18757"/>
                        <a:pt x="15428" y="21600"/>
                      </a:cubicBezTo>
                      <a:cubicBezTo>
                        <a:pt x="9874" y="18757"/>
                        <a:pt x="3702" y="11368"/>
                        <a:pt x="0" y="5684"/>
                      </a:cubicBezTo>
                    </a:path>
                  </a:pathLst>
                </a:custGeom>
                <a:solidFill>
                  <a:srgbClr val="FFFFFF"/>
                </a:solidFill>
                <a:ln w="9525" cap="flat" cmpd="sng">
                  <a:noFill/>
                  <a:prstDash val="solid"/>
                  <a:round/>
                </a:ln>
              </p:spPr>
              <p:txBody>
                <a:bodyPr rtlCol="0" anchor="ctr"/>
                <a:lstStyle/>
                <a:p>
                  <a:pPr algn="ctr"/>
                </a:p>
              </p:txBody>
            </p:sp>
            <p:sp>
              <p:nvSpPr>
                <p:cNvPr id="481" name="曲线"/>
                <p:cNvSpPr/>
                <p:nvPr/>
              </p:nvSpPr>
              <p:spPr>
                <a:xfrm>
                  <a:off x="4131315" y="2535544"/>
                  <a:ext cx="28056" cy="60541"/>
                </a:xfrm>
                <a:custGeom>
                  <a:avLst/>
                  <a:gdLst>
                    <a:gd name="T1" fmla="*/ 0 w 21600"/>
                    <a:gd name="T2" fmla="*/ 0 h 21600"/>
                    <a:gd name="T3" fmla="*/ 21600 w 21600"/>
                    <a:gd name="T4" fmla="*/ 21600 h 21600"/>
                  </a:gdLst>
                  <a:ahLst/>
                  <a:cxnLst/>
                  <a:rect l="T1" t="T2" r="T3" b="T4"/>
                  <a:pathLst>
                    <a:path w="21600" h="21600">
                      <a:moveTo>
                        <a:pt x="11630" y="0"/>
                      </a:moveTo>
                      <a:cubicBezTo>
                        <a:pt x="11630" y="3857"/>
                        <a:pt x="4984" y="10028"/>
                        <a:pt x="0" y="13114"/>
                      </a:cubicBezTo>
                      <a:cubicBezTo>
                        <a:pt x="11630" y="13114"/>
                        <a:pt x="18276" y="20828"/>
                        <a:pt x="16615" y="21599"/>
                      </a:cubicBezTo>
                      <a:cubicBezTo>
                        <a:pt x="16615" y="21599"/>
                        <a:pt x="21600" y="12342"/>
                        <a:pt x="18276" y="3857"/>
                      </a:cubicBezTo>
                    </a:path>
                  </a:pathLst>
                </a:custGeom>
                <a:solidFill>
                  <a:srgbClr val="FFFFFF"/>
                </a:solidFill>
                <a:ln w="9525" cap="flat" cmpd="sng">
                  <a:noFill/>
                  <a:prstDash val="solid"/>
                  <a:round/>
                </a:ln>
              </p:spPr>
              <p:txBody>
                <a:bodyPr rtlCol="0" anchor="ctr"/>
                <a:lstStyle/>
                <a:p>
                  <a:pPr algn="ctr"/>
                </a:p>
              </p:txBody>
            </p:sp>
            <p:sp>
              <p:nvSpPr>
                <p:cNvPr id="482" name="曲线"/>
                <p:cNvSpPr/>
                <p:nvPr/>
              </p:nvSpPr>
              <p:spPr>
                <a:xfrm>
                  <a:off x="4135007" y="2584919"/>
                  <a:ext cx="22149" cy="449911"/>
                </a:xfrm>
                <a:custGeom>
                  <a:avLst/>
                  <a:gdLst>
                    <a:gd name="T1" fmla="*/ 0 w 21600"/>
                    <a:gd name="T2" fmla="*/ 0 h 21600"/>
                    <a:gd name="T3" fmla="*/ 21600 w 21600"/>
                    <a:gd name="T4" fmla="*/ 21600 h 21600"/>
                  </a:gdLst>
                  <a:ahLst/>
                  <a:cxnLst/>
                  <a:rect l="T1" t="T2" r="T3" b="T4"/>
                  <a:pathLst>
                    <a:path w="21600" h="21600">
                      <a:moveTo>
                        <a:pt x="0" y="0"/>
                      </a:moveTo>
                      <a:cubicBezTo>
                        <a:pt x="4320" y="3738"/>
                        <a:pt x="8640" y="7580"/>
                        <a:pt x="12960" y="11319"/>
                      </a:cubicBezTo>
                      <a:cubicBezTo>
                        <a:pt x="12960" y="13084"/>
                        <a:pt x="15120" y="14953"/>
                        <a:pt x="15120" y="16719"/>
                      </a:cubicBezTo>
                      <a:cubicBezTo>
                        <a:pt x="17280" y="18173"/>
                        <a:pt x="21600" y="20146"/>
                        <a:pt x="4320" y="21496"/>
                      </a:cubicBezTo>
                      <a:cubicBezTo>
                        <a:pt x="4320" y="21600"/>
                        <a:pt x="6480" y="21600"/>
                        <a:pt x="6480" y="21600"/>
                      </a:cubicBezTo>
                      <a:cubicBezTo>
                        <a:pt x="21600" y="20561"/>
                        <a:pt x="19440" y="19003"/>
                        <a:pt x="19440" y="17757"/>
                      </a:cubicBezTo>
                      <a:cubicBezTo>
                        <a:pt x="19440" y="15888"/>
                        <a:pt x="17280" y="13915"/>
                        <a:pt x="17280" y="12046"/>
                      </a:cubicBezTo>
                      <a:cubicBezTo>
                        <a:pt x="12960" y="7996"/>
                        <a:pt x="6480" y="3946"/>
                        <a:pt x="0" y="0"/>
                      </a:cubicBezTo>
                      <a:close/>
                    </a:path>
                  </a:pathLst>
                </a:custGeom>
                <a:solidFill>
                  <a:srgbClr val="3BACEA"/>
                </a:solidFill>
                <a:ln w="9525" cap="flat" cmpd="sng">
                  <a:noFill/>
                  <a:prstDash val="solid"/>
                  <a:round/>
                </a:ln>
              </p:spPr>
              <p:txBody>
                <a:bodyPr rtlCol="0" anchor="ctr"/>
                <a:lstStyle/>
                <a:p>
                  <a:pPr algn="ctr"/>
                </a:p>
              </p:txBody>
            </p:sp>
            <p:sp>
              <p:nvSpPr>
                <p:cNvPr id="483" name="曲线"/>
                <p:cNvSpPr/>
                <p:nvPr/>
              </p:nvSpPr>
              <p:spPr>
                <a:xfrm>
                  <a:off x="4119871" y="2598393"/>
                  <a:ext cx="13658" cy="8398"/>
                </a:xfrm>
                <a:custGeom>
                  <a:avLst/>
                  <a:gdLst>
                    <a:gd name="T1" fmla="*/ 0 w 21600"/>
                    <a:gd name="T2" fmla="*/ 0 h 21600"/>
                    <a:gd name="T3" fmla="*/ 21600 w 21600"/>
                    <a:gd name="T4" fmla="*/ 21600 h 21600"/>
                  </a:gdLst>
                  <a:ahLst/>
                  <a:cxnLst/>
                  <a:rect l="T1" t="T2" r="T3" b="T4"/>
                  <a:pathLst>
                    <a:path w="21600" h="21600">
                      <a:moveTo>
                        <a:pt x="10800" y="21600"/>
                      </a:moveTo>
                      <a:cubicBezTo>
                        <a:pt x="21600" y="21600"/>
                        <a:pt x="21600" y="0"/>
                        <a:pt x="10800" y="0"/>
                      </a:cubicBezTo>
                      <a:cubicBezTo>
                        <a:pt x="0" y="0"/>
                        <a:pt x="0" y="21600"/>
                        <a:pt x="10800" y="21600"/>
                      </a:cubicBezTo>
                      <a:close/>
                    </a:path>
                  </a:pathLst>
                </a:custGeom>
                <a:solidFill>
                  <a:srgbClr val="3BACEA"/>
                </a:solidFill>
                <a:ln w="9525" cap="flat" cmpd="sng">
                  <a:noFill/>
                  <a:prstDash val="solid"/>
                  <a:round/>
                </a:ln>
              </p:spPr>
              <p:txBody>
                <a:bodyPr rtlCol="0" anchor="ctr"/>
                <a:lstStyle/>
                <a:p>
                  <a:pPr algn="ctr"/>
                </a:p>
              </p:txBody>
            </p:sp>
            <p:sp>
              <p:nvSpPr>
                <p:cNvPr id="484" name="曲线"/>
                <p:cNvSpPr/>
                <p:nvPr/>
              </p:nvSpPr>
              <p:spPr>
                <a:xfrm>
                  <a:off x="4124670" y="2675824"/>
                  <a:ext cx="10336" cy="8859"/>
                </a:xfrm>
                <a:custGeom>
                  <a:avLst/>
                  <a:gdLst>
                    <a:gd name="T1" fmla="*/ 0 w 21600"/>
                    <a:gd name="T2" fmla="*/ 0 h 21600"/>
                    <a:gd name="T3" fmla="*/ 21600 w 21600"/>
                    <a:gd name="T4" fmla="*/ 21600 h 21600"/>
                  </a:gdLst>
                  <a:ahLst/>
                  <a:cxnLst/>
                  <a:rect l="T1" t="T2" r="T3" b="T4"/>
                  <a:pathLst>
                    <a:path w="21600" h="21600">
                      <a:moveTo>
                        <a:pt x="12960" y="21600"/>
                      </a:moveTo>
                      <a:cubicBezTo>
                        <a:pt x="21600" y="21600"/>
                        <a:pt x="21600" y="0"/>
                        <a:pt x="12960" y="0"/>
                      </a:cubicBezTo>
                      <a:cubicBezTo>
                        <a:pt x="0" y="0"/>
                        <a:pt x="0" y="21600"/>
                        <a:pt x="12960" y="21600"/>
                      </a:cubicBezTo>
                      <a:close/>
                    </a:path>
                  </a:pathLst>
                </a:custGeom>
                <a:solidFill>
                  <a:srgbClr val="3BACEA"/>
                </a:solidFill>
                <a:ln w="9525" cap="flat" cmpd="sng">
                  <a:noFill/>
                  <a:prstDash val="solid"/>
                  <a:round/>
                </a:ln>
              </p:spPr>
              <p:txBody>
                <a:bodyPr rtlCol="0" anchor="ctr"/>
                <a:lstStyle/>
                <a:p>
                  <a:pPr algn="ctr"/>
                </a:p>
              </p:txBody>
            </p:sp>
            <p:sp>
              <p:nvSpPr>
                <p:cNvPr id="485" name="曲线"/>
                <p:cNvSpPr/>
                <p:nvPr/>
              </p:nvSpPr>
              <p:spPr>
                <a:xfrm>
                  <a:off x="4126885" y="2751501"/>
                  <a:ext cx="12920" cy="10705"/>
                </a:xfrm>
                <a:custGeom>
                  <a:avLst/>
                  <a:gdLst>
                    <a:gd name="T1" fmla="*/ 0 w 21600"/>
                    <a:gd name="T2" fmla="*/ 0 h 21600"/>
                    <a:gd name="T3" fmla="*/ 21600 w 21600"/>
                    <a:gd name="T4" fmla="*/ 21600 h 21600"/>
                  </a:gdLst>
                  <a:ahLst/>
                  <a:cxnLst/>
                  <a:rect l="T1" t="T2" r="T3" b="T4"/>
                  <a:pathLst>
                    <a:path w="21600" h="21600">
                      <a:moveTo>
                        <a:pt x="10800" y="21600"/>
                      </a:moveTo>
                      <a:cubicBezTo>
                        <a:pt x="21600" y="21600"/>
                        <a:pt x="21600" y="0"/>
                        <a:pt x="10800" y="0"/>
                      </a:cubicBezTo>
                      <a:cubicBezTo>
                        <a:pt x="0" y="0"/>
                        <a:pt x="0" y="21600"/>
                        <a:pt x="10800" y="21600"/>
                      </a:cubicBezTo>
                      <a:close/>
                    </a:path>
                  </a:pathLst>
                </a:custGeom>
                <a:solidFill>
                  <a:srgbClr val="3BACEA"/>
                </a:solidFill>
                <a:ln w="9525" cap="flat" cmpd="sng">
                  <a:noFill/>
                  <a:prstDash val="solid"/>
                  <a:round/>
                </a:ln>
              </p:spPr>
              <p:txBody>
                <a:bodyPr rtlCol="0" anchor="ctr"/>
                <a:lstStyle/>
                <a:p>
                  <a:pPr algn="ctr"/>
                </a:p>
              </p:txBody>
            </p:sp>
            <p:sp>
              <p:nvSpPr>
                <p:cNvPr id="486" name="曲线"/>
                <p:cNvSpPr/>
                <p:nvPr/>
              </p:nvSpPr>
              <p:spPr>
                <a:xfrm>
                  <a:off x="4131315" y="2829393"/>
                  <a:ext cx="12920" cy="10705"/>
                </a:xfrm>
                <a:custGeom>
                  <a:avLst/>
                  <a:gdLst>
                    <a:gd name="T1" fmla="*/ 0 w 21600"/>
                    <a:gd name="T2" fmla="*/ 0 h 21600"/>
                    <a:gd name="T3" fmla="*/ 21600 w 21600"/>
                    <a:gd name="T4" fmla="*/ 21600 h 21600"/>
                  </a:gdLst>
                  <a:ahLst/>
                  <a:cxnLst/>
                  <a:rect l="T1" t="T2" r="T3" b="T4"/>
                  <a:pathLst>
                    <a:path w="21600" h="21600">
                      <a:moveTo>
                        <a:pt x="10800" y="21600"/>
                      </a:moveTo>
                      <a:cubicBezTo>
                        <a:pt x="21600" y="21600"/>
                        <a:pt x="21600" y="0"/>
                        <a:pt x="10800" y="0"/>
                      </a:cubicBezTo>
                      <a:cubicBezTo>
                        <a:pt x="0" y="0"/>
                        <a:pt x="0" y="21600"/>
                        <a:pt x="10800" y="21600"/>
                      </a:cubicBezTo>
                      <a:close/>
                    </a:path>
                  </a:pathLst>
                </a:custGeom>
                <a:solidFill>
                  <a:srgbClr val="3BACEA"/>
                </a:solidFill>
                <a:ln w="9525" cap="flat" cmpd="sng">
                  <a:noFill/>
                  <a:prstDash val="solid"/>
                  <a:round/>
                </a:ln>
              </p:spPr>
              <p:txBody>
                <a:bodyPr rtlCol="0" anchor="ctr"/>
                <a:lstStyle/>
                <a:p>
                  <a:pPr algn="ctr"/>
                </a:p>
              </p:txBody>
            </p:sp>
            <p:sp>
              <p:nvSpPr>
                <p:cNvPr id="487" name="曲线"/>
                <p:cNvSpPr/>
                <p:nvPr/>
              </p:nvSpPr>
              <p:spPr>
                <a:xfrm>
                  <a:off x="4135007" y="2907470"/>
                  <a:ext cx="11443" cy="8306"/>
                </a:xfrm>
                <a:custGeom>
                  <a:avLst/>
                  <a:gdLst>
                    <a:gd name="T1" fmla="*/ 0 w 21600"/>
                    <a:gd name="T2" fmla="*/ 0 h 21600"/>
                    <a:gd name="T3" fmla="*/ 21600 w 21600"/>
                    <a:gd name="T4" fmla="*/ 21600 h 21600"/>
                  </a:gdLst>
                  <a:ahLst/>
                  <a:cxnLst/>
                  <a:rect l="T1" t="T2" r="T3" b="T4"/>
                  <a:pathLst>
                    <a:path w="21600" h="21600">
                      <a:moveTo>
                        <a:pt x="12960" y="21599"/>
                      </a:moveTo>
                      <a:cubicBezTo>
                        <a:pt x="21600" y="21599"/>
                        <a:pt x="21600" y="0"/>
                        <a:pt x="12960" y="0"/>
                      </a:cubicBezTo>
                      <a:cubicBezTo>
                        <a:pt x="0" y="0"/>
                        <a:pt x="0" y="21599"/>
                        <a:pt x="12960" y="21599"/>
                      </a:cubicBezTo>
                      <a:close/>
                    </a:path>
                  </a:pathLst>
                </a:custGeom>
                <a:solidFill>
                  <a:srgbClr val="3BACEA"/>
                </a:solidFill>
                <a:ln w="9525" cap="flat" cmpd="sng">
                  <a:noFill/>
                  <a:prstDash val="solid"/>
                  <a:round/>
                </a:ln>
              </p:spPr>
              <p:txBody>
                <a:bodyPr rtlCol="0" anchor="ctr"/>
                <a:lstStyle/>
                <a:p>
                  <a:pPr algn="ctr"/>
                </a:p>
              </p:txBody>
            </p:sp>
            <p:sp>
              <p:nvSpPr>
                <p:cNvPr id="488" name="曲线"/>
                <p:cNvSpPr/>
                <p:nvPr/>
              </p:nvSpPr>
              <p:spPr>
                <a:xfrm>
                  <a:off x="4135007" y="2984809"/>
                  <a:ext cx="11443" cy="9044"/>
                </a:xfrm>
                <a:custGeom>
                  <a:avLst/>
                  <a:gdLst>
                    <a:gd name="T1" fmla="*/ 0 w 21600"/>
                    <a:gd name="T2" fmla="*/ 0 h 21600"/>
                    <a:gd name="T3" fmla="*/ 21600 w 21600"/>
                    <a:gd name="T4" fmla="*/ 21600 h 21600"/>
                  </a:gdLst>
                  <a:ahLst/>
                  <a:cxnLst/>
                  <a:rect l="T1" t="T2" r="T3" b="T4"/>
                  <a:pathLst>
                    <a:path w="21600" h="21600">
                      <a:moveTo>
                        <a:pt x="12960" y="21599"/>
                      </a:moveTo>
                      <a:cubicBezTo>
                        <a:pt x="21600" y="21599"/>
                        <a:pt x="21600" y="0"/>
                        <a:pt x="12960" y="0"/>
                      </a:cubicBezTo>
                      <a:cubicBezTo>
                        <a:pt x="0" y="0"/>
                        <a:pt x="0" y="21599"/>
                        <a:pt x="12960" y="21599"/>
                      </a:cubicBezTo>
                      <a:close/>
                    </a:path>
                  </a:pathLst>
                </a:custGeom>
                <a:solidFill>
                  <a:srgbClr val="3BACEA"/>
                </a:solidFill>
                <a:ln w="9525" cap="flat" cmpd="sng">
                  <a:noFill/>
                  <a:prstDash val="solid"/>
                  <a:round/>
                </a:ln>
              </p:spPr>
              <p:txBody>
                <a:bodyPr rtlCol="0" anchor="ctr"/>
                <a:lstStyle/>
                <a:p>
                  <a:pPr algn="ctr"/>
                </a:p>
              </p:txBody>
            </p:sp>
            <p:sp>
              <p:nvSpPr>
                <p:cNvPr id="489" name="曲线"/>
                <p:cNvSpPr/>
                <p:nvPr/>
              </p:nvSpPr>
              <p:spPr>
                <a:xfrm>
                  <a:off x="3945075" y="2706095"/>
                  <a:ext cx="75677" cy="88597"/>
                </a:xfrm>
                <a:custGeom>
                  <a:avLst/>
                  <a:gdLst>
                    <a:gd name="T1" fmla="*/ 0 w 21600"/>
                    <a:gd name="T2" fmla="*/ 0 h 21600"/>
                    <a:gd name="T3" fmla="*/ 21600 w 21600"/>
                    <a:gd name="T4" fmla="*/ 21600 h 21600"/>
                  </a:gdLst>
                  <a:ahLst/>
                  <a:cxnLst/>
                  <a:rect l="T1" t="T2" r="T3" b="T4"/>
                  <a:pathLst>
                    <a:path w="21600" h="21600">
                      <a:moveTo>
                        <a:pt x="20982" y="526"/>
                      </a:moveTo>
                      <a:cubicBezTo>
                        <a:pt x="14194" y="7375"/>
                        <a:pt x="6788" y="13697"/>
                        <a:pt x="617" y="20546"/>
                      </a:cubicBezTo>
                      <a:cubicBezTo>
                        <a:pt x="0" y="21073"/>
                        <a:pt x="617" y="21600"/>
                        <a:pt x="617" y="21073"/>
                      </a:cubicBezTo>
                      <a:cubicBezTo>
                        <a:pt x="6171" y="17912"/>
                        <a:pt x="10491" y="13170"/>
                        <a:pt x="14194" y="8956"/>
                      </a:cubicBezTo>
                      <a:cubicBezTo>
                        <a:pt x="16662" y="6321"/>
                        <a:pt x="19131" y="3687"/>
                        <a:pt x="21600" y="526"/>
                      </a:cubicBezTo>
                      <a:cubicBezTo>
                        <a:pt x="21600" y="526"/>
                        <a:pt x="20982" y="0"/>
                        <a:pt x="20982" y="526"/>
                      </a:cubicBezTo>
                      <a:close/>
                    </a:path>
                  </a:pathLst>
                </a:custGeom>
                <a:solidFill>
                  <a:srgbClr val="3BACEA"/>
                </a:solidFill>
                <a:ln w="9525" cap="flat" cmpd="sng">
                  <a:noFill/>
                  <a:prstDash val="solid"/>
                  <a:round/>
                </a:ln>
              </p:spPr>
              <p:txBody>
                <a:bodyPr rtlCol="0" anchor="ctr"/>
                <a:lstStyle/>
                <a:p>
                  <a:pPr algn="ctr"/>
                </a:p>
              </p:txBody>
            </p:sp>
            <p:sp>
              <p:nvSpPr>
                <p:cNvPr id="490" name="曲线"/>
                <p:cNvSpPr/>
                <p:nvPr/>
              </p:nvSpPr>
              <p:spPr>
                <a:xfrm>
                  <a:off x="4237263" y="2649983"/>
                  <a:ext cx="15135" cy="97088"/>
                </a:xfrm>
                <a:custGeom>
                  <a:avLst/>
                  <a:gdLst>
                    <a:gd name="T1" fmla="*/ 0 w 21600"/>
                    <a:gd name="T2" fmla="*/ 0 h 21600"/>
                    <a:gd name="T3" fmla="*/ 21600 w 21600"/>
                    <a:gd name="T4" fmla="*/ 21600 h 21600"/>
                  </a:gdLst>
                  <a:ahLst/>
                  <a:cxnLst/>
                  <a:rect l="T1" t="T2" r="T3" b="T4"/>
                  <a:pathLst>
                    <a:path w="21600" h="21600">
                      <a:moveTo>
                        <a:pt x="0" y="479"/>
                      </a:moveTo>
                      <a:cubicBezTo>
                        <a:pt x="6171" y="7199"/>
                        <a:pt x="15428" y="14400"/>
                        <a:pt x="18514" y="21600"/>
                      </a:cubicBezTo>
                      <a:cubicBezTo>
                        <a:pt x="18514" y="21600"/>
                        <a:pt x="21599" y="21600"/>
                        <a:pt x="21599" y="21600"/>
                      </a:cubicBezTo>
                      <a:cubicBezTo>
                        <a:pt x="21599" y="14400"/>
                        <a:pt x="15428" y="6719"/>
                        <a:pt x="0" y="0"/>
                      </a:cubicBezTo>
                      <a:lnTo>
                        <a:pt x="0" y="479"/>
                      </a:lnTo>
                      <a:close/>
                    </a:path>
                  </a:pathLst>
                </a:custGeom>
                <a:solidFill>
                  <a:srgbClr val="3BACEA"/>
                </a:solidFill>
                <a:ln w="9525" cap="flat" cmpd="sng">
                  <a:noFill/>
                  <a:prstDash val="solid"/>
                  <a:round/>
                </a:ln>
              </p:spPr>
              <p:txBody>
                <a:bodyPr rtlCol="0" anchor="ctr"/>
                <a:lstStyle/>
                <a:p>
                  <a:pPr algn="ctr"/>
                </a:p>
              </p:txBody>
            </p:sp>
            <p:sp>
              <p:nvSpPr>
                <p:cNvPr id="491" name="曲线"/>
                <p:cNvSpPr/>
                <p:nvPr/>
              </p:nvSpPr>
              <p:spPr>
                <a:xfrm>
                  <a:off x="4119871" y="2494567"/>
                  <a:ext cx="39499" cy="16889"/>
                </a:xfrm>
                <a:custGeom>
                  <a:avLst/>
                  <a:gdLst>
                    <a:gd name="T1" fmla="*/ 0 w 21600"/>
                    <a:gd name="T2" fmla="*/ 0 h 21600"/>
                    <a:gd name="T3" fmla="*/ 21600 w 21600"/>
                    <a:gd name="T4" fmla="*/ 21600 h 21600"/>
                  </a:gdLst>
                  <a:ahLst/>
                  <a:cxnLst/>
                  <a:rect l="T1" t="T2" r="T3" b="T4"/>
                  <a:pathLst>
                    <a:path w="21600" h="21600">
                      <a:moveTo>
                        <a:pt x="0" y="5400"/>
                      </a:moveTo>
                      <a:cubicBezTo>
                        <a:pt x="1199" y="18899"/>
                        <a:pt x="9600" y="21600"/>
                        <a:pt x="13200" y="18899"/>
                      </a:cubicBezTo>
                      <a:cubicBezTo>
                        <a:pt x="15600" y="18899"/>
                        <a:pt x="21600" y="10800"/>
                        <a:pt x="21600" y="0"/>
                      </a:cubicBezTo>
                      <a:lnTo>
                        <a:pt x="0" y="5400"/>
                      </a:lnTo>
                      <a:close/>
                    </a:path>
                  </a:pathLst>
                </a:custGeom>
                <a:solidFill>
                  <a:srgbClr val="E588A7"/>
                </a:solidFill>
                <a:ln w="9525" cap="flat" cmpd="sng">
                  <a:noFill/>
                  <a:prstDash val="solid"/>
                  <a:round/>
                </a:ln>
              </p:spPr>
              <p:txBody>
                <a:bodyPr rtlCol="0" anchor="ctr"/>
                <a:lstStyle/>
                <a:p>
                  <a:pPr algn="ctr"/>
                </a:p>
              </p:txBody>
            </p:sp>
            <p:sp>
              <p:nvSpPr>
                <p:cNvPr id="492" name="曲线"/>
                <p:cNvSpPr/>
                <p:nvPr/>
              </p:nvSpPr>
              <p:spPr>
                <a:xfrm>
                  <a:off x="3828421" y="2771066"/>
                  <a:ext cx="31932" cy="25841"/>
                </a:xfrm>
                <a:custGeom>
                  <a:avLst/>
                  <a:gdLst>
                    <a:gd name="T1" fmla="*/ 0 w 21600"/>
                    <a:gd name="T2" fmla="*/ 0 h 21600"/>
                    <a:gd name="T3" fmla="*/ 21600 w 21600"/>
                    <a:gd name="T4" fmla="*/ 21600 h 21600"/>
                  </a:gdLst>
                  <a:ahLst/>
                  <a:cxnLst/>
                  <a:rect l="T1" t="T2" r="T3" b="T4"/>
                  <a:pathLst>
                    <a:path w="21600" h="21600">
                      <a:moveTo>
                        <a:pt x="0" y="0"/>
                      </a:moveTo>
                      <a:cubicBezTo>
                        <a:pt x="2879" y="3599"/>
                        <a:pt x="7199" y="7200"/>
                        <a:pt x="10079" y="10800"/>
                      </a:cubicBezTo>
                      <a:cubicBezTo>
                        <a:pt x="14400" y="14399"/>
                        <a:pt x="15840" y="18000"/>
                        <a:pt x="20159" y="21600"/>
                      </a:cubicBezTo>
                      <a:cubicBezTo>
                        <a:pt x="20159" y="21600"/>
                        <a:pt x="21600" y="21600"/>
                        <a:pt x="21600" y="21600"/>
                      </a:cubicBezTo>
                      <a:cubicBezTo>
                        <a:pt x="21600" y="16200"/>
                        <a:pt x="17280" y="12600"/>
                        <a:pt x="14400" y="10800"/>
                      </a:cubicBezTo>
                      <a:cubicBezTo>
                        <a:pt x="10079" y="7200"/>
                        <a:pt x="4320" y="3599"/>
                        <a:pt x="0" y="0"/>
                      </a:cubicBezTo>
                      <a:close/>
                    </a:path>
                  </a:pathLst>
                </a:custGeom>
                <a:solidFill>
                  <a:srgbClr val="E588A7"/>
                </a:solidFill>
                <a:ln w="9525" cap="flat" cmpd="sng">
                  <a:noFill/>
                  <a:prstDash val="solid"/>
                  <a:round/>
                </a:ln>
              </p:spPr>
              <p:txBody>
                <a:bodyPr rtlCol="0" anchor="ctr"/>
                <a:lstStyle/>
                <a:p>
                  <a:pPr algn="ctr"/>
                </a:p>
              </p:txBody>
            </p:sp>
            <p:sp>
              <p:nvSpPr>
                <p:cNvPr id="493" name="曲线"/>
                <p:cNvSpPr/>
                <p:nvPr/>
              </p:nvSpPr>
              <p:spPr>
                <a:xfrm>
                  <a:off x="3622615" y="2643246"/>
                  <a:ext cx="118868" cy="88690"/>
                </a:xfrm>
                <a:custGeom>
                  <a:avLst/>
                  <a:gdLst>
                    <a:gd name="T1" fmla="*/ 0 w 21600"/>
                    <a:gd name="T2" fmla="*/ 0 h 21600"/>
                    <a:gd name="T3" fmla="*/ 21600 w 21600"/>
                    <a:gd name="T4" fmla="*/ 21600 h 21600"/>
                  </a:gdLst>
                  <a:ahLst/>
                  <a:cxnLst/>
                  <a:rect l="T1" t="T2" r="T3" b="T4"/>
                  <a:pathLst>
                    <a:path w="21600" h="21600">
                      <a:moveTo>
                        <a:pt x="13745" y="21600"/>
                      </a:moveTo>
                      <a:cubicBezTo>
                        <a:pt x="12567" y="19492"/>
                        <a:pt x="11781" y="17385"/>
                        <a:pt x="10210" y="15804"/>
                      </a:cubicBezTo>
                      <a:cubicBezTo>
                        <a:pt x="9425" y="14751"/>
                        <a:pt x="8247" y="13697"/>
                        <a:pt x="7069" y="13170"/>
                      </a:cubicBezTo>
                      <a:cubicBezTo>
                        <a:pt x="5890" y="12117"/>
                        <a:pt x="4712" y="11590"/>
                        <a:pt x="3141" y="10536"/>
                      </a:cubicBezTo>
                      <a:cubicBezTo>
                        <a:pt x="1963" y="9482"/>
                        <a:pt x="1178" y="8429"/>
                        <a:pt x="785" y="6321"/>
                      </a:cubicBezTo>
                      <a:cubicBezTo>
                        <a:pt x="392" y="3687"/>
                        <a:pt x="0" y="2107"/>
                        <a:pt x="392" y="1053"/>
                      </a:cubicBezTo>
                      <a:cubicBezTo>
                        <a:pt x="2356" y="0"/>
                        <a:pt x="5890" y="4741"/>
                        <a:pt x="6283" y="5268"/>
                      </a:cubicBezTo>
                      <a:cubicBezTo>
                        <a:pt x="6676" y="5268"/>
                        <a:pt x="9032" y="6321"/>
                        <a:pt x="10603" y="5795"/>
                      </a:cubicBezTo>
                      <a:cubicBezTo>
                        <a:pt x="10603" y="5268"/>
                        <a:pt x="8247" y="5268"/>
                        <a:pt x="7854" y="3160"/>
                      </a:cubicBezTo>
                      <a:cubicBezTo>
                        <a:pt x="7854" y="2634"/>
                        <a:pt x="9032" y="2634"/>
                        <a:pt x="9425" y="3160"/>
                      </a:cubicBezTo>
                      <a:cubicBezTo>
                        <a:pt x="11781" y="3687"/>
                        <a:pt x="14530" y="4214"/>
                        <a:pt x="15709" y="7902"/>
                      </a:cubicBezTo>
                      <a:cubicBezTo>
                        <a:pt x="15709" y="8956"/>
                        <a:pt x="15709" y="10536"/>
                        <a:pt x="16101" y="11590"/>
                      </a:cubicBezTo>
                      <a:cubicBezTo>
                        <a:pt x="16494" y="14751"/>
                        <a:pt x="19636" y="16858"/>
                        <a:pt x="21600" y="18439"/>
                      </a:cubicBezTo>
                    </a:path>
                  </a:pathLst>
                </a:custGeom>
                <a:solidFill>
                  <a:srgbClr val="F9C4D1"/>
                </a:solidFill>
                <a:ln w="9525" cap="flat" cmpd="sng">
                  <a:noFill/>
                  <a:prstDash val="solid"/>
                  <a:round/>
                </a:ln>
              </p:spPr>
              <p:txBody>
                <a:bodyPr rtlCol="0" anchor="ctr"/>
                <a:lstStyle/>
                <a:p>
                  <a:pPr algn="ctr"/>
                </a:p>
              </p:txBody>
            </p:sp>
            <p:sp>
              <p:nvSpPr>
                <p:cNvPr id="494" name="曲线"/>
                <p:cNvSpPr/>
                <p:nvPr/>
              </p:nvSpPr>
              <p:spPr>
                <a:xfrm>
                  <a:off x="4334352" y="2764422"/>
                  <a:ext cx="21780" cy="30270"/>
                </a:xfrm>
                <a:custGeom>
                  <a:avLst/>
                  <a:gdLst>
                    <a:gd name="T1" fmla="*/ 0 w 21600"/>
                    <a:gd name="T2" fmla="*/ 0 h 21600"/>
                    <a:gd name="T3" fmla="*/ 21600 w 21600"/>
                    <a:gd name="T4" fmla="*/ 21600 h 21600"/>
                  </a:gdLst>
                  <a:ahLst/>
                  <a:cxnLst/>
                  <a:rect l="T1" t="T2" r="T3" b="T4"/>
                  <a:pathLst>
                    <a:path w="21600" h="21600">
                      <a:moveTo>
                        <a:pt x="19440" y="1542"/>
                      </a:moveTo>
                      <a:cubicBezTo>
                        <a:pt x="10800" y="6171"/>
                        <a:pt x="2160" y="12342"/>
                        <a:pt x="0" y="20057"/>
                      </a:cubicBezTo>
                      <a:cubicBezTo>
                        <a:pt x="0" y="21599"/>
                        <a:pt x="0" y="21599"/>
                        <a:pt x="2160" y="21599"/>
                      </a:cubicBezTo>
                      <a:cubicBezTo>
                        <a:pt x="4320" y="18514"/>
                        <a:pt x="6480" y="13885"/>
                        <a:pt x="8640" y="10799"/>
                      </a:cubicBezTo>
                      <a:cubicBezTo>
                        <a:pt x="12960" y="7714"/>
                        <a:pt x="17280" y="4628"/>
                        <a:pt x="19440" y="1542"/>
                      </a:cubicBezTo>
                      <a:cubicBezTo>
                        <a:pt x="21600" y="1542"/>
                        <a:pt x="19440" y="0"/>
                        <a:pt x="19440" y="1542"/>
                      </a:cubicBezTo>
                      <a:close/>
                    </a:path>
                  </a:pathLst>
                </a:custGeom>
                <a:solidFill>
                  <a:srgbClr val="E588A7"/>
                </a:solidFill>
                <a:ln w="9525" cap="flat" cmpd="sng">
                  <a:noFill/>
                  <a:prstDash val="solid"/>
                  <a:round/>
                </a:ln>
              </p:spPr>
              <p:txBody>
                <a:bodyPr rtlCol="0" anchor="ctr"/>
                <a:lstStyle/>
                <a:p>
                  <a:pPr algn="ctr"/>
                </a:p>
              </p:txBody>
            </p:sp>
            <p:sp>
              <p:nvSpPr>
                <p:cNvPr id="495" name="曲线"/>
                <p:cNvSpPr/>
                <p:nvPr/>
              </p:nvSpPr>
              <p:spPr>
                <a:xfrm>
                  <a:off x="4457651" y="2609006"/>
                  <a:ext cx="119607" cy="99303"/>
                </a:xfrm>
                <a:custGeom>
                  <a:avLst/>
                  <a:gdLst>
                    <a:gd name="T1" fmla="*/ 0 w 21600"/>
                    <a:gd name="T2" fmla="*/ 0 h 21600"/>
                    <a:gd name="T3" fmla="*/ 21600 w 21600"/>
                    <a:gd name="T4" fmla="*/ 21600 h 21600"/>
                  </a:gdLst>
                  <a:ahLst/>
                  <a:cxnLst/>
                  <a:rect l="T1" t="T2" r="T3" b="T4"/>
                  <a:pathLst>
                    <a:path w="21600" h="21600">
                      <a:moveTo>
                        <a:pt x="5105" y="21600"/>
                      </a:moveTo>
                      <a:cubicBezTo>
                        <a:pt x="6283" y="20191"/>
                        <a:pt x="8247" y="15965"/>
                        <a:pt x="9425" y="14556"/>
                      </a:cubicBezTo>
                      <a:cubicBezTo>
                        <a:pt x="10210" y="13617"/>
                        <a:pt x="13745" y="12208"/>
                        <a:pt x="14530" y="11739"/>
                      </a:cubicBezTo>
                      <a:cubicBezTo>
                        <a:pt x="16101" y="10800"/>
                        <a:pt x="17280" y="10330"/>
                        <a:pt x="18458" y="9391"/>
                      </a:cubicBezTo>
                      <a:cubicBezTo>
                        <a:pt x="20029" y="8452"/>
                        <a:pt x="20421" y="7513"/>
                        <a:pt x="21207" y="5634"/>
                      </a:cubicBezTo>
                      <a:cubicBezTo>
                        <a:pt x="21600" y="3286"/>
                        <a:pt x="21600" y="1878"/>
                        <a:pt x="21207" y="939"/>
                      </a:cubicBezTo>
                      <a:cubicBezTo>
                        <a:pt x="19636" y="0"/>
                        <a:pt x="16101" y="4226"/>
                        <a:pt x="15709" y="4695"/>
                      </a:cubicBezTo>
                      <a:cubicBezTo>
                        <a:pt x="15316" y="4695"/>
                        <a:pt x="12960" y="5634"/>
                        <a:pt x="11389" y="5165"/>
                      </a:cubicBezTo>
                      <a:cubicBezTo>
                        <a:pt x="10996" y="4695"/>
                        <a:pt x="13745" y="4226"/>
                        <a:pt x="13745" y="2817"/>
                      </a:cubicBezTo>
                      <a:cubicBezTo>
                        <a:pt x="14138" y="2347"/>
                        <a:pt x="12960" y="2347"/>
                        <a:pt x="12567" y="2347"/>
                      </a:cubicBezTo>
                      <a:cubicBezTo>
                        <a:pt x="9818" y="3286"/>
                        <a:pt x="7069" y="3756"/>
                        <a:pt x="6283" y="7043"/>
                      </a:cubicBezTo>
                      <a:cubicBezTo>
                        <a:pt x="6283" y="7982"/>
                        <a:pt x="5498" y="9391"/>
                        <a:pt x="5498" y="10330"/>
                      </a:cubicBezTo>
                      <a:cubicBezTo>
                        <a:pt x="4712" y="13147"/>
                        <a:pt x="1963" y="15495"/>
                        <a:pt x="0" y="16904"/>
                      </a:cubicBezTo>
                    </a:path>
                  </a:pathLst>
                </a:custGeom>
                <a:solidFill>
                  <a:srgbClr val="F9C4D1"/>
                </a:solidFill>
                <a:ln w="9525" cap="flat" cmpd="sng">
                  <a:noFill/>
                  <a:prstDash val="solid"/>
                  <a:round/>
                </a:ln>
              </p:spPr>
              <p:txBody>
                <a:bodyPr rtlCol="0" anchor="ctr"/>
                <a:lstStyle/>
                <a:p>
                  <a:pPr algn="ctr"/>
                </a:p>
              </p:txBody>
            </p:sp>
            <p:sp>
              <p:nvSpPr>
                <p:cNvPr id="496" name="曲线"/>
                <p:cNvSpPr/>
                <p:nvPr/>
              </p:nvSpPr>
              <p:spPr>
                <a:xfrm>
                  <a:off x="4176722" y="2675824"/>
                  <a:ext cx="51682" cy="11259"/>
                </a:xfrm>
                <a:custGeom>
                  <a:avLst/>
                  <a:gdLst>
                    <a:gd name="T1" fmla="*/ 0 w 21600"/>
                    <a:gd name="T2" fmla="*/ 0 h 21600"/>
                    <a:gd name="T3" fmla="*/ 21600 w 21600"/>
                    <a:gd name="T4" fmla="*/ 21600 h 21600"/>
                  </a:gdLst>
                  <a:ahLst/>
                  <a:cxnLst/>
                  <a:rect l="T1" t="T2" r="T3" b="T4"/>
                  <a:pathLst>
                    <a:path w="21600" h="21600">
                      <a:moveTo>
                        <a:pt x="0" y="8640"/>
                      </a:moveTo>
                      <a:cubicBezTo>
                        <a:pt x="6299" y="8640"/>
                        <a:pt x="14399" y="4320"/>
                        <a:pt x="20699" y="0"/>
                      </a:cubicBezTo>
                      <a:cubicBezTo>
                        <a:pt x="20699" y="4320"/>
                        <a:pt x="20699" y="8640"/>
                        <a:pt x="21600" y="17280"/>
                      </a:cubicBezTo>
                      <a:cubicBezTo>
                        <a:pt x="14399" y="17280"/>
                        <a:pt x="7200" y="21600"/>
                        <a:pt x="0" y="21600"/>
                      </a:cubicBezTo>
                    </a:path>
                  </a:pathLst>
                </a:custGeom>
                <a:solidFill>
                  <a:srgbClr val="3BACEA"/>
                </a:solidFill>
                <a:ln w="9525" cap="flat" cmpd="sng">
                  <a:noFill/>
                  <a:prstDash val="solid"/>
                  <a:round/>
                </a:ln>
              </p:spPr>
              <p:txBody>
                <a:bodyPr rtlCol="0" anchor="ctr"/>
                <a:lstStyle/>
                <a:p>
                  <a:pPr algn="ctr"/>
                </a:p>
              </p:txBody>
            </p:sp>
            <p:sp>
              <p:nvSpPr>
                <p:cNvPr id="497" name="曲线"/>
                <p:cNvSpPr/>
                <p:nvPr/>
              </p:nvSpPr>
              <p:spPr>
                <a:xfrm>
                  <a:off x="4996622" y="3168834"/>
                  <a:ext cx="127728" cy="555767"/>
                </a:xfrm>
                <a:custGeom>
                  <a:avLst/>
                  <a:gdLst>
                    <a:gd name="T1" fmla="*/ 0 w 21600"/>
                    <a:gd name="T2" fmla="*/ 0 h 21600"/>
                    <a:gd name="T3" fmla="*/ 21600 w 21600"/>
                    <a:gd name="T4" fmla="*/ 21600 h 21600"/>
                  </a:gdLst>
                  <a:ahLst/>
                  <a:cxnLst/>
                  <a:rect l="T1" t="T2" r="T3" b="T4"/>
                  <a:pathLst>
                    <a:path w="21600" h="21600">
                      <a:moveTo>
                        <a:pt x="17938" y="7396"/>
                      </a:moveTo>
                      <a:cubicBezTo>
                        <a:pt x="18305" y="6135"/>
                        <a:pt x="20867" y="3025"/>
                        <a:pt x="21600" y="504"/>
                      </a:cubicBezTo>
                      <a:cubicBezTo>
                        <a:pt x="0" y="0"/>
                        <a:pt x="0" y="0"/>
                        <a:pt x="0" y="0"/>
                      </a:cubicBezTo>
                      <a:cubicBezTo>
                        <a:pt x="366" y="2269"/>
                        <a:pt x="1098" y="3866"/>
                        <a:pt x="1464" y="6303"/>
                      </a:cubicBezTo>
                      <a:cubicBezTo>
                        <a:pt x="2928" y="10842"/>
                        <a:pt x="8054" y="14624"/>
                        <a:pt x="10983" y="19162"/>
                      </a:cubicBezTo>
                      <a:cubicBezTo>
                        <a:pt x="10983" y="19162"/>
                        <a:pt x="10983" y="19162"/>
                        <a:pt x="10983" y="19162"/>
                      </a:cubicBezTo>
                      <a:cubicBezTo>
                        <a:pt x="10983" y="19414"/>
                        <a:pt x="10983" y="19666"/>
                        <a:pt x="10616" y="19750"/>
                      </a:cubicBezTo>
                      <a:cubicBezTo>
                        <a:pt x="9884" y="20087"/>
                        <a:pt x="8420" y="20339"/>
                        <a:pt x="6955" y="20591"/>
                      </a:cubicBezTo>
                      <a:cubicBezTo>
                        <a:pt x="5125" y="20843"/>
                        <a:pt x="4027" y="21179"/>
                        <a:pt x="2928" y="21600"/>
                      </a:cubicBezTo>
                      <a:cubicBezTo>
                        <a:pt x="7322" y="21431"/>
                        <a:pt x="10250" y="21179"/>
                        <a:pt x="14644" y="20927"/>
                      </a:cubicBezTo>
                      <a:cubicBezTo>
                        <a:pt x="15742" y="20843"/>
                        <a:pt x="16474" y="20843"/>
                        <a:pt x="17206" y="20675"/>
                      </a:cubicBezTo>
                      <a:cubicBezTo>
                        <a:pt x="17938" y="20507"/>
                        <a:pt x="17938" y="20423"/>
                        <a:pt x="17206" y="20087"/>
                      </a:cubicBezTo>
                      <a:cubicBezTo>
                        <a:pt x="16840" y="19919"/>
                        <a:pt x="16108" y="19835"/>
                        <a:pt x="15742" y="19666"/>
                      </a:cubicBezTo>
                      <a:cubicBezTo>
                        <a:pt x="15010" y="19246"/>
                        <a:pt x="15742" y="18490"/>
                        <a:pt x="16108" y="17985"/>
                      </a:cubicBezTo>
                      <a:cubicBezTo>
                        <a:pt x="16474" y="17313"/>
                        <a:pt x="16840" y="16725"/>
                        <a:pt x="17206" y="16052"/>
                      </a:cubicBezTo>
                      <a:cubicBezTo>
                        <a:pt x="17938" y="14708"/>
                        <a:pt x="18671" y="14624"/>
                        <a:pt x="19037" y="13279"/>
                      </a:cubicBezTo>
                      <a:cubicBezTo>
                        <a:pt x="19037" y="13195"/>
                        <a:pt x="19037" y="13111"/>
                        <a:pt x="19037" y="13027"/>
                      </a:cubicBezTo>
                      <a:cubicBezTo>
                        <a:pt x="19403" y="10842"/>
                        <a:pt x="17206" y="9581"/>
                        <a:pt x="17938" y="7396"/>
                      </a:cubicBezTo>
                      <a:close/>
                    </a:path>
                  </a:pathLst>
                </a:custGeom>
                <a:solidFill>
                  <a:srgbClr val="F9C4D1"/>
                </a:solidFill>
                <a:ln w="9525" cap="flat" cmpd="sng">
                  <a:noFill/>
                  <a:prstDash val="solid"/>
                  <a:round/>
                </a:ln>
              </p:spPr>
              <p:txBody>
                <a:bodyPr rtlCol="0" anchor="ctr"/>
                <a:lstStyle/>
                <a:p>
                  <a:pPr algn="ctr"/>
                </a:p>
              </p:txBody>
            </p:sp>
            <p:sp>
              <p:nvSpPr>
                <p:cNvPr id="498" name="曲线"/>
                <p:cNvSpPr/>
                <p:nvPr/>
              </p:nvSpPr>
              <p:spPr>
                <a:xfrm>
                  <a:off x="5003267" y="3685470"/>
                  <a:ext cx="101518" cy="43191"/>
                </a:xfrm>
                <a:custGeom>
                  <a:avLst/>
                  <a:gdLst>
                    <a:gd name="T1" fmla="*/ 0 w 21600"/>
                    <a:gd name="T2" fmla="*/ 0 h 21600"/>
                    <a:gd name="T3" fmla="*/ 21600 w 21600"/>
                    <a:gd name="T4" fmla="*/ 21600 h 21600"/>
                  </a:gdLst>
                  <a:ahLst/>
                  <a:cxnLst/>
                  <a:rect l="T1" t="T2" r="T3" b="T4"/>
                  <a:pathLst>
                    <a:path w="21600" h="21600">
                      <a:moveTo>
                        <a:pt x="9191" y="2160"/>
                      </a:moveTo>
                      <a:cubicBezTo>
                        <a:pt x="6893" y="6480"/>
                        <a:pt x="4595" y="9719"/>
                        <a:pt x="2297" y="11880"/>
                      </a:cubicBezTo>
                      <a:cubicBezTo>
                        <a:pt x="1838" y="12960"/>
                        <a:pt x="919" y="14039"/>
                        <a:pt x="459" y="15119"/>
                      </a:cubicBezTo>
                      <a:cubicBezTo>
                        <a:pt x="0" y="16200"/>
                        <a:pt x="0" y="18360"/>
                        <a:pt x="459" y="19440"/>
                      </a:cubicBezTo>
                      <a:cubicBezTo>
                        <a:pt x="919" y="20520"/>
                        <a:pt x="1378" y="20520"/>
                        <a:pt x="2297" y="21600"/>
                      </a:cubicBezTo>
                      <a:cubicBezTo>
                        <a:pt x="2757" y="21600"/>
                        <a:pt x="3217" y="21600"/>
                        <a:pt x="3676" y="21600"/>
                      </a:cubicBezTo>
                      <a:cubicBezTo>
                        <a:pt x="4595" y="21600"/>
                        <a:pt x="5514" y="20520"/>
                        <a:pt x="6434" y="20520"/>
                      </a:cubicBezTo>
                      <a:cubicBezTo>
                        <a:pt x="9191" y="19440"/>
                        <a:pt x="11489" y="18360"/>
                        <a:pt x="14246" y="17280"/>
                      </a:cubicBezTo>
                      <a:cubicBezTo>
                        <a:pt x="16544" y="16200"/>
                        <a:pt x="18842" y="15119"/>
                        <a:pt x="20680" y="12960"/>
                      </a:cubicBezTo>
                      <a:cubicBezTo>
                        <a:pt x="20680" y="11880"/>
                        <a:pt x="21140" y="11880"/>
                        <a:pt x="21140" y="10800"/>
                      </a:cubicBezTo>
                      <a:cubicBezTo>
                        <a:pt x="21600" y="10800"/>
                        <a:pt x="21600" y="9719"/>
                        <a:pt x="21600" y="9719"/>
                      </a:cubicBezTo>
                      <a:cubicBezTo>
                        <a:pt x="21600" y="7560"/>
                        <a:pt x="21140" y="1079"/>
                        <a:pt x="20221" y="0"/>
                      </a:cubicBezTo>
                      <a:cubicBezTo>
                        <a:pt x="20221" y="0"/>
                        <a:pt x="19302" y="1079"/>
                        <a:pt x="19302" y="2160"/>
                      </a:cubicBezTo>
                      <a:cubicBezTo>
                        <a:pt x="18382" y="3239"/>
                        <a:pt x="17463" y="3239"/>
                        <a:pt x="17004" y="4320"/>
                      </a:cubicBezTo>
                      <a:cubicBezTo>
                        <a:pt x="15625" y="4320"/>
                        <a:pt x="13787" y="5399"/>
                        <a:pt x="12408" y="5399"/>
                      </a:cubicBezTo>
                      <a:cubicBezTo>
                        <a:pt x="11948" y="5399"/>
                        <a:pt x="11489" y="5399"/>
                        <a:pt x="10570" y="5399"/>
                      </a:cubicBezTo>
                      <a:cubicBezTo>
                        <a:pt x="10570" y="4320"/>
                        <a:pt x="10110" y="4320"/>
                        <a:pt x="9651" y="3239"/>
                      </a:cubicBezTo>
                    </a:path>
                  </a:pathLst>
                </a:custGeom>
                <a:solidFill>
                  <a:srgbClr val="FE7D90"/>
                </a:solidFill>
                <a:ln w="9525" cap="flat" cmpd="sng">
                  <a:noFill/>
                  <a:prstDash val="solid"/>
                  <a:round/>
                </a:ln>
              </p:spPr>
              <p:txBody>
                <a:bodyPr rtlCol="0" anchor="ctr"/>
                <a:lstStyle/>
                <a:p>
                  <a:pPr algn="ctr"/>
                </a:p>
              </p:txBody>
            </p:sp>
            <p:sp>
              <p:nvSpPr>
                <p:cNvPr id="499" name="曲线"/>
                <p:cNvSpPr/>
                <p:nvPr/>
              </p:nvSpPr>
              <p:spPr>
                <a:xfrm>
                  <a:off x="5107000" y="3175479"/>
                  <a:ext cx="142494" cy="559827"/>
                </a:xfrm>
                <a:custGeom>
                  <a:avLst/>
                  <a:gdLst>
                    <a:gd name="T1" fmla="*/ 0 w 21600"/>
                    <a:gd name="T2" fmla="*/ 0 h 21600"/>
                    <a:gd name="T3" fmla="*/ 21600 w 21600"/>
                    <a:gd name="T4" fmla="*/ 21600 h 21600"/>
                  </a:gdLst>
                  <a:ahLst/>
                  <a:cxnLst/>
                  <a:rect l="T1" t="T2" r="T3" b="T4"/>
                  <a:pathLst>
                    <a:path w="21600" h="21600">
                      <a:moveTo>
                        <a:pt x="15381" y="7505"/>
                      </a:moveTo>
                      <a:cubicBezTo>
                        <a:pt x="15709" y="6254"/>
                        <a:pt x="20618" y="3419"/>
                        <a:pt x="21600" y="1000"/>
                      </a:cubicBezTo>
                      <a:cubicBezTo>
                        <a:pt x="0" y="0"/>
                        <a:pt x="0" y="0"/>
                        <a:pt x="0" y="0"/>
                      </a:cubicBezTo>
                      <a:cubicBezTo>
                        <a:pt x="327" y="2335"/>
                        <a:pt x="1309" y="4086"/>
                        <a:pt x="1636" y="6421"/>
                      </a:cubicBezTo>
                      <a:cubicBezTo>
                        <a:pt x="2290" y="10925"/>
                        <a:pt x="7854" y="14761"/>
                        <a:pt x="10145" y="19264"/>
                      </a:cubicBezTo>
                      <a:cubicBezTo>
                        <a:pt x="10472" y="19264"/>
                        <a:pt x="10472" y="19264"/>
                        <a:pt x="10472" y="19264"/>
                      </a:cubicBezTo>
                      <a:cubicBezTo>
                        <a:pt x="10472" y="19515"/>
                        <a:pt x="10145" y="19681"/>
                        <a:pt x="10145" y="19765"/>
                      </a:cubicBezTo>
                      <a:cubicBezTo>
                        <a:pt x="9490" y="20182"/>
                        <a:pt x="7854" y="20349"/>
                        <a:pt x="6545" y="20599"/>
                      </a:cubicBezTo>
                      <a:cubicBezTo>
                        <a:pt x="5236" y="20932"/>
                        <a:pt x="3927" y="21266"/>
                        <a:pt x="3272" y="21600"/>
                      </a:cubicBezTo>
                      <a:cubicBezTo>
                        <a:pt x="7200" y="21433"/>
                        <a:pt x="9818" y="21266"/>
                        <a:pt x="13418" y="20932"/>
                      </a:cubicBezTo>
                      <a:cubicBezTo>
                        <a:pt x="14399" y="20932"/>
                        <a:pt x="15054" y="20849"/>
                        <a:pt x="15709" y="20682"/>
                      </a:cubicBezTo>
                      <a:cubicBezTo>
                        <a:pt x="16363" y="20515"/>
                        <a:pt x="16363" y="20515"/>
                        <a:pt x="15709" y="20098"/>
                      </a:cubicBezTo>
                      <a:cubicBezTo>
                        <a:pt x="15381" y="20015"/>
                        <a:pt x="14727" y="19848"/>
                        <a:pt x="14727" y="19681"/>
                      </a:cubicBezTo>
                      <a:cubicBezTo>
                        <a:pt x="13745" y="19264"/>
                        <a:pt x="14727" y="18514"/>
                        <a:pt x="15054" y="18097"/>
                      </a:cubicBezTo>
                      <a:cubicBezTo>
                        <a:pt x="15381" y="17430"/>
                        <a:pt x="15709" y="16762"/>
                        <a:pt x="15709" y="16095"/>
                      </a:cubicBezTo>
                      <a:cubicBezTo>
                        <a:pt x="16363" y="14761"/>
                        <a:pt x="17018" y="14761"/>
                        <a:pt x="17345" y="13427"/>
                      </a:cubicBezTo>
                      <a:cubicBezTo>
                        <a:pt x="17345" y="13343"/>
                        <a:pt x="17345" y="13260"/>
                        <a:pt x="17345" y="13176"/>
                      </a:cubicBezTo>
                      <a:cubicBezTo>
                        <a:pt x="17672" y="11008"/>
                        <a:pt x="14727" y="9674"/>
                        <a:pt x="15381" y="7505"/>
                      </a:cubicBezTo>
                      <a:close/>
                    </a:path>
                  </a:pathLst>
                </a:custGeom>
                <a:solidFill>
                  <a:srgbClr val="F9C4D1"/>
                </a:solidFill>
                <a:ln w="9525" cap="flat" cmpd="sng">
                  <a:noFill/>
                  <a:prstDash val="solid"/>
                  <a:round/>
                </a:ln>
              </p:spPr>
              <p:txBody>
                <a:bodyPr rtlCol="0" anchor="ctr"/>
                <a:lstStyle/>
                <a:p>
                  <a:pPr algn="ctr"/>
                </a:p>
              </p:txBody>
            </p:sp>
            <p:sp>
              <p:nvSpPr>
                <p:cNvPr id="500" name="曲线"/>
                <p:cNvSpPr/>
                <p:nvPr/>
              </p:nvSpPr>
              <p:spPr>
                <a:xfrm>
                  <a:off x="5115490" y="3696176"/>
                  <a:ext cx="101518" cy="43191"/>
                </a:xfrm>
                <a:custGeom>
                  <a:avLst/>
                  <a:gdLst>
                    <a:gd name="T1" fmla="*/ 0 w 21600"/>
                    <a:gd name="T2" fmla="*/ 0 h 21600"/>
                    <a:gd name="T3" fmla="*/ 21600 w 21600"/>
                    <a:gd name="T4" fmla="*/ 21600 h 21600"/>
                  </a:gdLst>
                  <a:ahLst/>
                  <a:cxnLst/>
                  <a:rect l="T1" t="T2" r="T3" b="T4"/>
                  <a:pathLst>
                    <a:path w="21600" h="21600">
                      <a:moveTo>
                        <a:pt x="9191" y="3239"/>
                      </a:moveTo>
                      <a:cubicBezTo>
                        <a:pt x="7353" y="6480"/>
                        <a:pt x="5055" y="9719"/>
                        <a:pt x="2757" y="12960"/>
                      </a:cubicBezTo>
                      <a:cubicBezTo>
                        <a:pt x="1838" y="12960"/>
                        <a:pt x="1378" y="14039"/>
                        <a:pt x="919" y="15119"/>
                      </a:cubicBezTo>
                      <a:cubicBezTo>
                        <a:pt x="459" y="16200"/>
                        <a:pt x="0" y="18360"/>
                        <a:pt x="459" y="19440"/>
                      </a:cubicBezTo>
                      <a:cubicBezTo>
                        <a:pt x="919" y="21600"/>
                        <a:pt x="1838" y="21600"/>
                        <a:pt x="2297" y="21600"/>
                      </a:cubicBezTo>
                      <a:cubicBezTo>
                        <a:pt x="3217" y="21600"/>
                        <a:pt x="3676" y="21600"/>
                        <a:pt x="4136" y="21600"/>
                      </a:cubicBezTo>
                      <a:cubicBezTo>
                        <a:pt x="5055" y="21600"/>
                        <a:pt x="5514" y="21600"/>
                        <a:pt x="6434" y="20520"/>
                      </a:cubicBezTo>
                      <a:cubicBezTo>
                        <a:pt x="9191" y="19440"/>
                        <a:pt x="11948" y="18360"/>
                        <a:pt x="14706" y="17280"/>
                      </a:cubicBezTo>
                      <a:cubicBezTo>
                        <a:pt x="16544" y="16200"/>
                        <a:pt x="18842" y="15119"/>
                        <a:pt x="20680" y="12960"/>
                      </a:cubicBezTo>
                      <a:cubicBezTo>
                        <a:pt x="21140" y="12960"/>
                        <a:pt x="21140" y="11880"/>
                        <a:pt x="21600" y="11880"/>
                      </a:cubicBezTo>
                      <a:cubicBezTo>
                        <a:pt x="21600" y="10800"/>
                        <a:pt x="21600" y="10800"/>
                        <a:pt x="21600" y="9719"/>
                      </a:cubicBezTo>
                      <a:cubicBezTo>
                        <a:pt x="21600" y="7560"/>
                        <a:pt x="21140" y="2160"/>
                        <a:pt x="20680" y="0"/>
                      </a:cubicBezTo>
                      <a:cubicBezTo>
                        <a:pt x="20221" y="0"/>
                        <a:pt x="19761" y="2160"/>
                        <a:pt x="19302" y="2160"/>
                      </a:cubicBezTo>
                      <a:cubicBezTo>
                        <a:pt x="18842" y="3239"/>
                        <a:pt x="17923" y="4320"/>
                        <a:pt x="17004" y="4320"/>
                      </a:cubicBezTo>
                      <a:cubicBezTo>
                        <a:pt x="15625" y="5399"/>
                        <a:pt x="14246" y="6480"/>
                        <a:pt x="12408" y="6480"/>
                      </a:cubicBezTo>
                      <a:cubicBezTo>
                        <a:pt x="11948" y="6480"/>
                        <a:pt x="11489" y="6480"/>
                        <a:pt x="11029" y="5399"/>
                      </a:cubicBezTo>
                      <a:cubicBezTo>
                        <a:pt x="10570" y="5399"/>
                        <a:pt x="10110" y="4320"/>
                        <a:pt x="10110" y="4320"/>
                      </a:cubicBezTo>
                    </a:path>
                  </a:pathLst>
                </a:custGeom>
                <a:solidFill>
                  <a:srgbClr val="FE7D90"/>
                </a:solidFill>
                <a:ln w="9525" cap="flat" cmpd="sng">
                  <a:noFill/>
                  <a:prstDash val="solid"/>
                  <a:round/>
                </a:ln>
              </p:spPr>
              <p:txBody>
                <a:bodyPr rtlCol="0" anchor="ctr"/>
                <a:lstStyle/>
                <a:p>
                  <a:pPr algn="ctr"/>
                </a:p>
              </p:txBody>
            </p:sp>
            <p:sp>
              <p:nvSpPr>
                <p:cNvPr id="501" name="曲线"/>
                <p:cNvSpPr/>
                <p:nvPr/>
              </p:nvSpPr>
              <p:spPr>
                <a:xfrm>
                  <a:off x="4977056" y="2939402"/>
                  <a:ext cx="287574" cy="371926"/>
                </a:xfrm>
                <a:custGeom>
                  <a:avLst/>
                  <a:gdLst>
                    <a:gd name="T1" fmla="*/ 0 w 21600"/>
                    <a:gd name="T2" fmla="*/ 0 h 21600"/>
                    <a:gd name="T3" fmla="*/ 21600 w 21600"/>
                    <a:gd name="T4" fmla="*/ 21600 h 21600"/>
                  </a:gdLst>
                  <a:ahLst/>
                  <a:cxnLst/>
                  <a:rect l="T1" t="T2" r="T3" b="T4"/>
                  <a:pathLst>
                    <a:path w="21600" h="21600">
                      <a:moveTo>
                        <a:pt x="17215" y="0"/>
                      </a:moveTo>
                      <a:cubicBezTo>
                        <a:pt x="20463" y="3265"/>
                        <a:pt x="21275" y="5274"/>
                        <a:pt x="21437" y="9041"/>
                      </a:cubicBezTo>
                      <a:cubicBezTo>
                        <a:pt x="21600" y="12683"/>
                        <a:pt x="20138" y="15195"/>
                        <a:pt x="19813" y="19339"/>
                      </a:cubicBezTo>
                      <a:cubicBezTo>
                        <a:pt x="10393" y="21600"/>
                        <a:pt x="1786" y="19465"/>
                        <a:pt x="1786" y="19465"/>
                      </a:cubicBezTo>
                      <a:cubicBezTo>
                        <a:pt x="649" y="12055"/>
                        <a:pt x="0" y="6404"/>
                        <a:pt x="3897" y="0"/>
                      </a:cubicBezTo>
                    </a:path>
                  </a:pathLst>
                </a:custGeom>
                <a:solidFill>
                  <a:srgbClr val="FE7D90"/>
                </a:solidFill>
                <a:ln w="9525" cap="flat" cmpd="sng">
                  <a:noFill/>
                  <a:prstDash val="solid"/>
                  <a:round/>
                </a:ln>
              </p:spPr>
              <p:txBody>
                <a:bodyPr rtlCol="0" anchor="ctr"/>
                <a:lstStyle/>
                <a:p>
                  <a:pPr algn="ctr"/>
                </a:p>
              </p:txBody>
            </p:sp>
            <p:sp>
              <p:nvSpPr>
                <p:cNvPr id="502" name="曲线"/>
                <p:cNvSpPr/>
                <p:nvPr/>
              </p:nvSpPr>
              <p:spPr>
                <a:xfrm>
                  <a:off x="4964136" y="2980933"/>
                  <a:ext cx="218541" cy="157630"/>
                </a:xfrm>
                <a:custGeom>
                  <a:avLst/>
                  <a:gdLst>
                    <a:gd name="T1" fmla="*/ 0 w 21600"/>
                    <a:gd name="T2" fmla="*/ 0 h 21600"/>
                    <a:gd name="T3" fmla="*/ 21600 w 21600"/>
                    <a:gd name="T4" fmla="*/ 21600 h 21600"/>
                  </a:gdLst>
                  <a:ahLst/>
                  <a:cxnLst/>
                  <a:rect l="T1" t="T2" r="T3" b="T4"/>
                  <a:pathLst>
                    <a:path w="21600" h="21600">
                      <a:moveTo>
                        <a:pt x="855" y="19232"/>
                      </a:moveTo>
                      <a:cubicBezTo>
                        <a:pt x="19461" y="21600"/>
                        <a:pt x="19461" y="21600"/>
                        <a:pt x="19461" y="21600"/>
                      </a:cubicBezTo>
                      <a:cubicBezTo>
                        <a:pt x="20102" y="21600"/>
                        <a:pt x="20530" y="21008"/>
                        <a:pt x="20530" y="20416"/>
                      </a:cubicBezTo>
                      <a:cubicBezTo>
                        <a:pt x="21600" y="3550"/>
                        <a:pt x="21600" y="3550"/>
                        <a:pt x="21600" y="3550"/>
                      </a:cubicBezTo>
                      <a:cubicBezTo>
                        <a:pt x="21600" y="2958"/>
                        <a:pt x="21172" y="2663"/>
                        <a:pt x="20744" y="2367"/>
                      </a:cubicBezTo>
                      <a:cubicBezTo>
                        <a:pt x="2138" y="0"/>
                        <a:pt x="2138" y="0"/>
                        <a:pt x="2138" y="0"/>
                      </a:cubicBezTo>
                      <a:cubicBezTo>
                        <a:pt x="1710" y="0"/>
                        <a:pt x="1283" y="591"/>
                        <a:pt x="1283" y="1183"/>
                      </a:cubicBezTo>
                      <a:cubicBezTo>
                        <a:pt x="213" y="18049"/>
                        <a:pt x="213" y="18049"/>
                        <a:pt x="213" y="18049"/>
                      </a:cubicBezTo>
                      <a:cubicBezTo>
                        <a:pt x="0" y="18641"/>
                        <a:pt x="427" y="19232"/>
                        <a:pt x="855" y="19232"/>
                      </a:cubicBezTo>
                      <a:close/>
                    </a:path>
                  </a:pathLst>
                </a:custGeom>
                <a:solidFill>
                  <a:srgbClr val="3E89CC"/>
                </a:solidFill>
                <a:ln w="9525" cap="flat" cmpd="sng">
                  <a:noFill/>
                  <a:prstDash val="solid"/>
                  <a:round/>
                </a:ln>
              </p:spPr>
              <p:txBody>
                <a:bodyPr rtlCol="0" anchor="ctr"/>
                <a:lstStyle/>
                <a:p>
                  <a:pPr algn="ctr"/>
                </a:p>
              </p:txBody>
            </p:sp>
            <p:sp>
              <p:nvSpPr>
                <p:cNvPr id="503" name="曲线"/>
                <p:cNvSpPr/>
                <p:nvPr/>
              </p:nvSpPr>
              <p:spPr>
                <a:xfrm>
                  <a:off x="4977056" y="2991638"/>
                  <a:ext cx="192700" cy="138434"/>
                </a:xfrm>
                <a:custGeom>
                  <a:avLst/>
                  <a:gdLst>
                    <a:gd name="T1" fmla="*/ 0 w 21600"/>
                    <a:gd name="T2" fmla="*/ 0 h 21600"/>
                    <a:gd name="T3" fmla="*/ 21600 w 21600"/>
                    <a:gd name="T4" fmla="*/ 21600 h 21600"/>
                  </a:gdLst>
                  <a:ahLst/>
                  <a:cxnLst/>
                  <a:rect l="T1" t="T2" r="T3" b="T4"/>
                  <a:pathLst>
                    <a:path w="21600" h="21600">
                      <a:moveTo>
                        <a:pt x="0" y="18889"/>
                      </a:moveTo>
                      <a:lnTo>
                        <a:pt x="20344" y="21600"/>
                      </a:lnTo>
                      <a:lnTo>
                        <a:pt x="21600" y="2361"/>
                      </a:lnTo>
                      <a:lnTo>
                        <a:pt x="1255" y="0"/>
                      </a:lnTo>
                      <a:lnTo>
                        <a:pt x="0" y="18889"/>
                      </a:lnTo>
                      <a:close/>
                    </a:path>
                  </a:pathLst>
                </a:custGeom>
                <a:solidFill>
                  <a:srgbClr val="E5F8FF"/>
                </a:solidFill>
                <a:ln w="9525" cap="flat" cmpd="sng">
                  <a:noFill/>
                  <a:prstDash val="solid"/>
                  <a:round/>
                </a:ln>
              </p:spPr>
              <p:txBody>
                <a:bodyPr rtlCol="0" anchor="ctr"/>
                <a:lstStyle/>
                <a:p>
                  <a:pPr algn="ctr"/>
                </a:p>
              </p:txBody>
            </p:sp>
            <p:sp>
              <p:nvSpPr>
                <p:cNvPr id="504" name="曲线"/>
                <p:cNvSpPr/>
                <p:nvPr/>
              </p:nvSpPr>
              <p:spPr>
                <a:xfrm>
                  <a:off x="4992192" y="2999944"/>
                  <a:ext cx="17350" cy="108347"/>
                </a:xfrm>
                <a:custGeom>
                  <a:avLst/>
                  <a:gdLst>
                    <a:gd name="T1" fmla="*/ 0 w 21600"/>
                    <a:gd name="T2" fmla="*/ 0 h 21600"/>
                    <a:gd name="T3" fmla="*/ 21600 w 21600"/>
                    <a:gd name="T4" fmla="*/ 21600 h 21600"/>
                  </a:gdLst>
                  <a:ahLst/>
                  <a:cxnLst/>
                  <a:rect l="T1" t="T2" r="T3" b="T4"/>
                  <a:pathLst>
                    <a:path w="21600" h="21600">
                      <a:moveTo>
                        <a:pt x="13499" y="432"/>
                      </a:moveTo>
                      <a:cubicBezTo>
                        <a:pt x="0" y="21167"/>
                        <a:pt x="0" y="21167"/>
                        <a:pt x="0" y="21167"/>
                      </a:cubicBezTo>
                      <a:cubicBezTo>
                        <a:pt x="0" y="21167"/>
                        <a:pt x="2700" y="21600"/>
                        <a:pt x="2700" y="21600"/>
                      </a:cubicBezTo>
                      <a:cubicBezTo>
                        <a:pt x="5399" y="21600"/>
                        <a:pt x="8100" y="21167"/>
                        <a:pt x="8100" y="21167"/>
                      </a:cubicBezTo>
                      <a:cubicBezTo>
                        <a:pt x="21600" y="432"/>
                        <a:pt x="21600" y="432"/>
                        <a:pt x="21600" y="432"/>
                      </a:cubicBezTo>
                      <a:cubicBezTo>
                        <a:pt x="21600" y="0"/>
                        <a:pt x="18899" y="0"/>
                        <a:pt x="18899" y="0"/>
                      </a:cubicBezTo>
                      <a:cubicBezTo>
                        <a:pt x="16200" y="0"/>
                        <a:pt x="13499" y="0"/>
                        <a:pt x="13499" y="432"/>
                      </a:cubicBezTo>
                    </a:path>
                  </a:pathLst>
                </a:custGeom>
                <a:solidFill>
                  <a:srgbClr val="A1D2F0"/>
                </a:solidFill>
                <a:ln w="9525" cap="flat" cmpd="sng">
                  <a:noFill/>
                  <a:prstDash val="solid"/>
                  <a:round/>
                </a:ln>
              </p:spPr>
              <p:txBody>
                <a:bodyPr rtlCol="0" anchor="ctr"/>
                <a:lstStyle/>
                <a:p>
                  <a:pPr algn="ctr"/>
                </a:p>
              </p:txBody>
            </p:sp>
            <p:sp>
              <p:nvSpPr>
                <p:cNvPr id="505" name="曲线"/>
                <p:cNvSpPr/>
                <p:nvPr/>
              </p:nvSpPr>
              <p:spPr>
                <a:xfrm>
                  <a:off x="5009542" y="2999944"/>
                  <a:ext cx="15135" cy="110562"/>
                </a:xfrm>
                <a:custGeom>
                  <a:avLst/>
                  <a:gdLst>
                    <a:gd name="T1" fmla="*/ 0 w 21600"/>
                    <a:gd name="T2" fmla="*/ 0 h 21600"/>
                    <a:gd name="T3" fmla="*/ 21600 w 21600"/>
                    <a:gd name="T4" fmla="*/ 21600 h 21600"/>
                  </a:gdLst>
                  <a:ahLst/>
                  <a:cxnLst/>
                  <a:rect l="T1" t="T2" r="T3" b="T4"/>
                  <a:pathLst>
                    <a:path w="21600" h="21600">
                      <a:moveTo>
                        <a:pt x="15428" y="423"/>
                      </a:moveTo>
                      <a:cubicBezTo>
                        <a:pt x="0" y="20752"/>
                        <a:pt x="0" y="20752"/>
                        <a:pt x="0" y="20752"/>
                      </a:cubicBezTo>
                      <a:cubicBezTo>
                        <a:pt x="0" y="21176"/>
                        <a:pt x="3085" y="21176"/>
                        <a:pt x="3085" y="21600"/>
                      </a:cubicBezTo>
                      <a:cubicBezTo>
                        <a:pt x="6171" y="21600"/>
                        <a:pt x="6171" y="21176"/>
                        <a:pt x="6171" y="21176"/>
                      </a:cubicBezTo>
                      <a:cubicBezTo>
                        <a:pt x="21599" y="847"/>
                        <a:pt x="21599" y="847"/>
                        <a:pt x="21599" y="847"/>
                      </a:cubicBezTo>
                      <a:cubicBezTo>
                        <a:pt x="21599" y="423"/>
                        <a:pt x="21599" y="0"/>
                        <a:pt x="18514" y="0"/>
                      </a:cubicBezTo>
                      <a:cubicBezTo>
                        <a:pt x="18514" y="0"/>
                        <a:pt x="15428" y="423"/>
                        <a:pt x="15428" y="423"/>
                      </a:cubicBezTo>
                    </a:path>
                  </a:pathLst>
                </a:custGeom>
                <a:solidFill>
                  <a:srgbClr val="A1D2F0"/>
                </a:solidFill>
                <a:ln w="9525" cap="flat" cmpd="sng">
                  <a:noFill/>
                  <a:prstDash val="solid"/>
                  <a:round/>
                </a:ln>
              </p:spPr>
              <p:txBody>
                <a:bodyPr rtlCol="0" anchor="ctr"/>
                <a:lstStyle/>
                <a:p>
                  <a:pPr algn="ctr"/>
                </a:p>
              </p:txBody>
            </p:sp>
            <p:sp>
              <p:nvSpPr>
                <p:cNvPr id="506" name="曲线"/>
                <p:cNvSpPr/>
                <p:nvPr/>
              </p:nvSpPr>
              <p:spPr>
                <a:xfrm>
                  <a:off x="5035383" y="3002159"/>
                  <a:ext cx="15135" cy="108347"/>
                </a:xfrm>
                <a:custGeom>
                  <a:avLst/>
                  <a:gdLst>
                    <a:gd name="T1" fmla="*/ 0 w 21600"/>
                    <a:gd name="T2" fmla="*/ 0 h 21600"/>
                    <a:gd name="T3" fmla="*/ 21600 w 21600"/>
                    <a:gd name="T4" fmla="*/ 21600 h 21600"/>
                  </a:gdLst>
                  <a:ahLst/>
                  <a:cxnLst/>
                  <a:rect l="T1" t="T2" r="T3" b="T4"/>
                  <a:pathLst>
                    <a:path w="21600" h="21600">
                      <a:moveTo>
                        <a:pt x="15428" y="432"/>
                      </a:moveTo>
                      <a:cubicBezTo>
                        <a:pt x="0" y="21167"/>
                        <a:pt x="0" y="21167"/>
                        <a:pt x="0" y="21167"/>
                      </a:cubicBezTo>
                      <a:cubicBezTo>
                        <a:pt x="0" y="21600"/>
                        <a:pt x="0" y="21600"/>
                        <a:pt x="3085" y="21600"/>
                      </a:cubicBezTo>
                      <a:cubicBezTo>
                        <a:pt x="3085" y="21600"/>
                        <a:pt x="6171" y="21600"/>
                        <a:pt x="6171" y="21167"/>
                      </a:cubicBezTo>
                      <a:cubicBezTo>
                        <a:pt x="21599" y="432"/>
                        <a:pt x="21599" y="432"/>
                        <a:pt x="21599" y="432"/>
                      </a:cubicBezTo>
                      <a:cubicBezTo>
                        <a:pt x="21599" y="432"/>
                        <a:pt x="18514" y="0"/>
                        <a:pt x="18514" y="0"/>
                      </a:cubicBezTo>
                      <a:cubicBezTo>
                        <a:pt x="15428" y="0"/>
                        <a:pt x="15428" y="432"/>
                        <a:pt x="15428" y="432"/>
                      </a:cubicBezTo>
                    </a:path>
                  </a:pathLst>
                </a:custGeom>
                <a:solidFill>
                  <a:srgbClr val="A1D2F0"/>
                </a:solidFill>
                <a:ln w="9525" cap="flat" cmpd="sng">
                  <a:noFill/>
                  <a:prstDash val="solid"/>
                  <a:round/>
                </a:ln>
              </p:spPr>
              <p:txBody>
                <a:bodyPr rtlCol="0" anchor="ctr"/>
                <a:lstStyle/>
                <a:p>
                  <a:pPr algn="ctr"/>
                </a:p>
              </p:txBody>
            </p:sp>
            <p:sp>
              <p:nvSpPr>
                <p:cNvPr id="507" name="曲线"/>
                <p:cNvSpPr/>
                <p:nvPr/>
              </p:nvSpPr>
              <p:spPr>
                <a:xfrm>
                  <a:off x="5059378" y="3004559"/>
                  <a:ext cx="15135" cy="108163"/>
                </a:xfrm>
                <a:custGeom>
                  <a:avLst/>
                  <a:gdLst>
                    <a:gd name="T1" fmla="*/ 0 w 21600"/>
                    <a:gd name="T2" fmla="*/ 0 h 21600"/>
                    <a:gd name="T3" fmla="*/ 21600 w 21600"/>
                    <a:gd name="T4" fmla="*/ 21600 h 21600"/>
                  </a:gdLst>
                  <a:ahLst/>
                  <a:cxnLst/>
                  <a:rect l="T1" t="T2" r="T3" b="T4"/>
                  <a:pathLst>
                    <a:path w="21600" h="21600">
                      <a:moveTo>
                        <a:pt x="15428" y="431"/>
                      </a:moveTo>
                      <a:cubicBezTo>
                        <a:pt x="0" y="21168"/>
                        <a:pt x="0" y="21168"/>
                        <a:pt x="0" y="21168"/>
                      </a:cubicBezTo>
                      <a:cubicBezTo>
                        <a:pt x="0" y="21600"/>
                        <a:pt x="0" y="21600"/>
                        <a:pt x="3085" y="21600"/>
                      </a:cubicBezTo>
                      <a:cubicBezTo>
                        <a:pt x="6171" y="21600"/>
                        <a:pt x="6171" y="21600"/>
                        <a:pt x="6171" y="21168"/>
                      </a:cubicBezTo>
                      <a:cubicBezTo>
                        <a:pt x="21599" y="431"/>
                        <a:pt x="21599" y="431"/>
                        <a:pt x="21599" y="431"/>
                      </a:cubicBezTo>
                      <a:cubicBezTo>
                        <a:pt x="21599" y="431"/>
                        <a:pt x="21599" y="0"/>
                        <a:pt x="18514" y="0"/>
                      </a:cubicBezTo>
                      <a:cubicBezTo>
                        <a:pt x="18514" y="0"/>
                        <a:pt x="15428" y="431"/>
                        <a:pt x="15428" y="431"/>
                      </a:cubicBezTo>
                    </a:path>
                  </a:pathLst>
                </a:custGeom>
                <a:solidFill>
                  <a:srgbClr val="A1D2F0"/>
                </a:solidFill>
                <a:ln w="9525" cap="flat" cmpd="sng">
                  <a:noFill/>
                  <a:prstDash val="solid"/>
                  <a:round/>
                </a:ln>
              </p:spPr>
              <p:txBody>
                <a:bodyPr rtlCol="0" anchor="ctr"/>
                <a:lstStyle/>
                <a:p>
                  <a:pPr algn="ctr"/>
                </a:p>
              </p:txBody>
            </p:sp>
            <p:sp>
              <p:nvSpPr>
                <p:cNvPr id="508" name="曲线"/>
                <p:cNvSpPr/>
                <p:nvPr/>
              </p:nvSpPr>
              <p:spPr>
                <a:xfrm>
                  <a:off x="5085219" y="3006774"/>
                  <a:ext cx="12920" cy="108163"/>
                </a:xfrm>
                <a:custGeom>
                  <a:avLst/>
                  <a:gdLst>
                    <a:gd name="T1" fmla="*/ 0 w 21600"/>
                    <a:gd name="T2" fmla="*/ 0 h 21600"/>
                    <a:gd name="T3" fmla="*/ 21600 w 21600"/>
                    <a:gd name="T4" fmla="*/ 21600 h 21600"/>
                  </a:gdLst>
                  <a:ahLst/>
                  <a:cxnLst/>
                  <a:rect l="T1" t="T2" r="T3" b="T4"/>
                  <a:pathLst>
                    <a:path w="21600" h="21600">
                      <a:moveTo>
                        <a:pt x="14399" y="431"/>
                      </a:moveTo>
                      <a:cubicBezTo>
                        <a:pt x="0" y="21168"/>
                        <a:pt x="0" y="21168"/>
                        <a:pt x="0" y="21168"/>
                      </a:cubicBezTo>
                      <a:cubicBezTo>
                        <a:pt x="0" y="21600"/>
                        <a:pt x="3599" y="21600"/>
                        <a:pt x="3599" y="21600"/>
                      </a:cubicBezTo>
                      <a:cubicBezTo>
                        <a:pt x="7200" y="21600"/>
                        <a:pt x="7200" y="21600"/>
                        <a:pt x="10800" y="21168"/>
                      </a:cubicBezTo>
                      <a:cubicBezTo>
                        <a:pt x="21600" y="431"/>
                        <a:pt x="21600" y="431"/>
                        <a:pt x="21600" y="431"/>
                      </a:cubicBezTo>
                      <a:cubicBezTo>
                        <a:pt x="21600" y="431"/>
                        <a:pt x="21600" y="0"/>
                        <a:pt x="18000" y="0"/>
                      </a:cubicBezTo>
                      <a:cubicBezTo>
                        <a:pt x="18000" y="0"/>
                        <a:pt x="14399" y="0"/>
                        <a:pt x="14399" y="431"/>
                      </a:cubicBezTo>
                    </a:path>
                  </a:pathLst>
                </a:custGeom>
                <a:solidFill>
                  <a:srgbClr val="A1D2F0"/>
                </a:solidFill>
                <a:ln w="9525" cap="flat" cmpd="sng">
                  <a:noFill/>
                  <a:prstDash val="solid"/>
                  <a:round/>
                </a:ln>
              </p:spPr>
              <p:txBody>
                <a:bodyPr rtlCol="0" anchor="ctr"/>
                <a:lstStyle/>
                <a:p>
                  <a:pPr algn="ctr"/>
                </a:p>
              </p:txBody>
            </p:sp>
            <p:sp>
              <p:nvSpPr>
                <p:cNvPr id="509" name="曲线"/>
                <p:cNvSpPr/>
                <p:nvPr/>
              </p:nvSpPr>
              <p:spPr>
                <a:xfrm>
                  <a:off x="5111061" y="3008989"/>
                  <a:ext cx="13289" cy="107609"/>
                </a:xfrm>
                <a:custGeom>
                  <a:avLst/>
                  <a:gdLst>
                    <a:gd name="T1" fmla="*/ 0 w 21600"/>
                    <a:gd name="T2" fmla="*/ 0 h 21600"/>
                    <a:gd name="T3" fmla="*/ 21600 w 21600"/>
                    <a:gd name="T4" fmla="*/ 21600 h 21600"/>
                  </a:gdLst>
                  <a:ahLst/>
                  <a:cxnLst/>
                  <a:rect l="T1" t="T2" r="T3" b="T4"/>
                  <a:pathLst>
                    <a:path w="21600" h="21600">
                      <a:moveTo>
                        <a:pt x="14400" y="431"/>
                      </a:moveTo>
                      <a:cubicBezTo>
                        <a:pt x="0" y="21168"/>
                        <a:pt x="0" y="21168"/>
                        <a:pt x="0" y="21168"/>
                      </a:cubicBezTo>
                      <a:cubicBezTo>
                        <a:pt x="0" y="21600"/>
                        <a:pt x="0" y="21600"/>
                        <a:pt x="3600" y="21600"/>
                      </a:cubicBezTo>
                      <a:cubicBezTo>
                        <a:pt x="3600" y="21600"/>
                        <a:pt x="7200" y="21600"/>
                        <a:pt x="7200" y="21168"/>
                      </a:cubicBezTo>
                      <a:cubicBezTo>
                        <a:pt x="21600" y="431"/>
                        <a:pt x="21600" y="431"/>
                        <a:pt x="21600" y="431"/>
                      </a:cubicBezTo>
                      <a:cubicBezTo>
                        <a:pt x="21600" y="0"/>
                        <a:pt x="18000" y="0"/>
                        <a:pt x="18000" y="0"/>
                      </a:cubicBezTo>
                      <a:cubicBezTo>
                        <a:pt x="14400" y="0"/>
                        <a:pt x="14400" y="0"/>
                        <a:pt x="14400" y="431"/>
                      </a:cubicBezTo>
                    </a:path>
                  </a:pathLst>
                </a:custGeom>
                <a:solidFill>
                  <a:srgbClr val="A1D2F0"/>
                </a:solidFill>
                <a:ln w="9525" cap="flat" cmpd="sng">
                  <a:noFill/>
                  <a:prstDash val="solid"/>
                  <a:round/>
                </a:ln>
              </p:spPr>
              <p:txBody>
                <a:bodyPr rtlCol="0" anchor="ctr"/>
                <a:lstStyle/>
                <a:p>
                  <a:pPr algn="ctr"/>
                </a:p>
              </p:txBody>
            </p:sp>
            <p:sp>
              <p:nvSpPr>
                <p:cNvPr id="510" name="曲线"/>
                <p:cNvSpPr/>
                <p:nvPr/>
              </p:nvSpPr>
              <p:spPr>
                <a:xfrm>
                  <a:off x="5135056" y="3011204"/>
                  <a:ext cx="12920" cy="107609"/>
                </a:xfrm>
                <a:custGeom>
                  <a:avLst/>
                  <a:gdLst>
                    <a:gd name="T1" fmla="*/ 0 w 21600"/>
                    <a:gd name="T2" fmla="*/ 0 h 21600"/>
                    <a:gd name="T3" fmla="*/ 21600 w 21600"/>
                    <a:gd name="T4" fmla="*/ 21600 h 21600"/>
                  </a:gdLst>
                  <a:ahLst/>
                  <a:cxnLst/>
                  <a:rect l="T1" t="T2" r="T3" b="T4"/>
                  <a:pathLst>
                    <a:path w="21600" h="21600">
                      <a:moveTo>
                        <a:pt x="14399" y="431"/>
                      </a:moveTo>
                      <a:cubicBezTo>
                        <a:pt x="3599" y="21168"/>
                        <a:pt x="3599" y="21168"/>
                        <a:pt x="3599" y="21168"/>
                      </a:cubicBezTo>
                      <a:cubicBezTo>
                        <a:pt x="0" y="21600"/>
                        <a:pt x="3599" y="21600"/>
                        <a:pt x="3599" y="21600"/>
                      </a:cubicBezTo>
                      <a:cubicBezTo>
                        <a:pt x="7200" y="21600"/>
                        <a:pt x="10799" y="21600"/>
                        <a:pt x="10799" y="21168"/>
                      </a:cubicBezTo>
                      <a:cubicBezTo>
                        <a:pt x="21600" y="431"/>
                        <a:pt x="21600" y="431"/>
                        <a:pt x="21600" y="431"/>
                      </a:cubicBezTo>
                      <a:cubicBezTo>
                        <a:pt x="21600" y="0"/>
                        <a:pt x="21600" y="0"/>
                        <a:pt x="18000" y="0"/>
                      </a:cubicBezTo>
                      <a:cubicBezTo>
                        <a:pt x="18000" y="0"/>
                        <a:pt x="14399" y="0"/>
                        <a:pt x="14399" y="431"/>
                      </a:cubicBezTo>
                    </a:path>
                  </a:pathLst>
                </a:custGeom>
                <a:solidFill>
                  <a:srgbClr val="A1D2F0"/>
                </a:solidFill>
                <a:ln w="9525" cap="flat" cmpd="sng">
                  <a:noFill/>
                  <a:prstDash val="solid"/>
                  <a:round/>
                </a:ln>
              </p:spPr>
              <p:txBody>
                <a:bodyPr rtlCol="0" anchor="ctr"/>
                <a:lstStyle/>
                <a:p>
                  <a:pPr algn="ctr"/>
                </a:p>
              </p:txBody>
            </p:sp>
            <p:sp>
              <p:nvSpPr>
                <p:cNvPr id="511" name="曲线"/>
                <p:cNvSpPr/>
                <p:nvPr/>
              </p:nvSpPr>
              <p:spPr>
                <a:xfrm>
                  <a:off x="4966351" y="3026339"/>
                  <a:ext cx="19565" cy="58326"/>
                </a:xfrm>
                <a:custGeom>
                  <a:avLst/>
                  <a:gdLst>
                    <a:gd name="T1" fmla="*/ 0 w 21600"/>
                    <a:gd name="T2" fmla="*/ 0 h 21600"/>
                    <a:gd name="T3" fmla="*/ 21600 w 21600"/>
                    <a:gd name="T4" fmla="*/ 21600 h 21600"/>
                  </a:gdLst>
                  <a:ahLst/>
                  <a:cxnLst/>
                  <a:rect l="T1" t="T2" r="T3" b="T4"/>
                  <a:pathLst>
                    <a:path w="21600" h="21600">
                      <a:moveTo>
                        <a:pt x="4937" y="0"/>
                      </a:moveTo>
                      <a:lnTo>
                        <a:pt x="21600" y="0"/>
                      </a:lnTo>
                      <a:lnTo>
                        <a:pt x="16662" y="21600"/>
                      </a:lnTo>
                      <a:lnTo>
                        <a:pt x="0" y="20769"/>
                      </a:lnTo>
                      <a:lnTo>
                        <a:pt x="4937" y="0"/>
                      </a:lnTo>
                      <a:close/>
                    </a:path>
                  </a:pathLst>
                </a:custGeom>
                <a:solidFill>
                  <a:srgbClr val="1B227A"/>
                </a:solidFill>
                <a:ln w="9525" cap="flat" cmpd="sng">
                  <a:noFill/>
                  <a:prstDash val="solid"/>
                  <a:round/>
                </a:ln>
              </p:spPr>
              <p:txBody>
                <a:bodyPr rtlCol="0" anchor="ctr"/>
                <a:lstStyle/>
                <a:p>
                  <a:pPr algn="ctr"/>
                </a:p>
              </p:txBody>
            </p:sp>
            <p:sp>
              <p:nvSpPr>
                <p:cNvPr id="512" name="曲线"/>
                <p:cNvSpPr/>
                <p:nvPr/>
              </p:nvSpPr>
              <p:spPr>
                <a:xfrm>
                  <a:off x="4938295" y="3039260"/>
                  <a:ext cx="34700" cy="30270"/>
                </a:xfrm>
                <a:custGeom>
                  <a:avLst/>
                  <a:gdLst>
                    <a:gd name="T1" fmla="*/ 0 w 21600"/>
                    <a:gd name="T2" fmla="*/ 0 h 21600"/>
                    <a:gd name="T3" fmla="*/ 21600 w 21600"/>
                    <a:gd name="T4" fmla="*/ 21600 h 21600"/>
                  </a:gdLst>
                  <a:ahLst/>
                  <a:cxnLst/>
                  <a:rect l="T1" t="T2" r="T3" b="T4"/>
                  <a:pathLst>
                    <a:path w="21600" h="21600">
                      <a:moveTo>
                        <a:pt x="0" y="9257"/>
                      </a:moveTo>
                      <a:cubicBezTo>
                        <a:pt x="0" y="13885"/>
                        <a:pt x="4050" y="20057"/>
                        <a:pt x="9449" y="20057"/>
                      </a:cubicBezTo>
                      <a:cubicBezTo>
                        <a:pt x="20249" y="21599"/>
                        <a:pt x="20249" y="21599"/>
                        <a:pt x="20249" y="21599"/>
                      </a:cubicBezTo>
                      <a:cubicBezTo>
                        <a:pt x="21600" y="1542"/>
                        <a:pt x="21600" y="1542"/>
                        <a:pt x="21600" y="1542"/>
                      </a:cubicBezTo>
                      <a:cubicBezTo>
                        <a:pt x="21600" y="1542"/>
                        <a:pt x="13499" y="0"/>
                        <a:pt x="10800" y="0"/>
                      </a:cubicBezTo>
                      <a:cubicBezTo>
                        <a:pt x="5400" y="0"/>
                        <a:pt x="1350" y="3085"/>
                        <a:pt x="0" y="9257"/>
                      </a:cubicBezTo>
                      <a:close/>
                      <a:moveTo>
                        <a:pt x="14850" y="10799"/>
                      </a:moveTo>
                      <a:cubicBezTo>
                        <a:pt x="14850" y="13885"/>
                        <a:pt x="12150" y="15428"/>
                        <a:pt x="9449" y="15428"/>
                      </a:cubicBezTo>
                      <a:cubicBezTo>
                        <a:pt x="6749" y="15428"/>
                        <a:pt x="4050" y="12342"/>
                        <a:pt x="4050" y="9257"/>
                      </a:cubicBezTo>
                      <a:cubicBezTo>
                        <a:pt x="5400" y="6171"/>
                        <a:pt x="8100" y="4628"/>
                        <a:pt x="10800" y="4628"/>
                      </a:cubicBezTo>
                      <a:cubicBezTo>
                        <a:pt x="13499" y="4628"/>
                        <a:pt x="14850" y="7714"/>
                        <a:pt x="14850" y="10799"/>
                      </a:cubicBezTo>
                      <a:close/>
                    </a:path>
                  </a:pathLst>
                </a:custGeom>
                <a:solidFill>
                  <a:srgbClr val="1B227A"/>
                </a:solidFill>
                <a:ln w="9525" cap="flat" cmpd="sng">
                  <a:noFill/>
                  <a:prstDash val="solid"/>
                  <a:round/>
                </a:ln>
              </p:spPr>
              <p:txBody>
                <a:bodyPr rtlCol="0" anchor="ctr"/>
                <a:lstStyle/>
                <a:p>
                  <a:pPr algn="ctr"/>
                </a:p>
              </p:txBody>
            </p:sp>
            <p:sp>
              <p:nvSpPr>
                <p:cNvPr id="513" name="曲线"/>
                <p:cNvSpPr/>
                <p:nvPr/>
              </p:nvSpPr>
              <p:spPr>
                <a:xfrm>
                  <a:off x="5111061" y="3043136"/>
                  <a:ext cx="43560" cy="110562"/>
                </a:xfrm>
                <a:custGeom>
                  <a:avLst/>
                  <a:gdLst>
                    <a:gd name="T1" fmla="*/ 0 w 21600"/>
                    <a:gd name="T2" fmla="*/ 0 h 21600"/>
                    <a:gd name="T3" fmla="*/ 21600 w 21600"/>
                    <a:gd name="T4" fmla="*/ 21600 h 21600"/>
                  </a:gdLst>
                  <a:ahLst/>
                  <a:cxnLst/>
                  <a:rect l="T1" t="T2" r="T3" b="T4"/>
                  <a:pathLst>
                    <a:path w="21600" h="21600">
                      <a:moveTo>
                        <a:pt x="10800" y="1270"/>
                      </a:moveTo>
                      <a:cubicBezTo>
                        <a:pt x="6480" y="4658"/>
                        <a:pt x="2160" y="7623"/>
                        <a:pt x="1079" y="11435"/>
                      </a:cubicBezTo>
                      <a:cubicBezTo>
                        <a:pt x="0" y="13552"/>
                        <a:pt x="1079" y="16094"/>
                        <a:pt x="3240" y="18211"/>
                      </a:cubicBezTo>
                      <a:cubicBezTo>
                        <a:pt x="4320" y="19058"/>
                        <a:pt x="5400" y="18211"/>
                        <a:pt x="6480" y="19482"/>
                      </a:cubicBezTo>
                      <a:cubicBezTo>
                        <a:pt x="7560" y="19905"/>
                        <a:pt x="8640" y="20329"/>
                        <a:pt x="9719" y="21176"/>
                      </a:cubicBezTo>
                      <a:cubicBezTo>
                        <a:pt x="9719" y="21176"/>
                        <a:pt x="10800" y="21600"/>
                        <a:pt x="10800" y="21600"/>
                      </a:cubicBezTo>
                      <a:cubicBezTo>
                        <a:pt x="11880" y="21600"/>
                        <a:pt x="12960" y="21600"/>
                        <a:pt x="12960" y="21176"/>
                      </a:cubicBezTo>
                      <a:cubicBezTo>
                        <a:pt x="14039" y="20752"/>
                        <a:pt x="14039" y="20329"/>
                        <a:pt x="14039" y="19905"/>
                      </a:cubicBezTo>
                      <a:cubicBezTo>
                        <a:pt x="14039" y="18211"/>
                        <a:pt x="14039" y="17788"/>
                        <a:pt x="15120" y="15670"/>
                      </a:cubicBezTo>
                      <a:cubicBezTo>
                        <a:pt x="15120" y="14823"/>
                        <a:pt x="16199" y="13552"/>
                        <a:pt x="17280" y="12705"/>
                      </a:cubicBezTo>
                      <a:cubicBezTo>
                        <a:pt x="18359" y="12282"/>
                        <a:pt x="18359" y="11858"/>
                        <a:pt x="19440" y="11435"/>
                      </a:cubicBezTo>
                      <a:cubicBezTo>
                        <a:pt x="21600" y="10164"/>
                        <a:pt x="21600" y="8470"/>
                        <a:pt x="20520" y="7200"/>
                      </a:cubicBezTo>
                      <a:cubicBezTo>
                        <a:pt x="19440" y="6352"/>
                        <a:pt x="18359" y="5082"/>
                        <a:pt x="18359" y="4235"/>
                      </a:cubicBezTo>
                      <a:cubicBezTo>
                        <a:pt x="19440" y="2964"/>
                        <a:pt x="21600" y="1694"/>
                        <a:pt x="21600" y="0"/>
                      </a:cubicBezTo>
                    </a:path>
                  </a:pathLst>
                </a:custGeom>
                <a:solidFill>
                  <a:srgbClr val="F9C4D1"/>
                </a:solidFill>
                <a:ln w="9525" cap="flat" cmpd="sng">
                  <a:noFill/>
                  <a:prstDash val="solid"/>
                  <a:round/>
                </a:ln>
              </p:spPr>
              <p:txBody>
                <a:bodyPr rtlCol="0" anchor="ctr"/>
                <a:lstStyle/>
                <a:p>
                  <a:pPr algn="ctr"/>
                </a:p>
              </p:txBody>
            </p:sp>
            <p:sp>
              <p:nvSpPr>
                <p:cNvPr id="514" name="曲线"/>
                <p:cNvSpPr/>
                <p:nvPr/>
              </p:nvSpPr>
              <p:spPr>
                <a:xfrm>
                  <a:off x="5003267" y="3032430"/>
                  <a:ext cx="40976" cy="99303"/>
                </a:xfrm>
                <a:custGeom>
                  <a:avLst/>
                  <a:gdLst>
                    <a:gd name="T1" fmla="*/ 0 w 21600"/>
                    <a:gd name="T2" fmla="*/ 0 h 21600"/>
                    <a:gd name="T3" fmla="*/ 21600 w 21600"/>
                    <a:gd name="T4" fmla="*/ 21600 h 21600"/>
                  </a:gdLst>
                  <a:ahLst/>
                  <a:cxnLst/>
                  <a:rect l="T1" t="T2" r="T3" b="T4"/>
                  <a:pathLst>
                    <a:path w="21600" h="21600">
                      <a:moveTo>
                        <a:pt x="2273" y="2347"/>
                      </a:moveTo>
                      <a:cubicBezTo>
                        <a:pt x="0" y="8921"/>
                        <a:pt x="3410" y="15495"/>
                        <a:pt x="11368" y="20660"/>
                      </a:cubicBezTo>
                      <a:cubicBezTo>
                        <a:pt x="12505" y="21130"/>
                        <a:pt x="13642" y="21600"/>
                        <a:pt x="14779" y="21130"/>
                      </a:cubicBezTo>
                      <a:cubicBezTo>
                        <a:pt x="15915" y="21130"/>
                        <a:pt x="15915" y="21130"/>
                        <a:pt x="15915" y="21130"/>
                      </a:cubicBezTo>
                      <a:cubicBezTo>
                        <a:pt x="18189" y="19252"/>
                        <a:pt x="17052" y="17373"/>
                        <a:pt x="15915" y="15026"/>
                      </a:cubicBezTo>
                      <a:cubicBezTo>
                        <a:pt x="15915" y="13147"/>
                        <a:pt x="14779" y="11269"/>
                        <a:pt x="14779" y="9391"/>
                      </a:cubicBezTo>
                      <a:cubicBezTo>
                        <a:pt x="15915" y="10330"/>
                        <a:pt x="17052" y="11739"/>
                        <a:pt x="17052" y="13147"/>
                      </a:cubicBezTo>
                      <a:cubicBezTo>
                        <a:pt x="18189" y="13147"/>
                        <a:pt x="19326" y="13147"/>
                        <a:pt x="19326" y="12678"/>
                      </a:cubicBezTo>
                      <a:cubicBezTo>
                        <a:pt x="20463" y="12208"/>
                        <a:pt x="20463" y="11739"/>
                        <a:pt x="20463" y="11739"/>
                      </a:cubicBezTo>
                      <a:cubicBezTo>
                        <a:pt x="20463" y="10330"/>
                        <a:pt x="20463" y="9391"/>
                        <a:pt x="20463" y="8452"/>
                      </a:cubicBezTo>
                      <a:cubicBezTo>
                        <a:pt x="20463" y="7513"/>
                        <a:pt x="21600" y="7043"/>
                        <a:pt x="20463" y="6104"/>
                      </a:cubicBezTo>
                      <a:cubicBezTo>
                        <a:pt x="19326" y="4695"/>
                        <a:pt x="17052" y="3756"/>
                        <a:pt x="15915" y="2817"/>
                      </a:cubicBezTo>
                      <a:cubicBezTo>
                        <a:pt x="14779" y="1878"/>
                        <a:pt x="13642" y="939"/>
                        <a:pt x="13642" y="0"/>
                      </a:cubicBezTo>
                    </a:path>
                  </a:pathLst>
                </a:custGeom>
                <a:solidFill>
                  <a:srgbClr val="F9C4D1"/>
                </a:solidFill>
                <a:ln w="9525" cap="flat" cmpd="sng">
                  <a:noFill/>
                  <a:prstDash val="solid"/>
                  <a:round/>
                </a:ln>
              </p:spPr>
              <p:txBody>
                <a:bodyPr rtlCol="0" anchor="ctr"/>
                <a:lstStyle/>
                <a:p>
                  <a:pPr algn="ctr"/>
                </a:p>
              </p:txBody>
            </p:sp>
            <p:sp>
              <p:nvSpPr>
                <p:cNvPr id="515" name="曲线"/>
                <p:cNvSpPr/>
                <p:nvPr/>
              </p:nvSpPr>
              <p:spPr>
                <a:xfrm>
                  <a:off x="4959706" y="2628110"/>
                  <a:ext cx="153569" cy="430161"/>
                </a:xfrm>
                <a:custGeom>
                  <a:avLst/>
                  <a:gdLst>
                    <a:gd name="T1" fmla="*/ 0 w 21600"/>
                    <a:gd name="T2" fmla="*/ 0 h 21600"/>
                    <a:gd name="T3" fmla="*/ 21600 w 21600"/>
                    <a:gd name="T4" fmla="*/ 21600 h 21600"/>
                  </a:gdLst>
                  <a:ahLst/>
                  <a:cxnLst/>
                  <a:rect l="T1" t="T2" r="T3" b="T4"/>
                  <a:pathLst>
                    <a:path w="21600" h="21600">
                      <a:moveTo>
                        <a:pt x="21600" y="0"/>
                      </a:moveTo>
                      <a:cubicBezTo>
                        <a:pt x="17340" y="108"/>
                        <a:pt x="12473" y="759"/>
                        <a:pt x="9430" y="1736"/>
                      </a:cubicBezTo>
                      <a:cubicBezTo>
                        <a:pt x="3042" y="3798"/>
                        <a:pt x="2129" y="6838"/>
                        <a:pt x="912" y="9551"/>
                      </a:cubicBezTo>
                      <a:cubicBezTo>
                        <a:pt x="0" y="11614"/>
                        <a:pt x="1216" y="13893"/>
                        <a:pt x="2433" y="15955"/>
                      </a:cubicBezTo>
                      <a:cubicBezTo>
                        <a:pt x="3346" y="17041"/>
                        <a:pt x="5171" y="19863"/>
                        <a:pt x="6084" y="20948"/>
                      </a:cubicBezTo>
                      <a:cubicBezTo>
                        <a:pt x="6692" y="21274"/>
                        <a:pt x="9430" y="21600"/>
                        <a:pt x="10647" y="20731"/>
                      </a:cubicBezTo>
                      <a:cubicBezTo>
                        <a:pt x="10647" y="15087"/>
                        <a:pt x="13081" y="8032"/>
                        <a:pt x="17645" y="2605"/>
                      </a:cubicBezTo>
                    </a:path>
                  </a:pathLst>
                </a:custGeom>
                <a:solidFill>
                  <a:srgbClr val="9ECCEF"/>
                </a:solidFill>
                <a:ln w="9525" cap="flat" cmpd="sng">
                  <a:noFill/>
                  <a:prstDash val="solid"/>
                  <a:round/>
                </a:ln>
              </p:spPr>
              <p:txBody>
                <a:bodyPr rtlCol="0" anchor="ctr"/>
                <a:lstStyle/>
                <a:p>
                  <a:pPr algn="ctr"/>
                </a:p>
              </p:txBody>
            </p:sp>
            <p:sp>
              <p:nvSpPr>
                <p:cNvPr id="516" name="曲线"/>
                <p:cNvSpPr/>
                <p:nvPr/>
              </p:nvSpPr>
              <p:spPr>
                <a:xfrm>
                  <a:off x="5126196" y="2624142"/>
                  <a:ext cx="136219" cy="447603"/>
                </a:xfrm>
                <a:custGeom>
                  <a:avLst/>
                  <a:gdLst>
                    <a:gd name="T1" fmla="*/ 0 w 21600"/>
                    <a:gd name="T2" fmla="*/ 0 h 21600"/>
                    <a:gd name="T3" fmla="*/ 21600 w 21600"/>
                    <a:gd name="T4" fmla="*/ 21600 h 21600"/>
                  </a:gdLst>
                  <a:ahLst/>
                  <a:cxnLst/>
                  <a:rect l="T1" t="T2" r="T3" b="T4"/>
                  <a:pathLst>
                    <a:path w="21600" h="21600">
                      <a:moveTo>
                        <a:pt x="8914" y="4695"/>
                      </a:moveTo>
                      <a:cubicBezTo>
                        <a:pt x="4799" y="7721"/>
                        <a:pt x="10285" y="10017"/>
                        <a:pt x="6171" y="13043"/>
                      </a:cubicBezTo>
                      <a:cubicBezTo>
                        <a:pt x="1714" y="16173"/>
                        <a:pt x="0" y="21078"/>
                        <a:pt x="0" y="21078"/>
                      </a:cubicBezTo>
                      <a:cubicBezTo>
                        <a:pt x="0" y="21078"/>
                        <a:pt x="2057" y="21600"/>
                        <a:pt x="4114" y="21600"/>
                      </a:cubicBezTo>
                      <a:cubicBezTo>
                        <a:pt x="5485" y="21182"/>
                        <a:pt x="9942" y="19095"/>
                        <a:pt x="13371" y="17426"/>
                      </a:cubicBezTo>
                      <a:cubicBezTo>
                        <a:pt x="17142" y="15860"/>
                        <a:pt x="20228" y="14086"/>
                        <a:pt x="21257" y="12208"/>
                      </a:cubicBezTo>
                      <a:cubicBezTo>
                        <a:pt x="21600" y="11478"/>
                        <a:pt x="21600" y="10747"/>
                        <a:pt x="21600" y="10017"/>
                      </a:cubicBezTo>
                      <a:cubicBezTo>
                        <a:pt x="21600" y="8452"/>
                        <a:pt x="21600" y="6782"/>
                        <a:pt x="19885" y="5217"/>
                      </a:cubicBezTo>
                      <a:cubicBezTo>
                        <a:pt x="17485" y="2817"/>
                        <a:pt x="11314" y="834"/>
                        <a:pt x="3428" y="0"/>
                      </a:cubicBezTo>
                    </a:path>
                  </a:pathLst>
                </a:custGeom>
                <a:solidFill>
                  <a:srgbClr val="9ECCEF"/>
                </a:solidFill>
                <a:ln w="9525" cap="flat" cmpd="sng">
                  <a:noFill/>
                  <a:prstDash val="solid"/>
                  <a:round/>
                </a:ln>
              </p:spPr>
              <p:txBody>
                <a:bodyPr rtlCol="0" anchor="ctr"/>
                <a:lstStyle/>
                <a:p>
                  <a:pPr algn="ctr"/>
                </a:p>
              </p:txBody>
            </p:sp>
            <p:sp>
              <p:nvSpPr>
                <p:cNvPr id="517" name="曲线"/>
                <p:cNvSpPr/>
                <p:nvPr/>
              </p:nvSpPr>
              <p:spPr>
                <a:xfrm>
                  <a:off x="5016187" y="2634847"/>
                  <a:ext cx="211896" cy="346085"/>
                </a:xfrm>
                <a:custGeom>
                  <a:avLst/>
                  <a:gdLst>
                    <a:gd name="T1" fmla="*/ 0 w 21600"/>
                    <a:gd name="T2" fmla="*/ 0 h 21600"/>
                    <a:gd name="T3" fmla="*/ 21600 w 21600"/>
                    <a:gd name="T4" fmla="*/ 21600 h 21600"/>
                  </a:gdLst>
                  <a:ahLst/>
                  <a:cxnLst/>
                  <a:rect l="T1" t="T2" r="T3" b="T4"/>
                  <a:pathLst>
                    <a:path w="21600" h="21600">
                      <a:moveTo>
                        <a:pt x="220" y="7965"/>
                      </a:moveTo>
                      <a:cubicBezTo>
                        <a:pt x="0" y="8910"/>
                        <a:pt x="0" y="9719"/>
                        <a:pt x="220" y="10530"/>
                      </a:cubicBezTo>
                      <a:cubicBezTo>
                        <a:pt x="440" y="11339"/>
                        <a:pt x="881" y="11880"/>
                        <a:pt x="1102" y="12555"/>
                      </a:cubicBezTo>
                      <a:cubicBezTo>
                        <a:pt x="1983" y="14444"/>
                        <a:pt x="1322" y="16334"/>
                        <a:pt x="881" y="18225"/>
                      </a:cubicBezTo>
                      <a:cubicBezTo>
                        <a:pt x="881" y="18630"/>
                        <a:pt x="661" y="19034"/>
                        <a:pt x="881" y="19440"/>
                      </a:cubicBezTo>
                      <a:cubicBezTo>
                        <a:pt x="2424" y="21600"/>
                        <a:pt x="13224" y="21465"/>
                        <a:pt x="17412" y="20790"/>
                      </a:cubicBezTo>
                      <a:cubicBezTo>
                        <a:pt x="19836" y="20520"/>
                        <a:pt x="18293" y="20384"/>
                        <a:pt x="19395" y="19034"/>
                      </a:cubicBezTo>
                      <a:cubicBezTo>
                        <a:pt x="20057" y="18089"/>
                        <a:pt x="20277" y="17145"/>
                        <a:pt x="20497" y="16200"/>
                      </a:cubicBezTo>
                      <a:cubicBezTo>
                        <a:pt x="20718" y="14850"/>
                        <a:pt x="20938" y="13500"/>
                        <a:pt x="20938" y="12150"/>
                      </a:cubicBezTo>
                      <a:cubicBezTo>
                        <a:pt x="21600" y="7694"/>
                        <a:pt x="20938" y="3240"/>
                        <a:pt x="14987" y="270"/>
                      </a:cubicBezTo>
                      <a:cubicBezTo>
                        <a:pt x="14767" y="134"/>
                        <a:pt x="14546" y="134"/>
                        <a:pt x="14546" y="134"/>
                      </a:cubicBezTo>
                      <a:cubicBezTo>
                        <a:pt x="14106" y="0"/>
                        <a:pt x="13885" y="134"/>
                        <a:pt x="13444" y="134"/>
                      </a:cubicBezTo>
                      <a:cubicBezTo>
                        <a:pt x="11902" y="404"/>
                        <a:pt x="9918" y="540"/>
                        <a:pt x="8155" y="270"/>
                      </a:cubicBezTo>
                      <a:cubicBezTo>
                        <a:pt x="7934" y="270"/>
                        <a:pt x="7714" y="134"/>
                        <a:pt x="7493" y="270"/>
                      </a:cubicBezTo>
                      <a:cubicBezTo>
                        <a:pt x="7273" y="270"/>
                        <a:pt x="7053" y="404"/>
                        <a:pt x="7053" y="404"/>
                      </a:cubicBezTo>
                      <a:cubicBezTo>
                        <a:pt x="5289" y="1484"/>
                        <a:pt x="4187" y="2835"/>
                        <a:pt x="2644" y="3915"/>
                      </a:cubicBezTo>
                      <a:cubicBezTo>
                        <a:pt x="1102" y="5129"/>
                        <a:pt x="440" y="6479"/>
                        <a:pt x="220" y="7965"/>
                      </a:cubicBezTo>
                      <a:close/>
                    </a:path>
                  </a:pathLst>
                </a:custGeom>
                <a:solidFill>
                  <a:srgbClr val="9ECCEF"/>
                </a:solidFill>
                <a:ln w="9525" cap="flat" cmpd="sng">
                  <a:noFill/>
                  <a:prstDash val="solid"/>
                  <a:round/>
                </a:ln>
              </p:spPr>
              <p:txBody>
                <a:bodyPr rtlCol="0" anchor="ctr"/>
                <a:lstStyle/>
                <a:p>
                  <a:pPr algn="ctr"/>
                </a:p>
              </p:txBody>
            </p:sp>
            <p:sp>
              <p:nvSpPr>
                <p:cNvPr id="518" name="曲线"/>
                <p:cNvSpPr/>
                <p:nvPr/>
              </p:nvSpPr>
              <p:spPr>
                <a:xfrm>
                  <a:off x="5042028" y="2462081"/>
                  <a:ext cx="60541" cy="136311"/>
                </a:xfrm>
                <a:custGeom>
                  <a:avLst/>
                  <a:gdLst>
                    <a:gd name="T1" fmla="*/ 0 w 21600"/>
                    <a:gd name="T2" fmla="*/ 0 h 21600"/>
                    <a:gd name="T3" fmla="*/ 21600 w 21600"/>
                    <a:gd name="T4" fmla="*/ 21600 h 21600"/>
                  </a:gdLst>
                  <a:ahLst/>
                  <a:cxnLst/>
                  <a:rect l="T1" t="T2" r="T3" b="T4"/>
                  <a:pathLst>
                    <a:path w="21600" h="21600">
                      <a:moveTo>
                        <a:pt x="21599" y="11314"/>
                      </a:moveTo>
                      <a:cubicBezTo>
                        <a:pt x="20828" y="12685"/>
                        <a:pt x="20828" y="14742"/>
                        <a:pt x="20057" y="16114"/>
                      </a:cubicBezTo>
                      <a:cubicBezTo>
                        <a:pt x="20057" y="17828"/>
                        <a:pt x="18514" y="19885"/>
                        <a:pt x="15428" y="20914"/>
                      </a:cubicBezTo>
                      <a:cubicBezTo>
                        <a:pt x="13114" y="21600"/>
                        <a:pt x="10799" y="21600"/>
                        <a:pt x="7714" y="21600"/>
                      </a:cubicBezTo>
                      <a:cubicBezTo>
                        <a:pt x="5399" y="21600"/>
                        <a:pt x="2314" y="21257"/>
                        <a:pt x="0" y="20914"/>
                      </a:cubicBezTo>
                      <a:cubicBezTo>
                        <a:pt x="1542" y="20571"/>
                        <a:pt x="1542" y="19542"/>
                        <a:pt x="1542" y="18857"/>
                      </a:cubicBezTo>
                      <a:cubicBezTo>
                        <a:pt x="1542" y="15771"/>
                        <a:pt x="0" y="12685"/>
                        <a:pt x="0" y="9257"/>
                      </a:cubicBezTo>
                      <a:cubicBezTo>
                        <a:pt x="0" y="7885"/>
                        <a:pt x="771" y="5142"/>
                        <a:pt x="2314" y="3771"/>
                      </a:cubicBezTo>
                      <a:cubicBezTo>
                        <a:pt x="4628" y="2399"/>
                        <a:pt x="7714" y="685"/>
                        <a:pt x="13114" y="0"/>
                      </a:cubicBezTo>
                    </a:path>
                  </a:pathLst>
                </a:custGeom>
                <a:solidFill>
                  <a:srgbClr val="1B227A"/>
                </a:solidFill>
                <a:ln w="9525" cap="flat" cmpd="sng">
                  <a:noFill/>
                  <a:prstDash val="solid"/>
                  <a:round/>
                </a:ln>
              </p:spPr>
              <p:txBody>
                <a:bodyPr rtlCol="0" anchor="ctr"/>
                <a:lstStyle/>
                <a:p>
                  <a:pPr algn="ctr"/>
                </a:p>
              </p:txBody>
            </p:sp>
            <p:sp>
              <p:nvSpPr>
                <p:cNvPr id="519" name="曲线"/>
                <p:cNvSpPr/>
                <p:nvPr/>
              </p:nvSpPr>
              <p:spPr>
                <a:xfrm>
                  <a:off x="5094079" y="2563600"/>
                  <a:ext cx="66817" cy="88597"/>
                </a:xfrm>
                <a:custGeom>
                  <a:avLst/>
                  <a:gdLst>
                    <a:gd name="T1" fmla="*/ 0 w 21600"/>
                    <a:gd name="T2" fmla="*/ 0 h 21600"/>
                    <a:gd name="T3" fmla="*/ 21600 w 21600"/>
                    <a:gd name="T4" fmla="*/ 21600 h 21600"/>
                  </a:gdLst>
                  <a:ahLst/>
                  <a:cxnLst/>
                  <a:rect l="T1" t="T2" r="T3" b="T4"/>
                  <a:pathLst>
                    <a:path w="21600" h="21600">
                      <a:moveTo>
                        <a:pt x="4877" y="8956"/>
                      </a:moveTo>
                      <a:cubicBezTo>
                        <a:pt x="4877" y="11063"/>
                        <a:pt x="2090" y="15804"/>
                        <a:pt x="0" y="16858"/>
                      </a:cubicBezTo>
                      <a:cubicBezTo>
                        <a:pt x="0" y="19492"/>
                        <a:pt x="0" y="21600"/>
                        <a:pt x="4877" y="21600"/>
                      </a:cubicBezTo>
                      <a:cubicBezTo>
                        <a:pt x="9754" y="21600"/>
                        <a:pt x="17419" y="20019"/>
                        <a:pt x="21600" y="16331"/>
                      </a:cubicBezTo>
                      <a:cubicBezTo>
                        <a:pt x="19509" y="12643"/>
                        <a:pt x="17419" y="1580"/>
                        <a:pt x="18812" y="0"/>
                      </a:cubicBezTo>
                    </a:path>
                  </a:pathLst>
                </a:custGeom>
                <a:solidFill>
                  <a:srgbClr val="F4B5C7"/>
                </a:solidFill>
                <a:ln w="9525" cap="flat" cmpd="sng">
                  <a:noFill/>
                  <a:prstDash val="solid"/>
                  <a:round/>
                </a:ln>
              </p:spPr>
              <p:txBody>
                <a:bodyPr rtlCol="0" anchor="ctr"/>
                <a:lstStyle/>
                <a:p>
                  <a:pPr algn="ctr"/>
                </a:p>
              </p:txBody>
            </p:sp>
            <p:sp>
              <p:nvSpPr>
                <p:cNvPr id="520" name="曲线"/>
                <p:cNvSpPr/>
                <p:nvPr/>
              </p:nvSpPr>
              <p:spPr>
                <a:xfrm>
                  <a:off x="5059378" y="2468265"/>
                  <a:ext cx="110378" cy="140741"/>
                </a:xfrm>
                <a:custGeom>
                  <a:avLst/>
                  <a:gdLst>
                    <a:gd name="T1" fmla="*/ 0 w 21600"/>
                    <a:gd name="T2" fmla="*/ 0 h 21600"/>
                    <a:gd name="T3" fmla="*/ 21600 w 21600"/>
                    <a:gd name="T4" fmla="*/ 21600 h 21600"/>
                  </a:gdLst>
                  <a:ahLst/>
                  <a:cxnLst/>
                  <a:rect l="T1" t="T2" r="T3" b="T4"/>
                  <a:pathLst>
                    <a:path w="21600" h="21600">
                      <a:moveTo>
                        <a:pt x="2117" y="4319"/>
                      </a:moveTo>
                      <a:cubicBezTo>
                        <a:pt x="0" y="5981"/>
                        <a:pt x="423" y="9969"/>
                        <a:pt x="1270" y="12295"/>
                      </a:cubicBezTo>
                      <a:cubicBezTo>
                        <a:pt x="1694" y="13624"/>
                        <a:pt x="1694" y="15286"/>
                        <a:pt x="1694" y="16615"/>
                      </a:cubicBezTo>
                      <a:cubicBezTo>
                        <a:pt x="2117" y="18276"/>
                        <a:pt x="2964" y="19938"/>
                        <a:pt x="4235" y="20603"/>
                      </a:cubicBezTo>
                      <a:cubicBezTo>
                        <a:pt x="5505" y="21600"/>
                        <a:pt x="7200" y="21600"/>
                        <a:pt x="8894" y="21600"/>
                      </a:cubicBezTo>
                      <a:cubicBezTo>
                        <a:pt x="12705" y="21267"/>
                        <a:pt x="16517" y="19606"/>
                        <a:pt x="18635" y="16947"/>
                      </a:cubicBezTo>
                      <a:cubicBezTo>
                        <a:pt x="20752" y="14621"/>
                        <a:pt x="21600" y="11298"/>
                        <a:pt x="20329" y="8307"/>
                      </a:cubicBezTo>
                      <a:cubicBezTo>
                        <a:pt x="19905" y="7310"/>
                        <a:pt x="19482" y="6313"/>
                        <a:pt x="18635" y="5316"/>
                      </a:cubicBezTo>
                      <a:cubicBezTo>
                        <a:pt x="16941" y="2990"/>
                        <a:pt x="13976" y="996"/>
                        <a:pt x="10164" y="332"/>
                      </a:cubicBezTo>
                      <a:cubicBezTo>
                        <a:pt x="6776" y="0"/>
                        <a:pt x="2964" y="1329"/>
                        <a:pt x="1694" y="3987"/>
                      </a:cubicBezTo>
                    </a:path>
                  </a:pathLst>
                </a:custGeom>
                <a:solidFill>
                  <a:srgbClr val="F9C4D1"/>
                </a:solidFill>
                <a:ln w="9525" cap="flat" cmpd="sng">
                  <a:noFill/>
                  <a:prstDash val="solid"/>
                  <a:round/>
                </a:ln>
              </p:spPr>
              <p:txBody>
                <a:bodyPr rtlCol="0" anchor="ctr"/>
                <a:lstStyle/>
                <a:p>
                  <a:pPr algn="ctr"/>
                </a:p>
              </p:txBody>
            </p:sp>
            <p:sp>
              <p:nvSpPr>
                <p:cNvPr id="521" name="曲线"/>
                <p:cNvSpPr/>
                <p:nvPr/>
              </p:nvSpPr>
              <p:spPr>
                <a:xfrm>
                  <a:off x="5061594" y="2437902"/>
                  <a:ext cx="153569" cy="171104"/>
                </a:xfrm>
                <a:custGeom>
                  <a:avLst/>
                  <a:gdLst>
                    <a:gd name="T1" fmla="*/ 0 w 21600"/>
                    <a:gd name="T2" fmla="*/ 0 h 21600"/>
                    <a:gd name="T3" fmla="*/ 21600 w 21600"/>
                    <a:gd name="T4" fmla="*/ 21600 h 21600"/>
                  </a:gdLst>
                  <a:ahLst/>
                  <a:cxnLst/>
                  <a:rect l="T1" t="T2" r="T3" b="T4"/>
                  <a:pathLst>
                    <a:path w="21600" h="21600">
                      <a:moveTo>
                        <a:pt x="16732" y="4101"/>
                      </a:moveTo>
                      <a:cubicBezTo>
                        <a:pt x="15819" y="3007"/>
                        <a:pt x="14602" y="1913"/>
                        <a:pt x="13081" y="1093"/>
                      </a:cubicBezTo>
                      <a:cubicBezTo>
                        <a:pt x="11560" y="273"/>
                        <a:pt x="9430" y="0"/>
                        <a:pt x="7605" y="273"/>
                      </a:cubicBezTo>
                      <a:cubicBezTo>
                        <a:pt x="6388" y="546"/>
                        <a:pt x="4563" y="1367"/>
                        <a:pt x="3346" y="1913"/>
                      </a:cubicBezTo>
                      <a:cubicBezTo>
                        <a:pt x="3042" y="2187"/>
                        <a:pt x="2738" y="2460"/>
                        <a:pt x="2129" y="3007"/>
                      </a:cubicBezTo>
                      <a:cubicBezTo>
                        <a:pt x="2129" y="3007"/>
                        <a:pt x="2129" y="3007"/>
                        <a:pt x="2129" y="3007"/>
                      </a:cubicBezTo>
                      <a:cubicBezTo>
                        <a:pt x="2129" y="3007"/>
                        <a:pt x="1825" y="3007"/>
                        <a:pt x="1825" y="3280"/>
                      </a:cubicBezTo>
                      <a:cubicBezTo>
                        <a:pt x="1521" y="3554"/>
                        <a:pt x="1216" y="3827"/>
                        <a:pt x="1216" y="4374"/>
                      </a:cubicBezTo>
                      <a:cubicBezTo>
                        <a:pt x="912" y="4648"/>
                        <a:pt x="608" y="5194"/>
                        <a:pt x="608" y="5468"/>
                      </a:cubicBezTo>
                      <a:cubicBezTo>
                        <a:pt x="0" y="7382"/>
                        <a:pt x="2433" y="8749"/>
                        <a:pt x="3954" y="9296"/>
                      </a:cubicBezTo>
                      <a:cubicBezTo>
                        <a:pt x="4563" y="9569"/>
                        <a:pt x="5171" y="9569"/>
                        <a:pt x="5780" y="9843"/>
                      </a:cubicBezTo>
                      <a:cubicBezTo>
                        <a:pt x="6388" y="9843"/>
                        <a:pt x="6997" y="10116"/>
                        <a:pt x="7301" y="10116"/>
                      </a:cubicBezTo>
                      <a:cubicBezTo>
                        <a:pt x="8518" y="10663"/>
                        <a:pt x="9430" y="11210"/>
                        <a:pt x="10343" y="12303"/>
                      </a:cubicBezTo>
                      <a:cubicBezTo>
                        <a:pt x="10952" y="13124"/>
                        <a:pt x="11256" y="14217"/>
                        <a:pt x="11256" y="15311"/>
                      </a:cubicBezTo>
                      <a:cubicBezTo>
                        <a:pt x="11864" y="14491"/>
                        <a:pt x="12169" y="13397"/>
                        <a:pt x="12169" y="12303"/>
                      </a:cubicBezTo>
                      <a:cubicBezTo>
                        <a:pt x="12777" y="13944"/>
                        <a:pt x="12777" y="15584"/>
                        <a:pt x="12777" y="17225"/>
                      </a:cubicBezTo>
                      <a:cubicBezTo>
                        <a:pt x="12777" y="17772"/>
                        <a:pt x="12777" y="18318"/>
                        <a:pt x="12473" y="19139"/>
                      </a:cubicBezTo>
                      <a:cubicBezTo>
                        <a:pt x="12473" y="19412"/>
                        <a:pt x="11560" y="21053"/>
                        <a:pt x="11256" y="21053"/>
                      </a:cubicBezTo>
                      <a:cubicBezTo>
                        <a:pt x="13385" y="21600"/>
                        <a:pt x="15515" y="20779"/>
                        <a:pt x="17036" y="19686"/>
                      </a:cubicBezTo>
                      <a:cubicBezTo>
                        <a:pt x="21600" y="15858"/>
                        <a:pt x="19470" y="8475"/>
                        <a:pt x="16732" y="4101"/>
                      </a:cubicBezTo>
                      <a:close/>
                    </a:path>
                  </a:pathLst>
                </a:custGeom>
                <a:solidFill>
                  <a:srgbClr val="1B227A"/>
                </a:solidFill>
                <a:ln w="9525" cap="flat" cmpd="sng">
                  <a:noFill/>
                  <a:prstDash val="solid"/>
                  <a:round/>
                </a:ln>
              </p:spPr>
              <p:txBody>
                <a:bodyPr rtlCol="0" anchor="ctr"/>
                <a:lstStyle/>
                <a:p>
                  <a:pPr algn="ctr"/>
                </a:p>
              </p:txBody>
            </p:sp>
            <p:sp>
              <p:nvSpPr>
                <p:cNvPr id="522" name="曲线"/>
                <p:cNvSpPr/>
                <p:nvPr/>
              </p:nvSpPr>
              <p:spPr>
                <a:xfrm>
                  <a:off x="5143546" y="2539512"/>
                  <a:ext cx="23995" cy="34700"/>
                </a:xfrm>
                <a:custGeom>
                  <a:avLst/>
                  <a:gdLst>
                    <a:gd name="T1" fmla="*/ 0 w 21600"/>
                    <a:gd name="T2" fmla="*/ 0 h 21600"/>
                    <a:gd name="T3" fmla="*/ 21600 w 21600"/>
                    <a:gd name="T4" fmla="*/ 21600 h 21600"/>
                  </a:gdLst>
                  <a:ahLst/>
                  <a:cxnLst/>
                  <a:rect l="T1" t="T2" r="T3" b="T4"/>
                  <a:pathLst>
                    <a:path w="21600" h="21600">
                      <a:moveTo>
                        <a:pt x="3927" y="5400"/>
                      </a:moveTo>
                      <a:cubicBezTo>
                        <a:pt x="1963" y="5400"/>
                        <a:pt x="3927" y="4050"/>
                        <a:pt x="3927" y="4050"/>
                      </a:cubicBezTo>
                      <a:cubicBezTo>
                        <a:pt x="5891" y="2699"/>
                        <a:pt x="7854" y="1349"/>
                        <a:pt x="9817" y="1349"/>
                      </a:cubicBezTo>
                      <a:cubicBezTo>
                        <a:pt x="11782" y="0"/>
                        <a:pt x="13745" y="0"/>
                        <a:pt x="15708" y="1349"/>
                      </a:cubicBezTo>
                      <a:cubicBezTo>
                        <a:pt x="17672" y="1349"/>
                        <a:pt x="19636" y="2699"/>
                        <a:pt x="19636" y="5400"/>
                      </a:cubicBezTo>
                      <a:cubicBezTo>
                        <a:pt x="21600" y="9450"/>
                        <a:pt x="19636" y="14850"/>
                        <a:pt x="13745" y="18900"/>
                      </a:cubicBezTo>
                      <a:cubicBezTo>
                        <a:pt x="11782" y="20250"/>
                        <a:pt x="9817" y="21600"/>
                        <a:pt x="5891" y="21600"/>
                      </a:cubicBezTo>
                      <a:cubicBezTo>
                        <a:pt x="3927" y="21600"/>
                        <a:pt x="0" y="20250"/>
                        <a:pt x="1963" y="17549"/>
                      </a:cubicBezTo>
                    </a:path>
                  </a:pathLst>
                </a:custGeom>
                <a:solidFill>
                  <a:srgbClr val="F9C4D1"/>
                </a:solidFill>
                <a:ln w="9525" cap="flat" cmpd="sng">
                  <a:noFill/>
                  <a:prstDash val="solid"/>
                  <a:round/>
                </a:ln>
              </p:spPr>
              <p:txBody>
                <a:bodyPr rtlCol="0" anchor="ctr"/>
                <a:lstStyle/>
                <a:p>
                  <a:pPr algn="ctr"/>
                </a:p>
              </p:txBody>
            </p:sp>
            <p:sp>
              <p:nvSpPr>
                <p:cNvPr id="523" name="曲线"/>
                <p:cNvSpPr/>
                <p:nvPr/>
              </p:nvSpPr>
              <p:spPr>
                <a:xfrm>
                  <a:off x="5085219" y="2578735"/>
                  <a:ext cx="28056" cy="15135"/>
                </a:xfrm>
                <a:custGeom>
                  <a:avLst/>
                  <a:gdLst>
                    <a:gd name="T1" fmla="*/ 0 w 21600"/>
                    <a:gd name="T2" fmla="*/ 0 h 21600"/>
                    <a:gd name="T3" fmla="*/ 21600 w 21600"/>
                    <a:gd name="T4" fmla="*/ 21600 h 21600"/>
                  </a:gdLst>
                  <a:ahLst/>
                  <a:cxnLst/>
                  <a:rect l="T1" t="T2" r="T3" b="T4"/>
                  <a:pathLst>
                    <a:path w="21600" h="21600">
                      <a:moveTo>
                        <a:pt x="1661" y="0"/>
                      </a:moveTo>
                      <a:cubicBezTo>
                        <a:pt x="0" y="3085"/>
                        <a:pt x="1661" y="15428"/>
                        <a:pt x="8307" y="18514"/>
                      </a:cubicBezTo>
                      <a:cubicBezTo>
                        <a:pt x="13292" y="21599"/>
                        <a:pt x="21600" y="12342"/>
                        <a:pt x="21600" y="3085"/>
                      </a:cubicBezTo>
                      <a:cubicBezTo>
                        <a:pt x="19938" y="0"/>
                        <a:pt x="1661" y="0"/>
                        <a:pt x="1661" y="0"/>
                      </a:cubicBezTo>
                      <a:close/>
                    </a:path>
                  </a:pathLst>
                </a:custGeom>
                <a:solidFill>
                  <a:srgbClr val="E588A7"/>
                </a:solidFill>
                <a:ln w="9525" cap="flat" cmpd="sng">
                  <a:noFill/>
                  <a:prstDash val="solid"/>
                  <a:round/>
                </a:ln>
              </p:spPr>
              <p:txBody>
                <a:bodyPr rtlCol="0" anchor="ctr"/>
                <a:lstStyle/>
                <a:p>
                  <a:pPr algn="ctr"/>
                </a:p>
              </p:txBody>
            </p:sp>
            <p:sp>
              <p:nvSpPr>
                <p:cNvPr id="524" name="曲线"/>
                <p:cNvSpPr/>
                <p:nvPr/>
              </p:nvSpPr>
              <p:spPr>
                <a:xfrm>
                  <a:off x="5089649" y="2554648"/>
                  <a:ext cx="6275" cy="15135"/>
                </a:xfrm>
                <a:custGeom>
                  <a:avLst/>
                  <a:gdLst>
                    <a:gd name="T1" fmla="*/ 0 w 21600"/>
                    <a:gd name="T2" fmla="*/ 0 h 21600"/>
                    <a:gd name="T3" fmla="*/ 21600 w 21600"/>
                    <a:gd name="T4" fmla="*/ 21600 h 21600"/>
                  </a:gdLst>
                  <a:ahLst/>
                  <a:cxnLst/>
                  <a:rect l="T1" t="T2" r="T3" b="T4"/>
                  <a:pathLst>
                    <a:path w="21600" h="21600">
                      <a:moveTo>
                        <a:pt x="21600" y="0"/>
                      </a:moveTo>
                      <a:cubicBezTo>
                        <a:pt x="14398" y="6171"/>
                        <a:pt x="0" y="6171"/>
                        <a:pt x="0" y="12342"/>
                      </a:cubicBezTo>
                      <a:cubicBezTo>
                        <a:pt x="0" y="15428"/>
                        <a:pt x="7201" y="18514"/>
                        <a:pt x="14398" y="21599"/>
                      </a:cubicBezTo>
                      <a:cubicBezTo>
                        <a:pt x="14398" y="18514"/>
                        <a:pt x="14398" y="18514"/>
                        <a:pt x="14398" y="18514"/>
                      </a:cubicBezTo>
                      <a:cubicBezTo>
                        <a:pt x="14398" y="15428"/>
                        <a:pt x="0" y="12342"/>
                        <a:pt x="7201" y="9257"/>
                      </a:cubicBezTo>
                      <a:cubicBezTo>
                        <a:pt x="14398" y="6171"/>
                        <a:pt x="14398" y="6171"/>
                        <a:pt x="14398" y="6171"/>
                      </a:cubicBezTo>
                      <a:cubicBezTo>
                        <a:pt x="21600" y="3085"/>
                        <a:pt x="21600" y="3085"/>
                        <a:pt x="21600" y="0"/>
                      </a:cubicBezTo>
                      <a:close/>
                    </a:path>
                  </a:pathLst>
                </a:custGeom>
                <a:solidFill>
                  <a:srgbClr val="E588A7"/>
                </a:solidFill>
                <a:ln w="9525" cap="flat" cmpd="sng">
                  <a:noFill/>
                  <a:prstDash val="solid"/>
                  <a:round/>
                </a:ln>
              </p:spPr>
              <p:txBody>
                <a:bodyPr rtlCol="0" anchor="ctr"/>
                <a:lstStyle/>
                <a:p>
                  <a:pPr algn="ctr"/>
                </a:p>
              </p:txBody>
            </p:sp>
            <p:sp>
              <p:nvSpPr>
                <p:cNvPr id="525" name="曲线"/>
                <p:cNvSpPr/>
                <p:nvPr/>
              </p:nvSpPr>
              <p:spPr>
                <a:xfrm>
                  <a:off x="5067869" y="2531022"/>
                  <a:ext cx="12920" cy="19657"/>
                </a:xfrm>
                <a:custGeom>
                  <a:avLst/>
                  <a:gdLst>
                    <a:gd name="T1" fmla="*/ 0 w 21600"/>
                    <a:gd name="T2" fmla="*/ 0 h 21600"/>
                    <a:gd name="T3" fmla="*/ 21600 w 21600"/>
                    <a:gd name="T4" fmla="*/ 21600 h 21600"/>
                  </a:gdLst>
                  <a:ahLst/>
                  <a:cxnLst/>
                  <a:rect l="T1" t="T2" r="T3" b="T4"/>
                  <a:pathLst>
                    <a:path w="21600" h="21600">
                      <a:moveTo>
                        <a:pt x="3599" y="4799"/>
                      </a:moveTo>
                      <a:cubicBezTo>
                        <a:pt x="7200" y="2400"/>
                        <a:pt x="14399" y="0"/>
                        <a:pt x="18000" y="7199"/>
                      </a:cubicBezTo>
                      <a:cubicBezTo>
                        <a:pt x="21600" y="12000"/>
                        <a:pt x="21600" y="19199"/>
                        <a:pt x="14399" y="19199"/>
                      </a:cubicBezTo>
                      <a:cubicBezTo>
                        <a:pt x="0" y="21600"/>
                        <a:pt x="0" y="9599"/>
                        <a:pt x="3599" y="4799"/>
                      </a:cubicBezTo>
                      <a:close/>
                    </a:path>
                  </a:pathLst>
                </a:custGeom>
                <a:solidFill>
                  <a:srgbClr val="1B227A"/>
                </a:solidFill>
                <a:ln w="9525" cap="flat" cmpd="sng">
                  <a:noFill/>
                  <a:prstDash val="solid"/>
                  <a:round/>
                </a:ln>
              </p:spPr>
              <p:txBody>
                <a:bodyPr rtlCol="0" anchor="ctr"/>
                <a:lstStyle/>
                <a:p>
                  <a:pPr algn="ctr"/>
                </a:p>
              </p:txBody>
            </p:sp>
            <p:sp>
              <p:nvSpPr>
                <p:cNvPr id="526" name="曲线"/>
                <p:cNvSpPr/>
                <p:nvPr/>
              </p:nvSpPr>
              <p:spPr>
                <a:xfrm>
                  <a:off x="5070084" y="2537759"/>
                  <a:ext cx="4429" cy="8398"/>
                </a:xfrm>
                <a:custGeom>
                  <a:avLst/>
                  <a:gdLst>
                    <a:gd name="T1" fmla="*/ 0 w 21600"/>
                    <a:gd name="T2" fmla="*/ 0 h 21600"/>
                    <a:gd name="T3" fmla="*/ 21600 w 21600"/>
                    <a:gd name="T4" fmla="*/ 21600 h 21600"/>
                  </a:gdLst>
                  <a:ahLst/>
                  <a:cxnLst/>
                  <a:rect l="T1" t="T2" r="T3" b="T4"/>
                  <a:pathLst>
                    <a:path w="21600" h="21600">
                      <a:moveTo>
                        <a:pt x="0" y="5399"/>
                      </a:moveTo>
                      <a:cubicBezTo>
                        <a:pt x="10800" y="0"/>
                        <a:pt x="10800" y="0"/>
                        <a:pt x="21600" y="5399"/>
                      </a:cubicBezTo>
                      <a:cubicBezTo>
                        <a:pt x="21600" y="10799"/>
                        <a:pt x="21600" y="16200"/>
                        <a:pt x="10800" y="16200"/>
                      </a:cubicBezTo>
                      <a:cubicBezTo>
                        <a:pt x="0" y="21600"/>
                        <a:pt x="0" y="10799"/>
                        <a:pt x="0" y="5399"/>
                      </a:cubicBezTo>
                      <a:close/>
                    </a:path>
                  </a:pathLst>
                </a:custGeom>
                <a:solidFill>
                  <a:srgbClr val="FFFFFF"/>
                </a:solidFill>
                <a:ln w="9525" cap="flat" cmpd="sng">
                  <a:noFill/>
                  <a:prstDash val="solid"/>
                  <a:round/>
                </a:ln>
              </p:spPr>
              <p:txBody>
                <a:bodyPr rtlCol="0" anchor="ctr"/>
                <a:lstStyle/>
                <a:p>
                  <a:pPr algn="ctr"/>
                </a:p>
              </p:txBody>
            </p:sp>
            <p:sp>
              <p:nvSpPr>
                <p:cNvPr id="527" name="曲线"/>
                <p:cNvSpPr/>
                <p:nvPr/>
              </p:nvSpPr>
              <p:spPr>
                <a:xfrm>
                  <a:off x="5067869" y="2513671"/>
                  <a:ext cx="19565" cy="10613"/>
                </a:xfrm>
                <a:custGeom>
                  <a:avLst/>
                  <a:gdLst>
                    <a:gd name="T1" fmla="*/ 0 w 21600"/>
                    <a:gd name="T2" fmla="*/ 0 h 21600"/>
                    <a:gd name="T3" fmla="*/ 21600 w 21600"/>
                    <a:gd name="T4" fmla="*/ 21600 h 21600"/>
                  </a:gdLst>
                  <a:ahLst/>
                  <a:cxnLst/>
                  <a:rect l="T1" t="T2" r="T3" b="T4"/>
                  <a:pathLst>
                    <a:path w="21600" h="21600">
                      <a:moveTo>
                        <a:pt x="21600" y="21600"/>
                      </a:moveTo>
                      <a:cubicBezTo>
                        <a:pt x="16799" y="8640"/>
                        <a:pt x="2399" y="0"/>
                        <a:pt x="0" y="17280"/>
                      </a:cubicBezTo>
                      <a:cubicBezTo>
                        <a:pt x="0" y="17280"/>
                        <a:pt x="0" y="17280"/>
                        <a:pt x="0" y="17280"/>
                      </a:cubicBezTo>
                      <a:cubicBezTo>
                        <a:pt x="4800" y="17280"/>
                        <a:pt x="7200" y="12959"/>
                        <a:pt x="9600" y="12959"/>
                      </a:cubicBezTo>
                      <a:cubicBezTo>
                        <a:pt x="14399" y="17280"/>
                        <a:pt x="16799" y="17280"/>
                        <a:pt x="19200" y="21600"/>
                      </a:cubicBezTo>
                      <a:lnTo>
                        <a:pt x="21600" y="21600"/>
                      </a:lnTo>
                      <a:close/>
                    </a:path>
                  </a:pathLst>
                </a:custGeom>
                <a:solidFill>
                  <a:srgbClr val="1B227A"/>
                </a:solidFill>
                <a:ln w="9525" cap="flat" cmpd="sng">
                  <a:noFill/>
                  <a:prstDash val="solid"/>
                  <a:round/>
                </a:ln>
              </p:spPr>
              <p:txBody>
                <a:bodyPr rtlCol="0" anchor="ctr"/>
                <a:lstStyle/>
                <a:p>
                  <a:pPr algn="ctr"/>
                </a:p>
              </p:txBody>
            </p:sp>
            <p:sp>
              <p:nvSpPr>
                <p:cNvPr id="528" name="曲线"/>
                <p:cNvSpPr/>
                <p:nvPr/>
              </p:nvSpPr>
              <p:spPr>
                <a:xfrm>
                  <a:off x="5115490" y="2531022"/>
                  <a:ext cx="15135" cy="19657"/>
                </a:xfrm>
                <a:custGeom>
                  <a:avLst/>
                  <a:gdLst>
                    <a:gd name="T1" fmla="*/ 0 w 21600"/>
                    <a:gd name="T2" fmla="*/ 0 h 21600"/>
                    <a:gd name="T3" fmla="*/ 21600 w 21600"/>
                    <a:gd name="T4" fmla="*/ 21600 h 21600"/>
                  </a:gdLst>
                  <a:ahLst/>
                  <a:cxnLst/>
                  <a:rect l="T1" t="T2" r="T3" b="T4"/>
                  <a:pathLst>
                    <a:path w="21600" h="21600">
                      <a:moveTo>
                        <a:pt x="6171" y="2400"/>
                      </a:moveTo>
                      <a:cubicBezTo>
                        <a:pt x="9257" y="0"/>
                        <a:pt x="12342" y="0"/>
                        <a:pt x="18514" y="7199"/>
                      </a:cubicBezTo>
                      <a:cubicBezTo>
                        <a:pt x="18514" y="9599"/>
                        <a:pt x="21599" y="19199"/>
                        <a:pt x="12342" y="19199"/>
                      </a:cubicBezTo>
                      <a:cubicBezTo>
                        <a:pt x="0" y="21600"/>
                        <a:pt x="0" y="9599"/>
                        <a:pt x="6171" y="2400"/>
                      </a:cubicBezTo>
                      <a:close/>
                    </a:path>
                  </a:pathLst>
                </a:custGeom>
                <a:solidFill>
                  <a:srgbClr val="1B227A"/>
                </a:solidFill>
                <a:ln w="9525" cap="flat" cmpd="sng">
                  <a:noFill/>
                  <a:prstDash val="solid"/>
                  <a:round/>
                </a:ln>
              </p:spPr>
              <p:txBody>
                <a:bodyPr rtlCol="0" anchor="ctr"/>
                <a:lstStyle/>
                <a:p>
                  <a:pPr algn="ctr"/>
                </a:p>
              </p:txBody>
            </p:sp>
            <p:sp>
              <p:nvSpPr>
                <p:cNvPr id="529" name="曲线"/>
                <p:cNvSpPr/>
                <p:nvPr/>
              </p:nvSpPr>
              <p:spPr>
                <a:xfrm>
                  <a:off x="5117705" y="2535544"/>
                  <a:ext cx="6644" cy="8398"/>
                </a:xfrm>
                <a:custGeom>
                  <a:avLst/>
                  <a:gdLst>
                    <a:gd name="T1" fmla="*/ 0 w 21600"/>
                    <a:gd name="T2" fmla="*/ 0 h 21600"/>
                    <a:gd name="T3" fmla="*/ 21600 w 21600"/>
                    <a:gd name="T4" fmla="*/ 21600 h 21600"/>
                  </a:gdLst>
                  <a:ahLst/>
                  <a:cxnLst/>
                  <a:rect l="T1" t="T2" r="T3" b="T4"/>
                  <a:pathLst>
                    <a:path w="21600" h="21600">
                      <a:moveTo>
                        <a:pt x="7200" y="5399"/>
                      </a:moveTo>
                      <a:cubicBezTo>
                        <a:pt x="7200" y="0"/>
                        <a:pt x="14400" y="0"/>
                        <a:pt x="14400" y="10799"/>
                      </a:cubicBezTo>
                      <a:cubicBezTo>
                        <a:pt x="21600" y="10799"/>
                        <a:pt x="21600" y="21600"/>
                        <a:pt x="14400" y="21600"/>
                      </a:cubicBezTo>
                      <a:cubicBezTo>
                        <a:pt x="0" y="21600"/>
                        <a:pt x="0" y="10799"/>
                        <a:pt x="7200" y="5399"/>
                      </a:cubicBezTo>
                      <a:close/>
                    </a:path>
                  </a:pathLst>
                </a:custGeom>
                <a:solidFill>
                  <a:srgbClr val="FFFFFF"/>
                </a:solidFill>
                <a:ln w="9525" cap="flat" cmpd="sng">
                  <a:noFill/>
                  <a:prstDash val="solid"/>
                  <a:round/>
                </a:ln>
              </p:spPr>
              <p:txBody>
                <a:bodyPr rtlCol="0" anchor="ctr"/>
                <a:lstStyle/>
                <a:p>
                  <a:pPr algn="ctr"/>
                </a:p>
              </p:txBody>
            </p:sp>
            <p:sp>
              <p:nvSpPr>
                <p:cNvPr id="530" name="曲线"/>
                <p:cNvSpPr/>
                <p:nvPr/>
              </p:nvSpPr>
              <p:spPr>
                <a:xfrm>
                  <a:off x="5111061" y="2520408"/>
                  <a:ext cx="26210" cy="10613"/>
                </a:xfrm>
                <a:custGeom>
                  <a:avLst/>
                  <a:gdLst>
                    <a:gd name="T1" fmla="*/ 0 w 21600"/>
                    <a:gd name="T2" fmla="*/ 0 h 21600"/>
                    <a:gd name="T3" fmla="*/ 21600 w 21600"/>
                    <a:gd name="T4" fmla="*/ 21600 h 21600"/>
                  </a:gdLst>
                  <a:ahLst/>
                  <a:cxnLst/>
                  <a:rect l="T1" t="T2" r="T3" b="T4"/>
                  <a:pathLst>
                    <a:path w="21600" h="21600">
                      <a:moveTo>
                        <a:pt x="0" y="8639"/>
                      </a:moveTo>
                      <a:cubicBezTo>
                        <a:pt x="3600" y="8639"/>
                        <a:pt x="7199" y="8639"/>
                        <a:pt x="10800" y="8639"/>
                      </a:cubicBezTo>
                      <a:cubicBezTo>
                        <a:pt x="14400" y="12960"/>
                        <a:pt x="16200" y="17279"/>
                        <a:pt x="19800" y="21600"/>
                      </a:cubicBezTo>
                      <a:cubicBezTo>
                        <a:pt x="19800" y="21600"/>
                        <a:pt x="21600" y="21600"/>
                        <a:pt x="21600" y="21600"/>
                      </a:cubicBezTo>
                      <a:cubicBezTo>
                        <a:pt x="17999" y="0"/>
                        <a:pt x="5399" y="0"/>
                        <a:pt x="0" y="4320"/>
                      </a:cubicBezTo>
                      <a:cubicBezTo>
                        <a:pt x="0" y="4320"/>
                        <a:pt x="0" y="8639"/>
                        <a:pt x="0" y="8639"/>
                      </a:cubicBezTo>
                      <a:close/>
                    </a:path>
                  </a:pathLst>
                </a:custGeom>
                <a:solidFill>
                  <a:srgbClr val="1B227A"/>
                </a:solidFill>
                <a:ln w="9525" cap="flat" cmpd="sng">
                  <a:noFill/>
                  <a:prstDash val="solid"/>
                  <a:round/>
                </a:ln>
              </p:spPr>
              <p:txBody>
                <a:bodyPr rtlCol="0" anchor="ctr"/>
                <a:lstStyle/>
                <a:p>
                  <a:pPr algn="ctr"/>
                </a:p>
              </p:txBody>
            </p:sp>
            <p:sp>
              <p:nvSpPr>
                <p:cNvPr id="531" name="曲线"/>
                <p:cNvSpPr/>
                <p:nvPr/>
              </p:nvSpPr>
              <p:spPr>
                <a:xfrm>
                  <a:off x="5107000" y="2554648"/>
                  <a:ext cx="25841" cy="19565"/>
                </a:xfrm>
                <a:custGeom>
                  <a:avLst/>
                  <a:gdLst>
                    <a:gd name="T1" fmla="*/ 0 w 21600"/>
                    <a:gd name="T2" fmla="*/ 0 h 21600"/>
                    <a:gd name="T3" fmla="*/ 21600 w 21600"/>
                    <a:gd name="T4" fmla="*/ 21600 h 21600"/>
                  </a:gdLst>
                  <a:ahLst/>
                  <a:cxnLst/>
                  <a:rect l="T1" t="T2" r="T3" b="T4"/>
                  <a:pathLst>
                    <a:path w="21600" h="21600">
                      <a:moveTo>
                        <a:pt x="0" y="11999"/>
                      </a:moveTo>
                      <a:cubicBezTo>
                        <a:pt x="0" y="9600"/>
                        <a:pt x="1799" y="7199"/>
                        <a:pt x="3600" y="4800"/>
                      </a:cubicBezTo>
                      <a:cubicBezTo>
                        <a:pt x="7199" y="0"/>
                        <a:pt x="12599" y="0"/>
                        <a:pt x="17999" y="0"/>
                      </a:cubicBezTo>
                      <a:cubicBezTo>
                        <a:pt x="19800" y="2400"/>
                        <a:pt x="21600" y="2400"/>
                        <a:pt x="21600" y="4800"/>
                      </a:cubicBezTo>
                      <a:cubicBezTo>
                        <a:pt x="21600" y="7199"/>
                        <a:pt x="21600" y="9600"/>
                        <a:pt x="21600" y="11999"/>
                      </a:cubicBezTo>
                      <a:cubicBezTo>
                        <a:pt x="19800" y="16799"/>
                        <a:pt x="16200" y="21600"/>
                        <a:pt x="10800" y="21600"/>
                      </a:cubicBezTo>
                      <a:cubicBezTo>
                        <a:pt x="7199" y="21600"/>
                        <a:pt x="1799" y="16799"/>
                        <a:pt x="0" y="11999"/>
                      </a:cubicBezTo>
                      <a:close/>
                    </a:path>
                  </a:pathLst>
                </a:custGeom>
                <a:solidFill>
                  <a:srgbClr val="F9AFC7"/>
                </a:solidFill>
                <a:ln w="9525" cap="flat" cmpd="sng">
                  <a:noFill/>
                  <a:prstDash val="solid"/>
                  <a:round/>
                </a:ln>
              </p:spPr>
              <p:txBody>
                <a:bodyPr rtlCol="0" anchor="ctr"/>
                <a:lstStyle/>
                <a:p>
                  <a:pPr algn="ctr"/>
                </a:p>
              </p:txBody>
            </p:sp>
            <p:sp>
              <p:nvSpPr>
                <p:cNvPr id="532" name="曲线"/>
                <p:cNvSpPr/>
                <p:nvPr/>
              </p:nvSpPr>
              <p:spPr>
                <a:xfrm>
                  <a:off x="5070084" y="2552894"/>
                  <a:ext cx="15135" cy="16889"/>
                </a:xfrm>
                <a:custGeom>
                  <a:avLst/>
                  <a:gdLst>
                    <a:gd name="T1" fmla="*/ 0 w 21600"/>
                    <a:gd name="T2" fmla="*/ 0 h 21600"/>
                    <a:gd name="T3" fmla="*/ 21600 w 21600"/>
                    <a:gd name="T4" fmla="*/ 21600 h 21600"/>
                  </a:gdLst>
                  <a:ahLst/>
                  <a:cxnLst/>
                  <a:rect l="T1" t="T2" r="T3" b="T4"/>
                  <a:pathLst>
                    <a:path w="21600" h="21600">
                      <a:moveTo>
                        <a:pt x="0" y="10800"/>
                      </a:moveTo>
                      <a:cubicBezTo>
                        <a:pt x="0" y="10800"/>
                        <a:pt x="0" y="8100"/>
                        <a:pt x="3085" y="5400"/>
                      </a:cubicBezTo>
                      <a:cubicBezTo>
                        <a:pt x="6171" y="2700"/>
                        <a:pt x="12342" y="0"/>
                        <a:pt x="15428" y="2700"/>
                      </a:cubicBezTo>
                      <a:cubicBezTo>
                        <a:pt x="18514" y="2700"/>
                        <a:pt x="18514" y="5400"/>
                        <a:pt x="21599" y="8100"/>
                      </a:cubicBezTo>
                      <a:cubicBezTo>
                        <a:pt x="21599" y="8100"/>
                        <a:pt x="21599" y="10800"/>
                        <a:pt x="21599" y="10800"/>
                      </a:cubicBezTo>
                      <a:cubicBezTo>
                        <a:pt x="18514" y="16199"/>
                        <a:pt x="15428" y="21600"/>
                        <a:pt x="9257" y="21600"/>
                      </a:cubicBezTo>
                      <a:cubicBezTo>
                        <a:pt x="6171" y="21600"/>
                        <a:pt x="0" y="16199"/>
                        <a:pt x="0" y="10800"/>
                      </a:cubicBezTo>
                      <a:close/>
                    </a:path>
                  </a:pathLst>
                </a:custGeom>
                <a:solidFill>
                  <a:srgbClr val="F9AFC7"/>
                </a:solidFill>
                <a:ln w="9525" cap="flat" cmpd="sng">
                  <a:noFill/>
                  <a:prstDash val="solid"/>
                  <a:round/>
                </a:ln>
              </p:spPr>
              <p:txBody>
                <a:bodyPr rtlCol="0" anchor="ctr"/>
                <a:lstStyle/>
                <a:p>
                  <a:pPr algn="ctr"/>
                </a:p>
              </p:txBody>
            </p:sp>
            <p:sp>
              <p:nvSpPr>
                <p:cNvPr id="533" name="曲线"/>
                <p:cNvSpPr/>
                <p:nvPr/>
              </p:nvSpPr>
              <p:spPr>
                <a:xfrm>
                  <a:off x="5007327" y="2712739"/>
                  <a:ext cx="32485" cy="220571"/>
                </a:xfrm>
                <a:custGeom>
                  <a:avLst/>
                  <a:gdLst>
                    <a:gd name="T1" fmla="*/ 0 w 21600"/>
                    <a:gd name="T2" fmla="*/ 0 h 21600"/>
                    <a:gd name="T3" fmla="*/ 21600 w 21600"/>
                    <a:gd name="T4" fmla="*/ 21600 h 21600"/>
                  </a:gdLst>
                  <a:ahLst/>
                  <a:cxnLst/>
                  <a:rect l="T1" t="T2" r="T3" b="T4"/>
                  <a:pathLst>
                    <a:path w="21600" h="21600">
                      <a:moveTo>
                        <a:pt x="14400" y="211"/>
                      </a:moveTo>
                      <a:cubicBezTo>
                        <a:pt x="2880" y="2752"/>
                        <a:pt x="0" y="5929"/>
                        <a:pt x="5759" y="8894"/>
                      </a:cubicBezTo>
                      <a:cubicBezTo>
                        <a:pt x="10079" y="11011"/>
                        <a:pt x="15840" y="12917"/>
                        <a:pt x="15840" y="15247"/>
                      </a:cubicBezTo>
                      <a:cubicBezTo>
                        <a:pt x="17280" y="17364"/>
                        <a:pt x="14400" y="19270"/>
                        <a:pt x="12960" y="21388"/>
                      </a:cubicBezTo>
                      <a:cubicBezTo>
                        <a:pt x="12960" y="21600"/>
                        <a:pt x="14400" y="21600"/>
                        <a:pt x="15840" y="21388"/>
                      </a:cubicBezTo>
                      <a:cubicBezTo>
                        <a:pt x="20159" y="18423"/>
                        <a:pt x="21600" y="14823"/>
                        <a:pt x="15840" y="11858"/>
                      </a:cubicBezTo>
                      <a:cubicBezTo>
                        <a:pt x="12960" y="9952"/>
                        <a:pt x="7199" y="8470"/>
                        <a:pt x="5759" y="6776"/>
                      </a:cubicBezTo>
                      <a:cubicBezTo>
                        <a:pt x="4320" y="4447"/>
                        <a:pt x="8640" y="2329"/>
                        <a:pt x="15840" y="423"/>
                      </a:cubicBezTo>
                      <a:cubicBezTo>
                        <a:pt x="15840" y="211"/>
                        <a:pt x="14400" y="0"/>
                        <a:pt x="14400" y="211"/>
                      </a:cubicBezTo>
                      <a:close/>
                    </a:path>
                  </a:pathLst>
                </a:custGeom>
                <a:solidFill>
                  <a:srgbClr val="73B5DD"/>
                </a:solidFill>
                <a:ln w="9525" cap="flat" cmpd="sng">
                  <a:noFill/>
                  <a:prstDash val="solid"/>
                  <a:round/>
                </a:ln>
              </p:spPr>
              <p:txBody>
                <a:bodyPr rtlCol="0" anchor="ctr"/>
                <a:lstStyle/>
                <a:p>
                  <a:pPr algn="ctr"/>
                </a:p>
              </p:txBody>
            </p:sp>
            <p:sp>
              <p:nvSpPr>
                <p:cNvPr id="534" name="曲线"/>
                <p:cNvSpPr/>
                <p:nvPr/>
              </p:nvSpPr>
              <p:spPr>
                <a:xfrm>
                  <a:off x="5141332" y="2747071"/>
                  <a:ext cx="28425" cy="236076"/>
                </a:xfrm>
                <a:custGeom>
                  <a:avLst/>
                  <a:gdLst>
                    <a:gd name="T1" fmla="*/ 0 w 21600"/>
                    <a:gd name="T2" fmla="*/ 0 h 21600"/>
                    <a:gd name="T3" fmla="*/ 21600 w 21600"/>
                    <a:gd name="T4" fmla="*/ 21600 h 21600"/>
                  </a:gdLst>
                  <a:ahLst/>
                  <a:cxnLst/>
                  <a:rect l="T1" t="T2" r="T3" b="T4"/>
                  <a:pathLst>
                    <a:path w="21600" h="21600">
                      <a:moveTo>
                        <a:pt x="14953" y="198"/>
                      </a:moveTo>
                      <a:cubicBezTo>
                        <a:pt x="9969" y="3566"/>
                        <a:pt x="16615" y="6935"/>
                        <a:pt x="16615" y="10304"/>
                      </a:cubicBezTo>
                      <a:cubicBezTo>
                        <a:pt x="18276" y="14069"/>
                        <a:pt x="4984" y="17636"/>
                        <a:pt x="1661" y="21203"/>
                      </a:cubicBezTo>
                      <a:cubicBezTo>
                        <a:pt x="0" y="21401"/>
                        <a:pt x="3323" y="21600"/>
                        <a:pt x="3323" y="21401"/>
                      </a:cubicBezTo>
                      <a:cubicBezTo>
                        <a:pt x="11630" y="18231"/>
                        <a:pt x="19938" y="14664"/>
                        <a:pt x="19938" y="11295"/>
                      </a:cubicBezTo>
                      <a:cubicBezTo>
                        <a:pt x="21600" y="7530"/>
                        <a:pt x="13292" y="3963"/>
                        <a:pt x="16615" y="198"/>
                      </a:cubicBezTo>
                      <a:cubicBezTo>
                        <a:pt x="16615" y="0"/>
                        <a:pt x="14953" y="0"/>
                        <a:pt x="14953" y="198"/>
                      </a:cubicBezTo>
                      <a:close/>
                    </a:path>
                  </a:pathLst>
                </a:custGeom>
                <a:solidFill>
                  <a:srgbClr val="73B5DD"/>
                </a:solidFill>
                <a:ln w="9525" cap="flat" cmpd="sng">
                  <a:noFill/>
                  <a:prstDash val="solid"/>
                  <a:round/>
                </a:ln>
              </p:spPr>
              <p:txBody>
                <a:bodyPr rtlCol="0" anchor="ctr"/>
                <a:lstStyle/>
                <a:p>
                  <a:pPr algn="ctr"/>
                </a:p>
              </p:txBody>
            </p:sp>
            <p:sp>
              <p:nvSpPr>
                <p:cNvPr id="535" name="曲线"/>
                <p:cNvSpPr/>
                <p:nvPr/>
              </p:nvSpPr>
              <p:spPr>
                <a:xfrm>
                  <a:off x="5104785" y="2615190"/>
                  <a:ext cx="64971" cy="75769"/>
                </a:xfrm>
                <a:custGeom>
                  <a:avLst/>
                  <a:gdLst>
                    <a:gd name="T1" fmla="*/ 0 w 21600"/>
                    <a:gd name="T2" fmla="*/ 0 h 21600"/>
                    <a:gd name="T3" fmla="*/ 21600 w 21600"/>
                    <a:gd name="T4" fmla="*/ 21600 h 21600"/>
                  </a:gdLst>
                  <a:ahLst/>
                  <a:cxnLst/>
                  <a:rect l="T1" t="T2" r="T3" b="T4"/>
                  <a:pathLst>
                    <a:path w="21600" h="21600">
                      <a:moveTo>
                        <a:pt x="17280" y="617"/>
                      </a:moveTo>
                      <a:cubicBezTo>
                        <a:pt x="12240" y="4319"/>
                        <a:pt x="6480" y="8022"/>
                        <a:pt x="0" y="10491"/>
                      </a:cubicBezTo>
                      <a:cubicBezTo>
                        <a:pt x="3599" y="14194"/>
                        <a:pt x="5039" y="17280"/>
                        <a:pt x="6480" y="21600"/>
                      </a:cubicBezTo>
                      <a:cubicBezTo>
                        <a:pt x="12240" y="16662"/>
                        <a:pt x="20159" y="9257"/>
                        <a:pt x="21600" y="4937"/>
                      </a:cubicBezTo>
                      <a:cubicBezTo>
                        <a:pt x="20159" y="2468"/>
                        <a:pt x="19440" y="1234"/>
                        <a:pt x="18000" y="0"/>
                      </a:cubicBezTo>
                    </a:path>
                  </a:pathLst>
                </a:custGeom>
                <a:solidFill>
                  <a:srgbClr val="FFFFFF"/>
                </a:solidFill>
                <a:ln w="9525" cap="flat" cmpd="sng">
                  <a:noFill/>
                  <a:prstDash val="solid"/>
                  <a:round/>
                </a:ln>
              </p:spPr>
              <p:txBody>
                <a:bodyPr rtlCol="0" anchor="ctr"/>
                <a:lstStyle/>
                <a:p>
                  <a:pPr algn="ctr"/>
                </a:p>
              </p:txBody>
            </p:sp>
            <p:sp>
              <p:nvSpPr>
                <p:cNvPr id="536" name="曲线"/>
                <p:cNvSpPr/>
                <p:nvPr/>
              </p:nvSpPr>
              <p:spPr>
                <a:xfrm>
                  <a:off x="5080789" y="2617405"/>
                  <a:ext cx="23995" cy="62848"/>
                </a:xfrm>
                <a:custGeom>
                  <a:avLst/>
                  <a:gdLst>
                    <a:gd name="T1" fmla="*/ 0 w 21600"/>
                    <a:gd name="T2" fmla="*/ 0 h 21600"/>
                    <a:gd name="T3" fmla="*/ 21600 w 21600"/>
                    <a:gd name="T4" fmla="*/ 21600 h 21600"/>
                  </a:gdLst>
                  <a:ahLst/>
                  <a:cxnLst/>
                  <a:rect l="T1" t="T2" r="T3" b="T4"/>
                  <a:pathLst>
                    <a:path w="21600" h="21600">
                      <a:moveTo>
                        <a:pt x="17672" y="0"/>
                      </a:moveTo>
                      <a:cubicBezTo>
                        <a:pt x="17672" y="4469"/>
                        <a:pt x="15708" y="8937"/>
                        <a:pt x="21600" y="11917"/>
                      </a:cubicBezTo>
                      <a:cubicBezTo>
                        <a:pt x="15708" y="13406"/>
                        <a:pt x="11782" y="17875"/>
                        <a:pt x="7854" y="21600"/>
                      </a:cubicBezTo>
                      <a:cubicBezTo>
                        <a:pt x="0" y="17130"/>
                        <a:pt x="1963" y="9682"/>
                        <a:pt x="5891" y="4469"/>
                      </a:cubicBezTo>
                    </a:path>
                  </a:pathLst>
                </a:custGeom>
                <a:solidFill>
                  <a:srgbClr val="FFFFFF"/>
                </a:solidFill>
                <a:ln w="9525" cap="flat" cmpd="sng">
                  <a:noFill/>
                  <a:prstDash val="solid"/>
                  <a:round/>
                </a:ln>
              </p:spPr>
              <p:txBody>
                <a:bodyPr rtlCol="0" anchor="ctr"/>
                <a:lstStyle/>
                <a:p>
                  <a:pPr algn="ctr"/>
                </a:p>
              </p:txBody>
            </p:sp>
            <p:sp>
              <p:nvSpPr>
                <p:cNvPr id="537" name="曲线"/>
                <p:cNvSpPr/>
                <p:nvPr/>
              </p:nvSpPr>
              <p:spPr>
                <a:xfrm>
                  <a:off x="5087434" y="2671763"/>
                  <a:ext cx="12920" cy="125144"/>
                </a:xfrm>
                <a:custGeom>
                  <a:avLst/>
                  <a:gdLst>
                    <a:gd name="T1" fmla="*/ 0 w 21600"/>
                    <a:gd name="T2" fmla="*/ 0 h 21600"/>
                    <a:gd name="T3" fmla="*/ 21600 w 21600"/>
                    <a:gd name="T4" fmla="*/ 21600 h 21600"/>
                  </a:gdLst>
                  <a:ahLst/>
                  <a:cxnLst/>
                  <a:rect l="T1" t="T2" r="T3" b="T4"/>
                  <a:pathLst>
                    <a:path w="21600" h="21600">
                      <a:moveTo>
                        <a:pt x="18000" y="0"/>
                      </a:moveTo>
                      <a:cubicBezTo>
                        <a:pt x="7200" y="7075"/>
                        <a:pt x="0" y="14524"/>
                        <a:pt x="3599" y="21600"/>
                      </a:cubicBezTo>
                      <a:cubicBezTo>
                        <a:pt x="3599" y="21600"/>
                        <a:pt x="3599" y="21600"/>
                        <a:pt x="3599" y="21600"/>
                      </a:cubicBezTo>
                      <a:cubicBezTo>
                        <a:pt x="7200" y="14524"/>
                        <a:pt x="10800" y="7448"/>
                        <a:pt x="21600" y="372"/>
                      </a:cubicBezTo>
                      <a:cubicBezTo>
                        <a:pt x="21600" y="0"/>
                        <a:pt x="18000" y="0"/>
                        <a:pt x="18000" y="0"/>
                      </a:cubicBezTo>
                      <a:close/>
                    </a:path>
                  </a:pathLst>
                </a:custGeom>
                <a:solidFill>
                  <a:srgbClr val="73B5DD"/>
                </a:solidFill>
                <a:ln w="9525" cap="flat" cmpd="sng">
                  <a:noFill/>
                  <a:prstDash val="solid"/>
                  <a:round/>
                </a:ln>
              </p:spPr>
              <p:txBody>
                <a:bodyPr rtlCol="0" anchor="ctr"/>
                <a:lstStyle/>
                <a:p>
                  <a:pPr algn="ctr"/>
                </a:p>
              </p:txBody>
            </p:sp>
            <p:sp>
              <p:nvSpPr>
                <p:cNvPr id="538" name="曲线"/>
                <p:cNvSpPr/>
                <p:nvPr/>
              </p:nvSpPr>
              <p:spPr>
                <a:xfrm>
                  <a:off x="5076729" y="2688744"/>
                  <a:ext cx="12920" cy="13474"/>
                </a:xfrm>
                <a:custGeom>
                  <a:avLst/>
                  <a:gdLst>
                    <a:gd name="T1" fmla="*/ 0 w 21600"/>
                    <a:gd name="T2" fmla="*/ 0 h 21600"/>
                    <a:gd name="T3" fmla="*/ 21600 w 21600"/>
                    <a:gd name="T4" fmla="*/ 21600 h 21600"/>
                  </a:gdLst>
                  <a:ahLst/>
                  <a:cxnLst/>
                  <a:rect l="T1" t="T2" r="T3" b="T4"/>
                  <a:pathLst>
                    <a:path w="21600" h="21600">
                      <a:moveTo>
                        <a:pt x="10799" y="17999"/>
                      </a:moveTo>
                      <a:cubicBezTo>
                        <a:pt x="10799" y="17999"/>
                        <a:pt x="10799" y="17999"/>
                        <a:pt x="10799" y="17999"/>
                      </a:cubicBezTo>
                      <a:cubicBezTo>
                        <a:pt x="18000" y="21600"/>
                        <a:pt x="21600" y="14400"/>
                        <a:pt x="18000" y="10799"/>
                      </a:cubicBezTo>
                      <a:cubicBezTo>
                        <a:pt x="18000" y="7199"/>
                        <a:pt x="18000" y="7199"/>
                        <a:pt x="18000" y="7199"/>
                      </a:cubicBezTo>
                      <a:cubicBezTo>
                        <a:pt x="14399" y="0"/>
                        <a:pt x="0" y="14400"/>
                        <a:pt x="10799" y="17999"/>
                      </a:cubicBezTo>
                      <a:close/>
                    </a:path>
                  </a:pathLst>
                </a:custGeom>
                <a:solidFill>
                  <a:srgbClr val="73B5DD"/>
                </a:solidFill>
                <a:ln w="9525" cap="flat" cmpd="sng">
                  <a:noFill/>
                  <a:prstDash val="solid"/>
                  <a:round/>
                </a:ln>
              </p:spPr>
              <p:txBody>
                <a:bodyPr rtlCol="0" anchor="ctr"/>
                <a:lstStyle/>
                <a:p>
                  <a:pPr algn="ctr"/>
                </a:p>
              </p:txBody>
            </p:sp>
            <p:sp>
              <p:nvSpPr>
                <p:cNvPr id="539" name="曲线"/>
                <p:cNvSpPr/>
                <p:nvPr/>
              </p:nvSpPr>
              <p:spPr>
                <a:xfrm>
                  <a:off x="5076729" y="2719015"/>
                  <a:ext cx="8490" cy="8859"/>
                </a:xfrm>
                <a:custGeom>
                  <a:avLst/>
                  <a:gdLst>
                    <a:gd name="T1" fmla="*/ 0 w 21600"/>
                    <a:gd name="T2" fmla="*/ 0 h 21600"/>
                    <a:gd name="T3" fmla="*/ 21600 w 21600"/>
                    <a:gd name="T4" fmla="*/ 21600 h 21600"/>
                  </a:gdLst>
                  <a:ahLst/>
                  <a:cxnLst/>
                  <a:rect l="T1" t="T2" r="T3" b="T4"/>
                  <a:pathLst>
                    <a:path w="21600" h="21600">
                      <a:moveTo>
                        <a:pt x="0" y="10800"/>
                      </a:moveTo>
                      <a:cubicBezTo>
                        <a:pt x="0" y="16200"/>
                        <a:pt x="0" y="16200"/>
                        <a:pt x="0" y="16200"/>
                      </a:cubicBezTo>
                      <a:cubicBezTo>
                        <a:pt x="0" y="16200"/>
                        <a:pt x="5399" y="21600"/>
                        <a:pt x="5399" y="21600"/>
                      </a:cubicBezTo>
                      <a:cubicBezTo>
                        <a:pt x="10799" y="21600"/>
                        <a:pt x="10799" y="21600"/>
                        <a:pt x="10799" y="21600"/>
                      </a:cubicBezTo>
                      <a:cubicBezTo>
                        <a:pt x="16200" y="21600"/>
                        <a:pt x="21600" y="16200"/>
                        <a:pt x="21600" y="10800"/>
                      </a:cubicBezTo>
                      <a:cubicBezTo>
                        <a:pt x="21600" y="10800"/>
                        <a:pt x="21600" y="10800"/>
                        <a:pt x="21600" y="10800"/>
                      </a:cubicBezTo>
                      <a:cubicBezTo>
                        <a:pt x="21600" y="5400"/>
                        <a:pt x="16200" y="0"/>
                        <a:pt x="10799" y="0"/>
                      </a:cubicBezTo>
                      <a:cubicBezTo>
                        <a:pt x="10799" y="0"/>
                        <a:pt x="10799" y="0"/>
                        <a:pt x="10799" y="0"/>
                      </a:cubicBezTo>
                      <a:cubicBezTo>
                        <a:pt x="5399" y="0"/>
                        <a:pt x="0" y="5400"/>
                        <a:pt x="0" y="10800"/>
                      </a:cubicBezTo>
                      <a:close/>
                    </a:path>
                  </a:pathLst>
                </a:custGeom>
                <a:solidFill>
                  <a:srgbClr val="73B5DD"/>
                </a:solidFill>
                <a:ln w="9525" cap="flat" cmpd="sng">
                  <a:noFill/>
                  <a:prstDash val="solid"/>
                  <a:round/>
                </a:ln>
              </p:spPr>
              <p:txBody>
                <a:bodyPr rtlCol="0" anchor="ctr"/>
                <a:lstStyle/>
                <a:p>
                  <a:pPr algn="ctr"/>
                </a:p>
              </p:txBody>
            </p:sp>
            <p:sp>
              <p:nvSpPr>
                <p:cNvPr id="540" name="曲线"/>
                <p:cNvSpPr/>
                <p:nvPr/>
              </p:nvSpPr>
              <p:spPr>
                <a:xfrm>
                  <a:off x="5074514" y="2747071"/>
                  <a:ext cx="8490" cy="11074"/>
                </a:xfrm>
                <a:custGeom>
                  <a:avLst/>
                  <a:gdLst>
                    <a:gd name="T1" fmla="*/ 0 w 21600"/>
                    <a:gd name="T2" fmla="*/ 0 h 21600"/>
                    <a:gd name="T3" fmla="*/ 21600 w 21600"/>
                    <a:gd name="T4" fmla="*/ 21600 h 21600"/>
                  </a:gdLst>
                  <a:ahLst/>
                  <a:cxnLst/>
                  <a:rect l="T1" t="T2" r="T3" b="T4"/>
                  <a:pathLst>
                    <a:path w="21600" h="21600">
                      <a:moveTo>
                        <a:pt x="10799" y="4320"/>
                      </a:moveTo>
                      <a:cubicBezTo>
                        <a:pt x="10799" y="4320"/>
                        <a:pt x="5399" y="4320"/>
                        <a:pt x="5399" y="4320"/>
                      </a:cubicBezTo>
                      <a:cubicBezTo>
                        <a:pt x="0" y="8640"/>
                        <a:pt x="0" y="8640"/>
                        <a:pt x="0" y="12960"/>
                      </a:cubicBezTo>
                      <a:cubicBezTo>
                        <a:pt x="0" y="21600"/>
                        <a:pt x="16200" y="21600"/>
                        <a:pt x="21600" y="12960"/>
                      </a:cubicBezTo>
                      <a:cubicBezTo>
                        <a:pt x="21600" y="4320"/>
                        <a:pt x="5399" y="0"/>
                        <a:pt x="0" y="8640"/>
                      </a:cubicBezTo>
                      <a:cubicBezTo>
                        <a:pt x="5399" y="8640"/>
                        <a:pt x="5399" y="8640"/>
                        <a:pt x="10799" y="4320"/>
                      </a:cubicBezTo>
                      <a:cubicBezTo>
                        <a:pt x="10799" y="4320"/>
                        <a:pt x="10799" y="4320"/>
                        <a:pt x="10799" y="4320"/>
                      </a:cubicBezTo>
                      <a:cubicBezTo>
                        <a:pt x="10799" y="8640"/>
                        <a:pt x="16200" y="8640"/>
                        <a:pt x="16200" y="12960"/>
                      </a:cubicBezTo>
                      <a:cubicBezTo>
                        <a:pt x="16200" y="8640"/>
                        <a:pt x="16200" y="8640"/>
                        <a:pt x="16200" y="8640"/>
                      </a:cubicBezTo>
                      <a:cubicBezTo>
                        <a:pt x="16200" y="8640"/>
                        <a:pt x="16200" y="4320"/>
                        <a:pt x="10799" y="4320"/>
                      </a:cubicBezTo>
                      <a:close/>
                    </a:path>
                  </a:pathLst>
                </a:custGeom>
                <a:solidFill>
                  <a:srgbClr val="73B5DD"/>
                </a:solidFill>
                <a:ln w="9525" cap="flat" cmpd="sng">
                  <a:noFill/>
                  <a:prstDash val="solid"/>
                  <a:round/>
                </a:ln>
              </p:spPr>
              <p:txBody>
                <a:bodyPr rtlCol="0" anchor="ctr"/>
                <a:lstStyle/>
                <a:p>
                  <a:pPr algn="ctr"/>
                </a:p>
              </p:txBody>
            </p:sp>
            <p:sp>
              <p:nvSpPr>
                <p:cNvPr id="541" name="曲线"/>
                <p:cNvSpPr/>
                <p:nvPr/>
              </p:nvSpPr>
              <p:spPr>
                <a:xfrm>
                  <a:off x="5072299" y="2783987"/>
                  <a:ext cx="6644" cy="8490"/>
                </a:xfrm>
                <a:custGeom>
                  <a:avLst/>
                  <a:gdLst>
                    <a:gd name="T1" fmla="*/ 0 w 21600"/>
                    <a:gd name="T2" fmla="*/ 0 h 21600"/>
                    <a:gd name="T3" fmla="*/ 21600 w 21600"/>
                    <a:gd name="T4" fmla="*/ 21600 h 21600"/>
                  </a:gdLst>
                  <a:ahLst/>
                  <a:cxnLst/>
                  <a:rect l="T1" t="T2" r="T3" b="T4"/>
                  <a:pathLst>
                    <a:path w="21600" h="21600">
                      <a:moveTo>
                        <a:pt x="21600" y="5400"/>
                      </a:moveTo>
                      <a:cubicBezTo>
                        <a:pt x="21600" y="5400"/>
                        <a:pt x="21600" y="5400"/>
                        <a:pt x="21600" y="5400"/>
                      </a:cubicBezTo>
                      <a:cubicBezTo>
                        <a:pt x="14400" y="0"/>
                        <a:pt x="0" y="5400"/>
                        <a:pt x="0" y="10800"/>
                      </a:cubicBezTo>
                      <a:cubicBezTo>
                        <a:pt x="0" y="21600"/>
                        <a:pt x="14400" y="21600"/>
                        <a:pt x="21600" y="16199"/>
                      </a:cubicBezTo>
                      <a:cubicBezTo>
                        <a:pt x="21600" y="16199"/>
                        <a:pt x="21600" y="16199"/>
                        <a:pt x="21600" y="16199"/>
                      </a:cubicBezTo>
                      <a:cubicBezTo>
                        <a:pt x="21600" y="16199"/>
                        <a:pt x="21600" y="10800"/>
                        <a:pt x="21600" y="5400"/>
                      </a:cubicBezTo>
                      <a:close/>
                    </a:path>
                  </a:pathLst>
                </a:custGeom>
                <a:solidFill>
                  <a:srgbClr val="73B5DD"/>
                </a:solidFill>
                <a:ln w="9525" cap="flat" cmpd="sng">
                  <a:noFill/>
                  <a:prstDash val="solid"/>
                  <a:round/>
                </a:ln>
              </p:spPr>
              <p:txBody>
                <a:bodyPr rtlCol="0" anchor="ctr"/>
                <a:lstStyle/>
                <a:p>
                  <a:pPr algn="ctr"/>
                </a:p>
              </p:txBody>
            </p:sp>
          </p:grpSp>
          <p:grpSp>
            <p:nvGrpSpPr>
              <p:cNvPr id="545" name="组合"/>
              <p:cNvGrpSpPr/>
              <p:nvPr/>
            </p:nvGrpSpPr>
            <p:grpSpPr>
              <a:xfrm flipH="1">
                <a:off x="5314282" y="2099937"/>
                <a:ext cx="587884" cy="1781925"/>
                <a:chOff x="5314282" y="2099937"/>
                <a:chExt cx="587884" cy="1781925"/>
              </a:xfrm>
            </p:grpSpPr>
            <p:sp>
              <p:nvSpPr>
                <p:cNvPr id="543" name="矩形"/>
                <p:cNvSpPr/>
                <p:nvPr/>
              </p:nvSpPr>
              <p:spPr>
                <a:xfrm>
                  <a:off x="5638217" y="2963951"/>
                  <a:ext cx="263948" cy="53897"/>
                </a:xfrm>
                <a:prstGeom prst="rect">
                  <a:avLst/>
                </a:prstGeom>
                <a:solidFill>
                  <a:srgbClr val="BFBFBF"/>
                </a:solidFill>
                <a:ln w="19050" cap="flat" cmpd="sng">
                  <a:noFill/>
                  <a:prstDash val="solid"/>
                  <a:round/>
                </a:ln>
              </p:spPr>
              <p:txBody>
                <a:bodyPr rtlCol="0" anchor="ctr"/>
                <a:lstStyle/>
                <a:p>
                  <a:pPr algn="ctr"/>
                </a:p>
              </p:txBody>
            </p:sp>
            <p:sp>
              <p:nvSpPr>
                <p:cNvPr id="544" name="手杖形箭头"/>
                <p:cNvSpPr/>
                <p:nvPr/>
              </p:nvSpPr>
              <p:spPr>
                <a:xfrm rot="5400000" flipH="1">
                  <a:off x="4585379" y="2828840"/>
                  <a:ext cx="1781925" cy="324120"/>
                </a:xfrm>
                <a:custGeom>
                  <a:avLst/>
                  <a:gdLst>
                    <a:gd name="T1" fmla="*/ 0 w 21600"/>
                    <a:gd name="T2" fmla="*/ 8310 h 21600"/>
                    <a:gd name="T3" fmla="*/ 6110 w 21600"/>
                    <a:gd name="T4" fmla="*/ 21600 h 21600"/>
                  </a:gdLst>
                  <a:ahLst/>
                  <a:cxnLst/>
                  <a:rect l="T1" t="T2" r="T3" b="T4"/>
                  <a:pathLst>
                    <a:path w="21600" h="21600">
                      <a:moveTo>
                        <a:pt x="15661" y="14281"/>
                      </a:moveTo>
                      <a:lnTo>
                        <a:pt x="21599" y="8308"/>
                      </a:lnTo>
                      <a:lnTo>
                        <a:pt x="18630" y="8308"/>
                      </a:lnTo>
                      <a:cubicBezTo>
                        <a:pt x="18630" y="3720"/>
                        <a:pt x="14430" y="0"/>
                        <a:pt x="9250" y="0"/>
                      </a:cubicBezTo>
                      <a:cubicBezTo>
                        <a:pt x="4141" y="0"/>
                        <a:pt x="0" y="3799"/>
                        <a:pt x="0" y="8486"/>
                      </a:cubicBezTo>
                      <a:lnTo>
                        <a:pt x="0" y="21600"/>
                      </a:lnTo>
                      <a:lnTo>
                        <a:pt x="6110" y="21600"/>
                      </a:lnTo>
                      <a:lnTo>
                        <a:pt x="6110" y="8308"/>
                      </a:lnTo>
                      <a:cubicBezTo>
                        <a:pt x="6110" y="6945"/>
                        <a:pt x="7362" y="5839"/>
                        <a:pt x="8907" y="5839"/>
                      </a:cubicBezTo>
                      <a:lnTo>
                        <a:pt x="9724" y="5839"/>
                      </a:lnTo>
                      <a:cubicBezTo>
                        <a:pt x="11268" y="5839"/>
                        <a:pt x="12520" y="6945"/>
                        <a:pt x="12520" y="8308"/>
                      </a:cubicBezTo>
                      <a:lnTo>
                        <a:pt x="9724" y="8308"/>
                      </a:lnTo>
                      <a:close/>
                    </a:path>
                  </a:pathLst>
                </a:custGeom>
                <a:solidFill>
                  <a:srgbClr val="BFBFBF"/>
                </a:solidFill>
                <a:ln w="19050" cap="flat" cmpd="sng">
                  <a:noFill/>
                  <a:prstDash val="solid"/>
                  <a:round/>
                </a:ln>
              </p:spPr>
              <p:txBody>
                <a:bodyPr rtlCol="0" anchor="ctr"/>
                <a:lstStyle/>
                <a:p>
                  <a:pPr algn="ctr"/>
                </a:p>
              </p:txBody>
            </p:sp>
          </p:grpSp>
          <p:sp>
            <p:nvSpPr>
              <p:cNvPr id="546" name="椭圆"/>
              <p:cNvSpPr/>
              <p:nvPr/>
            </p:nvSpPr>
            <p:spPr>
              <a:xfrm>
                <a:off x="5907405" y="1917700"/>
                <a:ext cx="419100" cy="419100"/>
              </a:xfrm>
              <a:prstGeom prst="ellipse">
                <a:avLst/>
              </a:prstGeom>
              <a:solidFill>
                <a:srgbClr val="FEB947"/>
              </a:solidFill>
              <a:ln w="28575" cap="flat" cmpd="sng">
                <a:solidFill>
                  <a:srgbClr val="FFFFFF"/>
                </a:solidFill>
                <a:prstDash val="solid"/>
                <a:round/>
              </a:ln>
            </p:spPr>
            <p:txBody>
              <a:bodyPr rtlCol="0" anchor="ctr"/>
              <a:lstStyle/>
              <a:p>
                <a:pPr algn="ctr"/>
              </a:p>
            </p:txBody>
          </p:sp>
          <p:sp>
            <p:nvSpPr>
              <p:cNvPr id="547" name="椭圆"/>
              <p:cNvSpPr/>
              <p:nvPr/>
            </p:nvSpPr>
            <p:spPr>
              <a:xfrm>
                <a:off x="5907405" y="3645535"/>
                <a:ext cx="419100" cy="419100"/>
              </a:xfrm>
              <a:prstGeom prst="ellipse">
                <a:avLst/>
              </a:prstGeom>
              <a:solidFill>
                <a:srgbClr val="FEB947"/>
              </a:solidFill>
              <a:ln w="28575" cap="flat" cmpd="sng">
                <a:solidFill>
                  <a:srgbClr val="FFFFFF"/>
                </a:solidFill>
                <a:prstDash val="solid"/>
                <a:round/>
              </a:ln>
            </p:spPr>
            <p:txBody>
              <a:bodyPr rtlCol="0" anchor="ctr"/>
              <a:lstStyle/>
              <a:p>
                <a:pPr algn="ctr"/>
              </a:p>
            </p:txBody>
          </p:sp>
        </p:grpSp>
        <p:sp>
          <p:nvSpPr>
            <p:cNvPr id="549" name="矩形"/>
            <p:cNvSpPr/>
            <p:nvPr/>
          </p:nvSpPr>
          <p:spPr>
            <a:xfrm>
              <a:off x="911860" y="1981834"/>
              <a:ext cx="1692274" cy="2819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存在潜在的危险物质</a:t>
              </a:r>
              <a:endPar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550" name="矩形"/>
            <p:cNvSpPr/>
            <p:nvPr/>
          </p:nvSpPr>
          <p:spPr>
            <a:xfrm>
              <a:off x="779145" y="3469005"/>
              <a:ext cx="1824990" cy="12344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内部结构复杂，有围墙或者斜坡，有可能使进入者窒息或者被困在里面</a:t>
              </a:r>
              <a:endPar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551" name="矩形"/>
            <p:cNvSpPr/>
            <p:nvPr/>
          </p:nvSpPr>
          <p:spPr>
            <a:xfrm>
              <a:off x="6458584" y="3612515"/>
              <a:ext cx="1692275" cy="4724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存在其他明显的安全隐患</a:t>
              </a:r>
              <a:endPar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552" name="矩形"/>
            <p:cNvSpPr/>
            <p:nvPr/>
          </p:nvSpPr>
          <p:spPr>
            <a:xfrm>
              <a:off x="6410960" y="1946274"/>
              <a:ext cx="1692275" cy="2819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存在易燃易易爆物质</a:t>
              </a:r>
              <a:endPar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553" name="矩形"/>
            <p:cNvSpPr/>
            <p:nvPr/>
          </p:nvSpPr>
          <p:spPr>
            <a:xfrm>
              <a:off x="2709545" y="1972945"/>
              <a:ext cx="419100" cy="3009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01</a:t>
              </a:r>
              <a:endPar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554" name="矩形"/>
            <p:cNvSpPr/>
            <p:nvPr/>
          </p:nvSpPr>
          <p:spPr>
            <a:xfrm>
              <a:off x="5916930" y="1976120"/>
              <a:ext cx="419099" cy="3009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02</a:t>
              </a:r>
              <a:endPar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555" name="矩形"/>
            <p:cNvSpPr/>
            <p:nvPr/>
          </p:nvSpPr>
          <p:spPr>
            <a:xfrm>
              <a:off x="2700020" y="3720464"/>
              <a:ext cx="419100" cy="3009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03</a:t>
              </a:r>
              <a:endPar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556" name="矩形"/>
            <p:cNvSpPr/>
            <p:nvPr/>
          </p:nvSpPr>
          <p:spPr>
            <a:xfrm>
              <a:off x="5902325" y="3720464"/>
              <a:ext cx="419100" cy="3009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04</a:t>
              </a:r>
              <a:endPar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一、受限空间作业的概念、涉及的领域及危险特性</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pSp>
        <p:nvGrpSpPr>
          <p:cNvPr id="615" name="组合"/>
          <p:cNvGrpSpPr/>
          <p:nvPr/>
        </p:nvGrpSpPr>
        <p:grpSpPr>
          <a:xfrm>
            <a:off x="647065" y="770255"/>
            <a:ext cx="8025130" cy="4220209"/>
            <a:chOff x="647065" y="770255"/>
            <a:chExt cx="8025130" cy="4220209"/>
          </a:xfrm>
        </p:grpSpPr>
        <p:sp>
          <p:nvSpPr>
            <p:cNvPr id="563" name="直线"/>
            <p:cNvSpPr/>
            <p:nvPr/>
          </p:nvSpPr>
          <p:spPr>
            <a:xfrm flipV="1">
              <a:off x="4387850" y="2225675"/>
              <a:ext cx="0" cy="281939"/>
            </a:xfrm>
            <a:prstGeom prst="line">
              <a:avLst/>
            </a:prstGeom>
            <a:noFill/>
            <a:ln w="12700" cap="flat" cmpd="sng">
              <a:solidFill>
                <a:srgbClr val="7F7F7F"/>
              </a:solidFill>
              <a:prstDash val="solid"/>
              <a:round/>
            </a:ln>
          </p:spPr>
          <p:txBody>
            <a:bodyPr rtlCol="0" anchor="ctr"/>
            <a:lstStyle/>
            <a:p>
              <a:pPr algn="ctr"/>
            </a:p>
          </p:txBody>
        </p:sp>
        <p:sp>
          <p:nvSpPr>
            <p:cNvPr id="564" name="圆角矩形"/>
            <p:cNvSpPr/>
            <p:nvPr/>
          </p:nvSpPr>
          <p:spPr>
            <a:xfrm>
              <a:off x="2181860" y="1410970"/>
              <a:ext cx="3680459" cy="360044"/>
            </a:xfrm>
            <a:prstGeom prst="roundRect">
              <a:avLst>
                <a:gd name="adj" fmla="val 12486"/>
              </a:avLst>
            </a:prstGeom>
            <a:solidFill>
              <a:srgbClr val="C9DBE7"/>
            </a:solidFill>
            <a:ln w="12700" cap="flat" cmpd="sng">
              <a:noFill/>
              <a:prstDash val="solid"/>
              <a:round/>
            </a:ln>
          </p:spPr>
          <p:txBody>
            <a:bodyPr vert="horz" wrap="none" lIns="90477" tIns="44444" rIns="90477" bIns="44444" anchor="ctr" anchorCtr="0">
              <a:noAutofit/>
            </a:bodyPr>
            <a:lstStyle/>
            <a:p>
              <a:pPr marL="0" indent="0" algn="ctr" defTabSz="913130" eaLnBrk="0" latinLnBrk="0" hangingPunct="0">
                <a:lnSpc>
                  <a:spcPct val="100000"/>
                </a:lnSpc>
                <a:spcBef>
                  <a:spcPts val="0"/>
                </a:spcBef>
                <a:spcAft>
                  <a:spcPts val="0"/>
                </a:spcAft>
                <a:buNone/>
              </a:pPr>
              <a:r>
                <a:rPr lang="zh-CN" altLang="en-US"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不能够进出自如</a:t>
              </a:r>
              <a:endParaRPr lang="zh-CN" altLang="en-US"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sp>
          <p:nvSpPr>
            <p:cNvPr id="565" name="圆角矩形"/>
            <p:cNvSpPr/>
            <p:nvPr/>
          </p:nvSpPr>
          <p:spPr>
            <a:xfrm>
              <a:off x="2181225" y="911224"/>
              <a:ext cx="3681730" cy="360045"/>
            </a:xfrm>
            <a:prstGeom prst="roundRect">
              <a:avLst>
                <a:gd name="adj" fmla="val 12486"/>
              </a:avLst>
            </a:prstGeom>
            <a:solidFill>
              <a:srgbClr val="C9DBE7"/>
            </a:solidFill>
            <a:ln w="12700" cap="flat" cmpd="sng">
              <a:noFill/>
              <a:prstDash val="solid"/>
              <a:round/>
            </a:ln>
          </p:spPr>
          <p:txBody>
            <a:bodyPr vert="horz" wrap="none" lIns="90477" tIns="44444" rIns="90477" bIns="44444" anchor="ctr" anchorCtr="0">
              <a:noAutofit/>
            </a:bodyPr>
            <a:lstStyle/>
            <a:p>
              <a:pPr marL="0" indent="0" algn="ctr" defTabSz="913130" eaLnBrk="0" latinLnBrk="0" hangingPunct="0">
                <a:lnSpc>
                  <a:spcPct val="100000"/>
                </a:lnSpc>
                <a:spcBef>
                  <a:spcPts val="0"/>
                </a:spcBef>
                <a:spcAft>
                  <a:spcPts val="0"/>
                </a:spcAft>
                <a:buNone/>
              </a:pPr>
              <a:r>
                <a:rPr lang="zh-CN" altLang="en-US"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足够大可以进入作业</a:t>
              </a:r>
              <a:endParaRPr lang="zh-CN" altLang="en-US"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sp>
          <p:nvSpPr>
            <p:cNvPr id="566" name="圆角矩形"/>
            <p:cNvSpPr/>
            <p:nvPr/>
          </p:nvSpPr>
          <p:spPr>
            <a:xfrm>
              <a:off x="2181860" y="1943735"/>
              <a:ext cx="3680459" cy="360045"/>
            </a:xfrm>
            <a:prstGeom prst="roundRect">
              <a:avLst>
                <a:gd name="adj" fmla="val 12486"/>
              </a:avLst>
            </a:prstGeom>
            <a:solidFill>
              <a:srgbClr val="C9DBE7"/>
            </a:solidFill>
            <a:ln w="12700" cap="flat" cmpd="sng">
              <a:noFill/>
              <a:prstDash val="solid"/>
              <a:round/>
            </a:ln>
          </p:spPr>
          <p:txBody>
            <a:bodyPr vert="horz" wrap="none" lIns="90477" tIns="44444" rIns="90477" bIns="44444" anchor="ctr" anchorCtr="0">
              <a:noAutofit/>
            </a:bodyPr>
            <a:lstStyle/>
            <a:p>
              <a:pPr marL="0" indent="0" algn="ctr" defTabSz="913130" eaLnBrk="0" latinLnBrk="0" hangingPunct="0">
                <a:lnSpc>
                  <a:spcPct val="100000"/>
                </a:lnSpc>
                <a:spcBef>
                  <a:spcPts val="0"/>
                </a:spcBef>
                <a:spcAft>
                  <a:spcPts val="0"/>
                </a:spcAft>
                <a:buNone/>
              </a:pPr>
              <a:r>
                <a:rPr lang="zh-CN" altLang="en-US"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为人长期居留所设计</a:t>
              </a:r>
              <a:endParaRPr lang="zh-CN" altLang="en-US"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sp>
          <p:nvSpPr>
            <p:cNvPr id="567" name="圆角矩形"/>
            <p:cNvSpPr/>
            <p:nvPr/>
          </p:nvSpPr>
          <p:spPr>
            <a:xfrm>
              <a:off x="732790" y="2745740"/>
              <a:ext cx="1869439" cy="883919"/>
            </a:xfrm>
            <a:prstGeom prst="roundRect">
              <a:avLst>
                <a:gd name="adj" fmla="val 12486"/>
              </a:avLst>
            </a:prstGeom>
            <a:solidFill>
              <a:srgbClr val="C9DBE7"/>
            </a:solidFill>
            <a:ln w="12700" cap="flat" cmpd="sng">
              <a:noFill/>
              <a:prstDash val="solid"/>
              <a:round/>
            </a:ln>
          </p:spPr>
          <p:txBody>
            <a:bodyPr vert="horz" wrap="none" lIns="90477" tIns="44444" rIns="90477" bIns="44444" anchor="t" anchorCtr="0">
              <a:noAutofit/>
            </a:bodyPr>
            <a:lstStyle/>
            <a:p>
              <a:pPr marL="0" indent="0" algn="l" defTabSz="913130" eaLnBrk="0" latinLnBrk="0" hangingPunct="0">
                <a:lnSpc>
                  <a:spcPct val="100000"/>
                </a:lnSpc>
                <a:spcBef>
                  <a:spcPts val="0"/>
                </a:spcBef>
                <a:spcAft>
                  <a:spcPts val="0"/>
                </a:spcAft>
                <a:buNone/>
              </a:pPr>
              <a:r>
                <a:rPr lang="zh-CN" altLang="en-US" sz="12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有害气体环境</a:t>
              </a:r>
              <a:endParaRPr lang="en-US" altLang="zh-CN" sz="12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a:p>
              <a:pPr marL="0" indent="0" algn="l" defTabSz="913130" eaLnBrk="0" latinLnBrk="0" hangingPunct="0">
                <a:lnSpc>
                  <a:spcPct val="100000"/>
                </a:lnSpc>
                <a:spcBef>
                  <a:spcPts val="0"/>
                </a:spcBef>
                <a:spcAft>
                  <a:spcPts val="0"/>
                </a:spcAft>
                <a:buNone/>
              </a:pPr>
              <a:r>
                <a:rPr lang="en-US" altLang="zh-CN" sz="12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a:t>
              </a:r>
              <a:r>
                <a:rPr lang="zh-CN" altLang="en-US" sz="12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毒气</a:t>
              </a:r>
              <a:r>
                <a:rPr lang="en-US" altLang="zh-CN" sz="12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a:t>
              </a:r>
              <a:r>
                <a:rPr lang="zh-CN" altLang="en-US" sz="12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富氧</a:t>
              </a:r>
              <a:r>
                <a:rPr lang="en-US" altLang="zh-CN" sz="12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a:t>
              </a:r>
              <a:r>
                <a:rPr lang="zh-CN" altLang="en-US" sz="12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缺氧</a:t>
              </a:r>
              <a:endParaRPr lang="en-US" altLang="zh-CN" sz="12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a:p>
              <a:pPr marL="0" indent="0" algn="l" defTabSz="913130" eaLnBrk="0" latinLnBrk="0" hangingPunct="0">
                <a:lnSpc>
                  <a:spcPct val="100000"/>
                </a:lnSpc>
                <a:spcBef>
                  <a:spcPts val="0"/>
                </a:spcBef>
                <a:spcAft>
                  <a:spcPts val="0"/>
                </a:spcAft>
                <a:buNone/>
              </a:pPr>
              <a:r>
                <a:rPr lang="en-US" altLang="zh-CN" sz="12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a:t>
              </a:r>
              <a:r>
                <a:rPr lang="zh-CN" altLang="en-US" sz="12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火灾、爆炸</a:t>
              </a:r>
              <a:r>
                <a:rPr lang="en-US" altLang="zh-CN" sz="12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a:t>
              </a:r>
              <a:r>
                <a:rPr lang="zh-CN" altLang="en-US" sz="12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其它</a:t>
              </a:r>
              <a:endParaRPr lang="zh-CN" altLang="en-US" sz="12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sp>
          <p:nvSpPr>
            <p:cNvPr id="568" name="圆角矩形"/>
            <p:cNvSpPr/>
            <p:nvPr/>
          </p:nvSpPr>
          <p:spPr>
            <a:xfrm>
              <a:off x="3129915" y="2745740"/>
              <a:ext cx="1098550" cy="836930"/>
            </a:xfrm>
            <a:prstGeom prst="roundRect">
              <a:avLst>
                <a:gd name="adj" fmla="val 12486"/>
              </a:avLst>
            </a:prstGeom>
            <a:solidFill>
              <a:srgbClr val="C9DBE7"/>
            </a:solidFill>
            <a:ln w="12700" cap="flat" cmpd="sng">
              <a:noFill/>
              <a:prstDash val="solid"/>
              <a:round/>
            </a:ln>
          </p:spPr>
          <p:txBody>
            <a:bodyPr vert="horz" wrap="none" lIns="90477" tIns="44444" rIns="90477" bIns="44444" anchor="t" anchorCtr="0">
              <a:noAutofit/>
            </a:bodyPr>
            <a:lstStyle/>
            <a:p>
              <a:pPr marL="0" indent="0" algn="ctr" defTabSz="913130" eaLnBrk="0" latinLnBrk="0" hangingPunct="0">
                <a:lnSpc>
                  <a:spcPct val="100000"/>
                </a:lnSpc>
                <a:spcBef>
                  <a:spcPts val="0"/>
                </a:spcBef>
                <a:spcAft>
                  <a:spcPts val="0"/>
                </a:spcAft>
                <a:buNone/>
              </a:pPr>
              <a:r>
                <a:rPr lang="zh-CN" altLang="en-US" sz="13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被吞噬的危险</a:t>
              </a:r>
              <a:endParaRPr lang="en-US" altLang="zh-CN" sz="13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ctr" defTabSz="913130" eaLnBrk="0" latinLnBrk="0" hangingPunct="0">
                <a:lnSpc>
                  <a:spcPct val="100000"/>
                </a:lnSpc>
                <a:spcBef>
                  <a:spcPts val="0"/>
                </a:spcBef>
                <a:spcAft>
                  <a:spcPts val="0"/>
                </a:spcAft>
                <a:buNone/>
              </a:pPr>
              <a:r>
                <a:rPr lang="zh-CN" altLang="en-US" sz="13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干/湿物料使</a:t>
              </a:r>
              <a:endParaRPr lang="en-US" altLang="zh-CN" sz="13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ctr" defTabSz="913130" eaLnBrk="0" latinLnBrk="0" hangingPunct="0">
                <a:lnSpc>
                  <a:spcPct val="100000"/>
                </a:lnSpc>
                <a:spcBef>
                  <a:spcPts val="0"/>
                </a:spcBef>
                <a:spcAft>
                  <a:spcPts val="0"/>
                </a:spcAft>
                <a:buNone/>
              </a:pPr>
              <a:r>
                <a:rPr lang="zh-CN" altLang="en-US" sz="13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进入者受困</a:t>
              </a:r>
              <a:endParaRPr lang="zh-CN" altLang="en-US" sz="13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569" name="圆角矩形"/>
            <p:cNvSpPr/>
            <p:nvPr/>
          </p:nvSpPr>
          <p:spPr>
            <a:xfrm>
              <a:off x="4671060" y="2745740"/>
              <a:ext cx="1869440" cy="883919"/>
            </a:xfrm>
            <a:prstGeom prst="roundRect">
              <a:avLst>
                <a:gd name="adj" fmla="val 12486"/>
              </a:avLst>
            </a:prstGeom>
            <a:solidFill>
              <a:srgbClr val="C9DBE7"/>
            </a:solidFill>
            <a:ln w="12700" cap="flat" cmpd="sng">
              <a:noFill/>
              <a:prstDash val="solid"/>
              <a:round/>
            </a:ln>
          </p:spPr>
          <p:txBody>
            <a:bodyPr vert="horz" wrap="none" lIns="90477" tIns="44444" rIns="90477" bIns="44444" anchor="t" anchorCtr="0">
              <a:noAutofit/>
            </a:bodyPr>
            <a:lstStyle/>
            <a:p>
              <a:pPr marL="0" indent="0" algn="l" defTabSz="913130" eaLnBrk="0" latinLnBrk="0" hangingPunct="0">
                <a:lnSpc>
                  <a:spcPct val="100000"/>
                </a:lnSpc>
                <a:spcBef>
                  <a:spcPts val="0"/>
                </a:spcBef>
                <a:spcAft>
                  <a:spcPts val="0"/>
                </a:spcAft>
                <a:buNone/>
              </a:pPr>
              <a:r>
                <a:rPr lang="zh-CN" altLang="en-US" sz="12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内部构造</a:t>
              </a:r>
              <a:endParaRPr lang="en-US" altLang="zh-CN" sz="12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defTabSz="913130" eaLnBrk="0" latinLnBrk="0" hangingPunct="0">
                <a:lnSpc>
                  <a:spcPct val="100000"/>
                </a:lnSpc>
                <a:spcBef>
                  <a:spcPts val="0"/>
                </a:spcBef>
                <a:spcAft>
                  <a:spcPts val="0"/>
                </a:spcAft>
                <a:buNone/>
              </a:pPr>
              <a:r>
                <a:rPr lang="en-US" altLang="zh-CN" sz="12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a:t>
              </a:r>
              <a:r>
                <a:rPr lang="zh-CN" altLang="en-US" sz="12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倾斜的走道</a:t>
              </a:r>
              <a:r>
                <a:rPr lang="en-US" altLang="zh-CN" sz="12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a:t>
              </a:r>
              <a:r>
                <a:rPr lang="zh-CN" altLang="en-US" sz="12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脚</a:t>
              </a:r>
              <a:r>
                <a:rPr lang="en-US" altLang="zh-CN" sz="12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a:t>
              </a:r>
              <a:r>
                <a:rPr lang="zh-CN" altLang="en-US" sz="12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手的羁绊</a:t>
              </a:r>
              <a:endParaRPr lang="en-US" altLang="zh-CN" sz="12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defTabSz="913130" eaLnBrk="0" latinLnBrk="0" hangingPunct="0">
                <a:lnSpc>
                  <a:spcPct val="100000"/>
                </a:lnSpc>
                <a:spcBef>
                  <a:spcPts val="0"/>
                </a:spcBef>
                <a:spcAft>
                  <a:spcPts val="0"/>
                </a:spcAft>
                <a:buNone/>
              </a:pPr>
              <a:r>
                <a:rPr lang="en-US" altLang="zh-CN" sz="12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a:t>
              </a:r>
              <a:r>
                <a:rPr lang="zh-CN" altLang="en-US" sz="12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陷阱</a:t>
              </a:r>
              <a:r>
                <a:rPr lang="en-US" altLang="zh-CN" sz="12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a:t>
              </a:r>
              <a:r>
                <a:rPr lang="zh-CN" altLang="en-US" sz="12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其它</a:t>
              </a:r>
              <a:endParaRPr lang="zh-CN" altLang="en-US" sz="12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570" name="直线"/>
            <p:cNvSpPr/>
            <p:nvPr/>
          </p:nvSpPr>
          <p:spPr>
            <a:xfrm>
              <a:off x="4578350" y="1286510"/>
              <a:ext cx="0" cy="124459"/>
            </a:xfrm>
            <a:prstGeom prst="line">
              <a:avLst/>
            </a:prstGeom>
            <a:noFill/>
            <a:ln w="12700" cap="flat" cmpd="sng">
              <a:solidFill>
                <a:srgbClr val="7F7F7F"/>
              </a:solidFill>
              <a:prstDash val="solid"/>
              <a:round/>
              <a:tailEnd type="triangle" w="med" len="med"/>
            </a:ln>
          </p:spPr>
          <p:txBody>
            <a:bodyPr rtlCol="0" anchor="ctr"/>
            <a:lstStyle/>
            <a:p>
              <a:pPr algn="ctr"/>
            </a:p>
          </p:txBody>
        </p:sp>
        <p:sp>
          <p:nvSpPr>
            <p:cNvPr id="571" name="直线"/>
            <p:cNvSpPr/>
            <p:nvPr/>
          </p:nvSpPr>
          <p:spPr>
            <a:xfrm>
              <a:off x="4578350" y="1802764"/>
              <a:ext cx="0" cy="124459"/>
            </a:xfrm>
            <a:prstGeom prst="line">
              <a:avLst/>
            </a:prstGeom>
            <a:noFill/>
            <a:ln w="12700" cap="flat" cmpd="sng">
              <a:solidFill>
                <a:srgbClr val="7F7F7F"/>
              </a:solidFill>
              <a:prstDash val="solid"/>
              <a:round/>
              <a:tailEnd type="triangle" w="med" len="med"/>
            </a:ln>
          </p:spPr>
          <p:txBody>
            <a:bodyPr rtlCol="0" anchor="ctr"/>
            <a:lstStyle/>
            <a:p>
              <a:pPr algn="ctr"/>
            </a:p>
          </p:txBody>
        </p:sp>
        <p:sp>
          <p:nvSpPr>
            <p:cNvPr id="572" name="圆角矩形"/>
            <p:cNvSpPr/>
            <p:nvPr/>
          </p:nvSpPr>
          <p:spPr>
            <a:xfrm>
              <a:off x="6897371" y="2745740"/>
              <a:ext cx="1774824" cy="883919"/>
            </a:xfrm>
            <a:prstGeom prst="roundRect">
              <a:avLst>
                <a:gd name="adj" fmla="val 12486"/>
              </a:avLst>
            </a:prstGeom>
            <a:solidFill>
              <a:srgbClr val="C9DBE7"/>
            </a:solidFill>
            <a:ln w="12700" cap="flat" cmpd="sng">
              <a:noFill/>
              <a:prstDash val="solid"/>
              <a:round/>
            </a:ln>
          </p:spPr>
          <p:txBody>
            <a:bodyPr vert="horz" wrap="none" lIns="90477" tIns="44444" rIns="90477" bIns="44444" anchor="t" anchorCtr="0">
              <a:noAutofit/>
            </a:bodyPr>
            <a:lstStyle/>
            <a:p>
              <a:pPr marL="0" indent="0" algn="l" defTabSz="913130" eaLnBrk="0" latinLnBrk="0" hangingPunct="0">
                <a:lnSpc>
                  <a:spcPct val="100000"/>
                </a:lnSpc>
                <a:spcBef>
                  <a:spcPts val="0"/>
                </a:spcBef>
                <a:spcAft>
                  <a:spcPts val="0"/>
                </a:spcAft>
                <a:buNone/>
              </a:pPr>
              <a:r>
                <a:rPr lang="zh-CN" altLang="en-US" sz="12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其它危险</a:t>
              </a:r>
              <a:endParaRPr lang="en-US" altLang="zh-CN" sz="12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defTabSz="913130" eaLnBrk="0" latinLnBrk="0" hangingPunct="0">
                <a:lnSpc>
                  <a:spcPct val="100000"/>
                </a:lnSpc>
                <a:spcBef>
                  <a:spcPts val="0"/>
                </a:spcBef>
                <a:spcAft>
                  <a:spcPts val="0"/>
                </a:spcAft>
                <a:buNone/>
              </a:pPr>
              <a:r>
                <a:rPr lang="en-US" altLang="zh-CN" sz="12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a:t>
              </a:r>
              <a:r>
                <a:rPr lang="zh-CN" altLang="en-US" sz="12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电气</a:t>
              </a:r>
              <a:r>
                <a:rPr lang="en-US" altLang="zh-CN" sz="12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a:t>
              </a:r>
              <a:r>
                <a:rPr lang="zh-CN" altLang="en-US" sz="12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辐射</a:t>
              </a:r>
              <a:r>
                <a:rPr lang="en-US" altLang="zh-CN" sz="12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a:t>
              </a:r>
              <a:r>
                <a:rPr lang="zh-CN" altLang="en-US" sz="12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噪声</a:t>
              </a:r>
              <a:r>
                <a:rPr lang="en-US" altLang="zh-CN" sz="12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a:t>
              </a:r>
              <a:r>
                <a:rPr lang="zh-CN" altLang="en-US" sz="12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振动</a:t>
              </a:r>
              <a:endParaRPr lang="en-US" altLang="zh-CN" sz="12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defTabSz="913130" eaLnBrk="0" latinLnBrk="0" hangingPunct="0">
                <a:lnSpc>
                  <a:spcPct val="100000"/>
                </a:lnSpc>
                <a:spcBef>
                  <a:spcPts val="0"/>
                </a:spcBef>
                <a:spcAft>
                  <a:spcPts val="0"/>
                </a:spcAft>
                <a:buNone/>
              </a:pPr>
              <a:r>
                <a:rPr lang="en-US" altLang="zh-CN" sz="12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a:t>
              </a:r>
              <a:r>
                <a:rPr lang="zh-CN" altLang="en-US" sz="12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运转的部件</a:t>
              </a:r>
              <a:r>
                <a:rPr lang="en-US" altLang="zh-CN" sz="12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a:t>
              </a:r>
              <a:r>
                <a:rPr lang="zh-CN" altLang="en-US" sz="12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过热</a:t>
              </a:r>
              <a:r>
                <a:rPr lang="en-US" altLang="zh-CN" sz="12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a:t>
              </a:r>
              <a:r>
                <a:rPr lang="zh-CN" altLang="en-US" sz="12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过冷</a:t>
              </a:r>
              <a:endParaRPr lang="en-US" altLang="zh-CN" sz="12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defTabSz="913130" eaLnBrk="0" latinLnBrk="0" hangingPunct="0">
                <a:lnSpc>
                  <a:spcPct val="100000"/>
                </a:lnSpc>
                <a:spcBef>
                  <a:spcPts val="0"/>
                </a:spcBef>
                <a:spcAft>
                  <a:spcPts val="0"/>
                </a:spcAft>
                <a:buNone/>
              </a:pPr>
              <a:r>
                <a:rPr lang="en-US" altLang="zh-CN" sz="12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a:t>
              </a:r>
              <a:r>
                <a:rPr lang="zh-CN" altLang="en-US" sz="12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不良的联络沟通</a:t>
              </a:r>
              <a:endParaRPr lang="zh-CN" altLang="en-US" sz="12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grpSp>
          <p:nvGrpSpPr>
            <p:cNvPr id="578" name="组合"/>
            <p:cNvGrpSpPr/>
            <p:nvPr/>
          </p:nvGrpSpPr>
          <p:grpSpPr>
            <a:xfrm>
              <a:off x="1581785" y="2553970"/>
              <a:ext cx="6078856" cy="171449"/>
              <a:chOff x="1581785" y="2553970"/>
              <a:chExt cx="6078856" cy="171449"/>
            </a:xfrm>
          </p:grpSpPr>
          <p:sp>
            <p:nvSpPr>
              <p:cNvPr id="573" name="直线"/>
              <p:cNvSpPr/>
              <p:nvPr/>
            </p:nvSpPr>
            <p:spPr>
              <a:xfrm flipH="1">
                <a:off x="1581785" y="2553970"/>
                <a:ext cx="6078856" cy="0"/>
              </a:xfrm>
              <a:prstGeom prst="line">
                <a:avLst/>
              </a:prstGeom>
              <a:noFill/>
              <a:ln w="12700" cap="flat" cmpd="sng">
                <a:solidFill>
                  <a:srgbClr val="7F7F7F"/>
                </a:solidFill>
                <a:prstDash val="solid"/>
                <a:round/>
              </a:ln>
            </p:spPr>
            <p:txBody>
              <a:bodyPr rtlCol="0" anchor="ctr"/>
              <a:lstStyle/>
              <a:p>
                <a:pPr algn="ctr"/>
              </a:p>
            </p:txBody>
          </p:sp>
          <p:sp>
            <p:nvSpPr>
              <p:cNvPr id="574" name="直线"/>
              <p:cNvSpPr/>
              <p:nvPr/>
            </p:nvSpPr>
            <p:spPr>
              <a:xfrm>
                <a:off x="1581785" y="2600959"/>
                <a:ext cx="0" cy="124459"/>
              </a:xfrm>
              <a:prstGeom prst="line">
                <a:avLst/>
              </a:prstGeom>
              <a:noFill/>
              <a:ln w="12700" cap="flat" cmpd="sng">
                <a:solidFill>
                  <a:srgbClr val="7F7F7F"/>
                </a:solidFill>
                <a:prstDash val="solid"/>
                <a:round/>
                <a:tailEnd type="triangle" w="med" len="med"/>
              </a:ln>
            </p:spPr>
            <p:txBody>
              <a:bodyPr rtlCol="0" anchor="ctr"/>
              <a:lstStyle/>
              <a:p>
                <a:pPr algn="ctr"/>
              </a:p>
            </p:txBody>
          </p:sp>
          <p:sp>
            <p:nvSpPr>
              <p:cNvPr id="575" name="直线"/>
              <p:cNvSpPr/>
              <p:nvPr/>
            </p:nvSpPr>
            <p:spPr>
              <a:xfrm>
                <a:off x="3722370" y="2600959"/>
                <a:ext cx="0" cy="124459"/>
              </a:xfrm>
              <a:prstGeom prst="line">
                <a:avLst/>
              </a:prstGeom>
              <a:noFill/>
              <a:ln w="12700" cap="flat" cmpd="sng">
                <a:solidFill>
                  <a:srgbClr val="7F7F7F"/>
                </a:solidFill>
                <a:prstDash val="solid"/>
                <a:round/>
                <a:tailEnd type="triangle" w="med" len="med"/>
              </a:ln>
            </p:spPr>
            <p:txBody>
              <a:bodyPr rtlCol="0" anchor="ctr"/>
              <a:lstStyle/>
              <a:p>
                <a:pPr algn="ctr"/>
              </a:p>
            </p:txBody>
          </p:sp>
          <p:sp>
            <p:nvSpPr>
              <p:cNvPr id="576" name="直线"/>
              <p:cNvSpPr/>
              <p:nvPr/>
            </p:nvSpPr>
            <p:spPr>
              <a:xfrm>
                <a:off x="5605780" y="2600959"/>
                <a:ext cx="0" cy="124459"/>
              </a:xfrm>
              <a:prstGeom prst="line">
                <a:avLst/>
              </a:prstGeom>
              <a:noFill/>
              <a:ln w="12700" cap="flat" cmpd="sng">
                <a:solidFill>
                  <a:srgbClr val="7F7F7F"/>
                </a:solidFill>
                <a:prstDash val="solid"/>
                <a:round/>
                <a:tailEnd type="triangle" w="med" len="med"/>
              </a:ln>
            </p:spPr>
            <p:txBody>
              <a:bodyPr rtlCol="0" anchor="ctr"/>
              <a:lstStyle/>
              <a:p>
                <a:pPr algn="ctr"/>
              </a:p>
            </p:txBody>
          </p:sp>
          <p:sp>
            <p:nvSpPr>
              <p:cNvPr id="577" name="直线"/>
              <p:cNvSpPr/>
              <p:nvPr/>
            </p:nvSpPr>
            <p:spPr>
              <a:xfrm>
                <a:off x="7660640" y="2600959"/>
                <a:ext cx="0" cy="124459"/>
              </a:xfrm>
              <a:prstGeom prst="line">
                <a:avLst/>
              </a:prstGeom>
              <a:noFill/>
              <a:ln w="12700" cap="flat" cmpd="sng">
                <a:solidFill>
                  <a:srgbClr val="7F7F7F"/>
                </a:solidFill>
                <a:prstDash val="solid"/>
                <a:round/>
                <a:tailEnd type="triangle" w="med" len="med"/>
              </a:ln>
            </p:spPr>
            <p:txBody>
              <a:bodyPr rtlCol="0" anchor="ctr"/>
              <a:lstStyle/>
              <a:p>
                <a:pPr algn="ctr"/>
              </a:p>
            </p:txBody>
          </p:sp>
        </p:grpSp>
        <p:grpSp>
          <p:nvGrpSpPr>
            <p:cNvPr id="581" name="组合"/>
            <p:cNvGrpSpPr/>
            <p:nvPr/>
          </p:nvGrpSpPr>
          <p:grpSpPr>
            <a:xfrm>
              <a:off x="5948680" y="1052195"/>
              <a:ext cx="1369695" cy="140970"/>
              <a:chOff x="5948680" y="1052195"/>
              <a:chExt cx="1369695" cy="140970"/>
            </a:xfrm>
          </p:grpSpPr>
          <p:sp>
            <p:nvSpPr>
              <p:cNvPr id="579" name="直线"/>
              <p:cNvSpPr/>
              <p:nvPr/>
            </p:nvSpPr>
            <p:spPr>
              <a:xfrm>
                <a:off x="5948680" y="1052195"/>
                <a:ext cx="668654" cy="0"/>
              </a:xfrm>
              <a:prstGeom prst="line">
                <a:avLst/>
              </a:prstGeom>
              <a:noFill/>
              <a:ln w="12700" cap="flat" cmpd="sng">
                <a:solidFill>
                  <a:srgbClr val="7F7F7F"/>
                </a:solidFill>
                <a:prstDash val="solid"/>
                <a:round/>
              </a:ln>
            </p:spPr>
            <p:txBody>
              <a:bodyPr rtlCol="0" anchor="ctr"/>
              <a:lstStyle/>
              <a:p>
                <a:pPr algn="ctr"/>
              </a:p>
            </p:txBody>
          </p:sp>
          <p:sp>
            <p:nvSpPr>
              <p:cNvPr id="580" name="直线"/>
              <p:cNvSpPr/>
              <p:nvPr/>
            </p:nvSpPr>
            <p:spPr>
              <a:xfrm>
                <a:off x="6633210" y="1052195"/>
                <a:ext cx="685165" cy="140970"/>
              </a:xfrm>
              <a:prstGeom prst="line">
                <a:avLst/>
              </a:prstGeom>
              <a:noFill/>
              <a:ln w="12700" cap="flat" cmpd="sng">
                <a:solidFill>
                  <a:srgbClr val="7F7F7F"/>
                </a:solidFill>
                <a:prstDash val="solid"/>
                <a:round/>
                <a:tailEnd type="triangle" w="med" len="med"/>
              </a:ln>
            </p:spPr>
            <p:txBody>
              <a:bodyPr rtlCol="0" anchor="ctr"/>
              <a:lstStyle/>
              <a:p>
                <a:pPr algn="ctr"/>
              </a:p>
            </p:txBody>
          </p:sp>
        </p:grpSp>
        <p:sp>
          <p:nvSpPr>
            <p:cNvPr id="582" name="直线"/>
            <p:cNvSpPr/>
            <p:nvPr/>
          </p:nvSpPr>
          <p:spPr>
            <a:xfrm>
              <a:off x="5948680" y="1568450"/>
              <a:ext cx="1284604" cy="0"/>
            </a:xfrm>
            <a:prstGeom prst="line">
              <a:avLst/>
            </a:prstGeom>
            <a:noFill/>
            <a:ln w="12700" cap="flat" cmpd="sng">
              <a:solidFill>
                <a:srgbClr val="7F7F7F"/>
              </a:solidFill>
              <a:prstDash val="solid"/>
              <a:round/>
              <a:tailEnd type="triangle" w="med" len="med"/>
            </a:ln>
          </p:spPr>
          <p:txBody>
            <a:bodyPr rtlCol="0" anchor="ctr"/>
            <a:lstStyle/>
            <a:p>
              <a:pPr algn="ctr"/>
            </a:p>
          </p:txBody>
        </p:sp>
        <p:grpSp>
          <p:nvGrpSpPr>
            <p:cNvPr id="585" name="组合"/>
            <p:cNvGrpSpPr/>
            <p:nvPr/>
          </p:nvGrpSpPr>
          <p:grpSpPr>
            <a:xfrm>
              <a:off x="5948680" y="1943735"/>
              <a:ext cx="1369695" cy="140970"/>
              <a:chOff x="5948680" y="1943735"/>
              <a:chExt cx="1369695" cy="140970"/>
            </a:xfrm>
          </p:grpSpPr>
          <p:sp>
            <p:nvSpPr>
              <p:cNvPr id="583" name="直线"/>
              <p:cNvSpPr/>
              <p:nvPr/>
            </p:nvSpPr>
            <p:spPr>
              <a:xfrm flipV="1">
                <a:off x="6633210" y="1943735"/>
                <a:ext cx="685165" cy="140970"/>
              </a:xfrm>
              <a:prstGeom prst="line">
                <a:avLst/>
              </a:prstGeom>
              <a:noFill/>
              <a:ln w="12700" cap="flat" cmpd="sng">
                <a:solidFill>
                  <a:srgbClr val="7F7F7F"/>
                </a:solidFill>
                <a:prstDash val="solid"/>
                <a:round/>
                <a:tailEnd type="triangle" w="med" len="med"/>
              </a:ln>
            </p:spPr>
            <p:txBody>
              <a:bodyPr rtlCol="0" anchor="ctr"/>
              <a:lstStyle/>
              <a:p>
                <a:pPr algn="ctr"/>
              </a:p>
            </p:txBody>
          </p:sp>
          <p:sp>
            <p:nvSpPr>
              <p:cNvPr id="584" name="直线"/>
              <p:cNvSpPr/>
              <p:nvPr/>
            </p:nvSpPr>
            <p:spPr>
              <a:xfrm>
                <a:off x="5948680" y="2084705"/>
                <a:ext cx="668654" cy="0"/>
              </a:xfrm>
              <a:prstGeom prst="line">
                <a:avLst/>
              </a:prstGeom>
              <a:noFill/>
              <a:ln w="12700" cap="flat" cmpd="sng">
                <a:solidFill>
                  <a:srgbClr val="7F7F7F"/>
                </a:solidFill>
                <a:prstDash val="solid"/>
                <a:round/>
              </a:ln>
            </p:spPr>
            <p:txBody>
              <a:bodyPr rtlCol="0" anchor="ctr"/>
              <a:lstStyle/>
              <a:p>
                <a:pPr algn="ctr"/>
              </a:p>
            </p:txBody>
          </p:sp>
        </p:grpSp>
        <p:sp>
          <p:nvSpPr>
            <p:cNvPr id="586" name="圆角矩形"/>
            <p:cNvSpPr/>
            <p:nvPr/>
          </p:nvSpPr>
          <p:spPr>
            <a:xfrm>
              <a:off x="7318376" y="1210310"/>
              <a:ext cx="1269999" cy="742950"/>
            </a:xfrm>
            <a:prstGeom prst="roundRect">
              <a:avLst>
                <a:gd name="adj" fmla="val 16666"/>
              </a:avLst>
            </a:prstGeom>
            <a:solidFill>
              <a:srgbClr val="C9DBE7"/>
            </a:solidFill>
            <a:ln w="12700" cap="flat" cmpd="sng">
              <a:noFill/>
              <a:prstDash val="solid"/>
              <a:round/>
            </a:ln>
          </p:spPr>
          <p:txBody>
            <a:bodyPr vert="horz" wrap="none" lIns="90477" tIns="44444" rIns="90477" bIns="44444" anchor="ctr" anchorCtr="0">
              <a:noAutofit/>
            </a:bodyPr>
            <a:lstStyle/>
            <a:p>
              <a:pPr marL="0" indent="0" algn="ctr" defTabSz="913130" eaLnBrk="0" latinLnBrk="0" hangingPunct="0">
                <a:lnSpc>
                  <a:spcPct val="100000"/>
                </a:lnSpc>
                <a:spcBef>
                  <a:spcPts val="0"/>
                </a:spcBef>
                <a:spcAft>
                  <a:spcPts val="0"/>
                </a:spcAft>
                <a:buNone/>
              </a:pPr>
              <a:r>
                <a:rPr lang="zh-CN" altLang="en-US"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不是一个</a:t>
              </a:r>
              <a:endParaRPr lang="en-US" altLang="zh-CN"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a:p>
              <a:pPr marL="0" indent="0" algn="ctr" defTabSz="913130" eaLnBrk="0" latinLnBrk="0" hangingPunct="0">
                <a:lnSpc>
                  <a:spcPct val="100000"/>
                </a:lnSpc>
                <a:spcBef>
                  <a:spcPts val="0"/>
                </a:spcBef>
                <a:spcAft>
                  <a:spcPts val="0"/>
                </a:spcAft>
                <a:buNone/>
              </a:pPr>
              <a:r>
                <a:rPr lang="zh-CN" altLang="en-US"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封闭空间</a:t>
              </a:r>
              <a:endParaRPr lang="zh-CN" altLang="en-US"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sp>
          <p:nvSpPr>
            <p:cNvPr id="587" name="矩形"/>
            <p:cNvSpPr/>
            <p:nvPr/>
          </p:nvSpPr>
          <p:spPr>
            <a:xfrm>
              <a:off x="4749800" y="1211580"/>
              <a:ext cx="549274" cy="234314"/>
            </a:xfrm>
            <a:prstGeom prst="rect">
              <a:avLst/>
            </a:prstGeom>
            <a:noFill/>
            <a:ln w="9525" cap="flat" cmpd="sng">
              <a:noFill/>
              <a:prstDash val="solid"/>
              <a:round/>
            </a:ln>
          </p:spPr>
          <p:txBody>
            <a:bodyPr vert="horz" wrap="square" lIns="91440" tIns="45720" rIns="91440" bIns="45720" anchor="t" anchorCtr="0">
              <a:spAutoFit/>
            </a:bodyPr>
            <a:lstStyle/>
            <a:p>
              <a:pPr marL="0" indent="0" algn="l" eaLnBrk="0" latinLnBrk="0" hangingPunct="0">
                <a:lnSpc>
                  <a:spcPct val="100000"/>
                </a:lnSpc>
                <a:spcBef>
                  <a:spcPct val="50000"/>
                </a:spcBef>
                <a:spcAft>
                  <a:spcPts val="0"/>
                </a:spcAft>
                <a:buNone/>
              </a:pPr>
              <a:r>
                <a:rPr lang="zh-CN" altLang="en-US" sz="1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是</a:t>
              </a:r>
              <a:endParaRPr lang="zh-CN" altLang="en-US" sz="1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588" name="矩形"/>
            <p:cNvSpPr/>
            <p:nvPr/>
          </p:nvSpPr>
          <p:spPr>
            <a:xfrm>
              <a:off x="4749800" y="1727835"/>
              <a:ext cx="549274" cy="234314"/>
            </a:xfrm>
            <a:prstGeom prst="rect">
              <a:avLst/>
            </a:prstGeom>
            <a:noFill/>
            <a:ln w="9525" cap="flat" cmpd="sng">
              <a:noFill/>
              <a:prstDash val="solid"/>
              <a:round/>
            </a:ln>
          </p:spPr>
          <p:txBody>
            <a:bodyPr vert="horz" wrap="square" lIns="91440" tIns="45720" rIns="91440" bIns="45720" anchor="t" anchorCtr="0">
              <a:spAutoFit/>
            </a:bodyPr>
            <a:lstStyle/>
            <a:p>
              <a:pPr marL="0" indent="0" algn="l" eaLnBrk="0" latinLnBrk="0" hangingPunct="0">
                <a:lnSpc>
                  <a:spcPct val="100000"/>
                </a:lnSpc>
                <a:spcBef>
                  <a:spcPct val="50000"/>
                </a:spcBef>
                <a:spcAft>
                  <a:spcPts val="0"/>
                </a:spcAft>
                <a:buNone/>
              </a:pPr>
              <a:r>
                <a:rPr lang="zh-CN" altLang="en-US" sz="1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是</a:t>
              </a:r>
              <a:endParaRPr lang="zh-CN" altLang="en-US" sz="1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589" name="矩形"/>
            <p:cNvSpPr/>
            <p:nvPr/>
          </p:nvSpPr>
          <p:spPr>
            <a:xfrm>
              <a:off x="3893185" y="2263775"/>
              <a:ext cx="549274" cy="281940"/>
            </a:xfrm>
            <a:prstGeom prst="rect">
              <a:avLst/>
            </a:prstGeom>
            <a:noFill/>
            <a:ln w="9525" cap="flat" cmpd="sng">
              <a:noFill/>
              <a:prstDash val="solid"/>
              <a:round/>
            </a:ln>
          </p:spPr>
          <p:txBody>
            <a:bodyPr vert="horz" wrap="square" lIns="91440" tIns="45720" rIns="91440" bIns="45720" anchor="t" anchorCtr="0">
              <a:spAutoFit/>
            </a:bodyPr>
            <a:lstStyle/>
            <a:p>
              <a:pPr marL="0" indent="0" algn="l" eaLnBrk="0" latinLnBrk="0" hangingPunct="0">
                <a:lnSpc>
                  <a:spcPct val="100000"/>
                </a:lnSpc>
                <a:spcBef>
                  <a:spcPct val="50000"/>
                </a:spcBef>
                <a:spcAft>
                  <a:spcPts val="0"/>
                </a:spcAft>
                <a:buNone/>
              </a:pPr>
              <a:r>
                <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否</a:t>
              </a:r>
              <a:endPar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590" name="矩形"/>
            <p:cNvSpPr/>
            <p:nvPr/>
          </p:nvSpPr>
          <p:spPr>
            <a:xfrm>
              <a:off x="6033770" y="1286510"/>
              <a:ext cx="549274" cy="281939"/>
            </a:xfrm>
            <a:prstGeom prst="rect">
              <a:avLst/>
            </a:prstGeom>
            <a:noFill/>
            <a:ln w="9525" cap="flat" cmpd="sng">
              <a:noFill/>
              <a:prstDash val="solid"/>
              <a:round/>
            </a:ln>
          </p:spPr>
          <p:txBody>
            <a:bodyPr vert="horz" wrap="square" lIns="91440" tIns="45720" rIns="91440" bIns="45720" anchor="t" anchorCtr="0">
              <a:spAutoFit/>
            </a:bodyPr>
            <a:lstStyle/>
            <a:p>
              <a:pPr marL="0" indent="0" algn="l" eaLnBrk="0" latinLnBrk="0" hangingPunct="0">
                <a:lnSpc>
                  <a:spcPct val="100000"/>
                </a:lnSpc>
                <a:spcBef>
                  <a:spcPct val="50000"/>
                </a:spcBef>
                <a:spcAft>
                  <a:spcPts val="0"/>
                </a:spcAft>
                <a:buNone/>
              </a:pPr>
              <a:r>
                <a:rPr lang="zh-CN" altLang="en-US"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否</a:t>
              </a:r>
              <a:endParaRPr lang="zh-CN" altLang="en-US"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sp>
          <p:nvSpPr>
            <p:cNvPr id="591" name="矩形"/>
            <p:cNvSpPr/>
            <p:nvPr/>
          </p:nvSpPr>
          <p:spPr>
            <a:xfrm>
              <a:off x="6033770" y="1755775"/>
              <a:ext cx="549274" cy="281939"/>
            </a:xfrm>
            <a:prstGeom prst="rect">
              <a:avLst/>
            </a:prstGeom>
            <a:noFill/>
            <a:ln w="9525" cap="flat" cmpd="sng">
              <a:noFill/>
              <a:prstDash val="solid"/>
              <a:round/>
            </a:ln>
          </p:spPr>
          <p:txBody>
            <a:bodyPr vert="horz" wrap="square" lIns="91440" tIns="45720" rIns="91440" bIns="45720" anchor="t" anchorCtr="0">
              <a:spAutoFit/>
            </a:bodyPr>
            <a:lstStyle/>
            <a:p>
              <a:pPr marL="0" indent="0" algn="l" eaLnBrk="0" latinLnBrk="0" hangingPunct="0">
                <a:lnSpc>
                  <a:spcPct val="100000"/>
                </a:lnSpc>
                <a:spcBef>
                  <a:spcPct val="50000"/>
                </a:spcBef>
                <a:spcAft>
                  <a:spcPts val="0"/>
                </a:spcAft>
                <a:buNone/>
              </a:pPr>
              <a:r>
                <a:rPr lang="zh-CN" altLang="en-US"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是</a:t>
              </a:r>
              <a:endParaRPr lang="zh-CN" altLang="en-US"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sp>
          <p:nvSpPr>
            <p:cNvPr id="592" name="圆角矩形"/>
            <p:cNvSpPr/>
            <p:nvPr/>
          </p:nvSpPr>
          <p:spPr>
            <a:xfrm>
              <a:off x="647065" y="3868419"/>
              <a:ext cx="8024495" cy="273685"/>
            </a:xfrm>
            <a:prstGeom prst="roundRect">
              <a:avLst>
                <a:gd name="adj" fmla="val 12486"/>
              </a:avLst>
            </a:prstGeom>
            <a:solidFill>
              <a:srgbClr val="C9DBE7"/>
            </a:solidFill>
            <a:ln w="12700" cap="flat" cmpd="sng">
              <a:noFill/>
              <a:prstDash val="solid"/>
              <a:round/>
            </a:ln>
          </p:spPr>
          <p:txBody>
            <a:bodyPr vert="horz" wrap="none" lIns="90477" tIns="44444" rIns="90477" bIns="44444" anchor="ctr" anchorCtr="0">
              <a:noAutofit/>
            </a:bodyPr>
            <a:lstStyle/>
            <a:p>
              <a:pPr marL="0" indent="0" algn="ctr" defTabSz="913130" eaLnBrk="0" latinLnBrk="0" hangingPunct="0">
                <a:lnSpc>
                  <a:spcPct val="100000"/>
                </a:lnSpc>
                <a:spcBef>
                  <a:spcPts val="0"/>
                </a:spcBef>
                <a:spcAft>
                  <a:spcPts val="0"/>
                </a:spcAft>
                <a:buNone/>
              </a:pPr>
              <a:r>
                <a:rPr lang="zh-CN" altLang="en-US"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不需要办许可证间</a:t>
              </a:r>
              <a:endParaRPr lang="zh-CN" altLang="en-US"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sp>
          <p:nvSpPr>
            <p:cNvPr id="593" name="圆角矩形"/>
            <p:cNvSpPr/>
            <p:nvPr/>
          </p:nvSpPr>
          <p:spPr>
            <a:xfrm>
              <a:off x="647700" y="4622800"/>
              <a:ext cx="8023859" cy="367664"/>
            </a:xfrm>
            <a:prstGeom prst="roundRect">
              <a:avLst>
                <a:gd name="adj" fmla="val 16666"/>
              </a:avLst>
            </a:prstGeom>
            <a:solidFill>
              <a:srgbClr val="E7E7E7"/>
            </a:solidFill>
            <a:ln w="12700" cap="flat" cmpd="sng">
              <a:noFill/>
              <a:prstDash val="solid"/>
              <a:round/>
            </a:ln>
          </p:spPr>
          <p:txBody>
            <a:bodyPr vert="horz" wrap="none" lIns="90477" tIns="44444" rIns="90477" bIns="44444" anchor="ctr" anchorCtr="0">
              <a:noAutofit/>
            </a:bodyPr>
            <a:lstStyle/>
            <a:p>
              <a:pPr marL="0" indent="0" algn="ctr" defTabSz="913130" eaLnBrk="0" latinLnBrk="0" hangingPunct="0">
                <a:lnSpc>
                  <a:spcPct val="100000"/>
                </a:lnSpc>
                <a:spcBef>
                  <a:spcPts val="0"/>
                </a:spcBef>
                <a:spcAft>
                  <a:spcPts val="0"/>
                </a:spcAft>
                <a:buNone/>
              </a:pPr>
              <a:r>
                <a:rPr lang="zh-CN" altLang="en-US"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需要办许可证间</a:t>
              </a:r>
              <a:endParaRPr lang="zh-CN" altLang="en-US"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sp>
          <p:nvSpPr>
            <p:cNvPr id="594" name="矩形"/>
            <p:cNvSpPr/>
            <p:nvPr/>
          </p:nvSpPr>
          <p:spPr>
            <a:xfrm>
              <a:off x="1290955" y="3585209"/>
              <a:ext cx="403224" cy="279388"/>
            </a:xfrm>
            <a:prstGeom prst="rect">
              <a:avLst/>
            </a:prstGeom>
            <a:noFill/>
            <a:ln w="12700" cap="flat" cmpd="sng">
              <a:noFill/>
              <a:prstDash val="solid"/>
              <a:round/>
            </a:ln>
          </p:spPr>
          <p:txBody>
            <a:bodyPr vert="horz" wrap="square" lIns="90477" tIns="44444" rIns="90477" bIns="44444" anchor="t" anchorCtr="0">
              <a:spAutoFit/>
            </a:bodyPr>
            <a:lstStyle/>
            <a:p>
              <a:pPr marL="0" indent="0" algn="l" defTabSz="913130" eaLnBrk="0" latinLnBrk="0" hangingPunct="0">
                <a:lnSpc>
                  <a:spcPct val="100000"/>
                </a:lnSpc>
                <a:spcBef>
                  <a:spcPts val="0"/>
                </a:spcBef>
                <a:spcAft>
                  <a:spcPts val="0"/>
                </a:spcAft>
                <a:buNone/>
              </a:pPr>
              <a:r>
                <a:rPr lang="zh-CN" altLang="en-US"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否</a:t>
              </a:r>
              <a:endParaRPr lang="zh-CN" altLang="en-US"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sp>
          <p:nvSpPr>
            <p:cNvPr id="595" name="直线"/>
            <p:cNvSpPr/>
            <p:nvPr/>
          </p:nvSpPr>
          <p:spPr>
            <a:xfrm>
              <a:off x="1153795" y="3633470"/>
              <a:ext cx="0" cy="140970"/>
            </a:xfrm>
            <a:prstGeom prst="line">
              <a:avLst/>
            </a:prstGeom>
            <a:noFill/>
            <a:ln w="12700" cap="flat" cmpd="sng">
              <a:solidFill>
                <a:srgbClr val="000000"/>
              </a:solidFill>
              <a:prstDash val="solid"/>
              <a:round/>
              <a:tailEnd type="triangle" w="med" len="med"/>
            </a:ln>
          </p:spPr>
          <p:txBody>
            <a:bodyPr rtlCol="0" anchor="ctr"/>
            <a:lstStyle/>
            <a:p>
              <a:pPr algn="ctr"/>
            </a:p>
          </p:txBody>
        </p:sp>
        <p:sp>
          <p:nvSpPr>
            <p:cNvPr id="596" name="直线"/>
            <p:cNvSpPr/>
            <p:nvPr/>
          </p:nvSpPr>
          <p:spPr>
            <a:xfrm>
              <a:off x="7318376" y="4149724"/>
              <a:ext cx="0" cy="234949"/>
            </a:xfrm>
            <a:prstGeom prst="line">
              <a:avLst/>
            </a:prstGeom>
            <a:noFill/>
            <a:ln w="12700" cap="flat" cmpd="sng">
              <a:solidFill>
                <a:srgbClr val="7F7F7F"/>
              </a:solidFill>
              <a:prstDash val="solid"/>
              <a:round/>
              <a:tailEnd type="triangle" w="med" len="med"/>
            </a:ln>
          </p:spPr>
          <p:txBody>
            <a:bodyPr rtlCol="0" anchor="ctr"/>
            <a:lstStyle/>
            <a:p>
              <a:pPr algn="ctr"/>
            </a:p>
          </p:txBody>
        </p:sp>
        <p:sp>
          <p:nvSpPr>
            <p:cNvPr id="597" name="直线"/>
            <p:cNvSpPr/>
            <p:nvPr/>
          </p:nvSpPr>
          <p:spPr>
            <a:xfrm>
              <a:off x="5948680" y="4149724"/>
              <a:ext cx="0" cy="187960"/>
            </a:xfrm>
            <a:prstGeom prst="line">
              <a:avLst/>
            </a:prstGeom>
            <a:noFill/>
            <a:ln w="12700" cap="flat" cmpd="sng">
              <a:solidFill>
                <a:srgbClr val="7F7F7F"/>
              </a:solidFill>
              <a:prstDash val="solid"/>
              <a:round/>
              <a:tailEnd type="triangle" w="med" len="med"/>
            </a:ln>
          </p:spPr>
          <p:txBody>
            <a:bodyPr rtlCol="0" anchor="ctr"/>
            <a:lstStyle/>
            <a:p>
              <a:pPr algn="ctr"/>
            </a:p>
          </p:txBody>
        </p:sp>
        <p:sp>
          <p:nvSpPr>
            <p:cNvPr id="598" name="直线"/>
            <p:cNvSpPr/>
            <p:nvPr/>
          </p:nvSpPr>
          <p:spPr>
            <a:xfrm>
              <a:off x="3808095" y="4149724"/>
              <a:ext cx="0" cy="187960"/>
            </a:xfrm>
            <a:prstGeom prst="line">
              <a:avLst/>
            </a:prstGeom>
            <a:noFill/>
            <a:ln w="12700" cap="flat" cmpd="sng">
              <a:solidFill>
                <a:srgbClr val="7F7F7F"/>
              </a:solidFill>
              <a:prstDash val="solid"/>
              <a:round/>
              <a:tailEnd type="triangle" w="med" len="med"/>
            </a:ln>
          </p:spPr>
          <p:txBody>
            <a:bodyPr rtlCol="0" anchor="ctr"/>
            <a:lstStyle/>
            <a:p>
              <a:pPr algn="ctr"/>
            </a:p>
          </p:txBody>
        </p:sp>
        <p:sp>
          <p:nvSpPr>
            <p:cNvPr id="599" name="直线"/>
            <p:cNvSpPr/>
            <p:nvPr/>
          </p:nvSpPr>
          <p:spPr>
            <a:xfrm>
              <a:off x="1924050" y="4149724"/>
              <a:ext cx="0" cy="234949"/>
            </a:xfrm>
            <a:prstGeom prst="line">
              <a:avLst/>
            </a:prstGeom>
            <a:noFill/>
            <a:ln w="12700" cap="flat" cmpd="sng">
              <a:solidFill>
                <a:srgbClr val="7F7F7F"/>
              </a:solidFill>
              <a:prstDash val="solid"/>
              <a:round/>
              <a:tailEnd type="triangle" w="med" len="med"/>
            </a:ln>
          </p:spPr>
          <p:txBody>
            <a:bodyPr rtlCol="0" anchor="ctr"/>
            <a:lstStyle/>
            <a:p>
              <a:pPr algn="ctr"/>
            </a:p>
          </p:txBody>
        </p:sp>
        <p:sp>
          <p:nvSpPr>
            <p:cNvPr id="600" name="直线"/>
            <p:cNvSpPr/>
            <p:nvPr/>
          </p:nvSpPr>
          <p:spPr>
            <a:xfrm>
              <a:off x="3379470" y="3586480"/>
              <a:ext cx="0" cy="140970"/>
            </a:xfrm>
            <a:prstGeom prst="line">
              <a:avLst/>
            </a:prstGeom>
            <a:noFill/>
            <a:ln w="12700" cap="flat" cmpd="sng">
              <a:solidFill>
                <a:srgbClr val="7F7F7F"/>
              </a:solidFill>
              <a:prstDash val="solid"/>
              <a:round/>
              <a:tailEnd type="triangle" w="med" len="med"/>
            </a:ln>
          </p:spPr>
          <p:txBody>
            <a:bodyPr rtlCol="0" anchor="ctr"/>
            <a:lstStyle/>
            <a:p>
              <a:pPr algn="ctr"/>
            </a:p>
          </p:txBody>
        </p:sp>
        <p:sp>
          <p:nvSpPr>
            <p:cNvPr id="601" name="直线"/>
            <p:cNvSpPr/>
            <p:nvPr/>
          </p:nvSpPr>
          <p:spPr>
            <a:xfrm>
              <a:off x="5177790" y="3633470"/>
              <a:ext cx="0" cy="140970"/>
            </a:xfrm>
            <a:prstGeom prst="line">
              <a:avLst/>
            </a:prstGeom>
            <a:noFill/>
            <a:ln w="12700" cap="flat" cmpd="sng">
              <a:solidFill>
                <a:srgbClr val="7F7F7F"/>
              </a:solidFill>
              <a:prstDash val="solid"/>
              <a:round/>
              <a:tailEnd type="triangle" w="med" len="med"/>
            </a:ln>
          </p:spPr>
          <p:txBody>
            <a:bodyPr rtlCol="0" anchor="ctr"/>
            <a:lstStyle/>
            <a:p>
              <a:pPr algn="ctr"/>
            </a:p>
          </p:txBody>
        </p:sp>
        <p:sp>
          <p:nvSpPr>
            <p:cNvPr id="602" name="直线"/>
            <p:cNvSpPr/>
            <p:nvPr/>
          </p:nvSpPr>
          <p:spPr>
            <a:xfrm>
              <a:off x="7917815" y="3633470"/>
              <a:ext cx="0" cy="140970"/>
            </a:xfrm>
            <a:prstGeom prst="line">
              <a:avLst/>
            </a:prstGeom>
            <a:noFill/>
            <a:ln w="12700" cap="flat" cmpd="sng">
              <a:solidFill>
                <a:srgbClr val="7F7F7F"/>
              </a:solidFill>
              <a:prstDash val="solid"/>
              <a:round/>
              <a:tailEnd type="triangle" w="med" len="med"/>
            </a:ln>
          </p:spPr>
          <p:txBody>
            <a:bodyPr rtlCol="0" anchor="ctr"/>
            <a:lstStyle/>
            <a:p>
              <a:pPr algn="ctr"/>
            </a:p>
          </p:txBody>
        </p:sp>
        <p:sp>
          <p:nvSpPr>
            <p:cNvPr id="603" name="直线"/>
            <p:cNvSpPr/>
            <p:nvPr/>
          </p:nvSpPr>
          <p:spPr>
            <a:xfrm>
              <a:off x="1924050" y="3642360"/>
              <a:ext cx="0" cy="217804"/>
            </a:xfrm>
            <a:prstGeom prst="line">
              <a:avLst/>
            </a:prstGeom>
            <a:noFill/>
            <a:ln w="12700" cap="flat" cmpd="sng">
              <a:solidFill>
                <a:srgbClr val="7F7F7F"/>
              </a:solidFill>
              <a:prstDash val="solid"/>
              <a:round/>
            </a:ln>
          </p:spPr>
          <p:txBody>
            <a:bodyPr rtlCol="0" anchor="ctr"/>
            <a:lstStyle/>
            <a:p>
              <a:pPr algn="ctr"/>
            </a:p>
          </p:txBody>
        </p:sp>
        <p:sp>
          <p:nvSpPr>
            <p:cNvPr id="604" name="直线"/>
            <p:cNvSpPr/>
            <p:nvPr/>
          </p:nvSpPr>
          <p:spPr>
            <a:xfrm>
              <a:off x="3808095" y="3586480"/>
              <a:ext cx="0" cy="281939"/>
            </a:xfrm>
            <a:prstGeom prst="line">
              <a:avLst/>
            </a:prstGeom>
            <a:noFill/>
            <a:ln w="12700" cap="flat" cmpd="sng">
              <a:solidFill>
                <a:srgbClr val="7F7F7F"/>
              </a:solidFill>
              <a:prstDash val="solid"/>
              <a:round/>
            </a:ln>
          </p:spPr>
          <p:txBody>
            <a:bodyPr rtlCol="0" anchor="ctr"/>
            <a:lstStyle/>
            <a:p>
              <a:pPr algn="ctr"/>
            </a:p>
          </p:txBody>
        </p:sp>
        <p:sp>
          <p:nvSpPr>
            <p:cNvPr id="605" name="直线"/>
            <p:cNvSpPr/>
            <p:nvPr/>
          </p:nvSpPr>
          <p:spPr>
            <a:xfrm>
              <a:off x="5948680" y="3633470"/>
              <a:ext cx="0" cy="217804"/>
            </a:xfrm>
            <a:prstGeom prst="line">
              <a:avLst/>
            </a:prstGeom>
            <a:noFill/>
            <a:ln w="12700" cap="flat" cmpd="sng">
              <a:solidFill>
                <a:srgbClr val="7F7F7F"/>
              </a:solidFill>
              <a:prstDash val="solid"/>
              <a:round/>
            </a:ln>
          </p:spPr>
          <p:txBody>
            <a:bodyPr rtlCol="0" anchor="ctr"/>
            <a:lstStyle/>
            <a:p>
              <a:pPr algn="ctr"/>
            </a:p>
          </p:txBody>
        </p:sp>
        <p:sp>
          <p:nvSpPr>
            <p:cNvPr id="606" name="直线"/>
            <p:cNvSpPr/>
            <p:nvPr/>
          </p:nvSpPr>
          <p:spPr>
            <a:xfrm>
              <a:off x="7318376" y="3633470"/>
              <a:ext cx="0" cy="217804"/>
            </a:xfrm>
            <a:prstGeom prst="line">
              <a:avLst/>
            </a:prstGeom>
            <a:noFill/>
            <a:ln w="12700" cap="flat" cmpd="sng">
              <a:solidFill>
                <a:srgbClr val="0563C1"/>
              </a:solidFill>
              <a:prstDash val="solid"/>
              <a:round/>
            </a:ln>
          </p:spPr>
          <p:txBody>
            <a:bodyPr rtlCol="0" anchor="ctr"/>
            <a:lstStyle/>
            <a:p>
              <a:pPr algn="ctr"/>
            </a:p>
          </p:txBody>
        </p:sp>
        <p:sp>
          <p:nvSpPr>
            <p:cNvPr id="607" name="矩形"/>
            <p:cNvSpPr/>
            <p:nvPr/>
          </p:nvSpPr>
          <p:spPr>
            <a:xfrm>
              <a:off x="2922905" y="3633470"/>
              <a:ext cx="403225" cy="279388"/>
            </a:xfrm>
            <a:prstGeom prst="rect">
              <a:avLst/>
            </a:prstGeom>
            <a:noFill/>
            <a:ln w="12700" cap="flat" cmpd="sng">
              <a:noFill/>
              <a:prstDash val="solid"/>
              <a:round/>
            </a:ln>
          </p:spPr>
          <p:txBody>
            <a:bodyPr vert="horz" wrap="square" lIns="90477" tIns="44444" rIns="90477" bIns="44444" anchor="t" anchorCtr="0">
              <a:spAutoFit/>
            </a:bodyPr>
            <a:lstStyle/>
            <a:p>
              <a:pPr marL="0" indent="0" algn="l" defTabSz="913130" eaLnBrk="0" latinLnBrk="0" hangingPunct="0">
                <a:lnSpc>
                  <a:spcPct val="100000"/>
                </a:lnSpc>
                <a:spcBef>
                  <a:spcPts val="0"/>
                </a:spcBef>
                <a:spcAft>
                  <a:spcPts val="0"/>
                </a:spcAft>
                <a:buNone/>
              </a:pPr>
              <a:r>
                <a:rPr lang="zh-CN" altLang="en-US"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否</a:t>
              </a:r>
              <a:endParaRPr lang="zh-CN" altLang="en-US"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sp>
          <p:nvSpPr>
            <p:cNvPr id="608" name="矩形"/>
            <p:cNvSpPr/>
            <p:nvPr/>
          </p:nvSpPr>
          <p:spPr>
            <a:xfrm>
              <a:off x="4492625" y="3633470"/>
              <a:ext cx="403224" cy="279388"/>
            </a:xfrm>
            <a:prstGeom prst="rect">
              <a:avLst/>
            </a:prstGeom>
            <a:noFill/>
            <a:ln w="12700" cap="flat" cmpd="sng">
              <a:noFill/>
              <a:prstDash val="solid"/>
              <a:round/>
            </a:ln>
          </p:spPr>
          <p:txBody>
            <a:bodyPr vert="horz" wrap="square" lIns="90477" tIns="44444" rIns="90477" bIns="44444" anchor="t" anchorCtr="0">
              <a:spAutoFit/>
            </a:bodyPr>
            <a:lstStyle/>
            <a:p>
              <a:pPr marL="0" indent="0" algn="l" defTabSz="913130" eaLnBrk="0" latinLnBrk="0" hangingPunct="0">
                <a:lnSpc>
                  <a:spcPct val="100000"/>
                </a:lnSpc>
                <a:spcBef>
                  <a:spcPts val="0"/>
                </a:spcBef>
                <a:spcAft>
                  <a:spcPts val="0"/>
                </a:spcAft>
                <a:buNone/>
              </a:pPr>
              <a:r>
                <a:rPr lang="zh-CN" altLang="en-US"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否</a:t>
              </a:r>
              <a:endParaRPr lang="zh-CN" altLang="en-US"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sp>
          <p:nvSpPr>
            <p:cNvPr id="609" name="矩形"/>
            <p:cNvSpPr/>
            <p:nvPr/>
          </p:nvSpPr>
          <p:spPr>
            <a:xfrm>
              <a:off x="8174356" y="3633470"/>
              <a:ext cx="403225" cy="279388"/>
            </a:xfrm>
            <a:prstGeom prst="rect">
              <a:avLst/>
            </a:prstGeom>
            <a:noFill/>
            <a:ln w="12700" cap="flat" cmpd="sng">
              <a:noFill/>
              <a:prstDash val="solid"/>
              <a:round/>
            </a:ln>
          </p:spPr>
          <p:txBody>
            <a:bodyPr vert="horz" wrap="square" lIns="90477" tIns="44444" rIns="90477" bIns="44444" anchor="t" anchorCtr="0">
              <a:spAutoFit/>
            </a:bodyPr>
            <a:lstStyle/>
            <a:p>
              <a:pPr marL="0" indent="0" algn="l" defTabSz="913130" eaLnBrk="0" latinLnBrk="0" hangingPunct="0">
                <a:lnSpc>
                  <a:spcPct val="100000"/>
                </a:lnSpc>
                <a:spcBef>
                  <a:spcPts val="0"/>
                </a:spcBef>
                <a:spcAft>
                  <a:spcPts val="0"/>
                </a:spcAft>
                <a:buNone/>
              </a:pPr>
              <a:r>
                <a:rPr lang="zh-CN" altLang="en-US"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否</a:t>
              </a:r>
              <a:endParaRPr lang="zh-CN" altLang="en-US"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sp>
          <p:nvSpPr>
            <p:cNvPr id="610" name="矩形"/>
            <p:cNvSpPr/>
            <p:nvPr/>
          </p:nvSpPr>
          <p:spPr>
            <a:xfrm>
              <a:off x="3893185" y="4272915"/>
              <a:ext cx="513715" cy="281929"/>
            </a:xfrm>
            <a:prstGeom prst="rect">
              <a:avLst/>
            </a:prstGeom>
            <a:noFill/>
            <a:ln w="12700" cap="flat" cmpd="sng">
              <a:noFill/>
              <a:prstDash val="solid"/>
              <a:round/>
            </a:ln>
          </p:spPr>
          <p:txBody>
            <a:bodyPr vert="horz" wrap="square" lIns="91429" tIns="45715" rIns="91429" bIns="45715" anchor="t" anchorCtr="0">
              <a:spAutoFit/>
            </a:bodyPr>
            <a:lstStyle/>
            <a:p>
              <a:pPr marL="0" indent="0" algn="l" defTabSz="913130" eaLnBrk="0" latinLnBrk="0" hangingPunct="0">
                <a:lnSpc>
                  <a:spcPct val="100000"/>
                </a:lnSpc>
                <a:spcBef>
                  <a:spcPct val="50000"/>
                </a:spcBef>
                <a:spcAft>
                  <a:spcPts val="0"/>
                </a:spcAft>
                <a:buNone/>
              </a:pPr>
              <a:r>
                <a:rPr lang="zh-CN" altLang="en-US" sz="13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是</a:t>
              </a:r>
              <a:endParaRPr lang="zh-CN" altLang="en-US" sz="13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611" name="矩形"/>
            <p:cNvSpPr/>
            <p:nvPr/>
          </p:nvSpPr>
          <p:spPr>
            <a:xfrm>
              <a:off x="2095500" y="4272915"/>
              <a:ext cx="513714" cy="281929"/>
            </a:xfrm>
            <a:prstGeom prst="rect">
              <a:avLst/>
            </a:prstGeom>
            <a:noFill/>
            <a:ln w="12700" cap="flat" cmpd="sng">
              <a:noFill/>
              <a:prstDash val="solid"/>
              <a:round/>
            </a:ln>
          </p:spPr>
          <p:txBody>
            <a:bodyPr vert="horz" wrap="square" lIns="91429" tIns="45715" rIns="91429" bIns="45715" anchor="t" anchorCtr="0">
              <a:spAutoFit/>
            </a:bodyPr>
            <a:lstStyle/>
            <a:p>
              <a:pPr marL="0" indent="0" algn="l" defTabSz="913130" eaLnBrk="0" latinLnBrk="0" hangingPunct="0">
                <a:lnSpc>
                  <a:spcPct val="100000"/>
                </a:lnSpc>
                <a:spcBef>
                  <a:spcPct val="50000"/>
                </a:spcBef>
                <a:spcAft>
                  <a:spcPts val="0"/>
                </a:spcAft>
                <a:buNone/>
              </a:pPr>
              <a:r>
                <a:rPr lang="zh-CN" altLang="en-US" sz="13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是</a:t>
              </a:r>
              <a:endParaRPr lang="zh-CN" altLang="en-US" sz="13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612" name="矩形"/>
            <p:cNvSpPr/>
            <p:nvPr/>
          </p:nvSpPr>
          <p:spPr>
            <a:xfrm>
              <a:off x="6033770" y="4272915"/>
              <a:ext cx="513714" cy="281929"/>
            </a:xfrm>
            <a:prstGeom prst="rect">
              <a:avLst/>
            </a:prstGeom>
            <a:noFill/>
            <a:ln w="12700" cap="flat" cmpd="sng">
              <a:noFill/>
              <a:prstDash val="solid"/>
              <a:round/>
            </a:ln>
          </p:spPr>
          <p:txBody>
            <a:bodyPr vert="horz" wrap="square" lIns="91429" tIns="45715" rIns="91429" bIns="45715" anchor="t" anchorCtr="0">
              <a:spAutoFit/>
            </a:bodyPr>
            <a:lstStyle/>
            <a:p>
              <a:pPr marL="0" indent="0" algn="l" defTabSz="913130" eaLnBrk="0" latinLnBrk="0" hangingPunct="0">
                <a:lnSpc>
                  <a:spcPct val="100000"/>
                </a:lnSpc>
                <a:spcBef>
                  <a:spcPct val="50000"/>
                </a:spcBef>
                <a:spcAft>
                  <a:spcPts val="0"/>
                </a:spcAft>
                <a:buNone/>
              </a:pPr>
              <a:r>
                <a:rPr lang="zh-CN" altLang="en-US" sz="13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是</a:t>
              </a:r>
              <a:endParaRPr lang="zh-CN" altLang="en-US" sz="13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613" name="矩形"/>
            <p:cNvSpPr/>
            <p:nvPr/>
          </p:nvSpPr>
          <p:spPr>
            <a:xfrm>
              <a:off x="7489825" y="4272915"/>
              <a:ext cx="513714" cy="281929"/>
            </a:xfrm>
            <a:prstGeom prst="rect">
              <a:avLst/>
            </a:prstGeom>
            <a:noFill/>
            <a:ln w="12700" cap="flat" cmpd="sng">
              <a:noFill/>
              <a:prstDash val="solid"/>
              <a:round/>
            </a:ln>
          </p:spPr>
          <p:txBody>
            <a:bodyPr vert="horz" wrap="square" lIns="91429" tIns="45715" rIns="91429" bIns="45715" anchor="t" anchorCtr="0">
              <a:spAutoFit/>
            </a:bodyPr>
            <a:lstStyle/>
            <a:p>
              <a:pPr marL="0" indent="0" algn="l" defTabSz="913130" eaLnBrk="0" latinLnBrk="0" hangingPunct="0">
                <a:lnSpc>
                  <a:spcPct val="100000"/>
                </a:lnSpc>
                <a:spcBef>
                  <a:spcPct val="50000"/>
                </a:spcBef>
                <a:spcAft>
                  <a:spcPts val="0"/>
                </a:spcAft>
                <a:buNone/>
              </a:pPr>
              <a:r>
                <a:rPr lang="zh-CN" altLang="en-US" sz="13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是</a:t>
              </a:r>
              <a:endParaRPr lang="zh-CN" altLang="en-US" sz="13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614" name="矩形"/>
            <p:cNvSpPr/>
            <p:nvPr/>
          </p:nvSpPr>
          <p:spPr>
            <a:xfrm>
              <a:off x="5948680" y="770255"/>
              <a:ext cx="549274" cy="281939"/>
            </a:xfrm>
            <a:prstGeom prst="rect">
              <a:avLst/>
            </a:prstGeom>
            <a:noFill/>
            <a:ln w="9525" cap="flat" cmpd="sng">
              <a:noFill/>
              <a:prstDash val="solid"/>
              <a:round/>
            </a:ln>
          </p:spPr>
          <p:txBody>
            <a:bodyPr vert="horz" wrap="square" lIns="91440" tIns="45720" rIns="91440" bIns="45720" anchor="t" anchorCtr="0">
              <a:spAutoFit/>
            </a:bodyPr>
            <a:lstStyle/>
            <a:p>
              <a:pPr marL="0" indent="0" algn="l" eaLnBrk="0" latinLnBrk="0" hangingPunct="0">
                <a:lnSpc>
                  <a:spcPct val="100000"/>
                </a:lnSpc>
                <a:spcBef>
                  <a:spcPct val="50000"/>
                </a:spcBef>
                <a:spcAft>
                  <a:spcPts val="0"/>
                </a:spcAft>
                <a:buNone/>
              </a:pPr>
              <a:r>
                <a:rPr lang="zh-CN" altLang="en-US"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否</a:t>
              </a:r>
              <a:endParaRPr lang="zh-CN" altLang="en-US"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1" name="组合"/>
          <p:cNvGrpSpPr/>
          <p:nvPr/>
        </p:nvGrpSpPr>
        <p:grpSpPr>
          <a:xfrm>
            <a:off x="1467681" y="999057"/>
            <a:ext cx="5909174" cy="3668424"/>
            <a:chOff x="1467681" y="999057"/>
            <a:chExt cx="5909174" cy="3668424"/>
          </a:xfrm>
        </p:grpSpPr>
        <p:pic>
          <p:nvPicPr>
            <p:cNvPr id="619" name="图片"/>
            <p:cNvPicPr>
              <a:picLocks noChangeAspect="1"/>
            </p:cNvPicPr>
            <p:nvPr/>
          </p:nvPicPr>
          <p:blipFill>
            <a:blip r:embed="rId1" cstate="print"/>
            <a:stretch>
              <a:fillRect/>
            </a:stretch>
          </p:blipFill>
          <p:spPr>
            <a:xfrm>
              <a:off x="3969339" y="999057"/>
              <a:ext cx="3407516" cy="2201997"/>
            </a:xfrm>
            <a:prstGeom prst="rect">
              <a:avLst/>
            </a:prstGeom>
            <a:noFill/>
            <a:ln w="9525" cap="flat" cmpd="sng">
              <a:noFill/>
              <a:prstDash val="solid"/>
              <a:round/>
            </a:ln>
          </p:spPr>
        </p:pic>
        <p:sp>
          <p:nvSpPr>
            <p:cNvPr id="620" name="圆角矩形"/>
            <p:cNvSpPr/>
            <p:nvPr/>
          </p:nvSpPr>
          <p:spPr>
            <a:xfrm>
              <a:off x="1664964" y="999057"/>
              <a:ext cx="2027631" cy="443228"/>
            </a:xfrm>
            <a:prstGeom prst="roundRect">
              <a:avLst>
                <a:gd name="adj" fmla="val 12486"/>
              </a:avLst>
            </a:prstGeom>
            <a:solidFill>
              <a:srgbClr val="C9DBE7"/>
            </a:solidFill>
            <a:ln w="12700" cap="flat" cmpd="sng">
              <a:noFill/>
              <a:prstDash val="solid"/>
              <a:round/>
            </a:ln>
          </p:spPr>
          <p:txBody>
            <a:bodyPr vert="horz" wrap="none" lIns="90477" tIns="44444" rIns="90477" bIns="44444" anchor="ctr" anchorCtr="0">
              <a:noAutofit/>
            </a:bodyPr>
            <a:lstStyle/>
            <a:p>
              <a:pPr marL="0" indent="0" algn="ctr" defTabSz="913130" eaLnBrk="0" latinLnBrk="0" hangingPunct="0">
                <a:lnSpc>
                  <a:spcPct val="100000"/>
                </a:lnSpc>
                <a:spcBef>
                  <a:spcPts val="0"/>
                </a:spcBef>
                <a:spcAft>
                  <a:spcPts val="0"/>
                </a:spcAft>
                <a:buNone/>
              </a:pPr>
              <a:r>
                <a:rPr lang="zh-CN" altLang="en-US" sz="14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足够大可以进入作业</a:t>
              </a:r>
              <a:endParaRPr lang="zh-CN" altLang="en-US" sz="14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621" name="圆角矩形"/>
            <p:cNvSpPr/>
            <p:nvPr/>
          </p:nvSpPr>
          <p:spPr>
            <a:xfrm>
              <a:off x="1664964" y="3036022"/>
              <a:ext cx="2027631" cy="452659"/>
            </a:xfrm>
            <a:prstGeom prst="roundRect">
              <a:avLst>
                <a:gd name="adj" fmla="val 12486"/>
              </a:avLst>
            </a:prstGeom>
            <a:solidFill>
              <a:srgbClr val="C9DBE7"/>
            </a:solidFill>
            <a:ln w="12700" cap="flat" cmpd="sng">
              <a:noFill/>
              <a:prstDash val="solid"/>
              <a:round/>
            </a:ln>
          </p:spPr>
          <p:txBody>
            <a:bodyPr vert="horz" wrap="none" lIns="90477" tIns="44444" rIns="90477" bIns="44444" anchor="ctr" anchorCtr="0">
              <a:noAutofit/>
            </a:bodyPr>
            <a:lstStyle/>
            <a:p>
              <a:pPr marL="0" indent="0" algn="ctr" defTabSz="913130" eaLnBrk="0" latinLnBrk="0" hangingPunct="0">
                <a:lnSpc>
                  <a:spcPct val="100000"/>
                </a:lnSpc>
                <a:spcBef>
                  <a:spcPts val="0"/>
                </a:spcBef>
                <a:spcAft>
                  <a:spcPts val="0"/>
                </a:spcAft>
                <a:buNone/>
              </a:pPr>
              <a:r>
                <a:rPr lang="zh-CN" altLang="en-US" sz="14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不是人长期居留所设计</a:t>
              </a:r>
              <a:endParaRPr lang="zh-CN" altLang="en-US" sz="14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622" name="直线"/>
            <p:cNvSpPr/>
            <p:nvPr/>
          </p:nvSpPr>
          <p:spPr>
            <a:xfrm rot="21360000">
              <a:off x="3694786" y="1163617"/>
              <a:ext cx="1446742" cy="113164"/>
            </a:xfrm>
            <a:prstGeom prst="line">
              <a:avLst/>
            </a:prstGeom>
            <a:noFill/>
            <a:ln w="25400" cap="flat" cmpd="sng">
              <a:solidFill>
                <a:srgbClr val="FEB947"/>
              </a:solidFill>
              <a:prstDash val="solid"/>
              <a:round/>
              <a:tailEnd type="triangle" w="med" len="med"/>
            </a:ln>
          </p:spPr>
          <p:txBody>
            <a:bodyPr rtlCol="0" anchor="ctr"/>
            <a:lstStyle/>
            <a:p>
              <a:pPr algn="ctr"/>
            </a:p>
          </p:txBody>
        </p:sp>
        <p:sp>
          <p:nvSpPr>
            <p:cNvPr id="623" name="直线"/>
            <p:cNvSpPr/>
            <p:nvPr/>
          </p:nvSpPr>
          <p:spPr>
            <a:xfrm flipV="1">
              <a:off x="3406534" y="1819972"/>
              <a:ext cx="2095035" cy="423424"/>
            </a:xfrm>
            <a:prstGeom prst="line">
              <a:avLst/>
            </a:prstGeom>
            <a:noFill/>
            <a:ln w="25400" cap="flat" cmpd="sng">
              <a:solidFill>
                <a:srgbClr val="FEB947"/>
              </a:solidFill>
              <a:prstDash val="solid"/>
              <a:round/>
              <a:tailEnd type="triangle" w="med" len="med"/>
            </a:ln>
          </p:spPr>
          <p:txBody>
            <a:bodyPr rtlCol="0" anchor="ctr"/>
            <a:lstStyle/>
            <a:p>
              <a:pPr algn="ctr"/>
            </a:p>
          </p:txBody>
        </p:sp>
        <p:sp>
          <p:nvSpPr>
            <p:cNvPr id="624" name="圆角矩形"/>
            <p:cNvSpPr/>
            <p:nvPr/>
          </p:nvSpPr>
          <p:spPr>
            <a:xfrm>
              <a:off x="1467681" y="4224253"/>
              <a:ext cx="2422196" cy="443229"/>
            </a:xfrm>
            <a:prstGeom prst="roundRect">
              <a:avLst>
                <a:gd name="adj" fmla="val 12486"/>
              </a:avLst>
            </a:prstGeom>
            <a:solidFill>
              <a:srgbClr val="FEB947"/>
            </a:solidFill>
            <a:ln w="12700" cap="flat" cmpd="sng">
              <a:noFill/>
              <a:prstDash val="solid"/>
              <a:round/>
            </a:ln>
          </p:spPr>
          <p:txBody>
            <a:bodyPr vert="horz" wrap="none" lIns="90477" tIns="44444" rIns="90477" bIns="44444" anchor="ctr" anchorCtr="0">
              <a:noAutofit/>
            </a:bodyPr>
            <a:lstStyle/>
            <a:p>
              <a:pPr marL="0" indent="0" algn="ctr" defTabSz="913130" eaLnBrk="0" latinLnBrk="0" hangingPunct="0">
                <a:lnSpc>
                  <a:spcPct val="100000"/>
                </a:lnSpc>
                <a:spcBef>
                  <a:spcPts val="0"/>
                </a:spcBef>
                <a:spcAft>
                  <a:spcPts val="0"/>
                </a:spcAft>
                <a:buNone/>
              </a:pPr>
              <a:r>
                <a:rPr lang="zh-CN" altLang="en-US" sz="1400" b="1" i="0" u="none" strike="noStrike" kern="1200" cap="none" spc="0" baseline="0">
                  <a:solidFill>
                    <a:srgbClr val="404040"/>
                  </a:solidFill>
                  <a:latin typeface="微软雅黑" panose="020B0503020204020204" charset="-122"/>
                  <a:ea typeface="微软雅黑" panose="020B0503020204020204" charset="-122"/>
                  <a:cs typeface="微软雅黑" panose="020B0503020204020204" charset="-122"/>
                </a:rPr>
                <a:t>有毒气体：闪蒸气（</a:t>
              </a:r>
              <a:r>
                <a:rPr lang="en-US" altLang="zh-CN" sz="1400" b="1" i="0" u="none" strike="noStrike" kern="1200" cap="none" spc="0" baseline="0">
                  <a:solidFill>
                    <a:srgbClr val="404040"/>
                  </a:solidFill>
                  <a:latin typeface="微软雅黑" panose="020B0503020204020204" charset="-122"/>
                  <a:ea typeface="微软雅黑" panose="020B0503020204020204" charset="-122"/>
                  <a:cs typeface="微软雅黑" panose="020B0503020204020204" charset="-122"/>
                </a:rPr>
                <a:t>C1-C4</a:t>
              </a:r>
              <a:r>
                <a:rPr lang="zh-CN" altLang="en-US" sz="1400" b="1" i="0" u="none" strike="noStrike" kern="1200" cap="none" spc="0" baseline="0">
                  <a:solidFill>
                    <a:srgbClr val="404040"/>
                  </a:solidFill>
                  <a:latin typeface="微软雅黑" panose="020B0503020204020204" charset="-122"/>
                  <a:ea typeface="微软雅黑" panose="020B0503020204020204" charset="-122"/>
                  <a:cs typeface="微软雅黑" panose="020B0503020204020204" charset="-122"/>
                </a:rPr>
                <a:t>）</a:t>
              </a:r>
              <a:endParaRPr lang="zh-CN" altLang="en-US" sz="1400" b="1" i="0" u="none" strike="noStrike" kern="1200" cap="none" spc="0" baseline="0">
                <a:solidFill>
                  <a:srgbClr val="404040"/>
                </a:solidFill>
                <a:latin typeface="微软雅黑" panose="020B0503020204020204" charset="-122"/>
                <a:ea typeface="微软雅黑" panose="020B0503020204020204" charset="-122"/>
                <a:cs typeface="微软雅黑" panose="020B0503020204020204" charset="-122"/>
              </a:endParaRPr>
            </a:p>
          </p:txBody>
        </p:sp>
        <p:sp>
          <p:nvSpPr>
            <p:cNvPr id="625" name="圆角矩形"/>
            <p:cNvSpPr/>
            <p:nvPr/>
          </p:nvSpPr>
          <p:spPr>
            <a:xfrm>
              <a:off x="4449942" y="3715011"/>
              <a:ext cx="2714832" cy="782723"/>
            </a:xfrm>
            <a:prstGeom prst="roundRect">
              <a:avLst>
                <a:gd name="adj" fmla="val 12486"/>
              </a:avLst>
            </a:prstGeom>
            <a:solidFill>
              <a:srgbClr val="FEB947"/>
            </a:solidFill>
            <a:ln w="12700" cap="flat" cmpd="sng">
              <a:noFill/>
              <a:prstDash val="solid"/>
              <a:round/>
            </a:ln>
          </p:spPr>
          <p:txBody>
            <a:bodyPr vert="horz" wrap="none" lIns="90477" tIns="44444" rIns="90477" bIns="44444" anchor="ctr" anchorCtr="0">
              <a:noAutofit/>
            </a:bodyPr>
            <a:lstStyle/>
            <a:p>
              <a:pPr marL="0" indent="0" algn="l" defTabSz="913130" eaLnBrk="0" latinLnBrk="0" hangingPunct="0">
                <a:lnSpc>
                  <a:spcPct val="100000"/>
                </a:lnSpc>
                <a:spcBef>
                  <a:spcPts val="0"/>
                </a:spcBef>
                <a:spcAft>
                  <a:spcPts val="0"/>
                </a:spcAft>
                <a:buNone/>
              </a:pPr>
              <a:r>
                <a:rPr lang="zh-CN" altLang="en-US" sz="13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其它：</a:t>
              </a:r>
              <a:endParaRPr lang="en-US" altLang="zh-CN" sz="13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0" indent="0" algn="l" defTabSz="913130" eaLnBrk="0" latinLnBrk="0" hangingPunct="0">
                <a:lnSpc>
                  <a:spcPct val="100000"/>
                </a:lnSpc>
                <a:spcBef>
                  <a:spcPts val="0"/>
                </a:spcBef>
                <a:spcAft>
                  <a:spcPts val="0"/>
                </a:spcAft>
                <a:buNone/>
              </a:pPr>
              <a:r>
                <a:rPr lang="zh-CN" altLang="en-US" sz="13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清理作业：底部沉积的油污，沙子</a:t>
              </a:r>
              <a:endParaRPr lang="en-US" altLang="zh-CN" sz="13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0" indent="0" algn="l" defTabSz="913130" eaLnBrk="0" latinLnBrk="0" hangingPunct="0">
                <a:lnSpc>
                  <a:spcPct val="100000"/>
                </a:lnSpc>
                <a:spcBef>
                  <a:spcPts val="0"/>
                </a:spcBef>
                <a:spcAft>
                  <a:spcPts val="0"/>
                </a:spcAft>
                <a:buNone/>
              </a:pPr>
              <a:r>
                <a:rPr lang="zh-CN" altLang="en-US" sz="13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打磨作业：电气，粉尘</a:t>
              </a:r>
              <a:endParaRPr lang="zh-CN" altLang="en-US" sz="13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626" name="下箭头"/>
            <p:cNvSpPr/>
            <p:nvPr/>
          </p:nvSpPr>
          <p:spPr>
            <a:xfrm>
              <a:off x="2522048" y="1508298"/>
              <a:ext cx="197282" cy="452658"/>
            </a:xfrm>
            <a:prstGeom prst="downArrow">
              <a:avLst>
                <a:gd name="adj1" fmla="val 50000"/>
                <a:gd name="adj2" fmla="val 57351"/>
              </a:avLst>
            </a:prstGeom>
            <a:solidFill>
              <a:srgbClr val="BFBFBF"/>
            </a:solidFill>
            <a:ln w="9525" cap="flat" cmpd="sng">
              <a:noFill/>
              <a:prstDash val="solid"/>
              <a:round/>
            </a:ln>
          </p:spPr>
          <p:txBody>
            <a:bodyPr rtlCol="0" anchor="ctr"/>
            <a:lstStyle/>
            <a:p>
              <a:pPr algn="ctr"/>
            </a:p>
          </p:txBody>
        </p:sp>
        <p:sp>
          <p:nvSpPr>
            <p:cNvPr id="627" name="下箭头"/>
            <p:cNvSpPr/>
            <p:nvPr/>
          </p:nvSpPr>
          <p:spPr>
            <a:xfrm>
              <a:off x="2522048" y="3715011"/>
              <a:ext cx="197282" cy="452659"/>
            </a:xfrm>
            <a:prstGeom prst="downArrow">
              <a:avLst>
                <a:gd name="adj1" fmla="val 50000"/>
                <a:gd name="adj2" fmla="val 57351"/>
              </a:avLst>
            </a:prstGeom>
            <a:solidFill>
              <a:srgbClr val="BFBFBF"/>
            </a:solidFill>
            <a:ln w="9525" cap="flat" cmpd="sng">
              <a:noFill/>
              <a:prstDash val="solid"/>
              <a:round/>
            </a:ln>
          </p:spPr>
          <p:txBody>
            <a:bodyPr rtlCol="0" anchor="ctr"/>
            <a:lstStyle/>
            <a:p>
              <a:pPr algn="ctr"/>
            </a:p>
          </p:txBody>
        </p:sp>
        <p:sp>
          <p:nvSpPr>
            <p:cNvPr id="628" name="下箭头"/>
            <p:cNvSpPr/>
            <p:nvPr/>
          </p:nvSpPr>
          <p:spPr>
            <a:xfrm>
              <a:off x="2522048" y="2579119"/>
              <a:ext cx="197282" cy="452659"/>
            </a:xfrm>
            <a:prstGeom prst="downArrow">
              <a:avLst>
                <a:gd name="adj1" fmla="val 50000"/>
                <a:gd name="adj2" fmla="val 57351"/>
              </a:avLst>
            </a:prstGeom>
            <a:solidFill>
              <a:srgbClr val="BFBFBF"/>
            </a:solidFill>
            <a:ln w="9525" cap="flat" cmpd="sng">
              <a:noFill/>
              <a:prstDash val="solid"/>
              <a:round/>
            </a:ln>
          </p:spPr>
          <p:txBody>
            <a:bodyPr rtlCol="0" anchor="ctr"/>
            <a:lstStyle/>
            <a:p>
              <a:pPr algn="ctr"/>
            </a:p>
          </p:txBody>
        </p:sp>
        <p:sp>
          <p:nvSpPr>
            <p:cNvPr id="629" name="下箭头"/>
            <p:cNvSpPr/>
            <p:nvPr/>
          </p:nvSpPr>
          <p:spPr>
            <a:xfrm>
              <a:off x="5708169" y="3215200"/>
              <a:ext cx="197282" cy="452659"/>
            </a:xfrm>
            <a:prstGeom prst="downArrow">
              <a:avLst>
                <a:gd name="adj1" fmla="val 50000"/>
                <a:gd name="adj2" fmla="val 57351"/>
              </a:avLst>
            </a:prstGeom>
            <a:solidFill>
              <a:srgbClr val="A6A6A6"/>
            </a:solidFill>
            <a:ln w="9525" cap="flat" cmpd="sng">
              <a:noFill/>
              <a:prstDash val="solid"/>
              <a:round/>
            </a:ln>
          </p:spPr>
          <p:txBody>
            <a:bodyPr rtlCol="0" anchor="ctr"/>
            <a:lstStyle/>
            <a:p>
              <a:pPr algn="ctr"/>
            </a:p>
          </p:txBody>
        </p:sp>
        <p:sp>
          <p:nvSpPr>
            <p:cNvPr id="630" name="圆角矩形"/>
            <p:cNvSpPr/>
            <p:nvPr/>
          </p:nvSpPr>
          <p:spPr>
            <a:xfrm>
              <a:off x="1664964" y="2074122"/>
              <a:ext cx="2027631" cy="443228"/>
            </a:xfrm>
            <a:prstGeom prst="roundRect">
              <a:avLst>
                <a:gd name="adj" fmla="val 12486"/>
              </a:avLst>
            </a:prstGeom>
            <a:solidFill>
              <a:srgbClr val="C9DBE7"/>
            </a:solidFill>
            <a:ln w="12700" cap="flat" cmpd="sng">
              <a:noFill/>
              <a:prstDash val="solid"/>
              <a:round/>
            </a:ln>
          </p:spPr>
          <p:txBody>
            <a:bodyPr vert="horz" wrap="none" lIns="90477" tIns="44444" rIns="90477" bIns="44444" anchor="ctr" anchorCtr="0">
              <a:noAutofit/>
            </a:bodyPr>
            <a:lstStyle/>
            <a:p>
              <a:pPr marL="0" indent="0" algn="ctr" defTabSz="913130" eaLnBrk="0" latinLnBrk="0" hangingPunct="0">
                <a:lnSpc>
                  <a:spcPct val="100000"/>
                </a:lnSpc>
                <a:spcBef>
                  <a:spcPts val="0"/>
                </a:spcBef>
                <a:spcAft>
                  <a:spcPts val="0"/>
                </a:spcAft>
                <a:buNone/>
              </a:pPr>
              <a:r>
                <a:rPr lang="zh-CN" altLang="en-US" sz="14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不能够进出自如</a:t>
              </a:r>
              <a:endParaRPr lang="zh-CN" altLang="en-US" sz="14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pSp>
      <p:sp>
        <p:nvSpPr>
          <p:cNvPr id="632"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一、受限空间作业的概念、涉及的领域及危险特性</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一、受限空间作业的概念、涉及的领域及危险特性</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pSp>
        <p:nvGrpSpPr>
          <p:cNvPr id="650" name="组合"/>
          <p:cNvGrpSpPr/>
          <p:nvPr/>
        </p:nvGrpSpPr>
        <p:grpSpPr>
          <a:xfrm>
            <a:off x="704850" y="967105"/>
            <a:ext cx="7917816" cy="3515995"/>
            <a:chOff x="704850" y="967105"/>
            <a:chExt cx="7917816" cy="3515995"/>
          </a:xfrm>
        </p:grpSpPr>
        <p:pic>
          <p:nvPicPr>
            <p:cNvPr id="637" name="图片"/>
            <p:cNvPicPr>
              <a:picLocks noChangeAspect="1"/>
            </p:cNvPicPr>
            <p:nvPr/>
          </p:nvPicPr>
          <p:blipFill>
            <a:blip r:embed="rId1" cstate="print"/>
            <a:stretch>
              <a:fillRect/>
            </a:stretch>
          </p:blipFill>
          <p:spPr>
            <a:xfrm>
              <a:off x="704850" y="1497486"/>
              <a:ext cx="3287734" cy="2985614"/>
            </a:xfrm>
            <a:prstGeom prst="rect">
              <a:avLst/>
            </a:prstGeom>
            <a:noFill/>
            <a:ln w="9525" cap="flat" cmpd="sng">
              <a:noFill/>
              <a:prstDash val="solid"/>
              <a:round/>
            </a:ln>
          </p:spPr>
        </p:pic>
        <p:sp>
          <p:nvSpPr>
            <p:cNvPr id="638" name="圆角矩形"/>
            <p:cNvSpPr/>
            <p:nvPr/>
          </p:nvSpPr>
          <p:spPr>
            <a:xfrm>
              <a:off x="4990502" y="1918473"/>
              <a:ext cx="2145435" cy="379520"/>
            </a:xfrm>
            <a:prstGeom prst="roundRect">
              <a:avLst>
                <a:gd name="adj" fmla="val 12486"/>
              </a:avLst>
            </a:prstGeom>
            <a:solidFill>
              <a:srgbClr val="C9DBE7"/>
            </a:solidFill>
            <a:ln w="12700" cap="flat" cmpd="sng">
              <a:noFill/>
              <a:prstDash val="solid"/>
              <a:round/>
            </a:ln>
          </p:spPr>
          <p:txBody>
            <a:bodyPr vert="horz" wrap="none" lIns="90477" tIns="44444" rIns="90477" bIns="44444" anchor="ctr" anchorCtr="0">
              <a:noAutofit/>
            </a:bodyPr>
            <a:lstStyle/>
            <a:p>
              <a:pPr marL="0" indent="0" algn="ctr" defTabSz="913130" eaLnBrk="0" latinLnBrk="0" hangingPunct="0">
                <a:lnSpc>
                  <a:spcPct val="100000"/>
                </a:lnSpc>
                <a:spcBef>
                  <a:spcPts val="0"/>
                </a:spcBef>
                <a:spcAft>
                  <a:spcPts val="0"/>
                </a:spcAft>
                <a:buNone/>
              </a:pPr>
              <a:r>
                <a:rPr lang="zh-CN" altLang="en-US" sz="13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不能够进出自如</a:t>
              </a:r>
              <a:endParaRPr lang="zh-CN" altLang="en-US" sz="13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639" name="圆角矩形"/>
            <p:cNvSpPr/>
            <p:nvPr/>
          </p:nvSpPr>
          <p:spPr>
            <a:xfrm>
              <a:off x="4990502" y="967105"/>
              <a:ext cx="2145435" cy="371227"/>
            </a:xfrm>
            <a:prstGeom prst="roundRect">
              <a:avLst>
                <a:gd name="adj" fmla="val 12486"/>
              </a:avLst>
            </a:prstGeom>
            <a:solidFill>
              <a:srgbClr val="C9DBE7"/>
            </a:solidFill>
            <a:ln w="12700" cap="flat" cmpd="sng">
              <a:noFill/>
              <a:prstDash val="solid"/>
              <a:round/>
            </a:ln>
          </p:spPr>
          <p:txBody>
            <a:bodyPr vert="horz" wrap="none" lIns="90477" tIns="44444" rIns="90477" bIns="44444" anchor="ctr" anchorCtr="0">
              <a:noAutofit/>
            </a:bodyPr>
            <a:lstStyle/>
            <a:p>
              <a:pPr marL="0" indent="0" algn="ctr" defTabSz="913130" eaLnBrk="0" latinLnBrk="0" hangingPunct="0">
                <a:lnSpc>
                  <a:spcPct val="100000"/>
                </a:lnSpc>
                <a:spcBef>
                  <a:spcPts val="0"/>
                </a:spcBef>
                <a:spcAft>
                  <a:spcPts val="0"/>
                </a:spcAft>
                <a:buNone/>
              </a:pPr>
              <a:r>
                <a:rPr lang="zh-CN" altLang="en-US" sz="13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足够大可以进入作业</a:t>
              </a:r>
              <a:endParaRPr lang="zh-CN" altLang="en-US" sz="13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640" name="圆角矩形"/>
            <p:cNvSpPr/>
            <p:nvPr/>
          </p:nvSpPr>
          <p:spPr>
            <a:xfrm>
              <a:off x="5741984" y="2732408"/>
              <a:ext cx="2145435" cy="379125"/>
            </a:xfrm>
            <a:prstGeom prst="roundRect">
              <a:avLst>
                <a:gd name="adj" fmla="val 12486"/>
              </a:avLst>
            </a:prstGeom>
            <a:solidFill>
              <a:srgbClr val="C9DBE7"/>
            </a:solidFill>
            <a:ln w="12700" cap="flat" cmpd="sng">
              <a:noFill/>
              <a:prstDash val="solid"/>
              <a:round/>
            </a:ln>
          </p:spPr>
          <p:txBody>
            <a:bodyPr vert="horz" wrap="none" lIns="90477" tIns="44444" rIns="90477" bIns="44444" anchor="ctr" anchorCtr="0">
              <a:noAutofit/>
            </a:bodyPr>
            <a:lstStyle/>
            <a:p>
              <a:pPr marL="0" indent="0" algn="ctr" defTabSz="913130" eaLnBrk="0" latinLnBrk="0" hangingPunct="0">
                <a:lnSpc>
                  <a:spcPct val="100000"/>
                </a:lnSpc>
                <a:spcBef>
                  <a:spcPts val="0"/>
                </a:spcBef>
                <a:spcAft>
                  <a:spcPts val="0"/>
                </a:spcAft>
                <a:buNone/>
              </a:pPr>
              <a:r>
                <a:rPr lang="zh-CN" altLang="en-US" sz="13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不是人长期居留所设计</a:t>
              </a:r>
              <a:endParaRPr lang="zh-CN" altLang="en-US" sz="13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641" name="直线"/>
            <p:cNvSpPr/>
            <p:nvPr/>
          </p:nvSpPr>
          <p:spPr>
            <a:xfrm flipH="1">
              <a:off x="2734315" y="1196160"/>
              <a:ext cx="2256186" cy="1848632"/>
            </a:xfrm>
            <a:prstGeom prst="line">
              <a:avLst/>
            </a:prstGeom>
            <a:noFill/>
            <a:ln w="25400" cap="flat" cmpd="sng">
              <a:solidFill>
                <a:srgbClr val="FEB947"/>
              </a:solidFill>
              <a:prstDash val="solid"/>
              <a:round/>
              <a:tailEnd type="triangle" w="med" len="med"/>
            </a:ln>
          </p:spPr>
          <p:txBody>
            <a:bodyPr rtlCol="0" anchor="ctr"/>
            <a:lstStyle/>
            <a:p>
              <a:pPr algn="ctr"/>
            </a:p>
          </p:txBody>
        </p:sp>
        <p:sp>
          <p:nvSpPr>
            <p:cNvPr id="642" name="直线"/>
            <p:cNvSpPr/>
            <p:nvPr/>
          </p:nvSpPr>
          <p:spPr>
            <a:xfrm flipH="1">
              <a:off x="2374810" y="2138840"/>
              <a:ext cx="2615691" cy="2210381"/>
            </a:xfrm>
            <a:prstGeom prst="line">
              <a:avLst/>
            </a:prstGeom>
            <a:noFill/>
            <a:ln w="25400" cap="flat" cmpd="sng">
              <a:solidFill>
                <a:srgbClr val="FEB947"/>
              </a:solidFill>
              <a:prstDash val="solid"/>
              <a:round/>
              <a:tailEnd type="triangle" w="med" len="med"/>
            </a:ln>
          </p:spPr>
          <p:txBody>
            <a:bodyPr rtlCol="0" anchor="ctr"/>
            <a:lstStyle/>
            <a:p>
              <a:pPr algn="ctr"/>
            </a:p>
          </p:txBody>
        </p:sp>
        <p:sp>
          <p:nvSpPr>
            <p:cNvPr id="643" name="圆角矩形"/>
            <p:cNvSpPr/>
            <p:nvPr/>
          </p:nvSpPr>
          <p:spPr>
            <a:xfrm>
              <a:off x="4114352" y="3572013"/>
              <a:ext cx="2145435" cy="371227"/>
            </a:xfrm>
            <a:prstGeom prst="roundRect">
              <a:avLst>
                <a:gd name="adj" fmla="val 12486"/>
              </a:avLst>
            </a:prstGeom>
            <a:solidFill>
              <a:srgbClr val="FEB947"/>
            </a:solidFill>
            <a:ln w="12700" cap="flat" cmpd="sng">
              <a:noFill/>
              <a:prstDash val="solid"/>
              <a:round/>
            </a:ln>
          </p:spPr>
          <p:txBody>
            <a:bodyPr vert="horz" wrap="none" lIns="90477" tIns="44444" rIns="90477" bIns="44444" anchor="ctr" anchorCtr="0">
              <a:noAutofit/>
            </a:bodyPr>
            <a:lstStyle/>
            <a:p>
              <a:pPr marL="0" indent="0" algn="ctr" defTabSz="913130" eaLnBrk="0" latinLnBrk="0" hangingPunct="0">
                <a:lnSpc>
                  <a:spcPct val="100000"/>
                </a:lnSpc>
                <a:spcBef>
                  <a:spcPts val="0"/>
                </a:spcBef>
                <a:spcAft>
                  <a:spcPts val="0"/>
                </a:spcAft>
                <a:buNone/>
              </a:pPr>
              <a:r>
                <a:rPr lang="zh-CN" altLang="en-US" sz="1300" b="1" i="0" u="none" strike="noStrike" kern="1200" cap="none" spc="0" baseline="0">
                  <a:solidFill>
                    <a:srgbClr val="404040"/>
                  </a:solidFill>
                  <a:latin typeface="微软雅黑" panose="020B0503020204020204" charset="-122"/>
                  <a:ea typeface="微软雅黑" panose="020B0503020204020204" charset="-122"/>
                  <a:cs typeface="微软雅黑" panose="020B0503020204020204" charset="-122"/>
                </a:rPr>
                <a:t>有毒气体：</a:t>
              </a:r>
              <a:r>
                <a:rPr lang="en-US" altLang="zh-CN" sz="1300" b="1" i="0" u="none" strike="noStrike" kern="1200" cap="none" spc="0" baseline="0">
                  <a:solidFill>
                    <a:srgbClr val="404040"/>
                  </a:solidFill>
                  <a:latin typeface="微软雅黑" panose="020B0503020204020204" charset="-122"/>
                  <a:ea typeface="微软雅黑" panose="020B0503020204020204" charset="-122"/>
                  <a:cs typeface="微软雅黑" panose="020B0503020204020204" charset="-122"/>
                </a:rPr>
                <a:t>C1—C4</a:t>
              </a:r>
              <a:endParaRPr lang="zh-CN" altLang="en-US" sz="1300" b="1" i="0" u="none" strike="noStrike" kern="1200" cap="none" spc="0" baseline="0">
                <a:solidFill>
                  <a:srgbClr val="404040"/>
                </a:solidFill>
                <a:latin typeface="微软雅黑" panose="020B0503020204020204" charset="-122"/>
                <a:ea typeface="微软雅黑" panose="020B0503020204020204" charset="-122"/>
                <a:cs typeface="微软雅黑" panose="020B0503020204020204" charset="-122"/>
              </a:endParaRPr>
            </a:p>
          </p:txBody>
        </p:sp>
        <p:sp>
          <p:nvSpPr>
            <p:cNvPr id="644" name="圆角矩形"/>
            <p:cNvSpPr/>
            <p:nvPr/>
          </p:nvSpPr>
          <p:spPr>
            <a:xfrm>
              <a:off x="6477231" y="3572013"/>
              <a:ext cx="2145435" cy="663469"/>
            </a:xfrm>
            <a:prstGeom prst="roundRect">
              <a:avLst>
                <a:gd name="adj" fmla="val 12486"/>
              </a:avLst>
            </a:prstGeom>
            <a:solidFill>
              <a:srgbClr val="FEB947"/>
            </a:solidFill>
            <a:ln w="12700" cap="flat" cmpd="sng">
              <a:noFill/>
              <a:prstDash val="solid"/>
              <a:round/>
            </a:ln>
          </p:spPr>
          <p:txBody>
            <a:bodyPr rtlCol="0" anchor="ctr"/>
            <a:lstStyle/>
            <a:p>
              <a:pPr algn="ctr"/>
            </a:p>
          </p:txBody>
        </p:sp>
        <p:sp>
          <p:nvSpPr>
            <p:cNvPr id="645" name="下箭头"/>
            <p:cNvSpPr/>
            <p:nvPr/>
          </p:nvSpPr>
          <p:spPr>
            <a:xfrm>
              <a:off x="5895644" y="1497486"/>
              <a:ext cx="208744" cy="379125"/>
            </a:xfrm>
            <a:prstGeom prst="downArrow">
              <a:avLst>
                <a:gd name="adj1" fmla="val 50000"/>
                <a:gd name="adj2" fmla="val 45396"/>
              </a:avLst>
            </a:prstGeom>
            <a:solidFill>
              <a:srgbClr val="A6A6A6"/>
            </a:solidFill>
            <a:ln w="9525" cap="flat" cmpd="sng">
              <a:noFill/>
              <a:prstDash val="solid"/>
              <a:round/>
            </a:ln>
          </p:spPr>
          <p:txBody>
            <a:bodyPr rtlCol="0" anchor="ctr"/>
            <a:lstStyle/>
            <a:p>
              <a:pPr algn="ctr"/>
            </a:p>
          </p:txBody>
        </p:sp>
        <p:sp>
          <p:nvSpPr>
            <p:cNvPr id="646" name="下箭头"/>
            <p:cNvSpPr/>
            <p:nvPr/>
          </p:nvSpPr>
          <p:spPr>
            <a:xfrm>
              <a:off x="6498685" y="2353283"/>
              <a:ext cx="208745" cy="379125"/>
            </a:xfrm>
            <a:prstGeom prst="downArrow">
              <a:avLst>
                <a:gd name="adj1" fmla="val 50000"/>
                <a:gd name="adj2" fmla="val 45396"/>
              </a:avLst>
            </a:prstGeom>
            <a:solidFill>
              <a:srgbClr val="A6A6A6"/>
            </a:solidFill>
            <a:ln w="9525" cap="flat" cmpd="sng">
              <a:noFill/>
              <a:prstDash val="solid"/>
              <a:round/>
            </a:ln>
          </p:spPr>
          <p:txBody>
            <a:bodyPr rtlCol="0" anchor="ctr"/>
            <a:lstStyle/>
            <a:p>
              <a:pPr algn="ctr"/>
            </a:p>
          </p:txBody>
        </p:sp>
        <p:sp>
          <p:nvSpPr>
            <p:cNvPr id="647" name="下箭头"/>
            <p:cNvSpPr/>
            <p:nvPr/>
          </p:nvSpPr>
          <p:spPr>
            <a:xfrm>
              <a:off x="7175947" y="3192888"/>
              <a:ext cx="208745" cy="379125"/>
            </a:xfrm>
            <a:prstGeom prst="downArrow">
              <a:avLst>
                <a:gd name="adj1" fmla="val 50000"/>
                <a:gd name="adj2" fmla="val 45396"/>
              </a:avLst>
            </a:prstGeom>
            <a:solidFill>
              <a:srgbClr val="A6A6A6"/>
            </a:solidFill>
            <a:ln w="9525" cap="flat" cmpd="sng">
              <a:noFill/>
              <a:prstDash val="solid"/>
              <a:round/>
            </a:ln>
          </p:spPr>
          <p:txBody>
            <a:bodyPr rtlCol="0" anchor="ctr"/>
            <a:lstStyle/>
            <a:p>
              <a:pPr algn="ctr"/>
            </a:p>
          </p:txBody>
        </p:sp>
        <p:sp>
          <p:nvSpPr>
            <p:cNvPr id="648" name="下箭头"/>
            <p:cNvSpPr/>
            <p:nvPr/>
          </p:nvSpPr>
          <p:spPr>
            <a:xfrm>
              <a:off x="5174893" y="2837458"/>
              <a:ext cx="208745" cy="576191"/>
            </a:xfrm>
            <a:prstGeom prst="downArrow">
              <a:avLst>
                <a:gd name="adj1" fmla="val 50000"/>
                <a:gd name="adj2" fmla="val 45403"/>
              </a:avLst>
            </a:prstGeom>
            <a:solidFill>
              <a:srgbClr val="A6A6A6"/>
            </a:solidFill>
            <a:ln w="9525" cap="flat" cmpd="sng">
              <a:noFill/>
              <a:prstDash val="solid"/>
              <a:round/>
            </a:ln>
          </p:spPr>
          <p:txBody>
            <a:bodyPr rtlCol="0" anchor="ctr"/>
            <a:lstStyle/>
            <a:p>
              <a:pPr algn="ctr"/>
            </a:p>
          </p:txBody>
        </p:sp>
        <p:sp>
          <p:nvSpPr>
            <p:cNvPr id="649" name="圆角矩形"/>
            <p:cNvSpPr/>
            <p:nvPr/>
          </p:nvSpPr>
          <p:spPr>
            <a:xfrm>
              <a:off x="4114352" y="4111873"/>
              <a:ext cx="2145435" cy="371227"/>
            </a:xfrm>
            <a:prstGeom prst="roundRect">
              <a:avLst>
                <a:gd name="adj" fmla="val 12486"/>
              </a:avLst>
            </a:prstGeom>
            <a:solidFill>
              <a:srgbClr val="FEB947"/>
            </a:solidFill>
            <a:ln w="12700" cap="flat" cmpd="sng">
              <a:noFill/>
              <a:prstDash val="solid"/>
              <a:round/>
            </a:ln>
          </p:spPr>
          <p:txBody>
            <a:bodyPr vert="horz" wrap="none" lIns="90477" tIns="44444" rIns="90477" bIns="44444" anchor="ctr" anchorCtr="0">
              <a:noAutofit/>
            </a:bodyPr>
            <a:lstStyle/>
            <a:p>
              <a:pPr marL="0" indent="0" algn="ctr" defTabSz="913130" eaLnBrk="0" latinLnBrk="0" hangingPunct="0">
                <a:lnSpc>
                  <a:spcPct val="100000"/>
                </a:lnSpc>
                <a:spcBef>
                  <a:spcPts val="0"/>
                </a:spcBef>
                <a:spcAft>
                  <a:spcPts val="0"/>
                </a:spcAft>
                <a:buNone/>
              </a:pPr>
              <a:r>
                <a:rPr lang="zh-CN" altLang="en-US" sz="13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其它：打磨作业，</a:t>
              </a:r>
              <a:endParaRPr lang="en-US" altLang="zh-CN" sz="13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0" indent="0" algn="ctr" defTabSz="913130" eaLnBrk="0" latinLnBrk="0" hangingPunct="0">
                <a:lnSpc>
                  <a:spcPct val="100000"/>
                </a:lnSpc>
                <a:spcBef>
                  <a:spcPts val="0"/>
                </a:spcBef>
                <a:spcAft>
                  <a:spcPts val="0"/>
                </a:spcAft>
                <a:buNone/>
              </a:pPr>
              <a:r>
                <a:rPr lang="zh-CN" altLang="en-US" sz="13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电气，粉尘</a:t>
              </a:r>
              <a:endParaRPr lang="zh-CN" altLang="en-US" sz="13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pSp>
      <p:sp>
        <p:nvSpPr>
          <p:cNvPr id="651" name="矩形"/>
          <p:cNvSpPr/>
          <p:nvPr/>
        </p:nvSpPr>
        <p:spPr>
          <a:xfrm>
            <a:off x="6451599" y="3557905"/>
            <a:ext cx="2197099" cy="6629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3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内部构造：作业时取掉塔板，人是站立在塔壁伸出的塔板支撑上</a:t>
            </a:r>
            <a:endParaRPr lang="zh-CN" altLang="en-US" sz="13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一、受限空间作业的概念、涉及的领域及危险特性</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656" name="矩形"/>
          <p:cNvSpPr/>
          <p:nvPr/>
        </p:nvSpPr>
        <p:spPr>
          <a:xfrm>
            <a:off x="473074" y="825499"/>
            <a:ext cx="2539999" cy="3581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施工现场受限空间作业</a:t>
            </a:r>
            <a:endParaRPr lang="zh-CN" altLang="en-US" sz="18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657" name="矩形"/>
          <p:cNvSpPr/>
          <p:nvPr/>
        </p:nvSpPr>
        <p:spPr>
          <a:xfrm>
            <a:off x="1130300" y="1866900"/>
            <a:ext cx="4321175" cy="152018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6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施工现场受限空间作业指在施工区域内进入或者探入炉、塔、罐、槽车以及管道、烟道、隧道、下水道、地沟、坑、井、池、涵洞等封闭或半封闭设施或者场所作业</a:t>
            </a:r>
            <a:endParaRPr lang="zh-CN" altLang="en-US" sz="16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pSp>
        <p:nvGrpSpPr>
          <p:cNvPr id="913" name="组合"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5765799" y="1619885"/>
            <a:ext cx="2799080" cy="3076574"/>
            <a:chOff x="5765799" y="1619885"/>
            <a:chExt cx="2799080" cy="3076574"/>
          </a:xfrm>
        </p:grpSpPr>
        <p:sp>
          <p:nvSpPr>
            <p:cNvPr id="658" name="曲线"/>
            <p:cNvSpPr/>
            <p:nvPr/>
          </p:nvSpPr>
          <p:spPr>
            <a:xfrm>
              <a:off x="6827011" y="2055602"/>
              <a:ext cx="142609" cy="122945"/>
            </a:xfrm>
            <a:custGeom>
              <a:avLst/>
              <a:gdLst>
                <a:gd name="T1" fmla="*/ 0 w 21600"/>
                <a:gd name="T2" fmla="*/ 0 h 21600"/>
                <a:gd name="T3" fmla="*/ 21600 w 21600"/>
                <a:gd name="T4" fmla="*/ 21600 h 21600"/>
              </a:gdLst>
              <a:ahLst/>
              <a:cxnLst/>
              <a:rect l="T1" t="T2" r="T3" b="T4"/>
              <a:pathLst>
                <a:path w="21600" h="21600">
                  <a:moveTo>
                    <a:pt x="18720" y="4652"/>
                  </a:moveTo>
                  <a:cubicBezTo>
                    <a:pt x="17279" y="5649"/>
                    <a:pt x="17279" y="5649"/>
                    <a:pt x="17279" y="5649"/>
                  </a:cubicBezTo>
                  <a:cubicBezTo>
                    <a:pt x="15263" y="7310"/>
                    <a:pt x="13536" y="5981"/>
                    <a:pt x="14111" y="2990"/>
                  </a:cubicBezTo>
                  <a:cubicBezTo>
                    <a:pt x="14111" y="2990"/>
                    <a:pt x="14111" y="2990"/>
                    <a:pt x="14111" y="2990"/>
                  </a:cubicBezTo>
                  <a:cubicBezTo>
                    <a:pt x="14111" y="2990"/>
                    <a:pt x="14111" y="2990"/>
                    <a:pt x="14111" y="2990"/>
                  </a:cubicBezTo>
                  <a:cubicBezTo>
                    <a:pt x="14400" y="1661"/>
                    <a:pt x="14400" y="332"/>
                    <a:pt x="12671" y="0"/>
                  </a:cubicBezTo>
                  <a:cubicBezTo>
                    <a:pt x="12096" y="0"/>
                    <a:pt x="11520" y="0"/>
                    <a:pt x="10944" y="664"/>
                  </a:cubicBezTo>
                  <a:cubicBezTo>
                    <a:pt x="8928" y="1993"/>
                    <a:pt x="7488" y="4652"/>
                    <a:pt x="7488" y="6646"/>
                  </a:cubicBezTo>
                  <a:cubicBezTo>
                    <a:pt x="7488" y="6978"/>
                    <a:pt x="7488" y="7310"/>
                    <a:pt x="7775" y="7643"/>
                  </a:cubicBezTo>
                  <a:cubicBezTo>
                    <a:pt x="7488" y="7643"/>
                    <a:pt x="7488" y="7643"/>
                    <a:pt x="7488" y="7643"/>
                  </a:cubicBezTo>
                  <a:cubicBezTo>
                    <a:pt x="8351" y="9636"/>
                    <a:pt x="6624" y="12959"/>
                    <a:pt x="4608" y="14621"/>
                  </a:cubicBezTo>
                  <a:cubicBezTo>
                    <a:pt x="3167" y="15618"/>
                    <a:pt x="3167" y="15618"/>
                    <a:pt x="3167" y="15618"/>
                  </a:cubicBezTo>
                  <a:cubicBezTo>
                    <a:pt x="1440" y="16615"/>
                    <a:pt x="0" y="19273"/>
                    <a:pt x="0" y="20935"/>
                  </a:cubicBezTo>
                  <a:cubicBezTo>
                    <a:pt x="0" y="21600"/>
                    <a:pt x="0" y="21600"/>
                    <a:pt x="0" y="21600"/>
                  </a:cubicBezTo>
                  <a:cubicBezTo>
                    <a:pt x="21600" y="6646"/>
                    <a:pt x="21600" y="6646"/>
                    <a:pt x="21600" y="6646"/>
                  </a:cubicBezTo>
                  <a:cubicBezTo>
                    <a:pt x="21600" y="5981"/>
                    <a:pt x="21600" y="5981"/>
                    <a:pt x="21600" y="5981"/>
                  </a:cubicBezTo>
                  <a:cubicBezTo>
                    <a:pt x="21600" y="3987"/>
                    <a:pt x="20448" y="3655"/>
                    <a:pt x="18720" y="4652"/>
                  </a:cubicBezTo>
                  <a:close/>
                  <a:moveTo>
                    <a:pt x="10944" y="6313"/>
                  </a:moveTo>
                  <a:cubicBezTo>
                    <a:pt x="10079" y="6978"/>
                    <a:pt x="9215" y="6646"/>
                    <a:pt x="9215" y="5649"/>
                  </a:cubicBezTo>
                  <a:cubicBezTo>
                    <a:pt x="9215" y="4652"/>
                    <a:pt x="10079" y="2990"/>
                    <a:pt x="10944" y="2326"/>
                  </a:cubicBezTo>
                  <a:cubicBezTo>
                    <a:pt x="11807" y="1661"/>
                    <a:pt x="12671" y="1993"/>
                    <a:pt x="12671" y="3323"/>
                  </a:cubicBezTo>
                  <a:cubicBezTo>
                    <a:pt x="12671" y="4320"/>
                    <a:pt x="11807" y="5649"/>
                    <a:pt x="10944" y="6313"/>
                  </a:cubicBezTo>
                  <a:close/>
                </a:path>
              </a:pathLst>
            </a:custGeom>
            <a:solidFill>
              <a:srgbClr val="BCBCBC"/>
            </a:solidFill>
            <a:ln w="9525" cap="flat" cmpd="sng">
              <a:noFill/>
              <a:prstDash val="solid"/>
              <a:round/>
            </a:ln>
          </p:spPr>
          <p:txBody>
            <a:bodyPr rtlCol="0" anchor="ctr"/>
            <a:lstStyle/>
            <a:p>
              <a:pPr algn="ctr"/>
            </a:p>
          </p:txBody>
        </p:sp>
        <p:sp>
          <p:nvSpPr>
            <p:cNvPr id="659" name="曲线"/>
            <p:cNvSpPr/>
            <p:nvPr/>
          </p:nvSpPr>
          <p:spPr>
            <a:xfrm>
              <a:off x="6726692" y="2035931"/>
              <a:ext cx="346196" cy="253758"/>
            </a:xfrm>
            <a:custGeom>
              <a:avLst/>
              <a:gdLst>
                <a:gd name="T1" fmla="*/ 0 w 21600"/>
                <a:gd name="T2" fmla="*/ 0 h 21600"/>
                <a:gd name="T3" fmla="*/ 21600 w 21600"/>
                <a:gd name="T4" fmla="*/ 21600 h 21600"/>
              </a:gdLst>
              <a:ahLst/>
              <a:cxnLst/>
              <a:rect l="T1" t="T2" r="T3" b="T4"/>
              <a:pathLst>
                <a:path w="21600" h="21600">
                  <a:moveTo>
                    <a:pt x="21600" y="3735"/>
                  </a:moveTo>
                  <a:cubicBezTo>
                    <a:pt x="0" y="21600"/>
                    <a:pt x="0" y="21600"/>
                    <a:pt x="0" y="21600"/>
                  </a:cubicBezTo>
                  <a:cubicBezTo>
                    <a:pt x="0" y="20787"/>
                    <a:pt x="0" y="20787"/>
                    <a:pt x="0" y="20787"/>
                  </a:cubicBezTo>
                  <a:cubicBezTo>
                    <a:pt x="0" y="18676"/>
                    <a:pt x="1305" y="15590"/>
                    <a:pt x="2967" y="14291"/>
                  </a:cubicBezTo>
                  <a:cubicBezTo>
                    <a:pt x="18632" y="1461"/>
                    <a:pt x="18632" y="1461"/>
                    <a:pt x="18632" y="1461"/>
                  </a:cubicBezTo>
                  <a:cubicBezTo>
                    <a:pt x="20294" y="0"/>
                    <a:pt x="21600" y="812"/>
                    <a:pt x="21600" y="3085"/>
                  </a:cubicBezTo>
                  <a:lnTo>
                    <a:pt x="21600" y="3735"/>
                  </a:lnTo>
                  <a:close/>
                </a:path>
              </a:pathLst>
            </a:custGeom>
            <a:solidFill>
              <a:srgbClr val="D3D3D3"/>
            </a:solidFill>
            <a:ln w="9525" cap="flat" cmpd="sng">
              <a:noFill/>
              <a:prstDash val="solid"/>
              <a:round/>
            </a:ln>
          </p:spPr>
          <p:txBody>
            <a:bodyPr rtlCol="0" anchor="ctr"/>
            <a:lstStyle/>
            <a:p>
              <a:pPr algn="ctr"/>
            </a:p>
          </p:txBody>
        </p:sp>
        <p:sp>
          <p:nvSpPr>
            <p:cNvPr id="660" name="曲线"/>
            <p:cNvSpPr/>
            <p:nvPr/>
          </p:nvSpPr>
          <p:spPr>
            <a:xfrm>
              <a:off x="6465078" y="1945443"/>
              <a:ext cx="843854" cy="1826470"/>
            </a:xfrm>
            <a:custGeom>
              <a:avLst/>
              <a:gdLst>
                <a:gd name="T1" fmla="*/ 0 w 21600"/>
                <a:gd name="T2" fmla="*/ 0 h 21600"/>
                <a:gd name="T3" fmla="*/ 21600 w 21600"/>
                <a:gd name="T4" fmla="*/ 21600 h 21600"/>
              </a:gdLst>
              <a:ahLst/>
              <a:cxnLst/>
              <a:rect l="T1" t="T2" r="T3" b="T4"/>
              <a:pathLst>
                <a:path w="21600" h="21600">
                  <a:moveTo>
                    <a:pt x="21600" y="112"/>
                  </a:moveTo>
                  <a:cubicBezTo>
                    <a:pt x="21063" y="22"/>
                    <a:pt x="21063" y="22"/>
                    <a:pt x="21063" y="22"/>
                  </a:cubicBezTo>
                  <a:cubicBezTo>
                    <a:pt x="21063" y="22"/>
                    <a:pt x="21063" y="22"/>
                    <a:pt x="21063" y="22"/>
                  </a:cubicBezTo>
                  <a:cubicBezTo>
                    <a:pt x="20917" y="0"/>
                    <a:pt x="20771" y="0"/>
                    <a:pt x="20624" y="22"/>
                  </a:cubicBezTo>
                  <a:cubicBezTo>
                    <a:pt x="633" y="5709"/>
                    <a:pt x="633" y="5709"/>
                    <a:pt x="633" y="5709"/>
                  </a:cubicBezTo>
                  <a:cubicBezTo>
                    <a:pt x="195" y="5821"/>
                    <a:pt x="0" y="6023"/>
                    <a:pt x="0" y="6226"/>
                  </a:cubicBezTo>
                  <a:cubicBezTo>
                    <a:pt x="0" y="21262"/>
                    <a:pt x="0" y="21262"/>
                    <a:pt x="0" y="21262"/>
                  </a:cubicBezTo>
                  <a:cubicBezTo>
                    <a:pt x="0" y="21375"/>
                    <a:pt x="97" y="21442"/>
                    <a:pt x="243" y="21487"/>
                  </a:cubicBezTo>
                  <a:cubicBezTo>
                    <a:pt x="292" y="21510"/>
                    <a:pt x="341" y="21510"/>
                    <a:pt x="390" y="21510"/>
                  </a:cubicBezTo>
                  <a:cubicBezTo>
                    <a:pt x="780" y="21600"/>
                    <a:pt x="780" y="21600"/>
                    <a:pt x="780" y="21600"/>
                  </a:cubicBezTo>
                  <a:cubicBezTo>
                    <a:pt x="975" y="21442"/>
                    <a:pt x="975" y="21442"/>
                    <a:pt x="975" y="21442"/>
                  </a:cubicBezTo>
                  <a:cubicBezTo>
                    <a:pt x="20819" y="15823"/>
                    <a:pt x="20819" y="15823"/>
                    <a:pt x="20819" y="15823"/>
                  </a:cubicBezTo>
                  <a:cubicBezTo>
                    <a:pt x="21161" y="15733"/>
                    <a:pt x="21356" y="15553"/>
                    <a:pt x="21356" y="15373"/>
                  </a:cubicBezTo>
                  <a:cubicBezTo>
                    <a:pt x="21356" y="224"/>
                    <a:pt x="21356" y="224"/>
                    <a:pt x="21356" y="224"/>
                  </a:cubicBezTo>
                  <a:cubicBezTo>
                    <a:pt x="21356" y="179"/>
                    <a:pt x="21356" y="157"/>
                    <a:pt x="21356" y="134"/>
                  </a:cubicBezTo>
                  <a:cubicBezTo>
                    <a:pt x="21551" y="179"/>
                    <a:pt x="21551" y="179"/>
                    <a:pt x="21551" y="179"/>
                  </a:cubicBezTo>
                  <a:cubicBezTo>
                    <a:pt x="21600" y="112"/>
                    <a:pt x="21600" y="112"/>
                    <a:pt x="21600" y="112"/>
                  </a:cubicBezTo>
                </a:path>
              </a:pathLst>
            </a:custGeom>
            <a:solidFill>
              <a:srgbClr val="0B4656"/>
            </a:solidFill>
            <a:ln w="9525" cap="flat" cmpd="sng">
              <a:noFill/>
              <a:prstDash val="solid"/>
              <a:round/>
            </a:ln>
          </p:spPr>
          <p:txBody>
            <a:bodyPr rtlCol="0" anchor="ctr"/>
            <a:lstStyle/>
            <a:p>
              <a:pPr algn="ctr"/>
            </a:p>
          </p:txBody>
        </p:sp>
        <p:sp>
          <p:nvSpPr>
            <p:cNvPr id="661" name="曲线"/>
            <p:cNvSpPr/>
            <p:nvPr/>
          </p:nvSpPr>
          <p:spPr>
            <a:xfrm>
              <a:off x="6483764" y="1949377"/>
              <a:ext cx="836969" cy="1830404"/>
            </a:xfrm>
            <a:custGeom>
              <a:avLst/>
              <a:gdLst>
                <a:gd name="T1" fmla="*/ 0 w 21600"/>
                <a:gd name="T2" fmla="*/ 0 h 21600"/>
                <a:gd name="T3" fmla="*/ 21600 w 21600"/>
                <a:gd name="T4" fmla="*/ 21600 h 21600"/>
              </a:gdLst>
              <a:ahLst/>
              <a:cxnLst/>
              <a:rect l="T1" t="T2" r="T3" b="T4"/>
              <a:pathLst>
                <a:path w="21600" h="21600">
                  <a:moveTo>
                    <a:pt x="21600" y="269"/>
                  </a:moveTo>
                  <a:cubicBezTo>
                    <a:pt x="21600" y="15409"/>
                    <a:pt x="21600" y="15409"/>
                    <a:pt x="21600" y="15409"/>
                  </a:cubicBezTo>
                  <a:cubicBezTo>
                    <a:pt x="21600" y="15588"/>
                    <a:pt x="21403" y="15745"/>
                    <a:pt x="21058" y="15835"/>
                  </a:cubicBezTo>
                  <a:cubicBezTo>
                    <a:pt x="885" y="21487"/>
                    <a:pt x="885" y="21487"/>
                    <a:pt x="885" y="21487"/>
                  </a:cubicBezTo>
                  <a:cubicBezTo>
                    <a:pt x="492" y="21600"/>
                    <a:pt x="0" y="21465"/>
                    <a:pt x="0" y="21263"/>
                  </a:cubicBezTo>
                  <a:cubicBezTo>
                    <a:pt x="0" y="6257"/>
                    <a:pt x="0" y="6257"/>
                    <a:pt x="0" y="6257"/>
                  </a:cubicBezTo>
                  <a:cubicBezTo>
                    <a:pt x="0" y="6056"/>
                    <a:pt x="246" y="5854"/>
                    <a:pt x="639" y="5742"/>
                  </a:cubicBezTo>
                  <a:cubicBezTo>
                    <a:pt x="20861" y="89"/>
                    <a:pt x="20861" y="89"/>
                    <a:pt x="20861" y="89"/>
                  </a:cubicBezTo>
                  <a:cubicBezTo>
                    <a:pt x="21157" y="0"/>
                    <a:pt x="21600" y="89"/>
                    <a:pt x="21600" y="269"/>
                  </a:cubicBezTo>
                </a:path>
              </a:pathLst>
            </a:custGeom>
            <a:solidFill>
              <a:srgbClr val="063444"/>
            </a:solidFill>
            <a:ln w="9525" cap="flat" cmpd="sng">
              <a:noFill/>
              <a:prstDash val="solid"/>
              <a:round/>
            </a:ln>
          </p:spPr>
          <p:txBody>
            <a:bodyPr rtlCol="0" anchor="ctr"/>
            <a:lstStyle/>
            <a:p>
              <a:pPr algn="ctr"/>
            </a:p>
          </p:txBody>
        </p:sp>
        <p:sp>
          <p:nvSpPr>
            <p:cNvPr id="662" name="曲线"/>
            <p:cNvSpPr/>
            <p:nvPr/>
          </p:nvSpPr>
          <p:spPr>
            <a:xfrm>
              <a:off x="6513270" y="1992654"/>
              <a:ext cx="778942" cy="1737950"/>
            </a:xfrm>
            <a:custGeom>
              <a:avLst/>
              <a:gdLst>
                <a:gd name="T1" fmla="*/ 0 w 21600"/>
                <a:gd name="T2" fmla="*/ 0 h 21600"/>
                <a:gd name="T3" fmla="*/ 21600 w 21600"/>
                <a:gd name="T4" fmla="*/ 21600 h 21600"/>
              </a:gdLst>
              <a:ahLst/>
              <a:cxnLst/>
              <a:rect l="T1" t="T2" r="T3" b="T4"/>
              <a:pathLst>
                <a:path w="21600" h="21600">
                  <a:moveTo>
                    <a:pt x="21600" y="141"/>
                  </a:moveTo>
                  <a:cubicBezTo>
                    <a:pt x="21600" y="15597"/>
                    <a:pt x="21600" y="15597"/>
                    <a:pt x="21600" y="15597"/>
                  </a:cubicBezTo>
                  <a:cubicBezTo>
                    <a:pt x="21600" y="15668"/>
                    <a:pt x="21494" y="15739"/>
                    <a:pt x="21388" y="15762"/>
                  </a:cubicBezTo>
                  <a:cubicBezTo>
                    <a:pt x="316" y="21552"/>
                    <a:pt x="316" y="21552"/>
                    <a:pt x="316" y="21552"/>
                  </a:cubicBezTo>
                  <a:cubicBezTo>
                    <a:pt x="158" y="21600"/>
                    <a:pt x="0" y="21552"/>
                    <a:pt x="0" y="21481"/>
                  </a:cubicBezTo>
                  <a:cubicBezTo>
                    <a:pt x="0" y="6049"/>
                    <a:pt x="0" y="6049"/>
                    <a:pt x="0" y="6049"/>
                  </a:cubicBezTo>
                  <a:cubicBezTo>
                    <a:pt x="0" y="5955"/>
                    <a:pt x="105" y="5860"/>
                    <a:pt x="316" y="5813"/>
                  </a:cubicBezTo>
                  <a:cubicBezTo>
                    <a:pt x="21230" y="47"/>
                    <a:pt x="21230" y="47"/>
                    <a:pt x="21230" y="47"/>
                  </a:cubicBezTo>
                  <a:cubicBezTo>
                    <a:pt x="21388" y="0"/>
                    <a:pt x="21600" y="70"/>
                    <a:pt x="21600" y="141"/>
                  </a:cubicBezTo>
                </a:path>
              </a:pathLst>
            </a:custGeom>
            <a:solidFill>
              <a:srgbClr val="C9DBE7"/>
            </a:solidFill>
            <a:ln w="9525" cap="flat" cmpd="sng">
              <a:noFill/>
              <a:prstDash val="solid"/>
              <a:round/>
            </a:ln>
          </p:spPr>
          <p:txBody>
            <a:bodyPr rtlCol="0" anchor="ctr"/>
            <a:lstStyle/>
            <a:p>
              <a:pPr algn="ctr"/>
            </a:p>
          </p:txBody>
        </p:sp>
        <p:sp>
          <p:nvSpPr>
            <p:cNvPr id="663" name="曲线"/>
            <p:cNvSpPr/>
            <p:nvPr/>
          </p:nvSpPr>
          <p:spPr>
            <a:xfrm>
              <a:off x="6570314" y="2329031"/>
              <a:ext cx="289152" cy="646199"/>
            </a:xfrm>
            <a:custGeom>
              <a:avLst/>
              <a:gdLst>
                <a:gd name="T1" fmla="*/ 0 w 21600"/>
                <a:gd name="T2" fmla="*/ 0 h 21600"/>
                <a:gd name="T3" fmla="*/ 21600 w 21600"/>
                <a:gd name="T4" fmla="*/ 21600 h 21600"/>
              </a:gdLst>
              <a:ahLst/>
              <a:cxnLst/>
              <a:rect l="T1" t="T2" r="T3" b="T4"/>
              <a:pathLst>
                <a:path w="21600" h="21600">
                  <a:moveTo>
                    <a:pt x="21600" y="127"/>
                  </a:moveTo>
                  <a:cubicBezTo>
                    <a:pt x="21600" y="15628"/>
                    <a:pt x="21600" y="15628"/>
                    <a:pt x="21600" y="15628"/>
                  </a:cubicBezTo>
                  <a:cubicBezTo>
                    <a:pt x="21600" y="15691"/>
                    <a:pt x="21600" y="15755"/>
                    <a:pt x="21457" y="15755"/>
                  </a:cubicBezTo>
                  <a:cubicBezTo>
                    <a:pt x="284" y="21600"/>
                    <a:pt x="284" y="21600"/>
                    <a:pt x="284" y="21600"/>
                  </a:cubicBezTo>
                  <a:cubicBezTo>
                    <a:pt x="142" y="21600"/>
                    <a:pt x="0" y="21600"/>
                    <a:pt x="0" y="21472"/>
                  </a:cubicBezTo>
                  <a:cubicBezTo>
                    <a:pt x="0" y="6035"/>
                    <a:pt x="0" y="6035"/>
                    <a:pt x="0" y="6035"/>
                  </a:cubicBezTo>
                  <a:cubicBezTo>
                    <a:pt x="0" y="5908"/>
                    <a:pt x="142" y="5844"/>
                    <a:pt x="284" y="5781"/>
                  </a:cubicBezTo>
                  <a:cubicBezTo>
                    <a:pt x="21315" y="0"/>
                    <a:pt x="21315" y="0"/>
                    <a:pt x="21315" y="0"/>
                  </a:cubicBezTo>
                  <a:cubicBezTo>
                    <a:pt x="21457" y="0"/>
                    <a:pt x="21600" y="0"/>
                    <a:pt x="21600" y="127"/>
                  </a:cubicBezTo>
                  <a:close/>
                </a:path>
              </a:pathLst>
            </a:custGeom>
            <a:solidFill>
              <a:srgbClr val="0FB1B5"/>
            </a:solidFill>
            <a:ln w="9525" cap="flat" cmpd="sng">
              <a:noFill/>
              <a:prstDash val="solid"/>
              <a:round/>
            </a:ln>
          </p:spPr>
          <p:txBody>
            <a:bodyPr rtlCol="0" anchor="ctr"/>
            <a:lstStyle/>
            <a:p>
              <a:pPr algn="ctr"/>
            </a:p>
          </p:txBody>
        </p:sp>
        <p:sp>
          <p:nvSpPr>
            <p:cNvPr id="664" name="曲线"/>
            <p:cNvSpPr/>
            <p:nvPr/>
          </p:nvSpPr>
          <p:spPr>
            <a:xfrm>
              <a:off x="6570314" y="2880808"/>
              <a:ext cx="289152" cy="228185"/>
            </a:xfrm>
            <a:custGeom>
              <a:avLst/>
              <a:gdLst>
                <a:gd name="T1" fmla="*/ 0 w 21600"/>
                <a:gd name="T2" fmla="*/ 0 h 21600"/>
                <a:gd name="T3" fmla="*/ 21600 w 21600"/>
                <a:gd name="T4" fmla="*/ 21600 h 21600"/>
              </a:gdLst>
              <a:ahLst/>
              <a:cxnLst/>
              <a:rect l="T1" t="T2" r="T3" b="T4"/>
              <a:pathLst>
                <a:path w="21600" h="21600">
                  <a:moveTo>
                    <a:pt x="21600" y="359"/>
                  </a:moveTo>
                  <a:cubicBezTo>
                    <a:pt x="21600" y="4500"/>
                    <a:pt x="21600" y="4500"/>
                    <a:pt x="21600" y="4500"/>
                  </a:cubicBezTo>
                  <a:cubicBezTo>
                    <a:pt x="21600" y="4679"/>
                    <a:pt x="21600" y="4859"/>
                    <a:pt x="21457" y="5039"/>
                  </a:cubicBezTo>
                  <a:cubicBezTo>
                    <a:pt x="284" y="21419"/>
                    <a:pt x="284" y="21419"/>
                    <a:pt x="284" y="21419"/>
                  </a:cubicBezTo>
                  <a:cubicBezTo>
                    <a:pt x="142" y="21600"/>
                    <a:pt x="0" y="21419"/>
                    <a:pt x="0" y="21240"/>
                  </a:cubicBezTo>
                  <a:cubicBezTo>
                    <a:pt x="0" y="17099"/>
                    <a:pt x="0" y="17099"/>
                    <a:pt x="0" y="17099"/>
                  </a:cubicBezTo>
                  <a:cubicBezTo>
                    <a:pt x="0" y="16740"/>
                    <a:pt x="142" y="16560"/>
                    <a:pt x="284" y="16379"/>
                  </a:cubicBezTo>
                  <a:cubicBezTo>
                    <a:pt x="21315" y="0"/>
                    <a:pt x="21315" y="0"/>
                    <a:pt x="21315" y="0"/>
                  </a:cubicBezTo>
                  <a:cubicBezTo>
                    <a:pt x="21457" y="0"/>
                    <a:pt x="21600" y="0"/>
                    <a:pt x="21600" y="359"/>
                  </a:cubicBezTo>
                  <a:close/>
                </a:path>
              </a:pathLst>
            </a:custGeom>
            <a:solidFill>
              <a:srgbClr val="0FB1B5"/>
            </a:solidFill>
            <a:ln w="9525" cap="flat" cmpd="sng">
              <a:noFill/>
              <a:prstDash val="solid"/>
              <a:round/>
            </a:ln>
          </p:spPr>
          <p:txBody>
            <a:bodyPr rtlCol="0" anchor="ctr"/>
            <a:lstStyle/>
            <a:p>
              <a:pPr algn="ctr"/>
            </a:p>
          </p:txBody>
        </p:sp>
        <p:sp>
          <p:nvSpPr>
            <p:cNvPr id="665" name="曲线"/>
            <p:cNvSpPr/>
            <p:nvPr/>
          </p:nvSpPr>
          <p:spPr>
            <a:xfrm>
              <a:off x="6600803" y="2734258"/>
              <a:ext cx="230142" cy="182942"/>
            </a:xfrm>
            <a:custGeom>
              <a:avLst/>
              <a:gdLst>
                <a:gd name="T1" fmla="*/ 0 w 21600"/>
                <a:gd name="T2" fmla="*/ 0 h 21600"/>
                <a:gd name="T3" fmla="*/ 21600 w 21600"/>
                <a:gd name="T4" fmla="*/ 21600 h 21600"/>
              </a:gdLst>
              <a:ahLst/>
              <a:cxnLst/>
              <a:rect l="T1" t="T2" r="T3" b="T4"/>
              <a:pathLst>
                <a:path w="21600" h="21600">
                  <a:moveTo>
                    <a:pt x="21600" y="450"/>
                  </a:moveTo>
                  <a:cubicBezTo>
                    <a:pt x="21600" y="4499"/>
                    <a:pt x="21600" y="4499"/>
                    <a:pt x="21600" y="4499"/>
                  </a:cubicBezTo>
                  <a:cubicBezTo>
                    <a:pt x="21600" y="4725"/>
                    <a:pt x="21421" y="4950"/>
                    <a:pt x="21421" y="4950"/>
                  </a:cubicBezTo>
                  <a:cubicBezTo>
                    <a:pt x="178" y="21374"/>
                    <a:pt x="178" y="21374"/>
                    <a:pt x="178" y="21374"/>
                  </a:cubicBezTo>
                  <a:cubicBezTo>
                    <a:pt x="178" y="21600"/>
                    <a:pt x="0" y="21374"/>
                    <a:pt x="0" y="21149"/>
                  </a:cubicBezTo>
                  <a:cubicBezTo>
                    <a:pt x="0" y="17100"/>
                    <a:pt x="0" y="17100"/>
                    <a:pt x="0" y="17100"/>
                  </a:cubicBezTo>
                  <a:cubicBezTo>
                    <a:pt x="0" y="16874"/>
                    <a:pt x="0" y="16425"/>
                    <a:pt x="178" y="16425"/>
                  </a:cubicBezTo>
                  <a:cubicBezTo>
                    <a:pt x="21242" y="225"/>
                    <a:pt x="21242" y="225"/>
                    <a:pt x="21242" y="225"/>
                  </a:cubicBezTo>
                  <a:cubicBezTo>
                    <a:pt x="21421" y="0"/>
                    <a:pt x="21600" y="225"/>
                    <a:pt x="21600" y="450"/>
                  </a:cubicBezTo>
                  <a:close/>
                </a:path>
              </a:pathLst>
            </a:custGeom>
            <a:solidFill>
              <a:srgbClr val="1CC6C6"/>
            </a:solidFill>
            <a:ln w="9525" cap="flat" cmpd="sng">
              <a:noFill/>
              <a:prstDash val="solid"/>
              <a:round/>
            </a:ln>
          </p:spPr>
          <p:txBody>
            <a:bodyPr rtlCol="0" anchor="ctr"/>
            <a:lstStyle/>
            <a:p>
              <a:pPr algn="ctr"/>
            </a:p>
          </p:txBody>
        </p:sp>
        <p:sp>
          <p:nvSpPr>
            <p:cNvPr id="666" name="曲线"/>
            <p:cNvSpPr/>
            <p:nvPr/>
          </p:nvSpPr>
          <p:spPr>
            <a:xfrm>
              <a:off x="6570314" y="2972279"/>
              <a:ext cx="289152" cy="228185"/>
            </a:xfrm>
            <a:custGeom>
              <a:avLst/>
              <a:gdLst>
                <a:gd name="T1" fmla="*/ 0 w 21600"/>
                <a:gd name="T2" fmla="*/ 0 h 21600"/>
                <a:gd name="T3" fmla="*/ 21600 w 21600"/>
                <a:gd name="T4" fmla="*/ 21600 h 21600"/>
              </a:gdLst>
              <a:ahLst/>
              <a:cxnLst/>
              <a:rect l="T1" t="T2" r="T3" b="T4"/>
              <a:pathLst>
                <a:path w="21600" h="21600">
                  <a:moveTo>
                    <a:pt x="21600" y="359"/>
                  </a:moveTo>
                  <a:cubicBezTo>
                    <a:pt x="21600" y="4679"/>
                    <a:pt x="21600" y="4679"/>
                    <a:pt x="21600" y="4679"/>
                  </a:cubicBezTo>
                  <a:cubicBezTo>
                    <a:pt x="21600" y="4859"/>
                    <a:pt x="21600" y="5039"/>
                    <a:pt x="21457" y="5039"/>
                  </a:cubicBezTo>
                  <a:cubicBezTo>
                    <a:pt x="284" y="21600"/>
                    <a:pt x="284" y="21600"/>
                    <a:pt x="284" y="21600"/>
                  </a:cubicBezTo>
                  <a:cubicBezTo>
                    <a:pt x="142" y="21600"/>
                    <a:pt x="0" y="21600"/>
                    <a:pt x="0" y="21240"/>
                  </a:cubicBezTo>
                  <a:cubicBezTo>
                    <a:pt x="0" y="17099"/>
                    <a:pt x="0" y="17099"/>
                    <a:pt x="0" y="17099"/>
                  </a:cubicBezTo>
                  <a:cubicBezTo>
                    <a:pt x="0" y="16920"/>
                    <a:pt x="142" y="16560"/>
                    <a:pt x="284" y="16379"/>
                  </a:cubicBezTo>
                  <a:cubicBezTo>
                    <a:pt x="21315" y="180"/>
                    <a:pt x="21315" y="180"/>
                    <a:pt x="21315" y="180"/>
                  </a:cubicBezTo>
                  <a:cubicBezTo>
                    <a:pt x="21457" y="0"/>
                    <a:pt x="21600" y="180"/>
                    <a:pt x="21600" y="359"/>
                  </a:cubicBezTo>
                  <a:close/>
                </a:path>
              </a:pathLst>
            </a:custGeom>
            <a:solidFill>
              <a:srgbClr val="0FB1B5"/>
            </a:solidFill>
            <a:ln w="9525" cap="flat" cmpd="sng">
              <a:noFill/>
              <a:prstDash val="solid"/>
              <a:round/>
            </a:ln>
          </p:spPr>
          <p:txBody>
            <a:bodyPr rtlCol="0" anchor="ctr"/>
            <a:lstStyle/>
            <a:p>
              <a:pPr algn="ctr"/>
            </a:p>
          </p:txBody>
        </p:sp>
        <p:sp>
          <p:nvSpPr>
            <p:cNvPr id="667" name="曲线"/>
            <p:cNvSpPr/>
            <p:nvPr/>
          </p:nvSpPr>
          <p:spPr>
            <a:xfrm>
              <a:off x="6570314" y="3103092"/>
              <a:ext cx="226207" cy="189827"/>
            </a:xfrm>
            <a:custGeom>
              <a:avLst/>
              <a:gdLst>
                <a:gd name="T1" fmla="*/ 0 w 21600"/>
                <a:gd name="T2" fmla="*/ 0 h 21600"/>
                <a:gd name="T3" fmla="*/ 21600 w 21600"/>
                <a:gd name="T4" fmla="*/ 21600 h 21600"/>
              </a:gdLst>
              <a:ahLst/>
              <a:cxnLst/>
              <a:rect l="T1" t="T2" r="T3" b="T4"/>
              <a:pathLst>
                <a:path w="21600" h="21600">
                  <a:moveTo>
                    <a:pt x="21600" y="431"/>
                  </a:moveTo>
                  <a:cubicBezTo>
                    <a:pt x="21600" y="5616"/>
                    <a:pt x="21600" y="5616"/>
                    <a:pt x="21600" y="5616"/>
                  </a:cubicBezTo>
                  <a:cubicBezTo>
                    <a:pt x="21600" y="5831"/>
                    <a:pt x="21418" y="6048"/>
                    <a:pt x="21236" y="6048"/>
                  </a:cubicBezTo>
                  <a:cubicBezTo>
                    <a:pt x="363" y="21383"/>
                    <a:pt x="363" y="21383"/>
                    <a:pt x="363" y="21383"/>
                  </a:cubicBezTo>
                  <a:cubicBezTo>
                    <a:pt x="181" y="21600"/>
                    <a:pt x="0" y="21383"/>
                    <a:pt x="0" y="21168"/>
                  </a:cubicBezTo>
                  <a:cubicBezTo>
                    <a:pt x="0" y="16200"/>
                    <a:pt x="0" y="16200"/>
                    <a:pt x="0" y="16200"/>
                  </a:cubicBezTo>
                  <a:cubicBezTo>
                    <a:pt x="0" y="15768"/>
                    <a:pt x="181" y="15551"/>
                    <a:pt x="363" y="15336"/>
                  </a:cubicBezTo>
                  <a:cubicBezTo>
                    <a:pt x="21055" y="216"/>
                    <a:pt x="21055" y="216"/>
                    <a:pt x="21055" y="216"/>
                  </a:cubicBezTo>
                  <a:cubicBezTo>
                    <a:pt x="21236" y="0"/>
                    <a:pt x="21600" y="216"/>
                    <a:pt x="21600" y="431"/>
                  </a:cubicBezTo>
                  <a:close/>
                </a:path>
              </a:pathLst>
            </a:custGeom>
            <a:solidFill>
              <a:srgbClr val="0FB1B5"/>
            </a:solidFill>
            <a:ln w="9525" cap="flat" cmpd="sng">
              <a:noFill/>
              <a:prstDash val="solid"/>
              <a:round/>
            </a:ln>
          </p:spPr>
          <p:txBody>
            <a:bodyPr rtlCol="0" anchor="ctr"/>
            <a:lstStyle/>
            <a:p>
              <a:pPr algn="ctr"/>
            </a:p>
          </p:txBody>
        </p:sp>
        <p:sp>
          <p:nvSpPr>
            <p:cNvPr id="668" name="曲线"/>
            <p:cNvSpPr/>
            <p:nvPr/>
          </p:nvSpPr>
          <p:spPr>
            <a:xfrm>
              <a:off x="6943065" y="2821794"/>
              <a:ext cx="227192" cy="189827"/>
            </a:xfrm>
            <a:custGeom>
              <a:avLst/>
              <a:gdLst>
                <a:gd name="T1" fmla="*/ 0 w 21600"/>
                <a:gd name="T2" fmla="*/ 0 h 21600"/>
                <a:gd name="T3" fmla="*/ 21600 w 21600"/>
                <a:gd name="T4" fmla="*/ 21600 h 21600"/>
              </a:gdLst>
              <a:ahLst/>
              <a:cxnLst/>
              <a:rect l="T1" t="T2" r="T3" b="T4"/>
              <a:pathLst>
                <a:path w="21600" h="21600">
                  <a:moveTo>
                    <a:pt x="21600" y="431"/>
                  </a:moveTo>
                  <a:cubicBezTo>
                    <a:pt x="21600" y="5616"/>
                    <a:pt x="21600" y="5616"/>
                    <a:pt x="21600" y="5616"/>
                  </a:cubicBezTo>
                  <a:cubicBezTo>
                    <a:pt x="21600" y="5831"/>
                    <a:pt x="21418" y="6048"/>
                    <a:pt x="21236" y="6048"/>
                  </a:cubicBezTo>
                  <a:cubicBezTo>
                    <a:pt x="363" y="21383"/>
                    <a:pt x="363" y="21383"/>
                    <a:pt x="363" y="21383"/>
                  </a:cubicBezTo>
                  <a:cubicBezTo>
                    <a:pt x="181" y="21600"/>
                    <a:pt x="0" y="21383"/>
                    <a:pt x="0" y="21168"/>
                  </a:cubicBezTo>
                  <a:cubicBezTo>
                    <a:pt x="0" y="16200"/>
                    <a:pt x="0" y="16200"/>
                    <a:pt x="0" y="16200"/>
                  </a:cubicBezTo>
                  <a:cubicBezTo>
                    <a:pt x="0" y="15768"/>
                    <a:pt x="181" y="15551"/>
                    <a:pt x="363" y="15336"/>
                  </a:cubicBezTo>
                  <a:cubicBezTo>
                    <a:pt x="21055" y="216"/>
                    <a:pt x="21055" y="216"/>
                    <a:pt x="21055" y="216"/>
                  </a:cubicBezTo>
                  <a:cubicBezTo>
                    <a:pt x="21236" y="0"/>
                    <a:pt x="21600" y="216"/>
                    <a:pt x="21600" y="431"/>
                  </a:cubicBezTo>
                </a:path>
              </a:pathLst>
            </a:custGeom>
            <a:solidFill>
              <a:srgbClr val="0FB1B5"/>
            </a:solidFill>
            <a:ln w="9525" cap="flat" cmpd="sng">
              <a:noFill/>
              <a:prstDash val="solid"/>
              <a:round/>
            </a:ln>
          </p:spPr>
          <p:txBody>
            <a:bodyPr rtlCol="0" anchor="ctr"/>
            <a:lstStyle/>
            <a:p>
              <a:pPr algn="ctr"/>
            </a:p>
          </p:txBody>
        </p:sp>
        <p:sp>
          <p:nvSpPr>
            <p:cNvPr id="669" name="曲线"/>
            <p:cNvSpPr/>
            <p:nvPr/>
          </p:nvSpPr>
          <p:spPr>
            <a:xfrm>
              <a:off x="6943065" y="2952608"/>
              <a:ext cx="227192" cy="190810"/>
            </a:xfrm>
            <a:custGeom>
              <a:avLst/>
              <a:gdLst>
                <a:gd name="T1" fmla="*/ 0 w 21600"/>
                <a:gd name="T2" fmla="*/ 0 h 21600"/>
                <a:gd name="T3" fmla="*/ 21600 w 21600"/>
                <a:gd name="T4" fmla="*/ 21600 h 21600"/>
              </a:gdLst>
              <a:ahLst/>
              <a:cxnLst/>
              <a:rect l="T1" t="T2" r="T3" b="T4"/>
              <a:pathLst>
                <a:path w="21600" h="21600">
                  <a:moveTo>
                    <a:pt x="21600" y="432"/>
                  </a:moveTo>
                  <a:cubicBezTo>
                    <a:pt x="21600" y="5616"/>
                    <a:pt x="21600" y="5616"/>
                    <a:pt x="21600" y="5616"/>
                  </a:cubicBezTo>
                  <a:cubicBezTo>
                    <a:pt x="21600" y="5831"/>
                    <a:pt x="21418" y="6048"/>
                    <a:pt x="21236" y="6048"/>
                  </a:cubicBezTo>
                  <a:cubicBezTo>
                    <a:pt x="363" y="21384"/>
                    <a:pt x="363" y="21384"/>
                    <a:pt x="363" y="21384"/>
                  </a:cubicBezTo>
                  <a:cubicBezTo>
                    <a:pt x="181" y="21600"/>
                    <a:pt x="0" y="21384"/>
                    <a:pt x="0" y="21167"/>
                  </a:cubicBezTo>
                  <a:cubicBezTo>
                    <a:pt x="0" y="16199"/>
                    <a:pt x="0" y="16199"/>
                    <a:pt x="0" y="16199"/>
                  </a:cubicBezTo>
                  <a:cubicBezTo>
                    <a:pt x="0" y="15768"/>
                    <a:pt x="181" y="15551"/>
                    <a:pt x="363" y="15336"/>
                  </a:cubicBezTo>
                  <a:cubicBezTo>
                    <a:pt x="21055" y="215"/>
                    <a:pt x="21055" y="215"/>
                    <a:pt x="21055" y="215"/>
                  </a:cubicBezTo>
                  <a:cubicBezTo>
                    <a:pt x="21236" y="0"/>
                    <a:pt x="21600" y="215"/>
                    <a:pt x="21600" y="432"/>
                  </a:cubicBezTo>
                </a:path>
              </a:pathLst>
            </a:custGeom>
            <a:solidFill>
              <a:srgbClr val="0FB1B5"/>
            </a:solidFill>
            <a:ln w="9525" cap="flat" cmpd="sng">
              <a:noFill/>
              <a:prstDash val="solid"/>
              <a:round/>
            </a:ln>
          </p:spPr>
          <p:txBody>
            <a:bodyPr rtlCol="0" anchor="ctr"/>
            <a:lstStyle/>
            <a:p>
              <a:pPr algn="ctr"/>
            </a:p>
          </p:txBody>
        </p:sp>
        <p:sp>
          <p:nvSpPr>
            <p:cNvPr id="670" name="曲线"/>
            <p:cNvSpPr/>
            <p:nvPr/>
          </p:nvSpPr>
          <p:spPr>
            <a:xfrm>
              <a:off x="6570314" y="3156205"/>
              <a:ext cx="289152" cy="228185"/>
            </a:xfrm>
            <a:custGeom>
              <a:avLst/>
              <a:gdLst>
                <a:gd name="T1" fmla="*/ 0 w 21600"/>
                <a:gd name="T2" fmla="*/ 0 h 21600"/>
                <a:gd name="T3" fmla="*/ 21600 w 21600"/>
                <a:gd name="T4" fmla="*/ 21600 h 21600"/>
              </a:gdLst>
              <a:ahLst/>
              <a:cxnLst/>
              <a:rect l="T1" t="T2" r="T3" b="T4"/>
              <a:pathLst>
                <a:path w="21600" h="21600">
                  <a:moveTo>
                    <a:pt x="21600" y="359"/>
                  </a:moveTo>
                  <a:cubicBezTo>
                    <a:pt x="21600" y="4679"/>
                    <a:pt x="21600" y="4679"/>
                    <a:pt x="21600" y="4679"/>
                  </a:cubicBezTo>
                  <a:cubicBezTo>
                    <a:pt x="21600" y="4859"/>
                    <a:pt x="21600" y="5039"/>
                    <a:pt x="21457" y="5039"/>
                  </a:cubicBezTo>
                  <a:cubicBezTo>
                    <a:pt x="284" y="21600"/>
                    <a:pt x="284" y="21600"/>
                    <a:pt x="284" y="21600"/>
                  </a:cubicBezTo>
                  <a:cubicBezTo>
                    <a:pt x="142" y="21600"/>
                    <a:pt x="0" y="21600"/>
                    <a:pt x="0" y="21240"/>
                  </a:cubicBezTo>
                  <a:cubicBezTo>
                    <a:pt x="0" y="17099"/>
                    <a:pt x="0" y="17099"/>
                    <a:pt x="0" y="17099"/>
                  </a:cubicBezTo>
                  <a:cubicBezTo>
                    <a:pt x="0" y="16920"/>
                    <a:pt x="142" y="16560"/>
                    <a:pt x="284" y="16379"/>
                  </a:cubicBezTo>
                  <a:cubicBezTo>
                    <a:pt x="21315" y="180"/>
                    <a:pt x="21315" y="180"/>
                    <a:pt x="21315" y="180"/>
                  </a:cubicBezTo>
                  <a:cubicBezTo>
                    <a:pt x="21457" y="0"/>
                    <a:pt x="21600" y="180"/>
                    <a:pt x="21600" y="359"/>
                  </a:cubicBezTo>
                  <a:close/>
                </a:path>
              </a:pathLst>
            </a:custGeom>
            <a:solidFill>
              <a:srgbClr val="0FB1B5"/>
            </a:solidFill>
            <a:ln w="9525" cap="flat" cmpd="sng">
              <a:noFill/>
              <a:prstDash val="solid"/>
              <a:round/>
            </a:ln>
          </p:spPr>
          <p:txBody>
            <a:bodyPr rtlCol="0" anchor="ctr"/>
            <a:lstStyle/>
            <a:p>
              <a:pPr algn="ctr"/>
            </a:p>
          </p:txBody>
        </p:sp>
        <p:sp>
          <p:nvSpPr>
            <p:cNvPr id="671" name="曲线"/>
            <p:cNvSpPr/>
            <p:nvPr/>
          </p:nvSpPr>
          <p:spPr>
            <a:xfrm>
              <a:off x="6590968" y="3435536"/>
              <a:ext cx="70813" cy="114092"/>
            </a:xfrm>
            <a:custGeom>
              <a:avLst/>
              <a:gdLst>
                <a:gd name="T1" fmla="*/ 0 w 21600"/>
                <a:gd name="T2" fmla="*/ 0 h 21600"/>
                <a:gd name="T3" fmla="*/ 21600 w 21600"/>
                <a:gd name="T4" fmla="*/ 21600 h 21600"/>
              </a:gdLst>
              <a:ahLst/>
              <a:cxnLst/>
              <a:rect l="T1" t="T2" r="T3" b="T4"/>
              <a:pathLst>
                <a:path w="21600" h="21600">
                  <a:moveTo>
                    <a:pt x="21600" y="1079"/>
                  </a:moveTo>
                  <a:cubicBezTo>
                    <a:pt x="21600" y="12959"/>
                    <a:pt x="21600" y="12959"/>
                    <a:pt x="21600" y="12959"/>
                  </a:cubicBezTo>
                  <a:cubicBezTo>
                    <a:pt x="21600" y="13679"/>
                    <a:pt x="21016" y="14400"/>
                    <a:pt x="20432" y="14400"/>
                  </a:cubicBezTo>
                  <a:cubicBezTo>
                    <a:pt x="1751" y="21600"/>
                    <a:pt x="1751" y="21600"/>
                    <a:pt x="1751" y="21600"/>
                  </a:cubicBezTo>
                  <a:cubicBezTo>
                    <a:pt x="1167" y="21600"/>
                    <a:pt x="0" y="21239"/>
                    <a:pt x="0" y="20880"/>
                  </a:cubicBezTo>
                  <a:cubicBezTo>
                    <a:pt x="0" y="8640"/>
                    <a:pt x="0" y="8640"/>
                    <a:pt x="0" y="8640"/>
                  </a:cubicBezTo>
                  <a:cubicBezTo>
                    <a:pt x="0" y="7920"/>
                    <a:pt x="583" y="7199"/>
                    <a:pt x="1751" y="6840"/>
                  </a:cubicBezTo>
                  <a:cubicBezTo>
                    <a:pt x="19264" y="360"/>
                    <a:pt x="19264" y="360"/>
                    <a:pt x="19264" y="360"/>
                  </a:cubicBezTo>
                  <a:cubicBezTo>
                    <a:pt x="20432" y="0"/>
                    <a:pt x="21600" y="360"/>
                    <a:pt x="21600" y="1079"/>
                  </a:cubicBezTo>
                  <a:close/>
                </a:path>
              </a:pathLst>
            </a:custGeom>
            <a:solidFill>
              <a:srgbClr val="0FB1B5"/>
            </a:solidFill>
            <a:ln w="9525" cap="flat" cmpd="sng">
              <a:noFill/>
              <a:prstDash val="solid"/>
              <a:round/>
            </a:ln>
          </p:spPr>
          <p:txBody>
            <a:bodyPr rtlCol="0" anchor="ctr"/>
            <a:lstStyle/>
            <a:p>
              <a:pPr algn="ctr"/>
            </a:p>
          </p:txBody>
        </p:sp>
        <p:sp>
          <p:nvSpPr>
            <p:cNvPr id="672" name="曲线"/>
            <p:cNvSpPr/>
            <p:nvPr/>
          </p:nvSpPr>
          <p:spPr>
            <a:xfrm>
              <a:off x="6690302" y="3374555"/>
              <a:ext cx="69829" cy="114093"/>
            </a:xfrm>
            <a:custGeom>
              <a:avLst/>
              <a:gdLst>
                <a:gd name="T1" fmla="*/ 0 w 21600"/>
                <a:gd name="T2" fmla="*/ 0 h 21600"/>
                <a:gd name="T3" fmla="*/ 21600 w 21600"/>
                <a:gd name="T4" fmla="*/ 21600 h 21600"/>
              </a:gdLst>
              <a:ahLst/>
              <a:cxnLst/>
              <a:rect l="T1" t="T2" r="T3" b="T4"/>
              <a:pathLst>
                <a:path w="21600" h="21600">
                  <a:moveTo>
                    <a:pt x="21600" y="1079"/>
                  </a:moveTo>
                  <a:cubicBezTo>
                    <a:pt x="21600" y="13320"/>
                    <a:pt x="21600" y="13320"/>
                    <a:pt x="21600" y="13320"/>
                  </a:cubicBezTo>
                  <a:cubicBezTo>
                    <a:pt x="21600" y="13680"/>
                    <a:pt x="21016" y="14400"/>
                    <a:pt x="20432" y="14400"/>
                  </a:cubicBezTo>
                  <a:cubicBezTo>
                    <a:pt x="2335" y="21600"/>
                    <a:pt x="2335" y="21600"/>
                    <a:pt x="2335" y="21600"/>
                  </a:cubicBezTo>
                  <a:cubicBezTo>
                    <a:pt x="1167" y="21600"/>
                    <a:pt x="0" y="21239"/>
                    <a:pt x="0" y="20880"/>
                  </a:cubicBezTo>
                  <a:cubicBezTo>
                    <a:pt x="0" y="9000"/>
                    <a:pt x="0" y="9000"/>
                    <a:pt x="0" y="9000"/>
                  </a:cubicBezTo>
                  <a:cubicBezTo>
                    <a:pt x="0" y="7919"/>
                    <a:pt x="1167" y="7199"/>
                    <a:pt x="2335" y="6840"/>
                  </a:cubicBezTo>
                  <a:cubicBezTo>
                    <a:pt x="19848" y="360"/>
                    <a:pt x="19848" y="360"/>
                    <a:pt x="19848" y="360"/>
                  </a:cubicBezTo>
                  <a:cubicBezTo>
                    <a:pt x="20432" y="0"/>
                    <a:pt x="21600" y="360"/>
                    <a:pt x="21600" y="1079"/>
                  </a:cubicBezTo>
                  <a:close/>
                </a:path>
              </a:pathLst>
            </a:custGeom>
            <a:solidFill>
              <a:srgbClr val="FFDC79"/>
            </a:solidFill>
            <a:ln w="9525" cap="flat" cmpd="sng">
              <a:noFill/>
              <a:prstDash val="solid"/>
              <a:round/>
            </a:ln>
          </p:spPr>
          <p:txBody>
            <a:bodyPr rtlCol="0" anchor="ctr"/>
            <a:lstStyle/>
            <a:p>
              <a:pPr algn="ctr"/>
            </a:p>
          </p:txBody>
        </p:sp>
        <p:sp>
          <p:nvSpPr>
            <p:cNvPr id="673" name="曲线"/>
            <p:cNvSpPr/>
            <p:nvPr/>
          </p:nvSpPr>
          <p:spPr>
            <a:xfrm>
              <a:off x="6790620" y="3314558"/>
              <a:ext cx="68845" cy="116060"/>
            </a:xfrm>
            <a:custGeom>
              <a:avLst/>
              <a:gdLst>
                <a:gd name="T1" fmla="*/ 0 w 21600"/>
                <a:gd name="T2" fmla="*/ 0 h 21600"/>
                <a:gd name="T3" fmla="*/ 21600 w 21600"/>
                <a:gd name="T4" fmla="*/ 21600 h 21600"/>
              </a:gdLst>
              <a:ahLst/>
              <a:cxnLst/>
              <a:rect l="T1" t="T2" r="T3" b="T4"/>
              <a:pathLst>
                <a:path w="21600" h="21600">
                  <a:moveTo>
                    <a:pt x="21600" y="1062"/>
                  </a:moveTo>
                  <a:cubicBezTo>
                    <a:pt x="21600" y="13101"/>
                    <a:pt x="21600" y="13101"/>
                    <a:pt x="21600" y="13101"/>
                  </a:cubicBezTo>
                  <a:cubicBezTo>
                    <a:pt x="21600" y="13455"/>
                    <a:pt x="21600" y="14163"/>
                    <a:pt x="20400" y="14518"/>
                  </a:cubicBezTo>
                  <a:cubicBezTo>
                    <a:pt x="1800" y="21245"/>
                    <a:pt x="1800" y="21245"/>
                    <a:pt x="1800" y="21245"/>
                  </a:cubicBezTo>
                  <a:cubicBezTo>
                    <a:pt x="600" y="21600"/>
                    <a:pt x="0" y="21245"/>
                    <a:pt x="0" y="20537"/>
                  </a:cubicBezTo>
                  <a:cubicBezTo>
                    <a:pt x="0" y="8852"/>
                    <a:pt x="0" y="8852"/>
                    <a:pt x="0" y="8852"/>
                  </a:cubicBezTo>
                  <a:cubicBezTo>
                    <a:pt x="0" y="7790"/>
                    <a:pt x="600" y="7081"/>
                    <a:pt x="1800" y="6727"/>
                  </a:cubicBezTo>
                  <a:cubicBezTo>
                    <a:pt x="19799" y="354"/>
                    <a:pt x="19799" y="354"/>
                    <a:pt x="19799" y="354"/>
                  </a:cubicBezTo>
                  <a:cubicBezTo>
                    <a:pt x="20400" y="0"/>
                    <a:pt x="21600" y="354"/>
                    <a:pt x="21600" y="1062"/>
                  </a:cubicBezTo>
                  <a:close/>
                </a:path>
              </a:pathLst>
            </a:custGeom>
            <a:solidFill>
              <a:srgbClr val="FE5C99"/>
            </a:solidFill>
            <a:ln w="9525" cap="flat" cmpd="sng">
              <a:noFill/>
              <a:prstDash val="solid"/>
              <a:round/>
            </a:ln>
          </p:spPr>
          <p:txBody>
            <a:bodyPr rtlCol="0" anchor="ctr"/>
            <a:lstStyle/>
            <a:p>
              <a:pPr algn="ctr"/>
            </a:p>
          </p:txBody>
        </p:sp>
        <p:sp>
          <p:nvSpPr>
            <p:cNvPr id="674" name="曲线"/>
            <p:cNvSpPr/>
            <p:nvPr/>
          </p:nvSpPr>
          <p:spPr>
            <a:xfrm>
              <a:off x="6922412" y="2173629"/>
              <a:ext cx="198669" cy="142616"/>
            </a:xfrm>
            <a:custGeom>
              <a:avLst/>
              <a:gdLst>
                <a:gd name="T1" fmla="*/ 0 w 21600"/>
                <a:gd name="T2" fmla="*/ 0 h 21600"/>
                <a:gd name="T3" fmla="*/ 21600 w 21600"/>
                <a:gd name="T4" fmla="*/ 21600 h 21600"/>
              </a:gdLst>
              <a:ahLst/>
              <a:cxnLst/>
              <a:rect l="T1" t="T2" r="T3" b="T4"/>
              <a:pathLst>
                <a:path w="21600" h="21600">
                  <a:moveTo>
                    <a:pt x="21600" y="575"/>
                  </a:moveTo>
                  <a:cubicBezTo>
                    <a:pt x="21600" y="3167"/>
                    <a:pt x="21600" y="3167"/>
                    <a:pt x="21600" y="3167"/>
                  </a:cubicBezTo>
                  <a:cubicBezTo>
                    <a:pt x="21600" y="3455"/>
                    <a:pt x="21392" y="3744"/>
                    <a:pt x="21184" y="4031"/>
                  </a:cubicBezTo>
                  <a:cubicBezTo>
                    <a:pt x="623" y="21600"/>
                    <a:pt x="623" y="21600"/>
                    <a:pt x="623" y="21600"/>
                  </a:cubicBezTo>
                  <a:cubicBezTo>
                    <a:pt x="415" y="21600"/>
                    <a:pt x="0" y="21600"/>
                    <a:pt x="0" y="21312"/>
                  </a:cubicBezTo>
                  <a:cubicBezTo>
                    <a:pt x="0" y="18719"/>
                    <a:pt x="0" y="18719"/>
                    <a:pt x="0" y="18719"/>
                  </a:cubicBezTo>
                  <a:cubicBezTo>
                    <a:pt x="0" y="18431"/>
                    <a:pt x="207" y="17855"/>
                    <a:pt x="623" y="17568"/>
                  </a:cubicBezTo>
                  <a:cubicBezTo>
                    <a:pt x="20976" y="287"/>
                    <a:pt x="20976" y="287"/>
                    <a:pt x="20976" y="287"/>
                  </a:cubicBezTo>
                  <a:cubicBezTo>
                    <a:pt x="21184" y="0"/>
                    <a:pt x="21600" y="287"/>
                    <a:pt x="21600" y="575"/>
                  </a:cubicBezTo>
                  <a:close/>
                </a:path>
              </a:pathLst>
            </a:custGeom>
            <a:solidFill>
              <a:srgbClr val="0FB1B5"/>
            </a:solidFill>
            <a:ln w="9525" cap="flat" cmpd="sng">
              <a:noFill/>
              <a:prstDash val="solid"/>
              <a:round/>
            </a:ln>
          </p:spPr>
          <p:txBody>
            <a:bodyPr rtlCol="0" anchor="ctr"/>
            <a:lstStyle/>
            <a:p>
              <a:pPr algn="ctr"/>
            </a:p>
          </p:txBody>
        </p:sp>
        <p:sp>
          <p:nvSpPr>
            <p:cNvPr id="675" name="曲线"/>
            <p:cNvSpPr/>
            <p:nvPr/>
          </p:nvSpPr>
          <p:spPr>
            <a:xfrm>
              <a:off x="6922412" y="2264116"/>
              <a:ext cx="127856" cy="101306"/>
            </a:xfrm>
            <a:custGeom>
              <a:avLst/>
              <a:gdLst>
                <a:gd name="T1" fmla="*/ 0 w 21600"/>
                <a:gd name="T2" fmla="*/ 0 h 21600"/>
                <a:gd name="T3" fmla="*/ 21600 w 21600"/>
                <a:gd name="T4" fmla="*/ 21600 h 21600"/>
              </a:gdLst>
              <a:ahLst/>
              <a:cxnLst/>
              <a:rect l="T1" t="T2" r="T3" b="T4"/>
              <a:pathLst>
                <a:path w="21600" h="21600">
                  <a:moveTo>
                    <a:pt x="21600" y="815"/>
                  </a:moveTo>
                  <a:cubicBezTo>
                    <a:pt x="21600" y="4483"/>
                    <a:pt x="21600" y="4483"/>
                    <a:pt x="21600" y="4483"/>
                  </a:cubicBezTo>
                  <a:cubicBezTo>
                    <a:pt x="21600" y="4890"/>
                    <a:pt x="21600" y="5298"/>
                    <a:pt x="21277" y="5705"/>
                  </a:cubicBezTo>
                  <a:cubicBezTo>
                    <a:pt x="967" y="21600"/>
                    <a:pt x="967" y="21600"/>
                    <a:pt x="967" y="21600"/>
                  </a:cubicBezTo>
                  <a:cubicBezTo>
                    <a:pt x="644" y="21600"/>
                    <a:pt x="0" y="21600"/>
                    <a:pt x="0" y="21192"/>
                  </a:cubicBezTo>
                  <a:cubicBezTo>
                    <a:pt x="0" y="17524"/>
                    <a:pt x="0" y="17524"/>
                    <a:pt x="0" y="17524"/>
                  </a:cubicBezTo>
                  <a:cubicBezTo>
                    <a:pt x="0" y="17116"/>
                    <a:pt x="322" y="16301"/>
                    <a:pt x="967" y="15894"/>
                  </a:cubicBezTo>
                  <a:cubicBezTo>
                    <a:pt x="20955" y="407"/>
                    <a:pt x="20955" y="407"/>
                    <a:pt x="20955" y="407"/>
                  </a:cubicBezTo>
                  <a:cubicBezTo>
                    <a:pt x="21277" y="0"/>
                    <a:pt x="21600" y="407"/>
                    <a:pt x="21600" y="815"/>
                  </a:cubicBezTo>
                  <a:close/>
                </a:path>
              </a:pathLst>
            </a:custGeom>
            <a:solidFill>
              <a:srgbClr val="0FB1B5"/>
            </a:solidFill>
            <a:ln w="9525" cap="flat" cmpd="sng">
              <a:noFill/>
              <a:prstDash val="solid"/>
              <a:round/>
            </a:ln>
          </p:spPr>
          <p:txBody>
            <a:bodyPr rtlCol="0" anchor="ctr"/>
            <a:lstStyle/>
            <a:p>
              <a:pPr algn="ctr"/>
            </a:p>
          </p:txBody>
        </p:sp>
        <p:sp>
          <p:nvSpPr>
            <p:cNvPr id="676" name="曲线"/>
            <p:cNvSpPr/>
            <p:nvPr/>
          </p:nvSpPr>
          <p:spPr>
            <a:xfrm>
              <a:off x="6922412" y="2214938"/>
              <a:ext cx="291120" cy="199662"/>
            </a:xfrm>
            <a:custGeom>
              <a:avLst/>
              <a:gdLst>
                <a:gd name="T1" fmla="*/ 0 w 21600"/>
                <a:gd name="T2" fmla="*/ 0 h 21600"/>
                <a:gd name="T3" fmla="*/ 21600 w 21600"/>
                <a:gd name="T4" fmla="*/ 21600 h 21600"/>
              </a:gdLst>
              <a:ahLst/>
              <a:cxnLst/>
              <a:rect l="T1" t="T2" r="T3" b="T4"/>
              <a:pathLst>
                <a:path w="21600" h="21600">
                  <a:moveTo>
                    <a:pt x="21600" y="411"/>
                  </a:moveTo>
                  <a:cubicBezTo>
                    <a:pt x="21600" y="2262"/>
                    <a:pt x="21600" y="2262"/>
                    <a:pt x="21600" y="2262"/>
                  </a:cubicBezTo>
                  <a:cubicBezTo>
                    <a:pt x="21600" y="2468"/>
                    <a:pt x="21458" y="2674"/>
                    <a:pt x="21317" y="2674"/>
                  </a:cubicBezTo>
                  <a:cubicBezTo>
                    <a:pt x="423" y="21600"/>
                    <a:pt x="423" y="21600"/>
                    <a:pt x="423" y="21600"/>
                  </a:cubicBezTo>
                  <a:cubicBezTo>
                    <a:pt x="282" y="21600"/>
                    <a:pt x="0" y="21600"/>
                    <a:pt x="0" y="21394"/>
                  </a:cubicBezTo>
                  <a:cubicBezTo>
                    <a:pt x="0" y="19542"/>
                    <a:pt x="0" y="19542"/>
                    <a:pt x="0" y="19542"/>
                  </a:cubicBezTo>
                  <a:cubicBezTo>
                    <a:pt x="0" y="19337"/>
                    <a:pt x="141" y="18925"/>
                    <a:pt x="423" y="18719"/>
                  </a:cubicBezTo>
                  <a:cubicBezTo>
                    <a:pt x="21176" y="0"/>
                    <a:pt x="21176" y="0"/>
                    <a:pt x="21176" y="0"/>
                  </a:cubicBezTo>
                  <a:cubicBezTo>
                    <a:pt x="21317" y="0"/>
                    <a:pt x="21600" y="205"/>
                    <a:pt x="21600" y="411"/>
                  </a:cubicBezTo>
                  <a:close/>
                </a:path>
              </a:pathLst>
            </a:custGeom>
            <a:solidFill>
              <a:srgbClr val="0FB1B5"/>
            </a:solidFill>
            <a:ln w="9525" cap="flat" cmpd="sng">
              <a:noFill/>
              <a:prstDash val="solid"/>
              <a:round/>
            </a:ln>
          </p:spPr>
          <p:txBody>
            <a:bodyPr rtlCol="0" anchor="ctr"/>
            <a:lstStyle/>
            <a:p>
              <a:pPr algn="ctr"/>
            </a:p>
          </p:txBody>
        </p:sp>
        <p:sp>
          <p:nvSpPr>
            <p:cNvPr id="677" name="曲线"/>
            <p:cNvSpPr/>
            <p:nvPr/>
          </p:nvSpPr>
          <p:spPr>
            <a:xfrm>
              <a:off x="6922412" y="2279853"/>
              <a:ext cx="266532" cy="183926"/>
            </a:xfrm>
            <a:custGeom>
              <a:avLst/>
              <a:gdLst>
                <a:gd name="T1" fmla="*/ 0 w 21600"/>
                <a:gd name="T2" fmla="*/ 0 h 21600"/>
                <a:gd name="T3" fmla="*/ 21600 w 21600"/>
                <a:gd name="T4" fmla="*/ 21600 h 21600"/>
              </a:gdLst>
              <a:ahLst/>
              <a:cxnLst/>
              <a:rect l="T1" t="T2" r="T3" b="T4"/>
              <a:pathLst>
                <a:path w="21600" h="21600">
                  <a:moveTo>
                    <a:pt x="21600" y="445"/>
                  </a:moveTo>
                  <a:cubicBezTo>
                    <a:pt x="21600" y="2449"/>
                    <a:pt x="21600" y="2449"/>
                    <a:pt x="21600" y="2449"/>
                  </a:cubicBezTo>
                  <a:cubicBezTo>
                    <a:pt x="21600" y="2672"/>
                    <a:pt x="21445" y="2894"/>
                    <a:pt x="21291" y="2894"/>
                  </a:cubicBezTo>
                  <a:cubicBezTo>
                    <a:pt x="462" y="21600"/>
                    <a:pt x="462" y="21600"/>
                    <a:pt x="462" y="21600"/>
                  </a:cubicBezTo>
                  <a:cubicBezTo>
                    <a:pt x="308" y="21600"/>
                    <a:pt x="0" y="21600"/>
                    <a:pt x="0" y="21377"/>
                  </a:cubicBezTo>
                  <a:cubicBezTo>
                    <a:pt x="0" y="19373"/>
                    <a:pt x="0" y="19373"/>
                    <a:pt x="0" y="19373"/>
                  </a:cubicBezTo>
                  <a:cubicBezTo>
                    <a:pt x="0" y="19150"/>
                    <a:pt x="154" y="18705"/>
                    <a:pt x="462" y="18482"/>
                  </a:cubicBezTo>
                  <a:cubicBezTo>
                    <a:pt x="21137" y="0"/>
                    <a:pt x="21137" y="0"/>
                    <a:pt x="21137" y="0"/>
                  </a:cubicBezTo>
                  <a:cubicBezTo>
                    <a:pt x="21291" y="0"/>
                    <a:pt x="21600" y="222"/>
                    <a:pt x="21600" y="445"/>
                  </a:cubicBezTo>
                  <a:close/>
                </a:path>
              </a:pathLst>
            </a:custGeom>
            <a:solidFill>
              <a:srgbClr val="0FB1B5"/>
            </a:solidFill>
            <a:ln w="9525" cap="flat" cmpd="sng">
              <a:noFill/>
              <a:prstDash val="solid"/>
              <a:round/>
            </a:ln>
          </p:spPr>
          <p:txBody>
            <a:bodyPr rtlCol="0" anchor="ctr"/>
            <a:lstStyle/>
            <a:p>
              <a:pPr algn="ctr"/>
            </a:p>
          </p:txBody>
        </p:sp>
        <p:sp>
          <p:nvSpPr>
            <p:cNvPr id="678" name="曲线"/>
            <p:cNvSpPr/>
            <p:nvPr/>
          </p:nvSpPr>
          <p:spPr>
            <a:xfrm>
              <a:off x="6922412" y="2397880"/>
              <a:ext cx="152445" cy="116060"/>
            </a:xfrm>
            <a:custGeom>
              <a:avLst/>
              <a:gdLst>
                <a:gd name="T1" fmla="*/ 0 w 21600"/>
                <a:gd name="T2" fmla="*/ 0 h 21600"/>
                <a:gd name="T3" fmla="*/ 21600 w 21600"/>
                <a:gd name="T4" fmla="*/ 21600 h 21600"/>
              </a:gdLst>
              <a:ahLst/>
              <a:cxnLst/>
              <a:rect l="T1" t="T2" r="T3" b="T4"/>
              <a:pathLst>
                <a:path w="21600" h="21600">
                  <a:moveTo>
                    <a:pt x="21600" y="708"/>
                  </a:moveTo>
                  <a:cubicBezTo>
                    <a:pt x="21600" y="3895"/>
                    <a:pt x="21600" y="3895"/>
                    <a:pt x="21600" y="3895"/>
                  </a:cubicBezTo>
                  <a:cubicBezTo>
                    <a:pt x="21600" y="4249"/>
                    <a:pt x="21600" y="4603"/>
                    <a:pt x="21329" y="4957"/>
                  </a:cubicBezTo>
                  <a:cubicBezTo>
                    <a:pt x="810" y="21600"/>
                    <a:pt x="810" y="21600"/>
                    <a:pt x="810" y="21600"/>
                  </a:cubicBezTo>
                  <a:cubicBezTo>
                    <a:pt x="539" y="21600"/>
                    <a:pt x="0" y="21600"/>
                    <a:pt x="0" y="21245"/>
                  </a:cubicBezTo>
                  <a:cubicBezTo>
                    <a:pt x="0" y="18059"/>
                    <a:pt x="0" y="18059"/>
                    <a:pt x="0" y="18059"/>
                  </a:cubicBezTo>
                  <a:cubicBezTo>
                    <a:pt x="0" y="17704"/>
                    <a:pt x="270" y="16996"/>
                    <a:pt x="810" y="16642"/>
                  </a:cubicBezTo>
                  <a:cubicBezTo>
                    <a:pt x="21060" y="354"/>
                    <a:pt x="21060" y="354"/>
                    <a:pt x="21060" y="354"/>
                  </a:cubicBezTo>
                  <a:cubicBezTo>
                    <a:pt x="21329" y="0"/>
                    <a:pt x="21600" y="354"/>
                    <a:pt x="21600" y="708"/>
                  </a:cubicBezTo>
                  <a:close/>
                </a:path>
              </a:pathLst>
            </a:custGeom>
            <a:solidFill>
              <a:srgbClr val="0FB1B5"/>
            </a:solidFill>
            <a:ln w="9525" cap="flat" cmpd="sng">
              <a:noFill/>
              <a:prstDash val="solid"/>
              <a:round/>
            </a:ln>
          </p:spPr>
          <p:txBody>
            <a:bodyPr rtlCol="0" anchor="ctr"/>
            <a:lstStyle/>
            <a:p>
              <a:pPr algn="ctr"/>
            </a:p>
          </p:txBody>
        </p:sp>
        <p:sp>
          <p:nvSpPr>
            <p:cNvPr id="679" name="曲线"/>
            <p:cNvSpPr/>
            <p:nvPr/>
          </p:nvSpPr>
          <p:spPr>
            <a:xfrm>
              <a:off x="6922412" y="2363456"/>
              <a:ext cx="291120" cy="199663"/>
            </a:xfrm>
            <a:custGeom>
              <a:avLst/>
              <a:gdLst>
                <a:gd name="T1" fmla="*/ 0 w 21600"/>
                <a:gd name="T2" fmla="*/ 0 h 21600"/>
                <a:gd name="T3" fmla="*/ 21600 w 21600"/>
                <a:gd name="T4" fmla="*/ 21600 h 21600"/>
              </a:gdLst>
              <a:ahLst/>
              <a:cxnLst/>
              <a:rect l="T1" t="T2" r="T3" b="T4"/>
              <a:pathLst>
                <a:path w="21600" h="21600">
                  <a:moveTo>
                    <a:pt x="21600" y="411"/>
                  </a:moveTo>
                  <a:cubicBezTo>
                    <a:pt x="21600" y="2262"/>
                    <a:pt x="21600" y="2262"/>
                    <a:pt x="21600" y="2262"/>
                  </a:cubicBezTo>
                  <a:cubicBezTo>
                    <a:pt x="21600" y="2468"/>
                    <a:pt x="21458" y="2674"/>
                    <a:pt x="21317" y="2674"/>
                  </a:cubicBezTo>
                  <a:cubicBezTo>
                    <a:pt x="423" y="21600"/>
                    <a:pt x="423" y="21600"/>
                    <a:pt x="423" y="21600"/>
                  </a:cubicBezTo>
                  <a:cubicBezTo>
                    <a:pt x="282" y="21600"/>
                    <a:pt x="0" y="21600"/>
                    <a:pt x="0" y="21394"/>
                  </a:cubicBezTo>
                  <a:cubicBezTo>
                    <a:pt x="0" y="19542"/>
                    <a:pt x="0" y="19542"/>
                    <a:pt x="0" y="19542"/>
                  </a:cubicBezTo>
                  <a:cubicBezTo>
                    <a:pt x="0" y="19337"/>
                    <a:pt x="141" y="18925"/>
                    <a:pt x="423" y="18719"/>
                  </a:cubicBezTo>
                  <a:cubicBezTo>
                    <a:pt x="21176" y="0"/>
                    <a:pt x="21176" y="0"/>
                    <a:pt x="21176" y="0"/>
                  </a:cubicBezTo>
                  <a:cubicBezTo>
                    <a:pt x="21317" y="0"/>
                    <a:pt x="21600" y="205"/>
                    <a:pt x="21600" y="411"/>
                  </a:cubicBezTo>
                  <a:close/>
                </a:path>
              </a:pathLst>
            </a:custGeom>
            <a:solidFill>
              <a:srgbClr val="0FB1B5"/>
            </a:solidFill>
            <a:ln w="9525" cap="flat" cmpd="sng">
              <a:noFill/>
              <a:prstDash val="solid"/>
              <a:round/>
            </a:ln>
          </p:spPr>
          <p:txBody>
            <a:bodyPr rtlCol="0" anchor="ctr"/>
            <a:lstStyle/>
            <a:p>
              <a:pPr algn="ctr"/>
            </a:p>
          </p:txBody>
        </p:sp>
        <p:sp>
          <p:nvSpPr>
            <p:cNvPr id="680" name="曲线"/>
            <p:cNvSpPr/>
            <p:nvPr/>
          </p:nvSpPr>
          <p:spPr>
            <a:xfrm>
              <a:off x="6922412" y="2412634"/>
              <a:ext cx="291120" cy="199662"/>
            </a:xfrm>
            <a:custGeom>
              <a:avLst/>
              <a:gdLst>
                <a:gd name="T1" fmla="*/ 0 w 21600"/>
                <a:gd name="T2" fmla="*/ 0 h 21600"/>
                <a:gd name="T3" fmla="*/ 21600 w 21600"/>
                <a:gd name="T4" fmla="*/ 21600 h 21600"/>
              </a:gdLst>
              <a:ahLst/>
              <a:cxnLst/>
              <a:rect l="T1" t="T2" r="T3" b="T4"/>
              <a:pathLst>
                <a:path w="21600" h="21600">
                  <a:moveTo>
                    <a:pt x="21600" y="411"/>
                  </a:moveTo>
                  <a:cubicBezTo>
                    <a:pt x="21600" y="2262"/>
                    <a:pt x="21600" y="2262"/>
                    <a:pt x="21600" y="2262"/>
                  </a:cubicBezTo>
                  <a:cubicBezTo>
                    <a:pt x="21600" y="2468"/>
                    <a:pt x="21458" y="2674"/>
                    <a:pt x="21317" y="2674"/>
                  </a:cubicBezTo>
                  <a:cubicBezTo>
                    <a:pt x="423" y="21600"/>
                    <a:pt x="423" y="21600"/>
                    <a:pt x="423" y="21600"/>
                  </a:cubicBezTo>
                  <a:cubicBezTo>
                    <a:pt x="282" y="21600"/>
                    <a:pt x="0" y="21600"/>
                    <a:pt x="0" y="21394"/>
                  </a:cubicBezTo>
                  <a:cubicBezTo>
                    <a:pt x="0" y="19542"/>
                    <a:pt x="0" y="19542"/>
                    <a:pt x="0" y="19542"/>
                  </a:cubicBezTo>
                  <a:cubicBezTo>
                    <a:pt x="0" y="19337"/>
                    <a:pt x="141" y="18925"/>
                    <a:pt x="423" y="18719"/>
                  </a:cubicBezTo>
                  <a:cubicBezTo>
                    <a:pt x="21176" y="0"/>
                    <a:pt x="21176" y="0"/>
                    <a:pt x="21176" y="0"/>
                  </a:cubicBezTo>
                  <a:cubicBezTo>
                    <a:pt x="21317" y="0"/>
                    <a:pt x="21600" y="205"/>
                    <a:pt x="21600" y="411"/>
                  </a:cubicBezTo>
                  <a:close/>
                </a:path>
              </a:pathLst>
            </a:custGeom>
            <a:solidFill>
              <a:srgbClr val="0FB1B5"/>
            </a:solidFill>
            <a:ln w="9525" cap="flat" cmpd="sng">
              <a:noFill/>
              <a:prstDash val="solid"/>
              <a:round/>
            </a:ln>
          </p:spPr>
          <p:txBody>
            <a:bodyPr rtlCol="0" anchor="ctr"/>
            <a:lstStyle/>
            <a:p>
              <a:pPr algn="ctr"/>
            </a:p>
          </p:txBody>
        </p:sp>
        <p:sp>
          <p:nvSpPr>
            <p:cNvPr id="681" name="曲线"/>
            <p:cNvSpPr/>
            <p:nvPr/>
          </p:nvSpPr>
          <p:spPr>
            <a:xfrm>
              <a:off x="6922412" y="2504105"/>
              <a:ext cx="223257" cy="157369"/>
            </a:xfrm>
            <a:custGeom>
              <a:avLst/>
              <a:gdLst>
                <a:gd name="T1" fmla="*/ 0 w 21600"/>
                <a:gd name="T2" fmla="*/ 0 h 21600"/>
                <a:gd name="T3" fmla="*/ 21600 w 21600"/>
                <a:gd name="T4" fmla="*/ 21600 h 21600"/>
              </a:gdLst>
              <a:ahLst/>
              <a:cxnLst/>
              <a:rect l="T1" t="T2" r="T3" b="T4"/>
              <a:pathLst>
                <a:path w="21600" h="21600">
                  <a:moveTo>
                    <a:pt x="21600" y="520"/>
                  </a:moveTo>
                  <a:cubicBezTo>
                    <a:pt x="21600" y="2862"/>
                    <a:pt x="21600" y="2862"/>
                    <a:pt x="21600" y="2862"/>
                  </a:cubicBezTo>
                  <a:cubicBezTo>
                    <a:pt x="21600" y="3122"/>
                    <a:pt x="21600" y="3383"/>
                    <a:pt x="21415" y="3643"/>
                  </a:cubicBezTo>
                  <a:cubicBezTo>
                    <a:pt x="553" y="21600"/>
                    <a:pt x="553" y="21600"/>
                    <a:pt x="553" y="21600"/>
                  </a:cubicBezTo>
                  <a:cubicBezTo>
                    <a:pt x="369" y="21600"/>
                    <a:pt x="0" y="21600"/>
                    <a:pt x="0" y="21339"/>
                  </a:cubicBezTo>
                  <a:cubicBezTo>
                    <a:pt x="0" y="18997"/>
                    <a:pt x="0" y="18997"/>
                    <a:pt x="0" y="18997"/>
                  </a:cubicBezTo>
                  <a:cubicBezTo>
                    <a:pt x="0" y="18737"/>
                    <a:pt x="184" y="18216"/>
                    <a:pt x="553" y="17956"/>
                  </a:cubicBezTo>
                  <a:cubicBezTo>
                    <a:pt x="21230" y="260"/>
                    <a:pt x="21230" y="260"/>
                    <a:pt x="21230" y="260"/>
                  </a:cubicBezTo>
                  <a:cubicBezTo>
                    <a:pt x="21415" y="0"/>
                    <a:pt x="21600" y="260"/>
                    <a:pt x="21600" y="520"/>
                  </a:cubicBezTo>
                  <a:close/>
                </a:path>
              </a:pathLst>
            </a:custGeom>
            <a:solidFill>
              <a:srgbClr val="0FB1B5"/>
            </a:solidFill>
            <a:ln w="9525" cap="flat" cmpd="sng">
              <a:noFill/>
              <a:prstDash val="solid"/>
              <a:round/>
            </a:ln>
          </p:spPr>
          <p:txBody>
            <a:bodyPr rtlCol="0" anchor="ctr"/>
            <a:lstStyle/>
            <a:p>
              <a:pPr algn="ctr"/>
            </a:p>
          </p:txBody>
        </p:sp>
        <p:sp>
          <p:nvSpPr>
            <p:cNvPr id="682" name="曲线"/>
            <p:cNvSpPr/>
            <p:nvPr/>
          </p:nvSpPr>
          <p:spPr>
            <a:xfrm>
              <a:off x="6922412" y="2511973"/>
              <a:ext cx="291120" cy="199662"/>
            </a:xfrm>
            <a:custGeom>
              <a:avLst/>
              <a:gdLst>
                <a:gd name="T1" fmla="*/ 0 w 21600"/>
                <a:gd name="T2" fmla="*/ 0 h 21600"/>
                <a:gd name="T3" fmla="*/ 21600 w 21600"/>
                <a:gd name="T4" fmla="*/ 21600 h 21600"/>
              </a:gdLst>
              <a:ahLst/>
              <a:cxnLst/>
              <a:rect l="T1" t="T2" r="T3" b="T4"/>
              <a:pathLst>
                <a:path w="21600" h="21600">
                  <a:moveTo>
                    <a:pt x="21600" y="411"/>
                  </a:moveTo>
                  <a:cubicBezTo>
                    <a:pt x="21600" y="2262"/>
                    <a:pt x="21600" y="2262"/>
                    <a:pt x="21600" y="2262"/>
                  </a:cubicBezTo>
                  <a:cubicBezTo>
                    <a:pt x="21600" y="2468"/>
                    <a:pt x="21458" y="2674"/>
                    <a:pt x="21317" y="2674"/>
                  </a:cubicBezTo>
                  <a:cubicBezTo>
                    <a:pt x="423" y="21600"/>
                    <a:pt x="423" y="21600"/>
                    <a:pt x="423" y="21600"/>
                  </a:cubicBezTo>
                  <a:cubicBezTo>
                    <a:pt x="282" y="21600"/>
                    <a:pt x="0" y="21600"/>
                    <a:pt x="0" y="21394"/>
                  </a:cubicBezTo>
                  <a:cubicBezTo>
                    <a:pt x="0" y="19542"/>
                    <a:pt x="0" y="19542"/>
                    <a:pt x="0" y="19542"/>
                  </a:cubicBezTo>
                  <a:cubicBezTo>
                    <a:pt x="0" y="19337"/>
                    <a:pt x="141" y="18925"/>
                    <a:pt x="423" y="18719"/>
                  </a:cubicBezTo>
                  <a:cubicBezTo>
                    <a:pt x="21176" y="0"/>
                    <a:pt x="21176" y="0"/>
                    <a:pt x="21176" y="0"/>
                  </a:cubicBezTo>
                  <a:cubicBezTo>
                    <a:pt x="21317" y="0"/>
                    <a:pt x="21600" y="205"/>
                    <a:pt x="21600" y="411"/>
                  </a:cubicBezTo>
                  <a:close/>
                </a:path>
              </a:pathLst>
            </a:custGeom>
            <a:solidFill>
              <a:srgbClr val="0FB1B5"/>
            </a:solidFill>
            <a:ln w="9525" cap="flat" cmpd="sng">
              <a:noFill/>
              <a:prstDash val="solid"/>
              <a:round/>
            </a:ln>
          </p:spPr>
          <p:txBody>
            <a:bodyPr rtlCol="0" anchor="ctr"/>
            <a:lstStyle/>
            <a:p>
              <a:pPr algn="ctr"/>
            </a:p>
          </p:txBody>
        </p:sp>
        <p:sp>
          <p:nvSpPr>
            <p:cNvPr id="683" name="曲线"/>
            <p:cNvSpPr/>
            <p:nvPr/>
          </p:nvSpPr>
          <p:spPr>
            <a:xfrm>
              <a:off x="6922412" y="2561151"/>
              <a:ext cx="291120" cy="199662"/>
            </a:xfrm>
            <a:custGeom>
              <a:avLst/>
              <a:gdLst>
                <a:gd name="T1" fmla="*/ 0 w 21600"/>
                <a:gd name="T2" fmla="*/ 0 h 21600"/>
                <a:gd name="T3" fmla="*/ 21600 w 21600"/>
                <a:gd name="T4" fmla="*/ 21600 h 21600"/>
              </a:gdLst>
              <a:ahLst/>
              <a:cxnLst/>
              <a:rect l="T1" t="T2" r="T3" b="T4"/>
              <a:pathLst>
                <a:path w="21600" h="21600">
                  <a:moveTo>
                    <a:pt x="21600" y="411"/>
                  </a:moveTo>
                  <a:cubicBezTo>
                    <a:pt x="21600" y="2262"/>
                    <a:pt x="21600" y="2262"/>
                    <a:pt x="21600" y="2262"/>
                  </a:cubicBezTo>
                  <a:cubicBezTo>
                    <a:pt x="21600" y="2468"/>
                    <a:pt x="21458" y="2674"/>
                    <a:pt x="21317" y="2674"/>
                  </a:cubicBezTo>
                  <a:cubicBezTo>
                    <a:pt x="423" y="21600"/>
                    <a:pt x="423" y="21600"/>
                    <a:pt x="423" y="21600"/>
                  </a:cubicBezTo>
                  <a:cubicBezTo>
                    <a:pt x="282" y="21600"/>
                    <a:pt x="0" y="21600"/>
                    <a:pt x="0" y="21394"/>
                  </a:cubicBezTo>
                  <a:cubicBezTo>
                    <a:pt x="0" y="19542"/>
                    <a:pt x="0" y="19542"/>
                    <a:pt x="0" y="19542"/>
                  </a:cubicBezTo>
                  <a:cubicBezTo>
                    <a:pt x="0" y="19337"/>
                    <a:pt x="141" y="18925"/>
                    <a:pt x="423" y="18719"/>
                  </a:cubicBezTo>
                  <a:cubicBezTo>
                    <a:pt x="21176" y="0"/>
                    <a:pt x="21176" y="0"/>
                    <a:pt x="21176" y="0"/>
                  </a:cubicBezTo>
                  <a:cubicBezTo>
                    <a:pt x="21317" y="0"/>
                    <a:pt x="21600" y="205"/>
                    <a:pt x="21600" y="411"/>
                  </a:cubicBezTo>
                  <a:close/>
                </a:path>
              </a:pathLst>
            </a:custGeom>
            <a:solidFill>
              <a:srgbClr val="0FB1B5"/>
            </a:solidFill>
            <a:ln w="9525" cap="flat" cmpd="sng">
              <a:noFill/>
              <a:prstDash val="solid"/>
              <a:round/>
            </a:ln>
          </p:spPr>
          <p:txBody>
            <a:bodyPr rtlCol="0" anchor="ctr"/>
            <a:lstStyle/>
            <a:p>
              <a:pPr algn="ctr"/>
            </a:p>
          </p:txBody>
        </p:sp>
        <p:sp>
          <p:nvSpPr>
            <p:cNvPr id="684" name="曲线"/>
            <p:cNvSpPr/>
            <p:nvPr/>
          </p:nvSpPr>
          <p:spPr>
            <a:xfrm>
              <a:off x="6666698" y="2502138"/>
              <a:ext cx="95401" cy="146550"/>
            </a:xfrm>
            <a:custGeom>
              <a:avLst/>
              <a:gdLst>
                <a:gd name="T1" fmla="*/ 0 w 21600"/>
                <a:gd name="T2" fmla="*/ 0 h 21600"/>
                <a:gd name="T3" fmla="*/ 21600 w 21600"/>
                <a:gd name="T4" fmla="*/ 21600 h 21600"/>
              </a:gdLst>
              <a:ahLst/>
              <a:cxnLst/>
              <a:rect l="T1" t="T2" r="T3" b="T4"/>
              <a:pathLst>
                <a:path w="21600" h="21600">
                  <a:moveTo>
                    <a:pt x="21600" y="5049"/>
                  </a:moveTo>
                  <a:cubicBezTo>
                    <a:pt x="21600" y="8976"/>
                    <a:pt x="16847" y="16831"/>
                    <a:pt x="10800" y="19355"/>
                  </a:cubicBezTo>
                  <a:cubicBezTo>
                    <a:pt x="4752" y="21600"/>
                    <a:pt x="0" y="17672"/>
                    <a:pt x="0" y="13745"/>
                  </a:cubicBezTo>
                  <a:cubicBezTo>
                    <a:pt x="0" y="9818"/>
                    <a:pt x="4752" y="4768"/>
                    <a:pt x="10800" y="2244"/>
                  </a:cubicBezTo>
                  <a:cubicBezTo>
                    <a:pt x="16847" y="0"/>
                    <a:pt x="21600" y="1122"/>
                    <a:pt x="21600" y="5049"/>
                  </a:cubicBezTo>
                  <a:close/>
                </a:path>
              </a:pathLst>
            </a:custGeom>
            <a:solidFill>
              <a:srgbClr val="FFFFFF"/>
            </a:solidFill>
            <a:ln w="9525" cap="flat" cmpd="sng">
              <a:noFill/>
              <a:prstDash val="solid"/>
              <a:round/>
            </a:ln>
          </p:spPr>
          <p:txBody>
            <a:bodyPr rtlCol="0" anchor="ctr"/>
            <a:lstStyle/>
            <a:p>
              <a:pPr algn="ctr"/>
            </a:p>
          </p:txBody>
        </p:sp>
        <p:sp>
          <p:nvSpPr>
            <p:cNvPr id="685" name="曲线"/>
            <p:cNvSpPr/>
            <p:nvPr/>
          </p:nvSpPr>
          <p:spPr>
            <a:xfrm>
              <a:off x="6600803" y="2614264"/>
              <a:ext cx="230142" cy="220317"/>
            </a:xfrm>
            <a:custGeom>
              <a:avLst/>
              <a:gdLst>
                <a:gd name="T1" fmla="*/ 0 w 21600"/>
                <a:gd name="T2" fmla="*/ 0 h 21600"/>
                <a:gd name="T3" fmla="*/ 21600 w 21600"/>
                <a:gd name="T4" fmla="*/ 21600 h 21600"/>
              </a:gdLst>
              <a:ahLst/>
              <a:cxnLst/>
              <a:rect l="T1" t="T2" r="T3" b="T4"/>
              <a:pathLst>
                <a:path w="21600" h="21600">
                  <a:moveTo>
                    <a:pt x="21600" y="6703"/>
                  </a:moveTo>
                  <a:cubicBezTo>
                    <a:pt x="21600" y="7448"/>
                    <a:pt x="21600" y="7448"/>
                    <a:pt x="21600" y="7448"/>
                  </a:cubicBezTo>
                  <a:cubicBezTo>
                    <a:pt x="0" y="21600"/>
                    <a:pt x="0" y="21600"/>
                    <a:pt x="0" y="21600"/>
                  </a:cubicBezTo>
                  <a:cubicBezTo>
                    <a:pt x="0" y="20855"/>
                    <a:pt x="0" y="20855"/>
                    <a:pt x="0" y="20855"/>
                  </a:cubicBezTo>
                  <a:cubicBezTo>
                    <a:pt x="0" y="14710"/>
                    <a:pt x="4819" y="6517"/>
                    <a:pt x="10710" y="2606"/>
                  </a:cubicBezTo>
                  <a:cubicBezTo>
                    <a:pt x="13745" y="558"/>
                    <a:pt x="16423" y="0"/>
                    <a:pt x="18386" y="931"/>
                  </a:cubicBezTo>
                  <a:cubicBezTo>
                    <a:pt x="20350" y="1675"/>
                    <a:pt x="21600" y="3724"/>
                    <a:pt x="21600" y="6703"/>
                  </a:cubicBezTo>
                  <a:close/>
                </a:path>
              </a:pathLst>
            </a:custGeom>
            <a:solidFill>
              <a:srgbClr val="FFFFFF"/>
            </a:solidFill>
            <a:ln w="9525" cap="flat" cmpd="sng">
              <a:noFill/>
              <a:prstDash val="solid"/>
              <a:round/>
            </a:ln>
          </p:spPr>
          <p:txBody>
            <a:bodyPr rtlCol="0" anchor="ctr"/>
            <a:lstStyle/>
            <a:p>
              <a:pPr algn="ctr"/>
            </a:p>
          </p:txBody>
        </p:sp>
        <p:sp>
          <p:nvSpPr>
            <p:cNvPr id="686" name="曲线"/>
            <p:cNvSpPr/>
            <p:nvPr/>
          </p:nvSpPr>
          <p:spPr>
            <a:xfrm>
              <a:off x="6749313" y="2047733"/>
              <a:ext cx="348164" cy="252775"/>
            </a:xfrm>
            <a:custGeom>
              <a:avLst/>
              <a:gdLst>
                <a:gd name="T1" fmla="*/ 0 w 21600"/>
                <a:gd name="T2" fmla="*/ 0 h 21600"/>
                <a:gd name="T3" fmla="*/ 21600 w 21600"/>
                <a:gd name="T4" fmla="*/ 21600 h 21600"/>
              </a:gdLst>
              <a:ahLst/>
              <a:cxnLst/>
              <a:rect l="T1" t="T2" r="T3" b="T4"/>
              <a:pathLst>
                <a:path w="21600" h="21600">
                  <a:moveTo>
                    <a:pt x="21600" y="3735"/>
                  </a:moveTo>
                  <a:cubicBezTo>
                    <a:pt x="0" y="21600"/>
                    <a:pt x="0" y="21600"/>
                    <a:pt x="0" y="21600"/>
                  </a:cubicBezTo>
                  <a:cubicBezTo>
                    <a:pt x="0" y="20787"/>
                    <a:pt x="0" y="20787"/>
                    <a:pt x="0" y="20787"/>
                  </a:cubicBezTo>
                  <a:cubicBezTo>
                    <a:pt x="0" y="18676"/>
                    <a:pt x="1298" y="15590"/>
                    <a:pt x="2950" y="14291"/>
                  </a:cubicBezTo>
                  <a:cubicBezTo>
                    <a:pt x="18649" y="1461"/>
                    <a:pt x="18649" y="1461"/>
                    <a:pt x="18649" y="1461"/>
                  </a:cubicBezTo>
                  <a:cubicBezTo>
                    <a:pt x="20183" y="0"/>
                    <a:pt x="21600" y="812"/>
                    <a:pt x="21600" y="3085"/>
                  </a:cubicBezTo>
                  <a:lnTo>
                    <a:pt x="21600" y="3735"/>
                  </a:lnTo>
                  <a:close/>
                </a:path>
              </a:pathLst>
            </a:custGeom>
            <a:solidFill>
              <a:srgbClr val="FFFFFF"/>
            </a:solidFill>
            <a:ln w="9525" cap="flat" cmpd="sng">
              <a:noFill/>
              <a:prstDash val="solid"/>
              <a:round/>
            </a:ln>
          </p:spPr>
          <p:txBody>
            <a:bodyPr rtlCol="0" anchor="ctr"/>
            <a:lstStyle/>
            <a:p>
              <a:pPr algn="ctr"/>
            </a:p>
          </p:txBody>
        </p:sp>
        <p:sp>
          <p:nvSpPr>
            <p:cNvPr id="687" name="曲线"/>
            <p:cNvSpPr/>
            <p:nvPr/>
          </p:nvSpPr>
          <p:spPr>
            <a:xfrm>
              <a:off x="6851598" y="2066421"/>
              <a:ext cx="143592" cy="123928"/>
            </a:xfrm>
            <a:custGeom>
              <a:avLst/>
              <a:gdLst>
                <a:gd name="T1" fmla="*/ 0 w 21600"/>
                <a:gd name="T2" fmla="*/ 0 h 21600"/>
                <a:gd name="T3" fmla="*/ 21600 w 21600"/>
                <a:gd name="T4" fmla="*/ 21600 h 21600"/>
              </a:gdLst>
              <a:ahLst/>
              <a:cxnLst/>
              <a:rect l="T1" t="T2" r="T3" b="T4"/>
              <a:pathLst>
                <a:path w="21600" h="21600">
                  <a:moveTo>
                    <a:pt x="18720" y="4652"/>
                  </a:moveTo>
                  <a:cubicBezTo>
                    <a:pt x="17279" y="5649"/>
                    <a:pt x="17279" y="5649"/>
                    <a:pt x="17279" y="5649"/>
                  </a:cubicBezTo>
                  <a:cubicBezTo>
                    <a:pt x="14976" y="7310"/>
                    <a:pt x="13535" y="5981"/>
                    <a:pt x="14111" y="2990"/>
                  </a:cubicBezTo>
                  <a:cubicBezTo>
                    <a:pt x="14111" y="2990"/>
                    <a:pt x="14111" y="2990"/>
                    <a:pt x="14111" y="2990"/>
                  </a:cubicBezTo>
                  <a:cubicBezTo>
                    <a:pt x="14111" y="2990"/>
                    <a:pt x="14111" y="2990"/>
                    <a:pt x="14111" y="2990"/>
                  </a:cubicBezTo>
                  <a:cubicBezTo>
                    <a:pt x="14399" y="1661"/>
                    <a:pt x="14111" y="332"/>
                    <a:pt x="12384" y="0"/>
                  </a:cubicBezTo>
                  <a:cubicBezTo>
                    <a:pt x="12096" y="0"/>
                    <a:pt x="11232" y="0"/>
                    <a:pt x="10656" y="664"/>
                  </a:cubicBezTo>
                  <a:cubicBezTo>
                    <a:pt x="8928" y="1993"/>
                    <a:pt x="7488" y="4652"/>
                    <a:pt x="7488" y="6646"/>
                  </a:cubicBezTo>
                  <a:cubicBezTo>
                    <a:pt x="7488" y="6978"/>
                    <a:pt x="7488" y="7310"/>
                    <a:pt x="7488" y="7643"/>
                  </a:cubicBezTo>
                  <a:cubicBezTo>
                    <a:pt x="7488" y="7643"/>
                    <a:pt x="7488" y="7643"/>
                    <a:pt x="7488" y="7643"/>
                  </a:cubicBezTo>
                  <a:cubicBezTo>
                    <a:pt x="8064" y="9636"/>
                    <a:pt x="6623" y="12960"/>
                    <a:pt x="4320" y="14621"/>
                  </a:cubicBezTo>
                  <a:cubicBezTo>
                    <a:pt x="2879" y="15618"/>
                    <a:pt x="2879" y="15618"/>
                    <a:pt x="2879" y="15618"/>
                  </a:cubicBezTo>
                  <a:cubicBezTo>
                    <a:pt x="1151" y="16615"/>
                    <a:pt x="0" y="19273"/>
                    <a:pt x="0" y="20935"/>
                  </a:cubicBezTo>
                  <a:cubicBezTo>
                    <a:pt x="0" y="21599"/>
                    <a:pt x="0" y="21599"/>
                    <a:pt x="0" y="21599"/>
                  </a:cubicBezTo>
                  <a:cubicBezTo>
                    <a:pt x="21600" y="6646"/>
                    <a:pt x="21600" y="6646"/>
                    <a:pt x="21600" y="6646"/>
                  </a:cubicBezTo>
                  <a:cubicBezTo>
                    <a:pt x="21600" y="5981"/>
                    <a:pt x="21600" y="5981"/>
                    <a:pt x="21600" y="5981"/>
                  </a:cubicBezTo>
                  <a:cubicBezTo>
                    <a:pt x="21600" y="3987"/>
                    <a:pt x="20159" y="3655"/>
                    <a:pt x="18720" y="4652"/>
                  </a:cubicBezTo>
                  <a:close/>
                  <a:moveTo>
                    <a:pt x="10656" y="6313"/>
                  </a:moveTo>
                  <a:cubicBezTo>
                    <a:pt x="9792" y="6978"/>
                    <a:pt x="8928" y="6646"/>
                    <a:pt x="8928" y="5649"/>
                  </a:cubicBezTo>
                  <a:cubicBezTo>
                    <a:pt x="8928" y="4652"/>
                    <a:pt x="9792" y="2990"/>
                    <a:pt x="10656" y="2326"/>
                  </a:cubicBezTo>
                  <a:cubicBezTo>
                    <a:pt x="11807" y="1661"/>
                    <a:pt x="12671" y="1993"/>
                    <a:pt x="12671" y="3323"/>
                  </a:cubicBezTo>
                  <a:cubicBezTo>
                    <a:pt x="12671" y="4319"/>
                    <a:pt x="11807" y="5649"/>
                    <a:pt x="10656" y="6313"/>
                  </a:cubicBezTo>
                  <a:close/>
                </a:path>
              </a:pathLst>
            </a:custGeom>
            <a:solidFill>
              <a:srgbClr val="EAEAEA"/>
            </a:solidFill>
            <a:ln w="9525" cap="flat" cmpd="sng">
              <a:noFill/>
              <a:prstDash val="solid"/>
              <a:round/>
            </a:ln>
          </p:spPr>
          <p:txBody>
            <a:bodyPr rtlCol="0" anchor="ctr"/>
            <a:lstStyle/>
            <a:p>
              <a:pPr algn="ctr"/>
            </a:p>
          </p:txBody>
        </p:sp>
        <p:sp>
          <p:nvSpPr>
            <p:cNvPr id="688" name="曲线"/>
            <p:cNvSpPr/>
            <p:nvPr/>
          </p:nvSpPr>
          <p:spPr>
            <a:xfrm>
              <a:off x="7090593" y="2312311"/>
              <a:ext cx="122938" cy="100323"/>
            </a:xfrm>
            <a:custGeom>
              <a:avLst/>
              <a:gdLst>
                <a:gd name="T1" fmla="*/ 0 w 21600"/>
                <a:gd name="T2" fmla="*/ 0 h 21600"/>
                <a:gd name="T3" fmla="*/ 21600 w 21600"/>
                <a:gd name="T4" fmla="*/ 21600 h 21600"/>
              </a:gdLst>
              <a:ahLst/>
              <a:cxnLst/>
              <a:rect l="T1" t="T2" r="T3" b="T4"/>
              <a:pathLst>
                <a:path w="21600" h="21600">
                  <a:moveTo>
                    <a:pt x="21600" y="1222"/>
                  </a:moveTo>
                  <a:cubicBezTo>
                    <a:pt x="21600" y="4483"/>
                    <a:pt x="21600" y="4483"/>
                    <a:pt x="21600" y="4483"/>
                  </a:cubicBezTo>
                  <a:cubicBezTo>
                    <a:pt x="21600" y="5298"/>
                    <a:pt x="21267" y="5705"/>
                    <a:pt x="20935" y="5705"/>
                  </a:cubicBezTo>
                  <a:cubicBezTo>
                    <a:pt x="664" y="21192"/>
                    <a:pt x="664" y="21192"/>
                    <a:pt x="664" y="21192"/>
                  </a:cubicBezTo>
                  <a:cubicBezTo>
                    <a:pt x="332" y="21600"/>
                    <a:pt x="0" y="21192"/>
                    <a:pt x="0" y="20784"/>
                  </a:cubicBezTo>
                  <a:cubicBezTo>
                    <a:pt x="0" y="17117"/>
                    <a:pt x="0" y="17117"/>
                    <a:pt x="0" y="17117"/>
                  </a:cubicBezTo>
                  <a:cubicBezTo>
                    <a:pt x="0" y="16709"/>
                    <a:pt x="332" y="15894"/>
                    <a:pt x="664" y="15486"/>
                  </a:cubicBezTo>
                  <a:cubicBezTo>
                    <a:pt x="20603" y="407"/>
                    <a:pt x="20603" y="407"/>
                    <a:pt x="20603" y="407"/>
                  </a:cubicBezTo>
                  <a:cubicBezTo>
                    <a:pt x="20935" y="0"/>
                    <a:pt x="21600" y="407"/>
                    <a:pt x="21600" y="1222"/>
                  </a:cubicBezTo>
                  <a:close/>
                </a:path>
              </a:pathLst>
            </a:custGeom>
            <a:solidFill>
              <a:srgbClr val="0FB1B5"/>
            </a:solidFill>
            <a:ln w="9525" cap="flat" cmpd="sng">
              <a:noFill/>
              <a:prstDash val="solid"/>
              <a:round/>
            </a:ln>
          </p:spPr>
          <p:txBody>
            <a:bodyPr rtlCol="0" anchor="ctr"/>
            <a:lstStyle/>
            <a:p>
              <a:pPr algn="ctr"/>
            </a:p>
          </p:txBody>
        </p:sp>
        <p:sp>
          <p:nvSpPr>
            <p:cNvPr id="689" name="曲线"/>
            <p:cNvSpPr/>
            <p:nvPr/>
          </p:nvSpPr>
          <p:spPr>
            <a:xfrm>
              <a:off x="7670865" y="1823482"/>
              <a:ext cx="99334" cy="85570"/>
            </a:xfrm>
            <a:custGeom>
              <a:avLst/>
              <a:gdLst>
                <a:gd name="T1" fmla="*/ 0 w 21600"/>
                <a:gd name="T2" fmla="*/ 0 h 21600"/>
                <a:gd name="T3" fmla="*/ 21600 w 21600"/>
                <a:gd name="T4" fmla="*/ 21600 h 21600"/>
              </a:gdLst>
              <a:ahLst/>
              <a:cxnLst/>
              <a:rect l="T1" t="T2" r="T3" b="T4"/>
              <a:pathLst>
                <a:path w="21600" h="21600">
                  <a:moveTo>
                    <a:pt x="18692" y="4799"/>
                  </a:moveTo>
                  <a:cubicBezTo>
                    <a:pt x="17030" y="5760"/>
                    <a:pt x="17030" y="5760"/>
                    <a:pt x="17030" y="5760"/>
                  </a:cubicBezTo>
                  <a:cubicBezTo>
                    <a:pt x="14953" y="7199"/>
                    <a:pt x="13292" y="5760"/>
                    <a:pt x="14123" y="2880"/>
                  </a:cubicBezTo>
                  <a:cubicBezTo>
                    <a:pt x="14123" y="2880"/>
                    <a:pt x="14123" y="2880"/>
                    <a:pt x="14123" y="2880"/>
                  </a:cubicBezTo>
                  <a:cubicBezTo>
                    <a:pt x="14123" y="2880"/>
                    <a:pt x="14123" y="2880"/>
                    <a:pt x="14123" y="2880"/>
                  </a:cubicBezTo>
                  <a:cubicBezTo>
                    <a:pt x="14123" y="1920"/>
                    <a:pt x="14123" y="479"/>
                    <a:pt x="12461" y="0"/>
                  </a:cubicBezTo>
                  <a:cubicBezTo>
                    <a:pt x="12046" y="0"/>
                    <a:pt x="11215" y="0"/>
                    <a:pt x="10800" y="479"/>
                  </a:cubicBezTo>
                  <a:cubicBezTo>
                    <a:pt x="8723" y="1920"/>
                    <a:pt x="7476" y="4799"/>
                    <a:pt x="7476" y="6720"/>
                  </a:cubicBezTo>
                  <a:cubicBezTo>
                    <a:pt x="7476" y="7199"/>
                    <a:pt x="7476" y="7199"/>
                    <a:pt x="7476" y="7679"/>
                  </a:cubicBezTo>
                  <a:cubicBezTo>
                    <a:pt x="7476" y="7679"/>
                    <a:pt x="7476" y="7679"/>
                    <a:pt x="7476" y="7679"/>
                  </a:cubicBezTo>
                  <a:cubicBezTo>
                    <a:pt x="7892" y="9599"/>
                    <a:pt x="6646" y="12959"/>
                    <a:pt x="4569" y="14400"/>
                  </a:cubicBezTo>
                  <a:cubicBezTo>
                    <a:pt x="2907" y="15360"/>
                    <a:pt x="2907" y="15360"/>
                    <a:pt x="2907" y="15360"/>
                  </a:cubicBezTo>
                  <a:cubicBezTo>
                    <a:pt x="1246" y="16800"/>
                    <a:pt x="0" y="19199"/>
                    <a:pt x="0" y="21120"/>
                  </a:cubicBezTo>
                  <a:cubicBezTo>
                    <a:pt x="0" y="21600"/>
                    <a:pt x="0" y="21600"/>
                    <a:pt x="0" y="21600"/>
                  </a:cubicBezTo>
                  <a:cubicBezTo>
                    <a:pt x="21600" y="6720"/>
                    <a:pt x="21600" y="6720"/>
                    <a:pt x="21600" y="6720"/>
                  </a:cubicBezTo>
                  <a:cubicBezTo>
                    <a:pt x="21600" y="6239"/>
                    <a:pt x="21600" y="6239"/>
                    <a:pt x="21600" y="6239"/>
                  </a:cubicBezTo>
                  <a:cubicBezTo>
                    <a:pt x="21600" y="4319"/>
                    <a:pt x="20353" y="3360"/>
                    <a:pt x="18692" y="4799"/>
                  </a:cubicBezTo>
                  <a:close/>
                  <a:moveTo>
                    <a:pt x="10800" y="6239"/>
                  </a:moveTo>
                  <a:cubicBezTo>
                    <a:pt x="9969" y="7199"/>
                    <a:pt x="9138" y="6720"/>
                    <a:pt x="9138" y="5760"/>
                  </a:cubicBezTo>
                  <a:cubicBezTo>
                    <a:pt x="9138" y="4319"/>
                    <a:pt x="9969" y="2880"/>
                    <a:pt x="10800" y="2400"/>
                  </a:cubicBezTo>
                  <a:cubicBezTo>
                    <a:pt x="11630" y="1920"/>
                    <a:pt x="12461" y="1920"/>
                    <a:pt x="12461" y="3360"/>
                  </a:cubicBezTo>
                  <a:cubicBezTo>
                    <a:pt x="12461" y="4319"/>
                    <a:pt x="11630" y="5760"/>
                    <a:pt x="10800" y="6239"/>
                  </a:cubicBezTo>
                  <a:close/>
                </a:path>
              </a:pathLst>
            </a:custGeom>
            <a:solidFill>
              <a:srgbClr val="BCBCBC"/>
            </a:solidFill>
            <a:ln w="9525" cap="flat" cmpd="sng">
              <a:noFill/>
              <a:prstDash val="solid"/>
              <a:round/>
            </a:ln>
          </p:spPr>
          <p:txBody>
            <a:bodyPr rtlCol="0" anchor="ctr"/>
            <a:lstStyle/>
            <a:p>
              <a:pPr algn="ctr"/>
            </a:p>
          </p:txBody>
        </p:sp>
        <p:sp>
          <p:nvSpPr>
            <p:cNvPr id="690" name="曲线"/>
            <p:cNvSpPr/>
            <p:nvPr/>
          </p:nvSpPr>
          <p:spPr>
            <a:xfrm>
              <a:off x="7601035" y="1809712"/>
              <a:ext cx="239977" cy="175073"/>
            </a:xfrm>
            <a:custGeom>
              <a:avLst/>
              <a:gdLst>
                <a:gd name="T1" fmla="*/ 0 w 21600"/>
                <a:gd name="T2" fmla="*/ 0 h 21600"/>
                <a:gd name="T3" fmla="*/ 21600 w 21600"/>
                <a:gd name="T4" fmla="*/ 21600 h 21600"/>
              </a:gdLst>
              <a:ahLst/>
              <a:cxnLst/>
              <a:rect l="T1" t="T2" r="T3" b="T4"/>
              <a:pathLst>
                <a:path w="21600" h="21600">
                  <a:moveTo>
                    <a:pt x="21600" y="3756"/>
                  </a:moveTo>
                  <a:cubicBezTo>
                    <a:pt x="0" y="21600"/>
                    <a:pt x="0" y="21600"/>
                    <a:pt x="0" y="21600"/>
                  </a:cubicBezTo>
                  <a:cubicBezTo>
                    <a:pt x="0" y="20895"/>
                    <a:pt x="0" y="20895"/>
                    <a:pt x="0" y="20895"/>
                  </a:cubicBezTo>
                  <a:cubicBezTo>
                    <a:pt x="0" y="18547"/>
                    <a:pt x="1371" y="15730"/>
                    <a:pt x="2914" y="14321"/>
                  </a:cubicBezTo>
                  <a:cubicBezTo>
                    <a:pt x="18685" y="1408"/>
                    <a:pt x="18685" y="1408"/>
                    <a:pt x="18685" y="1408"/>
                  </a:cubicBezTo>
                  <a:cubicBezTo>
                    <a:pt x="20228" y="0"/>
                    <a:pt x="21600" y="704"/>
                    <a:pt x="21600" y="3052"/>
                  </a:cubicBezTo>
                  <a:lnTo>
                    <a:pt x="21600" y="3756"/>
                  </a:lnTo>
                  <a:close/>
                </a:path>
              </a:pathLst>
            </a:custGeom>
            <a:solidFill>
              <a:srgbClr val="D3D3D3"/>
            </a:solidFill>
            <a:ln w="9525" cap="flat" cmpd="sng">
              <a:noFill/>
              <a:prstDash val="solid"/>
              <a:round/>
            </a:ln>
          </p:spPr>
          <p:txBody>
            <a:bodyPr rtlCol="0" anchor="ctr"/>
            <a:lstStyle/>
            <a:p>
              <a:pPr algn="ctr"/>
            </a:p>
          </p:txBody>
        </p:sp>
        <p:sp>
          <p:nvSpPr>
            <p:cNvPr id="691" name="曲线"/>
            <p:cNvSpPr/>
            <p:nvPr/>
          </p:nvSpPr>
          <p:spPr>
            <a:xfrm>
              <a:off x="7420069" y="1747747"/>
              <a:ext cx="584207" cy="1261907"/>
            </a:xfrm>
            <a:custGeom>
              <a:avLst/>
              <a:gdLst>
                <a:gd name="T1" fmla="*/ 0 w 21600"/>
                <a:gd name="T2" fmla="*/ 0 h 21600"/>
                <a:gd name="T3" fmla="*/ 21600 w 21600"/>
                <a:gd name="T4" fmla="*/ 21600 h 21600"/>
              </a:gdLst>
              <a:ahLst/>
              <a:cxnLst/>
              <a:rect l="T1" t="T2" r="T3" b="T4"/>
              <a:pathLst>
                <a:path w="21600" h="21600">
                  <a:moveTo>
                    <a:pt x="21600" y="97"/>
                  </a:moveTo>
                  <a:cubicBezTo>
                    <a:pt x="21037" y="0"/>
                    <a:pt x="21037" y="0"/>
                    <a:pt x="21037" y="0"/>
                  </a:cubicBezTo>
                  <a:cubicBezTo>
                    <a:pt x="21037" y="0"/>
                    <a:pt x="21037" y="0"/>
                    <a:pt x="21037" y="0"/>
                  </a:cubicBezTo>
                  <a:cubicBezTo>
                    <a:pt x="20896" y="0"/>
                    <a:pt x="20755" y="0"/>
                    <a:pt x="20614" y="32"/>
                  </a:cubicBezTo>
                  <a:cubicBezTo>
                    <a:pt x="633" y="5692"/>
                    <a:pt x="633" y="5692"/>
                    <a:pt x="633" y="5692"/>
                  </a:cubicBezTo>
                  <a:cubicBezTo>
                    <a:pt x="211" y="5822"/>
                    <a:pt x="0" y="6018"/>
                    <a:pt x="0" y="6245"/>
                  </a:cubicBezTo>
                  <a:cubicBezTo>
                    <a:pt x="0" y="21274"/>
                    <a:pt x="0" y="21274"/>
                    <a:pt x="0" y="21274"/>
                  </a:cubicBezTo>
                  <a:cubicBezTo>
                    <a:pt x="0" y="21372"/>
                    <a:pt x="140" y="21469"/>
                    <a:pt x="281" y="21502"/>
                  </a:cubicBezTo>
                  <a:cubicBezTo>
                    <a:pt x="351" y="21534"/>
                    <a:pt x="351" y="21534"/>
                    <a:pt x="422" y="21534"/>
                  </a:cubicBezTo>
                  <a:cubicBezTo>
                    <a:pt x="844" y="21600"/>
                    <a:pt x="844" y="21600"/>
                    <a:pt x="844" y="21600"/>
                  </a:cubicBezTo>
                  <a:cubicBezTo>
                    <a:pt x="985" y="21469"/>
                    <a:pt x="985" y="21469"/>
                    <a:pt x="985" y="21469"/>
                  </a:cubicBezTo>
                  <a:cubicBezTo>
                    <a:pt x="20826" y="15842"/>
                    <a:pt x="20826" y="15842"/>
                    <a:pt x="20826" y="15842"/>
                  </a:cubicBezTo>
                  <a:cubicBezTo>
                    <a:pt x="21177" y="15744"/>
                    <a:pt x="21318" y="15581"/>
                    <a:pt x="21318" y="15386"/>
                  </a:cubicBezTo>
                  <a:cubicBezTo>
                    <a:pt x="21318" y="227"/>
                    <a:pt x="21318" y="227"/>
                    <a:pt x="21318" y="227"/>
                  </a:cubicBezTo>
                  <a:cubicBezTo>
                    <a:pt x="21318" y="195"/>
                    <a:pt x="21318" y="162"/>
                    <a:pt x="21318" y="130"/>
                  </a:cubicBezTo>
                  <a:cubicBezTo>
                    <a:pt x="21529" y="162"/>
                    <a:pt x="21529" y="162"/>
                    <a:pt x="21529" y="162"/>
                  </a:cubicBezTo>
                  <a:lnTo>
                    <a:pt x="21600" y="97"/>
                  </a:lnTo>
                  <a:close/>
                </a:path>
              </a:pathLst>
            </a:custGeom>
            <a:solidFill>
              <a:srgbClr val="0B4656"/>
            </a:solidFill>
            <a:ln w="9525" cap="flat" cmpd="sng">
              <a:noFill/>
              <a:prstDash val="solid"/>
              <a:round/>
            </a:ln>
          </p:spPr>
          <p:txBody>
            <a:bodyPr rtlCol="0" anchor="ctr"/>
            <a:lstStyle/>
            <a:p>
              <a:pPr algn="ctr"/>
            </a:p>
          </p:txBody>
        </p:sp>
        <p:sp>
          <p:nvSpPr>
            <p:cNvPr id="692" name="曲线"/>
            <p:cNvSpPr/>
            <p:nvPr/>
          </p:nvSpPr>
          <p:spPr>
            <a:xfrm>
              <a:off x="7432855" y="1749714"/>
              <a:ext cx="579289" cy="1265841"/>
            </a:xfrm>
            <a:custGeom>
              <a:avLst/>
              <a:gdLst>
                <a:gd name="T1" fmla="*/ 0 w 21600"/>
                <a:gd name="T2" fmla="*/ 0 h 21600"/>
                <a:gd name="T3" fmla="*/ 21600 w 21600"/>
                <a:gd name="T4" fmla="*/ 21600 h 21600"/>
              </a:gdLst>
              <a:ahLst/>
              <a:cxnLst/>
              <a:rect l="T1" t="T2" r="T3" b="T4"/>
              <a:pathLst>
                <a:path w="21600" h="21600">
                  <a:moveTo>
                    <a:pt x="21600" y="291"/>
                  </a:moveTo>
                  <a:cubicBezTo>
                    <a:pt x="21600" y="15405"/>
                    <a:pt x="21600" y="15405"/>
                    <a:pt x="21600" y="15405"/>
                  </a:cubicBezTo>
                  <a:cubicBezTo>
                    <a:pt x="21600" y="15600"/>
                    <a:pt x="21386" y="15762"/>
                    <a:pt x="21031" y="15859"/>
                  </a:cubicBezTo>
                  <a:cubicBezTo>
                    <a:pt x="852" y="21502"/>
                    <a:pt x="852" y="21502"/>
                    <a:pt x="852" y="21502"/>
                  </a:cubicBezTo>
                  <a:cubicBezTo>
                    <a:pt x="497" y="21600"/>
                    <a:pt x="0" y="21502"/>
                    <a:pt x="0" y="21275"/>
                  </a:cubicBezTo>
                  <a:cubicBezTo>
                    <a:pt x="0" y="6291"/>
                    <a:pt x="0" y="6291"/>
                    <a:pt x="0" y="6291"/>
                  </a:cubicBezTo>
                  <a:cubicBezTo>
                    <a:pt x="0" y="6064"/>
                    <a:pt x="284" y="5870"/>
                    <a:pt x="639" y="5740"/>
                  </a:cubicBezTo>
                  <a:cubicBezTo>
                    <a:pt x="20818" y="97"/>
                    <a:pt x="20818" y="97"/>
                    <a:pt x="20818" y="97"/>
                  </a:cubicBezTo>
                  <a:cubicBezTo>
                    <a:pt x="21173" y="0"/>
                    <a:pt x="21600" y="97"/>
                    <a:pt x="21600" y="291"/>
                  </a:cubicBezTo>
                  <a:close/>
                </a:path>
              </a:pathLst>
            </a:custGeom>
            <a:solidFill>
              <a:srgbClr val="063444"/>
            </a:solidFill>
            <a:ln w="9525" cap="flat" cmpd="sng">
              <a:noFill/>
              <a:prstDash val="solid"/>
              <a:round/>
            </a:ln>
          </p:spPr>
          <p:txBody>
            <a:bodyPr rtlCol="0" anchor="ctr"/>
            <a:lstStyle/>
            <a:p>
              <a:pPr algn="ctr"/>
            </a:p>
          </p:txBody>
        </p:sp>
        <p:sp>
          <p:nvSpPr>
            <p:cNvPr id="693" name="曲线"/>
            <p:cNvSpPr/>
            <p:nvPr/>
          </p:nvSpPr>
          <p:spPr>
            <a:xfrm>
              <a:off x="7454492" y="1780205"/>
              <a:ext cx="536998" cy="1200926"/>
            </a:xfrm>
            <a:custGeom>
              <a:avLst/>
              <a:gdLst>
                <a:gd name="T1" fmla="*/ 0 w 21600"/>
                <a:gd name="T2" fmla="*/ 0 h 21600"/>
                <a:gd name="T3" fmla="*/ 21600 w 21600"/>
                <a:gd name="T4" fmla="*/ 21600 h 21600"/>
              </a:gdLst>
              <a:ahLst/>
              <a:cxnLst/>
              <a:rect l="T1" t="T2" r="T3" b="T4"/>
              <a:pathLst>
                <a:path w="21600" h="21600">
                  <a:moveTo>
                    <a:pt x="21600" y="136"/>
                  </a:moveTo>
                  <a:cubicBezTo>
                    <a:pt x="21600" y="15618"/>
                    <a:pt x="21600" y="15618"/>
                    <a:pt x="21600" y="15618"/>
                  </a:cubicBezTo>
                  <a:cubicBezTo>
                    <a:pt x="21600" y="15687"/>
                    <a:pt x="21523" y="15755"/>
                    <a:pt x="21446" y="15789"/>
                  </a:cubicBezTo>
                  <a:cubicBezTo>
                    <a:pt x="306" y="21565"/>
                    <a:pt x="306" y="21565"/>
                    <a:pt x="306" y="21565"/>
                  </a:cubicBezTo>
                  <a:cubicBezTo>
                    <a:pt x="153" y="21600"/>
                    <a:pt x="0" y="21565"/>
                    <a:pt x="0" y="21497"/>
                  </a:cubicBezTo>
                  <a:cubicBezTo>
                    <a:pt x="0" y="6049"/>
                    <a:pt x="0" y="6049"/>
                    <a:pt x="0" y="6049"/>
                  </a:cubicBezTo>
                  <a:cubicBezTo>
                    <a:pt x="0" y="5946"/>
                    <a:pt x="76" y="5878"/>
                    <a:pt x="306" y="5810"/>
                  </a:cubicBezTo>
                  <a:cubicBezTo>
                    <a:pt x="21293" y="68"/>
                    <a:pt x="21293" y="68"/>
                    <a:pt x="21293" y="68"/>
                  </a:cubicBezTo>
                  <a:cubicBezTo>
                    <a:pt x="21446" y="0"/>
                    <a:pt x="21600" y="68"/>
                    <a:pt x="21600" y="136"/>
                  </a:cubicBezTo>
                  <a:close/>
                </a:path>
              </a:pathLst>
            </a:custGeom>
            <a:solidFill>
              <a:srgbClr val="C9DBE7"/>
            </a:solidFill>
            <a:ln w="9525" cap="flat" cmpd="sng">
              <a:noFill/>
              <a:prstDash val="solid"/>
              <a:round/>
            </a:ln>
          </p:spPr>
          <p:txBody>
            <a:bodyPr rtlCol="0" anchor="ctr"/>
            <a:lstStyle/>
            <a:p>
              <a:pPr algn="ctr"/>
            </a:p>
          </p:txBody>
        </p:sp>
        <p:sp>
          <p:nvSpPr>
            <p:cNvPr id="694" name="曲线"/>
            <p:cNvSpPr/>
            <p:nvPr/>
          </p:nvSpPr>
          <p:spPr>
            <a:xfrm>
              <a:off x="7491866" y="2011341"/>
              <a:ext cx="202603" cy="449486"/>
            </a:xfrm>
            <a:custGeom>
              <a:avLst/>
              <a:gdLst>
                <a:gd name="T1" fmla="*/ 0 w 21600"/>
                <a:gd name="T2" fmla="*/ 0 h 21600"/>
                <a:gd name="T3" fmla="*/ 21600 w 21600"/>
                <a:gd name="T4" fmla="*/ 21600 h 21600"/>
              </a:gdLst>
              <a:ahLst/>
              <a:cxnLst/>
              <a:rect l="T1" t="T2" r="T3" b="T4"/>
              <a:pathLst>
                <a:path w="21600" h="21600">
                  <a:moveTo>
                    <a:pt x="21600" y="183"/>
                  </a:moveTo>
                  <a:cubicBezTo>
                    <a:pt x="21600" y="15559"/>
                    <a:pt x="21600" y="15559"/>
                    <a:pt x="21600" y="15559"/>
                  </a:cubicBezTo>
                  <a:cubicBezTo>
                    <a:pt x="21600" y="15650"/>
                    <a:pt x="21396" y="15742"/>
                    <a:pt x="21396" y="15742"/>
                  </a:cubicBezTo>
                  <a:cubicBezTo>
                    <a:pt x="407" y="21600"/>
                    <a:pt x="407" y="21600"/>
                    <a:pt x="407" y="21600"/>
                  </a:cubicBezTo>
                  <a:cubicBezTo>
                    <a:pt x="203" y="21600"/>
                    <a:pt x="0" y="21600"/>
                    <a:pt x="0" y="21508"/>
                  </a:cubicBezTo>
                  <a:cubicBezTo>
                    <a:pt x="0" y="6040"/>
                    <a:pt x="0" y="6040"/>
                    <a:pt x="0" y="6040"/>
                  </a:cubicBezTo>
                  <a:cubicBezTo>
                    <a:pt x="0" y="5949"/>
                    <a:pt x="203" y="5857"/>
                    <a:pt x="407" y="5857"/>
                  </a:cubicBezTo>
                  <a:cubicBezTo>
                    <a:pt x="21192" y="91"/>
                    <a:pt x="21192" y="91"/>
                    <a:pt x="21192" y="91"/>
                  </a:cubicBezTo>
                  <a:cubicBezTo>
                    <a:pt x="21396" y="0"/>
                    <a:pt x="21600" y="91"/>
                    <a:pt x="21600" y="183"/>
                  </a:cubicBezTo>
                  <a:close/>
                </a:path>
              </a:pathLst>
            </a:custGeom>
            <a:solidFill>
              <a:srgbClr val="0FB1B5"/>
            </a:solidFill>
            <a:ln w="9525" cap="flat" cmpd="sng">
              <a:noFill/>
              <a:prstDash val="solid"/>
              <a:round/>
            </a:ln>
          </p:spPr>
          <p:txBody>
            <a:bodyPr rtlCol="0" anchor="ctr"/>
            <a:lstStyle/>
            <a:p>
              <a:pPr algn="ctr"/>
            </a:p>
          </p:txBody>
        </p:sp>
        <p:sp>
          <p:nvSpPr>
            <p:cNvPr id="695" name="曲线"/>
            <p:cNvSpPr/>
            <p:nvPr/>
          </p:nvSpPr>
          <p:spPr>
            <a:xfrm>
              <a:off x="7491866" y="2393946"/>
              <a:ext cx="202603" cy="157369"/>
            </a:xfrm>
            <a:custGeom>
              <a:avLst/>
              <a:gdLst>
                <a:gd name="T1" fmla="*/ 0 w 21600"/>
                <a:gd name="T2" fmla="*/ 0 h 21600"/>
                <a:gd name="T3" fmla="*/ 21600 w 21600"/>
                <a:gd name="T4" fmla="*/ 21600 h 21600"/>
              </a:gdLst>
              <a:ahLst/>
              <a:cxnLst/>
              <a:rect l="T1" t="T2" r="T3" b="T4"/>
              <a:pathLst>
                <a:path w="21600" h="21600">
                  <a:moveTo>
                    <a:pt x="21600" y="260"/>
                  </a:moveTo>
                  <a:cubicBezTo>
                    <a:pt x="21600" y="4424"/>
                    <a:pt x="21600" y="4424"/>
                    <a:pt x="21600" y="4424"/>
                  </a:cubicBezTo>
                  <a:cubicBezTo>
                    <a:pt x="21600" y="4684"/>
                    <a:pt x="21396" y="4944"/>
                    <a:pt x="21396" y="4944"/>
                  </a:cubicBezTo>
                  <a:cubicBezTo>
                    <a:pt x="407" y="21600"/>
                    <a:pt x="407" y="21600"/>
                    <a:pt x="407" y="21600"/>
                  </a:cubicBezTo>
                  <a:cubicBezTo>
                    <a:pt x="203" y="21600"/>
                    <a:pt x="0" y="21600"/>
                    <a:pt x="0" y="21339"/>
                  </a:cubicBezTo>
                  <a:cubicBezTo>
                    <a:pt x="0" y="17175"/>
                    <a:pt x="0" y="17175"/>
                    <a:pt x="0" y="17175"/>
                  </a:cubicBezTo>
                  <a:cubicBezTo>
                    <a:pt x="0" y="16915"/>
                    <a:pt x="203" y="16655"/>
                    <a:pt x="407" y="16395"/>
                  </a:cubicBezTo>
                  <a:cubicBezTo>
                    <a:pt x="21192" y="0"/>
                    <a:pt x="21192" y="0"/>
                    <a:pt x="21192" y="0"/>
                  </a:cubicBezTo>
                  <a:cubicBezTo>
                    <a:pt x="21396" y="0"/>
                    <a:pt x="21600" y="0"/>
                    <a:pt x="21600" y="260"/>
                  </a:cubicBezTo>
                  <a:close/>
                </a:path>
              </a:pathLst>
            </a:custGeom>
            <a:solidFill>
              <a:srgbClr val="0FB1B5"/>
            </a:solidFill>
            <a:ln w="9525" cap="flat" cmpd="sng">
              <a:noFill/>
              <a:prstDash val="solid"/>
              <a:round/>
            </a:ln>
          </p:spPr>
          <p:txBody>
            <a:bodyPr rtlCol="0" anchor="ctr"/>
            <a:lstStyle/>
            <a:p>
              <a:pPr algn="ctr"/>
            </a:p>
          </p:txBody>
        </p:sp>
        <p:sp>
          <p:nvSpPr>
            <p:cNvPr id="696" name="曲线"/>
            <p:cNvSpPr/>
            <p:nvPr/>
          </p:nvSpPr>
          <p:spPr>
            <a:xfrm>
              <a:off x="7513503" y="2292640"/>
              <a:ext cx="159329" cy="125895"/>
            </a:xfrm>
            <a:custGeom>
              <a:avLst/>
              <a:gdLst>
                <a:gd name="T1" fmla="*/ 0 w 21600"/>
                <a:gd name="T2" fmla="*/ 0 h 21600"/>
                <a:gd name="T3" fmla="*/ 21600 w 21600"/>
                <a:gd name="T4" fmla="*/ 21600 h 21600"/>
              </a:gdLst>
              <a:ahLst/>
              <a:cxnLst/>
              <a:rect l="T1" t="T2" r="T3" b="T4"/>
              <a:pathLst>
                <a:path w="21600" h="21600">
                  <a:moveTo>
                    <a:pt x="21600" y="327"/>
                  </a:moveTo>
                  <a:cubicBezTo>
                    <a:pt x="21600" y="4581"/>
                    <a:pt x="21600" y="4581"/>
                    <a:pt x="21600" y="4581"/>
                  </a:cubicBezTo>
                  <a:cubicBezTo>
                    <a:pt x="21600" y="4909"/>
                    <a:pt x="21600" y="4909"/>
                    <a:pt x="21342" y="4909"/>
                  </a:cubicBezTo>
                  <a:cubicBezTo>
                    <a:pt x="257" y="21599"/>
                    <a:pt x="257" y="21599"/>
                    <a:pt x="257" y="21599"/>
                  </a:cubicBezTo>
                  <a:cubicBezTo>
                    <a:pt x="257" y="21599"/>
                    <a:pt x="0" y="21599"/>
                    <a:pt x="0" y="21272"/>
                  </a:cubicBezTo>
                  <a:cubicBezTo>
                    <a:pt x="0" y="17018"/>
                    <a:pt x="0" y="17018"/>
                    <a:pt x="0" y="17018"/>
                  </a:cubicBezTo>
                  <a:cubicBezTo>
                    <a:pt x="0" y="17018"/>
                    <a:pt x="257" y="16690"/>
                    <a:pt x="257" y="16363"/>
                  </a:cubicBezTo>
                  <a:cubicBezTo>
                    <a:pt x="21342" y="0"/>
                    <a:pt x="21342" y="0"/>
                    <a:pt x="21342" y="0"/>
                  </a:cubicBezTo>
                  <a:cubicBezTo>
                    <a:pt x="21342" y="0"/>
                    <a:pt x="21600" y="0"/>
                    <a:pt x="21600" y="327"/>
                  </a:cubicBezTo>
                  <a:close/>
                </a:path>
              </a:pathLst>
            </a:custGeom>
            <a:solidFill>
              <a:srgbClr val="1CC6C6"/>
            </a:solidFill>
            <a:ln w="9525" cap="flat" cmpd="sng">
              <a:noFill/>
              <a:prstDash val="solid"/>
              <a:round/>
            </a:ln>
          </p:spPr>
          <p:txBody>
            <a:bodyPr rtlCol="0" anchor="ctr"/>
            <a:lstStyle/>
            <a:p>
              <a:pPr algn="ctr"/>
            </a:p>
          </p:txBody>
        </p:sp>
        <p:sp>
          <p:nvSpPr>
            <p:cNvPr id="697" name="曲线"/>
            <p:cNvSpPr/>
            <p:nvPr/>
          </p:nvSpPr>
          <p:spPr>
            <a:xfrm>
              <a:off x="7491866" y="2456894"/>
              <a:ext cx="202603" cy="159336"/>
            </a:xfrm>
            <a:custGeom>
              <a:avLst/>
              <a:gdLst>
                <a:gd name="T1" fmla="*/ 0 w 21600"/>
                <a:gd name="T2" fmla="*/ 0 h 21600"/>
                <a:gd name="T3" fmla="*/ 21600 w 21600"/>
                <a:gd name="T4" fmla="*/ 21600 h 21600"/>
              </a:gdLst>
              <a:ahLst/>
              <a:cxnLst/>
              <a:rect l="T1" t="T2" r="T3" b="T4"/>
              <a:pathLst>
                <a:path w="21600" h="21600">
                  <a:moveTo>
                    <a:pt x="21600" y="514"/>
                  </a:moveTo>
                  <a:cubicBezTo>
                    <a:pt x="21600" y="4628"/>
                    <a:pt x="21600" y="4628"/>
                    <a:pt x="21600" y="4628"/>
                  </a:cubicBezTo>
                  <a:cubicBezTo>
                    <a:pt x="21600" y="4885"/>
                    <a:pt x="21396" y="5142"/>
                    <a:pt x="21396" y="5142"/>
                  </a:cubicBezTo>
                  <a:cubicBezTo>
                    <a:pt x="407" y="21342"/>
                    <a:pt x="407" y="21342"/>
                    <a:pt x="407" y="21342"/>
                  </a:cubicBezTo>
                  <a:cubicBezTo>
                    <a:pt x="203" y="21600"/>
                    <a:pt x="0" y="21342"/>
                    <a:pt x="0" y="21085"/>
                  </a:cubicBezTo>
                  <a:cubicBezTo>
                    <a:pt x="0" y="16971"/>
                    <a:pt x="0" y="16971"/>
                    <a:pt x="0" y="16971"/>
                  </a:cubicBezTo>
                  <a:cubicBezTo>
                    <a:pt x="0" y="16714"/>
                    <a:pt x="203" y="16457"/>
                    <a:pt x="407" y="16457"/>
                  </a:cubicBezTo>
                  <a:cubicBezTo>
                    <a:pt x="21192" y="257"/>
                    <a:pt x="21192" y="257"/>
                    <a:pt x="21192" y="257"/>
                  </a:cubicBezTo>
                  <a:cubicBezTo>
                    <a:pt x="21396" y="0"/>
                    <a:pt x="21600" y="257"/>
                    <a:pt x="21600" y="514"/>
                  </a:cubicBezTo>
                  <a:close/>
                </a:path>
              </a:pathLst>
            </a:custGeom>
            <a:solidFill>
              <a:srgbClr val="0FB1B5"/>
            </a:solidFill>
            <a:ln w="9525" cap="flat" cmpd="sng">
              <a:noFill/>
              <a:prstDash val="solid"/>
              <a:round/>
            </a:ln>
          </p:spPr>
          <p:txBody>
            <a:bodyPr rtlCol="0" anchor="ctr"/>
            <a:lstStyle/>
            <a:p>
              <a:pPr algn="ctr"/>
            </a:p>
          </p:txBody>
        </p:sp>
        <p:sp>
          <p:nvSpPr>
            <p:cNvPr id="698" name="曲线"/>
            <p:cNvSpPr/>
            <p:nvPr/>
          </p:nvSpPr>
          <p:spPr>
            <a:xfrm>
              <a:off x="7491866" y="2548365"/>
              <a:ext cx="156378" cy="130813"/>
            </a:xfrm>
            <a:custGeom>
              <a:avLst/>
              <a:gdLst>
                <a:gd name="T1" fmla="*/ 0 w 21600"/>
                <a:gd name="T2" fmla="*/ 0 h 21600"/>
                <a:gd name="T3" fmla="*/ 21600 w 21600"/>
                <a:gd name="T4" fmla="*/ 21600 h 21600"/>
              </a:gdLst>
              <a:ahLst/>
              <a:cxnLst/>
              <a:rect l="T1" t="T2" r="T3" b="T4"/>
              <a:pathLst>
                <a:path w="21600" h="21600">
                  <a:moveTo>
                    <a:pt x="21600" y="626"/>
                  </a:moveTo>
                  <a:cubicBezTo>
                    <a:pt x="21600" y="5634"/>
                    <a:pt x="21600" y="5634"/>
                    <a:pt x="21600" y="5634"/>
                  </a:cubicBezTo>
                  <a:cubicBezTo>
                    <a:pt x="21600" y="5947"/>
                    <a:pt x="21600" y="5947"/>
                    <a:pt x="21336" y="6260"/>
                  </a:cubicBezTo>
                  <a:cubicBezTo>
                    <a:pt x="526" y="21600"/>
                    <a:pt x="526" y="21600"/>
                    <a:pt x="526" y="21600"/>
                  </a:cubicBezTo>
                  <a:cubicBezTo>
                    <a:pt x="263" y="21600"/>
                    <a:pt x="0" y="21600"/>
                    <a:pt x="0" y="21286"/>
                  </a:cubicBezTo>
                  <a:cubicBezTo>
                    <a:pt x="0" y="16278"/>
                    <a:pt x="0" y="16278"/>
                    <a:pt x="0" y="16278"/>
                  </a:cubicBezTo>
                  <a:cubicBezTo>
                    <a:pt x="0" y="15965"/>
                    <a:pt x="263" y="15652"/>
                    <a:pt x="526" y="15339"/>
                  </a:cubicBezTo>
                  <a:cubicBezTo>
                    <a:pt x="21336" y="313"/>
                    <a:pt x="21336" y="313"/>
                    <a:pt x="21336" y="313"/>
                  </a:cubicBezTo>
                  <a:cubicBezTo>
                    <a:pt x="21336" y="0"/>
                    <a:pt x="21600" y="313"/>
                    <a:pt x="21600" y="626"/>
                  </a:cubicBezTo>
                  <a:close/>
                </a:path>
              </a:pathLst>
            </a:custGeom>
            <a:solidFill>
              <a:srgbClr val="0FB1B5"/>
            </a:solidFill>
            <a:ln w="9525" cap="flat" cmpd="sng">
              <a:noFill/>
              <a:prstDash val="solid"/>
              <a:round/>
            </a:ln>
          </p:spPr>
          <p:txBody>
            <a:bodyPr rtlCol="0" anchor="ctr"/>
            <a:lstStyle/>
            <a:p>
              <a:pPr algn="ctr"/>
            </a:p>
          </p:txBody>
        </p:sp>
        <p:sp>
          <p:nvSpPr>
            <p:cNvPr id="699" name="曲线"/>
            <p:cNvSpPr/>
            <p:nvPr/>
          </p:nvSpPr>
          <p:spPr>
            <a:xfrm>
              <a:off x="7751513" y="2353620"/>
              <a:ext cx="156378" cy="131796"/>
            </a:xfrm>
            <a:custGeom>
              <a:avLst/>
              <a:gdLst>
                <a:gd name="T1" fmla="*/ 0 w 21600"/>
                <a:gd name="T2" fmla="*/ 0 h 21600"/>
                <a:gd name="T3" fmla="*/ 21600 w 21600"/>
                <a:gd name="T4" fmla="*/ 21600 h 21600"/>
              </a:gdLst>
              <a:ahLst/>
              <a:cxnLst/>
              <a:rect l="T1" t="T2" r="T3" b="T4"/>
              <a:pathLst>
                <a:path w="21600" h="21600">
                  <a:moveTo>
                    <a:pt x="21600" y="313"/>
                  </a:moveTo>
                  <a:cubicBezTo>
                    <a:pt x="21600" y="5634"/>
                    <a:pt x="21600" y="5634"/>
                    <a:pt x="21600" y="5634"/>
                  </a:cubicBezTo>
                  <a:cubicBezTo>
                    <a:pt x="21600" y="5634"/>
                    <a:pt x="21600" y="5947"/>
                    <a:pt x="21336" y="5947"/>
                  </a:cubicBezTo>
                  <a:cubicBezTo>
                    <a:pt x="526" y="21286"/>
                    <a:pt x="526" y="21286"/>
                    <a:pt x="526" y="21286"/>
                  </a:cubicBezTo>
                  <a:cubicBezTo>
                    <a:pt x="263" y="21600"/>
                    <a:pt x="0" y="21286"/>
                    <a:pt x="0" y="20973"/>
                  </a:cubicBezTo>
                  <a:cubicBezTo>
                    <a:pt x="0" y="16278"/>
                    <a:pt x="0" y="16278"/>
                    <a:pt x="0" y="16278"/>
                  </a:cubicBezTo>
                  <a:cubicBezTo>
                    <a:pt x="0" y="15652"/>
                    <a:pt x="263" y="15339"/>
                    <a:pt x="526" y="15339"/>
                  </a:cubicBezTo>
                  <a:cubicBezTo>
                    <a:pt x="21073" y="0"/>
                    <a:pt x="21073" y="0"/>
                    <a:pt x="21073" y="0"/>
                  </a:cubicBezTo>
                  <a:cubicBezTo>
                    <a:pt x="21336" y="0"/>
                    <a:pt x="21600" y="313"/>
                    <a:pt x="21600" y="313"/>
                  </a:cubicBezTo>
                  <a:close/>
                </a:path>
              </a:pathLst>
            </a:custGeom>
            <a:solidFill>
              <a:srgbClr val="0FB1B5"/>
            </a:solidFill>
            <a:ln w="9525" cap="flat" cmpd="sng">
              <a:noFill/>
              <a:prstDash val="solid"/>
              <a:round/>
            </a:ln>
          </p:spPr>
          <p:txBody>
            <a:bodyPr rtlCol="0" anchor="ctr"/>
            <a:lstStyle/>
            <a:p>
              <a:pPr algn="ctr"/>
            </a:p>
          </p:txBody>
        </p:sp>
        <p:sp>
          <p:nvSpPr>
            <p:cNvPr id="700" name="曲线"/>
            <p:cNvSpPr/>
            <p:nvPr/>
          </p:nvSpPr>
          <p:spPr>
            <a:xfrm>
              <a:off x="7751513" y="2445091"/>
              <a:ext cx="156378" cy="129829"/>
            </a:xfrm>
            <a:custGeom>
              <a:avLst/>
              <a:gdLst>
                <a:gd name="T1" fmla="*/ 0 w 21600"/>
                <a:gd name="T2" fmla="*/ 0 h 21600"/>
                <a:gd name="T3" fmla="*/ 21600 w 21600"/>
                <a:gd name="T4" fmla="*/ 21600 h 21600"/>
              </a:gdLst>
              <a:ahLst/>
              <a:cxnLst/>
              <a:rect l="T1" t="T2" r="T3" b="T4"/>
              <a:pathLst>
                <a:path w="21600" h="21600">
                  <a:moveTo>
                    <a:pt x="21600" y="317"/>
                  </a:moveTo>
                  <a:cubicBezTo>
                    <a:pt x="21600" y="5399"/>
                    <a:pt x="21600" y="5399"/>
                    <a:pt x="21600" y="5399"/>
                  </a:cubicBezTo>
                  <a:cubicBezTo>
                    <a:pt x="21600" y="5717"/>
                    <a:pt x="21600" y="6035"/>
                    <a:pt x="21336" y="6035"/>
                  </a:cubicBezTo>
                  <a:cubicBezTo>
                    <a:pt x="526" y="21600"/>
                    <a:pt x="526" y="21600"/>
                    <a:pt x="526" y="21600"/>
                  </a:cubicBezTo>
                  <a:cubicBezTo>
                    <a:pt x="263" y="21600"/>
                    <a:pt x="0" y="21600"/>
                    <a:pt x="0" y="21282"/>
                  </a:cubicBezTo>
                  <a:cubicBezTo>
                    <a:pt x="0" y="16200"/>
                    <a:pt x="0" y="16200"/>
                    <a:pt x="0" y="16200"/>
                  </a:cubicBezTo>
                  <a:cubicBezTo>
                    <a:pt x="0" y="15882"/>
                    <a:pt x="263" y="15564"/>
                    <a:pt x="526" y="15564"/>
                  </a:cubicBezTo>
                  <a:cubicBezTo>
                    <a:pt x="21073" y="0"/>
                    <a:pt x="21073" y="0"/>
                    <a:pt x="21073" y="0"/>
                  </a:cubicBezTo>
                  <a:cubicBezTo>
                    <a:pt x="21336" y="0"/>
                    <a:pt x="21600" y="0"/>
                    <a:pt x="21600" y="317"/>
                  </a:cubicBezTo>
                  <a:close/>
                </a:path>
              </a:pathLst>
            </a:custGeom>
            <a:solidFill>
              <a:srgbClr val="0FB1B5"/>
            </a:solidFill>
            <a:ln w="9525" cap="flat" cmpd="sng">
              <a:noFill/>
              <a:prstDash val="solid"/>
              <a:round/>
            </a:ln>
          </p:spPr>
          <p:txBody>
            <a:bodyPr rtlCol="0" anchor="ctr"/>
            <a:lstStyle/>
            <a:p>
              <a:pPr algn="ctr"/>
            </a:p>
          </p:txBody>
        </p:sp>
        <p:sp>
          <p:nvSpPr>
            <p:cNvPr id="701" name="曲线"/>
            <p:cNvSpPr/>
            <p:nvPr/>
          </p:nvSpPr>
          <p:spPr>
            <a:xfrm>
              <a:off x="7491866" y="2585740"/>
              <a:ext cx="202603" cy="158353"/>
            </a:xfrm>
            <a:custGeom>
              <a:avLst/>
              <a:gdLst>
                <a:gd name="T1" fmla="*/ 0 w 21600"/>
                <a:gd name="T2" fmla="*/ 0 h 21600"/>
                <a:gd name="T3" fmla="*/ 21600 w 21600"/>
                <a:gd name="T4" fmla="*/ 21600 h 21600"/>
              </a:gdLst>
              <a:ahLst/>
              <a:cxnLst/>
              <a:rect l="T1" t="T2" r="T3" b="T4"/>
              <a:pathLst>
                <a:path w="21600" h="21600">
                  <a:moveTo>
                    <a:pt x="21600" y="260"/>
                  </a:moveTo>
                  <a:cubicBezTo>
                    <a:pt x="21600" y="4424"/>
                    <a:pt x="21600" y="4424"/>
                    <a:pt x="21600" y="4424"/>
                  </a:cubicBezTo>
                  <a:cubicBezTo>
                    <a:pt x="21600" y="4684"/>
                    <a:pt x="21396" y="4944"/>
                    <a:pt x="21396" y="4944"/>
                  </a:cubicBezTo>
                  <a:cubicBezTo>
                    <a:pt x="407" y="21339"/>
                    <a:pt x="407" y="21339"/>
                    <a:pt x="407" y="21339"/>
                  </a:cubicBezTo>
                  <a:cubicBezTo>
                    <a:pt x="203" y="21600"/>
                    <a:pt x="0" y="21339"/>
                    <a:pt x="0" y="21079"/>
                  </a:cubicBezTo>
                  <a:cubicBezTo>
                    <a:pt x="0" y="16915"/>
                    <a:pt x="0" y="16915"/>
                    <a:pt x="0" y="16915"/>
                  </a:cubicBezTo>
                  <a:cubicBezTo>
                    <a:pt x="0" y="16655"/>
                    <a:pt x="203" y="16395"/>
                    <a:pt x="407" y="16395"/>
                  </a:cubicBezTo>
                  <a:cubicBezTo>
                    <a:pt x="21192" y="0"/>
                    <a:pt x="21192" y="0"/>
                    <a:pt x="21192" y="0"/>
                  </a:cubicBezTo>
                  <a:cubicBezTo>
                    <a:pt x="21396" y="0"/>
                    <a:pt x="21600" y="0"/>
                    <a:pt x="21600" y="260"/>
                  </a:cubicBezTo>
                  <a:close/>
                </a:path>
              </a:pathLst>
            </a:custGeom>
            <a:solidFill>
              <a:srgbClr val="0FB1B5"/>
            </a:solidFill>
            <a:ln w="9525" cap="flat" cmpd="sng">
              <a:noFill/>
              <a:prstDash val="solid"/>
              <a:round/>
            </a:ln>
          </p:spPr>
          <p:txBody>
            <a:bodyPr rtlCol="0" anchor="ctr"/>
            <a:lstStyle/>
            <a:p>
              <a:pPr algn="ctr"/>
            </a:p>
          </p:txBody>
        </p:sp>
        <p:sp>
          <p:nvSpPr>
            <p:cNvPr id="702" name="曲线"/>
            <p:cNvSpPr/>
            <p:nvPr/>
          </p:nvSpPr>
          <p:spPr>
            <a:xfrm>
              <a:off x="7507601" y="2777535"/>
              <a:ext cx="49175" cy="80651"/>
            </a:xfrm>
            <a:custGeom>
              <a:avLst/>
              <a:gdLst>
                <a:gd name="T1" fmla="*/ 0 w 21600"/>
                <a:gd name="T2" fmla="*/ 0 h 21600"/>
                <a:gd name="T3" fmla="*/ 21600 w 21600"/>
                <a:gd name="T4" fmla="*/ 21600 h 21600"/>
              </a:gdLst>
              <a:ahLst/>
              <a:cxnLst/>
              <a:rect l="T1" t="T2" r="T3" b="T4"/>
              <a:pathLst>
                <a:path w="21600" h="21600">
                  <a:moveTo>
                    <a:pt x="21600" y="1028"/>
                  </a:moveTo>
                  <a:cubicBezTo>
                    <a:pt x="21600" y="12857"/>
                    <a:pt x="21600" y="12857"/>
                    <a:pt x="21600" y="12857"/>
                  </a:cubicBezTo>
                  <a:cubicBezTo>
                    <a:pt x="21600" y="13885"/>
                    <a:pt x="20769" y="14399"/>
                    <a:pt x="19938" y="14399"/>
                  </a:cubicBezTo>
                  <a:cubicBezTo>
                    <a:pt x="1661" y="21085"/>
                    <a:pt x="1661" y="21085"/>
                    <a:pt x="1661" y="21085"/>
                  </a:cubicBezTo>
                  <a:cubicBezTo>
                    <a:pt x="830" y="21600"/>
                    <a:pt x="0" y="21085"/>
                    <a:pt x="0" y="20571"/>
                  </a:cubicBezTo>
                  <a:cubicBezTo>
                    <a:pt x="0" y="8742"/>
                    <a:pt x="0" y="8742"/>
                    <a:pt x="0" y="8742"/>
                  </a:cubicBezTo>
                  <a:cubicBezTo>
                    <a:pt x="0" y="7714"/>
                    <a:pt x="830" y="7200"/>
                    <a:pt x="1661" y="6685"/>
                  </a:cubicBezTo>
                  <a:cubicBezTo>
                    <a:pt x="19107" y="514"/>
                    <a:pt x="19107" y="514"/>
                    <a:pt x="19107" y="514"/>
                  </a:cubicBezTo>
                  <a:cubicBezTo>
                    <a:pt x="19938" y="0"/>
                    <a:pt x="21600" y="514"/>
                    <a:pt x="21600" y="1028"/>
                  </a:cubicBezTo>
                  <a:close/>
                </a:path>
              </a:pathLst>
            </a:custGeom>
            <a:solidFill>
              <a:srgbClr val="0FB1B5"/>
            </a:solidFill>
            <a:ln w="9525" cap="flat" cmpd="sng">
              <a:noFill/>
              <a:prstDash val="solid"/>
              <a:round/>
            </a:ln>
          </p:spPr>
          <p:txBody>
            <a:bodyPr rtlCol="0" anchor="ctr"/>
            <a:lstStyle/>
            <a:p>
              <a:pPr algn="ctr"/>
            </a:p>
          </p:txBody>
        </p:sp>
        <p:sp>
          <p:nvSpPr>
            <p:cNvPr id="703" name="曲线"/>
            <p:cNvSpPr/>
            <p:nvPr/>
          </p:nvSpPr>
          <p:spPr>
            <a:xfrm>
              <a:off x="7576447" y="2736225"/>
              <a:ext cx="49175" cy="79668"/>
            </a:xfrm>
            <a:custGeom>
              <a:avLst/>
              <a:gdLst>
                <a:gd name="T1" fmla="*/ 0 w 21600"/>
                <a:gd name="T2" fmla="*/ 0 h 21600"/>
                <a:gd name="T3" fmla="*/ 21600 w 21600"/>
                <a:gd name="T4" fmla="*/ 21600 h 21600"/>
              </a:gdLst>
              <a:ahLst/>
              <a:cxnLst/>
              <a:rect l="T1" t="T2" r="T3" b="T4"/>
              <a:pathLst>
                <a:path w="21600" h="21600">
                  <a:moveTo>
                    <a:pt x="21600" y="1028"/>
                  </a:moveTo>
                  <a:cubicBezTo>
                    <a:pt x="21600" y="12857"/>
                    <a:pt x="21600" y="12857"/>
                    <a:pt x="21600" y="12857"/>
                  </a:cubicBezTo>
                  <a:cubicBezTo>
                    <a:pt x="21600" y="13371"/>
                    <a:pt x="20769" y="13885"/>
                    <a:pt x="19938" y="14399"/>
                  </a:cubicBezTo>
                  <a:cubicBezTo>
                    <a:pt x="1661" y="21085"/>
                    <a:pt x="1661" y="21085"/>
                    <a:pt x="1661" y="21085"/>
                  </a:cubicBezTo>
                  <a:cubicBezTo>
                    <a:pt x="830" y="21600"/>
                    <a:pt x="0" y="21085"/>
                    <a:pt x="0" y="20571"/>
                  </a:cubicBezTo>
                  <a:cubicBezTo>
                    <a:pt x="0" y="8742"/>
                    <a:pt x="0" y="8742"/>
                    <a:pt x="0" y="8742"/>
                  </a:cubicBezTo>
                  <a:cubicBezTo>
                    <a:pt x="0" y="7714"/>
                    <a:pt x="830" y="7200"/>
                    <a:pt x="1661" y="6685"/>
                  </a:cubicBezTo>
                  <a:cubicBezTo>
                    <a:pt x="19107" y="0"/>
                    <a:pt x="19107" y="0"/>
                    <a:pt x="19107" y="0"/>
                  </a:cubicBezTo>
                  <a:cubicBezTo>
                    <a:pt x="19938" y="0"/>
                    <a:pt x="21600" y="514"/>
                    <a:pt x="21600" y="1028"/>
                  </a:cubicBezTo>
                  <a:close/>
                </a:path>
              </a:pathLst>
            </a:custGeom>
            <a:solidFill>
              <a:srgbClr val="FFDC79"/>
            </a:solidFill>
            <a:ln w="9525" cap="flat" cmpd="sng">
              <a:noFill/>
              <a:prstDash val="solid"/>
              <a:round/>
            </a:ln>
          </p:spPr>
          <p:txBody>
            <a:bodyPr rtlCol="0" anchor="ctr"/>
            <a:lstStyle/>
            <a:p>
              <a:pPr algn="ctr"/>
            </a:p>
          </p:txBody>
        </p:sp>
        <p:sp>
          <p:nvSpPr>
            <p:cNvPr id="704" name="曲线"/>
            <p:cNvSpPr/>
            <p:nvPr/>
          </p:nvSpPr>
          <p:spPr>
            <a:xfrm>
              <a:off x="7644310" y="2693932"/>
              <a:ext cx="50159" cy="80651"/>
            </a:xfrm>
            <a:custGeom>
              <a:avLst/>
              <a:gdLst>
                <a:gd name="T1" fmla="*/ 0 w 21600"/>
                <a:gd name="T2" fmla="*/ 0 h 21600"/>
                <a:gd name="T3" fmla="*/ 21600 w 21600"/>
                <a:gd name="T4" fmla="*/ 21600 h 21600"/>
              </a:gdLst>
              <a:ahLst/>
              <a:cxnLst/>
              <a:rect l="T1" t="T2" r="T3" b="T4"/>
              <a:pathLst>
                <a:path w="21600" h="21600">
                  <a:moveTo>
                    <a:pt x="21600" y="1028"/>
                  </a:moveTo>
                  <a:cubicBezTo>
                    <a:pt x="21600" y="12857"/>
                    <a:pt x="21600" y="12857"/>
                    <a:pt x="21600" y="12857"/>
                  </a:cubicBezTo>
                  <a:cubicBezTo>
                    <a:pt x="21600" y="13371"/>
                    <a:pt x="20769" y="13885"/>
                    <a:pt x="19938" y="14399"/>
                  </a:cubicBezTo>
                  <a:cubicBezTo>
                    <a:pt x="1661" y="21085"/>
                    <a:pt x="1661" y="21085"/>
                    <a:pt x="1661" y="21085"/>
                  </a:cubicBezTo>
                  <a:cubicBezTo>
                    <a:pt x="1661" y="21600"/>
                    <a:pt x="0" y="21085"/>
                    <a:pt x="0" y="20571"/>
                  </a:cubicBezTo>
                  <a:cubicBezTo>
                    <a:pt x="0" y="8742"/>
                    <a:pt x="0" y="8742"/>
                    <a:pt x="0" y="8742"/>
                  </a:cubicBezTo>
                  <a:cubicBezTo>
                    <a:pt x="0" y="7714"/>
                    <a:pt x="830" y="7200"/>
                    <a:pt x="1661" y="6685"/>
                  </a:cubicBezTo>
                  <a:cubicBezTo>
                    <a:pt x="19107" y="0"/>
                    <a:pt x="19107" y="0"/>
                    <a:pt x="19107" y="0"/>
                  </a:cubicBezTo>
                  <a:cubicBezTo>
                    <a:pt x="19938" y="0"/>
                    <a:pt x="21600" y="514"/>
                    <a:pt x="21600" y="1028"/>
                  </a:cubicBezTo>
                  <a:close/>
                </a:path>
              </a:pathLst>
            </a:custGeom>
            <a:solidFill>
              <a:srgbClr val="FE5C99"/>
            </a:solidFill>
            <a:ln w="9525" cap="flat" cmpd="sng">
              <a:noFill/>
              <a:prstDash val="solid"/>
              <a:round/>
            </a:ln>
          </p:spPr>
          <p:txBody>
            <a:bodyPr rtlCol="0" anchor="ctr"/>
            <a:lstStyle/>
            <a:p>
              <a:pPr algn="ctr"/>
            </a:p>
          </p:txBody>
        </p:sp>
        <p:sp>
          <p:nvSpPr>
            <p:cNvPr id="705" name="曲线"/>
            <p:cNvSpPr/>
            <p:nvPr/>
          </p:nvSpPr>
          <p:spPr>
            <a:xfrm>
              <a:off x="7737744" y="1905117"/>
              <a:ext cx="135724" cy="99339"/>
            </a:xfrm>
            <a:custGeom>
              <a:avLst/>
              <a:gdLst>
                <a:gd name="T1" fmla="*/ 0 w 21600"/>
                <a:gd name="T2" fmla="*/ 0 h 21600"/>
                <a:gd name="T3" fmla="*/ 21600 w 21600"/>
                <a:gd name="T4" fmla="*/ 21600 h 21600"/>
              </a:gdLst>
              <a:ahLst/>
              <a:cxnLst/>
              <a:rect l="T1" t="T2" r="T3" b="T4"/>
              <a:pathLst>
                <a:path w="21600" h="21600">
                  <a:moveTo>
                    <a:pt x="21599" y="415"/>
                  </a:moveTo>
                  <a:cubicBezTo>
                    <a:pt x="21599" y="2907"/>
                    <a:pt x="21599" y="2907"/>
                    <a:pt x="21599" y="2907"/>
                  </a:cubicBezTo>
                  <a:cubicBezTo>
                    <a:pt x="21599" y="3323"/>
                    <a:pt x="21599" y="3738"/>
                    <a:pt x="21295" y="3738"/>
                  </a:cubicBezTo>
                  <a:cubicBezTo>
                    <a:pt x="304" y="21600"/>
                    <a:pt x="304" y="21600"/>
                    <a:pt x="304" y="21600"/>
                  </a:cubicBezTo>
                  <a:cubicBezTo>
                    <a:pt x="0" y="21600"/>
                    <a:pt x="0" y="21600"/>
                    <a:pt x="0" y="21184"/>
                  </a:cubicBezTo>
                  <a:cubicBezTo>
                    <a:pt x="0" y="18692"/>
                    <a:pt x="0" y="18692"/>
                    <a:pt x="0" y="18692"/>
                  </a:cubicBezTo>
                  <a:cubicBezTo>
                    <a:pt x="0" y="18276"/>
                    <a:pt x="0" y="17861"/>
                    <a:pt x="304" y="17446"/>
                  </a:cubicBezTo>
                  <a:cubicBezTo>
                    <a:pt x="20991" y="0"/>
                    <a:pt x="20991" y="0"/>
                    <a:pt x="20991" y="0"/>
                  </a:cubicBezTo>
                  <a:cubicBezTo>
                    <a:pt x="21295" y="0"/>
                    <a:pt x="21599" y="0"/>
                    <a:pt x="21599" y="415"/>
                  </a:cubicBezTo>
                  <a:close/>
                </a:path>
              </a:pathLst>
            </a:custGeom>
            <a:solidFill>
              <a:srgbClr val="0FB1B5"/>
            </a:solidFill>
            <a:ln w="9525" cap="flat" cmpd="sng">
              <a:noFill/>
              <a:prstDash val="solid"/>
              <a:round/>
            </a:ln>
          </p:spPr>
          <p:txBody>
            <a:bodyPr rtlCol="0" anchor="ctr"/>
            <a:lstStyle/>
            <a:p>
              <a:pPr algn="ctr"/>
            </a:p>
          </p:txBody>
        </p:sp>
        <p:sp>
          <p:nvSpPr>
            <p:cNvPr id="706" name="曲线"/>
            <p:cNvSpPr/>
            <p:nvPr/>
          </p:nvSpPr>
          <p:spPr>
            <a:xfrm>
              <a:off x="7737744" y="1968065"/>
              <a:ext cx="87532" cy="69833"/>
            </a:xfrm>
            <a:custGeom>
              <a:avLst/>
              <a:gdLst>
                <a:gd name="T1" fmla="*/ 0 w 21600"/>
                <a:gd name="T2" fmla="*/ 0 h 21600"/>
                <a:gd name="T3" fmla="*/ 21600 w 21600"/>
                <a:gd name="T4" fmla="*/ 21600 h 21600"/>
              </a:gdLst>
              <a:ahLst/>
              <a:cxnLst/>
              <a:rect l="T1" t="T2" r="T3" b="T4"/>
              <a:pathLst>
                <a:path w="21600" h="21600">
                  <a:moveTo>
                    <a:pt x="21600" y="1167"/>
                  </a:moveTo>
                  <a:cubicBezTo>
                    <a:pt x="21600" y="4670"/>
                    <a:pt x="21600" y="4670"/>
                    <a:pt x="21600" y="4670"/>
                  </a:cubicBezTo>
                  <a:cubicBezTo>
                    <a:pt x="21600" y="5254"/>
                    <a:pt x="21130" y="5254"/>
                    <a:pt x="21130" y="5837"/>
                  </a:cubicBezTo>
                  <a:cubicBezTo>
                    <a:pt x="469" y="21600"/>
                    <a:pt x="469" y="21600"/>
                    <a:pt x="469" y="21600"/>
                  </a:cubicBezTo>
                  <a:cubicBezTo>
                    <a:pt x="0" y="21600"/>
                    <a:pt x="0" y="21600"/>
                    <a:pt x="0" y="21016"/>
                  </a:cubicBezTo>
                  <a:cubicBezTo>
                    <a:pt x="0" y="17513"/>
                    <a:pt x="0" y="17513"/>
                    <a:pt x="0" y="17513"/>
                  </a:cubicBezTo>
                  <a:cubicBezTo>
                    <a:pt x="0" y="16929"/>
                    <a:pt x="0" y="16345"/>
                    <a:pt x="469" y="15762"/>
                  </a:cubicBezTo>
                  <a:cubicBezTo>
                    <a:pt x="20660" y="583"/>
                    <a:pt x="20660" y="583"/>
                    <a:pt x="20660" y="583"/>
                  </a:cubicBezTo>
                  <a:cubicBezTo>
                    <a:pt x="21130" y="0"/>
                    <a:pt x="21600" y="583"/>
                    <a:pt x="21600" y="1167"/>
                  </a:cubicBezTo>
                  <a:close/>
                </a:path>
              </a:pathLst>
            </a:custGeom>
            <a:solidFill>
              <a:srgbClr val="0FB1B5"/>
            </a:solidFill>
            <a:ln w="9525" cap="flat" cmpd="sng">
              <a:noFill/>
              <a:prstDash val="solid"/>
              <a:round/>
            </a:ln>
          </p:spPr>
          <p:txBody>
            <a:bodyPr rtlCol="0" anchor="ctr"/>
            <a:lstStyle/>
            <a:p>
              <a:pPr algn="ctr"/>
            </a:p>
          </p:txBody>
        </p:sp>
        <p:sp>
          <p:nvSpPr>
            <p:cNvPr id="707" name="曲线"/>
            <p:cNvSpPr/>
            <p:nvPr/>
          </p:nvSpPr>
          <p:spPr>
            <a:xfrm>
              <a:off x="7737744" y="1933640"/>
              <a:ext cx="200636" cy="138682"/>
            </a:xfrm>
            <a:custGeom>
              <a:avLst/>
              <a:gdLst>
                <a:gd name="T1" fmla="*/ 0 w 21600"/>
                <a:gd name="T2" fmla="*/ 0 h 21600"/>
                <a:gd name="T3" fmla="*/ 21600 w 21600"/>
                <a:gd name="T4" fmla="*/ 21600 h 21600"/>
              </a:gdLst>
              <a:ahLst/>
              <a:cxnLst/>
              <a:rect l="T1" t="T2" r="T3" b="T4"/>
              <a:pathLst>
                <a:path w="21600" h="21600">
                  <a:moveTo>
                    <a:pt x="21600" y="295"/>
                  </a:moveTo>
                  <a:cubicBezTo>
                    <a:pt x="21600" y="2367"/>
                    <a:pt x="21600" y="2367"/>
                    <a:pt x="21600" y="2367"/>
                  </a:cubicBezTo>
                  <a:cubicBezTo>
                    <a:pt x="21600" y="2367"/>
                    <a:pt x="21600" y="2663"/>
                    <a:pt x="21394" y="2663"/>
                  </a:cubicBezTo>
                  <a:cubicBezTo>
                    <a:pt x="205" y="21600"/>
                    <a:pt x="205" y="21600"/>
                    <a:pt x="205" y="21600"/>
                  </a:cubicBezTo>
                  <a:cubicBezTo>
                    <a:pt x="0" y="21600"/>
                    <a:pt x="0" y="21600"/>
                    <a:pt x="0" y="21304"/>
                  </a:cubicBezTo>
                  <a:cubicBezTo>
                    <a:pt x="0" y="19528"/>
                    <a:pt x="0" y="19528"/>
                    <a:pt x="0" y="19528"/>
                  </a:cubicBezTo>
                  <a:cubicBezTo>
                    <a:pt x="0" y="19232"/>
                    <a:pt x="0" y="18936"/>
                    <a:pt x="205" y="18641"/>
                  </a:cubicBezTo>
                  <a:cubicBezTo>
                    <a:pt x="21188" y="0"/>
                    <a:pt x="21188" y="0"/>
                    <a:pt x="21188" y="0"/>
                  </a:cubicBezTo>
                  <a:cubicBezTo>
                    <a:pt x="21394" y="0"/>
                    <a:pt x="21600" y="295"/>
                    <a:pt x="21600" y="295"/>
                  </a:cubicBezTo>
                  <a:close/>
                </a:path>
              </a:pathLst>
            </a:custGeom>
            <a:solidFill>
              <a:srgbClr val="0FB1B5"/>
            </a:solidFill>
            <a:ln w="9525" cap="flat" cmpd="sng">
              <a:noFill/>
              <a:prstDash val="solid"/>
              <a:round/>
            </a:ln>
          </p:spPr>
          <p:txBody>
            <a:bodyPr rtlCol="0" anchor="ctr"/>
            <a:lstStyle/>
            <a:p>
              <a:pPr algn="ctr"/>
            </a:p>
          </p:txBody>
        </p:sp>
        <p:sp>
          <p:nvSpPr>
            <p:cNvPr id="708" name="曲线"/>
            <p:cNvSpPr/>
            <p:nvPr/>
          </p:nvSpPr>
          <p:spPr>
            <a:xfrm>
              <a:off x="7737744" y="1977900"/>
              <a:ext cx="182933" cy="128846"/>
            </a:xfrm>
            <a:custGeom>
              <a:avLst/>
              <a:gdLst>
                <a:gd name="T1" fmla="*/ 0 w 21600"/>
                <a:gd name="T2" fmla="*/ 0 h 21600"/>
                <a:gd name="T3" fmla="*/ 21600 w 21600"/>
                <a:gd name="T4" fmla="*/ 21600 h 21600"/>
              </a:gdLst>
              <a:ahLst/>
              <a:cxnLst/>
              <a:rect l="T1" t="T2" r="T3" b="T4"/>
              <a:pathLst>
                <a:path w="21600" h="21600">
                  <a:moveTo>
                    <a:pt x="21600" y="635"/>
                  </a:moveTo>
                  <a:cubicBezTo>
                    <a:pt x="21600" y="2541"/>
                    <a:pt x="21600" y="2541"/>
                    <a:pt x="21600" y="2541"/>
                  </a:cubicBezTo>
                  <a:cubicBezTo>
                    <a:pt x="21600" y="2858"/>
                    <a:pt x="21374" y="3176"/>
                    <a:pt x="21374" y="3176"/>
                  </a:cubicBezTo>
                  <a:cubicBezTo>
                    <a:pt x="225" y="21600"/>
                    <a:pt x="225" y="21600"/>
                    <a:pt x="225" y="21600"/>
                  </a:cubicBezTo>
                  <a:cubicBezTo>
                    <a:pt x="0" y="21600"/>
                    <a:pt x="0" y="21600"/>
                    <a:pt x="0" y="21282"/>
                  </a:cubicBezTo>
                  <a:cubicBezTo>
                    <a:pt x="0" y="19376"/>
                    <a:pt x="0" y="19376"/>
                    <a:pt x="0" y="19376"/>
                  </a:cubicBezTo>
                  <a:cubicBezTo>
                    <a:pt x="0" y="19058"/>
                    <a:pt x="0" y="18741"/>
                    <a:pt x="225" y="18423"/>
                  </a:cubicBezTo>
                  <a:cubicBezTo>
                    <a:pt x="21150" y="317"/>
                    <a:pt x="21150" y="317"/>
                    <a:pt x="21150" y="317"/>
                  </a:cubicBezTo>
                  <a:cubicBezTo>
                    <a:pt x="21374" y="0"/>
                    <a:pt x="21600" y="317"/>
                    <a:pt x="21600" y="635"/>
                  </a:cubicBezTo>
                  <a:close/>
                </a:path>
              </a:pathLst>
            </a:custGeom>
            <a:solidFill>
              <a:srgbClr val="0FB1B5"/>
            </a:solidFill>
            <a:ln w="9525" cap="flat" cmpd="sng">
              <a:noFill/>
              <a:prstDash val="solid"/>
              <a:round/>
            </a:ln>
          </p:spPr>
          <p:txBody>
            <a:bodyPr rtlCol="0" anchor="ctr"/>
            <a:lstStyle/>
            <a:p>
              <a:pPr algn="ctr"/>
            </a:p>
          </p:txBody>
        </p:sp>
        <p:sp>
          <p:nvSpPr>
            <p:cNvPr id="709" name="曲线"/>
            <p:cNvSpPr/>
            <p:nvPr/>
          </p:nvSpPr>
          <p:spPr>
            <a:xfrm>
              <a:off x="7737744" y="2061503"/>
              <a:ext cx="105236" cy="79668"/>
            </a:xfrm>
            <a:custGeom>
              <a:avLst/>
              <a:gdLst>
                <a:gd name="T1" fmla="*/ 0 w 21600"/>
                <a:gd name="T2" fmla="*/ 0 h 21600"/>
                <a:gd name="T3" fmla="*/ 21600 w 21600"/>
                <a:gd name="T4" fmla="*/ 21600 h 21600"/>
              </a:gdLst>
              <a:ahLst/>
              <a:cxnLst/>
              <a:rect l="T1" t="T2" r="T3" b="T4"/>
              <a:pathLst>
                <a:path w="21600" h="21600">
                  <a:moveTo>
                    <a:pt x="21600" y="514"/>
                  </a:moveTo>
                  <a:cubicBezTo>
                    <a:pt x="21600" y="3599"/>
                    <a:pt x="21600" y="3599"/>
                    <a:pt x="21600" y="3599"/>
                  </a:cubicBezTo>
                  <a:cubicBezTo>
                    <a:pt x="21600" y="4114"/>
                    <a:pt x="21600" y="4628"/>
                    <a:pt x="21207" y="4628"/>
                  </a:cubicBezTo>
                  <a:cubicBezTo>
                    <a:pt x="392" y="21600"/>
                    <a:pt x="392" y="21600"/>
                    <a:pt x="392" y="21600"/>
                  </a:cubicBezTo>
                  <a:cubicBezTo>
                    <a:pt x="0" y="21600"/>
                    <a:pt x="0" y="21600"/>
                    <a:pt x="0" y="21085"/>
                  </a:cubicBezTo>
                  <a:cubicBezTo>
                    <a:pt x="0" y="18000"/>
                    <a:pt x="0" y="18000"/>
                    <a:pt x="0" y="18000"/>
                  </a:cubicBezTo>
                  <a:cubicBezTo>
                    <a:pt x="0" y="17485"/>
                    <a:pt x="0" y="16971"/>
                    <a:pt x="392" y="16457"/>
                  </a:cubicBezTo>
                  <a:cubicBezTo>
                    <a:pt x="20814" y="0"/>
                    <a:pt x="20814" y="0"/>
                    <a:pt x="20814" y="0"/>
                  </a:cubicBezTo>
                  <a:cubicBezTo>
                    <a:pt x="21207" y="0"/>
                    <a:pt x="21600" y="0"/>
                    <a:pt x="21600" y="514"/>
                  </a:cubicBezTo>
                  <a:close/>
                </a:path>
              </a:pathLst>
            </a:custGeom>
            <a:solidFill>
              <a:srgbClr val="0FB1B5"/>
            </a:solidFill>
            <a:ln w="9525" cap="flat" cmpd="sng">
              <a:noFill/>
              <a:prstDash val="solid"/>
              <a:round/>
            </a:ln>
          </p:spPr>
          <p:txBody>
            <a:bodyPr rtlCol="0" anchor="ctr"/>
            <a:lstStyle/>
            <a:p>
              <a:pPr algn="ctr"/>
            </a:p>
          </p:txBody>
        </p:sp>
        <p:sp>
          <p:nvSpPr>
            <p:cNvPr id="710" name="曲线"/>
            <p:cNvSpPr/>
            <p:nvPr/>
          </p:nvSpPr>
          <p:spPr>
            <a:xfrm>
              <a:off x="7737744" y="2035931"/>
              <a:ext cx="200636" cy="139665"/>
            </a:xfrm>
            <a:custGeom>
              <a:avLst/>
              <a:gdLst>
                <a:gd name="T1" fmla="*/ 0 w 21600"/>
                <a:gd name="T2" fmla="*/ 0 h 21600"/>
                <a:gd name="T3" fmla="*/ 21600 w 21600"/>
                <a:gd name="T4" fmla="*/ 21600 h 21600"/>
              </a:gdLst>
              <a:ahLst/>
              <a:cxnLst/>
              <a:rect l="T1" t="T2" r="T3" b="T4"/>
              <a:pathLst>
                <a:path w="21600" h="21600">
                  <a:moveTo>
                    <a:pt x="21600" y="295"/>
                  </a:moveTo>
                  <a:cubicBezTo>
                    <a:pt x="21600" y="2367"/>
                    <a:pt x="21600" y="2367"/>
                    <a:pt x="21600" y="2367"/>
                  </a:cubicBezTo>
                  <a:cubicBezTo>
                    <a:pt x="21600" y="2367"/>
                    <a:pt x="21600" y="2663"/>
                    <a:pt x="21394" y="2663"/>
                  </a:cubicBezTo>
                  <a:cubicBezTo>
                    <a:pt x="205" y="21600"/>
                    <a:pt x="205" y="21600"/>
                    <a:pt x="205" y="21600"/>
                  </a:cubicBezTo>
                  <a:cubicBezTo>
                    <a:pt x="0" y="21600"/>
                    <a:pt x="0" y="21600"/>
                    <a:pt x="0" y="21304"/>
                  </a:cubicBezTo>
                  <a:cubicBezTo>
                    <a:pt x="0" y="19528"/>
                    <a:pt x="0" y="19528"/>
                    <a:pt x="0" y="19528"/>
                  </a:cubicBezTo>
                  <a:cubicBezTo>
                    <a:pt x="0" y="19232"/>
                    <a:pt x="0" y="18936"/>
                    <a:pt x="205" y="18641"/>
                  </a:cubicBezTo>
                  <a:cubicBezTo>
                    <a:pt x="21188" y="0"/>
                    <a:pt x="21188" y="0"/>
                    <a:pt x="21188" y="0"/>
                  </a:cubicBezTo>
                  <a:cubicBezTo>
                    <a:pt x="21394" y="0"/>
                    <a:pt x="21600" y="0"/>
                    <a:pt x="21600" y="295"/>
                  </a:cubicBezTo>
                  <a:close/>
                </a:path>
              </a:pathLst>
            </a:custGeom>
            <a:solidFill>
              <a:srgbClr val="0FB1B5"/>
            </a:solidFill>
            <a:ln w="9525" cap="flat" cmpd="sng">
              <a:noFill/>
              <a:prstDash val="solid"/>
              <a:round/>
            </a:ln>
          </p:spPr>
          <p:txBody>
            <a:bodyPr rtlCol="0" anchor="ctr"/>
            <a:lstStyle/>
            <a:p>
              <a:pPr algn="ctr"/>
            </a:p>
          </p:txBody>
        </p:sp>
        <p:sp>
          <p:nvSpPr>
            <p:cNvPr id="711" name="曲线"/>
            <p:cNvSpPr/>
            <p:nvPr/>
          </p:nvSpPr>
          <p:spPr>
            <a:xfrm>
              <a:off x="7737744" y="2070355"/>
              <a:ext cx="200636" cy="138682"/>
            </a:xfrm>
            <a:custGeom>
              <a:avLst/>
              <a:gdLst>
                <a:gd name="T1" fmla="*/ 0 w 21600"/>
                <a:gd name="T2" fmla="*/ 0 h 21600"/>
                <a:gd name="T3" fmla="*/ 21600 w 21600"/>
                <a:gd name="T4" fmla="*/ 21600 h 21600"/>
              </a:gdLst>
              <a:ahLst/>
              <a:cxnLst/>
              <a:rect l="T1" t="T2" r="T3" b="T4"/>
              <a:pathLst>
                <a:path w="21600" h="21600">
                  <a:moveTo>
                    <a:pt x="21600" y="295"/>
                  </a:moveTo>
                  <a:cubicBezTo>
                    <a:pt x="21600" y="2367"/>
                    <a:pt x="21600" y="2367"/>
                    <a:pt x="21600" y="2367"/>
                  </a:cubicBezTo>
                  <a:cubicBezTo>
                    <a:pt x="21600" y="2367"/>
                    <a:pt x="21600" y="2663"/>
                    <a:pt x="21394" y="2663"/>
                  </a:cubicBezTo>
                  <a:cubicBezTo>
                    <a:pt x="205" y="21600"/>
                    <a:pt x="205" y="21600"/>
                    <a:pt x="205" y="21600"/>
                  </a:cubicBezTo>
                  <a:cubicBezTo>
                    <a:pt x="0" y="21600"/>
                    <a:pt x="0" y="21600"/>
                    <a:pt x="0" y="21304"/>
                  </a:cubicBezTo>
                  <a:cubicBezTo>
                    <a:pt x="0" y="19528"/>
                    <a:pt x="0" y="19528"/>
                    <a:pt x="0" y="19528"/>
                  </a:cubicBezTo>
                  <a:cubicBezTo>
                    <a:pt x="0" y="19232"/>
                    <a:pt x="0" y="18936"/>
                    <a:pt x="205" y="18641"/>
                  </a:cubicBezTo>
                  <a:cubicBezTo>
                    <a:pt x="21188" y="0"/>
                    <a:pt x="21188" y="0"/>
                    <a:pt x="21188" y="0"/>
                  </a:cubicBezTo>
                  <a:cubicBezTo>
                    <a:pt x="21394" y="0"/>
                    <a:pt x="21600" y="0"/>
                    <a:pt x="21600" y="295"/>
                  </a:cubicBezTo>
                  <a:close/>
                </a:path>
              </a:pathLst>
            </a:custGeom>
            <a:solidFill>
              <a:srgbClr val="0FB1B5"/>
            </a:solidFill>
            <a:ln w="9525" cap="flat" cmpd="sng">
              <a:noFill/>
              <a:prstDash val="solid"/>
              <a:round/>
            </a:ln>
          </p:spPr>
          <p:txBody>
            <a:bodyPr rtlCol="0" anchor="ctr"/>
            <a:lstStyle/>
            <a:p>
              <a:pPr algn="ctr"/>
            </a:p>
          </p:txBody>
        </p:sp>
        <p:sp>
          <p:nvSpPr>
            <p:cNvPr id="712" name="曲线"/>
            <p:cNvSpPr/>
            <p:nvPr/>
          </p:nvSpPr>
          <p:spPr>
            <a:xfrm>
              <a:off x="7737744" y="2133303"/>
              <a:ext cx="152444" cy="110158"/>
            </a:xfrm>
            <a:custGeom>
              <a:avLst/>
              <a:gdLst>
                <a:gd name="T1" fmla="*/ 0 w 21600"/>
                <a:gd name="T2" fmla="*/ 0 h 21600"/>
                <a:gd name="T3" fmla="*/ 21600 w 21600"/>
                <a:gd name="T4" fmla="*/ 21600 h 21600"/>
              </a:gdLst>
              <a:ahLst/>
              <a:cxnLst/>
              <a:rect l="T1" t="T2" r="T3" b="T4"/>
              <a:pathLst>
                <a:path w="21600" h="21600">
                  <a:moveTo>
                    <a:pt x="21600" y="744"/>
                  </a:moveTo>
                  <a:cubicBezTo>
                    <a:pt x="21600" y="2979"/>
                    <a:pt x="21600" y="2979"/>
                    <a:pt x="21600" y="2979"/>
                  </a:cubicBezTo>
                  <a:cubicBezTo>
                    <a:pt x="21600" y="3351"/>
                    <a:pt x="21600" y="3351"/>
                    <a:pt x="21329" y="3724"/>
                  </a:cubicBezTo>
                  <a:cubicBezTo>
                    <a:pt x="270" y="21600"/>
                    <a:pt x="270" y="21600"/>
                    <a:pt x="270" y="21600"/>
                  </a:cubicBezTo>
                  <a:cubicBezTo>
                    <a:pt x="0" y="21600"/>
                    <a:pt x="0" y="21600"/>
                    <a:pt x="0" y="21227"/>
                  </a:cubicBezTo>
                  <a:cubicBezTo>
                    <a:pt x="0" y="18993"/>
                    <a:pt x="0" y="18993"/>
                    <a:pt x="0" y="18993"/>
                  </a:cubicBezTo>
                  <a:cubicBezTo>
                    <a:pt x="0" y="18620"/>
                    <a:pt x="0" y="18248"/>
                    <a:pt x="270" y="17875"/>
                  </a:cubicBezTo>
                  <a:cubicBezTo>
                    <a:pt x="21329" y="372"/>
                    <a:pt x="21329" y="372"/>
                    <a:pt x="21329" y="372"/>
                  </a:cubicBezTo>
                  <a:cubicBezTo>
                    <a:pt x="21329" y="0"/>
                    <a:pt x="21600" y="372"/>
                    <a:pt x="21600" y="744"/>
                  </a:cubicBezTo>
                  <a:close/>
                </a:path>
              </a:pathLst>
            </a:custGeom>
            <a:solidFill>
              <a:srgbClr val="0FB1B5"/>
            </a:solidFill>
            <a:ln w="9525" cap="flat" cmpd="sng">
              <a:noFill/>
              <a:prstDash val="solid"/>
              <a:round/>
            </a:ln>
          </p:spPr>
          <p:txBody>
            <a:bodyPr rtlCol="0" anchor="ctr"/>
            <a:lstStyle/>
            <a:p>
              <a:pPr algn="ctr"/>
            </a:p>
          </p:txBody>
        </p:sp>
        <p:sp>
          <p:nvSpPr>
            <p:cNvPr id="713" name="曲线"/>
            <p:cNvSpPr/>
            <p:nvPr/>
          </p:nvSpPr>
          <p:spPr>
            <a:xfrm>
              <a:off x="7737744" y="2139204"/>
              <a:ext cx="200636" cy="138682"/>
            </a:xfrm>
            <a:custGeom>
              <a:avLst/>
              <a:gdLst>
                <a:gd name="T1" fmla="*/ 0 w 21600"/>
                <a:gd name="T2" fmla="*/ 0 h 21600"/>
                <a:gd name="T3" fmla="*/ 21600 w 21600"/>
                <a:gd name="T4" fmla="*/ 21600 h 21600"/>
              </a:gdLst>
              <a:ahLst/>
              <a:cxnLst/>
              <a:rect l="T1" t="T2" r="T3" b="T4"/>
              <a:pathLst>
                <a:path w="21600" h="21600">
                  <a:moveTo>
                    <a:pt x="21600" y="295"/>
                  </a:moveTo>
                  <a:cubicBezTo>
                    <a:pt x="21600" y="2071"/>
                    <a:pt x="21600" y="2071"/>
                    <a:pt x="21600" y="2071"/>
                  </a:cubicBezTo>
                  <a:cubicBezTo>
                    <a:pt x="21600" y="2367"/>
                    <a:pt x="21600" y="2663"/>
                    <a:pt x="21394" y="2663"/>
                  </a:cubicBezTo>
                  <a:cubicBezTo>
                    <a:pt x="205" y="21600"/>
                    <a:pt x="205" y="21600"/>
                    <a:pt x="205" y="21600"/>
                  </a:cubicBezTo>
                  <a:cubicBezTo>
                    <a:pt x="0" y="21600"/>
                    <a:pt x="0" y="21600"/>
                    <a:pt x="0" y="21304"/>
                  </a:cubicBezTo>
                  <a:cubicBezTo>
                    <a:pt x="0" y="19528"/>
                    <a:pt x="0" y="19528"/>
                    <a:pt x="0" y="19528"/>
                  </a:cubicBezTo>
                  <a:cubicBezTo>
                    <a:pt x="0" y="19232"/>
                    <a:pt x="0" y="18936"/>
                    <a:pt x="205" y="18641"/>
                  </a:cubicBezTo>
                  <a:cubicBezTo>
                    <a:pt x="21188" y="0"/>
                    <a:pt x="21188" y="0"/>
                    <a:pt x="21188" y="0"/>
                  </a:cubicBezTo>
                  <a:cubicBezTo>
                    <a:pt x="21394" y="0"/>
                    <a:pt x="21600" y="0"/>
                    <a:pt x="21600" y="295"/>
                  </a:cubicBezTo>
                  <a:close/>
                </a:path>
              </a:pathLst>
            </a:custGeom>
            <a:solidFill>
              <a:srgbClr val="0FB1B5"/>
            </a:solidFill>
            <a:ln w="9525" cap="flat" cmpd="sng">
              <a:noFill/>
              <a:prstDash val="solid"/>
              <a:round/>
            </a:ln>
          </p:spPr>
          <p:txBody>
            <a:bodyPr rtlCol="0" anchor="ctr"/>
            <a:lstStyle/>
            <a:p>
              <a:pPr algn="ctr"/>
            </a:p>
          </p:txBody>
        </p:sp>
        <p:sp>
          <p:nvSpPr>
            <p:cNvPr id="714" name="曲线"/>
            <p:cNvSpPr/>
            <p:nvPr/>
          </p:nvSpPr>
          <p:spPr>
            <a:xfrm>
              <a:off x="7737744" y="2173629"/>
              <a:ext cx="200636" cy="138682"/>
            </a:xfrm>
            <a:custGeom>
              <a:avLst/>
              <a:gdLst>
                <a:gd name="T1" fmla="*/ 0 w 21600"/>
                <a:gd name="T2" fmla="*/ 0 h 21600"/>
                <a:gd name="T3" fmla="*/ 21600 w 21600"/>
                <a:gd name="T4" fmla="*/ 21600 h 21600"/>
              </a:gdLst>
              <a:ahLst/>
              <a:cxnLst/>
              <a:rect l="T1" t="T2" r="T3" b="T4"/>
              <a:pathLst>
                <a:path w="21600" h="21600">
                  <a:moveTo>
                    <a:pt x="21600" y="295"/>
                  </a:moveTo>
                  <a:cubicBezTo>
                    <a:pt x="21600" y="2071"/>
                    <a:pt x="21600" y="2071"/>
                    <a:pt x="21600" y="2071"/>
                  </a:cubicBezTo>
                  <a:cubicBezTo>
                    <a:pt x="21600" y="2367"/>
                    <a:pt x="21600" y="2663"/>
                    <a:pt x="21394" y="2663"/>
                  </a:cubicBezTo>
                  <a:cubicBezTo>
                    <a:pt x="205" y="21600"/>
                    <a:pt x="205" y="21600"/>
                    <a:pt x="205" y="21600"/>
                  </a:cubicBezTo>
                  <a:cubicBezTo>
                    <a:pt x="0" y="21600"/>
                    <a:pt x="0" y="21600"/>
                    <a:pt x="0" y="21304"/>
                  </a:cubicBezTo>
                  <a:cubicBezTo>
                    <a:pt x="0" y="19528"/>
                    <a:pt x="0" y="19528"/>
                    <a:pt x="0" y="19528"/>
                  </a:cubicBezTo>
                  <a:cubicBezTo>
                    <a:pt x="0" y="19232"/>
                    <a:pt x="0" y="18936"/>
                    <a:pt x="205" y="18641"/>
                  </a:cubicBezTo>
                  <a:cubicBezTo>
                    <a:pt x="21188" y="0"/>
                    <a:pt x="21188" y="0"/>
                    <a:pt x="21188" y="0"/>
                  </a:cubicBezTo>
                  <a:cubicBezTo>
                    <a:pt x="21394" y="0"/>
                    <a:pt x="21600" y="0"/>
                    <a:pt x="21600" y="295"/>
                  </a:cubicBezTo>
                  <a:close/>
                </a:path>
              </a:pathLst>
            </a:custGeom>
            <a:solidFill>
              <a:srgbClr val="0FB1B5"/>
            </a:solidFill>
            <a:ln w="9525" cap="flat" cmpd="sng">
              <a:noFill/>
              <a:prstDash val="solid"/>
              <a:round/>
            </a:ln>
          </p:spPr>
          <p:txBody>
            <a:bodyPr rtlCol="0" anchor="ctr"/>
            <a:lstStyle/>
            <a:p>
              <a:pPr algn="ctr"/>
            </a:p>
          </p:txBody>
        </p:sp>
        <p:sp>
          <p:nvSpPr>
            <p:cNvPr id="715" name="曲线"/>
            <p:cNvSpPr/>
            <p:nvPr/>
          </p:nvSpPr>
          <p:spPr>
            <a:xfrm>
              <a:off x="7560711" y="2131336"/>
              <a:ext cx="64911" cy="103274"/>
            </a:xfrm>
            <a:custGeom>
              <a:avLst/>
              <a:gdLst>
                <a:gd name="T1" fmla="*/ 0 w 21600"/>
                <a:gd name="T2" fmla="*/ 0 h 21600"/>
                <a:gd name="T3" fmla="*/ 21600 w 21600"/>
                <a:gd name="T4" fmla="*/ 21600 h 21600"/>
              </a:gdLst>
              <a:ahLst/>
              <a:cxnLst/>
              <a:rect l="T1" t="T2" r="T3" b="T4"/>
              <a:pathLst>
                <a:path w="21600" h="21600">
                  <a:moveTo>
                    <a:pt x="21600" y="5200"/>
                  </a:moveTo>
                  <a:cubicBezTo>
                    <a:pt x="21600" y="8800"/>
                    <a:pt x="17152" y="16799"/>
                    <a:pt x="10800" y="19200"/>
                  </a:cubicBezTo>
                  <a:cubicBezTo>
                    <a:pt x="5082" y="21600"/>
                    <a:pt x="0" y="17599"/>
                    <a:pt x="0" y="13999"/>
                  </a:cubicBezTo>
                  <a:cubicBezTo>
                    <a:pt x="0" y="9999"/>
                    <a:pt x="5082" y="4800"/>
                    <a:pt x="10800" y="2399"/>
                  </a:cubicBezTo>
                  <a:cubicBezTo>
                    <a:pt x="17152" y="0"/>
                    <a:pt x="21600" y="1200"/>
                    <a:pt x="21600" y="5200"/>
                  </a:cubicBezTo>
                  <a:close/>
                </a:path>
              </a:pathLst>
            </a:custGeom>
            <a:solidFill>
              <a:srgbClr val="FFFFFF"/>
            </a:solidFill>
            <a:ln w="9525" cap="flat" cmpd="sng">
              <a:noFill/>
              <a:prstDash val="solid"/>
              <a:round/>
            </a:ln>
          </p:spPr>
          <p:txBody>
            <a:bodyPr rtlCol="0" anchor="ctr"/>
            <a:lstStyle/>
            <a:p>
              <a:pPr algn="ctr"/>
            </a:p>
          </p:txBody>
        </p:sp>
        <p:sp>
          <p:nvSpPr>
            <p:cNvPr id="716" name="曲线"/>
            <p:cNvSpPr/>
            <p:nvPr/>
          </p:nvSpPr>
          <p:spPr>
            <a:xfrm>
              <a:off x="7513503" y="2211004"/>
              <a:ext cx="159329" cy="152452"/>
            </a:xfrm>
            <a:custGeom>
              <a:avLst/>
              <a:gdLst>
                <a:gd name="T1" fmla="*/ 0 w 21600"/>
                <a:gd name="T2" fmla="*/ 0 h 21600"/>
                <a:gd name="T3" fmla="*/ 21600 w 21600"/>
                <a:gd name="T4" fmla="*/ 21600 h 21600"/>
              </a:gdLst>
              <a:ahLst/>
              <a:cxnLst/>
              <a:rect l="T1" t="T2" r="T3" b="T4"/>
              <a:pathLst>
                <a:path w="21600" h="21600">
                  <a:moveTo>
                    <a:pt x="21600" y="6750"/>
                  </a:moveTo>
                  <a:cubicBezTo>
                    <a:pt x="21600" y="7290"/>
                    <a:pt x="21600" y="7290"/>
                    <a:pt x="21600" y="7290"/>
                  </a:cubicBezTo>
                  <a:cubicBezTo>
                    <a:pt x="0" y="21600"/>
                    <a:pt x="0" y="21600"/>
                    <a:pt x="0" y="21600"/>
                  </a:cubicBezTo>
                  <a:cubicBezTo>
                    <a:pt x="0" y="20790"/>
                    <a:pt x="0" y="20790"/>
                    <a:pt x="0" y="20790"/>
                  </a:cubicBezTo>
                  <a:cubicBezTo>
                    <a:pt x="0" y="14579"/>
                    <a:pt x="4885" y="6209"/>
                    <a:pt x="10800" y="2430"/>
                  </a:cubicBezTo>
                  <a:cubicBezTo>
                    <a:pt x="13885" y="540"/>
                    <a:pt x="16457" y="0"/>
                    <a:pt x="18514" y="810"/>
                  </a:cubicBezTo>
                  <a:cubicBezTo>
                    <a:pt x="20314" y="1350"/>
                    <a:pt x="21600" y="3510"/>
                    <a:pt x="21600" y="6750"/>
                  </a:cubicBezTo>
                  <a:close/>
                </a:path>
              </a:pathLst>
            </a:custGeom>
            <a:solidFill>
              <a:srgbClr val="FFFFFF"/>
            </a:solidFill>
            <a:ln w="9525" cap="flat" cmpd="sng">
              <a:noFill/>
              <a:prstDash val="solid"/>
              <a:round/>
            </a:ln>
          </p:spPr>
          <p:txBody>
            <a:bodyPr rtlCol="0" anchor="ctr"/>
            <a:lstStyle/>
            <a:p>
              <a:pPr algn="ctr"/>
            </a:p>
          </p:txBody>
        </p:sp>
        <p:sp>
          <p:nvSpPr>
            <p:cNvPr id="717" name="曲线"/>
            <p:cNvSpPr/>
            <p:nvPr/>
          </p:nvSpPr>
          <p:spPr>
            <a:xfrm>
              <a:off x="7615789" y="1817580"/>
              <a:ext cx="241944" cy="175073"/>
            </a:xfrm>
            <a:custGeom>
              <a:avLst/>
              <a:gdLst>
                <a:gd name="T1" fmla="*/ 0 w 21600"/>
                <a:gd name="T2" fmla="*/ 0 h 21600"/>
                <a:gd name="T3" fmla="*/ 21600 w 21600"/>
                <a:gd name="T4" fmla="*/ 21600 h 21600"/>
              </a:gdLst>
              <a:ahLst/>
              <a:cxnLst/>
              <a:rect l="T1" t="T2" r="T3" b="T4"/>
              <a:pathLst>
                <a:path w="21600" h="21600">
                  <a:moveTo>
                    <a:pt x="21599" y="3756"/>
                  </a:moveTo>
                  <a:cubicBezTo>
                    <a:pt x="0" y="21600"/>
                    <a:pt x="0" y="21600"/>
                    <a:pt x="0" y="21600"/>
                  </a:cubicBezTo>
                  <a:cubicBezTo>
                    <a:pt x="0" y="20895"/>
                    <a:pt x="0" y="20895"/>
                    <a:pt x="0" y="20895"/>
                  </a:cubicBezTo>
                  <a:cubicBezTo>
                    <a:pt x="0" y="18547"/>
                    <a:pt x="1360" y="15730"/>
                    <a:pt x="3061" y="14321"/>
                  </a:cubicBezTo>
                  <a:cubicBezTo>
                    <a:pt x="18538" y="1408"/>
                    <a:pt x="18538" y="1408"/>
                    <a:pt x="18538" y="1408"/>
                  </a:cubicBezTo>
                  <a:cubicBezTo>
                    <a:pt x="20239" y="0"/>
                    <a:pt x="21599" y="939"/>
                    <a:pt x="21599" y="3052"/>
                  </a:cubicBezTo>
                  <a:lnTo>
                    <a:pt x="21599" y="3756"/>
                  </a:lnTo>
                  <a:close/>
                </a:path>
              </a:pathLst>
            </a:custGeom>
            <a:solidFill>
              <a:srgbClr val="FFFFFF"/>
            </a:solidFill>
            <a:ln w="9525" cap="flat" cmpd="sng">
              <a:noFill/>
              <a:prstDash val="solid"/>
              <a:round/>
            </a:ln>
          </p:spPr>
          <p:txBody>
            <a:bodyPr rtlCol="0" anchor="ctr"/>
            <a:lstStyle/>
            <a:p>
              <a:pPr algn="ctr"/>
            </a:p>
          </p:txBody>
        </p:sp>
        <p:sp>
          <p:nvSpPr>
            <p:cNvPr id="718" name="曲线"/>
            <p:cNvSpPr/>
            <p:nvPr/>
          </p:nvSpPr>
          <p:spPr>
            <a:xfrm>
              <a:off x="7688568" y="1831350"/>
              <a:ext cx="99334" cy="85570"/>
            </a:xfrm>
            <a:custGeom>
              <a:avLst/>
              <a:gdLst>
                <a:gd name="T1" fmla="*/ 0 w 21600"/>
                <a:gd name="T2" fmla="*/ 0 h 21600"/>
                <a:gd name="T3" fmla="*/ 21600 w 21600"/>
                <a:gd name="T4" fmla="*/ 21600 h 21600"/>
              </a:gdLst>
              <a:ahLst/>
              <a:cxnLst/>
              <a:rect l="T1" t="T2" r="T3" b="T4"/>
              <a:pathLst>
                <a:path w="21600" h="21600">
                  <a:moveTo>
                    <a:pt x="18276" y="4799"/>
                  </a:moveTo>
                  <a:cubicBezTo>
                    <a:pt x="17030" y="5760"/>
                    <a:pt x="17030" y="5760"/>
                    <a:pt x="17030" y="5760"/>
                  </a:cubicBezTo>
                  <a:cubicBezTo>
                    <a:pt x="14953" y="7199"/>
                    <a:pt x="13292" y="5760"/>
                    <a:pt x="13707" y="3360"/>
                  </a:cubicBezTo>
                  <a:cubicBezTo>
                    <a:pt x="13707" y="3360"/>
                    <a:pt x="13707" y="3360"/>
                    <a:pt x="13707" y="3360"/>
                  </a:cubicBezTo>
                  <a:cubicBezTo>
                    <a:pt x="13707" y="3360"/>
                    <a:pt x="13707" y="3360"/>
                    <a:pt x="13707" y="3360"/>
                  </a:cubicBezTo>
                  <a:cubicBezTo>
                    <a:pt x="14123" y="1920"/>
                    <a:pt x="14123" y="479"/>
                    <a:pt x="12461" y="0"/>
                  </a:cubicBezTo>
                  <a:cubicBezTo>
                    <a:pt x="11630" y="0"/>
                    <a:pt x="11215" y="0"/>
                    <a:pt x="10384" y="479"/>
                  </a:cubicBezTo>
                  <a:cubicBezTo>
                    <a:pt x="8723" y="1920"/>
                    <a:pt x="7061" y="4799"/>
                    <a:pt x="7061" y="6720"/>
                  </a:cubicBezTo>
                  <a:cubicBezTo>
                    <a:pt x="7061" y="7199"/>
                    <a:pt x="7476" y="7679"/>
                    <a:pt x="7476" y="7679"/>
                  </a:cubicBezTo>
                  <a:cubicBezTo>
                    <a:pt x="7476" y="7679"/>
                    <a:pt x="7476" y="7679"/>
                    <a:pt x="7476" y="7679"/>
                  </a:cubicBezTo>
                  <a:cubicBezTo>
                    <a:pt x="7892" y="9599"/>
                    <a:pt x="6230" y="12959"/>
                    <a:pt x="4153" y="14400"/>
                  </a:cubicBezTo>
                  <a:cubicBezTo>
                    <a:pt x="2907" y="15360"/>
                    <a:pt x="2907" y="15360"/>
                    <a:pt x="2907" y="15360"/>
                  </a:cubicBezTo>
                  <a:cubicBezTo>
                    <a:pt x="1246" y="16800"/>
                    <a:pt x="0" y="19199"/>
                    <a:pt x="0" y="21120"/>
                  </a:cubicBezTo>
                  <a:cubicBezTo>
                    <a:pt x="0" y="21600"/>
                    <a:pt x="0" y="21600"/>
                    <a:pt x="0" y="21600"/>
                  </a:cubicBezTo>
                  <a:cubicBezTo>
                    <a:pt x="21600" y="6720"/>
                    <a:pt x="21600" y="6720"/>
                    <a:pt x="21600" y="6720"/>
                  </a:cubicBezTo>
                  <a:cubicBezTo>
                    <a:pt x="21600" y="6239"/>
                    <a:pt x="21600" y="6239"/>
                    <a:pt x="21600" y="6239"/>
                  </a:cubicBezTo>
                  <a:cubicBezTo>
                    <a:pt x="21600" y="4319"/>
                    <a:pt x="19938" y="3839"/>
                    <a:pt x="18276" y="4799"/>
                  </a:cubicBezTo>
                  <a:close/>
                  <a:moveTo>
                    <a:pt x="10800" y="6720"/>
                  </a:moveTo>
                  <a:cubicBezTo>
                    <a:pt x="9553" y="7199"/>
                    <a:pt x="8723" y="6720"/>
                    <a:pt x="8723" y="5760"/>
                  </a:cubicBezTo>
                  <a:cubicBezTo>
                    <a:pt x="8723" y="4799"/>
                    <a:pt x="9553" y="3360"/>
                    <a:pt x="10800" y="2400"/>
                  </a:cubicBezTo>
                  <a:cubicBezTo>
                    <a:pt x="11630" y="1920"/>
                    <a:pt x="12461" y="2400"/>
                    <a:pt x="12461" y="3360"/>
                  </a:cubicBezTo>
                  <a:cubicBezTo>
                    <a:pt x="12461" y="4319"/>
                    <a:pt x="11630" y="5760"/>
                    <a:pt x="10800" y="6720"/>
                  </a:cubicBezTo>
                  <a:close/>
                </a:path>
              </a:pathLst>
            </a:custGeom>
            <a:solidFill>
              <a:srgbClr val="EAEAEA"/>
            </a:solidFill>
            <a:ln w="9525" cap="flat" cmpd="sng">
              <a:noFill/>
              <a:prstDash val="solid"/>
              <a:round/>
            </a:ln>
          </p:spPr>
          <p:txBody>
            <a:bodyPr rtlCol="0" anchor="ctr"/>
            <a:lstStyle/>
            <a:p>
              <a:pPr algn="ctr"/>
            </a:p>
          </p:txBody>
        </p:sp>
        <p:sp>
          <p:nvSpPr>
            <p:cNvPr id="719" name="曲线"/>
            <p:cNvSpPr/>
            <p:nvPr/>
          </p:nvSpPr>
          <p:spPr>
            <a:xfrm>
              <a:off x="7851832" y="2002490"/>
              <a:ext cx="86549" cy="67865"/>
            </a:xfrm>
            <a:custGeom>
              <a:avLst/>
              <a:gdLst>
                <a:gd name="T1" fmla="*/ 0 w 21600"/>
                <a:gd name="T2" fmla="*/ 0 h 21600"/>
                <a:gd name="T3" fmla="*/ 21600 w 21600"/>
                <a:gd name="T4" fmla="*/ 21600 h 21600"/>
              </a:gdLst>
              <a:ahLst/>
              <a:cxnLst/>
              <a:rect l="T1" t="T2" r="T3" b="T4"/>
              <a:pathLst>
                <a:path w="21600" h="21600">
                  <a:moveTo>
                    <a:pt x="21600" y="600"/>
                  </a:moveTo>
                  <a:cubicBezTo>
                    <a:pt x="21600" y="4199"/>
                    <a:pt x="21600" y="4199"/>
                    <a:pt x="21600" y="4199"/>
                  </a:cubicBezTo>
                  <a:cubicBezTo>
                    <a:pt x="21600" y="4799"/>
                    <a:pt x="21600" y="5399"/>
                    <a:pt x="21120" y="5399"/>
                  </a:cubicBezTo>
                  <a:cubicBezTo>
                    <a:pt x="960" y="20999"/>
                    <a:pt x="960" y="20999"/>
                    <a:pt x="960" y="20999"/>
                  </a:cubicBezTo>
                  <a:cubicBezTo>
                    <a:pt x="479" y="21600"/>
                    <a:pt x="0" y="20999"/>
                    <a:pt x="0" y="20999"/>
                  </a:cubicBezTo>
                  <a:cubicBezTo>
                    <a:pt x="0" y="17400"/>
                    <a:pt x="0" y="17400"/>
                    <a:pt x="0" y="17400"/>
                  </a:cubicBezTo>
                  <a:cubicBezTo>
                    <a:pt x="0" y="16800"/>
                    <a:pt x="479" y="16200"/>
                    <a:pt x="960" y="15600"/>
                  </a:cubicBezTo>
                  <a:cubicBezTo>
                    <a:pt x="20639" y="0"/>
                    <a:pt x="20639" y="0"/>
                    <a:pt x="20639" y="0"/>
                  </a:cubicBezTo>
                  <a:cubicBezTo>
                    <a:pt x="21120" y="0"/>
                    <a:pt x="21600" y="0"/>
                    <a:pt x="21600" y="600"/>
                  </a:cubicBezTo>
                  <a:close/>
                </a:path>
              </a:pathLst>
            </a:custGeom>
            <a:solidFill>
              <a:srgbClr val="0FB1B5"/>
            </a:solidFill>
            <a:ln w="9525" cap="flat" cmpd="sng">
              <a:noFill/>
              <a:prstDash val="solid"/>
              <a:round/>
            </a:ln>
          </p:spPr>
          <p:txBody>
            <a:bodyPr rtlCol="0" anchor="ctr"/>
            <a:lstStyle/>
            <a:p>
              <a:pPr algn="ctr"/>
            </a:p>
          </p:txBody>
        </p:sp>
        <p:sp>
          <p:nvSpPr>
            <p:cNvPr id="720" name="曲线"/>
            <p:cNvSpPr/>
            <p:nvPr/>
          </p:nvSpPr>
          <p:spPr>
            <a:xfrm>
              <a:off x="6017579" y="2832614"/>
              <a:ext cx="99334" cy="85569"/>
            </a:xfrm>
            <a:custGeom>
              <a:avLst/>
              <a:gdLst>
                <a:gd name="T1" fmla="*/ 0 w 21600"/>
                <a:gd name="T2" fmla="*/ 0 h 21600"/>
                <a:gd name="T3" fmla="*/ 21600 w 21600"/>
                <a:gd name="T4" fmla="*/ 21600 h 21600"/>
              </a:gdLst>
              <a:ahLst/>
              <a:cxnLst/>
              <a:rect l="T1" t="T2" r="T3" b="T4"/>
              <a:pathLst>
                <a:path w="21600" h="21600">
                  <a:moveTo>
                    <a:pt x="18692" y="4800"/>
                  </a:moveTo>
                  <a:cubicBezTo>
                    <a:pt x="17446" y="5760"/>
                    <a:pt x="17446" y="5760"/>
                    <a:pt x="17446" y="5760"/>
                  </a:cubicBezTo>
                  <a:cubicBezTo>
                    <a:pt x="15369" y="7200"/>
                    <a:pt x="13707" y="6240"/>
                    <a:pt x="14123" y="3360"/>
                  </a:cubicBezTo>
                  <a:cubicBezTo>
                    <a:pt x="14123" y="3360"/>
                    <a:pt x="14123" y="3360"/>
                    <a:pt x="14123" y="3360"/>
                  </a:cubicBezTo>
                  <a:cubicBezTo>
                    <a:pt x="14123" y="3360"/>
                    <a:pt x="14123" y="3360"/>
                    <a:pt x="14123" y="3360"/>
                  </a:cubicBezTo>
                  <a:cubicBezTo>
                    <a:pt x="14538" y="1919"/>
                    <a:pt x="14538" y="480"/>
                    <a:pt x="12461" y="0"/>
                  </a:cubicBezTo>
                  <a:cubicBezTo>
                    <a:pt x="12046" y="0"/>
                    <a:pt x="11630" y="480"/>
                    <a:pt x="10800" y="959"/>
                  </a:cubicBezTo>
                  <a:cubicBezTo>
                    <a:pt x="9138" y="1919"/>
                    <a:pt x="7476" y="4800"/>
                    <a:pt x="7476" y="6720"/>
                  </a:cubicBezTo>
                  <a:cubicBezTo>
                    <a:pt x="7476" y="7200"/>
                    <a:pt x="7476" y="7679"/>
                    <a:pt x="7892" y="7679"/>
                  </a:cubicBezTo>
                  <a:cubicBezTo>
                    <a:pt x="7892" y="7679"/>
                    <a:pt x="7892" y="7679"/>
                    <a:pt x="7892" y="7679"/>
                  </a:cubicBezTo>
                  <a:cubicBezTo>
                    <a:pt x="8307" y="9600"/>
                    <a:pt x="6646" y="12960"/>
                    <a:pt x="4569" y="14879"/>
                  </a:cubicBezTo>
                  <a:cubicBezTo>
                    <a:pt x="3323" y="15839"/>
                    <a:pt x="3323" y="15839"/>
                    <a:pt x="3323" y="15839"/>
                  </a:cubicBezTo>
                  <a:cubicBezTo>
                    <a:pt x="1661" y="16799"/>
                    <a:pt x="0" y="19200"/>
                    <a:pt x="0" y="21119"/>
                  </a:cubicBezTo>
                  <a:cubicBezTo>
                    <a:pt x="0" y="21600"/>
                    <a:pt x="0" y="21600"/>
                    <a:pt x="0" y="21600"/>
                  </a:cubicBezTo>
                  <a:cubicBezTo>
                    <a:pt x="21600" y="6720"/>
                    <a:pt x="21600" y="6720"/>
                    <a:pt x="21600" y="6720"/>
                  </a:cubicBezTo>
                  <a:cubicBezTo>
                    <a:pt x="21600" y="6240"/>
                    <a:pt x="21600" y="6240"/>
                    <a:pt x="21600" y="6240"/>
                  </a:cubicBezTo>
                  <a:cubicBezTo>
                    <a:pt x="21600" y="4320"/>
                    <a:pt x="20353" y="3840"/>
                    <a:pt x="18692" y="4800"/>
                  </a:cubicBezTo>
                  <a:close/>
                  <a:moveTo>
                    <a:pt x="10800" y="6720"/>
                  </a:moveTo>
                  <a:cubicBezTo>
                    <a:pt x="9969" y="7200"/>
                    <a:pt x="9138" y="6720"/>
                    <a:pt x="9138" y="5760"/>
                  </a:cubicBezTo>
                  <a:cubicBezTo>
                    <a:pt x="9138" y="4800"/>
                    <a:pt x="9969" y="3360"/>
                    <a:pt x="10800" y="2399"/>
                  </a:cubicBezTo>
                  <a:cubicBezTo>
                    <a:pt x="12046" y="1919"/>
                    <a:pt x="12876" y="2399"/>
                    <a:pt x="12876" y="3360"/>
                  </a:cubicBezTo>
                  <a:cubicBezTo>
                    <a:pt x="12876" y="4320"/>
                    <a:pt x="12046" y="5760"/>
                    <a:pt x="10800" y="6720"/>
                  </a:cubicBezTo>
                  <a:close/>
                </a:path>
              </a:pathLst>
            </a:custGeom>
            <a:solidFill>
              <a:srgbClr val="BCBCBC">
                <a:alpha val="97000"/>
              </a:srgbClr>
            </a:solidFill>
            <a:ln w="9525" cap="flat" cmpd="sng">
              <a:noFill/>
              <a:prstDash val="solid"/>
              <a:round/>
            </a:ln>
          </p:spPr>
          <p:txBody>
            <a:bodyPr rtlCol="0" anchor="ctr"/>
            <a:lstStyle/>
            <a:p>
              <a:pPr algn="ctr"/>
            </a:p>
          </p:txBody>
        </p:sp>
        <p:sp>
          <p:nvSpPr>
            <p:cNvPr id="721" name="曲线"/>
            <p:cNvSpPr/>
            <p:nvPr/>
          </p:nvSpPr>
          <p:spPr>
            <a:xfrm>
              <a:off x="5946766" y="2821794"/>
              <a:ext cx="241944" cy="175073"/>
            </a:xfrm>
            <a:custGeom>
              <a:avLst/>
              <a:gdLst>
                <a:gd name="T1" fmla="*/ 0 w 21600"/>
                <a:gd name="T2" fmla="*/ 0 h 21600"/>
                <a:gd name="T3" fmla="*/ 21600 w 21600"/>
                <a:gd name="T4" fmla="*/ 21600 h 21600"/>
              </a:gdLst>
              <a:ahLst/>
              <a:cxnLst/>
              <a:rect l="T1" t="T2" r="T3" b="T4"/>
              <a:pathLst>
                <a:path w="21600" h="21600">
                  <a:moveTo>
                    <a:pt x="21599" y="3756"/>
                  </a:moveTo>
                  <a:cubicBezTo>
                    <a:pt x="0" y="21600"/>
                    <a:pt x="0" y="21600"/>
                    <a:pt x="0" y="21600"/>
                  </a:cubicBezTo>
                  <a:cubicBezTo>
                    <a:pt x="0" y="20660"/>
                    <a:pt x="0" y="20660"/>
                    <a:pt x="0" y="20660"/>
                  </a:cubicBezTo>
                  <a:cubicBezTo>
                    <a:pt x="0" y="18547"/>
                    <a:pt x="1360" y="15495"/>
                    <a:pt x="3061" y="14086"/>
                  </a:cubicBezTo>
                  <a:cubicBezTo>
                    <a:pt x="18538" y="1173"/>
                    <a:pt x="18538" y="1173"/>
                    <a:pt x="18538" y="1173"/>
                  </a:cubicBezTo>
                  <a:cubicBezTo>
                    <a:pt x="20239" y="0"/>
                    <a:pt x="21599" y="704"/>
                    <a:pt x="21599" y="2817"/>
                  </a:cubicBezTo>
                  <a:lnTo>
                    <a:pt x="21599" y="3756"/>
                  </a:lnTo>
                  <a:close/>
                </a:path>
              </a:pathLst>
            </a:custGeom>
            <a:solidFill>
              <a:srgbClr val="D3D3D3">
                <a:alpha val="97000"/>
              </a:srgbClr>
            </a:solidFill>
            <a:ln w="9525" cap="flat" cmpd="sng">
              <a:noFill/>
              <a:prstDash val="solid"/>
              <a:round/>
            </a:ln>
          </p:spPr>
          <p:txBody>
            <a:bodyPr rtlCol="0" anchor="ctr"/>
            <a:lstStyle/>
            <a:p>
              <a:pPr algn="ctr"/>
            </a:p>
          </p:txBody>
        </p:sp>
        <p:sp>
          <p:nvSpPr>
            <p:cNvPr id="722" name="曲线"/>
            <p:cNvSpPr/>
            <p:nvPr/>
          </p:nvSpPr>
          <p:spPr>
            <a:xfrm>
              <a:off x="5765799" y="2756879"/>
              <a:ext cx="585190" cy="1264857"/>
            </a:xfrm>
            <a:custGeom>
              <a:avLst/>
              <a:gdLst>
                <a:gd name="T1" fmla="*/ 0 w 21600"/>
                <a:gd name="T2" fmla="*/ 0 h 21600"/>
                <a:gd name="T3" fmla="*/ 21600 w 21600"/>
                <a:gd name="T4" fmla="*/ 21600 h 21600"/>
              </a:gdLst>
              <a:ahLst/>
              <a:cxnLst/>
              <a:rect l="T1" t="T2" r="T3" b="T4"/>
              <a:pathLst>
                <a:path w="21600" h="21600">
                  <a:moveTo>
                    <a:pt x="21600" y="129"/>
                  </a:moveTo>
                  <a:cubicBezTo>
                    <a:pt x="21107" y="32"/>
                    <a:pt x="21107" y="32"/>
                    <a:pt x="21107" y="32"/>
                  </a:cubicBezTo>
                  <a:cubicBezTo>
                    <a:pt x="21107" y="32"/>
                    <a:pt x="21107" y="32"/>
                    <a:pt x="21107" y="32"/>
                  </a:cubicBezTo>
                  <a:cubicBezTo>
                    <a:pt x="20966" y="0"/>
                    <a:pt x="20755" y="0"/>
                    <a:pt x="20614" y="32"/>
                  </a:cubicBezTo>
                  <a:cubicBezTo>
                    <a:pt x="703" y="5716"/>
                    <a:pt x="703" y="5716"/>
                    <a:pt x="703" y="5716"/>
                  </a:cubicBezTo>
                  <a:cubicBezTo>
                    <a:pt x="281" y="5814"/>
                    <a:pt x="0" y="6009"/>
                    <a:pt x="0" y="6236"/>
                  </a:cubicBezTo>
                  <a:cubicBezTo>
                    <a:pt x="0" y="21275"/>
                    <a:pt x="0" y="21275"/>
                    <a:pt x="0" y="21275"/>
                  </a:cubicBezTo>
                  <a:cubicBezTo>
                    <a:pt x="0" y="21372"/>
                    <a:pt x="140" y="21437"/>
                    <a:pt x="281" y="21502"/>
                  </a:cubicBezTo>
                  <a:cubicBezTo>
                    <a:pt x="351" y="21502"/>
                    <a:pt x="422" y="21502"/>
                    <a:pt x="422" y="21502"/>
                  </a:cubicBezTo>
                  <a:cubicBezTo>
                    <a:pt x="844" y="21600"/>
                    <a:pt x="844" y="21600"/>
                    <a:pt x="844" y="21600"/>
                  </a:cubicBezTo>
                  <a:cubicBezTo>
                    <a:pt x="1055" y="21437"/>
                    <a:pt x="1055" y="21437"/>
                    <a:pt x="1055" y="21437"/>
                  </a:cubicBezTo>
                  <a:cubicBezTo>
                    <a:pt x="20826" y="15818"/>
                    <a:pt x="20826" y="15818"/>
                    <a:pt x="20826" y="15818"/>
                  </a:cubicBezTo>
                  <a:cubicBezTo>
                    <a:pt x="21177" y="15720"/>
                    <a:pt x="21388" y="15558"/>
                    <a:pt x="21388" y="15396"/>
                  </a:cubicBezTo>
                  <a:cubicBezTo>
                    <a:pt x="21388" y="227"/>
                    <a:pt x="21388" y="227"/>
                    <a:pt x="21388" y="227"/>
                  </a:cubicBezTo>
                  <a:cubicBezTo>
                    <a:pt x="21388" y="194"/>
                    <a:pt x="21388" y="162"/>
                    <a:pt x="21318" y="162"/>
                  </a:cubicBezTo>
                  <a:cubicBezTo>
                    <a:pt x="21529" y="162"/>
                    <a:pt x="21529" y="162"/>
                    <a:pt x="21529" y="162"/>
                  </a:cubicBezTo>
                  <a:lnTo>
                    <a:pt x="21600" y="129"/>
                  </a:lnTo>
                  <a:close/>
                </a:path>
              </a:pathLst>
            </a:custGeom>
            <a:solidFill>
              <a:srgbClr val="0B4656">
                <a:alpha val="60000"/>
              </a:srgbClr>
            </a:solidFill>
            <a:ln w="9525" cap="flat" cmpd="sng">
              <a:noFill/>
              <a:prstDash val="solid"/>
              <a:round/>
            </a:ln>
          </p:spPr>
          <p:txBody>
            <a:bodyPr rtlCol="0" anchor="ctr"/>
            <a:lstStyle/>
            <a:p>
              <a:pPr algn="ctr"/>
            </a:p>
          </p:txBody>
        </p:sp>
        <p:sp>
          <p:nvSpPr>
            <p:cNvPr id="723" name="曲线"/>
            <p:cNvSpPr/>
            <p:nvPr/>
          </p:nvSpPr>
          <p:spPr>
            <a:xfrm>
              <a:off x="5781536" y="2758846"/>
              <a:ext cx="577322" cy="1268791"/>
            </a:xfrm>
            <a:custGeom>
              <a:avLst/>
              <a:gdLst>
                <a:gd name="T1" fmla="*/ 0 w 21600"/>
                <a:gd name="T2" fmla="*/ 0 h 21600"/>
                <a:gd name="T3" fmla="*/ 21600 w 21600"/>
                <a:gd name="T4" fmla="*/ 21600 h 21600"/>
              </a:gdLst>
              <a:ahLst/>
              <a:cxnLst/>
              <a:rect l="T1" t="T2" r="T3" b="T4"/>
              <a:pathLst>
                <a:path w="21600" h="21600">
                  <a:moveTo>
                    <a:pt x="21600" y="291"/>
                  </a:moveTo>
                  <a:cubicBezTo>
                    <a:pt x="21600" y="15414"/>
                    <a:pt x="21600" y="15414"/>
                    <a:pt x="21600" y="15414"/>
                  </a:cubicBezTo>
                  <a:cubicBezTo>
                    <a:pt x="21600" y="15576"/>
                    <a:pt x="21386" y="15738"/>
                    <a:pt x="21100" y="15835"/>
                  </a:cubicBezTo>
                  <a:cubicBezTo>
                    <a:pt x="855" y="21470"/>
                    <a:pt x="855" y="21470"/>
                    <a:pt x="855" y="21470"/>
                  </a:cubicBezTo>
                  <a:cubicBezTo>
                    <a:pt x="499" y="21600"/>
                    <a:pt x="0" y="21470"/>
                    <a:pt x="0" y="21276"/>
                  </a:cubicBezTo>
                  <a:cubicBezTo>
                    <a:pt x="0" y="6282"/>
                    <a:pt x="0" y="6282"/>
                    <a:pt x="0" y="6282"/>
                  </a:cubicBezTo>
                  <a:cubicBezTo>
                    <a:pt x="0" y="6055"/>
                    <a:pt x="213" y="5861"/>
                    <a:pt x="641" y="5764"/>
                  </a:cubicBezTo>
                  <a:cubicBezTo>
                    <a:pt x="20887" y="97"/>
                    <a:pt x="20887" y="97"/>
                    <a:pt x="20887" y="97"/>
                  </a:cubicBezTo>
                  <a:cubicBezTo>
                    <a:pt x="21172" y="0"/>
                    <a:pt x="21600" y="129"/>
                    <a:pt x="21600" y="291"/>
                  </a:cubicBezTo>
                  <a:close/>
                </a:path>
              </a:pathLst>
            </a:custGeom>
            <a:solidFill>
              <a:srgbClr val="063444">
                <a:alpha val="60000"/>
              </a:srgbClr>
            </a:solidFill>
            <a:ln w="9525" cap="flat" cmpd="sng">
              <a:noFill/>
              <a:prstDash val="solid"/>
              <a:round/>
            </a:ln>
          </p:spPr>
          <p:txBody>
            <a:bodyPr rtlCol="0" anchor="ctr"/>
            <a:lstStyle/>
            <a:p>
              <a:pPr algn="ctr"/>
            </a:p>
          </p:txBody>
        </p:sp>
        <p:sp>
          <p:nvSpPr>
            <p:cNvPr id="724" name="曲线"/>
            <p:cNvSpPr/>
            <p:nvPr/>
          </p:nvSpPr>
          <p:spPr>
            <a:xfrm>
              <a:off x="5800223" y="2791304"/>
              <a:ext cx="538965" cy="1201909"/>
            </a:xfrm>
            <a:custGeom>
              <a:avLst/>
              <a:gdLst>
                <a:gd name="T1" fmla="*/ 0 w 21600"/>
                <a:gd name="T2" fmla="*/ 0 h 21600"/>
                <a:gd name="T3" fmla="*/ 21600 w 21600"/>
                <a:gd name="T4" fmla="*/ 21600 h 21600"/>
              </a:gdLst>
              <a:ahLst/>
              <a:cxnLst/>
              <a:rect l="T1" t="T2" r="T3" b="T4"/>
              <a:pathLst>
                <a:path w="21600" h="21600">
                  <a:moveTo>
                    <a:pt x="21600" y="136"/>
                  </a:moveTo>
                  <a:cubicBezTo>
                    <a:pt x="21600" y="15584"/>
                    <a:pt x="21600" y="15584"/>
                    <a:pt x="21600" y="15584"/>
                  </a:cubicBezTo>
                  <a:cubicBezTo>
                    <a:pt x="21600" y="15653"/>
                    <a:pt x="21523" y="15721"/>
                    <a:pt x="21371" y="15755"/>
                  </a:cubicBezTo>
                  <a:cubicBezTo>
                    <a:pt x="305" y="21565"/>
                    <a:pt x="305" y="21565"/>
                    <a:pt x="305" y="21565"/>
                  </a:cubicBezTo>
                  <a:cubicBezTo>
                    <a:pt x="152" y="21600"/>
                    <a:pt x="0" y="21531"/>
                    <a:pt x="0" y="21463"/>
                  </a:cubicBezTo>
                  <a:cubicBezTo>
                    <a:pt x="0" y="6049"/>
                    <a:pt x="0" y="6049"/>
                    <a:pt x="0" y="6049"/>
                  </a:cubicBezTo>
                  <a:cubicBezTo>
                    <a:pt x="0" y="5946"/>
                    <a:pt x="152" y="5844"/>
                    <a:pt x="305" y="5775"/>
                  </a:cubicBezTo>
                  <a:cubicBezTo>
                    <a:pt x="21218" y="34"/>
                    <a:pt x="21218" y="34"/>
                    <a:pt x="21218" y="34"/>
                  </a:cubicBezTo>
                  <a:cubicBezTo>
                    <a:pt x="21371" y="0"/>
                    <a:pt x="21600" y="34"/>
                    <a:pt x="21600" y="136"/>
                  </a:cubicBezTo>
                  <a:close/>
                </a:path>
              </a:pathLst>
            </a:custGeom>
            <a:solidFill>
              <a:srgbClr val="C9DBE7"/>
            </a:solidFill>
            <a:ln w="9525" cap="flat" cmpd="sng">
              <a:noFill/>
              <a:prstDash val="solid"/>
              <a:round/>
            </a:ln>
          </p:spPr>
          <p:txBody>
            <a:bodyPr rtlCol="0" anchor="ctr"/>
            <a:lstStyle/>
            <a:p>
              <a:pPr algn="ctr"/>
            </a:p>
          </p:txBody>
        </p:sp>
        <p:sp>
          <p:nvSpPr>
            <p:cNvPr id="725" name="曲线"/>
            <p:cNvSpPr/>
            <p:nvPr/>
          </p:nvSpPr>
          <p:spPr>
            <a:xfrm>
              <a:off x="5840547" y="3023424"/>
              <a:ext cx="199653" cy="446535"/>
            </a:xfrm>
            <a:custGeom>
              <a:avLst/>
              <a:gdLst>
                <a:gd name="T1" fmla="*/ 0 w 21600"/>
                <a:gd name="T2" fmla="*/ 0 h 21600"/>
                <a:gd name="T3" fmla="*/ 21600 w 21600"/>
                <a:gd name="T4" fmla="*/ 21600 h 21600"/>
              </a:gdLst>
              <a:ahLst/>
              <a:cxnLst/>
              <a:rect l="T1" t="T2" r="T3" b="T4"/>
              <a:pathLst>
                <a:path w="21600" h="21600">
                  <a:moveTo>
                    <a:pt x="21600" y="91"/>
                  </a:moveTo>
                  <a:cubicBezTo>
                    <a:pt x="21600" y="15625"/>
                    <a:pt x="21600" y="15625"/>
                    <a:pt x="21600" y="15625"/>
                  </a:cubicBezTo>
                  <a:cubicBezTo>
                    <a:pt x="21600" y="15717"/>
                    <a:pt x="21600" y="15717"/>
                    <a:pt x="21394" y="15809"/>
                  </a:cubicBezTo>
                  <a:cubicBezTo>
                    <a:pt x="205" y="21600"/>
                    <a:pt x="205" y="21600"/>
                    <a:pt x="205" y="21600"/>
                  </a:cubicBezTo>
                  <a:cubicBezTo>
                    <a:pt x="205" y="21600"/>
                    <a:pt x="0" y="21600"/>
                    <a:pt x="0" y="21508"/>
                  </a:cubicBezTo>
                  <a:cubicBezTo>
                    <a:pt x="0" y="6066"/>
                    <a:pt x="0" y="6066"/>
                    <a:pt x="0" y="6066"/>
                  </a:cubicBezTo>
                  <a:cubicBezTo>
                    <a:pt x="0" y="5882"/>
                    <a:pt x="0" y="5790"/>
                    <a:pt x="205" y="5790"/>
                  </a:cubicBezTo>
                  <a:cubicBezTo>
                    <a:pt x="21394" y="0"/>
                    <a:pt x="21394" y="0"/>
                    <a:pt x="21394" y="0"/>
                  </a:cubicBezTo>
                  <a:cubicBezTo>
                    <a:pt x="21394" y="0"/>
                    <a:pt x="21600" y="0"/>
                    <a:pt x="21600" y="91"/>
                  </a:cubicBezTo>
                  <a:close/>
                </a:path>
              </a:pathLst>
            </a:custGeom>
            <a:solidFill>
              <a:srgbClr val="0FB1B5">
                <a:alpha val="97000"/>
              </a:srgbClr>
            </a:solidFill>
            <a:ln w="9525" cap="flat" cmpd="sng">
              <a:noFill/>
              <a:prstDash val="solid"/>
              <a:round/>
            </a:ln>
          </p:spPr>
          <p:txBody>
            <a:bodyPr rtlCol="0" anchor="ctr"/>
            <a:lstStyle/>
            <a:p>
              <a:pPr algn="ctr"/>
            </a:p>
          </p:txBody>
        </p:sp>
        <p:sp>
          <p:nvSpPr>
            <p:cNvPr id="726" name="曲线"/>
            <p:cNvSpPr/>
            <p:nvPr/>
          </p:nvSpPr>
          <p:spPr>
            <a:xfrm>
              <a:off x="5840547" y="3403078"/>
              <a:ext cx="199653" cy="158353"/>
            </a:xfrm>
            <a:custGeom>
              <a:avLst/>
              <a:gdLst>
                <a:gd name="T1" fmla="*/ 0 w 21600"/>
                <a:gd name="T2" fmla="*/ 0 h 21600"/>
                <a:gd name="T3" fmla="*/ 21600 w 21600"/>
                <a:gd name="T4" fmla="*/ 21600 h 21600"/>
              </a:gdLst>
              <a:ahLst/>
              <a:cxnLst/>
              <a:rect l="T1" t="T2" r="T3" b="T4"/>
              <a:pathLst>
                <a:path w="21600" h="21600">
                  <a:moveTo>
                    <a:pt x="21600" y="520"/>
                  </a:moveTo>
                  <a:cubicBezTo>
                    <a:pt x="21600" y="4684"/>
                    <a:pt x="21600" y="4684"/>
                    <a:pt x="21600" y="4684"/>
                  </a:cubicBezTo>
                  <a:cubicBezTo>
                    <a:pt x="21600" y="4944"/>
                    <a:pt x="21600" y="4944"/>
                    <a:pt x="21394" y="5204"/>
                  </a:cubicBezTo>
                  <a:cubicBezTo>
                    <a:pt x="205" y="21600"/>
                    <a:pt x="205" y="21600"/>
                    <a:pt x="205" y="21600"/>
                  </a:cubicBezTo>
                  <a:cubicBezTo>
                    <a:pt x="205" y="21600"/>
                    <a:pt x="0" y="21600"/>
                    <a:pt x="0" y="21339"/>
                  </a:cubicBezTo>
                  <a:cubicBezTo>
                    <a:pt x="0" y="17175"/>
                    <a:pt x="0" y="17175"/>
                    <a:pt x="0" y="17175"/>
                  </a:cubicBezTo>
                  <a:cubicBezTo>
                    <a:pt x="0" y="16915"/>
                    <a:pt x="0" y="16655"/>
                    <a:pt x="205" y="16395"/>
                  </a:cubicBezTo>
                  <a:cubicBezTo>
                    <a:pt x="21394" y="260"/>
                    <a:pt x="21394" y="260"/>
                    <a:pt x="21394" y="260"/>
                  </a:cubicBezTo>
                  <a:cubicBezTo>
                    <a:pt x="21394" y="0"/>
                    <a:pt x="21600" y="260"/>
                    <a:pt x="21600" y="520"/>
                  </a:cubicBezTo>
                  <a:close/>
                </a:path>
              </a:pathLst>
            </a:custGeom>
            <a:solidFill>
              <a:srgbClr val="0FB1B5">
                <a:alpha val="97000"/>
              </a:srgbClr>
            </a:solidFill>
            <a:ln w="9525" cap="flat" cmpd="sng">
              <a:noFill/>
              <a:prstDash val="solid"/>
              <a:round/>
            </a:ln>
          </p:spPr>
          <p:txBody>
            <a:bodyPr rtlCol="0" anchor="ctr"/>
            <a:lstStyle/>
            <a:p>
              <a:pPr algn="ctr"/>
            </a:p>
          </p:txBody>
        </p:sp>
        <p:sp>
          <p:nvSpPr>
            <p:cNvPr id="727" name="曲线"/>
            <p:cNvSpPr/>
            <p:nvPr/>
          </p:nvSpPr>
          <p:spPr>
            <a:xfrm>
              <a:off x="5861201" y="3302755"/>
              <a:ext cx="158346" cy="125895"/>
            </a:xfrm>
            <a:custGeom>
              <a:avLst/>
              <a:gdLst>
                <a:gd name="T1" fmla="*/ 0 w 21600"/>
                <a:gd name="T2" fmla="*/ 0 h 21600"/>
                <a:gd name="T3" fmla="*/ 21600 w 21600"/>
                <a:gd name="T4" fmla="*/ 21600 h 21600"/>
              </a:gdLst>
              <a:ahLst/>
              <a:cxnLst/>
              <a:rect l="T1" t="T2" r="T3" b="T4"/>
              <a:pathLst>
                <a:path w="21600" h="21600">
                  <a:moveTo>
                    <a:pt x="21600" y="327"/>
                  </a:moveTo>
                  <a:cubicBezTo>
                    <a:pt x="21600" y="4581"/>
                    <a:pt x="21600" y="4581"/>
                    <a:pt x="21600" y="4581"/>
                  </a:cubicBezTo>
                  <a:cubicBezTo>
                    <a:pt x="21600" y="4909"/>
                    <a:pt x="21600" y="4909"/>
                    <a:pt x="21600" y="5236"/>
                  </a:cubicBezTo>
                  <a:cubicBezTo>
                    <a:pt x="260" y="21599"/>
                    <a:pt x="260" y="21599"/>
                    <a:pt x="260" y="21599"/>
                  </a:cubicBezTo>
                  <a:cubicBezTo>
                    <a:pt x="0" y="21599"/>
                    <a:pt x="0" y="21599"/>
                    <a:pt x="0" y="21272"/>
                  </a:cubicBezTo>
                  <a:cubicBezTo>
                    <a:pt x="0" y="17345"/>
                    <a:pt x="0" y="17345"/>
                    <a:pt x="0" y="17345"/>
                  </a:cubicBezTo>
                  <a:cubicBezTo>
                    <a:pt x="0" y="17018"/>
                    <a:pt x="0" y="16690"/>
                    <a:pt x="260" y="16690"/>
                  </a:cubicBezTo>
                  <a:cubicBezTo>
                    <a:pt x="21339" y="327"/>
                    <a:pt x="21339" y="327"/>
                    <a:pt x="21339" y="327"/>
                  </a:cubicBezTo>
                  <a:cubicBezTo>
                    <a:pt x="21600" y="0"/>
                    <a:pt x="21600" y="327"/>
                    <a:pt x="21600" y="327"/>
                  </a:cubicBezTo>
                  <a:close/>
                </a:path>
              </a:pathLst>
            </a:custGeom>
            <a:solidFill>
              <a:srgbClr val="1CC6C6">
                <a:alpha val="97000"/>
              </a:srgbClr>
            </a:solidFill>
            <a:ln w="9525" cap="flat" cmpd="sng">
              <a:noFill/>
              <a:prstDash val="solid"/>
              <a:round/>
            </a:ln>
          </p:spPr>
          <p:txBody>
            <a:bodyPr rtlCol="0" anchor="ctr"/>
            <a:lstStyle/>
            <a:p>
              <a:pPr algn="ctr"/>
            </a:p>
          </p:txBody>
        </p:sp>
        <p:sp>
          <p:nvSpPr>
            <p:cNvPr id="728" name="曲线"/>
            <p:cNvSpPr/>
            <p:nvPr/>
          </p:nvSpPr>
          <p:spPr>
            <a:xfrm>
              <a:off x="5840547" y="3467993"/>
              <a:ext cx="199653" cy="158353"/>
            </a:xfrm>
            <a:custGeom>
              <a:avLst/>
              <a:gdLst>
                <a:gd name="T1" fmla="*/ 0 w 21600"/>
                <a:gd name="T2" fmla="*/ 0 h 21600"/>
                <a:gd name="T3" fmla="*/ 21600 w 21600"/>
                <a:gd name="T4" fmla="*/ 21600 h 21600"/>
              </a:gdLst>
              <a:ahLst/>
              <a:cxnLst/>
              <a:rect l="T1" t="T2" r="T3" b="T4"/>
              <a:pathLst>
                <a:path w="21600" h="21600">
                  <a:moveTo>
                    <a:pt x="21600" y="260"/>
                  </a:moveTo>
                  <a:cubicBezTo>
                    <a:pt x="21600" y="4424"/>
                    <a:pt x="21600" y="4424"/>
                    <a:pt x="21600" y="4424"/>
                  </a:cubicBezTo>
                  <a:cubicBezTo>
                    <a:pt x="21600" y="4684"/>
                    <a:pt x="21600" y="4944"/>
                    <a:pt x="21394" y="4944"/>
                  </a:cubicBezTo>
                  <a:cubicBezTo>
                    <a:pt x="205" y="21339"/>
                    <a:pt x="205" y="21339"/>
                    <a:pt x="205" y="21339"/>
                  </a:cubicBezTo>
                  <a:cubicBezTo>
                    <a:pt x="205" y="21600"/>
                    <a:pt x="0" y="21339"/>
                    <a:pt x="0" y="21339"/>
                  </a:cubicBezTo>
                  <a:cubicBezTo>
                    <a:pt x="0" y="17175"/>
                    <a:pt x="0" y="17175"/>
                    <a:pt x="0" y="17175"/>
                  </a:cubicBezTo>
                  <a:cubicBezTo>
                    <a:pt x="0" y="16915"/>
                    <a:pt x="0" y="16655"/>
                    <a:pt x="205" y="16395"/>
                  </a:cubicBezTo>
                  <a:cubicBezTo>
                    <a:pt x="21394" y="0"/>
                    <a:pt x="21394" y="0"/>
                    <a:pt x="21394" y="0"/>
                  </a:cubicBezTo>
                  <a:cubicBezTo>
                    <a:pt x="21394" y="0"/>
                    <a:pt x="21600" y="0"/>
                    <a:pt x="21600" y="260"/>
                  </a:cubicBezTo>
                  <a:close/>
                </a:path>
              </a:pathLst>
            </a:custGeom>
            <a:solidFill>
              <a:srgbClr val="0FB1B5">
                <a:alpha val="97000"/>
              </a:srgbClr>
            </a:solidFill>
            <a:ln w="9525" cap="flat" cmpd="sng">
              <a:noFill/>
              <a:prstDash val="solid"/>
              <a:round/>
            </a:ln>
          </p:spPr>
          <p:txBody>
            <a:bodyPr rtlCol="0" anchor="ctr"/>
            <a:lstStyle/>
            <a:p>
              <a:pPr algn="ctr"/>
            </a:p>
          </p:txBody>
        </p:sp>
        <p:sp>
          <p:nvSpPr>
            <p:cNvPr id="729" name="曲线"/>
            <p:cNvSpPr/>
            <p:nvPr/>
          </p:nvSpPr>
          <p:spPr>
            <a:xfrm>
              <a:off x="5840547" y="3559464"/>
              <a:ext cx="156378" cy="128846"/>
            </a:xfrm>
            <a:custGeom>
              <a:avLst/>
              <a:gdLst>
                <a:gd name="T1" fmla="*/ 0 w 21600"/>
                <a:gd name="T2" fmla="*/ 0 h 21600"/>
                <a:gd name="T3" fmla="*/ 21600 w 21600"/>
                <a:gd name="T4" fmla="*/ 21600 h 21600"/>
              </a:gdLst>
              <a:ahLst/>
              <a:cxnLst/>
              <a:rect l="T1" t="T2" r="T3" b="T4"/>
              <a:pathLst>
                <a:path w="21600" h="21600">
                  <a:moveTo>
                    <a:pt x="21600" y="317"/>
                  </a:moveTo>
                  <a:cubicBezTo>
                    <a:pt x="21600" y="5400"/>
                    <a:pt x="21600" y="5400"/>
                    <a:pt x="21600" y="5400"/>
                  </a:cubicBezTo>
                  <a:cubicBezTo>
                    <a:pt x="21600" y="5717"/>
                    <a:pt x="21336" y="6035"/>
                    <a:pt x="21336" y="6035"/>
                  </a:cubicBezTo>
                  <a:cubicBezTo>
                    <a:pt x="263" y="21600"/>
                    <a:pt x="263" y="21600"/>
                    <a:pt x="263" y="21600"/>
                  </a:cubicBezTo>
                  <a:cubicBezTo>
                    <a:pt x="263" y="21600"/>
                    <a:pt x="0" y="21600"/>
                    <a:pt x="0" y="21282"/>
                  </a:cubicBezTo>
                  <a:cubicBezTo>
                    <a:pt x="0" y="16199"/>
                    <a:pt x="0" y="16199"/>
                    <a:pt x="0" y="16199"/>
                  </a:cubicBezTo>
                  <a:cubicBezTo>
                    <a:pt x="0" y="15882"/>
                    <a:pt x="0" y="15564"/>
                    <a:pt x="263" y="15564"/>
                  </a:cubicBezTo>
                  <a:cubicBezTo>
                    <a:pt x="21073" y="0"/>
                    <a:pt x="21073" y="0"/>
                    <a:pt x="21073" y="0"/>
                  </a:cubicBezTo>
                  <a:cubicBezTo>
                    <a:pt x="21336" y="0"/>
                    <a:pt x="21600" y="0"/>
                    <a:pt x="21600" y="317"/>
                  </a:cubicBezTo>
                  <a:close/>
                </a:path>
              </a:pathLst>
            </a:custGeom>
            <a:solidFill>
              <a:srgbClr val="0FB1B5">
                <a:alpha val="97000"/>
              </a:srgbClr>
            </a:solidFill>
            <a:ln w="9525" cap="flat" cmpd="sng">
              <a:noFill/>
              <a:prstDash val="solid"/>
              <a:round/>
            </a:ln>
          </p:spPr>
          <p:txBody>
            <a:bodyPr rtlCol="0" anchor="ctr"/>
            <a:lstStyle/>
            <a:p>
              <a:pPr algn="ctr"/>
            </a:p>
          </p:txBody>
        </p:sp>
        <p:sp>
          <p:nvSpPr>
            <p:cNvPr id="730" name="曲线"/>
            <p:cNvSpPr/>
            <p:nvPr/>
          </p:nvSpPr>
          <p:spPr>
            <a:xfrm>
              <a:off x="6099211" y="3363736"/>
              <a:ext cx="156379" cy="130813"/>
            </a:xfrm>
            <a:custGeom>
              <a:avLst/>
              <a:gdLst>
                <a:gd name="T1" fmla="*/ 0 w 21600"/>
                <a:gd name="T2" fmla="*/ 0 h 21600"/>
                <a:gd name="T3" fmla="*/ 21600 w 21600"/>
                <a:gd name="T4" fmla="*/ 21600 h 21600"/>
              </a:gdLst>
              <a:ahLst/>
              <a:cxnLst/>
              <a:rect l="T1" t="T2" r="T3" b="T4"/>
              <a:pathLst>
                <a:path w="21600" h="21600">
                  <a:moveTo>
                    <a:pt x="21600" y="626"/>
                  </a:moveTo>
                  <a:cubicBezTo>
                    <a:pt x="21600" y="5634"/>
                    <a:pt x="21600" y="5634"/>
                    <a:pt x="21600" y="5634"/>
                  </a:cubicBezTo>
                  <a:cubicBezTo>
                    <a:pt x="21600" y="5947"/>
                    <a:pt x="21336" y="5947"/>
                    <a:pt x="21336" y="6260"/>
                  </a:cubicBezTo>
                  <a:cubicBezTo>
                    <a:pt x="263" y="21600"/>
                    <a:pt x="263" y="21600"/>
                    <a:pt x="263" y="21600"/>
                  </a:cubicBezTo>
                  <a:cubicBezTo>
                    <a:pt x="0" y="21600"/>
                    <a:pt x="0" y="21600"/>
                    <a:pt x="0" y="21286"/>
                  </a:cubicBezTo>
                  <a:cubicBezTo>
                    <a:pt x="0" y="16278"/>
                    <a:pt x="0" y="16278"/>
                    <a:pt x="0" y="16278"/>
                  </a:cubicBezTo>
                  <a:cubicBezTo>
                    <a:pt x="0" y="15965"/>
                    <a:pt x="0" y="15652"/>
                    <a:pt x="263" y="15339"/>
                  </a:cubicBezTo>
                  <a:cubicBezTo>
                    <a:pt x="21073" y="313"/>
                    <a:pt x="21073" y="313"/>
                    <a:pt x="21073" y="313"/>
                  </a:cubicBezTo>
                  <a:cubicBezTo>
                    <a:pt x="21336" y="0"/>
                    <a:pt x="21600" y="313"/>
                    <a:pt x="21600" y="626"/>
                  </a:cubicBezTo>
                  <a:close/>
                </a:path>
              </a:pathLst>
            </a:custGeom>
            <a:solidFill>
              <a:srgbClr val="0FB1B5">
                <a:alpha val="97000"/>
              </a:srgbClr>
            </a:solidFill>
            <a:ln w="9525" cap="flat" cmpd="sng">
              <a:noFill/>
              <a:prstDash val="solid"/>
              <a:round/>
            </a:ln>
          </p:spPr>
          <p:txBody>
            <a:bodyPr rtlCol="0" anchor="ctr"/>
            <a:lstStyle/>
            <a:p>
              <a:pPr algn="ctr"/>
            </a:p>
          </p:txBody>
        </p:sp>
        <p:sp>
          <p:nvSpPr>
            <p:cNvPr id="731" name="曲线"/>
            <p:cNvSpPr/>
            <p:nvPr/>
          </p:nvSpPr>
          <p:spPr>
            <a:xfrm>
              <a:off x="6099211" y="3455207"/>
              <a:ext cx="156379" cy="130813"/>
            </a:xfrm>
            <a:custGeom>
              <a:avLst/>
              <a:gdLst>
                <a:gd name="T1" fmla="*/ 0 w 21600"/>
                <a:gd name="T2" fmla="*/ 0 h 21600"/>
                <a:gd name="T3" fmla="*/ 21600 w 21600"/>
                <a:gd name="T4" fmla="*/ 21600 h 21600"/>
              </a:gdLst>
              <a:ahLst/>
              <a:cxnLst/>
              <a:rect l="T1" t="T2" r="T3" b="T4"/>
              <a:pathLst>
                <a:path w="21600" h="21600">
                  <a:moveTo>
                    <a:pt x="21600" y="313"/>
                  </a:moveTo>
                  <a:cubicBezTo>
                    <a:pt x="21600" y="5634"/>
                    <a:pt x="21600" y="5634"/>
                    <a:pt x="21600" y="5634"/>
                  </a:cubicBezTo>
                  <a:cubicBezTo>
                    <a:pt x="21600" y="5634"/>
                    <a:pt x="21336" y="5947"/>
                    <a:pt x="21336" y="5947"/>
                  </a:cubicBezTo>
                  <a:cubicBezTo>
                    <a:pt x="263" y="21286"/>
                    <a:pt x="263" y="21286"/>
                    <a:pt x="263" y="21286"/>
                  </a:cubicBezTo>
                  <a:cubicBezTo>
                    <a:pt x="0" y="21600"/>
                    <a:pt x="0" y="21286"/>
                    <a:pt x="0" y="20973"/>
                  </a:cubicBezTo>
                  <a:cubicBezTo>
                    <a:pt x="0" y="16278"/>
                    <a:pt x="0" y="16278"/>
                    <a:pt x="0" y="16278"/>
                  </a:cubicBezTo>
                  <a:cubicBezTo>
                    <a:pt x="0" y="15652"/>
                    <a:pt x="0" y="15339"/>
                    <a:pt x="263" y="15339"/>
                  </a:cubicBezTo>
                  <a:cubicBezTo>
                    <a:pt x="21073" y="0"/>
                    <a:pt x="21073" y="0"/>
                    <a:pt x="21073" y="0"/>
                  </a:cubicBezTo>
                  <a:cubicBezTo>
                    <a:pt x="21336" y="0"/>
                    <a:pt x="21600" y="0"/>
                    <a:pt x="21600" y="313"/>
                  </a:cubicBezTo>
                  <a:close/>
                </a:path>
              </a:pathLst>
            </a:custGeom>
            <a:solidFill>
              <a:srgbClr val="0FB1B5">
                <a:alpha val="97000"/>
              </a:srgbClr>
            </a:solidFill>
            <a:ln w="9525" cap="flat" cmpd="sng">
              <a:noFill/>
              <a:prstDash val="solid"/>
              <a:round/>
            </a:ln>
          </p:spPr>
          <p:txBody>
            <a:bodyPr rtlCol="0" anchor="ctr"/>
            <a:lstStyle/>
            <a:p>
              <a:pPr algn="ctr"/>
            </a:p>
          </p:txBody>
        </p:sp>
        <p:sp>
          <p:nvSpPr>
            <p:cNvPr id="732" name="曲线"/>
            <p:cNvSpPr/>
            <p:nvPr/>
          </p:nvSpPr>
          <p:spPr>
            <a:xfrm>
              <a:off x="5840547" y="3595856"/>
              <a:ext cx="199653" cy="157369"/>
            </a:xfrm>
            <a:custGeom>
              <a:avLst/>
              <a:gdLst>
                <a:gd name="T1" fmla="*/ 0 w 21600"/>
                <a:gd name="T2" fmla="*/ 0 h 21600"/>
                <a:gd name="T3" fmla="*/ 21600 w 21600"/>
                <a:gd name="T4" fmla="*/ 21600 h 21600"/>
              </a:gdLst>
              <a:ahLst/>
              <a:cxnLst/>
              <a:rect l="T1" t="T2" r="T3" b="T4"/>
              <a:pathLst>
                <a:path w="21600" h="21600">
                  <a:moveTo>
                    <a:pt x="21600" y="260"/>
                  </a:moveTo>
                  <a:cubicBezTo>
                    <a:pt x="21600" y="4424"/>
                    <a:pt x="21600" y="4424"/>
                    <a:pt x="21600" y="4424"/>
                  </a:cubicBezTo>
                  <a:cubicBezTo>
                    <a:pt x="21600" y="4684"/>
                    <a:pt x="21600" y="4944"/>
                    <a:pt x="21394" y="4944"/>
                  </a:cubicBezTo>
                  <a:cubicBezTo>
                    <a:pt x="205" y="21600"/>
                    <a:pt x="205" y="21600"/>
                    <a:pt x="205" y="21600"/>
                  </a:cubicBezTo>
                  <a:cubicBezTo>
                    <a:pt x="205" y="21600"/>
                    <a:pt x="0" y="21339"/>
                    <a:pt x="0" y="21339"/>
                  </a:cubicBezTo>
                  <a:cubicBezTo>
                    <a:pt x="0" y="17175"/>
                    <a:pt x="0" y="17175"/>
                    <a:pt x="0" y="17175"/>
                  </a:cubicBezTo>
                  <a:cubicBezTo>
                    <a:pt x="0" y="16915"/>
                    <a:pt x="0" y="16655"/>
                    <a:pt x="205" y="16395"/>
                  </a:cubicBezTo>
                  <a:cubicBezTo>
                    <a:pt x="21394" y="0"/>
                    <a:pt x="21394" y="0"/>
                    <a:pt x="21394" y="0"/>
                  </a:cubicBezTo>
                  <a:cubicBezTo>
                    <a:pt x="21394" y="0"/>
                    <a:pt x="21600" y="0"/>
                    <a:pt x="21600" y="260"/>
                  </a:cubicBezTo>
                  <a:close/>
                </a:path>
              </a:pathLst>
            </a:custGeom>
            <a:solidFill>
              <a:srgbClr val="0FB1B5">
                <a:alpha val="97000"/>
              </a:srgbClr>
            </a:solidFill>
            <a:ln w="9525" cap="flat" cmpd="sng">
              <a:noFill/>
              <a:prstDash val="solid"/>
              <a:round/>
            </a:ln>
          </p:spPr>
          <p:txBody>
            <a:bodyPr rtlCol="0" anchor="ctr"/>
            <a:lstStyle/>
            <a:p>
              <a:pPr algn="ctr"/>
            </a:p>
          </p:txBody>
        </p:sp>
        <p:sp>
          <p:nvSpPr>
            <p:cNvPr id="733" name="曲线"/>
            <p:cNvSpPr/>
            <p:nvPr/>
          </p:nvSpPr>
          <p:spPr>
            <a:xfrm>
              <a:off x="5855300" y="3787650"/>
              <a:ext cx="48192" cy="79668"/>
            </a:xfrm>
            <a:custGeom>
              <a:avLst/>
              <a:gdLst>
                <a:gd name="T1" fmla="*/ 0 w 21600"/>
                <a:gd name="T2" fmla="*/ 0 h 21600"/>
                <a:gd name="T3" fmla="*/ 21600 w 21600"/>
                <a:gd name="T4" fmla="*/ 21600 h 21600"/>
              </a:gdLst>
              <a:ahLst/>
              <a:cxnLst/>
              <a:rect l="T1" t="T2" r="T3" b="T4"/>
              <a:pathLst>
                <a:path w="21600" h="21600">
                  <a:moveTo>
                    <a:pt x="21600" y="1028"/>
                  </a:moveTo>
                  <a:cubicBezTo>
                    <a:pt x="21600" y="13371"/>
                    <a:pt x="21600" y="13371"/>
                    <a:pt x="21600" y="13371"/>
                  </a:cubicBezTo>
                  <a:cubicBezTo>
                    <a:pt x="21600" y="13885"/>
                    <a:pt x="21600" y="14400"/>
                    <a:pt x="20735" y="14400"/>
                  </a:cubicBezTo>
                  <a:cubicBezTo>
                    <a:pt x="1728" y="21600"/>
                    <a:pt x="1728" y="21600"/>
                    <a:pt x="1728" y="21600"/>
                  </a:cubicBezTo>
                  <a:cubicBezTo>
                    <a:pt x="864" y="21600"/>
                    <a:pt x="0" y="21600"/>
                    <a:pt x="0" y="20571"/>
                  </a:cubicBezTo>
                  <a:cubicBezTo>
                    <a:pt x="0" y="8742"/>
                    <a:pt x="0" y="8742"/>
                    <a:pt x="0" y="8742"/>
                  </a:cubicBezTo>
                  <a:cubicBezTo>
                    <a:pt x="0" y="8228"/>
                    <a:pt x="0" y="7200"/>
                    <a:pt x="1728" y="6685"/>
                  </a:cubicBezTo>
                  <a:cubicBezTo>
                    <a:pt x="19871" y="514"/>
                    <a:pt x="19871" y="514"/>
                    <a:pt x="19871" y="514"/>
                  </a:cubicBezTo>
                  <a:cubicBezTo>
                    <a:pt x="20735" y="0"/>
                    <a:pt x="21600" y="514"/>
                    <a:pt x="21600" y="1028"/>
                  </a:cubicBezTo>
                  <a:close/>
                </a:path>
              </a:pathLst>
            </a:custGeom>
            <a:solidFill>
              <a:srgbClr val="0FB1B5">
                <a:alpha val="97000"/>
              </a:srgbClr>
            </a:solidFill>
            <a:ln w="9525" cap="flat" cmpd="sng">
              <a:noFill/>
              <a:prstDash val="solid"/>
              <a:round/>
            </a:ln>
          </p:spPr>
          <p:txBody>
            <a:bodyPr rtlCol="0" anchor="ctr"/>
            <a:lstStyle/>
            <a:p>
              <a:pPr algn="ctr"/>
            </a:p>
          </p:txBody>
        </p:sp>
        <p:sp>
          <p:nvSpPr>
            <p:cNvPr id="734" name="曲线"/>
            <p:cNvSpPr/>
            <p:nvPr/>
          </p:nvSpPr>
          <p:spPr>
            <a:xfrm>
              <a:off x="5924146" y="3745357"/>
              <a:ext cx="47208" cy="80651"/>
            </a:xfrm>
            <a:custGeom>
              <a:avLst/>
              <a:gdLst>
                <a:gd name="T1" fmla="*/ 0 w 21600"/>
                <a:gd name="T2" fmla="*/ 0 h 21600"/>
                <a:gd name="T3" fmla="*/ 21600 w 21600"/>
                <a:gd name="T4" fmla="*/ 21600 h 21600"/>
              </a:gdLst>
              <a:ahLst/>
              <a:cxnLst/>
              <a:rect l="T1" t="T2" r="T3" b="T4"/>
              <a:pathLst>
                <a:path w="21600" h="21600">
                  <a:moveTo>
                    <a:pt x="21600" y="1028"/>
                  </a:moveTo>
                  <a:cubicBezTo>
                    <a:pt x="21600" y="13371"/>
                    <a:pt x="21600" y="13371"/>
                    <a:pt x="21600" y="13371"/>
                  </a:cubicBezTo>
                  <a:cubicBezTo>
                    <a:pt x="21600" y="13885"/>
                    <a:pt x="21600" y="14400"/>
                    <a:pt x="20736" y="14400"/>
                  </a:cubicBezTo>
                  <a:cubicBezTo>
                    <a:pt x="1727" y="21600"/>
                    <a:pt x="1727" y="21600"/>
                    <a:pt x="1727" y="21600"/>
                  </a:cubicBezTo>
                  <a:cubicBezTo>
                    <a:pt x="863" y="21600"/>
                    <a:pt x="0" y="21085"/>
                    <a:pt x="0" y="20571"/>
                  </a:cubicBezTo>
                  <a:cubicBezTo>
                    <a:pt x="0" y="8742"/>
                    <a:pt x="0" y="8742"/>
                    <a:pt x="0" y="8742"/>
                  </a:cubicBezTo>
                  <a:cubicBezTo>
                    <a:pt x="0" y="8228"/>
                    <a:pt x="0" y="7199"/>
                    <a:pt x="1727" y="6685"/>
                  </a:cubicBezTo>
                  <a:cubicBezTo>
                    <a:pt x="19872" y="514"/>
                    <a:pt x="19872" y="514"/>
                    <a:pt x="19872" y="514"/>
                  </a:cubicBezTo>
                  <a:cubicBezTo>
                    <a:pt x="20736" y="0"/>
                    <a:pt x="21600" y="514"/>
                    <a:pt x="21600" y="1028"/>
                  </a:cubicBezTo>
                  <a:close/>
                </a:path>
              </a:pathLst>
            </a:custGeom>
            <a:solidFill>
              <a:srgbClr val="FFDC79">
                <a:alpha val="97000"/>
              </a:srgbClr>
            </a:solidFill>
            <a:ln w="9525" cap="flat" cmpd="sng">
              <a:noFill/>
              <a:prstDash val="solid"/>
              <a:round/>
            </a:ln>
          </p:spPr>
          <p:txBody>
            <a:bodyPr rtlCol="0" anchor="ctr"/>
            <a:lstStyle/>
            <a:p>
              <a:pPr algn="ctr"/>
            </a:p>
          </p:txBody>
        </p:sp>
        <p:sp>
          <p:nvSpPr>
            <p:cNvPr id="735" name="曲线"/>
            <p:cNvSpPr/>
            <p:nvPr/>
          </p:nvSpPr>
          <p:spPr>
            <a:xfrm>
              <a:off x="5992992" y="3704048"/>
              <a:ext cx="47208" cy="79668"/>
            </a:xfrm>
            <a:custGeom>
              <a:avLst/>
              <a:gdLst>
                <a:gd name="T1" fmla="*/ 0 w 21600"/>
                <a:gd name="T2" fmla="*/ 0 h 21600"/>
                <a:gd name="T3" fmla="*/ 21600 w 21600"/>
                <a:gd name="T4" fmla="*/ 21600 h 21600"/>
              </a:gdLst>
              <a:ahLst/>
              <a:cxnLst/>
              <a:rect l="T1" t="T2" r="T3" b="T4"/>
              <a:pathLst>
                <a:path w="21600" h="21600">
                  <a:moveTo>
                    <a:pt x="21600" y="1028"/>
                  </a:moveTo>
                  <a:cubicBezTo>
                    <a:pt x="21600" y="13371"/>
                    <a:pt x="21600" y="13371"/>
                    <a:pt x="21600" y="13371"/>
                  </a:cubicBezTo>
                  <a:cubicBezTo>
                    <a:pt x="21600" y="13885"/>
                    <a:pt x="21600" y="14400"/>
                    <a:pt x="20736" y="14400"/>
                  </a:cubicBezTo>
                  <a:cubicBezTo>
                    <a:pt x="1727" y="21600"/>
                    <a:pt x="1727" y="21600"/>
                    <a:pt x="1727" y="21600"/>
                  </a:cubicBezTo>
                  <a:cubicBezTo>
                    <a:pt x="863" y="21600"/>
                    <a:pt x="0" y="21085"/>
                    <a:pt x="0" y="20571"/>
                  </a:cubicBezTo>
                  <a:cubicBezTo>
                    <a:pt x="0" y="8742"/>
                    <a:pt x="0" y="8742"/>
                    <a:pt x="0" y="8742"/>
                  </a:cubicBezTo>
                  <a:cubicBezTo>
                    <a:pt x="0" y="8228"/>
                    <a:pt x="863" y="7199"/>
                    <a:pt x="1727" y="6685"/>
                  </a:cubicBezTo>
                  <a:cubicBezTo>
                    <a:pt x="19872" y="514"/>
                    <a:pt x="19872" y="514"/>
                    <a:pt x="19872" y="514"/>
                  </a:cubicBezTo>
                  <a:cubicBezTo>
                    <a:pt x="20736" y="0"/>
                    <a:pt x="21600" y="514"/>
                    <a:pt x="21600" y="1028"/>
                  </a:cubicBezTo>
                  <a:close/>
                </a:path>
              </a:pathLst>
            </a:custGeom>
            <a:solidFill>
              <a:srgbClr val="FE5C99">
                <a:alpha val="97000"/>
              </a:srgbClr>
            </a:solidFill>
            <a:ln w="9525" cap="flat" cmpd="sng">
              <a:noFill/>
              <a:prstDash val="solid"/>
              <a:round/>
            </a:ln>
          </p:spPr>
          <p:txBody>
            <a:bodyPr rtlCol="0" anchor="ctr"/>
            <a:lstStyle/>
            <a:p>
              <a:pPr algn="ctr"/>
            </a:p>
          </p:txBody>
        </p:sp>
        <p:sp>
          <p:nvSpPr>
            <p:cNvPr id="736" name="曲线"/>
            <p:cNvSpPr/>
            <p:nvPr/>
          </p:nvSpPr>
          <p:spPr>
            <a:xfrm>
              <a:off x="6084458" y="2915233"/>
              <a:ext cx="134742" cy="98356"/>
            </a:xfrm>
            <a:custGeom>
              <a:avLst/>
              <a:gdLst>
                <a:gd name="T1" fmla="*/ 0 w 21600"/>
                <a:gd name="T2" fmla="*/ 0 h 21600"/>
                <a:gd name="T3" fmla="*/ 21600 w 21600"/>
                <a:gd name="T4" fmla="*/ 21600 h 21600"/>
              </a:gdLst>
              <a:ahLst/>
              <a:cxnLst/>
              <a:rect l="T1" t="T2" r="T3" b="T4"/>
              <a:pathLst>
                <a:path w="21600" h="21600">
                  <a:moveTo>
                    <a:pt x="21600" y="830"/>
                  </a:moveTo>
                  <a:cubicBezTo>
                    <a:pt x="21600" y="3323"/>
                    <a:pt x="21600" y="3323"/>
                    <a:pt x="21600" y="3323"/>
                  </a:cubicBezTo>
                  <a:cubicBezTo>
                    <a:pt x="21600" y="3738"/>
                    <a:pt x="21600" y="3738"/>
                    <a:pt x="21295" y="4153"/>
                  </a:cubicBezTo>
                  <a:cubicBezTo>
                    <a:pt x="608" y="21600"/>
                    <a:pt x="608" y="21600"/>
                    <a:pt x="608" y="21600"/>
                  </a:cubicBezTo>
                  <a:cubicBezTo>
                    <a:pt x="304" y="21600"/>
                    <a:pt x="0" y="21600"/>
                    <a:pt x="0" y="21184"/>
                  </a:cubicBezTo>
                  <a:cubicBezTo>
                    <a:pt x="0" y="18692"/>
                    <a:pt x="0" y="18692"/>
                    <a:pt x="0" y="18692"/>
                  </a:cubicBezTo>
                  <a:cubicBezTo>
                    <a:pt x="0" y="18276"/>
                    <a:pt x="304" y="17861"/>
                    <a:pt x="608" y="17861"/>
                  </a:cubicBezTo>
                  <a:cubicBezTo>
                    <a:pt x="21295" y="415"/>
                    <a:pt x="21295" y="415"/>
                    <a:pt x="21295" y="415"/>
                  </a:cubicBezTo>
                  <a:cubicBezTo>
                    <a:pt x="21600" y="0"/>
                    <a:pt x="21600" y="415"/>
                    <a:pt x="21600" y="830"/>
                  </a:cubicBezTo>
                  <a:close/>
                </a:path>
              </a:pathLst>
            </a:custGeom>
            <a:solidFill>
              <a:srgbClr val="0FB1B5">
                <a:alpha val="97000"/>
              </a:srgbClr>
            </a:solidFill>
            <a:ln w="9525" cap="flat" cmpd="sng">
              <a:noFill/>
              <a:prstDash val="solid"/>
              <a:round/>
            </a:ln>
          </p:spPr>
          <p:txBody>
            <a:bodyPr rtlCol="0" anchor="ctr"/>
            <a:lstStyle/>
            <a:p>
              <a:pPr algn="ctr"/>
            </a:p>
          </p:txBody>
        </p:sp>
        <p:sp>
          <p:nvSpPr>
            <p:cNvPr id="737" name="曲线"/>
            <p:cNvSpPr/>
            <p:nvPr/>
          </p:nvSpPr>
          <p:spPr>
            <a:xfrm>
              <a:off x="6084458" y="2979164"/>
              <a:ext cx="87533" cy="68849"/>
            </a:xfrm>
            <a:custGeom>
              <a:avLst/>
              <a:gdLst>
                <a:gd name="T1" fmla="*/ 0 w 21600"/>
                <a:gd name="T2" fmla="*/ 0 h 21600"/>
                <a:gd name="T3" fmla="*/ 21600 w 21600"/>
                <a:gd name="T4" fmla="*/ 21600 h 21600"/>
              </a:gdLst>
              <a:ahLst/>
              <a:cxnLst/>
              <a:rect l="T1" t="T2" r="T3" b="T4"/>
              <a:pathLst>
                <a:path w="21600" h="21600">
                  <a:moveTo>
                    <a:pt x="21600" y="599"/>
                  </a:moveTo>
                  <a:cubicBezTo>
                    <a:pt x="21600" y="4200"/>
                    <a:pt x="21600" y="4200"/>
                    <a:pt x="21600" y="4200"/>
                  </a:cubicBezTo>
                  <a:cubicBezTo>
                    <a:pt x="21600" y="4800"/>
                    <a:pt x="21600" y="5400"/>
                    <a:pt x="21130" y="5400"/>
                  </a:cubicBezTo>
                  <a:cubicBezTo>
                    <a:pt x="939" y="21600"/>
                    <a:pt x="939" y="21600"/>
                    <a:pt x="939" y="21600"/>
                  </a:cubicBezTo>
                  <a:cubicBezTo>
                    <a:pt x="469" y="21600"/>
                    <a:pt x="0" y="21600"/>
                    <a:pt x="0" y="21000"/>
                  </a:cubicBezTo>
                  <a:cubicBezTo>
                    <a:pt x="0" y="17399"/>
                    <a:pt x="0" y="17399"/>
                    <a:pt x="0" y="17399"/>
                  </a:cubicBezTo>
                  <a:cubicBezTo>
                    <a:pt x="0" y="16799"/>
                    <a:pt x="469" y="16199"/>
                    <a:pt x="939" y="16199"/>
                  </a:cubicBezTo>
                  <a:cubicBezTo>
                    <a:pt x="20660" y="0"/>
                    <a:pt x="20660" y="0"/>
                    <a:pt x="20660" y="0"/>
                  </a:cubicBezTo>
                  <a:cubicBezTo>
                    <a:pt x="21130" y="0"/>
                    <a:pt x="21600" y="0"/>
                    <a:pt x="21600" y="599"/>
                  </a:cubicBezTo>
                  <a:close/>
                </a:path>
              </a:pathLst>
            </a:custGeom>
            <a:solidFill>
              <a:srgbClr val="0FB1B5">
                <a:alpha val="97000"/>
              </a:srgbClr>
            </a:solidFill>
            <a:ln w="9525" cap="flat" cmpd="sng">
              <a:noFill/>
              <a:prstDash val="solid"/>
              <a:round/>
            </a:ln>
          </p:spPr>
          <p:txBody>
            <a:bodyPr rtlCol="0" anchor="ctr"/>
            <a:lstStyle/>
            <a:p>
              <a:pPr algn="ctr"/>
            </a:p>
          </p:txBody>
        </p:sp>
        <p:sp>
          <p:nvSpPr>
            <p:cNvPr id="738" name="曲线"/>
            <p:cNvSpPr/>
            <p:nvPr/>
          </p:nvSpPr>
          <p:spPr>
            <a:xfrm>
              <a:off x="6084458" y="2943756"/>
              <a:ext cx="199653" cy="138682"/>
            </a:xfrm>
            <a:custGeom>
              <a:avLst/>
              <a:gdLst>
                <a:gd name="T1" fmla="*/ 0 w 21600"/>
                <a:gd name="T2" fmla="*/ 0 h 21600"/>
                <a:gd name="T3" fmla="*/ 21600 w 21600"/>
                <a:gd name="T4" fmla="*/ 21600 h 21600"/>
              </a:gdLst>
              <a:ahLst/>
              <a:cxnLst/>
              <a:rect l="T1" t="T2" r="T3" b="T4"/>
              <a:pathLst>
                <a:path w="21600" h="21600">
                  <a:moveTo>
                    <a:pt x="21600" y="591"/>
                  </a:moveTo>
                  <a:cubicBezTo>
                    <a:pt x="21600" y="2367"/>
                    <a:pt x="21600" y="2367"/>
                    <a:pt x="21600" y="2367"/>
                  </a:cubicBezTo>
                  <a:cubicBezTo>
                    <a:pt x="21600" y="2663"/>
                    <a:pt x="21600" y="2663"/>
                    <a:pt x="21394" y="2958"/>
                  </a:cubicBezTo>
                  <a:cubicBezTo>
                    <a:pt x="411" y="21600"/>
                    <a:pt x="411" y="21600"/>
                    <a:pt x="411" y="21600"/>
                  </a:cubicBezTo>
                  <a:cubicBezTo>
                    <a:pt x="205" y="21600"/>
                    <a:pt x="0" y="21600"/>
                    <a:pt x="0" y="21304"/>
                  </a:cubicBezTo>
                  <a:cubicBezTo>
                    <a:pt x="0" y="19528"/>
                    <a:pt x="0" y="19528"/>
                    <a:pt x="0" y="19528"/>
                  </a:cubicBezTo>
                  <a:cubicBezTo>
                    <a:pt x="0" y="19232"/>
                    <a:pt x="205" y="18936"/>
                    <a:pt x="411" y="18936"/>
                  </a:cubicBezTo>
                  <a:cubicBezTo>
                    <a:pt x="21394" y="295"/>
                    <a:pt x="21394" y="295"/>
                    <a:pt x="21394" y="295"/>
                  </a:cubicBezTo>
                  <a:cubicBezTo>
                    <a:pt x="21394" y="0"/>
                    <a:pt x="21600" y="295"/>
                    <a:pt x="21600" y="591"/>
                  </a:cubicBezTo>
                  <a:close/>
                </a:path>
              </a:pathLst>
            </a:custGeom>
            <a:solidFill>
              <a:srgbClr val="0FB1B5">
                <a:alpha val="97000"/>
              </a:srgbClr>
            </a:solidFill>
            <a:ln w="9525" cap="flat" cmpd="sng">
              <a:noFill/>
              <a:prstDash val="solid"/>
              <a:round/>
            </a:ln>
          </p:spPr>
          <p:txBody>
            <a:bodyPr rtlCol="0" anchor="ctr"/>
            <a:lstStyle/>
            <a:p>
              <a:pPr algn="ctr"/>
            </a:p>
          </p:txBody>
        </p:sp>
        <p:sp>
          <p:nvSpPr>
            <p:cNvPr id="739" name="曲线"/>
            <p:cNvSpPr/>
            <p:nvPr/>
          </p:nvSpPr>
          <p:spPr>
            <a:xfrm>
              <a:off x="6084458" y="2989000"/>
              <a:ext cx="182933" cy="127862"/>
            </a:xfrm>
            <a:custGeom>
              <a:avLst/>
              <a:gdLst>
                <a:gd name="T1" fmla="*/ 0 w 21600"/>
                <a:gd name="T2" fmla="*/ 0 h 21600"/>
                <a:gd name="T3" fmla="*/ 21600 w 21600"/>
                <a:gd name="T4" fmla="*/ 21600 h 21600"/>
              </a:gdLst>
              <a:ahLst/>
              <a:cxnLst/>
              <a:rect l="T1" t="T2" r="T3" b="T4"/>
              <a:pathLst>
                <a:path w="21600" h="21600">
                  <a:moveTo>
                    <a:pt x="21600" y="322"/>
                  </a:moveTo>
                  <a:cubicBezTo>
                    <a:pt x="21600" y="2256"/>
                    <a:pt x="21600" y="2256"/>
                    <a:pt x="21600" y="2256"/>
                  </a:cubicBezTo>
                  <a:cubicBezTo>
                    <a:pt x="21600" y="2579"/>
                    <a:pt x="21600" y="2901"/>
                    <a:pt x="21374" y="2901"/>
                  </a:cubicBezTo>
                  <a:cubicBezTo>
                    <a:pt x="450" y="21600"/>
                    <a:pt x="450" y="21600"/>
                    <a:pt x="450" y="21600"/>
                  </a:cubicBezTo>
                  <a:cubicBezTo>
                    <a:pt x="225" y="21600"/>
                    <a:pt x="0" y="21600"/>
                    <a:pt x="0" y="21277"/>
                  </a:cubicBezTo>
                  <a:cubicBezTo>
                    <a:pt x="0" y="19343"/>
                    <a:pt x="0" y="19343"/>
                    <a:pt x="0" y="19343"/>
                  </a:cubicBezTo>
                  <a:cubicBezTo>
                    <a:pt x="0" y="19020"/>
                    <a:pt x="225" y="18698"/>
                    <a:pt x="450" y="18698"/>
                  </a:cubicBezTo>
                  <a:cubicBezTo>
                    <a:pt x="21374" y="0"/>
                    <a:pt x="21374" y="0"/>
                    <a:pt x="21374" y="0"/>
                  </a:cubicBezTo>
                  <a:cubicBezTo>
                    <a:pt x="21374" y="0"/>
                    <a:pt x="21600" y="0"/>
                    <a:pt x="21600" y="322"/>
                  </a:cubicBezTo>
                  <a:close/>
                </a:path>
              </a:pathLst>
            </a:custGeom>
            <a:solidFill>
              <a:srgbClr val="0FB1B5">
                <a:alpha val="97000"/>
              </a:srgbClr>
            </a:solidFill>
            <a:ln w="9525" cap="flat" cmpd="sng">
              <a:noFill/>
              <a:prstDash val="solid"/>
              <a:round/>
            </a:ln>
          </p:spPr>
          <p:txBody>
            <a:bodyPr rtlCol="0" anchor="ctr"/>
            <a:lstStyle/>
            <a:p>
              <a:pPr algn="ctr"/>
            </a:p>
          </p:txBody>
        </p:sp>
        <p:sp>
          <p:nvSpPr>
            <p:cNvPr id="740" name="曲线"/>
            <p:cNvSpPr/>
            <p:nvPr/>
          </p:nvSpPr>
          <p:spPr>
            <a:xfrm>
              <a:off x="6084458" y="3070635"/>
              <a:ext cx="104252" cy="79668"/>
            </a:xfrm>
            <a:custGeom>
              <a:avLst/>
              <a:gdLst>
                <a:gd name="T1" fmla="*/ 0 w 21600"/>
                <a:gd name="T2" fmla="*/ 0 h 21600"/>
                <a:gd name="T3" fmla="*/ 21600 w 21600"/>
                <a:gd name="T4" fmla="*/ 21600 h 21600"/>
              </a:gdLst>
              <a:ahLst/>
              <a:cxnLst/>
              <a:rect l="T1" t="T2" r="T3" b="T4"/>
              <a:pathLst>
                <a:path w="21600" h="21600">
                  <a:moveTo>
                    <a:pt x="21600" y="514"/>
                  </a:moveTo>
                  <a:cubicBezTo>
                    <a:pt x="21600" y="4114"/>
                    <a:pt x="21600" y="4114"/>
                    <a:pt x="21600" y="4114"/>
                  </a:cubicBezTo>
                  <a:cubicBezTo>
                    <a:pt x="21600" y="4114"/>
                    <a:pt x="21600" y="4628"/>
                    <a:pt x="21207" y="4628"/>
                  </a:cubicBezTo>
                  <a:cubicBezTo>
                    <a:pt x="785" y="21600"/>
                    <a:pt x="785" y="21600"/>
                    <a:pt x="785" y="21600"/>
                  </a:cubicBezTo>
                  <a:cubicBezTo>
                    <a:pt x="392" y="21600"/>
                    <a:pt x="0" y="21600"/>
                    <a:pt x="0" y="21085"/>
                  </a:cubicBezTo>
                  <a:cubicBezTo>
                    <a:pt x="0" y="18000"/>
                    <a:pt x="0" y="18000"/>
                    <a:pt x="0" y="18000"/>
                  </a:cubicBezTo>
                  <a:cubicBezTo>
                    <a:pt x="0" y="17485"/>
                    <a:pt x="392" y="16971"/>
                    <a:pt x="785" y="16971"/>
                  </a:cubicBezTo>
                  <a:cubicBezTo>
                    <a:pt x="21207" y="0"/>
                    <a:pt x="21207" y="0"/>
                    <a:pt x="21207" y="0"/>
                  </a:cubicBezTo>
                  <a:cubicBezTo>
                    <a:pt x="21207" y="0"/>
                    <a:pt x="21600" y="514"/>
                    <a:pt x="21600" y="514"/>
                  </a:cubicBezTo>
                  <a:close/>
                </a:path>
              </a:pathLst>
            </a:custGeom>
            <a:solidFill>
              <a:srgbClr val="0FB1B5">
                <a:alpha val="97000"/>
              </a:srgbClr>
            </a:solidFill>
            <a:ln w="9525" cap="flat" cmpd="sng">
              <a:noFill/>
              <a:prstDash val="solid"/>
              <a:round/>
            </a:ln>
          </p:spPr>
          <p:txBody>
            <a:bodyPr rtlCol="0" anchor="ctr"/>
            <a:lstStyle/>
            <a:p>
              <a:pPr algn="ctr"/>
            </a:p>
          </p:txBody>
        </p:sp>
        <p:sp>
          <p:nvSpPr>
            <p:cNvPr id="741" name="曲线"/>
            <p:cNvSpPr/>
            <p:nvPr/>
          </p:nvSpPr>
          <p:spPr>
            <a:xfrm>
              <a:off x="6084458" y="3046046"/>
              <a:ext cx="199653" cy="138682"/>
            </a:xfrm>
            <a:custGeom>
              <a:avLst/>
              <a:gdLst>
                <a:gd name="T1" fmla="*/ 0 w 21600"/>
                <a:gd name="T2" fmla="*/ 0 h 21600"/>
                <a:gd name="T3" fmla="*/ 21600 w 21600"/>
                <a:gd name="T4" fmla="*/ 21600 h 21600"/>
              </a:gdLst>
              <a:ahLst/>
              <a:cxnLst/>
              <a:rect l="T1" t="T2" r="T3" b="T4"/>
              <a:pathLst>
                <a:path w="21600" h="21600">
                  <a:moveTo>
                    <a:pt x="21600" y="591"/>
                  </a:moveTo>
                  <a:cubicBezTo>
                    <a:pt x="21600" y="2367"/>
                    <a:pt x="21600" y="2367"/>
                    <a:pt x="21600" y="2367"/>
                  </a:cubicBezTo>
                  <a:cubicBezTo>
                    <a:pt x="21600" y="2663"/>
                    <a:pt x="21600" y="2663"/>
                    <a:pt x="21394" y="2958"/>
                  </a:cubicBezTo>
                  <a:cubicBezTo>
                    <a:pt x="411" y="21600"/>
                    <a:pt x="411" y="21600"/>
                    <a:pt x="411" y="21600"/>
                  </a:cubicBezTo>
                  <a:cubicBezTo>
                    <a:pt x="205" y="21600"/>
                    <a:pt x="0" y="21600"/>
                    <a:pt x="0" y="21304"/>
                  </a:cubicBezTo>
                  <a:cubicBezTo>
                    <a:pt x="0" y="19528"/>
                    <a:pt x="0" y="19528"/>
                    <a:pt x="0" y="19528"/>
                  </a:cubicBezTo>
                  <a:cubicBezTo>
                    <a:pt x="0" y="19232"/>
                    <a:pt x="205" y="18936"/>
                    <a:pt x="411" y="18936"/>
                  </a:cubicBezTo>
                  <a:cubicBezTo>
                    <a:pt x="21394" y="295"/>
                    <a:pt x="21394" y="295"/>
                    <a:pt x="21394" y="295"/>
                  </a:cubicBezTo>
                  <a:cubicBezTo>
                    <a:pt x="21394" y="0"/>
                    <a:pt x="21600" y="295"/>
                    <a:pt x="21600" y="591"/>
                  </a:cubicBezTo>
                  <a:close/>
                </a:path>
              </a:pathLst>
            </a:custGeom>
            <a:solidFill>
              <a:srgbClr val="0FB1B5">
                <a:alpha val="97000"/>
              </a:srgbClr>
            </a:solidFill>
            <a:ln w="9525" cap="flat" cmpd="sng">
              <a:noFill/>
              <a:prstDash val="solid"/>
              <a:round/>
            </a:ln>
          </p:spPr>
          <p:txBody>
            <a:bodyPr rtlCol="0" anchor="ctr"/>
            <a:lstStyle/>
            <a:p>
              <a:pPr algn="ctr"/>
            </a:p>
          </p:txBody>
        </p:sp>
        <p:sp>
          <p:nvSpPr>
            <p:cNvPr id="742" name="曲线"/>
            <p:cNvSpPr/>
            <p:nvPr/>
          </p:nvSpPr>
          <p:spPr>
            <a:xfrm>
              <a:off x="6084458" y="3080471"/>
              <a:ext cx="199653" cy="138682"/>
            </a:xfrm>
            <a:custGeom>
              <a:avLst/>
              <a:gdLst>
                <a:gd name="T1" fmla="*/ 0 w 21600"/>
                <a:gd name="T2" fmla="*/ 0 h 21600"/>
                <a:gd name="T3" fmla="*/ 21600 w 21600"/>
                <a:gd name="T4" fmla="*/ 21600 h 21600"/>
              </a:gdLst>
              <a:ahLst/>
              <a:cxnLst/>
              <a:rect l="T1" t="T2" r="T3" b="T4"/>
              <a:pathLst>
                <a:path w="21600" h="21600">
                  <a:moveTo>
                    <a:pt x="21600" y="591"/>
                  </a:moveTo>
                  <a:cubicBezTo>
                    <a:pt x="21600" y="2367"/>
                    <a:pt x="21600" y="2367"/>
                    <a:pt x="21600" y="2367"/>
                  </a:cubicBezTo>
                  <a:cubicBezTo>
                    <a:pt x="21600" y="2663"/>
                    <a:pt x="21600" y="2663"/>
                    <a:pt x="21394" y="2958"/>
                  </a:cubicBezTo>
                  <a:cubicBezTo>
                    <a:pt x="411" y="21600"/>
                    <a:pt x="411" y="21600"/>
                    <a:pt x="411" y="21600"/>
                  </a:cubicBezTo>
                  <a:cubicBezTo>
                    <a:pt x="205" y="21600"/>
                    <a:pt x="0" y="21600"/>
                    <a:pt x="0" y="21304"/>
                  </a:cubicBezTo>
                  <a:cubicBezTo>
                    <a:pt x="0" y="19528"/>
                    <a:pt x="0" y="19528"/>
                    <a:pt x="0" y="19528"/>
                  </a:cubicBezTo>
                  <a:cubicBezTo>
                    <a:pt x="0" y="19232"/>
                    <a:pt x="205" y="18936"/>
                    <a:pt x="411" y="18641"/>
                  </a:cubicBezTo>
                  <a:cubicBezTo>
                    <a:pt x="21394" y="295"/>
                    <a:pt x="21394" y="295"/>
                    <a:pt x="21394" y="295"/>
                  </a:cubicBezTo>
                  <a:cubicBezTo>
                    <a:pt x="21394" y="0"/>
                    <a:pt x="21600" y="295"/>
                    <a:pt x="21600" y="591"/>
                  </a:cubicBezTo>
                  <a:close/>
                </a:path>
              </a:pathLst>
            </a:custGeom>
            <a:solidFill>
              <a:srgbClr val="0FB1B5">
                <a:alpha val="97000"/>
              </a:srgbClr>
            </a:solidFill>
            <a:ln w="9525" cap="flat" cmpd="sng">
              <a:noFill/>
              <a:prstDash val="solid"/>
              <a:round/>
            </a:ln>
          </p:spPr>
          <p:txBody>
            <a:bodyPr rtlCol="0" anchor="ctr"/>
            <a:lstStyle/>
            <a:p>
              <a:pPr algn="ctr"/>
            </a:p>
          </p:txBody>
        </p:sp>
        <p:sp>
          <p:nvSpPr>
            <p:cNvPr id="743" name="曲线"/>
            <p:cNvSpPr/>
            <p:nvPr/>
          </p:nvSpPr>
          <p:spPr>
            <a:xfrm>
              <a:off x="6084458" y="3143419"/>
              <a:ext cx="154412" cy="110158"/>
            </a:xfrm>
            <a:custGeom>
              <a:avLst/>
              <a:gdLst>
                <a:gd name="T1" fmla="*/ 0 w 21600"/>
                <a:gd name="T2" fmla="*/ 0 h 21600"/>
                <a:gd name="T3" fmla="*/ 21600 w 21600"/>
                <a:gd name="T4" fmla="*/ 21600 h 21600"/>
              </a:gdLst>
              <a:ahLst/>
              <a:cxnLst/>
              <a:rect l="T1" t="T2" r="T3" b="T4"/>
              <a:pathLst>
                <a:path w="21600" h="21600">
                  <a:moveTo>
                    <a:pt x="21600" y="744"/>
                  </a:moveTo>
                  <a:cubicBezTo>
                    <a:pt x="21600" y="2979"/>
                    <a:pt x="21600" y="2979"/>
                    <a:pt x="21600" y="2979"/>
                  </a:cubicBezTo>
                  <a:cubicBezTo>
                    <a:pt x="21600" y="3351"/>
                    <a:pt x="21333" y="3724"/>
                    <a:pt x="21333" y="3724"/>
                  </a:cubicBezTo>
                  <a:cubicBezTo>
                    <a:pt x="533" y="21600"/>
                    <a:pt x="533" y="21600"/>
                    <a:pt x="533" y="21600"/>
                  </a:cubicBezTo>
                  <a:cubicBezTo>
                    <a:pt x="266" y="21600"/>
                    <a:pt x="0" y="21600"/>
                    <a:pt x="0" y="21227"/>
                  </a:cubicBezTo>
                  <a:cubicBezTo>
                    <a:pt x="0" y="18993"/>
                    <a:pt x="0" y="18993"/>
                    <a:pt x="0" y="18993"/>
                  </a:cubicBezTo>
                  <a:cubicBezTo>
                    <a:pt x="0" y="18620"/>
                    <a:pt x="266" y="18248"/>
                    <a:pt x="533" y="17875"/>
                  </a:cubicBezTo>
                  <a:cubicBezTo>
                    <a:pt x="21066" y="372"/>
                    <a:pt x="21066" y="372"/>
                    <a:pt x="21066" y="372"/>
                  </a:cubicBezTo>
                  <a:cubicBezTo>
                    <a:pt x="21333" y="0"/>
                    <a:pt x="21600" y="372"/>
                    <a:pt x="21600" y="744"/>
                  </a:cubicBezTo>
                  <a:close/>
                </a:path>
              </a:pathLst>
            </a:custGeom>
            <a:solidFill>
              <a:srgbClr val="0FB1B5">
                <a:alpha val="97000"/>
              </a:srgbClr>
            </a:solidFill>
            <a:ln w="9525" cap="flat" cmpd="sng">
              <a:noFill/>
              <a:prstDash val="solid"/>
              <a:round/>
            </a:ln>
          </p:spPr>
          <p:txBody>
            <a:bodyPr rtlCol="0" anchor="ctr"/>
            <a:lstStyle/>
            <a:p>
              <a:pPr algn="ctr"/>
            </a:p>
          </p:txBody>
        </p:sp>
        <p:sp>
          <p:nvSpPr>
            <p:cNvPr id="744" name="曲线"/>
            <p:cNvSpPr/>
            <p:nvPr/>
          </p:nvSpPr>
          <p:spPr>
            <a:xfrm>
              <a:off x="6084458" y="3148336"/>
              <a:ext cx="199653" cy="139665"/>
            </a:xfrm>
            <a:custGeom>
              <a:avLst/>
              <a:gdLst>
                <a:gd name="T1" fmla="*/ 0 w 21600"/>
                <a:gd name="T2" fmla="*/ 0 h 21600"/>
                <a:gd name="T3" fmla="*/ 21600 w 21600"/>
                <a:gd name="T4" fmla="*/ 21600 h 21600"/>
              </a:gdLst>
              <a:ahLst/>
              <a:cxnLst/>
              <a:rect l="T1" t="T2" r="T3" b="T4"/>
              <a:pathLst>
                <a:path w="21600" h="21600">
                  <a:moveTo>
                    <a:pt x="21600" y="591"/>
                  </a:moveTo>
                  <a:cubicBezTo>
                    <a:pt x="21600" y="2367"/>
                    <a:pt x="21600" y="2367"/>
                    <a:pt x="21600" y="2367"/>
                  </a:cubicBezTo>
                  <a:cubicBezTo>
                    <a:pt x="21600" y="2663"/>
                    <a:pt x="21600" y="2663"/>
                    <a:pt x="21394" y="2958"/>
                  </a:cubicBezTo>
                  <a:cubicBezTo>
                    <a:pt x="411" y="21600"/>
                    <a:pt x="411" y="21600"/>
                    <a:pt x="411" y="21600"/>
                  </a:cubicBezTo>
                  <a:cubicBezTo>
                    <a:pt x="205" y="21600"/>
                    <a:pt x="0" y="21600"/>
                    <a:pt x="0" y="21304"/>
                  </a:cubicBezTo>
                  <a:cubicBezTo>
                    <a:pt x="0" y="19528"/>
                    <a:pt x="0" y="19528"/>
                    <a:pt x="0" y="19528"/>
                  </a:cubicBezTo>
                  <a:cubicBezTo>
                    <a:pt x="0" y="19232"/>
                    <a:pt x="205" y="18936"/>
                    <a:pt x="411" y="18641"/>
                  </a:cubicBezTo>
                  <a:cubicBezTo>
                    <a:pt x="21394" y="295"/>
                    <a:pt x="21394" y="295"/>
                    <a:pt x="21394" y="295"/>
                  </a:cubicBezTo>
                  <a:cubicBezTo>
                    <a:pt x="21394" y="0"/>
                    <a:pt x="21600" y="295"/>
                    <a:pt x="21600" y="591"/>
                  </a:cubicBezTo>
                  <a:close/>
                </a:path>
              </a:pathLst>
            </a:custGeom>
            <a:solidFill>
              <a:srgbClr val="0FB1B5">
                <a:alpha val="97000"/>
              </a:srgbClr>
            </a:solidFill>
            <a:ln w="9525" cap="flat" cmpd="sng">
              <a:noFill/>
              <a:prstDash val="solid"/>
              <a:round/>
            </a:ln>
          </p:spPr>
          <p:txBody>
            <a:bodyPr rtlCol="0" anchor="ctr"/>
            <a:lstStyle/>
            <a:p>
              <a:pPr algn="ctr"/>
            </a:p>
          </p:txBody>
        </p:sp>
        <p:sp>
          <p:nvSpPr>
            <p:cNvPr id="745" name="曲线"/>
            <p:cNvSpPr/>
            <p:nvPr/>
          </p:nvSpPr>
          <p:spPr>
            <a:xfrm>
              <a:off x="6084458" y="3182761"/>
              <a:ext cx="199653" cy="138682"/>
            </a:xfrm>
            <a:custGeom>
              <a:avLst/>
              <a:gdLst>
                <a:gd name="T1" fmla="*/ 0 w 21600"/>
                <a:gd name="T2" fmla="*/ 0 h 21600"/>
                <a:gd name="T3" fmla="*/ 21600 w 21600"/>
                <a:gd name="T4" fmla="*/ 21600 h 21600"/>
              </a:gdLst>
              <a:ahLst/>
              <a:cxnLst/>
              <a:rect l="T1" t="T2" r="T3" b="T4"/>
              <a:pathLst>
                <a:path w="21600" h="21600">
                  <a:moveTo>
                    <a:pt x="21600" y="591"/>
                  </a:moveTo>
                  <a:cubicBezTo>
                    <a:pt x="21600" y="2367"/>
                    <a:pt x="21600" y="2367"/>
                    <a:pt x="21600" y="2367"/>
                  </a:cubicBezTo>
                  <a:cubicBezTo>
                    <a:pt x="21600" y="2663"/>
                    <a:pt x="21600" y="2663"/>
                    <a:pt x="21394" y="2958"/>
                  </a:cubicBezTo>
                  <a:cubicBezTo>
                    <a:pt x="411" y="21600"/>
                    <a:pt x="411" y="21600"/>
                    <a:pt x="411" y="21600"/>
                  </a:cubicBezTo>
                  <a:cubicBezTo>
                    <a:pt x="205" y="21600"/>
                    <a:pt x="0" y="21600"/>
                    <a:pt x="0" y="21304"/>
                  </a:cubicBezTo>
                  <a:cubicBezTo>
                    <a:pt x="0" y="19528"/>
                    <a:pt x="0" y="19528"/>
                    <a:pt x="0" y="19528"/>
                  </a:cubicBezTo>
                  <a:cubicBezTo>
                    <a:pt x="0" y="19232"/>
                    <a:pt x="205" y="18936"/>
                    <a:pt x="411" y="18641"/>
                  </a:cubicBezTo>
                  <a:cubicBezTo>
                    <a:pt x="21394" y="295"/>
                    <a:pt x="21394" y="295"/>
                    <a:pt x="21394" y="295"/>
                  </a:cubicBezTo>
                  <a:cubicBezTo>
                    <a:pt x="21394" y="0"/>
                    <a:pt x="21600" y="295"/>
                    <a:pt x="21600" y="591"/>
                  </a:cubicBezTo>
                  <a:close/>
                </a:path>
              </a:pathLst>
            </a:custGeom>
            <a:solidFill>
              <a:srgbClr val="0FB1B5">
                <a:alpha val="97000"/>
              </a:srgbClr>
            </a:solidFill>
            <a:ln w="9525" cap="flat" cmpd="sng">
              <a:noFill/>
              <a:prstDash val="solid"/>
              <a:round/>
            </a:ln>
          </p:spPr>
          <p:txBody>
            <a:bodyPr rtlCol="0" anchor="ctr"/>
            <a:lstStyle/>
            <a:p>
              <a:pPr algn="ctr"/>
            </a:p>
          </p:txBody>
        </p:sp>
        <p:sp>
          <p:nvSpPr>
            <p:cNvPr id="746" name="曲线"/>
            <p:cNvSpPr/>
            <p:nvPr/>
          </p:nvSpPr>
          <p:spPr>
            <a:xfrm>
              <a:off x="5906442" y="3143419"/>
              <a:ext cx="66879" cy="100323"/>
            </a:xfrm>
            <a:custGeom>
              <a:avLst/>
              <a:gdLst>
                <a:gd name="T1" fmla="*/ 0 w 21600"/>
                <a:gd name="T2" fmla="*/ 0 h 21600"/>
                <a:gd name="T3" fmla="*/ 21600 w 21600"/>
                <a:gd name="T4" fmla="*/ 21600 h 21600"/>
              </a:gdLst>
              <a:ahLst/>
              <a:cxnLst/>
              <a:rect l="T1" t="T2" r="T3" b="T4"/>
              <a:pathLst>
                <a:path w="21600" h="21600">
                  <a:moveTo>
                    <a:pt x="21600" y="4890"/>
                  </a:moveTo>
                  <a:cubicBezTo>
                    <a:pt x="21600" y="8966"/>
                    <a:pt x="16662" y="16709"/>
                    <a:pt x="11108" y="19154"/>
                  </a:cubicBezTo>
                  <a:cubicBezTo>
                    <a:pt x="4937" y="21600"/>
                    <a:pt x="0" y="17524"/>
                    <a:pt x="0" y="13856"/>
                  </a:cubicBezTo>
                  <a:cubicBezTo>
                    <a:pt x="0" y="9781"/>
                    <a:pt x="4937" y="4890"/>
                    <a:pt x="11108" y="2445"/>
                  </a:cubicBezTo>
                  <a:cubicBezTo>
                    <a:pt x="16662" y="0"/>
                    <a:pt x="21600" y="1222"/>
                    <a:pt x="21600" y="4890"/>
                  </a:cubicBezTo>
                  <a:close/>
                </a:path>
              </a:pathLst>
            </a:custGeom>
            <a:solidFill>
              <a:srgbClr val="FFFFFF">
                <a:alpha val="97000"/>
              </a:srgbClr>
            </a:solidFill>
            <a:ln w="9525" cap="flat" cmpd="sng">
              <a:noFill/>
              <a:prstDash val="solid"/>
              <a:round/>
            </a:ln>
          </p:spPr>
          <p:txBody>
            <a:bodyPr rtlCol="0" anchor="ctr"/>
            <a:lstStyle/>
            <a:p>
              <a:pPr algn="ctr"/>
            </a:p>
          </p:txBody>
        </p:sp>
        <p:sp>
          <p:nvSpPr>
            <p:cNvPr id="747" name="曲线"/>
            <p:cNvSpPr/>
            <p:nvPr/>
          </p:nvSpPr>
          <p:spPr>
            <a:xfrm>
              <a:off x="5861201" y="3221120"/>
              <a:ext cx="158346" cy="152452"/>
            </a:xfrm>
            <a:custGeom>
              <a:avLst/>
              <a:gdLst>
                <a:gd name="T1" fmla="*/ 0 w 21600"/>
                <a:gd name="T2" fmla="*/ 0 h 21600"/>
                <a:gd name="T3" fmla="*/ 21600 w 21600"/>
                <a:gd name="T4" fmla="*/ 21600 h 21600"/>
              </a:gdLst>
              <a:ahLst/>
              <a:cxnLst/>
              <a:rect l="T1" t="T2" r="T3" b="T4"/>
              <a:pathLst>
                <a:path w="21600" h="21600">
                  <a:moveTo>
                    <a:pt x="21600" y="6750"/>
                  </a:moveTo>
                  <a:cubicBezTo>
                    <a:pt x="21600" y="7559"/>
                    <a:pt x="21600" y="7559"/>
                    <a:pt x="21600" y="7559"/>
                  </a:cubicBezTo>
                  <a:cubicBezTo>
                    <a:pt x="0" y="21600"/>
                    <a:pt x="0" y="21600"/>
                    <a:pt x="0" y="21600"/>
                  </a:cubicBezTo>
                  <a:cubicBezTo>
                    <a:pt x="0" y="20790"/>
                    <a:pt x="0" y="20790"/>
                    <a:pt x="0" y="20790"/>
                  </a:cubicBezTo>
                  <a:cubicBezTo>
                    <a:pt x="0" y="14580"/>
                    <a:pt x="4684" y="6480"/>
                    <a:pt x="10930" y="2429"/>
                  </a:cubicBezTo>
                  <a:cubicBezTo>
                    <a:pt x="13792" y="540"/>
                    <a:pt x="16655" y="0"/>
                    <a:pt x="18477" y="809"/>
                  </a:cubicBezTo>
                  <a:cubicBezTo>
                    <a:pt x="20559" y="1620"/>
                    <a:pt x="21600" y="3509"/>
                    <a:pt x="21600" y="6750"/>
                  </a:cubicBezTo>
                  <a:close/>
                </a:path>
              </a:pathLst>
            </a:custGeom>
            <a:solidFill>
              <a:srgbClr val="FFFFFF">
                <a:alpha val="97000"/>
              </a:srgbClr>
            </a:solidFill>
            <a:ln w="9525" cap="flat" cmpd="sng">
              <a:noFill/>
              <a:prstDash val="solid"/>
              <a:round/>
            </a:ln>
          </p:spPr>
          <p:txBody>
            <a:bodyPr rtlCol="0" anchor="ctr"/>
            <a:lstStyle/>
            <a:p>
              <a:pPr algn="ctr"/>
            </a:p>
          </p:txBody>
        </p:sp>
        <p:sp>
          <p:nvSpPr>
            <p:cNvPr id="748" name="曲线"/>
            <p:cNvSpPr/>
            <p:nvPr/>
          </p:nvSpPr>
          <p:spPr>
            <a:xfrm>
              <a:off x="5964469" y="2829663"/>
              <a:ext cx="239977" cy="174090"/>
            </a:xfrm>
            <a:custGeom>
              <a:avLst/>
              <a:gdLst>
                <a:gd name="T1" fmla="*/ 0 w 21600"/>
                <a:gd name="T2" fmla="*/ 0 h 21600"/>
                <a:gd name="T3" fmla="*/ 21600 w 21600"/>
                <a:gd name="T4" fmla="*/ 21600 h 21600"/>
              </a:gdLst>
              <a:ahLst/>
              <a:cxnLst/>
              <a:rect l="T1" t="T2" r="T3" b="T4"/>
              <a:pathLst>
                <a:path w="21600" h="21600">
                  <a:moveTo>
                    <a:pt x="21600" y="3756"/>
                  </a:moveTo>
                  <a:cubicBezTo>
                    <a:pt x="0" y="21600"/>
                    <a:pt x="0" y="21600"/>
                    <a:pt x="0" y="21600"/>
                  </a:cubicBezTo>
                  <a:cubicBezTo>
                    <a:pt x="0" y="20660"/>
                    <a:pt x="0" y="20660"/>
                    <a:pt x="0" y="20660"/>
                  </a:cubicBezTo>
                  <a:cubicBezTo>
                    <a:pt x="0" y="18547"/>
                    <a:pt x="1371" y="15495"/>
                    <a:pt x="2914" y="14321"/>
                  </a:cubicBezTo>
                  <a:cubicBezTo>
                    <a:pt x="18685" y="1408"/>
                    <a:pt x="18685" y="1408"/>
                    <a:pt x="18685" y="1408"/>
                  </a:cubicBezTo>
                  <a:cubicBezTo>
                    <a:pt x="20228" y="0"/>
                    <a:pt x="21600" y="704"/>
                    <a:pt x="21600" y="3052"/>
                  </a:cubicBezTo>
                  <a:lnTo>
                    <a:pt x="21600" y="3756"/>
                  </a:lnTo>
                  <a:close/>
                </a:path>
              </a:pathLst>
            </a:custGeom>
            <a:solidFill>
              <a:srgbClr val="FFFFFF">
                <a:alpha val="97000"/>
              </a:srgbClr>
            </a:solidFill>
            <a:ln w="9525" cap="flat" cmpd="sng">
              <a:noFill/>
              <a:prstDash val="solid"/>
              <a:round/>
            </a:ln>
          </p:spPr>
          <p:txBody>
            <a:bodyPr rtlCol="0" anchor="ctr"/>
            <a:lstStyle/>
            <a:p>
              <a:pPr algn="ctr"/>
            </a:p>
          </p:txBody>
        </p:sp>
        <p:sp>
          <p:nvSpPr>
            <p:cNvPr id="749" name="曲线"/>
            <p:cNvSpPr/>
            <p:nvPr/>
          </p:nvSpPr>
          <p:spPr>
            <a:xfrm>
              <a:off x="6034299" y="2840482"/>
              <a:ext cx="99335" cy="87537"/>
            </a:xfrm>
            <a:custGeom>
              <a:avLst/>
              <a:gdLst>
                <a:gd name="T1" fmla="*/ 0 w 21600"/>
                <a:gd name="T2" fmla="*/ 0 h 21600"/>
                <a:gd name="T3" fmla="*/ 21600 w 21600"/>
                <a:gd name="T4" fmla="*/ 21600 h 21600"/>
              </a:gdLst>
              <a:ahLst/>
              <a:cxnLst/>
              <a:rect l="T1" t="T2" r="T3" b="T4"/>
              <a:pathLst>
                <a:path w="21600" h="21600">
                  <a:moveTo>
                    <a:pt x="18692" y="4695"/>
                  </a:moveTo>
                  <a:cubicBezTo>
                    <a:pt x="17030" y="5634"/>
                    <a:pt x="17030" y="5634"/>
                    <a:pt x="17030" y="5634"/>
                  </a:cubicBezTo>
                  <a:cubicBezTo>
                    <a:pt x="14953" y="7043"/>
                    <a:pt x="13707" y="6104"/>
                    <a:pt x="14123" y="3286"/>
                  </a:cubicBezTo>
                  <a:cubicBezTo>
                    <a:pt x="14123" y="3286"/>
                    <a:pt x="14123" y="3286"/>
                    <a:pt x="14123" y="3286"/>
                  </a:cubicBezTo>
                  <a:cubicBezTo>
                    <a:pt x="14123" y="3286"/>
                    <a:pt x="14123" y="3286"/>
                    <a:pt x="14123" y="3286"/>
                  </a:cubicBezTo>
                  <a:cubicBezTo>
                    <a:pt x="14538" y="1878"/>
                    <a:pt x="14123" y="469"/>
                    <a:pt x="12461" y="469"/>
                  </a:cubicBezTo>
                  <a:cubicBezTo>
                    <a:pt x="12046" y="0"/>
                    <a:pt x="11215" y="469"/>
                    <a:pt x="10800" y="939"/>
                  </a:cubicBezTo>
                  <a:cubicBezTo>
                    <a:pt x="8723" y="2347"/>
                    <a:pt x="7476" y="4695"/>
                    <a:pt x="7476" y="7043"/>
                  </a:cubicBezTo>
                  <a:cubicBezTo>
                    <a:pt x="7476" y="7043"/>
                    <a:pt x="7476" y="7513"/>
                    <a:pt x="7476" y="7513"/>
                  </a:cubicBezTo>
                  <a:cubicBezTo>
                    <a:pt x="7476" y="7513"/>
                    <a:pt x="7476" y="7513"/>
                    <a:pt x="7476" y="7513"/>
                  </a:cubicBezTo>
                  <a:cubicBezTo>
                    <a:pt x="8307" y="9391"/>
                    <a:pt x="6646" y="13147"/>
                    <a:pt x="4569" y="14556"/>
                  </a:cubicBezTo>
                  <a:cubicBezTo>
                    <a:pt x="2907" y="15495"/>
                    <a:pt x="2907" y="15495"/>
                    <a:pt x="2907" y="15495"/>
                  </a:cubicBezTo>
                  <a:cubicBezTo>
                    <a:pt x="1246" y="16434"/>
                    <a:pt x="0" y="18782"/>
                    <a:pt x="0" y="20660"/>
                  </a:cubicBezTo>
                  <a:cubicBezTo>
                    <a:pt x="0" y="21600"/>
                    <a:pt x="0" y="21600"/>
                    <a:pt x="0" y="21600"/>
                  </a:cubicBezTo>
                  <a:cubicBezTo>
                    <a:pt x="21600" y="6573"/>
                    <a:pt x="21600" y="6573"/>
                    <a:pt x="21600" y="6573"/>
                  </a:cubicBezTo>
                  <a:cubicBezTo>
                    <a:pt x="21600" y="6104"/>
                    <a:pt x="21600" y="6104"/>
                    <a:pt x="21600" y="6104"/>
                  </a:cubicBezTo>
                  <a:cubicBezTo>
                    <a:pt x="21600" y="4226"/>
                    <a:pt x="20353" y="3756"/>
                    <a:pt x="18692" y="4695"/>
                  </a:cubicBezTo>
                  <a:close/>
                  <a:moveTo>
                    <a:pt x="10800" y="6573"/>
                  </a:moveTo>
                  <a:cubicBezTo>
                    <a:pt x="9969" y="7043"/>
                    <a:pt x="9138" y="7043"/>
                    <a:pt x="9138" y="5634"/>
                  </a:cubicBezTo>
                  <a:cubicBezTo>
                    <a:pt x="9138" y="4695"/>
                    <a:pt x="9969" y="3286"/>
                    <a:pt x="10800" y="2347"/>
                  </a:cubicBezTo>
                  <a:cubicBezTo>
                    <a:pt x="11630" y="1878"/>
                    <a:pt x="12461" y="2347"/>
                    <a:pt x="12461" y="3286"/>
                  </a:cubicBezTo>
                  <a:cubicBezTo>
                    <a:pt x="12461" y="4226"/>
                    <a:pt x="11630" y="6104"/>
                    <a:pt x="10800" y="6573"/>
                  </a:cubicBezTo>
                  <a:close/>
                </a:path>
              </a:pathLst>
            </a:custGeom>
            <a:solidFill>
              <a:srgbClr val="EAEAEA">
                <a:alpha val="97000"/>
              </a:srgbClr>
            </a:solidFill>
            <a:ln w="9525" cap="flat" cmpd="sng">
              <a:noFill/>
              <a:prstDash val="solid"/>
              <a:round/>
            </a:ln>
          </p:spPr>
          <p:txBody>
            <a:bodyPr rtlCol="0" anchor="ctr"/>
            <a:lstStyle/>
            <a:p>
              <a:pPr algn="ctr"/>
            </a:p>
          </p:txBody>
        </p:sp>
        <p:sp>
          <p:nvSpPr>
            <p:cNvPr id="750" name="曲线"/>
            <p:cNvSpPr/>
            <p:nvPr/>
          </p:nvSpPr>
          <p:spPr>
            <a:xfrm>
              <a:off x="6200512" y="3011621"/>
              <a:ext cx="83599" cy="68849"/>
            </a:xfrm>
            <a:custGeom>
              <a:avLst/>
              <a:gdLst>
                <a:gd name="T1" fmla="*/ 0 w 21600"/>
                <a:gd name="T2" fmla="*/ 0 h 21600"/>
                <a:gd name="T3" fmla="*/ 21600 w 21600"/>
                <a:gd name="T4" fmla="*/ 21600 h 21600"/>
              </a:gdLst>
              <a:ahLst/>
              <a:cxnLst/>
              <a:rect l="T1" t="T2" r="T3" b="T4"/>
              <a:pathLst>
                <a:path w="21600" h="21600">
                  <a:moveTo>
                    <a:pt x="21600" y="599"/>
                  </a:moveTo>
                  <a:cubicBezTo>
                    <a:pt x="21600" y="4800"/>
                    <a:pt x="21600" y="4800"/>
                    <a:pt x="21600" y="4800"/>
                  </a:cubicBezTo>
                  <a:cubicBezTo>
                    <a:pt x="21600" y="4800"/>
                    <a:pt x="21600" y="5400"/>
                    <a:pt x="21109" y="5400"/>
                  </a:cubicBezTo>
                  <a:cubicBezTo>
                    <a:pt x="490" y="21600"/>
                    <a:pt x="490" y="21600"/>
                    <a:pt x="490" y="21600"/>
                  </a:cubicBezTo>
                  <a:cubicBezTo>
                    <a:pt x="490" y="21600"/>
                    <a:pt x="0" y="21600"/>
                    <a:pt x="0" y="21000"/>
                  </a:cubicBezTo>
                  <a:cubicBezTo>
                    <a:pt x="0" y="17400"/>
                    <a:pt x="0" y="17400"/>
                    <a:pt x="0" y="17400"/>
                  </a:cubicBezTo>
                  <a:cubicBezTo>
                    <a:pt x="0" y="16799"/>
                    <a:pt x="0" y="16200"/>
                    <a:pt x="490" y="15600"/>
                  </a:cubicBezTo>
                  <a:cubicBezTo>
                    <a:pt x="21109" y="0"/>
                    <a:pt x="21109" y="0"/>
                    <a:pt x="21109" y="0"/>
                  </a:cubicBezTo>
                  <a:cubicBezTo>
                    <a:pt x="21109" y="0"/>
                    <a:pt x="21600" y="599"/>
                    <a:pt x="21600" y="599"/>
                  </a:cubicBezTo>
                  <a:close/>
                </a:path>
              </a:pathLst>
            </a:custGeom>
            <a:solidFill>
              <a:srgbClr val="0FB1B5">
                <a:alpha val="97000"/>
              </a:srgbClr>
            </a:solidFill>
            <a:ln w="9525" cap="flat" cmpd="sng">
              <a:noFill/>
              <a:prstDash val="solid"/>
              <a:round/>
            </a:ln>
          </p:spPr>
          <p:txBody>
            <a:bodyPr rtlCol="0" anchor="ctr"/>
            <a:lstStyle/>
            <a:p>
              <a:pPr algn="ctr"/>
            </a:p>
          </p:txBody>
        </p:sp>
        <p:sp>
          <p:nvSpPr>
            <p:cNvPr id="751" name="曲线"/>
            <p:cNvSpPr/>
            <p:nvPr/>
          </p:nvSpPr>
          <p:spPr>
            <a:xfrm>
              <a:off x="6769967" y="3675524"/>
              <a:ext cx="697311" cy="421947"/>
            </a:xfrm>
            <a:custGeom>
              <a:avLst/>
              <a:gdLst>
                <a:gd name="T1" fmla="*/ 0 w 21600"/>
                <a:gd name="T2" fmla="*/ 0 h 21600"/>
                <a:gd name="T3" fmla="*/ 21600 w 21600"/>
                <a:gd name="T4" fmla="*/ 21600 h 21600"/>
              </a:gdLst>
              <a:ahLst/>
              <a:cxnLst/>
              <a:rect l="T1" t="T2" r="T3" b="T4"/>
              <a:pathLst>
                <a:path w="21600" h="21600">
                  <a:moveTo>
                    <a:pt x="10563" y="0"/>
                  </a:moveTo>
                  <a:cubicBezTo>
                    <a:pt x="10504" y="97"/>
                    <a:pt x="10386" y="97"/>
                    <a:pt x="10327" y="194"/>
                  </a:cubicBezTo>
                  <a:cubicBezTo>
                    <a:pt x="236" y="10216"/>
                    <a:pt x="236" y="10216"/>
                    <a:pt x="236" y="10216"/>
                  </a:cubicBezTo>
                  <a:cubicBezTo>
                    <a:pt x="0" y="10508"/>
                    <a:pt x="0" y="11091"/>
                    <a:pt x="236" y="11286"/>
                  </a:cubicBezTo>
                  <a:cubicBezTo>
                    <a:pt x="10150" y="21308"/>
                    <a:pt x="10150" y="21308"/>
                    <a:pt x="10150" y="21308"/>
                  </a:cubicBezTo>
                  <a:cubicBezTo>
                    <a:pt x="10327" y="21502"/>
                    <a:pt x="10563" y="21600"/>
                    <a:pt x="10740" y="21600"/>
                  </a:cubicBezTo>
                  <a:cubicBezTo>
                    <a:pt x="10977" y="21600"/>
                    <a:pt x="11154" y="21502"/>
                    <a:pt x="11331" y="21308"/>
                  </a:cubicBezTo>
                  <a:cubicBezTo>
                    <a:pt x="21245" y="11481"/>
                    <a:pt x="21245" y="11481"/>
                    <a:pt x="21245" y="11481"/>
                  </a:cubicBezTo>
                  <a:cubicBezTo>
                    <a:pt x="21600" y="11189"/>
                    <a:pt x="21600" y="10508"/>
                    <a:pt x="21245" y="10216"/>
                  </a:cubicBezTo>
                  <a:cubicBezTo>
                    <a:pt x="12983" y="1848"/>
                    <a:pt x="12983" y="1848"/>
                    <a:pt x="12983" y="1848"/>
                  </a:cubicBezTo>
                  <a:cubicBezTo>
                    <a:pt x="12924" y="2043"/>
                    <a:pt x="12924" y="2237"/>
                    <a:pt x="12924" y="2432"/>
                  </a:cubicBezTo>
                  <a:cubicBezTo>
                    <a:pt x="12924" y="2724"/>
                    <a:pt x="12865" y="3016"/>
                    <a:pt x="12688" y="3113"/>
                  </a:cubicBezTo>
                  <a:cubicBezTo>
                    <a:pt x="12570" y="3210"/>
                    <a:pt x="12452" y="3308"/>
                    <a:pt x="12275" y="3308"/>
                  </a:cubicBezTo>
                  <a:cubicBezTo>
                    <a:pt x="12275" y="3308"/>
                    <a:pt x="12216" y="3308"/>
                    <a:pt x="12216" y="3308"/>
                  </a:cubicBezTo>
                  <a:cubicBezTo>
                    <a:pt x="11862" y="3308"/>
                    <a:pt x="11567" y="3210"/>
                    <a:pt x="11331" y="3016"/>
                  </a:cubicBezTo>
                  <a:cubicBezTo>
                    <a:pt x="11036" y="2918"/>
                    <a:pt x="10859" y="2724"/>
                    <a:pt x="10740" y="2627"/>
                  </a:cubicBezTo>
                  <a:cubicBezTo>
                    <a:pt x="10622" y="2432"/>
                    <a:pt x="10563" y="2140"/>
                    <a:pt x="10563" y="1848"/>
                  </a:cubicBezTo>
                  <a:cubicBezTo>
                    <a:pt x="10563" y="1459"/>
                    <a:pt x="10563" y="778"/>
                    <a:pt x="10563" y="0"/>
                  </a:cubicBezTo>
                </a:path>
              </a:pathLst>
            </a:custGeom>
            <a:solidFill>
              <a:srgbClr val="83B6B6"/>
            </a:solidFill>
            <a:ln w="9525" cap="flat" cmpd="sng">
              <a:noFill/>
              <a:prstDash val="solid"/>
              <a:round/>
            </a:ln>
          </p:spPr>
          <p:txBody>
            <a:bodyPr rtlCol="0" anchor="ctr"/>
            <a:lstStyle/>
            <a:p>
              <a:pPr algn="ctr"/>
            </a:p>
          </p:txBody>
        </p:sp>
        <p:sp>
          <p:nvSpPr>
            <p:cNvPr id="752" name="曲线"/>
            <p:cNvSpPr/>
            <p:nvPr/>
          </p:nvSpPr>
          <p:spPr>
            <a:xfrm>
              <a:off x="6771934" y="3587988"/>
              <a:ext cx="691410" cy="477026"/>
            </a:xfrm>
            <a:custGeom>
              <a:avLst/>
              <a:gdLst>
                <a:gd name="T1" fmla="*/ 0 w 21600"/>
                <a:gd name="T2" fmla="*/ 0 h 21600"/>
                <a:gd name="T3" fmla="*/ 21600 w 21600"/>
                <a:gd name="T4" fmla="*/ 21600 h 21600"/>
              </a:gdLst>
              <a:ahLst/>
              <a:cxnLst/>
              <a:rect l="T1" t="T2" r="T3" b="T4"/>
              <a:pathLst>
                <a:path w="21600" h="21600">
                  <a:moveTo>
                    <a:pt x="21600" y="9638"/>
                  </a:moveTo>
                  <a:cubicBezTo>
                    <a:pt x="21600" y="9380"/>
                    <a:pt x="21540" y="9207"/>
                    <a:pt x="21361" y="9121"/>
                  </a:cubicBezTo>
                  <a:cubicBezTo>
                    <a:pt x="11365" y="258"/>
                    <a:pt x="11365" y="258"/>
                    <a:pt x="11365" y="258"/>
                  </a:cubicBezTo>
                  <a:cubicBezTo>
                    <a:pt x="11067" y="0"/>
                    <a:pt x="10651" y="0"/>
                    <a:pt x="10353" y="258"/>
                  </a:cubicBezTo>
                  <a:cubicBezTo>
                    <a:pt x="178" y="9121"/>
                    <a:pt x="178" y="9121"/>
                    <a:pt x="178" y="9121"/>
                  </a:cubicBezTo>
                  <a:cubicBezTo>
                    <a:pt x="59" y="9294"/>
                    <a:pt x="0" y="9466"/>
                    <a:pt x="0" y="9638"/>
                  </a:cubicBezTo>
                  <a:cubicBezTo>
                    <a:pt x="0" y="9638"/>
                    <a:pt x="0" y="9638"/>
                    <a:pt x="0" y="9638"/>
                  </a:cubicBezTo>
                  <a:cubicBezTo>
                    <a:pt x="0" y="12047"/>
                    <a:pt x="0" y="12047"/>
                    <a:pt x="0" y="12047"/>
                  </a:cubicBezTo>
                  <a:cubicBezTo>
                    <a:pt x="0" y="12047"/>
                    <a:pt x="0" y="12047"/>
                    <a:pt x="0" y="12047"/>
                  </a:cubicBezTo>
                  <a:cubicBezTo>
                    <a:pt x="0" y="12219"/>
                    <a:pt x="59" y="12305"/>
                    <a:pt x="178" y="12392"/>
                  </a:cubicBezTo>
                  <a:cubicBezTo>
                    <a:pt x="10175" y="21255"/>
                    <a:pt x="10175" y="21255"/>
                    <a:pt x="10175" y="21255"/>
                  </a:cubicBezTo>
                  <a:cubicBezTo>
                    <a:pt x="10591" y="21600"/>
                    <a:pt x="11008" y="21600"/>
                    <a:pt x="11365" y="21255"/>
                  </a:cubicBezTo>
                  <a:cubicBezTo>
                    <a:pt x="21361" y="12564"/>
                    <a:pt x="21361" y="12564"/>
                    <a:pt x="21361" y="12564"/>
                  </a:cubicBezTo>
                  <a:cubicBezTo>
                    <a:pt x="21540" y="12478"/>
                    <a:pt x="21600" y="12219"/>
                    <a:pt x="21600" y="11961"/>
                  </a:cubicBezTo>
                  <a:cubicBezTo>
                    <a:pt x="21600" y="11961"/>
                    <a:pt x="21600" y="11961"/>
                    <a:pt x="21600" y="11961"/>
                  </a:cubicBezTo>
                  <a:cubicBezTo>
                    <a:pt x="21600" y="9638"/>
                    <a:pt x="21600" y="9638"/>
                    <a:pt x="21600" y="9638"/>
                  </a:cubicBezTo>
                  <a:close/>
                </a:path>
              </a:pathLst>
            </a:custGeom>
            <a:solidFill>
              <a:srgbClr val="EDEDED"/>
            </a:solidFill>
            <a:ln w="9525" cap="flat" cmpd="sng">
              <a:noFill/>
              <a:prstDash val="solid"/>
              <a:round/>
            </a:ln>
          </p:spPr>
          <p:txBody>
            <a:bodyPr rtlCol="0" anchor="ctr"/>
            <a:lstStyle/>
            <a:p>
              <a:pPr algn="ctr"/>
            </a:p>
          </p:txBody>
        </p:sp>
        <p:sp>
          <p:nvSpPr>
            <p:cNvPr id="753" name="曲线"/>
            <p:cNvSpPr/>
            <p:nvPr/>
          </p:nvSpPr>
          <p:spPr>
            <a:xfrm>
              <a:off x="6769967" y="3587988"/>
              <a:ext cx="697311" cy="425881"/>
            </a:xfrm>
            <a:custGeom>
              <a:avLst/>
              <a:gdLst>
                <a:gd name="T1" fmla="*/ 0 w 21600"/>
                <a:gd name="T2" fmla="*/ 0 h 21600"/>
                <a:gd name="T3" fmla="*/ 21600 w 21600"/>
                <a:gd name="T4" fmla="*/ 21600 h 21600"/>
              </a:gdLst>
              <a:ahLst/>
              <a:cxnLst/>
              <a:rect l="T1" t="T2" r="T3" b="T4"/>
              <a:pathLst>
                <a:path w="21600" h="21600">
                  <a:moveTo>
                    <a:pt x="21245" y="11475"/>
                  </a:moveTo>
                  <a:cubicBezTo>
                    <a:pt x="11331" y="21214"/>
                    <a:pt x="11331" y="21214"/>
                    <a:pt x="11331" y="21214"/>
                  </a:cubicBezTo>
                  <a:cubicBezTo>
                    <a:pt x="10977" y="21600"/>
                    <a:pt x="10563" y="21600"/>
                    <a:pt x="10150" y="21214"/>
                  </a:cubicBezTo>
                  <a:cubicBezTo>
                    <a:pt x="236" y="11282"/>
                    <a:pt x="236" y="11282"/>
                    <a:pt x="236" y="11282"/>
                  </a:cubicBezTo>
                  <a:cubicBezTo>
                    <a:pt x="0" y="11089"/>
                    <a:pt x="0" y="10510"/>
                    <a:pt x="236" y="10221"/>
                  </a:cubicBezTo>
                  <a:cubicBezTo>
                    <a:pt x="10327" y="289"/>
                    <a:pt x="10327" y="289"/>
                    <a:pt x="10327" y="289"/>
                  </a:cubicBezTo>
                  <a:cubicBezTo>
                    <a:pt x="10622" y="0"/>
                    <a:pt x="11036" y="0"/>
                    <a:pt x="11331" y="289"/>
                  </a:cubicBezTo>
                  <a:cubicBezTo>
                    <a:pt x="21245" y="10221"/>
                    <a:pt x="21245" y="10221"/>
                    <a:pt x="21245" y="10221"/>
                  </a:cubicBezTo>
                  <a:cubicBezTo>
                    <a:pt x="21600" y="10510"/>
                    <a:pt x="21600" y="11185"/>
                    <a:pt x="21245" y="11475"/>
                  </a:cubicBezTo>
                  <a:close/>
                </a:path>
              </a:pathLst>
            </a:custGeom>
            <a:solidFill>
              <a:srgbClr val="FFFFFF"/>
            </a:solidFill>
            <a:ln w="9525" cap="flat" cmpd="sng">
              <a:noFill/>
              <a:prstDash val="solid"/>
              <a:round/>
            </a:ln>
          </p:spPr>
          <p:txBody>
            <a:bodyPr rtlCol="0" anchor="ctr"/>
            <a:lstStyle/>
            <a:p>
              <a:pPr algn="ctr"/>
            </a:p>
          </p:txBody>
        </p:sp>
        <p:sp>
          <p:nvSpPr>
            <p:cNvPr id="754" name="曲线"/>
            <p:cNvSpPr/>
            <p:nvPr/>
          </p:nvSpPr>
          <p:spPr>
            <a:xfrm>
              <a:off x="7589233" y="4217466"/>
              <a:ext cx="697311" cy="423914"/>
            </a:xfrm>
            <a:custGeom>
              <a:avLst/>
              <a:gdLst>
                <a:gd name="T1" fmla="*/ 0 w 21600"/>
                <a:gd name="T2" fmla="*/ 0 h 21600"/>
                <a:gd name="T3" fmla="*/ 21600 w 21600"/>
                <a:gd name="T4" fmla="*/ 21600 h 21600"/>
              </a:gdLst>
              <a:ahLst/>
              <a:cxnLst/>
              <a:rect l="T1" t="T2" r="T3" b="T4"/>
              <a:pathLst>
                <a:path w="21600" h="21600">
                  <a:moveTo>
                    <a:pt x="10859" y="0"/>
                  </a:moveTo>
                  <a:cubicBezTo>
                    <a:pt x="10681" y="0"/>
                    <a:pt x="10504" y="96"/>
                    <a:pt x="10386" y="290"/>
                  </a:cubicBezTo>
                  <a:cubicBezTo>
                    <a:pt x="236" y="10267"/>
                    <a:pt x="236" y="10267"/>
                    <a:pt x="236" y="10267"/>
                  </a:cubicBezTo>
                  <a:cubicBezTo>
                    <a:pt x="0" y="10557"/>
                    <a:pt x="0" y="11139"/>
                    <a:pt x="236" y="11332"/>
                  </a:cubicBezTo>
                  <a:cubicBezTo>
                    <a:pt x="10209" y="21309"/>
                    <a:pt x="10209" y="21309"/>
                    <a:pt x="10209" y="21309"/>
                  </a:cubicBezTo>
                  <a:cubicBezTo>
                    <a:pt x="10386" y="21503"/>
                    <a:pt x="10622" y="21600"/>
                    <a:pt x="10799" y="21600"/>
                  </a:cubicBezTo>
                  <a:cubicBezTo>
                    <a:pt x="11036" y="21600"/>
                    <a:pt x="11213" y="21503"/>
                    <a:pt x="11390" y="21309"/>
                  </a:cubicBezTo>
                  <a:cubicBezTo>
                    <a:pt x="21304" y="11526"/>
                    <a:pt x="21304" y="11526"/>
                    <a:pt x="21304" y="11526"/>
                  </a:cubicBezTo>
                  <a:cubicBezTo>
                    <a:pt x="21600" y="11235"/>
                    <a:pt x="21600" y="10557"/>
                    <a:pt x="21304" y="10267"/>
                  </a:cubicBezTo>
                  <a:cubicBezTo>
                    <a:pt x="11390" y="290"/>
                    <a:pt x="11390" y="290"/>
                    <a:pt x="11390" y="290"/>
                  </a:cubicBezTo>
                  <a:cubicBezTo>
                    <a:pt x="11213" y="96"/>
                    <a:pt x="11036" y="0"/>
                    <a:pt x="10859" y="0"/>
                  </a:cubicBezTo>
                </a:path>
              </a:pathLst>
            </a:custGeom>
            <a:solidFill>
              <a:srgbClr val="83B6B6"/>
            </a:solidFill>
            <a:ln w="9525" cap="flat" cmpd="sng">
              <a:noFill/>
              <a:prstDash val="solid"/>
              <a:round/>
            </a:ln>
          </p:spPr>
          <p:txBody>
            <a:bodyPr rtlCol="0" anchor="ctr"/>
            <a:lstStyle/>
            <a:p>
              <a:pPr algn="ctr"/>
            </a:p>
          </p:txBody>
        </p:sp>
        <p:sp>
          <p:nvSpPr>
            <p:cNvPr id="755" name="曲线"/>
            <p:cNvSpPr/>
            <p:nvPr/>
          </p:nvSpPr>
          <p:spPr>
            <a:xfrm>
              <a:off x="7591200" y="4125995"/>
              <a:ext cx="693376" cy="477026"/>
            </a:xfrm>
            <a:custGeom>
              <a:avLst/>
              <a:gdLst>
                <a:gd name="T1" fmla="*/ 0 w 21600"/>
                <a:gd name="T2" fmla="*/ 0 h 21600"/>
                <a:gd name="T3" fmla="*/ 21600 w 21600"/>
                <a:gd name="T4" fmla="*/ 21600 h 21600"/>
              </a:gdLst>
              <a:ahLst/>
              <a:cxnLst/>
              <a:rect l="T1" t="T2" r="T3" b="T4"/>
              <a:pathLst>
                <a:path w="21600" h="21600">
                  <a:moveTo>
                    <a:pt x="21600" y="9638"/>
                  </a:moveTo>
                  <a:cubicBezTo>
                    <a:pt x="21600" y="9380"/>
                    <a:pt x="21540" y="9207"/>
                    <a:pt x="21362" y="9121"/>
                  </a:cubicBezTo>
                  <a:cubicBezTo>
                    <a:pt x="11393" y="258"/>
                    <a:pt x="11393" y="258"/>
                    <a:pt x="11393" y="258"/>
                  </a:cubicBezTo>
                  <a:cubicBezTo>
                    <a:pt x="11096" y="0"/>
                    <a:pt x="10681" y="0"/>
                    <a:pt x="10384" y="258"/>
                  </a:cubicBezTo>
                  <a:cubicBezTo>
                    <a:pt x="178" y="9121"/>
                    <a:pt x="178" y="9121"/>
                    <a:pt x="178" y="9121"/>
                  </a:cubicBezTo>
                  <a:cubicBezTo>
                    <a:pt x="59" y="9207"/>
                    <a:pt x="0" y="9466"/>
                    <a:pt x="0" y="9638"/>
                  </a:cubicBezTo>
                  <a:cubicBezTo>
                    <a:pt x="0" y="9638"/>
                    <a:pt x="0" y="9638"/>
                    <a:pt x="0" y="9638"/>
                  </a:cubicBezTo>
                  <a:cubicBezTo>
                    <a:pt x="0" y="12047"/>
                    <a:pt x="0" y="12047"/>
                    <a:pt x="0" y="12047"/>
                  </a:cubicBezTo>
                  <a:cubicBezTo>
                    <a:pt x="0" y="12047"/>
                    <a:pt x="0" y="12047"/>
                    <a:pt x="0" y="12047"/>
                  </a:cubicBezTo>
                  <a:cubicBezTo>
                    <a:pt x="59" y="12219"/>
                    <a:pt x="118" y="12305"/>
                    <a:pt x="178" y="12392"/>
                  </a:cubicBezTo>
                  <a:cubicBezTo>
                    <a:pt x="10206" y="21255"/>
                    <a:pt x="10206" y="21255"/>
                    <a:pt x="10206" y="21255"/>
                  </a:cubicBezTo>
                  <a:cubicBezTo>
                    <a:pt x="10562" y="21600"/>
                    <a:pt x="11037" y="21600"/>
                    <a:pt x="11393" y="21255"/>
                  </a:cubicBezTo>
                  <a:cubicBezTo>
                    <a:pt x="21362" y="12564"/>
                    <a:pt x="21362" y="12564"/>
                    <a:pt x="21362" y="12564"/>
                  </a:cubicBezTo>
                  <a:cubicBezTo>
                    <a:pt x="21540" y="12392"/>
                    <a:pt x="21600" y="12219"/>
                    <a:pt x="21600" y="11961"/>
                  </a:cubicBezTo>
                  <a:cubicBezTo>
                    <a:pt x="21600" y="11961"/>
                    <a:pt x="21600" y="11961"/>
                    <a:pt x="21600" y="11961"/>
                  </a:cubicBezTo>
                  <a:cubicBezTo>
                    <a:pt x="21600" y="9638"/>
                    <a:pt x="21600" y="9638"/>
                    <a:pt x="21600" y="9638"/>
                  </a:cubicBezTo>
                  <a:close/>
                </a:path>
              </a:pathLst>
            </a:custGeom>
            <a:solidFill>
              <a:srgbClr val="EDEDED"/>
            </a:solidFill>
            <a:ln w="9525" cap="flat" cmpd="sng">
              <a:noFill/>
              <a:prstDash val="solid"/>
              <a:round/>
            </a:ln>
          </p:spPr>
          <p:txBody>
            <a:bodyPr rtlCol="0" anchor="ctr"/>
            <a:lstStyle/>
            <a:p>
              <a:pPr algn="ctr"/>
            </a:p>
          </p:txBody>
        </p:sp>
        <p:sp>
          <p:nvSpPr>
            <p:cNvPr id="756" name="曲线"/>
            <p:cNvSpPr/>
            <p:nvPr/>
          </p:nvSpPr>
          <p:spPr>
            <a:xfrm>
              <a:off x="7589233" y="4125995"/>
              <a:ext cx="697311" cy="425881"/>
            </a:xfrm>
            <a:custGeom>
              <a:avLst/>
              <a:gdLst>
                <a:gd name="T1" fmla="*/ 0 w 21600"/>
                <a:gd name="T2" fmla="*/ 0 h 21600"/>
                <a:gd name="T3" fmla="*/ 21600 w 21600"/>
                <a:gd name="T4" fmla="*/ 21600 h 21600"/>
              </a:gdLst>
              <a:ahLst/>
              <a:cxnLst/>
              <a:rect l="T1" t="T2" r="T3" b="T4"/>
              <a:pathLst>
                <a:path w="21600" h="21600">
                  <a:moveTo>
                    <a:pt x="21304" y="11474"/>
                  </a:moveTo>
                  <a:cubicBezTo>
                    <a:pt x="11390" y="21214"/>
                    <a:pt x="11390" y="21214"/>
                    <a:pt x="11390" y="21214"/>
                  </a:cubicBezTo>
                  <a:cubicBezTo>
                    <a:pt x="11036" y="21600"/>
                    <a:pt x="10563" y="21600"/>
                    <a:pt x="10209" y="21214"/>
                  </a:cubicBezTo>
                  <a:cubicBezTo>
                    <a:pt x="236" y="11282"/>
                    <a:pt x="236" y="11282"/>
                    <a:pt x="236" y="11282"/>
                  </a:cubicBezTo>
                  <a:cubicBezTo>
                    <a:pt x="0" y="11089"/>
                    <a:pt x="0" y="10510"/>
                    <a:pt x="236" y="10221"/>
                  </a:cubicBezTo>
                  <a:cubicBezTo>
                    <a:pt x="10386" y="289"/>
                    <a:pt x="10386" y="289"/>
                    <a:pt x="10386" y="289"/>
                  </a:cubicBezTo>
                  <a:cubicBezTo>
                    <a:pt x="10681" y="0"/>
                    <a:pt x="11095" y="0"/>
                    <a:pt x="11390" y="289"/>
                  </a:cubicBezTo>
                  <a:cubicBezTo>
                    <a:pt x="21304" y="10221"/>
                    <a:pt x="21304" y="10221"/>
                    <a:pt x="21304" y="10221"/>
                  </a:cubicBezTo>
                  <a:cubicBezTo>
                    <a:pt x="21600" y="10510"/>
                    <a:pt x="21600" y="11185"/>
                    <a:pt x="21304" y="11474"/>
                  </a:cubicBezTo>
                  <a:close/>
                </a:path>
              </a:pathLst>
            </a:custGeom>
            <a:solidFill>
              <a:srgbClr val="FFFFFF"/>
            </a:solidFill>
            <a:ln w="9525" cap="flat" cmpd="sng">
              <a:noFill/>
              <a:prstDash val="solid"/>
              <a:round/>
            </a:ln>
          </p:spPr>
          <p:txBody>
            <a:bodyPr rtlCol="0" anchor="ctr"/>
            <a:lstStyle/>
            <a:p>
              <a:pPr algn="ctr"/>
            </a:p>
          </p:txBody>
        </p:sp>
        <p:sp>
          <p:nvSpPr>
            <p:cNvPr id="757" name="曲线"/>
            <p:cNvSpPr/>
            <p:nvPr/>
          </p:nvSpPr>
          <p:spPr>
            <a:xfrm>
              <a:off x="7900023" y="4264677"/>
              <a:ext cx="188835" cy="108191"/>
            </a:xfrm>
            <a:custGeom>
              <a:avLst/>
              <a:gdLst>
                <a:gd name="T1" fmla="*/ 0 w 21600"/>
                <a:gd name="T2" fmla="*/ 0 h 21600"/>
                <a:gd name="T3" fmla="*/ 21600 w 21600"/>
                <a:gd name="T4" fmla="*/ 21600 h 21600"/>
              </a:gdLst>
              <a:ahLst/>
              <a:cxnLst/>
              <a:rect l="T1" t="T2" r="T3" b="T4"/>
              <a:pathLst>
                <a:path w="21600" h="21600">
                  <a:moveTo>
                    <a:pt x="21600" y="17431"/>
                  </a:moveTo>
                  <a:cubicBezTo>
                    <a:pt x="21600" y="17431"/>
                    <a:pt x="21600" y="17431"/>
                    <a:pt x="21600" y="17431"/>
                  </a:cubicBezTo>
                  <a:cubicBezTo>
                    <a:pt x="21600" y="17431"/>
                    <a:pt x="21600" y="17431"/>
                    <a:pt x="21600" y="17431"/>
                  </a:cubicBezTo>
                  <a:cubicBezTo>
                    <a:pt x="21600" y="17810"/>
                    <a:pt x="21600" y="17810"/>
                    <a:pt x="21600" y="17810"/>
                  </a:cubicBezTo>
                  <a:cubicBezTo>
                    <a:pt x="21381" y="18568"/>
                    <a:pt x="20945" y="20842"/>
                    <a:pt x="18763" y="21221"/>
                  </a:cubicBezTo>
                  <a:cubicBezTo>
                    <a:pt x="18763" y="21600"/>
                    <a:pt x="18545" y="21600"/>
                    <a:pt x="18327" y="21600"/>
                  </a:cubicBezTo>
                  <a:cubicBezTo>
                    <a:pt x="18327" y="21600"/>
                    <a:pt x="18327" y="21600"/>
                    <a:pt x="18327" y="21600"/>
                  </a:cubicBezTo>
                  <a:cubicBezTo>
                    <a:pt x="17890" y="21600"/>
                    <a:pt x="17236" y="21600"/>
                    <a:pt x="16800" y="21600"/>
                  </a:cubicBezTo>
                  <a:cubicBezTo>
                    <a:pt x="16581" y="21600"/>
                    <a:pt x="16363" y="21600"/>
                    <a:pt x="16145" y="21600"/>
                  </a:cubicBezTo>
                  <a:cubicBezTo>
                    <a:pt x="13963" y="20842"/>
                    <a:pt x="11781" y="17810"/>
                    <a:pt x="11345" y="16673"/>
                  </a:cubicBezTo>
                  <a:cubicBezTo>
                    <a:pt x="11127" y="16673"/>
                    <a:pt x="11127" y="16673"/>
                    <a:pt x="11127" y="16673"/>
                  </a:cubicBezTo>
                  <a:cubicBezTo>
                    <a:pt x="11127" y="15915"/>
                    <a:pt x="11127" y="15915"/>
                    <a:pt x="11127" y="15915"/>
                  </a:cubicBezTo>
                  <a:cubicBezTo>
                    <a:pt x="11127" y="15915"/>
                    <a:pt x="9600" y="14021"/>
                    <a:pt x="9163" y="13642"/>
                  </a:cubicBezTo>
                  <a:cubicBezTo>
                    <a:pt x="7418" y="11747"/>
                    <a:pt x="5018" y="10231"/>
                    <a:pt x="2836" y="8336"/>
                  </a:cubicBezTo>
                  <a:cubicBezTo>
                    <a:pt x="1963" y="7957"/>
                    <a:pt x="1527" y="7200"/>
                    <a:pt x="1090" y="6442"/>
                  </a:cubicBezTo>
                  <a:cubicBezTo>
                    <a:pt x="872" y="6063"/>
                    <a:pt x="872" y="6063"/>
                    <a:pt x="872" y="6063"/>
                  </a:cubicBezTo>
                  <a:cubicBezTo>
                    <a:pt x="872" y="6063"/>
                    <a:pt x="872" y="6063"/>
                    <a:pt x="872" y="6063"/>
                  </a:cubicBezTo>
                  <a:cubicBezTo>
                    <a:pt x="654" y="5684"/>
                    <a:pt x="654" y="5684"/>
                    <a:pt x="654" y="5684"/>
                  </a:cubicBezTo>
                  <a:cubicBezTo>
                    <a:pt x="654" y="5305"/>
                    <a:pt x="436" y="4926"/>
                    <a:pt x="436" y="4926"/>
                  </a:cubicBezTo>
                  <a:cubicBezTo>
                    <a:pt x="218" y="4547"/>
                    <a:pt x="218" y="4547"/>
                    <a:pt x="218" y="4547"/>
                  </a:cubicBezTo>
                  <a:cubicBezTo>
                    <a:pt x="218" y="4168"/>
                    <a:pt x="218" y="4168"/>
                    <a:pt x="218" y="4168"/>
                  </a:cubicBezTo>
                  <a:cubicBezTo>
                    <a:pt x="218" y="4168"/>
                    <a:pt x="218" y="4168"/>
                    <a:pt x="218" y="4168"/>
                  </a:cubicBezTo>
                  <a:cubicBezTo>
                    <a:pt x="218" y="3789"/>
                    <a:pt x="218" y="3789"/>
                    <a:pt x="218" y="3789"/>
                  </a:cubicBezTo>
                  <a:cubicBezTo>
                    <a:pt x="0" y="3410"/>
                    <a:pt x="0" y="3031"/>
                    <a:pt x="0" y="2652"/>
                  </a:cubicBezTo>
                  <a:cubicBezTo>
                    <a:pt x="0" y="0"/>
                    <a:pt x="0" y="0"/>
                    <a:pt x="0" y="0"/>
                  </a:cubicBezTo>
                  <a:cubicBezTo>
                    <a:pt x="13963" y="9852"/>
                    <a:pt x="13963" y="9852"/>
                    <a:pt x="13963" y="9852"/>
                  </a:cubicBezTo>
                  <a:cubicBezTo>
                    <a:pt x="21600" y="14778"/>
                    <a:pt x="21600" y="14778"/>
                    <a:pt x="21600" y="14778"/>
                  </a:cubicBezTo>
                  <a:lnTo>
                    <a:pt x="21600" y="17431"/>
                  </a:lnTo>
                  <a:close/>
                </a:path>
              </a:pathLst>
            </a:custGeom>
            <a:solidFill>
              <a:srgbClr val="190B05"/>
            </a:solidFill>
            <a:ln w="9525" cap="flat" cmpd="sng">
              <a:noFill/>
              <a:prstDash val="solid"/>
              <a:round/>
            </a:ln>
          </p:spPr>
          <p:txBody>
            <a:bodyPr rtlCol="0" anchor="ctr"/>
            <a:lstStyle/>
            <a:p>
              <a:pPr algn="ctr"/>
            </a:p>
          </p:txBody>
        </p:sp>
        <p:sp>
          <p:nvSpPr>
            <p:cNvPr id="758" name="曲线"/>
            <p:cNvSpPr/>
            <p:nvPr/>
          </p:nvSpPr>
          <p:spPr>
            <a:xfrm>
              <a:off x="7898057" y="4247956"/>
              <a:ext cx="197686" cy="112125"/>
            </a:xfrm>
            <a:custGeom>
              <a:avLst/>
              <a:gdLst>
                <a:gd name="T1" fmla="*/ 0 w 21600"/>
                <a:gd name="T2" fmla="*/ 0 h 21600"/>
                <a:gd name="T3" fmla="*/ 21600 w 21600"/>
                <a:gd name="T4" fmla="*/ 21600 h 21600"/>
              </a:gdLst>
              <a:ahLst/>
              <a:cxnLst/>
              <a:rect l="T1" t="T2" r="T3" b="T4"/>
              <a:pathLst>
                <a:path w="21600" h="21600">
                  <a:moveTo>
                    <a:pt x="12876" y="2562"/>
                  </a:moveTo>
                  <a:cubicBezTo>
                    <a:pt x="12876" y="2562"/>
                    <a:pt x="10592" y="2562"/>
                    <a:pt x="7061" y="1464"/>
                  </a:cubicBezTo>
                  <a:cubicBezTo>
                    <a:pt x="3323" y="366"/>
                    <a:pt x="830" y="0"/>
                    <a:pt x="415" y="1830"/>
                  </a:cubicBezTo>
                  <a:cubicBezTo>
                    <a:pt x="0" y="3660"/>
                    <a:pt x="0" y="5857"/>
                    <a:pt x="3115" y="9884"/>
                  </a:cubicBezTo>
                  <a:cubicBezTo>
                    <a:pt x="6438" y="13545"/>
                    <a:pt x="8930" y="14277"/>
                    <a:pt x="11423" y="17939"/>
                  </a:cubicBezTo>
                  <a:cubicBezTo>
                    <a:pt x="13292" y="20501"/>
                    <a:pt x="15161" y="21233"/>
                    <a:pt x="17030" y="21233"/>
                  </a:cubicBezTo>
                  <a:cubicBezTo>
                    <a:pt x="18899" y="21600"/>
                    <a:pt x="20353" y="20135"/>
                    <a:pt x="20769" y="19037"/>
                  </a:cubicBezTo>
                  <a:cubicBezTo>
                    <a:pt x="21600" y="15742"/>
                    <a:pt x="20769" y="9518"/>
                    <a:pt x="20769" y="9518"/>
                  </a:cubicBezTo>
                </a:path>
              </a:pathLst>
            </a:custGeom>
            <a:solidFill>
              <a:srgbClr val="442312"/>
            </a:solidFill>
            <a:ln w="9525" cap="flat" cmpd="sng">
              <a:noFill/>
              <a:prstDash val="solid"/>
              <a:round/>
            </a:ln>
          </p:spPr>
          <p:txBody>
            <a:bodyPr rtlCol="0" anchor="ctr"/>
            <a:lstStyle/>
            <a:p>
              <a:pPr algn="ctr"/>
            </a:p>
          </p:txBody>
        </p:sp>
        <p:sp>
          <p:nvSpPr>
            <p:cNvPr id="759" name="曲线"/>
            <p:cNvSpPr/>
            <p:nvPr/>
          </p:nvSpPr>
          <p:spPr>
            <a:xfrm>
              <a:off x="7780035" y="4344345"/>
              <a:ext cx="188834" cy="60980"/>
            </a:xfrm>
            <a:custGeom>
              <a:avLst/>
              <a:gdLst>
                <a:gd name="T1" fmla="*/ 0 w 21600"/>
                <a:gd name="T2" fmla="*/ 0 h 21600"/>
                <a:gd name="T3" fmla="*/ 21600 w 21600"/>
                <a:gd name="T4" fmla="*/ 21600 h 21600"/>
              </a:gdLst>
              <a:ahLst/>
              <a:cxnLst/>
              <a:rect l="T1" t="T2" r="T3" b="T4"/>
              <a:pathLst>
                <a:path w="21600" h="21600">
                  <a:moveTo>
                    <a:pt x="21600" y="9450"/>
                  </a:moveTo>
                  <a:cubicBezTo>
                    <a:pt x="21600" y="14849"/>
                    <a:pt x="21600" y="14849"/>
                    <a:pt x="21600" y="14849"/>
                  </a:cubicBezTo>
                  <a:cubicBezTo>
                    <a:pt x="21600" y="17550"/>
                    <a:pt x="21381" y="19574"/>
                    <a:pt x="20727" y="20250"/>
                  </a:cubicBezTo>
                  <a:cubicBezTo>
                    <a:pt x="20509" y="20250"/>
                    <a:pt x="20290" y="20924"/>
                    <a:pt x="19854" y="20924"/>
                  </a:cubicBezTo>
                  <a:cubicBezTo>
                    <a:pt x="17454" y="21599"/>
                    <a:pt x="13963" y="20250"/>
                    <a:pt x="13963" y="20250"/>
                  </a:cubicBezTo>
                  <a:cubicBezTo>
                    <a:pt x="13963" y="18224"/>
                    <a:pt x="13963" y="18224"/>
                    <a:pt x="13963" y="18224"/>
                  </a:cubicBezTo>
                  <a:cubicBezTo>
                    <a:pt x="13963" y="18224"/>
                    <a:pt x="12654" y="17550"/>
                    <a:pt x="8727" y="16200"/>
                  </a:cubicBezTo>
                  <a:cubicBezTo>
                    <a:pt x="4800" y="14174"/>
                    <a:pt x="2181" y="10800"/>
                    <a:pt x="872" y="8774"/>
                  </a:cubicBezTo>
                  <a:cubicBezTo>
                    <a:pt x="436" y="8100"/>
                    <a:pt x="0" y="6074"/>
                    <a:pt x="0" y="4049"/>
                  </a:cubicBezTo>
                  <a:cubicBezTo>
                    <a:pt x="0" y="0"/>
                    <a:pt x="0" y="0"/>
                    <a:pt x="0" y="0"/>
                  </a:cubicBezTo>
                  <a:cubicBezTo>
                    <a:pt x="15054" y="8100"/>
                    <a:pt x="15054" y="8100"/>
                    <a:pt x="15054" y="8100"/>
                  </a:cubicBezTo>
                  <a:lnTo>
                    <a:pt x="21600" y="9450"/>
                  </a:lnTo>
                  <a:close/>
                </a:path>
              </a:pathLst>
            </a:custGeom>
            <a:solidFill>
              <a:srgbClr val="190B05"/>
            </a:solidFill>
            <a:ln w="9525" cap="flat" cmpd="sng">
              <a:noFill/>
              <a:prstDash val="solid"/>
              <a:round/>
            </a:ln>
          </p:spPr>
          <p:txBody>
            <a:bodyPr rtlCol="0" anchor="ctr"/>
            <a:lstStyle/>
            <a:p>
              <a:pPr algn="ctr"/>
            </a:p>
          </p:txBody>
        </p:sp>
        <p:sp>
          <p:nvSpPr>
            <p:cNvPr id="760" name="曲线"/>
            <p:cNvSpPr/>
            <p:nvPr/>
          </p:nvSpPr>
          <p:spPr>
            <a:xfrm>
              <a:off x="7780035" y="4312871"/>
              <a:ext cx="195719" cy="77701"/>
            </a:xfrm>
            <a:custGeom>
              <a:avLst/>
              <a:gdLst>
                <a:gd name="T1" fmla="*/ 0 w 21600"/>
                <a:gd name="T2" fmla="*/ 0 h 21600"/>
                <a:gd name="T3" fmla="*/ 21600 w 21600"/>
                <a:gd name="T4" fmla="*/ 21600 h 21600"/>
              </a:gdLst>
              <a:ahLst/>
              <a:cxnLst/>
              <a:rect l="T1" t="T2" r="T3" b="T4"/>
              <a:pathLst>
                <a:path w="21600" h="21600">
                  <a:moveTo>
                    <a:pt x="10695" y="0"/>
                  </a:moveTo>
                  <a:cubicBezTo>
                    <a:pt x="10695" y="0"/>
                    <a:pt x="9017" y="4214"/>
                    <a:pt x="7130" y="4214"/>
                  </a:cubicBezTo>
                  <a:cubicBezTo>
                    <a:pt x="5242" y="4214"/>
                    <a:pt x="1677" y="3687"/>
                    <a:pt x="629" y="5795"/>
                  </a:cubicBezTo>
                  <a:cubicBezTo>
                    <a:pt x="209" y="6321"/>
                    <a:pt x="0" y="7375"/>
                    <a:pt x="0" y="8429"/>
                  </a:cubicBezTo>
                  <a:cubicBezTo>
                    <a:pt x="0" y="9483"/>
                    <a:pt x="209" y="11063"/>
                    <a:pt x="419" y="12116"/>
                  </a:cubicBezTo>
                  <a:cubicBezTo>
                    <a:pt x="1258" y="14751"/>
                    <a:pt x="5871" y="18439"/>
                    <a:pt x="9436" y="19492"/>
                  </a:cubicBezTo>
                  <a:cubicBezTo>
                    <a:pt x="13211" y="20019"/>
                    <a:pt x="13211" y="20019"/>
                    <a:pt x="15099" y="20546"/>
                  </a:cubicBezTo>
                  <a:cubicBezTo>
                    <a:pt x="16776" y="21600"/>
                    <a:pt x="18454" y="21600"/>
                    <a:pt x="19502" y="20546"/>
                  </a:cubicBezTo>
                  <a:cubicBezTo>
                    <a:pt x="21390" y="17912"/>
                    <a:pt x="21600" y="11063"/>
                    <a:pt x="20341" y="6321"/>
                  </a:cubicBezTo>
                  <a:cubicBezTo>
                    <a:pt x="19293" y="2107"/>
                    <a:pt x="10695" y="0"/>
                    <a:pt x="10695" y="0"/>
                  </a:cubicBezTo>
                  <a:close/>
                </a:path>
              </a:pathLst>
            </a:custGeom>
            <a:solidFill>
              <a:srgbClr val="442312"/>
            </a:solidFill>
            <a:ln w="9525" cap="flat" cmpd="sng">
              <a:noFill/>
              <a:prstDash val="solid"/>
              <a:round/>
            </a:ln>
          </p:spPr>
          <p:txBody>
            <a:bodyPr rtlCol="0" anchor="ctr"/>
            <a:lstStyle/>
            <a:p>
              <a:pPr algn="ctr"/>
            </a:p>
          </p:txBody>
        </p:sp>
        <p:sp>
          <p:nvSpPr>
            <p:cNvPr id="761" name="曲线"/>
            <p:cNvSpPr/>
            <p:nvPr/>
          </p:nvSpPr>
          <p:spPr>
            <a:xfrm>
              <a:off x="7642343" y="2996868"/>
              <a:ext cx="310790" cy="338344"/>
            </a:xfrm>
            <a:custGeom>
              <a:avLst/>
              <a:gdLst>
                <a:gd name="T1" fmla="*/ 0 w 21600"/>
                <a:gd name="T2" fmla="*/ 0 h 21600"/>
                <a:gd name="T3" fmla="*/ 21600 w 21600"/>
                <a:gd name="T4" fmla="*/ 21600 h 21600"/>
              </a:gdLst>
              <a:ahLst/>
              <a:cxnLst/>
              <a:rect l="T1" t="T2" r="T3" b="T4"/>
              <a:pathLst>
                <a:path w="21600" h="21600">
                  <a:moveTo>
                    <a:pt x="21600" y="12862"/>
                  </a:moveTo>
                  <a:cubicBezTo>
                    <a:pt x="5698" y="21600"/>
                    <a:pt x="5698" y="21600"/>
                    <a:pt x="5698" y="21600"/>
                  </a:cubicBezTo>
                  <a:cubicBezTo>
                    <a:pt x="132" y="9343"/>
                    <a:pt x="132" y="9343"/>
                    <a:pt x="132" y="9343"/>
                  </a:cubicBezTo>
                  <a:cubicBezTo>
                    <a:pt x="0" y="8858"/>
                    <a:pt x="132" y="8373"/>
                    <a:pt x="662" y="8130"/>
                  </a:cubicBezTo>
                  <a:cubicBezTo>
                    <a:pt x="14841" y="242"/>
                    <a:pt x="14841" y="242"/>
                    <a:pt x="14841" y="242"/>
                  </a:cubicBezTo>
                  <a:cubicBezTo>
                    <a:pt x="15239" y="0"/>
                    <a:pt x="15901" y="121"/>
                    <a:pt x="16034" y="606"/>
                  </a:cubicBezTo>
                  <a:cubicBezTo>
                    <a:pt x="21600" y="12862"/>
                    <a:pt x="21600" y="12862"/>
                    <a:pt x="21600" y="12862"/>
                  </a:cubicBezTo>
                </a:path>
              </a:pathLst>
            </a:custGeom>
            <a:solidFill>
              <a:srgbClr val="063444"/>
            </a:solidFill>
            <a:ln w="9525" cap="flat" cmpd="sng">
              <a:noFill/>
              <a:prstDash val="solid"/>
              <a:round/>
            </a:ln>
          </p:spPr>
          <p:txBody>
            <a:bodyPr rtlCol="0" anchor="ctr"/>
            <a:lstStyle/>
            <a:p>
              <a:pPr algn="ctr"/>
            </a:p>
          </p:txBody>
        </p:sp>
        <p:sp>
          <p:nvSpPr>
            <p:cNvPr id="762" name="曲线"/>
            <p:cNvSpPr/>
            <p:nvPr/>
          </p:nvSpPr>
          <p:spPr>
            <a:xfrm>
              <a:off x="7654145" y="3005720"/>
              <a:ext cx="288169" cy="315722"/>
            </a:xfrm>
            <a:custGeom>
              <a:avLst/>
              <a:gdLst>
                <a:gd name="T1" fmla="*/ 0 w 21600"/>
                <a:gd name="T2" fmla="*/ 0 h 21600"/>
                <a:gd name="T3" fmla="*/ 21600 w 21600"/>
                <a:gd name="T4" fmla="*/ 21600 h 21600"/>
              </a:gdLst>
              <a:ahLst/>
              <a:cxnLst/>
              <a:rect l="T1" t="T2" r="T3" b="T4"/>
              <a:pathLst>
                <a:path w="21600" h="21600">
                  <a:moveTo>
                    <a:pt x="21600" y="12881"/>
                  </a:moveTo>
                  <a:cubicBezTo>
                    <a:pt x="5721" y="21600"/>
                    <a:pt x="5721" y="21600"/>
                    <a:pt x="5721" y="21600"/>
                  </a:cubicBezTo>
                  <a:cubicBezTo>
                    <a:pt x="143" y="9498"/>
                    <a:pt x="143" y="9498"/>
                    <a:pt x="143" y="9498"/>
                  </a:cubicBezTo>
                  <a:cubicBezTo>
                    <a:pt x="0" y="8848"/>
                    <a:pt x="0" y="8587"/>
                    <a:pt x="572" y="8197"/>
                  </a:cubicBezTo>
                  <a:cubicBezTo>
                    <a:pt x="15305" y="130"/>
                    <a:pt x="15305" y="130"/>
                    <a:pt x="15305" y="130"/>
                  </a:cubicBezTo>
                  <a:cubicBezTo>
                    <a:pt x="15592" y="0"/>
                    <a:pt x="15878" y="130"/>
                    <a:pt x="16021" y="390"/>
                  </a:cubicBezTo>
                  <a:cubicBezTo>
                    <a:pt x="21600" y="12881"/>
                    <a:pt x="21600" y="12881"/>
                    <a:pt x="21600" y="12881"/>
                  </a:cubicBezTo>
                </a:path>
              </a:pathLst>
            </a:custGeom>
            <a:solidFill>
              <a:srgbClr val="4DE4E8"/>
            </a:solidFill>
            <a:ln w="9525" cap="flat" cmpd="sng">
              <a:noFill/>
              <a:prstDash val="solid"/>
              <a:round/>
            </a:ln>
          </p:spPr>
          <p:txBody>
            <a:bodyPr rtlCol="0" anchor="ctr"/>
            <a:lstStyle/>
            <a:p>
              <a:pPr algn="ctr"/>
            </a:p>
          </p:txBody>
        </p:sp>
        <p:sp>
          <p:nvSpPr>
            <p:cNvPr id="763" name="曲线"/>
            <p:cNvSpPr/>
            <p:nvPr/>
          </p:nvSpPr>
          <p:spPr>
            <a:xfrm>
              <a:off x="7676767" y="3114895"/>
              <a:ext cx="64911" cy="69833"/>
            </a:xfrm>
            <a:custGeom>
              <a:avLst/>
              <a:gdLst>
                <a:gd name="T1" fmla="*/ 0 w 21600"/>
                <a:gd name="T2" fmla="*/ 0 h 21600"/>
                <a:gd name="T3" fmla="*/ 21600 w 21600"/>
                <a:gd name="T4" fmla="*/ 21600 h 21600"/>
              </a:gdLst>
              <a:ahLst/>
              <a:cxnLst/>
              <a:rect l="T1" t="T2" r="T3" b="T4"/>
              <a:pathLst>
                <a:path w="21600" h="21600">
                  <a:moveTo>
                    <a:pt x="15247" y="0"/>
                  </a:moveTo>
                  <a:cubicBezTo>
                    <a:pt x="15247" y="0"/>
                    <a:pt x="15247" y="0"/>
                    <a:pt x="15247" y="0"/>
                  </a:cubicBezTo>
                  <a:cubicBezTo>
                    <a:pt x="0" y="8172"/>
                    <a:pt x="0" y="8172"/>
                    <a:pt x="0" y="8172"/>
                  </a:cubicBezTo>
                  <a:cubicBezTo>
                    <a:pt x="0" y="8172"/>
                    <a:pt x="0" y="8756"/>
                    <a:pt x="0" y="8756"/>
                  </a:cubicBezTo>
                  <a:cubicBezTo>
                    <a:pt x="5082" y="21016"/>
                    <a:pt x="5082" y="21016"/>
                    <a:pt x="5082" y="21016"/>
                  </a:cubicBezTo>
                  <a:cubicBezTo>
                    <a:pt x="5717" y="21600"/>
                    <a:pt x="5717" y="21600"/>
                    <a:pt x="6352" y="21600"/>
                  </a:cubicBezTo>
                  <a:cubicBezTo>
                    <a:pt x="6352" y="21600"/>
                    <a:pt x="6352" y="21600"/>
                    <a:pt x="6352" y="21600"/>
                  </a:cubicBezTo>
                  <a:cubicBezTo>
                    <a:pt x="20964" y="13427"/>
                    <a:pt x="20964" y="13427"/>
                    <a:pt x="20964" y="13427"/>
                  </a:cubicBezTo>
                  <a:cubicBezTo>
                    <a:pt x="21600" y="12843"/>
                    <a:pt x="21600" y="12843"/>
                    <a:pt x="21600" y="12259"/>
                  </a:cubicBezTo>
                  <a:cubicBezTo>
                    <a:pt x="15882" y="0"/>
                    <a:pt x="15882" y="0"/>
                    <a:pt x="15882" y="0"/>
                  </a:cubicBezTo>
                  <a:cubicBezTo>
                    <a:pt x="15882" y="0"/>
                    <a:pt x="15882" y="0"/>
                    <a:pt x="15247" y="0"/>
                  </a:cubicBezTo>
                </a:path>
              </a:pathLst>
            </a:custGeom>
            <a:solidFill>
              <a:srgbClr val="96F2F3"/>
            </a:solidFill>
            <a:ln w="9525" cap="flat" cmpd="sng">
              <a:noFill/>
              <a:prstDash val="solid"/>
              <a:round/>
            </a:ln>
          </p:spPr>
          <p:txBody>
            <a:bodyPr rtlCol="0" anchor="ctr"/>
            <a:lstStyle/>
            <a:p>
              <a:pPr algn="ctr"/>
            </a:p>
          </p:txBody>
        </p:sp>
        <p:sp>
          <p:nvSpPr>
            <p:cNvPr id="764" name="曲线"/>
            <p:cNvSpPr/>
            <p:nvPr/>
          </p:nvSpPr>
          <p:spPr>
            <a:xfrm>
              <a:off x="7741679" y="3074570"/>
              <a:ext cx="64911" cy="70816"/>
            </a:xfrm>
            <a:custGeom>
              <a:avLst/>
              <a:gdLst>
                <a:gd name="T1" fmla="*/ 0 w 21600"/>
                <a:gd name="T2" fmla="*/ 0 h 21600"/>
                <a:gd name="T3" fmla="*/ 21600 w 21600"/>
                <a:gd name="T4" fmla="*/ 21600 h 21600"/>
              </a:gdLst>
              <a:ahLst/>
              <a:cxnLst/>
              <a:rect l="T1" t="T2" r="T3" b="T4"/>
              <a:pathLst>
                <a:path w="21600" h="21600">
                  <a:moveTo>
                    <a:pt x="15882" y="0"/>
                  </a:moveTo>
                  <a:cubicBezTo>
                    <a:pt x="15247" y="0"/>
                    <a:pt x="15247" y="0"/>
                    <a:pt x="15247" y="0"/>
                  </a:cubicBezTo>
                  <a:cubicBezTo>
                    <a:pt x="635" y="8172"/>
                    <a:pt x="635" y="8172"/>
                    <a:pt x="635" y="8172"/>
                  </a:cubicBezTo>
                  <a:cubicBezTo>
                    <a:pt x="0" y="8756"/>
                    <a:pt x="0" y="8756"/>
                    <a:pt x="0" y="9340"/>
                  </a:cubicBezTo>
                  <a:cubicBezTo>
                    <a:pt x="5717" y="21600"/>
                    <a:pt x="5717" y="21600"/>
                    <a:pt x="5717" y="21600"/>
                  </a:cubicBezTo>
                  <a:cubicBezTo>
                    <a:pt x="5717" y="21600"/>
                    <a:pt x="5717" y="21600"/>
                    <a:pt x="6352" y="21600"/>
                  </a:cubicBezTo>
                  <a:cubicBezTo>
                    <a:pt x="6352" y="21600"/>
                    <a:pt x="6352" y="21600"/>
                    <a:pt x="6352" y="21600"/>
                  </a:cubicBezTo>
                  <a:cubicBezTo>
                    <a:pt x="21600" y="13427"/>
                    <a:pt x="21600" y="13427"/>
                    <a:pt x="21600" y="13427"/>
                  </a:cubicBezTo>
                  <a:cubicBezTo>
                    <a:pt x="21600" y="13427"/>
                    <a:pt x="21600" y="12843"/>
                    <a:pt x="21600" y="12843"/>
                  </a:cubicBezTo>
                  <a:cubicBezTo>
                    <a:pt x="16517" y="583"/>
                    <a:pt x="16517" y="583"/>
                    <a:pt x="16517" y="583"/>
                  </a:cubicBezTo>
                  <a:cubicBezTo>
                    <a:pt x="16517" y="0"/>
                    <a:pt x="15882" y="0"/>
                    <a:pt x="15882" y="0"/>
                  </a:cubicBezTo>
                </a:path>
              </a:pathLst>
            </a:custGeom>
            <a:solidFill>
              <a:srgbClr val="BAF8F8"/>
            </a:solidFill>
            <a:ln w="9525" cap="flat" cmpd="sng">
              <a:noFill/>
              <a:prstDash val="solid"/>
              <a:round/>
            </a:ln>
          </p:spPr>
          <p:txBody>
            <a:bodyPr rtlCol="0" anchor="ctr"/>
            <a:lstStyle/>
            <a:p>
              <a:pPr algn="ctr"/>
            </a:p>
          </p:txBody>
        </p:sp>
        <p:sp>
          <p:nvSpPr>
            <p:cNvPr id="765" name="曲线"/>
            <p:cNvSpPr/>
            <p:nvPr/>
          </p:nvSpPr>
          <p:spPr>
            <a:xfrm>
              <a:off x="7729876" y="3143419"/>
              <a:ext cx="107203" cy="116060"/>
            </a:xfrm>
            <a:custGeom>
              <a:avLst/>
              <a:gdLst>
                <a:gd name="T1" fmla="*/ 0 w 21600"/>
                <a:gd name="T2" fmla="*/ 0 h 21600"/>
                <a:gd name="T3" fmla="*/ 21600 w 21600"/>
                <a:gd name="T4" fmla="*/ 21600 h 21600"/>
              </a:gdLst>
              <a:ahLst/>
              <a:cxnLst/>
              <a:rect l="T1" t="T2" r="T3" b="T4"/>
              <a:pathLst>
                <a:path w="21600" h="21600">
                  <a:moveTo>
                    <a:pt x="21214" y="13101"/>
                  </a:moveTo>
                  <a:cubicBezTo>
                    <a:pt x="6557" y="21245"/>
                    <a:pt x="6557" y="21245"/>
                    <a:pt x="6557" y="21245"/>
                  </a:cubicBezTo>
                  <a:cubicBezTo>
                    <a:pt x="6171" y="21600"/>
                    <a:pt x="5785" y="21245"/>
                    <a:pt x="5785" y="20891"/>
                  </a:cubicBezTo>
                  <a:cubicBezTo>
                    <a:pt x="385" y="8852"/>
                    <a:pt x="385" y="8852"/>
                    <a:pt x="385" y="8852"/>
                  </a:cubicBezTo>
                  <a:cubicBezTo>
                    <a:pt x="0" y="8852"/>
                    <a:pt x="385" y="8498"/>
                    <a:pt x="771" y="8144"/>
                  </a:cubicBezTo>
                  <a:cubicBezTo>
                    <a:pt x="15042" y="0"/>
                    <a:pt x="15042" y="0"/>
                    <a:pt x="15042" y="0"/>
                  </a:cubicBezTo>
                  <a:cubicBezTo>
                    <a:pt x="15428" y="0"/>
                    <a:pt x="16200" y="0"/>
                    <a:pt x="16200" y="354"/>
                  </a:cubicBezTo>
                  <a:cubicBezTo>
                    <a:pt x="21600" y="12393"/>
                    <a:pt x="21600" y="12393"/>
                    <a:pt x="21600" y="12393"/>
                  </a:cubicBezTo>
                  <a:cubicBezTo>
                    <a:pt x="21600" y="12747"/>
                    <a:pt x="21600" y="13101"/>
                    <a:pt x="21214" y="13101"/>
                  </a:cubicBezTo>
                </a:path>
              </a:pathLst>
            </a:custGeom>
            <a:solidFill>
              <a:srgbClr val="DEFFFE"/>
            </a:solidFill>
            <a:ln w="9525" cap="flat" cmpd="sng">
              <a:noFill/>
              <a:prstDash val="solid"/>
              <a:round/>
            </a:ln>
          </p:spPr>
          <p:txBody>
            <a:bodyPr rtlCol="0" anchor="ctr"/>
            <a:lstStyle/>
            <a:p>
              <a:pPr algn="ctr"/>
            </a:p>
          </p:txBody>
        </p:sp>
        <p:sp>
          <p:nvSpPr>
            <p:cNvPr id="766" name="曲线"/>
            <p:cNvSpPr/>
            <p:nvPr/>
          </p:nvSpPr>
          <p:spPr>
            <a:xfrm>
              <a:off x="7821342" y="3135550"/>
              <a:ext cx="29505" cy="18688"/>
            </a:xfrm>
            <a:custGeom>
              <a:avLst/>
              <a:gdLst>
                <a:gd name="T1" fmla="*/ 0 w 21600"/>
                <a:gd name="T2" fmla="*/ 0 h 21600"/>
                <a:gd name="T3" fmla="*/ 21600 w 21600"/>
                <a:gd name="T4" fmla="*/ 21600 h 21600"/>
              </a:gdLst>
              <a:ahLst/>
              <a:cxnLst/>
              <a:rect l="T1" t="T2" r="T3" b="T4"/>
              <a:pathLst>
                <a:path w="21600" h="21600">
                  <a:moveTo>
                    <a:pt x="20160" y="4319"/>
                  </a:moveTo>
                  <a:cubicBezTo>
                    <a:pt x="2879" y="21600"/>
                    <a:pt x="2879" y="21600"/>
                    <a:pt x="2879" y="21600"/>
                  </a:cubicBezTo>
                  <a:cubicBezTo>
                    <a:pt x="1439" y="21600"/>
                    <a:pt x="1439" y="21600"/>
                    <a:pt x="1439" y="21600"/>
                  </a:cubicBezTo>
                  <a:cubicBezTo>
                    <a:pt x="0" y="19440"/>
                    <a:pt x="0" y="19440"/>
                    <a:pt x="0" y="19440"/>
                  </a:cubicBezTo>
                  <a:cubicBezTo>
                    <a:pt x="1439" y="17280"/>
                    <a:pt x="1439" y="17280"/>
                    <a:pt x="1439" y="17280"/>
                  </a:cubicBezTo>
                  <a:cubicBezTo>
                    <a:pt x="18720" y="0"/>
                    <a:pt x="18720" y="0"/>
                    <a:pt x="18720" y="0"/>
                  </a:cubicBezTo>
                  <a:cubicBezTo>
                    <a:pt x="20160" y="0"/>
                    <a:pt x="20160" y="0"/>
                    <a:pt x="20160" y="2159"/>
                  </a:cubicBezTo>
                  <a:cubicBezTo>
                    <a:pt x="21600" y="4319"/>
                    <a:pt x="21600" y="4319"/>
                    <a:pt x="21600" y="4319"/>
                  </a:cubicBezTo>
                  <a:lnTo>
                    <a:pt x="20160" y="4319"/>
                  </a:lnTo>
                  <a:close/>
                </a:path>
              </a:pathLst>
            </a:custGeom>
            <a:solidFill>
              <a:srgbClr val="DEFFFE"/>
            </a:solidFill>
            <a:ln w="9525" cap="flat" cmpd="sng">
              <a:noFill/>
              <a:prstDash val="solid"/>
              <a:round/>
            </a:ln>
          </p:spPr>
          <p:txBody>
            <a:bodyPr rtlCol="0" anchor="ctr"/>
            <a:lstStyle/>
            <a:p>
              <a:pPr algn="ctr"/>
            </a:p>
          </p:txBody>
        </p:sp>
        <p:sp>
          <p:nvSpPr>
            <p:cNvPr id="767" name="曲线"/>
            <p:cNvSpPr/>
            <p:nvPr/>
          </p:nvSpPr>
          <p:spPr>
            <a:xfrm>
              <a:off x="7825276" y="3129649"/>
              <a:ext cx="48192" cy="32457"/>
            </a:xfrm>
            <a:custGeom>
              <a:avLst/>
              <a:gdLst>
                <a:gd name="T1" fmla="*/ 0 w 21600"/>
                <a:gd name="T2" fmla="*/ 0 h 21600"/>
                <a:gd name="T3" fmla="*/ 21600 w 21600"/>
                <a:gd name="T4" fmla="*/ 21600 h 21600"/>
              </a:gdLst>
              <a:ahLst/>
              <a:cxnLst/>
              <a:rect l="T1" t="T2" r="T3" b="T4"/>
              <a:pathLst>
                <a:path w="21600" h="21600">
                  <a:moveTo>
                    <a:pt x="1728" y="21600"/>
                  </a:moveTo>
                  <a:cubicBezTo>
                    <a:pt x="1728" y="21600"/>
                    <a:pt x="864" y="21600"/>
                    <a:pt x="864" y="20329"/>
                  </a:cubicBezTo>
                  <a:cubicBezTo>
                    <a:pt x="0" y="19058"/>
                    <a:pt x="0" y="19058"/>
                    <a:pt x="0" y="19058"/>
                  </a:cubicBezTo>
                  <a:cubicBezTo>
                    <a:pt x="0" y="17788"/>
                    <a:pt x="0" y="17788"/>
                    <a:pt x="864" y="17788"/>
                  </a:cubicBezTo>
                  <a:cubicBezTo>
                    <a:pt x="19871" y="0"/>
                    <a:pt x="19871" y="0"/>
                    <a:pt x="19871" y="0"/>
                  </a:cubicBezTo>
                  <a:cubicBezTo>
                    <a:pt x="20735" y="0"/>
                    <a:pt x="20735" y="0"/>
                    <a:pt x="21600" y="1270"/>
                  </a:cubicBezTo>
                  <a:cubicBezTo>
                    <a:pt x="21600" y="2541"/>
                    <a:pt x="21600" y="2541"/>
                    <a:pt x="21600" y="2541"/>
                  </a:cubicBezTo>
                  <a:cubicBezTo>
                    <a:pt x="21600" y="3811"/>
                    <a:pt x="21600" y="3811"/>
                    <a:pt x="21600" y="3811"/>
                  </a:cubicBezTo>
                </a:path>
              </a:pathLst>
            </a:custGeom>
            <a:solidFill>
              <a:srgbClr val="DEFFFE"/>
            </a:solidFill>
            <a:ln w="9525" cap="flat" cmpd="sng">
              <a:noFill/>
              <a:prstDash val="solid"/>
              <a:round/>
            </a:ln>
          </p:spPr>
          <p:txBody>
            <a:bodyPr rtlCol="0" anchor="ctr"/>
            <a:lstStyle/>
            <a:p>
              <a:pPr algn="ctr"/>
            </a:p>
          </p:txBody>
        </p:sp>
        <p:sp>
          <p:nvSpPr>
            <p:cNvPr id="768" name="曲线"/>
            <p:cNvSpPr/>
            <p:nvPr/>
          </p:nvSpPr>
          <p:spPr>
            <a:xfrm>
              <a:off x="7829210" y="3137517"/>
              <a:ext cx="48192" cy="32457"/>
            </a:xfrm>
            <a:custGeom>
              <a:avLst/>
              <a:gdLst>
                <a:gd name="T1" fmla="*/ 0 w 21600"/>
                <a:gd name="T2" fmla="*/ 0 h 21600"/>
                <a:gd name="T3" fmla="*/ 21600 w 21600"/>
                <a:gd name="T4" fmla="*/ 21600 h 21600"/>
              </a:gdLst>
              <a:ahLst/>
              <a:cxnLst/>
              <a:rect l="T1" t="T2" r="T3" b="T4"/>
              <a:pathLst>
                <a:path w="21600" h="21600">
                  <a:moveTo>
                    <a:pt x="20735" y="3811"/>
                  </a:moveTo>
                  <a:cubicBezTo>
                    <a:pt x="1728" y="21600"/>
                    <a:pt x="1728" y="21600"/>
                    <a:pt x="1728" y="21600"/>
                  </a:cubicBezTo>
                  <a:cubicBezTo>
                    <a:pt x="864" y="21600"/>
                    <a:pt x="864" y="21600"/>
                    <a:pt x="0" y="20329"/>
                  </a:cubicBezTo>
                  <a:cubicBezTo>
                    <a:pt x="0" y="19058"/>
                    <a:pt x="0" y="19058"/>
                    <a:pt x="0" y="19058"/>
                  </a:cubicBezTo>
                  <a:cubicBezTo>
                    <a:pt x="0" y="19058"/>
                    <a:pt x="0" y="17788"/>
                    <a:pt x="0" y="17788"/>
                  </a:cubicBezTo>
                  <a:cubicBezTo>
                    <a:pt x="19871" y="0"/>
                    <a:pt x="19871" y="0"/>
                    <a:pt x="19871" y="0"/>
                  </a:cubicBezTo>
                  <a:cubicBezTo>
                    <a:pt x="19871" y="0"/>
                    <a:pt x="20735" y="0"/>
                    <a:pt x="20735" y="1270"/>
                  </a:cubicBezTo>
                  <a:cubicBezTo>
                    <a:pt x="21600" y="2541"/>
                    <a:pt x="21600" y="2541"/>
                    <a:pt x="21600" y="2541"/>
                  </a:cubicBezTo>
                  <a:cubicBezTo>
                    <a:pt x="21600" y="3811"/>
                    <a:pt x="21600" y="3811"/>
                    <a:pt x="20735" y="3811"/>
                  </a:cubicBezTo>
                </a:path>
              </a:pathLst>
            </a:custGeom>
            <a:solidFill>
              <a:srgbClr val="DEFFFE"/>
            </a:solidFill>
            <a:ln w="9525" cap="flat" cmpd="sng">
              <a:noFill/>
              <a:prstDash val="solid"/>
              <a:round/>
            </a:ln>
          </p:spPr>
          <p:txBody>
            <a:bodyPr rtlCol="0" anchor="ctr"/>
            <a:lstStyle/>
            <a:p>
              <a:pPr algn="ctr"/>
            </a:p>
          </p:txBody>
        </p:sp>
        <p:sp>
          <p:nvSpPr>
            <p:cNvPr id="769" name="曲线"/>
            <p:cNvSpPr/>
            <p:nvPr/>
          </p:nvSpPr>
          <p:spPr>
            <a:xfrm>
              <a:off x="7831178" y="3145386"/>
              <a:ext cx="50159" cy="31473"/>
            </a:xfrm>
            <a:custGeom>
              <a:avLst/>
              <a:gdLst>
                <a:gd name="T1" fmla="*/ 0 w 21600"/>
                <a:gd name="T2" fmla="*/ 0 h 21600"/>
                <a:gd name="T3" fmla="*/ 21600 w 21600"/>
                <a:gd name="T4" fmla="*/ 21600 h 21600"/>
              </a:gdLst>
              <a:ahLst/>
              <a:cxnLst/>
              <a:rect l="T1" t="T2" r="T3" b="T4"/>
              <a:pathLst>
                <a:path w="21600" h="21600">
                  <a:moveTo>
                    <a:pt x="20769" y="5082"/>
                  </a:moveTo>
                  <a:cubicBezTo>
                    <a:pt x="2492" y="21600"/>
                    <a:pt x="2492" y="21600"/>
                    <a:pt x="2492" y="21600"/>
                  </a:cubicBezTo>
                  <a:cubicBezTo>
                    <a:pt x="1661" y="21600"/>
                    <a:pt x="830" y="21600"/>
                    <a:pt x="830" y="20329"/>
                  </a:cubicBezTo>
                  <a:cubicBezTo>
                    <a:pt x="830" y="19058"/>
                    <a:pt x="830" y="19058"/>
                    <a:pt x="830" y="19058"/>
                  </a:cubicBezTo>
                  <a:cubicBezTo>
                    <a:pt x="0" y="19058"/>
                    <a:pt x="0" y="17788"/>
                    <a:pt x="830" y="17788"/>
                  </a:cubicBezTo>
                  <a:cubicBezTo>
                    <a:pt x="19107" y="0"/>
                    <a:pt x="19107" y="0"/>
                    <a:pt x="19107" y="0"/>
                  </a:cubicBezTo>
                  <a:cubicBezTo>
                    <a:pt x="19938" y="0"/>
                    <a:pt x="20769" y="0"/>
                    <a:pt x="20769" y="1270"/>
                  </a:cubicBezTo>
                  <a:cubicBezTo>
                    <a:pt x="21600" y="2541"/>
                    <a:pt x="21600" y="2541"/>
                    <a:pt x="21600" y="2541"/>
                  </a:cubicBezTo>
                  <a:cubicBezTo>
                    <a:pt x="21600" y="3811"/>
                    <a:pt x="21600" y="3811"/>
                    <a:pt x="20769" y="5082"/>
                  </a:cubicBezTo>
                </a:path>
              </a:pathLst>
            </a:custGeom>
            <a:solidFill>
              <a:srgbClr val="DEFFFE"/>
            </a:solidFill>
            <a:ln w="9525" cap="flat" cmpd="sng">
              <a:noFill/>
              <a:prstDash val="solid"/>
              <a:round/>
            </a:ln>
          </p:spPr>
          <p:txBody>
            <a:bodyPr rtlCol="0" anchor="ctr"/>
            <a:lstStyle/>
            <a:p>
              <a:pPr algn="ctr"/>
            </a:p>
          </p:txBody>
        </p:sp>
        <p:sp>
          <p:nvSpPr>
            <p:cNvPr id="770" name="曲线"/>
            <p:cNvSpPr/>
            <p:nvPr/>
          </p:nvSpPr>
          <p:spPr>
            <a:xfrm>
              <a:off x="7835112" y="3152271"/>
              <a:ext cx="47208" cy="32457"/>
            </a:xfrm>
            <a:custGeom>
              <a:avLst/>
              <a:gdLst>
                <a:gd name="T1" fmla="*/ 0 w 21600"/>
                <a:gd name="T2" fmla="*/ 0 h 21600"/>
                <a:gd name="T3" fmla="*/ 21600 w 21600"/>
                <a:gd name="T4" fmla="*/ 21600 h 21600"/>
              </a:gdLst>
              <a:ahLst/>
              <a:cxnLst/>
              <a:rect l="T1" t="T2" r="T3" b="T4"/>
              <a:pathLst>
                <a:path w="21600" h="21600">
                  <a:moveTo>
                    <a:pt x="20736" y="0"/>
                  </a:moveTo>
                  <a:cubicBezTo>
                    <a:pt x="19872" y="0"/>
                    <a:pt x="19872" y="0"/>
                    <a:pt x="19872" y="0"/>
                  </a:cubicBezTo>
                  <a:cubicBezTo>
                    <a:pt x="863" y="17788"/>
                    <a:pt x="863" y="17788"/>
                    <a:pt x="863" y="17788"/>
                  </a:cubicBezTo>
                  <a:cubicBezTo>
                    <a:pt x="0" y="17788"/>
                    <a:pt x="0" y="19058"/>
                    <a:pt x="0" y="19058"/>
                  </a:cubicBezTo>
                  <a:cubicBezTo>
                    <a:pt x="863" y="21600"/>
                    <a:pt x="863" y="21600"/>
                    <a:pt x="863" y="21600"/>
                  </a:cubicBezTo>
                  <a:cubicBezTo>
                    <a:pt x="863" y="21600"/>
                    <a:pt x="863" y="21600"/>
                    <a:pt x="1727" y="21600"/>
                  </a:cubicBezTo>
                  <a:cubicBezTo>
                    <a:pt x="1727" y="21600"/>
                    <a:pt x="1727" y="21600"/>
                    <a:pt x="1727" y="21600"/>
                  </a:cubicBezTo>
                  <a:cubicBezTo>
                    <a:pt x="21600" y="5082"/>
                    <a:pt x="21600" y="5082"/>
                    <a:pt x="21600" y="5082"/>
                  </a:cubicBezTo>
                  <a:cubicBezTo>
                    <a:pt x="21600" y="3811"/>
                    <a:pt x="21600" y="3811"/>
                    <a:pt x="21600" y="2541"/>
                  </a:cubicBezTo>
                  <a:cubicBezTo>
                    <a:pt x="21600" y="1270"/>
                    <a:pt x="21600" y="1270"/>
                    <a:pt x="21600" y="1270"/>
                  </a:cubicBezTo>
                  <a:cubicBezTo>
                    <a:pt x="21600" y="0"/>
                    <a:pt x="20736" y="0"/>
                    <a:pt x="20736" y="0"/>
                  </a:cubicBezTo>
                </a:path>
              </a:pathLst>
            </a:custGeom>
            <a:solidFill>
              <a:srgbClr val="BAF8F8"/>
            </a:solidFill>
            <a:ln w="9525" cap="flat" cmpd="sng">
              <a:noFill/>
              <a:prstDash val="solid"/>
              <a:round/>
            </a:ln>
          </p:spPr>
          <p:txBody>
            <a:bodyPr rtlCol="0" anchor="ctr"/>
            <a:lstStyle/>
            <a:p>
              <a:pPr algn="ctr"/>
            </a:p>
          </p:txBody>
        </p:sp>
        <p:sp>
          <p:nvSpPr>
            <p:cNvPr id="771" name="曲线"/>
            <p:cNvSpPr/>
            <p:nvPr/>
          </p:nvSpPr>
          <p:spPr>
            <a:xfrm>
              <a:off x="7839045" y="3160139"/>
              <a:ext cx="47208" cy="32457"/>
            </a:xfrm>
            <a:custGeom>
              <a:avLst/>
              <a:gdLst>
                <a:gd name="T1" fmla="*/ 0 w 21600"/>
                <a:gd name="T2" fmla="*/ 0 h 21600"/>
                <a:gd name="T3" fmla="*/ 21600 w 21600"/>
                <a:gd name="T4" fmla="*/ 21600 h 21600"/>
              </a:gdLst>
              <a:ahLst/>
              <a:cxnLst/>
              <a:rect l="T1" t="T2" r="T3" b="T4"/>
              <a:pathLst>
                <a:path w="21600" h="21600">
                  <a:moveTo>
                    <a:pt x="19872" y="0"/>
                  </a:moveTo>
                  <a:cubicBezTo>
                    <a:pt x="19872" y="0"/>
                    <a:pt x="19872" y="0"/>
                    <a:pt x="19872" y="0"/>
                  </a:cubicBezTo>
                  <a:cubicBezTo>
                    <a:pt x="0" y="17788"/>
                    <a:pt x="0" y="17788"/>
                    <a:pt x="0" y="17788"/>
                  </a:cubicBezTo>
                  <a:cubicBezTo>
                    <a:pt x="0" y="17788"/>
                    <a:pt x="0" y="19058"/>
                    <a:pt x="0" y="19058"/>
                  </a:cubicBezTo>
                  <a:cubicBezTo>
                    <a:pt x="0" y="21600"/>
                    <a:pt x="0" y="21600"/>
                    <a:pt x="0" y="21600"/>
                  </a:cubicBezTo>
                  <a:cubicBezTo>
                    <a:pt x="863" y="21600"/>
                    <a:pt x="863" y="21600"/>
                    <a:pt x="863" y="21600"/>
                  </a:cubicBezTo>
                  <a:cubicBezTo>
                    <a:pt x="1727" y="21600"/>
                    <a:pt x="1727" y="21600"/>
                    <a:pt x="1727" y="21600"/>
                  </a:cubicBezTo>
                  <a:cubicBezTo>
                    <a:pt x="20736" y="5082"/>
                    <a:pt x="20736" y="5082"/>
                    <a:pt x="20736" y="5082"/>
                  </a:cubicBezTo>
                  <a:cubicBezTo>
                    <a:pt x="21600" y="3811"/>
                    <a:pt x="21600" y="3811"/>
                    <a:pt x="21600" y="2541"/>
                  </a:cubicBezTo>
                  <a:cubicBezTo>
                    <a:pt x="20736" y="1270"/>
                    <a:pt x="20736" y="1270"/>
                    <a:pt x="20736" y="1270"/>
                  </a:cubicBezTo>
                  <a:cubicBezTo>
                    <a:pt x="20736" y="0"/>
                    <a:pt x="20736" y="0"/>
                    <a:pt x="19872" y="0"/>
                  </a:cubicBezTo>
                </a:path>
              </a:pathLst>
            </a:custGeom>
            <a:solidFill>
              <a:srgbClr val="96F2F3"/>
            </a:solidFill>
            <a:ln w="9525" cap="flat" cmpd="sng">
              <a:noFill/>
              <a:prstDash val="solid"/>
              <a:round/>
            </a:ln>
          </p:spPr>
          <p:txBody>
            <a:bodyPr rtlCol="0" anchor="ctr"/>
            <a:lstStyle/>
            <a:p>
              <a:pPr algn="ctr"/>
            </a:p>
          </p:txBody>
        </p:sp>
        <p:sp>
          <p:nvSpPr>
            <p:cNvPr id="772" name="曲线"/>
            <p:cNvSpPr/>
            <p:nvPr/>
          </p:nvSpPr>
          <p:spPr>
            <a:xfrm>
              <a:off x="7806590" y="3034243"/>
              <a:ext cx="66879" cy="72783"/>
            </a:xfrm>
            <a:custGeom>
              <a:avLst/>
              <a:gdLst>
                <a:gd name="T1" fmla="*/ 0 w 21600"/>
                <a:gd name="T2" fmla="*/ 0 h 21600"/>
                <a:gd name="T3" fmla="*/ 21600 w 21600"/>
                <a:gd name="T4" fmla="*/ 21600 h 21600"/>
              </a:gdLst>
              <a:ahLst/>
              <a:cxnLst/>
              <a:rect l="T1" t="T2" r="T3" b="T4"/>
              <a:pathLst>
                <a:path w="21600" h="21600">
                  <a:moveTo>
                    <a:pt x="20982" y="13073"/>
                  </a:moveTo>
                  <a:cubicBezTo>
                    <a:pt x="6788" y="21031"/>
                    <a:pt x="6788" y="21031"/>
                    <a:pt x="6788" y="21031"/>
                  </a:cubicBezTo>
                  <a:cubicBezTo>
                    <a:pt x="6171" y="21600"/>
                    <a:pt x="5554" y="21600"/>
                    <a:pt x="5554" y="21031"/>
                  </a:cubicBezTo>
                  <a:cubicBezTo>
                    <a:pt x="0" y="9094"/>
                    <a:pt x="0" y="9094"/>
                    <a:pt x="0" y="9094"/>
                  </a:cubicBezTo>
                  <a:cubicBezTo>
                    <a:pt x="0" y="9094"/>
                    <a:pt x="0" y="8526"/>
                    <a:pt x="617" y="8526"/>
                  </a:cubicBezTo>
                  <a:cubicBezTo>
                    <a:pt x="14811" y="568"/>
                    <a:pt x="14811" y="568"/>
                    <a:pt x="14811" y="568"/>
                  </a:cubicBezTo>
                  <a:cubicBezTo>
                    <a:pt x="15428" y="0"/>
                    <a:pt x="16045" y="568"/>
                    <a:pt x="16045" y="568"/>
                  </a:cubicBezTo>
                  <a:cubicBezTo>
                    <a:pt x="21600" y="12505"/>
                    <a:pt x="21600" y="12505"/>
                    <a:pt x="21600" y="12505"/>
                  </a:cubicBezTo>
                  <a:cubicBezTo>
                    <a:pt x="21600" y="12505"/>
                    <a:pt x="21600" y="13073"/>
                    <a:pt x="20982" y="13073"/>
                  </a:cubicBezTo>
                  <a:close/>
                </a:path>
              </a:pathLst>
            </a:custGeom>
            <a:solidFill>
              <a:srgbClr val="DEFFFE"/>
            </a:solidFill>
            <a:ln w="9525" cap="flat" cmpd="sng">
              <a:noFill/>
              <a:prstDash val="solid"/>
              <a:round/>
            </a:ln>
          </p:spPr>
          <p:txBody>
            <a:bodyPr rtlCol="0" anchor="ctr"/>
            <a:lstStyle/>
            <a:p>
              <a:pPr algn="ctr"/>
            </a:p>
          </p:txBody>
        </p:sp>
        <p:sp>
          <p:nvSpPr>
            <p:cNvPr id="773" name="曲线"/>
            <p:cNvSpPr/>
            <p:nvPr/>
          </p:nvSpPr>
          <p:spPr>
            <a:xfrm>
              <a:off x="7886255" y="3072602"/>
              <a:ext cx="62944" cy="70816"/>
            </a:xfrm>
            <a:custGeom>
              <a:avLst/>
              <a:gdLst>
                <a:gd name="T1" fmla="*/ 0 w 21600"/>
                <a:gd name="T2" fmla="*/ 0 h 21600"/>
                <a:gd name="T3" fmla="*/ 21600 w 21600"/>
                <a:gd name="T4" fmla="*/ 21600 h 21600"/>
              </a:gdLst>
              <a:ahLst/>
              <a:cxnLst/>
              <a:rect l="T1" t="T2" r="T3" b="T4"/>
              <a:pathLst>
                <a:path w="21600" h="21600">
                  <a:moveTo>
                    <a:pt x="21600" y="18097"/>
                  </a:moveTo>
                  <a:cubicBezTo>
                    <a:pt x="19636" y="19848"/>
                    <a:pt x="17018" y="21600"/>
                    <a:pt x="15709" y="21600"/>
                  </a:cubicBezTo>
                  <a:cubicBezTo>
                    <a:pt x="15054" y="20432"/>
                    <a:pt x="15054" y="20432"/>
                    <a:pt x="15054" y="20432"/>
                  </a:cubicBezTo>
                  <a:cubicBezTo>
                    <a:pt x="14399" y="19848"/>
                    <a:pt x="13091" y="19264"/>
                    <a:pt x="12436" y="19264"/>
                  </a:cubicBezTo>
                  <a:cubicBezTo>
                    <a:pt x="10472" y="19264"/>
                    <a:pt x="7199" y="18681"/>
                    <a:pt x="5236" y="16929"/>
                  </a:cubicBezTo>
                  <a:cubicBezTo>
                    <a:pt x="3927" y="15178"/>
                    <a:pt x="2618" y="12843"/>
                    <a:pt x="1309" y="11091"/>
                  </a:cubicBezTo>
                  <a:cubicBezTo>
                    <a:pt x="1309" y="11091"/>
                    <a:pt x="1309" y="11091"/>
                    <a:pt x="1309" y="11091"/>
                  </a:cubicBezTo>
                  <a:cubicBezTo>
                    <a:pt x="1309" y="10508"/>
                    <a:pt x="1309" y="10508"/>
                    <a:pt x="1309" y="10508"/>
                  </a:cubicBezTo>
                  <a:cubicBezTo>
                    <a:pt x="654" y="9924"/>
                    <a:pt x="0" y="8172"/>
                    <a:pt x="0" y="7589"/>
                  </a:cubicBezTo>
                  <a:cubicBezTo>
                    <a:pt x="0" y="7589"/>
                    <a:pt x="0" y="7589"/>
                    <a:pt x="0" y="7589"/>
                  </a:cubicBezTo>
                  <a:cubicBezTo>
                    <a:pt x="0" y="7005"/>
                    <a:pt x="0" y="7005"/>
                    <a:pt x="0" y="7005"/>
                  </a:cubicBezTo>
                  <a:cubicBezTo>
                    <a:pt x="654" y="7005"/>
                    <a:pt x="1963" y="6421"/>
                    <a:pt x="2618" y="7005"/>
                  </a:cubicBezTo>
                  <a:cubicBezTo>
                    <a:pt x="3272" y="7005"/>
                    <a:pt x="4581" y="8756"/>
                    <a:pt x="5236" y="9924"/>
                  </a:cubicBezTo>
                  <a:cubicBezTo>
                    <a:pt x="6545" y="11091"/>
                    <a:pt x="7854" y="11675"/>
                    <a:pt x="9163" y="12259"/>
                  </a:cubicBezTo>
                  <a:cubicBezTo>
                    <a:pt x="9818" y="12259"/>
                    <a:pt x="9818" y="12259"/>
                    <a:pt x="9818" y="12259"/>
                  </a:cubicBezTo>
                  <a:cubicBezTo>
                    <a:pt x="9818" y="12259"/>
                    <a:pt x="10472" y="12259"/>
                    <a:pt x="9818" y="10508"/>
                  </a:cubicBezTo>
                  <a:cubicBezTo>
                    <a:pt x="4581" y="0"/>
                    <a:pt x="4581" y="0"/>
                    <a:pt x="4581" y="0"/>
                  </a:cubicBezTo>
                  <a:cubicBezTo>
                    <a:pt x="9818" y="0"/>
                    <a:pt x="14399" y="5837"/>
                    <a:pt x="16363" y="10508"/>
                  </a:cubicBezTo>
                  <a:cubicBezTo>
                    <a:pt x="16363" y="11091"/>
                    <a:pt x="20290" y="15178"/>
                    <a:pt x="21600" y="18097"/>
                  </a:cubicBezTo>
                  <a:close/>
                </a:path>
              </a:pathLst>
            </a:custGeom>
            <a:solidFill>
              <a:srgbClr val="F4D0AE"/>
            </a:solidFill>
            <a:ln w="9525" cap="flat" cmpd="sng">
              <a:noFill/>
              <a:prstDash val="solid"/>
              <a:round/>
            </a:ln>
          </p:spPr>
          <p:txBody>
            <a:bodyPr rtlCol="0" anchor="ctr"/>
            <a:lstStyle/>
            <a:p>
              <a:pPr algn="ctr"/>
            </a:p>
          </p:txBody>
        </p:sp>
        <p:sp>
          <p:nvSpPr>
            <p:cNvPr id="774" name="曲线"/>
            <p:cNvSpPr/>
            <p:nvPr/>
          </p:nvSpPr>
          <p:spPr>
            <a:xfrm>
              <a:off x="7668898" y="3213251"/>
              <a:ext cx="74747" cy="114093"/>
            </a:xfrm>
            <a:custGeom>
              <a:avLst/>
              <a:gdLst>
                <a:gd name="T1" fmla="*/ 0 w 21600"/>
                <a:gd name="T2" fmla="*/ 0 h 21600"/>
                <a:gd name="T3" fmla="*/ 21600 w 21600"/>
                <a:gd name="T4" fmla="*/ 21600 h 21600"/>
              </a:gdLst>
              <a:ahLst/>
              <a:cxnLst/>
              <a:rect l="T1" t="T2" r="T3" b="T4"/>
              <a:pathLst>
                <a:path w="21600" h="21600">
                  <a:moveTo>
                    <a:pt x="21600" y="17640"/>
                  </a:moveTo>
                  <a:cubicBezTo>
                    <a:pt x="15507" y="21239"/>
                    <a:pt x="15507" y="21239"/>
                    <a:pt x="15507" y="21239"/>
                  </a:cubicBezTo>
                  <a:cubicBezTo>
                    <a:pt x="14400" y="21600"/>
                    <a:pt x="14400" y="21600"/>
                    <a:pt x="14400" y="21600"/>
                  </a:cubicBezTo>
                  <a:cubicBezTo>
                    <a:pt x="14400" y="21600"/>
                    <a:pt x="12738" y="17640"/>
                    <a:pt x="9969" y="16199"/>
                  </a:cubicBezTo>
                  <a:cubicBezTo>
                    <a:pt x="8861" y="15839"/>
                    <a:pt x="6646" y="15120"/>
                    <a:pt x="4984" y="14759"/>
                  </a:cubicBezTo>
                  <a:cubicBezTo>
                    <a:pt x="4430" y="14400"/>
                    <a:pt x="3323" y="14400"/>
                    <a:pt x="2769" y="13680"/>
                  </a:cubicBezTo>
                  <a:cubicBezTo>
                    <a:pt x="1661" y="12599"/>
                    <a:pt x="0" y="10080"/>
                    <a:pt x="553" y="5759"/>
                  </a:cubicBezTo>
                  <a:cubicBezTo>
                    <a:pt x="1107" y="5039"/>
                    <a:pt x="1107" y="4680"/>
                    <a:pt x="1661" y="4320"/>
                  </a:cubicBezTo>
                  <a:cubicBezTo>
                    <a:pt x="1661" y="3959"/>
                    <a:pt x="1661" y="3959"/>
                    <a:pt x="1661" y="3959"/>
                  </a:cubicBezTo>
                  <a:cubicBezTo>
                    <a:pt x="2215" y="3240"/>
                    <a:pt x="3323" y="3240"/>
                    <a:pt x="3323" y="3240"/>
                  </a:cubicBezTo>
                  <a:cubicBezTo>
                    <a:pt x="3323" y="3240"/>
                    <a:pt x="7753" y="5399"/>
                    <a:pt x="8861" y="5759"/>
                  </a:cubicBezTo>
                  <a:cubicBezTo>
                    <a:pt x="9969" y="6479"/>
                    <a:pt x="11630" y="7199"/>
                    <a:pt x="12184" y="6479"/>
                  </a:cubicBezTo>
                  <a:cubicBezTo>
                    <a:pt x="12738" y="6119"/>
                    <a:pt x="9969" y="3600"/>
                    <a:pt x="8861" y="2520"/>
                  </a:cubicBezTo>
                  <a:cubicBezTo>
                    <a:pt x="7753" y="1079"/>
                    <a:pt x="9969" y="0"/>
                    <a:pt x="10523" y="360"/>
                  </a:cubicBezTo>
                  <a:cubicBezTo>
                    <a:pt x="11076" y="719"/>
                    <a:pt x="15507" y="4680"/>
                    <a:pt x="17723" y="7559"/>
                  </a:cubicBezTo>
                  <a:cubicBezTo>
                    <a:pt x="19384" y="10800"/>
                    <a:pt x="21600" y="17640"/>
                    <a:pt x="21600" y="17640"/>
                  </a:cubicBezTo>
                </a:path>
              </a:pathLst>
            </a:custGeom>
            <a:solidFill>
              <a:srgbClr val="FFE1BD"/>
            </a:solidFill>
            <a:ln w="9525" cap="flat" cmpd="sng">
              <a:noFill/>
              <a:prstDash val="solid"/>
              <a:round/>
            </a:ln>
          </p:spPr>
          <p:txBody>
            <a:bodyPr rtlCol="0" anchor="ctr"/>
            <a:lstStyle/>
            <a:p>
              <a:pPr algn="ctr"/>
            </a:p>
          </p:txBody>
        </p:sp>
        <p:sp>
          <p:nvSpPr>
            <p:cNvPr id="775" name="曲线"/>
            <p:cNvSpPr/>
            <p:nvPr/>
          </p:nvSpPr>
          <p:spPr>
            <a:xfrm>
              <a:off x="7670865" y="3233906"/>
              <a:ext cx="56060" cy="93438"/>
            </a:xfrm>
            <a:custGeom>
              <a:avLst/>
              <a:gdLst>
                <a:gd name="T1" fmla="*/ 0 w 21600"/>
                <a:gd name="T2" fmla="*/ 0 h 21600"/>
                <a:gd name="T3" fmla="*/ 21600 w 21600"/>
                <a:gd name="T4" fmla="*/ 21600 h 21600"/>
              </a:gdLst>
              <a:ahLst/>
              <a:cxnLst/>
              <a:rect l="T1" t="T2" r="T3" b="T4"/>
              <a:pathLst>
                <a:path w="21600" h="21600">
                  <a:moveTo>
                    <a:pt x="1489" y="0"/>
                  </a:moveTo>
                  <a:cubicBezTo>
                    <a:pt x="1489" y="0"/>
                    <a:pt x="1489" y="0"/>
                    <a:pt x="1489" y="0"/>
                  </a:cubicBezTo>
                  <a:cubicBezTo>
                    <a:pt x="1489" y="440"/>
                    <a:pt x="1489" y="440"/>
                    <a:pt x="1489" y="440"/>
                  </a:cubicBezTo>
                  <a:cubicBezTo>
                    <a:pt x="745" y="881"/>
                    <a:pt x="745" y="1322"/>
                    <a:pt x="0" y="2204"/>
                  </a:cubicBezTo>
                  <a:cubicBezTo>
                    <a:pt x="0" y="3526"/>
                    <a:pt x="0" y="4408"/>
                    <a:pt x="0" y="5289"/>
                  </a:cubicBezTo>
                  <a:cubicBezTo>
                    <a:pt x="0" y="8816"/>
                    <a:pt x="1489" y="11020"/>
                    <a:pt x="2979" y="11902"/>
                  </a:cubicBezTo>
                  <a:cubicBezTo>
                    <a:pt x="3724" y="12783"/>
                    <a:pt x="5213" y="12783"/>
                    <a:pt x="5958" y="13224"/>
                  </a:cubicBezTo>
                  <a:cubicBezTo>
                    <a:pt x="8193" y="13665"/>
                    <a:pt x="11172" y="14546"/>
                    <a:pt x="12661" y="14987"/>
                  </a:cubicBezTo>
                  <a:cubicBezTo>
                    <a:pt x="16386" y="16751"/>
                    <a:pt x="18620" y="21600"/>
                    <a:pt x="18620" y="21600"/>
                  </a:cubicBezTo>
                  <a:cubicBezTo>
                    <a:pt x="20110" y="21159"/>
                    <a:pt x="20110" y="21159"/>
                    <a:pt x="20110" y="21159"/>
                  </a:cubicBezTo>
                  <a:cubicBezTo>
                    <a:pt x="21600" y="17191"/>
                    <a:pt x="21600" y="17191"/>
                    <a:pt x="21600" y="17191"/>
                  </a:cubicBezTo>
                  <a:cubicBezTo>
                    <a:pt x="21600" y="17191"/>
                    <a:pt x="19365" y="12783"/>
                    <a:pt x="17131" y="10579"/>
                  </a:cubicBezTo>
                  <a:cubicBezTo>
                    <a:pt x="15641" y="8375"/>
                    <a:pt x="13406" y="6171"/>
                    <a:pt x="11172" y="5289"/>
                  </a:cubicBezTo>
                  <a:cubicBezTo>
                    <a:pt x="9682" y="4848"/>
                    <a:pt x="5958" y="3526"/>
                    <a:pt x="3724" y="2204"/>
                  </a:cubicBezTo>
                  <a:cubicBezTo>
                    <a:pt x="1489" y="881"/>
                    <a:pt x="1489" y="0"/>
                    <a:pt x="1489" y="0"/>
                  </a:cubicBezTo>
                </a:path>
              </a:pathLst>
            </a:custGeom>
            <a:solidFill>
              <a:srgbClr val="F4D3AD"/>
            </a:solidFill>
            <a:ln w="9525" cap="flat" cmpd="sng">
              <a:noFill/>
              <a:prstDash val="solid"/>
              <a:round/>
            </a:ln>
          </p:spPr>
          <p:txBody>
            <a:bodyPr rtlCol="0" anchor="ctr"/>
            <a:lstStyle/>
            <a:p>
              <a:pPr algn="ctr"/>
            </a:p>
          </p:txBody>
        </p:sp>
        <p:sp>
          <p:nvSpPr>
            <p:cNvPr id="776" name="曲线"/>
            <p:cNvSpPr/>
            <p:nvPr/>
          </p:nvSpPr>
          <p:spPr>
            <a:xfrm>
              <a:off x="7903958" y="2922117"/>
              <a:ext cx="190801" cy="241955"/>
            </a:xfrm>
            <a:custGeom>
              <a:avLst/>
              <a:gdLst>
                <a:gd name="T1" fmla="*/ 0 w 21600"/>
                <a:gd name="T2" fmla="*/ 0 h 21600"/>
                <a:gd name="T3" fmla="*/ 21600 w 21600"/>
                <a:gd name="T4" fmla="*/ 21600 h 21600"/>
              </a:gdLst>
              <a:ahLst/>
              <a:cxnLst/>
              <a:rect l="T1" t="T2" r="T3" b="T4"/>
              <a:pathLst>
                <a:path w="21600" h="21600">
                  <a:moveTo>
                    <a:pt x="17063" y="16327"/>
                  </a:moveTo>
                  <a:cubicBezTo>
                    <a:pt x="17496" y="16837"/>
                    <a:pt x="17496" y="16837"/>
                    <a:pt x="17496" y="16837"/>
                  </a:cubicBezTo>
                  <a:cubicBezTo>
                    <a:pt x="17063" y="18708"/>
                    <a:pt x="17063" y="18708"/>
                    <a:pt x="17063" y="18708"/>
                  </a:cubicBezTo>
                  <a:cubicBezTo>
                    <a:pt x="9504" y="21600"/>
                    <a:pt x="9504" y="21600"/>
                    <a:pt x="9504" y="21600"/>
                  </a:cubicBezTo>
                  <a:cubicBezTo>
                    <a:pt x="9072" y="21600"/>
                    <a:pt x="9072" y="21600"/>
                    <a:pt x="9072" y="21600"/>
                  </a:cubicBezTo>
                  <a:cubicBezTo>
                    <a:pt x="7992" y="21429"/>
                    <a:pt x="7992" y="21429"/>
                    <a:pt x="7992" y="21429"/>
                  </a:cubicBezTo>
                  <a:cubicBezTo>
                    <a:pt x="6047" y="21259"/>
                    <a:pt x="6047" y="21259"/>
                    <a:pt x="6047" y="21259"/>
                  </a:cubicBezTo>
                  <a:cubicBezTo>
                    <a:pt x="6047" y="19218"/>
                    <a:pt x="6047" y="19218"/>
                    <a:pt x="6047" y="19218"/>
                  </a:cubicBezTo>
                  <a:cubicBezTo>
                    <a:pt x="6047" y="18198"/>
                    <a:pt x="5400" y="17177"/>
                    <a:pt x="4103" y="16837"/>
                  </a:cubicBezTo>
                  <a:cubicBezTo>
                    <a:pt x="4103" y="16837"/>
                    <a:pt x="4103" y="16837"/>
                    <a:pt x="4103" y="16837"/>
                  </a:cubicBezTo>
                  <a:cubicBezTo>
                    <a:pt x="3672" y="16667"/>
                    <a:pt x="3239" y="16497"/>
                    <a:pt x="2808" y="16157"/>
                  </a:cubicBezTo>
                  <a:cubicBezTo>
                    <a:pt x="2808" y="15987"/>
                    <a:pt x="2808" y="15987"/>
                    <a:pt x="2808" y="15987"/>
                  </a:cubicBezTo>
                  <a:cubicBezTo>
                    <a:pt x="1295" y="14796"/>
                    <a:pt x="0" y="12075"/>
                    <a:pt x="431" y="6292"/>
                  </a:cubicBezTo>
                  <a:cubicBezTo>
                    <a:pt x="431" y="5272"/>
                    <a:pt x="863" y="3571"/>
                    <a:pt x="1295" y="2551"/>
                  </a:cubicBezTo>
                  <a:cubicBezTo>
                    <a:pt x="2375" y="1020"/>
                    <a:pt x="4752" y="0"/>
                    <a:pt x="9504" y="1020"/>
                  </a:cubicBezTo>
                  <a:cubicBezTo>
                    <a:pt x="17279" y="2721"/>
                    <a:pt x="20736" y="5442"/>
                    <a:pt x="21168" y="7823"/>
                  </a:cubicBezTo>
                  <a:cubicBezTo>
                    <a:pt x="21600" y="10374"/>
                    <a:pt x="17063" y="16327"/>
                    <a:pt x="17063" y="16327"/>
                  </a:cubicBezTo>
                  <a:close/>
                </a:path>
              </a:pathLst>
            </a:custGeom>
            <a:solidFill>
              <a:srgbClr val="FFE1BD"/>
            </a:solidFill>
            <a:ln w="9525" cap="flat" cmpd="sng">
              <a:noFill/>
              <a:prstDash val="solid"/>
              <a:round/>
            </a:ln>
          </p:spPr>
          <p:txBody>
            <a:bodyPr rtlCol="0" anchor="ctr"/>
            <a:lstStyle/>
            <a:p>
              <a:pPr algn="ctr"/>
            </a:p>
          </p:txBody>
        </p:sp>
        <p:sp>
          <p:nvSpPr>
            <p:cNvPr id="777" name="曲线"/>
            <p:cNvSpPr/>
            <p:nvPr/>
          </p:nvSpPr>
          <p:spPr>
            <a:xfrm>
              <a:off x="7928545" y="3127681"/>
              <a:ext cx="24588" cy="20655"/>
            </a:xfrm>
            <a:custGeom>
              <a:avLst/>
              <a:gdLst>
                <a:gd name="T1" fmla="*/ 0 w 21600"/>
                <a:gd name="T2" fmla="*/ 0 h 21600"/>
                <a:gd name="T3" fmla="*/ 21600 w 21600"/>
                <a:gd name="T4" fmla="*/ 21600 h 21600"/>
              </a:gdLst>
              <a:ahLst/>
              <a:cxnLst/>
              <a:rect l="T1" t="T2" r="T3" b="T4"/>
              <a:pathLst>
                <a:path w="21600" h="21600">
                  <a:moveTo>
                    <a:pt x="3323" y="21600"/>
                  </a:moveTo>
                  <a:cubicBezTo>
                    <a:pt x="0" y="13745"/>
                    <a:pt x="0" y="13745"/>
                    <a:pt x="0" y="13745"/>
                  </a:cubicBezTo>
                  <a:cubicBezTo>
                    <a:pt x="0" y="13745"/>
                    <a:pt x="14953" y="3927"/>
                    <a:pt x="16615" y="0"/>
                  </a:cubicBezTo>
                  <a:cubicBezTo>
                    <a:pt x="16615" y="0"/>
                    <a:pt x="18276" y="1963"/>
                    <a:pt x="21600" y="5890"/>
                  </a:cubicBezTo>
                  <a:cubicBezTo>
                    <a:pt x="21600" y="5890"/>
                    <a:pt x="16615" y="15709"/>
                    <a:pt x="3323" y="21600"/>
                  </a:cubicBezTo>
                  <a:close/>
                </a:path>
              </a:pathLst>
            </a:custGeom>
            <a:solidFill>
              <a:srgbClr val="FFFFFF"/>
            </a:solidFill>
            <a:ln w="9525" cap="flat" cmpd="sng">
              <a:noFill/>
              <a:prstDash val="solid"/>
              <a:round/>
            </a:ln>
          </p:spPr>
          <p:txBody>
            <a:bodyPr rtlCol="0" anchor="ctr"/>
            <a:lstStyle/>
            <a:p>
              <a:pPr algn="ctr"/>
            </a:p>
          </p:txBody>
        </p:sp>
        <p:sp>
          <p:nvSpPr>
            <p:cNvPr id="778" name="曲线"/>
            <p:cNvSpPr/>
            <p:nvPr/>
          </p:nvSpPr>
          <p:spPr>
            <a:xfrm>
              <a:off x="7932480" y="3131616"/>
              <a:ext cx="36390" cy="49177"/>
            </a:xfrm>
            <a:custGeom>
              <a:avLst/>
              <a:gdLst>
                <a:gd name="T1" fmla="*/ 0 w 21600"/>
                <a:gd name="T2" fmla="*/ 0 h 21600"/>
                <a:gd name="T3" fmla="*/ 21600 w 21600"/>
                <a:gd name="T4" fmla="*/ 21600 h 21600"/>
              </a:gdLst>
              <a:ahLst/>
              <a:cxnLst/>
              <a:rect l="T1" t="T2" r="T3" b="T4"/>
              <a:pathLst>
                <a:path w="21600" h="21600">
                  <a:moveTo>
                    <a:pt x="0" y="7476"/>
                  </a:moveTo>
                  <a:cubicBezTo>
                    <a:pt x="0" y="7476"/>
                    <a:pt x="9094" y="2492"/>
                    <a:pt x="12505" y="0"/>
                  </a:cubicBezTo>
                  <a:cubicBezTo>
                    <a:pt x="12505" y="0"/>
                    <a:pt x="15915" y="4153"/>
                    <a:pt x="19326" y="7476"/>
                  </a:cubicBezTo>
                  <a:cubicBezTo>
                    <a:pt x="21600" y="10799"/>
                    <a:pt x="20462" y="19107"/>
                    <a:pt x="20462" y="19107"/>
                  </a:cubicBezTo>
                  <a:cubicBezTo>
                    <a:pt x="7958" y="21600"/>
                    <a:pt x="7958" y="21600"/>
                    <a:pt x="7958" y="21600"/>
                  </a:cubicBezTo>
                  <a:lnTo>
                    <a:pt x="0" y="7476"/>
                  </a:lnTo>
                  <a:close/>
                </a:path>
              </a:pathLst>
            </a:custGeom>
            <a:solidFill>
              <a:srgbClr val="232323"/>
            </a:solidFill>
            <a:ln w="9525" cap="flat" cmpd="sng">
              <a:noFill/>
              <a:prstDash val="solid"/>
              <a:round/>
            </a:ln>
          </p:spPr>
          <p:txBody>
            <a:bodyPr rtlCol="0" anchor="ctr"/>
            <a:lstStyle/>
            <a:p>
              <a:pPr algn="ctr"/>
            </a:p>
          </p:txBody>
        </p:sp>
        <p:sp>
          <p:nvSpPr>
            <p:cNvPr id="779" name="曲线"/>
            <p:cNvSpPr/>
            <p:nvPr/>
          </p:nvSpPr>
          <p:spPr>
            <a:xfrm>
              <a:off x="7940349" y="3110961"/>
              <a:ext cx="33439" cy="51145"/>
            </a:xfrm>
            <a:custGeom>
              <a:avLst/>
              <a:gdLst>
                <a:gd name="T1" fmla="*/ 0 w 21600"/>
                <a:gd name="T2" fmla="*/ 0 h 21600"/>
                <a:gd name="T3" fmla="*/ 21600 w 21600"/>
                <a:gd name="T4" fmla="*/ 21600 h 21600"/>
              </a:gdLst>
              <a:ahLst/>
              <a:cxnLst/>
              <a:rect l="T1" t="T2" r="T3" b="T4"/>
              <a:pathLst>
                <a:path w="21600" h="21600">
                  <a:moveTo>
                    <a:pt x="10800" y="20799"/>
                  </a:moveTo>
                  <a:cubicBezTo>
                    <a:pt x="10800" y="11200"/>
                    <a:pt x="10800" y="11200"/>
                    <a:pt x="10800" y="11200"/>
                  </a:cubicBezTo>
                  <a:cubicBezTo>
                    <a:pt x="10800" y="6399"/>
                    <a:pt x="7199" y="1599"/>
                    <a:pt x="0" y="0"/>
                  </a:cubicBezTo>
                  <a:cubicBezTo>
                    <a:pt x="2399" y="0"/>
                    <a:pt x="9599" y="2399"/>
                    <a:pt x="17999" y="5599"/>
                  </a:cubicBezTo>
                  <a:cubicBezTo>
                    <a:pt x="21600" y="7200"/>
                    <a:pt x="21600" y="14400"/>
                    <a:pt x="21600" y="21600"/>
                  </a:cubicBezTo>
                  <a:lnTo>
                    <a:pt x="10800" y="20799"/>
                  </a:lnTo>
                  <a:close/>
                </a:path>
              </a:pathLst>
            </a:custGeom>
            <a:solidFill>
              <a:srgbClr val="E9C69E"/>
            </a:solidFill>
            <a:ln w="9525" cap="flat" cmpd="sng">
              <a:noFill/>
              <a:prstDash val="solid"/>
              <a:round/>
            </a:ln>
          </p:spPr>
          <p:txBody>
            <a:bodyPr rtlCol="0" anchor="ctr"/>
            <a:lstStyle/>
            <a:p>
              <a:pPr algn="ctr"/>
            </a:p>
          </p:txBody>
        </p:sp>
        <p:sp>
          <p:nvSpPr>
            <p:cNvPr id="780" name="曲线"/>
            <p:cNvSpPr/>
            <p:nvPr/>
          </p:nvSpPr>
          <p:spPr>
            <a:xfrm>
              <a:off x="7709222" y="3286034"/>
              <a:ext cx="36390" cy="41309"/>
            </a:xfrm>
            <a:custGeom>
              <a:avLst/>
              <a:gdLst>
                <a:gd name="T1" fmla="*/ 0 w 21600"/>
                <a:gd name="T2" fmla="*/ 0 h 21600"/>
                <a:gd name="T3" fmla="*/ 21600 w 21600"/>
                <a:gd name="T4" fmla="*/ 21600 h 21600"/>
              </a:gdLst>
              <a:ahLst/>
              <a:cxnLst/>
              <a:rect l="T1" t="T2" r="T3" b="T4"/>
              <a:pathLst>
                <a:path w="21600" h="21600">
                  <a:moveTo>
                    <a:pt x="2273" y="21600"/>
                  </a:moveTo>
                  <a:cubicBezTo>
                    <a:pt x="0" y="15709"/>
                    <a:pt x="0" y="15709"/>
                    <a:pt x="0" y="15709"/>
                  </a:cubicBezTo>
                  <a:cubicBezTo>
                    <a:pt x="0" y="13745"/>
                    <a:pt x="0" y="12763"/>
                    <a:pt x="1137" y="11781"/>
                  </a:cubicBezTo>
                  <a:cubicBezTo>
                    <a:pt x="2273" y="9818"/>
                    <a:pt x="4547" y="5890"/>
                    <a:pt x="6821" y="3927"/>
                  </a:cubicBezTo>
                  <a:cubicBezTo>
                    <a:pt x="10231" y="981"/>
                    <a:pt x="14778" y="0"/>
                    <a:pt x="18189" y="1963"/>
                  </a:cubicBezTo>
                  <a:cubicBezTo>
                    <a:pt x="19326" y="2945"/>
                    <a:pt x="20462" y="4909"/>
                    <a:pt x="20462" y="6872"/>
                  </a:cubicBezTo>
                  <a:cubicBezTo>
                    <a:pt x="21600" y="7854"/>
                    <a:pt x="21600" y="11781"/>
                    <a:pt x="21600" y="12763"/>
                  </a:cubicBezTo>
                  <a:cubicBezTo>
                    <a:pt x="21600" y="12763"/>
                    <a:pt x="15915" y="18654"/>
                    <a:pt x="15915" y="19636"/>
                  </a:cubicBezTo>
                  <a:cubicBezTo>
                    <a:pt x="14778" y="19636"/>
                    <a:pt x="2273" y="21600"/>
                    <a:pt x="2273" y="21600"/>
                  </a:cubicBezTo>
                  <a:close/>
                </a:path>
              </a:pathLst>
            </a:custGeom>
            <a:solidFill>
              <a:srgbClr val="EFEFEF"/>
            </a:solidFill>
            <a:ln w="9525" cap="flat" cmpd="sng">
              <a:noFill/>
              <a:prstDash val="solid"/>
              <a:round/>
            </a:ln>
          </p:spPr>
          <p:txBody>
            <a:bodyPr rtlCol="0" anchor="ctr"/>
            <a:lstStyle/>
            <a:p>
              <a:pPr algn="ctr"/>
            </a:p>
          </p:txBody>
        </p:sp>
        <p:sp>
          <p:nvSpPr>
            <p:cNvPr id="781" name="曲线"/>
            <p:cNvSpPr/>
            <p:nvPr/>
          </p:nvSpPr>
          <p:spPr>
            <a:xfrm>
              <a:off x="7970836" y="3633231"/>
              <a:ext cx="173098" cy="707179"/>
            </a:xfrm>
            <a:custGeom>
              <a:avLst/>
              <a:gdLst>
                <a:gd name="T1" fmla="*/ 0 w 21600"/>
                <a:gd name="T2" fmla="*/ 0 h 21600"/>
                <a:gd name="T3" fmla="*/ 21600 w 21600"/>
                <a:gd name="T4" fmla="*/ 21600 h 21600"/>
              </a:gdLst>
              <a:ahLst/>
              <a:cxnLst/>
              <a:rect l="T1" t="T2" r="T3" b="T4"/>
              <a:pathLst>
                <a:path w="21600" h="21600">
                  <a:moveTo>
                    <a:pt x="18751" y="2670"/>
                  </a:moveTo>
                  <a:cubicBezTo>
                    <a:pt x="16852" y="5283"/>
                    <a:pt x="15428" y="8419"/>
                    <a:pt x="15428" y="8419"/>
                  </a:cubicBezTo>
                  <a:cubicBezTo>
                    <a:pt x="15428" y="8419"/>
                    <a:pt x="18751" y="14806"/>
                    <a:pt x="15191" y="20380"/>
                  </a:cubicBezTo>
                  <a:cubicBezTo>
                    <a:pt x="14953" y="20612"/>
                    <a:pt x="14479" y="21193"/>
                    <a:pt x="13292" y="21425"/>
                  </a:cubicBezTo>
                  <a:cubicBezTo>
                    <a:pt x="12342" y="21541"/>
                    <a:pt x="10443" y="21600"/>
                    <a:pt x="8782" y="21367"/>
                  </a:cubicBezTo>
                  <a:cubicBezTo>
                    <a:pt x="8545" y="21367"/>
                    <a:pt x="8545" y="21367"/>
                    <a:pt x="8545" y="21367"/>
                  </a:cubicBezTo>
                  <a:cubicBezTo>
                    <a:pt x="3085" y="20670"/>
                    <a:pt x="3797" y="19683"/>
                    <a:pt x="3085" y="19103"/>
                  </a:cubicBezTo>
                  <a:cubicBezTo>
                    <a:pt x="3085" y="16606"/>
                    <a:pt x="4035" y="10567"/>
                    <a:pt x="1898" y="9232"/>
                  </a:cubicBezTo>
                  <a:cubicBezTo>
                    <a:pt x="0" y="3832"/>
                    <a:pt x="0" y="3832"/>
                    <a:pt x="0" y="3832"/>
                  </a:cubicBezTo>
                  <a:cubicBezTo>
                    <a:pt x="712" y="0"/>
                    <a:pt x="712" y="0"/>
                    <a:pt x="712" y="0"/>
                  </a:cubicBezTo>
                  <a:cubicBezTo>
                    <a:pt x="19938" y="0"/>
                    <a:pt x="19938" y="0"/>
                    <a:pt x="19938" y="0"/>
                  </a:cubicBezTo>
                  <a:cubicBezTo>
                    <a:pt x="19938" y="0"/>
                    <a:pt x="19938" y="0"/>
                    <a:pt x="19938" y="0"/>
                  </a:cubicBezTo>
                  <a:cubicBezTo>
                    <a:pt x="19938" y="0"/>
                    <a:pt x="19938" y="0"/>
                    <a:pt x="19938" y="0"/>
                  </a:cubicBezTo>
                  <a:cubicBezTo>
                    <a:pt x="19938" y="0"/>
                    <a:pt x="21600" y="1045"/>
                    <a:pt x="18751" y="2670"/>
                  </a:cubicBezTo>
                  <a:close/>
                </a:path>
              </a:pathLst>
            </a:custGeom>
            <a:solidFill>
              <a:srgbClr val="3A3A3A"/>
            </a:solidFill>
            <a:ln w="9525" cap="flat" cmpd="sng">
              <a:noFill/>
              <a:prstDash val="solid"/>
              <a:round/>
            </a:ln>
          </p:spPr>
          <p:txBody>
            <a:bodyPr rtlCol="0" anchor="ctr"/>
            <a:lstStyle/>
            <a:p>
              <a:pPr algn="ctr"/>
            </a:p>
          </p:txBody>
        </p:sp>
        <p:sp>
          <p:nvSpPr>
            <p:cNvPr id="782" name="曲线"/>
            <p:cNvSpPr/>
            <p:nvPr/>
          </p:nvSpPr>
          <p:spPr>
            <a:xfrm>
              <a:off x="7970836" y="3633231"/>
              <a:ext cx="118021" cy="700294"/>
            </a:xfrm>
            <a:custGeom>
              <a:avLst/>
              <a:gdLst>
                <a:gd name="T1" fmla="*/ 0 w 21600"/>
                <a:gd name="T2" fmla="*/ 0 h 21600"/>
                <a:gd name="T3" fmla="*/ 21600 w 21600"/>
                <a:gd name="T4" fmla="*/ 21600 h 21600"/>
              </a:gdLst>
              <a:ahLst/>
              <a:cxnLst/>
              <a:rect l="T1" t="T2" r="T3" b="T4"/>
              <a:pathLst>
                <a:path w="21600" h="21600">
                  <a:moveTo>
                    <a:pt x="19161" y="2817"/>
                  </a:moveTo>
                  <a:cubicBezTo>
                    <a:pt x="16374" y="4284"/>
                    <a:pt x="12890" y="8158"/>
                    <a:pt x="12193" y="9097"/>
                  </a:cubicBezTo>
                  <a:cubicBezTo>
                    <a:pt x="12193" y="9097"/>
                    <a:pt x="14980" y="16493"/>
                    <a:pt x="12541" y="21600"/>
                  </a:cubicBezTo>
                  <a:cubicBezTo>
                    <a:pt x="4529" y="20895"/>
                    <a:pt x="5574" y="19897"/>
                    <a:pt x="4529" y="19310"/>
                  </a:cubicBezTo>
                  <a:cubicBezTo>
                    <a:pt x="4529" y="16786"/>
                    <a:pt x="5922" y="10682"/>
                    <a:pt x="2787" y="9332"/>
                  </a:cubicBezTo>
                  <a:cubicBezTo>
                    <a:pt x="0" y="3873"/>
                    <a:pt x="0" y="3873"/>
                    <a:pt x="0" y="3873"/>
                  </a:cubicBezTo>
                  <a:cubicBezTo>
                    <a:pt x="1045" y="0"/>
                    <a:pt x="1045" y="0"/>
                    <a:pt x="1045" y="0"/>
                  </a:cubicBezTo>
                  <a:cubicBezTo>
                    <a:pt x="20554" y="0"/>
                    <a:pt x="20554" y="0"/>
                    <a:pt x="20554" y="0"/>
                  </a:cubicBezTo>
                  <a:cubicBezTo>
                    <a:pt x="20554" y="0"/>
                    <a:pt x="21600" y="1349"/>
                    <a:pt x="19161" y="2817"/>
                  </a:cubicBezTo>
                  <a:close/>
                </a:path>
              </a:pathLst>
            </a:custGeom>
            <a:solidFill>
              <a:srgbClr val="2D2D2D"/>
            </a:solidFill>
            <a:ln w="9525" cap="flat" cmpd="sng">
              <a:noFill/>
              <a:prstDash val="solid"/>
              <a:round/>
            </a:ln>
          </p:spPr>
          <p:txBody>
            <a:bodyPr rtlCol="0" anchor="ctr"/>
            <a:lstStyle/>
            <a:p>
              <a:pPr algn="ctr"/>
            </a:p>
          </p:txBody>
        </p:sp>
        <p:sp>
          <p:nvSpPr>
            <p:cNvPr id="783" name="曲线"/>
            <p:cNvSpPr/>
            <p:nvPr/>
          </p:nvSpPr>
          <p:spPr>
            <a:xfrm>
              <a:off x="7844946" y="3671590"/>
              <a:ext cx="219323" cy="697343"/>
            </a:xfrm>
            <a:custGeom>
              <a:avLst/>
              <a:gdLst>
                <a:gd name="T1" fmla="*/ 0 w 21600"/>
                <a:gd name="T2" fmla="*/ 0 h 21600"/>
                <a:gd name="T3" fmla="*/ 21600 w 21600"/>
                <a:gd name="T4" fmla="*/ 21600 h 21600"/>
              </a:gdLst>
              <a:ahLst/>
              <a:cxnLst/>
              <a:rect l="T1" t="T2" r="T3" b="T4"/>
              <a:pathLst>
                <a:path w="21600" h="21600">
                  <a:moveTo>
                    <a:pt x="21600" y="117"/>
                  </a:moveTo>
                  <a:cubicBezTo>
                    <a:pt x="21224" y="765"/>
                    <a:pt x="20285" y="1706"/>
                    <a:pt x="18406" y="2589"/>
                  </a:cubicBezTo>
                  <a:cubicBezTo>
                    <a:pt x="18031" y="2707"/>
                    <a:pt x="17843" y="2883"/>
                    <a:pt x="17655" y="3001"/>
                  </a:cubicBezTo>
                  <a:cubicBezTo>
                    <a:pt x="17467" y="3060"/>
                    <a:pt x="16716" y="3943"/>
                    <a:pt x="15777" y="5120"/>
                  </a:cubicBezTo>
                  <a:cubicBezTo>
                    <a:pt x="14838" y="6297"/>
                    <a:pt x="13711" y="7768"/>
                    <a:pt x="12960" y="9004"/>
                  </a:cubicBezTo>
                  <a:cubicBezTo>
                    <a:pt x="13523" y="10594"/>
                    <a:pt x="14650" y="16067"/>
                    <a:pt x="12396" y="20834"/>
                  </a:cubicBezTo>
                  <a:cubicBezTo>
                    <a:pt x="12208" y="21188"/>
                    <a:pt x="11457" y="21482"/>
                    <a:pt x="10330" y="21541"/>
                  </a:cubicBezTo>
                  <a:cubicBezTo>
                    <a:pt x="9766" y="21600"/>
                    <a:pt x="9203" y="21600"/>
                    <a:pt x="8639" y="21600"/>
                  </a:cubicBezTo>
                  <a:cubicBezTo>
                    <a:pt x="8264" y="21600"/>
                    <a:pt x="7700" y="21600"/>
                    <a:pt x="7325" y="21482"/>
                  </a:cubicBezTo>
                  <a:cubicBezTo>
                    <a:pt x="4695" y="21188"/>
                    <a:pt x="3005" y="19952"/>
                    <a:pt x="3005" y="19952"/>
                  </a:cubicBezTo>
                  <a:cubicBezTo>
                    <a:pt x="3005" y="19952"/>
                    <a:pt x="2817" y="12006"/>
                    <a:pt x="1502" y="9946"/>
                  </a:cubicBezTo>
                  <a:cubicBezTo>
                    <a:pt x="1314" y="9534"/>
                    <a:pt x="1126" y="9122"/>
                    <a:pt x="1126" y="8769"/>
                  </a:cubicBezTo>
                  <a:cubicBezTo>
                    <a:pt x="939" y="7474"/>
                    <a:pt x="375" y="5179"/>
                    <a:pt x="375" y="4178"/>
                  </a:cubicBezTo>
                  <a:cubicBezTo>
                    <a:pt x="0" y="2295"/>
                    <a:pt x="0" y="706"/>
                    <a:pt x="187" y="0"/>
                  </a:cubicBezTo>
                  <a:cubicBezTo>
                    <a:pt x="12772" y="58"/>
                    <a:pt x="12772" y="58"/>
                    <a:pt x="12772" y="58"/>
                  </a:cubicBezTo>
                  <a:lnTo>
                    <a:pt x="21600" y="117"/>
                  </a:lnTo>
                  <a:close/>
                </a:path>
              </a:pathLst>
            </a:custGeom>
            <a:solidFill>
              <a:srgbClr val="3A3A3A"/>
            </a:solidFill>
            <a:ln w="9525" cap="flat" cmpd="sng">
              <a:noFill/>
              <a:prstDash val="solid"/>
              <a:round/>
            </a:ln>
          </p:spPr>
          <p:txBody>
            <a:bodyPr rtlCol="0" anchor="ctr"/>
            <a:lstStyle/>
            <a:p>
              <a:pPr algn="ctr"/>
            </a:p>
          </p:txBody>
        </p:sp>
        <p:sp>
          <p:nvSpPr>
            <p:cNvPr id="784" name="曲线"/>
            <p:cNvSpPr/>
            <p:nvPr/>
          </p:nvSpPr>
          <p:spPr>
            <a:xfrm>
              <a:off x="7844946" y="3671590"/>
              <a:ext cx="128840" cy="697343"/>
            </a:xfrm>
            <a:custGeom>
              <a:avLst/>
              <a:gdLst>
                <a:gd name="T1" fmla="*/ 0 w 21600"/>
                <a:gd name="T2" fmla="*/ 0 h 21600"/>
                <a:gd name="T3" fmla="*/ 21600 w 21600"/>
                <a:gd name="T4" fmla="*/ 21600 h 21600"/>
              </a:gdLst>
              <a:ahLst/>
              <a:cxnLst/>
              <a:rect l="T1" t="T2" r="T3" b="T4"/>
              <a:pathLst>
                <a:path w="21600" h="21600">
                  <a:moveTo>
                    <a:pt x="21600" y="58"/>
                  </a:moveTo>
                  <a:cubicBezTo>
                    <a:pt x="21282" y="294"/>
                    <a:pt x="21282" y="470"/>
                    <a:pt x="21282" y="470"/>
                  </a:cubicBezTo>
                  <a:cubicBezTo>
                    <a:pt x="21282" y="470"/>
                    <a:pt x="20964" y="1412"/>
                    <a:pt x="18423" y="2942"/>
                  </a:cubicBezTo>
                  <a:cubicBezTo>
                    <a:pt x="15564" y="4414"/>
                    <a:pt x="13023" y="7886"/>
                    <a:pt x="12705" y="9181"/>
                  </a:cubicBezTo>
                  <a:cubicBezTo>
                    <a:pt x="12388" y="10417"/>
                    <a:pt x="15882" y="16185"/>
                    <a:pt x="14611" y="21600"/>
                  </a:cubicBezTo>
                  <a:cubicBezTo>
                    <a:pt x="13976" y="21600"/>
                    <a:pt x="13023" y="21600"/>
                    <a:pt x="12388" y="21482"/>
                  </a:cubicBezTo>
                  <a:cubicBezTo>
                    <a:pt x="7941" y="21188"/>
                    <a:pt x="5082" y="19952"/>
                    <a:pt x="5082" y="19952"/>
                  </a:cubicBezTo>
                  <a:cubicBezTo>
                    <a:pt x="5082" y="19952"/>
                    <a:pt x="4764" y="12006"/>
                    <a:pt x="2541" y="9946"/>
                  </a:cubicBezTo>
                  <a:cubicBezTo>
                    <a:pt x="2223" y="9534"/>
                    <a:pt x="1905" y="9122"/>
                    <a:pt x="1905" y="8769"/>
                  </a:cubicBezTo>
                  <a:cubicBezTo>
                    <a:pt x="1588" y="7474"/>
                    <a:pt x="635" y="5179"/>
                    <a:pt x="635" y="4178"/>
                  </a:cubicBezTo>
                  <a:cubicBezTo>
                    <a:pt x="0" y="2295"/>
                    <a:pt x="0" y="706"/>
                    <a:pt x="317" y="0"/>
                  </a:cubicBezTo>
                  <a:lnTo>
                    <a:pt x="21600" y="58"/>
                  </a:lnTo>
                  <a:close/>
                </a:path>
              </a:pathLst>
            </a:custGeom>
            <a:solidFill>
              <a:srgbClr val="2D2D2D"/>
            </a:solidFill>
            <a:ln w="9525" cap="flat" cmpd="sng">
              <a:noFill/>
              <a:prstDash val="solid"/>
              <a:round/>
            </a:ln>
          </p:spPr>
          <p:txBody>
            <a:bodyPr rtlCol="0" anchor="ctr"/>
            <a:lstStyle/>
            <a:p>
              <a:pPr algn="ctr"/>
            </a:p>
          </p:txBody>
        </p:sp>
        <p:sp>
          <p:nvSpPr>
            <p:cNvPr id="785" name="曲线"/>
            <p:cNvSpPr/>
            <p:nvPr/>
          </p:nvSpPr>
          <p:spPr>
            <a:xfrm>
              <a:off x="7841013" y="3101125"/>
              <a:ext cx="348164" cy="633412"/>
            </a:xfrm>
            <a:custGeom>
              <a:avLst/>
              <a:gdLst>
                <a:gd name="T1" fmla="*/ 0 w 21600"/>
                <a:gd name="T2" fmla="*/ 0 h 21600"/>
                <a:gd name="T3" fmla="*/ 21600 w 21600"/>
                <a:gd name="T4" fmla="*/ 21600 h 21600"/>
              </a:gdLst>
              <a:ahLst/>
              <a:cxnLst/>
              <a:rect l="T1" t="T2" r="T3" b="T4"/>
              <a:pathLst>
                <a:path w="21600" h="21600">
                  <a:moveTo>
                    <a:pt x="18885" y="7394"/>
                  </a:moveTo>
                  <a:cubicBezTo>
                    <a:pt x="17704" y="9535"/>
                    <a:pt x="16996" y="12972"/>
                    <a:pt x="17704" y="14464"/>
                  </a:cubicBezTo>
                  <a:cubicBezTo>
                    <a:pt x="18531" y="15891"/>
                    <a:pt x="18885" y="17902"/>
                    <a:pt x="18885" y="17902"/>
                  </a:cubicBezTo>
                  <a:cubicBezTo>
                    <a:pt x="18177" y="19005"/>
                    <a:pt x="11567" y="21340"/>
                    <a:pt x="7790" y="21535"/>
                  </a:cubicBezTo>
                  <a:cubicBezTo>
                    <a:pt x="7318" y="21600"/>
                    <a:pt x="6845" y="21535"/>
                    <a:pt x="6373" y="21535"/>
                  </a:cubicBezTo>
                  <a:cubicBezTo>
                    <a:pt x="3068" y="21275"/>
                    <a:pt x="0" y="19654"/>
                    <a:pt x="0" y="19654"/>
                  </a:cubicBezTo>
                  <a:cubicBezTo>
                    <a:pt x="0" y="19654"/>
                    <a:pt x="708" y="13686"/>
                    <a:pt x="1180" y="9924"/>
                  </a:cubicBezTo>
                  <a:cubicBezTo>
                    <a:pt x="1534" y="7394"/>
                    <a:pt x="2124" y="5837"/>
                    <a:pt x="2596" y="5059"/>
                  </a:cubicBezTo>
                  <a:cubicBezTo>
                    <a:pt x="2832" y="4670"/>
                    <a:pt x="2950" y="4475"/>
                    <a:pt x="2950" y="4475"/>
                  </a:cubicBezTo>
                  <a:cubicBezTo>
                    <a:pt x="3304" y="4151"/>
                    <a:pt x="4485" y="3697"/>
                    <a:pt x="6019" y="3178"/>
                  </a:cubicBezTo>
                  <a:cubicBezTo>
                    <a:pt x="6019" y="3113"/>
                    <a:pt x="6019" y="3113"/>
                    <a:pt x="6019" y="3113"/>
                  </a:cubicBezTo>
                  <a:cubicBezTo>
                    <a:pt x="7081" y="2789"/>
                    <a:pt x="8262" y="2400"/>
                    <a:pt x="9324" y="2010"/>
                  </a:cubicBezTo>
                  <a:cubicBezTo>
                    <a:pt x="9324" y="2010"/>
                    <a:pt x="9324" y="2010"/>
                    <a:pt x="9324" y="2010"/>
                  </a:cubicBezTo>
                  <a:cubicBezTo>
                    <a:pt x="10859" y="1491"/>
                    <a:pt x="12393" y="1037"/>
                    <a:pt x="13691" y="713"/>
                  </a:cubicBezTo>
                  <a:cubicBezTo>
                    <a:pt x="13809" y="648"/>
                    <a:pt x="13927" y="648"/>
                    <a:pt x="14163" y="583"/>
                  </a:cubicBezTo>
                  <a:cubicBezTo>
                    <a:pt x="14990" y="389"/>
                    <a:pt x="15698" y="194"/>
                    <a:pt x="16052" y="194"/>
                  </a:cubicBezTo>
                  <a:cubicBezTo>
                    <a:pt x="17822" y="0"/>
                    <a:pt x="20183" y="518"/>
                    <a:pt x="20891" y="2270"/>
                  </a:cubicBezTo>
                  <a:cubicBezTo>
                    <a:pt x="21600" y="4021"/>
                    <a:pt x="20183" y="5318"/>
                    <a:pt x="18885" y="7394"/>
                  </a:cubicBezTo>
                  <a:close/>
                </a:path>
              </a:pathLst>
            </a:custGeom>
            <a:solidFill>
              <a:srgbClr val="353535"/>
            </a:solidFill>
            <a:ln w="9525" cap="flat" cmpd="sng">
              <a:noFill/>
              <a:prstDash val="solid"/>
              <a:round/>
            </a:ln>
          </p:spPr>
          <p:txBody>
            <a:bodyPr rtlCol="0" anchor="ctr"/>
            <a:lstStyle/>
            <a:p>
              <a:pPr algn="ctr"/>
            </a:p>
          </p:txBody>
        </p:sp>
        <p:sp>
          <p:nvSpPr>
            <p:cNvPr id="786" name="曲线"/>
            <p:cNvSpPr/>
            <p:nvPr/>
          </p:nvSpPr>
          <p:spPr>
            <a:xfrm>
              <a:off x="7841013" y="3237841"/>
              <a:ext cx="158346" cy="494730"/>
            </a:xfrm>
            <a:custGeom>
              <a:avLst/>
              <a:gdLst>
                <a:gd name="T1" fmla="*/ 0 w 21600"/>
                <a:gd name="T2" fmla="*/ 0 h 21600"/>
                <a:gd name="T3" fmla="*/ 21600 w 21600"/>
                <a:gd name="T4" fmla="*/ 21600 h 21600"/>
              </a:gdLst>
              <a:ahLst/>
              <a:cxnLst/>
              <a:rect l="T1" t="T2" r="T3" b="T4"/>
              <a:pathLst>
                <a:path w="21600" h="21600">
                  <a:moveTo>
                    <a:pt x="13272" y="12461"/>
                  </a:moveTo>
                  <a:cubicBezTo>
                    <a:pt x="12751" y="14538"/>
                    <a:pt x="13792" y="19772"/>
                    <a:pt x="14052" y="21599"/>
                  </a:cubicBezTo>
                  <a:cubicBezTo>
                    <a:pt x="6766" y="21267"/>
                    <a:pt x="0" y="19190"/>
                    <a:pt x="0" y="19190"/>
                  </a:cubicBezTo>
                  <a:cubicBezTo>
                    <a:pt x="0" y="19190"/>
                    <a:pt x="1561" y="11547"/>
                    <a:pt x="2602" y="6729"/>
                  </a:cubicBezTo>
                  <a:cubicBezTo>
                    <a:pt x="3383" y="3489"/>
                    <a:pt x="4684" y="1495"/>
                    <a:pt x="5725" y="498"/>
                  </a:cubicBezTo>
                  <a:cubicBezTo>
                    <a:pt x="6506" y="166"/>
                    <a:pt x="7026" y="0"/>
                    <a:pt x="7026" y="0"/>
                  </a:cubicBezTo>
                  <a:cubicBezTo>
                    <a:pt x="16655" y="0"/>
                    <a:pt x="16655" y="0"/>
                    <a:pt x="16655" y="0"/>
                  </a:cubicBezTo>
                  <a:cubicBezTo>
                    <a:pt x="16655" y="0"/>
                    <a:pt x="21600" y="332"/>
                    <a:pt x="19778" y="3904"/>
                  </a:cubicBezTo>
                  <a:cubicBezTo>
                    <a:pt x="17956" y="7559"/>
                    <a:pt x="13792" y="9886"/>
                    <a:pt x="13272" y="12461"/>
                  </a:cubicBezTo>
                  <a:close/>
                </a:path>
              </a:pathLst>
            </a:custGeom>
            <a:solidFill>
              <a:srgbClr val="232323"/>
            </a:solidFill>
            <a:ln w="9525" cap="flat" cmpd="sng">
              <a:noFill/>
              <a:prstDash val="solid"/>
              <a:round/>
            </a:ln>
          </p:spPr>
          <p:txBody>
            <a:bodyPr rtlCol="0" anchor="ctr"/>
            <a:lstStyle/>
            <a:p>
              <a:pPr algn="ctr"/>
            </a:p>
          </p:txBody>
        </p:sp>
        <p:sp>
          <p:nvSpPr>
            <p:cNvPr id="787" name="曲线"/>
            <p:cNvSpPr/>
            <p:nvPr/>
          </p:nvSpPr>
          <p:spPr>
            <a:xfrm>
              <a:off x="7938381" y="3117846"/>
              <a:ext cx="138675" cy="76717"/>
            </a:xfrm>
            <a:custGeom>
              <a:avLst/>
              <a:gdLst>
                <a:gd name="T1" fmla="*/ 0 w 21600"/>
                <a:gd name="T2" fmla="*/ 0 h 21600"/>
                <a:gd name="T3" fmla="*/ 21600 w 21600"/>
                <a:gd name="T4" fmla="*/ 21600 h 21600"/>
              </a:gdLst>
              <a:ahLst/>
              <a:cxnLst/>
              <a:rect l="T1" t="T2" r="T3" b="T4"/>
              <a:pathLst>
                <a:path w="21600" h="21600">
                  <a:moveTo>
                    <a:pt x="20416" y="7559"/>
                  </a:moveTo>
                  <a:cubicBezTo>
                    <a:pt x="18641" y="11880"/>
                    <a:pt x="12723" y="17819"/>
                    <a:pt x="10060" y="18900"/>
                  </a:cubicBezTo>
                  <a:cubicBezTo>
                    <a:pt x="7397" y="19439"/>
                    <a:pt x="5030" y="19439"/>
                    <a:pt x="3846" y="18900"/>
                  </a:cubicBezTo>
                  <a:cubicBezTo>
                    <a:pt x="2071" y="18900"/>
                    <a:pt x="591" y="21060"/>
                    <a:pt x="0" y="21060"/>
                  </a:cubicBezTo>
                  <a:cubicBezTo>
                    <a:pt x="0" y="21600"/>
                    <a:pt x="0" y="21600"/>
                    <a:pt x="0" y="21600"/>
                  </a:cubicBezTo>
                  <a:cubicBezTo>
                    <a:pt x="0" y="21600"/>
                    <a:pt x="0" y="21600"/>
                    <a:pt x="0" y="21600"/>
                  </a:cubicBezTo>
                  <a:cubicBezTo>
                    <a:pt x="1479" y="16740"/>
                    <a:pt x="1479" y="16740"/>
                    <a:pt x="1479" y="16740"/>
                  </a:cubicBezTo>
                  <a:cubicBezTo>
                    <a:pt x="3550" y="14580"/>
                    <a:pt x="3550" y="14580"/>
                    <a:pt x="3550" y="14580"/>
                  </a:cubicBezTo>
                  <a:cubicBezTo>
                    <a:pt x="3550" y="14580"/>
                    <a:pt x="6213" y="12959"/>
                    <a:pt x="6805" y="12420"/>
                  </a:cubicBezTo>
                  <a:cubicBezTo>
                    <a:pt x="7101" y="12420"/>
                    <a:pt x="7693" y="11880"/>
                    <a:pt x="8284" y="11880"/>
                  </a:cubicBezTo>
                  <a:cubicBezTo>
                    <a:pt x="8284" y="11880"/>
                    <a:pt x="8284" y="11880"/>
                    <a:pt x="8284" y="11880"/>
                  </a:cubicBezTo>
                  <a:cubicBezTo>
                    <a:pt x="10060" y="11339"/>
                    <a:pt x="12427" y="11339"/>
                    <a:pt x="12723" y="11339"/>
                  </a:cubicBezTo>
                  <a:cubicBezTo>
                    <a:pt x="13315" y="10800"/>
                    <a:pt x="17457" y="5940"/>
                    <a:pt x="17753" y="5400"/>
                  </a:cubicBezTo>
                  <a:cubicBezTo>
                    <a:pt x="17753" y="5400"/>
                    <a:pt x="18641" y="2699"/>
                    <a:pt x="19232" y="1080"/>
                  </a:cubicBezTo>
                  <a:cubicBezTo>
                    <a:pt x="19528" y="539"/>
                    <a:pt x="19824" y="539"/>
                    <a:pt x="20416" y="0"/>
                  </a:cubicBezTo>
                  <a:cubicBezTo>
                    <a:pt x="21008" y="1620"/>
                    <a:pt x="21600" y="4320"/>
                    <a:pt x="20416" y="7559"/>
                  </a:cubicBezTo>
                  <a:close/>
                </a:path>
              </a:pathLst>
            </a:custGeom>
            <a:solidFill>
              <a:srgbClr val="232323"/>
            </a:solidFill>
            <a:ln w="9525" cap="flat" cmpd="sng">
              <a:noFill/>
              <a:prstDash val="solid"/>
              <a:round/>
            </a:ln>
          </p:spPr>
          <p:txBody>
            <a:bodyPr rtlCol="0" anchor="ctr"/>
            <a:lstStyle/>
            <a:p>
              <a:pPr algn="ctr"/>
            </a:p>
          </p:txBody>
        </p:sp>
        <p:sp>
          <p:nvSpPr>
            <p:cNvPr id="788" name="曲线"/>
            <p:cNvSpPr/>
            <p:nvPr/>
          </p:nvSpPr>
          <p:spPr>
            <a:xfrm>
              <a:off x="7916743" y="2858186"/>
              <a:ext cx="194735" cy="256709"/>
            </a:xfrm>
            <a:custGeom>
              <a:avLst/>
              <a:gdLst>
                <a:gd name="T1" fmla="*/ 0 w 21600"/>
                <a:gd name="T2" fmla="*/ 0 h 21600"/>
                <a:gd name="T3" fmla="*/ 21600 w 21600"/>
                <a:gd name="T4" fmla="*/ 21600 h 21600"/>
              </a:gdLst>
              <a:ahLst/>
              <a:cxnLst/>
              <a:rect l="T1" t="T2" r="T3" b="T4"/>
              <a:pathLst>
                <a:path w="21600" h="21600">
                  <a:moveTo>
                    <a:pt x="21176" y="13119"/>
                  </a:moveTo>
                  <a:cubicBezTo>
                    <a:pt x="20541" y="16000"/>
                    <a:pt x="17152" y="20800"/>
                    <a:pt x="15458" y="21120"/>
                  </a:cubicBezTo>
                  <a:cubicBezTo>
                    <a:pt x="14399" y="21439"/>
                    <a:pt x="13552" y="21600"/>
                    <a:pt x="12705" y="21600"/>
                  </a:cubicBezTo>
                  <a:cubicBezTo>
                    <a:pt x="11435" y="21600"/>
                    <a:pt x="10164" y="20960"/>
                    <a:pt x="9952" y="19840"/>
                  </a:cubicBezTo>
                  <a:cubicBezTo>
                    <a:pt x="9741" y="19040"/>
                    <a:pt x="9529" y="18080"/>
                    <a:pt x="8894" y="17280"/>
                  </a:cubicBezTo>
                  <a:cubicBezTo>
                    <a:pt x="7623" y="15519"/>
                    <a:pt x="6141" y="14719"/>
                    <a:pt x="5294" y="15039"/>
                  </a:cubicBezTo>
                  <a:cubicBezTo>
                    <a:pt x="4658" y="15359"/>
                    <a:pt x="4658" y="16320"/>
                    <a:pt x="4658" y="16320"/>
                  </a:cubicBezTo>
                  <a:cubicBezTo>
                    <a:pt x="4235" y="16320"/>
                    <a:pt x="4235" y="16320"/>
                    <a:pt x="4235" y="16320"/>
                  </a:cubicBezTo>
                  <a:cubicBezTo>
                    <a:pt x="4235" y="16320"/>
                    <a:pt x="4023" y="16000"/>
                    <a:pt x="4023" y="15519"/>
                  </a:cubicBezTo>
                  <a:cubicBezTo>
                    <a:pt x="4023" y="15199"/>
                    <a:pt x="3811" y="14559"/>
                    <a:pt x="3811" y="14080"/>
                  </a:cubicBezTo>
                  <a:cubicBezTo>
                    <a:pt x="3811" y="12959"/>
                    <a:pt x="3388" y="11840"/>
                    <a:pt x="2541" y="11040"/>
                  </a:cubicBezTo>
                  <a:cubicBezTo>
                    <a:pt x="1905" y="10559"/>
                    <a:pt x="1270" y="9599"/>
                    <a:pt x="635" y="8480"/>
                  </a:cubicBezTo>
                  <a:cubicBezTo>
                    <a:pt x="211" y="7519"/>
                    <a:pt x="0" y="6720"/>
                    <a:pt x="211" y="6080"/>
                  </a:cubicBezTo>
                  <a:cubicBezTo>
                    <a:pt x="211" y="6080"/>
                    <a:pt x="211" y="6080"/>
                    <a:pt x="211" y="6080"/>
                  </a:cubicBezTo>
                  <a:cubicBezTo>
                    <a:pt x="423" y="3679"/>
                    <a:pt x="1694" y="2879"/>
                    <a:pt x="2964" y="2080"/>
                  </a:cubicBezTo>
                  <a:cubicBezTo>
                    <a:pt x="6776" y="0"/>
                    <a:pt x="14611" y="4000"/>
                    <a:pt x="17576" y="5759"/>
                  </a:cubicBezTo>
                  <a:cubicBezTo>
                    <a:pt x="19270" y="6880"/>
                    <a:pt x="20329" y="8000"/>
                    <a:pt x="20964" y="9439"/>
                  </a:cubicBezTo>
                  <a:cubicBezTo>
                    <a:pt x="20964" y="9439"/>
                    <a:pt x="20964" y="9439"/>
                    <a:pt x="20964" y="9439"/>
                  </a:cubicBezTo>
                  <a:cubicBezTo>
                    <a:pt x="21388" y="10559"/>
                    <a:pt x="21600" y="11679"/>
                    <a:pt x="21176" y="13119"/>
                  </a:cubicBezTo>
                  <a:close/>
                </a:path>
              </a:pathLst>
            </a:custGeom>
            <a:solidFill>
              <a:srgbClr val="713E23"/>
            </a:solidFill>
            <a:ln w="9525" cap="flat" cmpd="sng">
              <a:noFill/>
              <a:prstDash val="solid"/>
              <a:round/>
            </a:ln>
          </p:spPr>
          <p:txBody>
            <a:bodyPr rtlCol="0" anchor="ctr"/>
            <a:lstStyle/>
            <a:p>
              <a:pPr algn="ctr"/>
            </a:p>
          </p:txBody>
        </p:sp>
        <p:sp>
          <p:nvSpPr>
            <p:cNvPr id="789" name="曲线"/>
            <p:cNvSpPr/>
            <p:nvPr/>
          </p:nvSpPr>
          <p:spPr>
            <a:xfrm>
              <a:off x="7938381" y="3110961"/>
              <a:ext cx="132774" cy="83602"/>
            </a:xfrm>
            <a:custGeom>
              <a:avLst/>
              <a:gdLst>
                <a:gd name="T1" fmla="*/ 0 w 21600"/>
                <a:gd name="T2" fmla="*/ 0 h 21600"/>
                <a:gd name="T3" fmla="*/ 21600 w 21600"/>
                <a:gd name="T4" fmla="*/ 21600 h 21600"/>
              </a:gdLst>
              <a:ahLst/>
              <a:cxnLst/>
              <a:rect l="T1" t="T2" r="T3" b="T4"/>
              <a:pathLst>
                <a:path w="21600" h="21600">
                  <a:moveTo>
                    <a:pt x="20365" y="1472"/>
                  </a:moveTo>
                  <a:cubicBezTo>
                    <a:pt x="19439" y="0"/>
                    <a:pt x="19439" y="0"/>
                    <a:pt x="19439" y="0"/>
                  </a:cubicBezTo>
                  <a:cubicBezTo>
                    <a:pt x="12342" y="12272"/>
                    <a:pt x="3085" y="12763"/>
                    <a:pt x="3085" y="12763"/>
                  </a:cubicBezTo>
                  <a:cubicBezTo>
                    <a:pt x="3085" y="12763"/>
                    <a:pt x="617" y="16690"/>
                    <a:pt x="0" y="21600"/>
                  </a:cubicBezTo>
                  <a:cubicBezTo>
                    <a:pt x="1542" y="20127"/>
                    <a:pt x="1542" y="20127"/>
                    <a:pt x="1542" y="20127"/>
                  </a:cubicBezTo>
                  <a:cubicBezTo>
                    <a:pt x="2160" y="19145"/>
                    <a:pt x="3085" y="18654"/>
                    <a:pt x="4011" y="18163"/>
                  </a:cubicBezTo>
                  <a:cubicBezTo>
                    <a:pt x="4628" y="18163"/>
                    <a:pt x="5862" y="18163"/>
                    <a:pt x="5862" y="18163"/>
                  </a:cubicBezTo>
                  <a:cubicBezTo>
                    <a:pt x="11725" y="18163"/>
                    <a:pt x="17279" y="11781"/>
                    <a:pt x="20365" y="7854"/>
                  </a:cubicBezTo>
                  <a:cubicBezTo>
                    <a:pt x="21600" y="5890"/>
                    <a:pt x="21600" y="3436"/>
                    <a:pt x="20365" y="1472"/>
                  </a:cubicBezTo>
                  <a:close/>
                </a:path>
              </a:pathLst>
            </a:custGeom>
            <a:solidFill>
              <a:srgbClr val="FFFFFF"/>
            </a:solidFill>
            <a:ln w="9525" cap="flat" cmpd="sng">
              <a:noFill/>
              <a:prstDash val="solid"/>
              <a:round/>
            </a:ln>
          </p:spPr>
          <p:txBody>
            <a:bodyPr rtlCol="0" anchor="ctr"/>
            <a:lstStyle/>
            <a:p>
              <a:pPr algn="ctr"/>
            </a:p>
          </p:txBody>
        </p:sp>
        <p:sp>
          <p:nvSpPr>
            <p:cNvPr id="790" name="曲线"/>
            <p:cNvSpPr/>
            <p:nvPr/>
          </p:nvSpPr>
          <p:spPr>
            <a:xfrm>
              <a:off x="7903958" y="4293199"/>
              <a:ext cx="1966" cy="1967"/>
            </a:xfrm>
            <a:custGeom>
              <a:avLst/>
              <a:gdLst>
                <a:gd name="T1" fmla="*/ 0 w 21600"/>
                <a:gd name="T2" fmla="*/ 0 h 21600"/>
                <a:gd name="T3" fmla="*/ 21600 w 21600"/>
                <a:gd name="T4" fmla="*/ 21600 h 21600"/>
              </a:gdLst>
              <a:ahLst/>
              <a:cxnLst/>
              <a:rect l="T1" t="T2" r="T3" b="T4"/>
              <a:pathLst>
                <a:path w="21600" h="21600">
                  <a:moveTo>
                    <a:pt x="0" y="0"/>
                  </a:moveTo>
                  <a:cubicBezTo>
                    <a:pt x="0" y="0"/>
                    <a:pt x="21600" y="21600"/>
                    <a:pt x="21600" y="21600"/>
                  </a:cubicBezTo>
                  <a:cubicBezTo>
                    <a:pt x="21600" y="21600"/>
                    <a:pt x="0" y="0"/>
                    <a:pt x="0" y="0"/>
                  </a:cubicBezTo>
                  <a:close/>
                </a:path>
              </a:pathLst>
            </a:custGeom>
            <a:solidFill>
              <a:srgbClr val="474747"/>
            </a:solidFill>
            <a:ln w="9525" cap="flat" cmpd="sng">
              <a:noFill/>
              <a:prstDash val="solid"/>
              <a:round/>
            </a:ln>
          </p:spPr>
          <p:txBody>
            <a:bodyPr rtlCol="0" anchor="ctr"/>
            <a:lstStyle/>
            <a:p>
              <a:pPr algn="ctr"/>
            </a:p>
          </p:txBody>
        </p:sp>
        <p:sp>
          <p:nvSpPr>
            <p:cNvPr id="791" name="曲线"/>
            <p:cNvSpPr/>
            <p:nvPr/>
          </p:nvSpPr>
          <p:spPr>
            <a:xfrm>
              <a:off x="7905925" y="4295167"/>
              <a:ext cx="1966" cy="3934"/>
            </a:xfrm>
            <a:custGeom>
              <a:avLst/>
              <a:gdLst>
                <a:gd name="T1" fmla="*/ 0 w 21600"/>
                <a:gd name="T2" fmla="*/ 0 h 21600"/>
                <a:gd name="T3" fmla="*/ 21600 w 21600"/>
                <a:gd name="T4" fmla="*/ 21600 h 21600"/>
              </a:gdLst>
              <a:ahLst/>
              <a:cxnLst/>
              <a:rect l="T1" t="T2" r="T3" b="T4"/>
              <a:pathLst>
                <a:path w="21600" h="21600">
                  <a:moveTo>
                    <a:pt x="21600" y="10800"/>
                  </a:moveTo>
                  <a:cubicBezTo>
                    <a:pt x="0" y="0"/>
                    <a:pt x="0" y="0"/>
                    <a:pt x="0" y="0"/>
                  </a:cubicBezTo>
                  <a:cubicBezTo>
                    <a:pt x="0" y="10800"/>
                    <a:pt x="21600" y="10800"/>
                    <a:pt x="21600" y="21600"/>
                  </a:cubicBezTo>
                  <a:lnTo>
                    <a:pt x="21600" y="10800"/>
                  </a:lnTo>
                  <a:close/>
                </a:path>
              </a:pathLst>
            </a:custGeom>
            <a:solidFill>
              <a:srgbClr val="474747"/>
            </a:solidFill>
            <a:ln w="9525" cap="flat" cmpd="sng">
              <a:noFill/>
              <a:prstDash val="solid"/>
              <a:round/>
            </a:ln>
          </p:spPr>
          <p:txBody>
            <a:bodyPr rtlCol="0" anchor="ctr"/>
            <a:lstStyle/>
            <a:p>
              <a:pPr algn="ctr"/>
            </a:p>
          </p:txBody>
        </p:sp>
        <p:sp>
          <p:nvSpPr>
            <p:cNvPr id="792" name="曲线"/>
            <p:cNvSpPr/>
            <p:nvPr/>
          </p:nvSpPr>
          <p:spPr>
            <a:xfrm>
              <a:off x="7711189" y="3207350"/>
              <a:ext cx="264565" cy="327525"/>
            </a:xfrm>
            <a:custGeom>
              <a:avLst/>
              <a:gdLst>
                <a:gd name="T1" fmla="*/ 0 w 21600"/>
                <a:gd name="T2" fmla="*/ 0 h 21600"/>
                <a:gd name="T3" fmla="*/ 21600 w 21600"/>
                <a:gd name="T4" fmla="*/ 21600 h 21600"/>
              </a:gdLst>
              <a:ahLst/>
              <a:cxnLst/>
              <a:rect l="T1" t="T2" r="T3" b="T4"/>
              <a:pathLst>
                <a:path w="21600" h="21600">
                  <a:moveTo>
                    <a:pt x="21133" y="5776"/>
                  </a:moveTo>
                  <a:cubicBezTo>
                    <a:pt x="20512" y="8413"/>
                    <a:pt x="14451" y="15948"/>
                    <a:pt x="14140" y="16200"/>
                  </a:cubicBezTo>
                  <a:cubicBezTo>
                    <a:pt x="13053" y="17581"/>
                    <a:pt x="11965" y="18837"/>
                    <a:pt x="11188" y="19716"/>
                  </a:cubicBezTo>
                  <a:cubicBezTo>
                    <a:pt x="11188" y="19716"/>
                    <a:pt x="11188" y="19716"/>
                    <a:pt x="11188" y="19716"/>
                  </a:cubicBezTo>
                  <a:cubicBezTo>
                    <a:pt x="10411" y="20595"/>
                    <a:pt x="9634" y="21097"/>
                    <a:pt x="9323" y="21223"/>
                  </a:cubicBezTo>
                  <a:cubicBezTo>
                    <a:pt x="9168" y="21223"/>
                    <a:pt x="9168" y="21223"/>
                    <a:pt x="9012" y="21223"/>
                  </a:cubicBezTo>
                  <a:cubicBezTo>
                    <a:pt x="7148" y="21600"/>
                    <a:pt x="5749" y="20595"/>
                    <a:pt x="5128" y="19465"/>
                  </a:cubicBezTo>
                  <a:cubicBezTo>
                    <a:pt x="4661" y="18586"/>
                    <a:pt x="3263" y="16576"/>
                    <a:pt x="2020" y="13939"/>
                  </a:cubicBezTo>
                  <a:cubicBezTo>
                    <a:pt x="1243" y="12055"/>
                    <a:pt x="776" y="9920"/>
                    <a:pt x="155" y="8162"/>
                  </a:cubicBezTo>
                  <a:cubicBezTo>
                    <a:pt x="0" y="7786"/>
                    <a:pt x="155" y="7283"/>
                    <a:pt x="466" y="6906"/>
                  </a:cubicBezTo>
                  <a:cubicBezTo>
                    <a:pt x="466" y="6781"/>
                    <a:pt x="466" y="6781"/>
                    <a:pt x="466" y="6781"/>
                  </a:cubicBezTo>
                  <a:cubicBezTo>
                    <a:pt x="776" y="6404"/>
                    <a:pt x="1243" y="5902"/>
                    <a:pt x="1709" y="5776"/>
                  </a:cubicBezTo>
                  <a:cubicBezTo>
                    <a:pt x="2486" y="5651"/>
                    <a:pt x="2641" y="5902"/>
                    <a:pt x="2641" y="5902"/>
                  </a:cubicBezTo>
                  <a:cubicBezTo>
                    <a:pt x="2641" y="5902"/>
                    <a:pt x="4040" y="7660"/>
                    <a:pt x="5128" y="9041"/>
                  </a:cubicBezTo>
                  <a:cubicBezTo>
                    <a:pt x="5905" y="10172"/>
                    <a:pt x="6992" y="12055"/>
                    <a:pt x="7303" y="12809"/>
                  </a:cubicBezTo>
                  <a:cubicBezTo>
                    <a:pt x="7459" y="13060"/>
                    <a:pt x="7459" y="13186"/>
                    <a:pt x="7459" y="13186"/>
                  </a:cubicBezTo>
                  <a:cubicBezTo>
                    <a:pt x="9479" y="9418"/>
                    <a:pt x="12120" y="4772"/>
                    <a:pt x="13208" y="2888"/>
                  </a:cubicBezTo>
                  <a:cubicBezTo>
                    <a:pt x="14451" y="502"/>
                    <a:pt x="18492" y="0"/>
                    <a:pt x="20512" y="2009"/>
                  </a:cubicBezTo>
                  <a:cubicBezTo>
                    <a:pt x="20512" y="2134"/>
                    <a:pt x="20512" y="2134"/>
                    <a:pt x="20512" y="2134"/>
                  </a:cubicBezTo>
                  <a:cubicBezTo>
                    <a:pt x="20667" y="2260"/>
                    <a:pt x="20823" y="2386"/>
                    <a:pt x="20823" y="2511"/>
                  </a:cubicBezTo>
                  <a:cubicBezTo>
                    <a:pt x="20823" y="2511"/>
                    <a:pt x="20823" y="2511"/>
                    <a:pt x="20823" y="2511"/>
                  </a:cubicBezTo>
                  <a:cubicBezTo>
                    <a:pt x="20823" y="2511"/>
                    <a:pt x="20823" y="2511"/>
                    <a:pt x="20823" y="2511"/>
                  </a:cubicBezTo>
                  <a:cubicBezTo>
                    <a:pt x="20978" y="2637"/>
                    <a:pt x="21600" y="3390"/>
                    <a:pt x="21133" y="5776"/>
                  </a:cubicBezTo>
                  <a:close/>
                </a:path>
              </a:pathLst>
            </a:custGeom>
            <a:solidFill>
              <a:srgbClr val="3A3A3A"/>
            </a:solidFill>
            <a:ln w="9525" cap="flat" cmpd="sng">
              <a:noFill/>
              <a:prstDash val="solid"/>
              <a:round/>
            </a:ln>
          </p:spPr>
          <p:txBody>
            <a:bodyPr rtlCol="0" anchor="ctr"/>
            <a:lstStyle/>
            <a:p>
              <a:pPr algn="ctr"/>
            </a:p>
          </p:txBody>
        </p:sp>
        <p:sp>
          <p:nvSpPr>
            <p:cNvPr id="793" name="曲线"/>
            <p:cNvSpPr/>
            <p:nvPr/>
          </p:nvSpPr>
          <p:spPr>
            <a:xfrm>
              <a:off x="7916743" y="2929986"/>
              <a:ext cx="196702" cy="184909"/>
            </a:xfrm>
            <a:custGeom>
              <a:avLst/>
              <a:gdLst>
                <a:gd name="T1" fmla="*/ 0 w 21600"/>
                <a:gd name="T2" fmla="*/ 0 h 21600"/>
                <a:gd name="T3" fmla="*/ 21600 w 21600"/>
                <a:gd name="T4" fmla="*/ 21600 h 21600"/>
              </a:gdLst>
              <a:ahLst/>
              <a:cxnLst/>
              <a:rect l="T1" t="T2" r="T3" b="T4"/>
              <a:pathLst>
                <a:path w="21600" h="21600">
                  <a:moveTo>
                    <a:pt x="20970" y="9797"/>
                  </a:moveTo>
                  <a:cubicBezTo>
                    <a:pt x="20341" y="13806"/>
                    <a:pt x="16986" y="20486"/>
                    <a:pt x="15308" y="20931"/>
                  </a:cubicBezTo>
                  <a:cubicBezTo>
                    <a:pt x="14260" y="21377"/>
                    <a:pt x="13421" y="21600"/>
                    <a:pt x="12582" y="21600"/>
                  </a:cubicBezTo>
                  <a:cubicBezTo>
                    <a:pt x="11324" y="21600"/>
                    <a:pt x="10065" y="20709"/>
                    <a:pt x="9856" y="19150"/>
                  </a:cubicBezTo>
                  <a:cubicBezTo>
                    <a:pt x="9646" y="18037"/>
                    <a:pt x="9436" y="16701"/>
                    <a:pt x="8807" y="15587"/>
                  </a:cubicBezTo>
                  <a:cubicBezTo>
                    <a:pt x="7549" y="13138"/>
                    <a:pt x="6081" y="12024"/>
                    <a:pt x="5242" y="12470"/>
                  </a:cubicBezTo>
                  <a:cubicBezTo>
                    <a:pt x="4613" y="12915"/>
                    <a:pt x="4613" y="14251"/>
                    <a:pt x="4613" y="14251"/>
                  </a:cubicBezTo>
                  <a:cubicBezTo>
                    <a:pt x="4194" y="14251"/>
                    <a:pt x="4194" y="14251"/>
                    <a:pt x="4194" y="14251"/>
                  </a:cubicBezTo>
                  <a:cubicBezTo>
                    <a:pt x="4194" y="14251"/>
                    <a:pt x="3984" y="13806"/>
                    <a:pt x="3984" y="13138"/>
                  </a:cubicBezTo>
                  <a:cubicBezTo>
                    <a:pt x="3984" y="12692"/>
                    <a:pt x="3774" y="11802"/>
                    <a:pt x="3774" y="11134"/>
                  </a:cubicBezTo>
                  <a:cubicBezTo>
                    <a:pt x="3774" y="9575"/>
                    <a:pt x="3355" y="8016"/>
                    <a:pt x="2516" y="6903"/>
                  </a:cubicBezTo>
                  <a:cubicBezTo>
                    <a:pt x="1887" y="6235"/>
                    <a:pt x="1258" y="4898"/>
                    <a:pt x="629" y="3340"/>
                  </a:cubicBezTo>
                  <a:cubicBezTo>
                    <a:pt x="209" y="2004"/>
                    <a:pt x="0" y="890"/>
                    <a:pt x="209" y="0"/>
                  </a:cubicBezTo>
                  <a:cubicBezTo>
                    <a:pt x="419" y="890"/>
                    <a:pt x="3565" y="8684"/>
                    <a:pt x="12372" y="10688"/>
                  </a:cubicBezTo>
                  <a:cubicBezTo>
                    <a:pt x="21600" y="12692"/>
                    <a:pt x="20761" y="5121"/>
                    <a:pt x="20761" y="4676"/>
                  </a:cubicBezTo>
                  <a:cubicBezTo>
                    <a:pt x="21180" y="6235"/>
                    <a:pt x="21390" y="7793"/>
                    <a:pt x="20970" y="9797"/>
                  </a:cubicBezTo>
                  <a:close/>
                </a:path>
              </a:pathLst>
            </a:custGeom>
            <a:solidFill>
              <a:srgbClr val="442312"/>
            </a:solidFill>
            <a:ln w="9525" cap="flat" cmpd="sng">
              <a:noFill/>
              <a:prstDash val="solid"/>
              <a:round/>
            </a:ln>
          </p:spPr>
          <p:txBody>
            <a:bodyPr rtlCol="0" anchor="ctr"/>
            <a:lstStyle/>
            <a:p>
              <a:pPr algn="ctr"/>
            </a:p>
          </p:txBody>
        </p:sp>
        <p:sp>
          <p:nvSpPr>
            <p:cNvPr id="794" name="曲线"/>
            <p:cNvSpPr/>
            <p:nvPr/>
          </p:nvSpPr>
          <p:spPr>
            <a:xfrm>
              <a:off x="7790854" y="3402094"/>
              <a:ext cx="11802" cy="41309"/>
            </a:xfrm>
            <a:custGeom>
              <a:avLst/>
              <a:gdLst>
                <a:gd name="T1" fmla="*/ 0 w 21600"/>
                <a:gd name="T2" fmla="*/ 0 h 21600"/>
                <a:gd name="T3" fmla="*/ 21600 w 21600"/>
                <a:gd name="T4" fmla="*/ 21600 h 21600"/>
              </a:gdLst>
              <a:ahLst/>
              <a:cxnLst/>
              <a:rect l="T1" t="T2" r="T3" b="T4"/>
              <a:pathLst>
                <a:path w="21600" h="21600">
                  <a:moveTo>
                    <a:pt x="10800" y="21600"/>
                  </a:moveTo>
                  <a:cubicBezTo>
                    <a:pt x="10800" y="21600"/>
                    <a:pt x="0" y="5890"/>
                    <a:pt x="18000" y="0"/>
                  </a:cubicBezTo>
                  <a:cubicBezTo>
                    <a:pt x="21600" y="1963"/>
                    <a:pt x="21600" y="2945"/>
                    <a:pt x="21600" y="2945"/>
                  </a:cubicBezTo>
                  <a:cubicBezTo>
                    <a:pt x="21600" y="2945"/>
                    <a:pt x="7200" y="11781"/>
                    <a:pt x="10800" y="21600"/>
                  </a:cubicBezTo>
                  <a:close/>
                </a:path>
              </a:pathLst>
            </a:custGeom>
            <a:solidFill>
              <a:srgbClr val="141414"/>
            </a:solidFill>
            <a:ln w="9525" cap="flat" cmpd="sng">
              <a:noFill/>
              <a:prstDash val="solid"/>
              <a:round/>
            </a:ln>
          </p:spPr>
          <p:txBody>
            <a:bodyPr rtlCol="0" anchor="ctr"/>
            <a:lstStyle/>
            <a:p>
              <a:pPr algn="ctr"/>
            </a:p>
          </p:txBody>
        </p:sp>
        <p:sp>
          <p:nvSpPr>
            <p:cNvPr id="795" name="曲线"/>
            <p:cNvSpPr/>
            <p:nvPr/>
          </p:nvSpPr>
          <p:spPr>
            <a:xfrm>
              <a:off x="7711189" y="3245709"/>
              <a:ext cx="264565" cy="289166"/>
            </a:xfrm>
            <a:custGeom>
              <a:avLst/>
              <a:gdLst>
                <a:gd name="T1" fmla="*/ 0 w 21600"/>
                <a:gd name="T2" fmla="*/ 0 h 21600"/>
                <a:gd name="T3" fmla="*/ 21600 w 21600"/>
                <a:gd name="T4" fmla="*/ 21600 h 21600"/>
              </a:gdLst>
              <a:ahLst/>
              <a:cxnLst/>
              <a:rect l="T1" t="T2" r="T3" b="T4"/>
              <a:pathLst>
                <a:path w="21600" h="21600">
                  <a:moveTo>
                    <a:pt x="20823" y="0"/>
                  </a:moveTo>
                  <a:cubicBezTo>
                    <a:pt x="20823" y="0"/>
                    <a:pt x="20823" y="0"/>
                    <a:pt x="20823" y="0"/>
                  </a:cubicBezTo>
                  <a:cubicBezTo>
                    <a:pt x="20823" y="0"/>
                    <a:pt x="20978" y="2557"/>
                    <a:pt x="18492" y="6536"/>
                  </a:cubicBezTo>
                  <a:cubicBezTo>
                    <a:pt x="16005" y="10657"/>
                    <a:pt x="10566" y="20321"/>
                    <a:pt x="7925" y="20036"/>
                  </a:cubicBezTo>
                  <a:cubicBezTo>
                    <a:pt x="6526" y="19894"/>
                    <a:pt x="6060" y="17905"/>
                    <a:pt x="5438" y="17478"/>
                  </a:cubicBezTo>
                  <a:cubicBezTo>
                    <a:pt x="4351" y="16768"/>
                    <a:pt x="3418" y="13926"/>
                    <a:pt x="2330" y="11084"/>
                  </a:cubicBezTo>
                  <a:cubicBezTo>
                    <a:pt x="1398" y="8810"/>
                    <a:pt x="776" y="5968"/>
                    <a:pt x="466" y="4831"/>
                  </a:cubicBezTo>
                  <a:cubicBezTo>
                    <a:pt x="466" y="4973"/>
                    <a:pt x="466" y="4973"/>
                    <a:pt x="466" y="4973"/>
                  </a:cubicBezTo>
                  <a:cubicBezTo>
                    <a:pt x="155" y="5399"/>
                    <a:pt x="0" y="5968"/>
                    <a:pt x="155" y="6394"/>
                  </a:cubicBezTo>
                  <a:cubicBezTo>
                    <a:pt x="776" y="8384"/>
                    <a:pt x="1243" y="10799"/>
                    <a:pt x="2020" y="12931"/>
                  </a:cubicBezTo>
                  <a:cubicBezTo>
                    <a:pt x="3263" y="15915"/>
                    <a:pt x="4661" y="18189"/>
                    <a:pt x="5128" y="19184"/>
                  </a:cubicBezTo>
                  <a:cubicBezTo>
                    <a:pt x="5749" y="20463"/>
                    <a:pt x="7148" y="21600"/>
                    <a:pt x="9012" y="21173"/>
                  </a:cubicBezTo>
                  <a:cubicBezTo>
                    <a:pt x="9012" y="21173"/>
                    <a:pt x="9012" y="21173"/>
                    <a:pt x="9012" y="21173"/>
                  </a:cubicBezTo>
                  <a:cubicBezTo>
                    <a:pt x="9168" y="21173"/>
                    <a:pt x="9168" y="21173"/>
                    <a:pt x="9323" y="21173"/>
                  </a:cubicBezTo>
                  <a:cubicBezTo>
                    <a:pt x="9634" y="21031"/>
                    <a:pt x="10411" y="20463"/>
                    <a:pt x="11188" y="19468"/>
                  </a:cubicBezTo>
                  <a:cubicBezTo>
                    <a:pt x="11188" y="19468"/>
                    <a:pt x="11188" y="19468"/>
                    <a:pt x="11188" y="19468"/>
                  </a:cubicBezTo>
                  <a:cubicBezTo>
                    <a:pt x="11965" y="18473"/>
                    <a:pt x="13053" y="17052"/>
                    <a:pt x="14140" y="15489"/>
                  </a:cubicBezTo>
                  <a:cubicBezTo>
                    <a:pt x="14451" y="15205"/>
                    <a:pt x="20512" y="6678"/>
                    <a:pt x="21133" y="3694"/>
                  </a:cubicBezTo>
                  <a:cubicBezTo>
                    <a:pt x="21600" y="994"/>
                    <a:pt x="20978" y="142"/>
                    <a:pt x="20823" y="0"/>
                  </a:cubicBezTo>
                  <a:close/>
                </a:path>
              </a:pathLst>
            </a:custGeom>
            <a:solidFill>
              <a:srgbClr val="2D2D2D"/>
            </a:solidFill>
            <a:ln w="9525" cap="flat" cmpd="sng">
              <a:noFill/>
              <a:prstDash val="solid"/>
              <a:round/>
            </a:ln>
          </p:spPr>
          <p:txBody>
            <a:bodyPr rtlCol="0" anchor="ctr"/>
            <a:lstStyle/>
            <a:p>
              <a:pPr algn="ctr"/>
            </a:p>
          </p:txBody>
        </p:sp>
        <p:sp>
          <p:nvSpPr>
            <p:cNvPr id="796" name="曲线"/>
            <p:cNvSpPr/>
            <p:nvPr/>
          </p:nvSpPr>
          <p:spPr>
            <a:xfrm>
              <a:off x="6910609" y="3897809"/>
              <a:ext cx="44258" cy="199662"/>
            </a:xfrm>
            <a:custGeom>
              <a:avLst/>
              <a:gdLst>
                <a:gd name="T1" fmla="*/ 0 w 21600"/>
                <a:gd name="T2" fmla="*/ 0 h 21600"/>
                <a:gd name="T3" fmla="*/ 21600 w 21600"/>
                <a:gd name="T4" fmla="*/ 21600 h 21600"/>
              </a:gdLst>
              <a:ahLst/>
              <a:cxnLst/>
              <a:rect l="T1" t="T2" r="T3" b="T4"/>
              <a:pathLst>
                <a:path w="21600" h="21600">
                  <a:moveTo>
                    <a:pt x="21600" y="0"/>
                  </a:moveTo>
                  <a:lnTo>
                    <a:pt x="21600" y="18727"/>
                  </a:lnTo>
                  <a:lnTo>
                    <a:pt x="0" y="21600"/>
                  </a:lnTo>
                  <a:lnTo>
                    <a:pt x="0" y="2872"/>
                  </a:lnTo>
                  <a:lnTo>
                    <a:pt x="21600" y="0"/>
                  </a:lnTo>
                  <a:close/>
                </a:path>
              </a:pathLst>
            </a:custGeom>
            <a:solidFill>
              <a:srgbClr val="063444"/>
            </a:solidFill>
            <a:ln w="9525" cap="flat" cmpd="sng">
              <a:noFill/>
              <a:prstDash val="solid"/>
              <a:round/>
            </a:ln>
          </p:spPr>
          <p:txBody>
            <a:bodyPr rtlCol="0" anchor="ctr"/>
            <a:lstStyle/>
            <a:p>
              <a:pPr algn="ctr"/>
            </a:p>
          </p:txBody>
        </p:sp>
        <p:sp>
          <p:nvSpPr>
            <p:cNvPr id="797" name="曲线"/>
            <p:cNvSpPr/>
            <p:nvPr/>
          </p:nvSpPr>
          <p:spPr>
            <a:xfrm>
              <a:off x="6701121" y="3770930"/>
              <a:ext cx="46224" cy="199662"/>
            </a:xfrm>
            <a:custGeom>
              <a:avLst/>
              <a:gdLst>
                <a:gd name="T1" fmla="*/ 0 w 21600"/>
                <a:gd name="T2" fmla="*/ 0 h 21600"/>
                <a:gd name="T3" fmla="*/ 21600 w 21600"/>
                <a:gd name="T4" fmla="*/ 21600 h 21600"/>
              </a:gdLst>
              <a:ahLst/>
              <a:cxnLst/>
              <a:rect l="T1" t="T2" r="T3" b="T4"/>
              <a:pathLst>
                <a:path w="21600" h="21600">
                  <a:moveTo>
                    <a:pt x="21600" y="0"/>
                  </a:moveTo>
                  <a:lnTo>
                    <a:pt x="21600" y="18620"/>
                  </a:lnTo>
                  <a:lnTo>
                    <a:pt x="0" y="21600"/>
                  </a:lnTo>
                  <a:lnTo>
                    <a:pt x="0" y="2872"/>
                  </a:lnTo>
                  <a:lnTo>
                    <a:pt x="21600" y="0"/>
                  </a:lnTo>
                  <a:close/>
                </a:path>
              </a:pathLst>
            </a:custGeom>
            <a:solidFill>
              <a:srgbClr val="022636"/>
            </a:solidFill>
            <a:ln w="9525" cap="flat" cmpd="sng">
              <a:noFill/>
              <a:prstDash val="solid"/>
              <a:round/>
            </a:ln>
          </p:spPr>
          <p:txBody>
            <a:bodyPr rtlCol="0" anchor="ctr"/>
            <a:lstStyle/>
            <a:p>
              <a:pPr algn="ctr"/>
            </a:p>
          </p:txBody>
        </p:sp>
        <p:sp>
          <p:nvSpPr>
            <p:cNvPr id="798" name="曲线"/>
            <p:cNvSpPr/>
            <p:nvPr/>
          </p:nvSpPr>
          <p:spPr>
            <a:xfrm>
              <a:off x="6910609" y="3897809"/>
              <a:ext cx="44258" cy="199662"/>
            </a:xfrm>
            <a:custGeom>
              <a:avLst/>
              <a:gdLst>
                <a:gd name="T1" fmla="*/ 0 w 21600"/>
                <a:gd name="T2" fmla="*/ 0 h 21600"/>
                <a:gd name="T3" fmla="*/ 21600 w 21600"/>
                <a:gd name="T4" fmla="*/ 21600 h 21600"/>
              </a:gdLst>
              <a:ahLst/>
              <a:cxnLst/>
              <a:rect l="T1" t="T2" r="T3" b="T4"/>
              <a:pathLst>
                <a:path w="21600" h="21600">
                  <a:moveTo>
                    <a:pt x="21600" y="0"/>
                  </a:moveTo>
                  <a:lnTo>
                    <a:pt x="21600" y="18727"/>
                  </a:lnTo>
                  <a:lnTo>
                    <a:pt x="0" y="21600"/>
                  </a:lnTo>
                  <a:lnTo>
                    <a:pt x="0" y="2872"/>
                  </a:lnTo>
                  <a:lnTo>
                    <a:pt x="21600" y="0"/>
                  </a:lnTo>
                  <a:close/>
                </a:path>
              </a:pathLst>
            </a:custGeom>
            <a:solidFill>
              <a:srgbClr val="063444"/>
            </a:solidFill>
            <a:ln w="9525" cap="flat" cmpd="sng">
              <a:noFill/>
              <a:prstDash val="solid"/>
              <a:round/>
            </a:ln>
          </p:spPr>
          <p:txBody>
            <a:bodyPr rtlCol="0" anchor="ctr"/>
            <a:lstStyle/>
            <a:p>
              <a:pPr algn="ctr"/>
            </a:p>
          </p:txBody>
        </p:sp>
        <p:sp>
          <p:nvSpPr>
            <p:cNvPr id="799" name="曲线"/>
            <p:cNvSpPr/>
            <p:nvPr/>
          </p:nvSpPr>
          <p:spPr>
            <a:xfrm>
              <a:off x="6701121" y="3770930"/>
              <a:ext cx="253746" cy="153435"/>
            </a:xfrm>
            <a:custGeom>
              <a:avLst/>
              <a:gdLst>
                <a:gd name="T1" fmla="*/ 0 w 21600"/>
                <a:gd name="T2" fmla="*/ 0 h 21600"/>
                <a:gd name="T3" fmla="*/ 21600 w 21600"/>
                <a:gd name="T4" fmla="*/ 21600 h 21600"/>
              </a:gdLst>
              <a:ahLst/>
              <a:cxnLst/>
              <a:rect l="T1" t="T2" r="T3" b="T4"/>
              <a:pathLst>
                <a:path w="21600" h="21600">
                  <a:moveTo>
                    <a:pt x="0" y="3738"/>
                  </a:moveTo>
                  <a:lnTo>
                    <a:pt x="17832" y="21600"/>
                  </a:lnTo>
                  <a:lnTo>
                    <a:pt x="21600" y="17861"/>
                  </a:lnTo>
                  <a:lnTo>
                    <a:pt x="3934" y="0"/>
                  </a:lnTo>
                  <a:lnTo>
                    <a:pt x="0" y="3738"/>
                  </a:lnTo>
                  <a:close/>
                </a:path>
              </a:pathLst>
            </a:custGeom>
            <a:solidFill>
              <a:srgbClr val="0B4656"/>
            </a:solidFill>
            <a:ln w="9525" cap="flat" cmpd="sng">
              <a:noFill/>
              <a:prstDash val="solid"/>
              <a:round/>
            </a:ln>
          </p:spPr>
          <p:txBody>
            <a:bodyPr rtlCol="0" anchor="ctr"/>
            <a:lstStyle/>
            <a:p>
              <a:pPr algn="ctr"/>
            </a:p>
          </p:txBody>
        </p:sp>
        <p:sp>
          <p:nvSpPr>
            <p:cNvPr id="800" name="曲线"/>
            <p:cNvSpPr/>
            <p:nvPr/>
          </p:nvSpPr>
          <p:spPr>
            <a:xfrm>
              <a:off x="6701121" y="3797485"/>
              <a:ext cx="209488" cy="299985"/>
            </a:xfrm>
            <a:custGeom>
              <a:avLst/>
              <a:gdLst>
                <a:gd name="T1" fmla="*/ 0 w 21600"/>
                <a:gd name="T2" fmla="*/ 0 h 21600"/>
                <a:gd name="T3" fmla="*/ 21600 w 21600"/>
                <a:gd name="T4" fmla="*/ 21600 h 21600"/>
              </a:gdLst>
              <a:ahLst/>
              <a:cxnLst/>
              <a:rect l="T1" t="T2" r="T3" b="T4"/>
              <a:pathLst>
                <a:path w="21600" h="21600">
                  <a:moveTo>
                    <a:pt x="21600" y="21600"/>
                  </a:moveTo>
                  <a:lnTo>
                    <a:pt x="0" y="12464"/>
                  </a:lnTo>
                  <a:lnTo>
                    <a:pt x="0" y="0"/>
                  </a:lnTo>
                  <a:lnTo>
                    <a:pt x="21600" y="9135"/>
                  </a:lnTo>
                  <a:lnTo>
                    <a:pt x="21600" y="21600"/>
                  </a:lnTo>
                  <a:close/>
                </a:path>
              </a:pathLst>
            </a:custGeom>
            <a:solidFill>
              <a:srgbClr val="022636"/>
            </a:solidFill>
            <a:ln w="9525" cap="flat" cmpd="sng">
              <a:noFill/>
              <a:prstDash val="solid"/>
              <a:round/>
            </a:ln>
          </p:spPr>
          <p:txBody>
            <a:bodyPr rtlCol="0" anchor="ctr"/>
            <a:lstStyle/>
            <a:p>
              <a:pPr algn="ctr"/>
            </a:p>
          </p:txBody>
        </p:sp>
        <p:sp>
          <p:nvSpPr>
            <p:cNvPr id="801" name="曲线"/>
            <p:cNvSpPr/>
            <p:nvPr/>
          </p:nvSpPr>
          <p:spPr>
            <a:xfrm>
              <a:off x="6701121" y="3797485"/>
              <a:ext cx="209488" cy="149500"/>
            </a:xfrm>
            <a:custGeom>
              <a:avLst/>
              <a:gdLst>
                <a:gd name="T1" fmla="*/ 0 w 21600"/>
                <a:gd name="T2" fmla="*/ 0 h 21600"/>
                <a:gd name="T3" fmla="*/ 21600 w 21600"/>
                <a:gd name="T4" fmla="*/ 21600 h 21600"/>
              </a:gdLst>
              <a:ahLst/>
              <a:cxnLst/>
              <a:rect l="T1" t="T2" r="T3" b="T4"/>
              <a:pathLst>
                <a:path w="21600" h="21600">
                  <a:moveTo>
                    <a:pt x="0" y="0"/>
                  </a:moveTo>
                  <a:lnTo>
                    <a:pt x="10850" y="21600"/>
                  </a:lnTo>
                  <a:lnTo>
                    <a:pt x="21600" y="18331"/>
                  </a:lnTo>
                  <a:lnTo>
                    <a:pt x="0" y="0"/>
                  </a:lnTo>
                  <a:close/>
                </a:path>
              </a:pathLst>
            </a:custGeom>
            <a:solidFill>
              <a:srgbClr val="063444"/>
            </a:solidFill>
            <a:ln w="9525" cap="flat" cmpd="sng">
              <a:noFill/>
              <a:prstDash val="solid"/>
              <a:round/>
            </a:ln>
          </p:spPr>
          <p:txBody>
            <a:bodyPr rtlCol="0" anchor="ctr"/>
            <a:lstStyle/>
            <a:p>
              <a:pPr algn="ctr"/>
            </a:p>
          </p:txBody>
        </p:sp>
        <p:sp>
          <p:nvSpPr>
            <p:cNvPr id="802" name="曲线"/>
            <p:cNvSpPr/>
            <p:nvPr/>
          </p:nvSpPr>
          <p:spPr>
            <a:xfrm>
              <a:off x="6785703" y="3781749"/>
              <a:ext cx="85566" cy="93438"/>
            </a:xfrm>
            <a:custGeom>
              <a:avLst/>
              <a:gdLst>
                <a:gd name="T1" fmla="*/ 0 w 21600"/>
                <a:gd name="T2" fmla="*/ 0 h 21600"/>
                <a:gd name="T3" fmla="*/ 21600 w 21600"/>
                <a:gd name="T4" fmla="*/ 21600 h 21600"/>
              </a:gdLst>
              <a:ahLst/>
              <a:cxnLst/>
              <a:rect l="T1" t="T2" r="T3" b="T4"/>
              <a:pathLst>
                <a:path w="21600" h="21600">
                  <a:moveTo>
                    <a:pt x="21600" y="12342"/>
                  </a:moveTo>
                  <a:cubicBezTo>
                    <a:pt x="21600" y="20277"/>
                    <a:pt x="21600" y="20277"/>
                    <a:pt x="21600" y="20277"/>
                  </a:cubicBezTo>
                  <a:cubicBezTo>
                    <a:pt x="21600" y="20718"/>
                    <a:pt x="21119" y="21159"/>
                    <a:pt x="20639" y="21600"/>
                  </a:cubicBezTo>
                  <a:cubicBezTo>
                    <a:pt x="20160" y="21600"/>
                    <a:pt x="20160" y="21600"/>
                    <a:pt x="20160" y="21600"/>
                  </a:cubicBezTo>
                  <a:cubicBezTo>
                    <a:pt x="19680" y="21600"/>
                    <a:pt x="18719" y="20718"/>
                    <a:pt x="18719" y="20277"/>
                  </a:cubicBezTo>
                  <a:cubicBezTo>
                    <a:pt x="18719" y="12342"/>
                    <a:pt x="18719" y="12342"/>
                    <a:pt x="18719" y="12342"/>
                  </a:cubicBezTo>
                  <a:cubicBezTo>
                    <a:pt x="18719" y="11461"/>
                    <a:pt x="18240" y="10579"/>
                    <a:pt x="17760" y="10579"/>
                  </a:cubicBezTo>
                  <a:cubicBezTo>
                    <a:pt x="4320" y="3085"/>
                    <a:pt x="4320" y="3085"/>
                    <a:pt x="4320" y="3085"/>
                  </a:cubicBezTo>
                  <a:cubicBezTo>
                    <a:pt x="4320" y="2644"/>
                    <a:pt x="3839" y="2644"/>
                    <a:pt x="3359" y="3085"/>
                  </a:cubicBezTo>
                  <a:cubicBezTo>
                    <a:pt x="3359" y="3085"/>
                    <a:pt x="3359" y="3085"/>
                    <a:pt x="3359" y="3085"/>
                  </a:cubicBezTo>
                  <a:cubicBezTo>
                    <a:pt x="3359" y="3085"/>
                    <a:pt x="3359" y="3085"/>
                    <a:pt x="3359" y="3085"/>
                  </a:cubicBezTo>
                  <a:cubicBezTo>
                    <a:pt x="3359" y="3085"/>
                    <a:pt x="2880" y="3526"/>
                    <a:pt x="2880" y="3526"/>
                  </a:cubicBezTo>
                  <a:cubicBezTo>
                    <a:pt x="2880" y="9698"/>
                    <a:pt x="2880" y="9698"/>
                    <a:pt x="2880" y="9698"/>
                  </a:cubicBezTo>
                  <a:cubicBezTo>
                    <a:pt x="2880" y="10138"/>
                    <a:pt x="2880" y="10579"/>
                    <a:pt x="2400" y="11020"/>
                  </a:cubicBezTo>
                  <a:cubicBezTo>
                    <a:pt x="1919" y="11020"/>
                    <a:pt x="1919" y="11020"/>
                    <a:pt x="1439" y="11020"/>
                  </a:cubicBezTo>
                  <a:cubicBezTo>
                    <a:pt x="960" y="11020"/>
                    <a:pt x="0" y="10579"/>
                    <a:pt x="0" y="9698"/>
                  </a:cubicBezTo>
                  <a:cubicBezTo>
                    <a:pt x="0" y="3526"/>
                    <a:pt x="0" y="3526"/>
                    <a:pt x="0" y="3526"/>
                  </a:cubicBezTo>
                  <a:cubicBezTo>
                    <a:pt x="0" y="2644"/>
                    <a:pt x="960" y="1322"/>
                    <a:pt x="2400" y="881"/>
                  </a:cubicBezTo>
                  <a:cubicBezTo>
                    <a:pt x="2400" y="440"/>
                    <a:pt x="2880" y="440"/>
                    <a:pt x="3359" y="440"/>
                  </a:cubicBezTo>
                  <a:cubicBezTo>
                    <a:pt x="4320" y="0"/>
                    <a:pt x="5279" y="440"/>
                    <a:pt x="6239" y="881"/>
                  </a:cubicBezTo>
                  <a:cubicBezTo>
                    <a:pt x="19199" y="7934"/>
                    <a:pt x="19199" y="7934"/>
                    <a:pt x="19199" y="7934"/>
                  </a:cubicBezTo>
                  <a:cubicBezTo>
                    <a:pt x="20639" y="8816"/>
                    <a:pt x="21600" y="10579"/>
                    <a:pt x="21600" y="12342"/>
                  </a:cubicBezTo>
                  <a:close/>
                </a:path>
              </a:pathLst>
            </a:custGeom>
            <a:solidFill>
              <a:srgbClr val="82441D"/>
            </a:solidFill>
            <a:ln w="9525" cap="flat" cmpd="sng">
              <a:noFill/>
              <a:prstDash val="solid"/>
              <a:round/>
            </a:ln>
          </p:spPr>
          <p:txBody>
            <a:bodyPr rtlCol="0" anchor="ctr"/>
            <a:lstStyle/>
            <a:p>
              <a:pPr algn="ctr"/>
            </a:p>
          </p:txBody>
        </p:sp>
        <p:sp>
          <p:nvSpPr>
            <p:cNvPr id="803" name="曲线"/>
            <p:cNvSpPr/>
            <p:nvPr/>
          </p:nvSpPr>
          <p:spPr>
            <a:xfrm>
              <a:off x="6814225" y="3942069"/>
              <a:ext cx="4917" cy="18688"/>
            </a:xfrm>
            <a:custGeom>
              <a:avLst/>
              <a:gdLst>
                <a:gd name="T1" fmla="*/ 0 w 21600"/>
                <a:gd name="T2" fmla="*/ 0 h 21600"/>
                <a:gd name="T3" fmla="*/ 21600 w 21600"/>
                <a:gd name="T4" fmla="*/ 21600 h 21600"/>
              </a:gdLst>
              <a:ahLst/>
              <a:cxnLst/>
              <a:rect l="T1" t="T2" r="T3" b="T4"/>
              <a:pathLst>
                <a:path w="21600" h="21600">
                  <a:moveTo>
                    <a:pt x="21600" y="0"/>
                  </a:moveTo>
                  <a:lnTo>
                    <a:pt x="21600" y="19326"/>
                  </a:lnTo>
                  <a:lnTo>
                    <a:pt x="0" y="21600"/>
                  </a:lnTo>
                  <a:lnTo>
                    <a:pt x="0" y="1136"/>
                  </a:lnTo>
                  <a:lnTo>
                    <a:pt x="21600" y="0"/>
                  </a:lnTo>
                  <a:close/>
                </a:path>
              </a:pathLst>
            </a:custGeom>
            <a:solidFill>
              <a:srgbClr val="F7AA57"/>
            </a:solidFill>
            <a:ln w="9525" cap="flat" cmpd="sng">
              <a:noFill/>
              <a:prstDash val="solid"/>
              <a:round/>
            </a:ln>
          </p:spPr>
          <p:txBody>
            <a:bodyPr rtlCol="0" anchor="ctr"/>
            <a:lstStyle/>
            <a:p>
              <a:pPr algn="ctr"/>
            </a:p>
          </p:txBody>
        </p:sp>
        <p:sp>
          <p:nvSpPr>
            <p:cNvPr id="804" name="曲线"/>
            <p:cNvSpPr/>
            <p:nvPr/>
          </p:nvSpPr>
          <p:spPr>
            <a:xfrm>
              <a:off x="6792588" y="3928299"/>
              <a:ext cx="26554" cy="14753"/>
            </a:xfrm>
            <a:custGeom>
              <a:avLst/>
              <a:gdLst>
                <a:gd name="T1" fmla="*/ 0 w 21600"/>
                <a:gd name="T2" fmla="*/ 0 h 21600"/>
                <a:gd name="T3" fmla="*/ 21600 w 21600"/>
                <a:gd name="T4" fmla="*/ 21600 h 21600"/>
              </a:gdLst>
              <a:ahLst/>
              <a:cxnLst/>
              <a:rect l="T1" t="T2" r="T3" b="T4"/>
              <a:pathLst>
                <a:path w="21600" h="21600">
                  <a:moveTo>
                    <a:pt x="0" y="2880"/>
                  </a:moveTo>
                  <a:lnTo>
                    <a:pt x="17599" y="21600"/>
                  </a:lnTo>
                  <a:lnTo>
                    <a:pt x="21600" y="20160"/>
                  </a:lnTo>
                  <a:lnTo>
                    <a:pt x="3199" y="0"/>
                  </a:lnTo>
                  <a:lnTo>
                    <a:pt x="0" y="2880"/>
                  </a:lnTo>
                  <a:close/>
                </a:path>
              </a:pathLst>
            </a:custGeom>
            <a:solidFill>
              <a:srgbClr val="F4B77A"/>
            </a:solidFill>
            <a:ln w="9525" cap="flat" cmpd="sng">
              <a:noFill/>
              <a:prstDash val="solid"/>
              <a:round/>
            </a:ln>
          </p:spPr>
          <p:txBody>
            <a:bodyPr rtlCol="0" anchor="ctr"/>
            <a:lstStyle/>
            <a:p>
              <a:pPr algn="ctr"/>
            </a:p>
          </p:txBody>
        </p:sp>
        <p:sp>
          <p:nvSpPr>
            <p:cNvPr id="805" name="曲线"/>
            <p:cNvSpPr/>
            <p:nvPr/>
          </p:nvSpPr>
          <p:spPr>
            <a:xfrm>
              <a:off x="6792588" y="3930266"/>
              <a:ext cx="21637" cy="30490"/>
            </a:xfrm>
            <a:custGeom>
              <a:avLst/>
              <a:gdLst>
                <a:gd name="T1" fmla="*/ 0 w 21600"/>
                <a:gd name="T2" fmla="*/ 0 h 21600"/>
                <a:gd name="T3" fmla="*/ 21600 w 21600"/>
                <a:gd name="T4" fmla="*/ 21600 h 21600"/>
              </a:gdLst>
              <a:ahLst/>
              <a:cxnLst/>
              <a:rect l="T1" t="T2" r="T3" b="T4"/>
              <a:pathLst>
                <a:path w="21600" h="21600">
                  <a:moveTo>
                    <a:pt x="21600" y="21600"/>
                  </a:moveTo>
                  <a:lnTo>
                    <a:pt x="0" y="11845"/>
                  </a:lnTo>
                  <a:lnTo>
                    <a:pt x="0" y="0"/>
                  </a:lnTo>
                  <a:lnTo>
                    <a:pt x="21600" y="9058"/>
                  </a:lnTo>
                  <a:lnTo>
                    <a:pt x="21600" y="21600"/>
                  </a:lnTo>
                  <a:close/>
                </a:path>
              </a:pathLst>
            </a:custGeom>
            <a:solidFill>
              <a:srgbClr val="ECA140"/>
            </a:solidFill>
            <a:ln w="9525" cap="flat" cmpd="sng">
              <a:noFill/>
              <a:prstDash val="solid"/>
              <a:round/>
            </a:ln>
          </p:spPr>
          <p:txBody>
            <a:bodyPr rtlCol="0" anchor="ctr"/>
            <a:lstStyle/>
            <a:p>
              <a:pPr algn="ctr"/>
            </a:p>
          </p:txBody>
        </p:sp>
        <p:sp>
          <p:nvSpPr>
            <p:cNvPr id="806" name="曲线"/>
            <p:cNvSpPr/>
            <p:nvPr/>
          </p:nvSpPr>
          <p:spPr>
            <a:xfrm>
              <a:off x="6798489" y="3781749"/>
              <a:ext cx="72779" cy="93438"/>
            </a:xfrm>
            <a:custGeom>
              <a:avLst/>
              <a:gdLst>
                <a:gd name="T1" fmla="*/ 0 w 21600"/>
                <a:gd name="T2" fmla="*/ 0 h 21600"/>
                <a:gd name="T3" fmla="*/ 21600 w 21600"/>
                <a:gd name="T4" fmla="*/ 21600 h 21600"/>
              </a:gdLst>
              <a:ahLst/>
              <a:cxnLst/>
              <a:rect l="T1" t="T2" r="T3" b="T4"/>
              <a:pathLst>
                <a:path w="21600" h="21600">
                  <a:moveTo>
                    <a:pt x="21600" y="12342"/>
                  </a:moveTo>
                  <a:cubicBezTo>
                    <a:pt x="21600" y="20277"/>
                    <a:pt x="21600" y="20277"/>
                    <a:pt x="21600" y="20277"/>
                  </a:cubicBezTo>
                  <a:cubicBezTo>
                    <a:pt x="21600" y="20718"/>
                    <a:pt x="21031" y="21159"/>
                    <a:pt x="20463" y="21600"/>
                  </a:cubicBezTo>
                  <a:cubicBezTo>
                    <a:pt x="20463" y="13665"/>
                    <a:pt x="20463" y="13665"/>
                    <a:pt x="20463" y="13665"/>
                  </a:cubicBezTo>
                  <a:cubicBezTo>
                    <a:pt x="20463" y="10579"/>
                    <a:pt x="19326" y="9698"/>
                    <a:pt x="19326" y="9698"/>
                  </a:cubicBezTo>
                  <a:cubicBezTo>
                    <a:pt x="0" y="440"/>
                    <a:pt x="0" y="440"/>
                    <a:pt x="0" y="440"/>
                  </a:cubicBezTo>
                  <a:cubicBezTo>
                    <a:pt x="1136" y="0"/>
                    <a:pt x="2273" y="440"/>
                    <a:pt x="3410" y="881"/>
                  </a:cubicBezTo>
                  <a:cubicBezTo>
                    <a:pt x="18757" y="7934"/>
                    <a:pt x="18757" y="7934"/>
                    <a:pt x="18757" y="7934"/>
                  </a:cubicBezTo>
                  <a:cubicBezTo>
                    <a:pt x="20463" y="8816"/>
                    <a:pt x="21600" y="10579"/>
                    <a:pt x="21600" y="12342"/>
                  </a:cubicBezTo>
                  <a:close/>
                </a:path>
              </a:pathLst>
            </a:custGeom>
            <a:solidFill>
              <a:srgbClr val="9B5934"/>
            </a:solidFill>
            <a:ln w="9525" cap="flat" cmpd="sng">
              <a:noFill/>
              <a:prstDash val="solid"/>
              <a:round/>
            </a:ln>
          </p:spPr>
          <p:txBody>
            <a:bodyPr rtlCol="0" anchor="ctr"/>
            <a:lstStyle/>
            <a:p>
              <a:pPr algn="ctr"/>
            </a:p>
          </p:txBody>
        </p:sp>
        <p:sp>
          <p:nvSpPr>
            <p:cNvPr id="807" name="曲线"/>
            <p:cNvSpPr/>
            <p:nvPr/>
          </p:nvSpPr>
          <p:spPr>
            <a:xfrm>
              <a:off x="6794555" y="3795518"/>
              <a:ext cx="3934" cy="33441"/>
            </a:xfrm>
            <a:custGeom>
              <a:avLst/>
              <a:gdLst>
                <a:gd name="T1" fmla="*/ 0 w 21600"/>
                <a:gd name="T2" fmla="*/ 0 h 21600"/>
                <a:gd name="T3" fmla="*/ 21600 w 21600"/>
                <a:gd name="T4" fmla="*/ 21600 h 21600"/>
              </a:gdLst>
              <a:ahLst/>
              <a:cxnLst/>
              <a:rect l="T1" t="T2" r="T3" b="T4"/>
              <a:pathLst>
                <a:path w="21600" h="21600">
                  <a:moveTo>
                    <a:pt x="21600" y="0"/>
                  </a:moveTo>
                  <a:cubicBezTo>
                    <a:pt x="21600" y="0"/>
                    <a:pt x="10801" y="1199"/>
                    <a:pt x="10801" y="1199"/>
                  </a:cubicBezTo>
                  <a:cubicBezTo>
                    <a:pt x="10801" y="17999"/>
                    <a:pt x="10801" y="17999"/>
                    <a:pt x="10801" y="17999"/>
                  </a:cubicBezTo>
                  <a:cubicBezTo>
                    <a:pt x="10801" y="19200"/>
                    <a:pt x="10801" y="20400"/>
                    <a:pt x="0" y="21600"/>
                  </a:cubicBezTo>
                  <a:cubicBezTo>
                    <a:pt x="0" y="4800"/>
                    <a:pt x="0" y="4800"/>
                    <a:pt x="0" y="4800"/>
                  </a:cubicBezTo>
                  <a:cubicBezTo>
                    <a:pt x="0" y="2399"/>
                    <a:pt x="10801" y="0"/>
                    <a:pt x="21600" y="0"/>
                  </a:cubicBezTo>
                  <a:close/>
                </a:path>
              </a:pathLst>
            </a:custGeom>
            <a:solidFill>
              <a:srgbClr val="9B5934"/>
            </a:solidFill>
            <a:ln w="9525" cap="flat" cmpd="sng">
              <a:noFill/>
              <a:prstDash val="solid"/>
              <a:round/>
            </a:ln>
          </p:spPr>
          <p:txBody>
            <a:bodyPr rtlCol="0" anchor="ctr"/>
            <a:lstStyle/>
            <a:p>
              <a:pPr algn="ctr"/>
            </a:p>
          </p:txBody>
        </p:sp>
        <p:sp>
          <p:nvSpPr>
            <p:cNvPr id="808" name="曲线"/>
            <p:cNvSpPr/>
            <p:nvPr/>
          </p:nvSpPr>
          <p:spPr>
            <a:xfrm>
              <a:off x="6975521" y="3816173"/>
              <a:ext cx="99334" cy="128846"/>
            </a:xfrm>
            <a:custGeom>
              <a:avLst/>
              <a:gdLst>
                <a:gd name="T1" fmla="*/ 0 w 21600"/>
                <a:gd name="T2" fmla="*/ 0 h 21600"/>
                <a:gd name="T3" fmla="*/ 21600 w 21600"/>
                <a:gd name="T4" fmla="*/ 21600 h 21600"/>
              </a:gdLst>
              <a:ahLst/>
              <a:cxnLst/>
              <a:rect l="T1" t="T2" r="T3" b="T4"/>
              <a:pathLst>
                <a:path w="21600" h="21600">
                  <a:moveTo>
                    <a:pt x="0" y="0"/>
                  </a:moveTo>
                  <a:cubicBezTo>
                    <a:pt x="0" y="0"/>
                    <a:pt x="830" y="2223"/>
                    <a:pt x="1246" y="4129"/>
                  </a:cubicBezTo>
                  <a:cubicBezTo>
                    <a:pt x="1661" y="6035"/>
                    <a:pt x="1661" y="8258"/>
                    <a:pt x="2076" y="10164"/>
                  </a:cubicBezTo>
                  <a:cubicBezTo>
                    <a:pt x="2076" y="12070"/>
                    <a:pt x="4569" y="16835"/>
                    <a:pt x="5815" y="18105"/>
                  </a:cubicBezTo>
                  <a:cubicBezTo>
                    <a:pt x="6646" y="19376"/>
                    <a:pt x="8723" y="20647"/>
                    <a:pt x="11215" y="20964"/>
                  </a:cubicBezTo>
                  <a:cubicBezTo>
                    <a:pt x="14538" y="21600"/>
                    <a:pt x="18276" y="21282"/>
                    <a:pt x="19107" y="20964"/>
                  </a:cubicBezTo>
                  <a:cubicBezTo>
                    <a:pt x="20769" y="20329"/>
                    <a:pt x="21600" y="19376"/>
                    <a:pt x="21600" y="19376"/>
                  </a:cubicBezTo>
                </a:path>
              </a:pathLst>
            </a:custGeom>
            <a:solidFill>
              <a:srgbClr val="190B05"/>
            </a:solidFill>
            <a:ln w="9525" cap="flat" cmpd="sng">
              <a:noFill/>
              <a:prstDash val="solid"/>
              <a:round/>
            </a:ln>
          </p:spPr>
          <p:txBody>
            <a:bodyPr rtlCol="0" anchor="ctr"/>
            <a:lstStyle/>
            <a:p>
              <a:pPr algn="ctr"/>
            </a:p>
          </p:txBody>
        </p:sp>
        <p:sp>
          <p:nvSpPr>
            <p:cNvPr id="809" name="曲线"/>
            <p:cNvSpPr/>
            <p:nvPr/>
          </p:nvSpPr>
          <p:spPr>
            <a:xfrm>
              <a:off x="7107312" y="3742406"/>
              <a:ext cx="158345" cy="45243"/>
            </a:xfrm>
            <a:custGeom>
              <a:avLst/>
              <a:gdLst>
                <a:gd name="T1" fmla="*/ 0 w 21600"/>
                <a:gd name="T2" fmla="*/ 0 h 21600"/>
                <a:gd name="T3" fmla="*/ 21600 w 21600"/>
                <a:gd name="T4" fmla="*/ 21600 h 21600"/>
              </a:gdLst>
              <a:ahLst/>
              <a:cxnLst/>
              <a:rect l="T1" t="T2" r="T3" b="T4"/>
              <a:pathLst>
                <a:path w="21600" h="21600">
                  <a:moveTo>
                    <a:pt x="21600" y="15300"/>
                  </a:moveTo>
                  <a:cubicBezTo>
                    <a:pt x="21600" y="17999"/>
                    <a:pt x="20038" y="20700"/>
                    <a:pt x="18477" y="21600"/>
                  </a:cubicBezTo>
                  <a:cubicBezTo>
                    <a:pt x="17175" y="21600"/>
                    <a:pt x="15354" y="20700"/>
                    <a:pt x="13532" y="18900"/>
                  </a:cubicBezTo>
                  <a:cubicBezTo>
                    <a:pt x="11710" y="17100"/>
                    <a:pt x="11190" y="15300"/>
                    <a:pt x="9889" y="13499"/>
                  </a:cubicBezTo>
                  <a:cubicBezTo>
                    <a:pt x="8327" y="11699"/>
                    <a:pt x="7026" y="12599"/>
                    <a:pt x="7026" y="12599"/>
                  </a:cubicBezTo>
                  <a:cubicBezTo>
                    <a:pt x="7026" y="12599"/>
                    <a:pt x="7026" y="13499"/>
                    <a:pt x="7026" y="14400"/>
                  </a:cubicBezTo>
                  <a:cubicBezTo>
                    <a:pt x="7026" y="14400"/>
                    <a:pt x="3383" y="16199"/>
                    <a:pt x="0" y="9900"/>
                  </a:cubicBezTo>
                  <a:cubicBezTo>
                    <a:pt x="0" y="9900"/>
                    <a:pt x="0" y="9900"/>
                    <a:pt x="0" y="9900"/>
                  </a:cubicBezTo>
                  <a:cubicBezTo>
                    <a:pt x="0" y="9900"/>
                    <a:pt x="0" y="7199"/>
                    <a:pt x="0" y="5399"/>
                  </a:cubicBezTo>
                  <a:cubicBezTo>
                    <a:pt x="0" y="2699"/>
                    <a:pt x="260" y="0"/>
                    <a:pt x="260" y="0"/>
                  </a:cubicBezTo>
                  <a:cubicBezTo>
                    <a:pt x="21600" y="12599"/>
                    <a:pt x="21600" y="12599"/>
                    <a:pt x="21600" y="12599"/>
                  </a:cubicBezTo>
                  <a:lnTo>
                    <a:pt x="21600" y="15300"/>
                  </a:lnTo>
                  <a:close/>
                </a:path>
              </a:pathLst>
            </a:custGeom>
            <a:solidFill>
              <a:srgbClr val="190B05"/>
            </a:solidFill>
            <a:ln w="9525" cap="flat" cmpd="sng">
              <a:noFill/>
              <a:prstDash val="solid"/>
              <a:round/>
            </a:ln>
          </p:spPr>
          <p:txBody>
            <a:bodyPr rtlCol="0" anchor="ctr"/>
            <a:lstStyle/>
            <a:p>
              <a:pPr algn="ctr"/>
            </a:p>
          </p:txBody>
        </p:sp>
        <p:sp>
          <p:nvSpPr>
            <p:cNvPr id="810" name="曲线"/>
            <p:cNvSpPr/>
            <p:nvPr/>
          </p:nvSpPr>
          <p:spPr>
            <a:xfrm>
              <a:off x="6973554" y="3808305"/>
              <a:ext cx="105236" cy="134747"/>
            </a:xfrm>
            <a:custGeom>
              <a:avLst/>
              <a:gdLst>
                <a:gd name="T1" fmla="*/ 0 w 21600"/>
                <a:gd name="T2" fmla="*/ 0 h 21600"/>
                <a:gd name="T3" fmla="*/ 21600 w 21600"/>
                <a:gd name="T4" fmla="*/ 21600 h 21600"/>
              </a:gdLst>
              <a:ahLst/>
              <a:cxnLst/>
              <a:rect l="T1" t="T2" r="T3" b="T4"/>
              <a:pathLst>
                <a:path w="21600" h="21600">
                  <a:moveTo>
                    <a:pt x="21600" y="17645"/>
                  </a:moveTo>
                  <a:cubicBezTo>
                    <a:pt x="21600" y="17949"/>
                    <a:pt x="21600" y="17949"/>
                    <a:pt x="21600" y="18253"/>
                  </a:cubicBezTo>
                  <a:cubicBezTo>
                    <a:pt x="21207" y="19470"/>
                    <a:pt x="20421" y="20383"/>
                    <a:pt x="18458" y="20687"/>
                  </a:cubicBezTo>
                  <a:cubicBezTo>
                    <a:pt x="15709" y="21600"/>
                    <a:pt x="9818" y="21295"/>
                    <a:pt x="7069" y="18861"/>
                  </a:cubicBezTo>
                  <a:cubicBezTo>
                    <a:pt x="4320" y="16428"/>
                    <a:pt x="2356" y="10647"/>
                    <a:pt x="2356" y="6997"/>
                  </a:cubicBezTo>
                  <a:cubicBezTo>
                    <a:pt x="2356" y="3346"/>
                    <a:pt x="0" y="0"/>
                    <a:pt x="0" y="0"/>
                  </a:cubicBezTo>
                  <a:cubicBezTo>
                    <a:pt x="12567" y="0"/>
                    <a:pt x="12567" y="0"/>
                    <a:pt x="12567" y="0"/>
                  </a:cubicBezTo>
                  <a:cubicBezTo>
                    <a:pt x="12567" y="304"/>
                    <a:pt x="12960" y="304"/>
                    <a:pt x="12960" y="304"/>
                  </a:cubicBezTo>
                  <a:cubicBezTo>
                    <a:pt x="14923" y="2738"/>
                    <a:pt x="20814" y="11560"/>
                    <a:pt x="21207" y="14602"/>
                  </a:cubicBezTo>
                  <a:cubicBezTo>
                    <a:pt x="21600" y="15819"/>
                    <a:pt x="21600" y="16732"/>
                    <a:pt x="21600" y="17645"/>
                  </a:cubicBezTo>
                  <a:close/>
                </a:path>
              </a:pathLst>
            </a:custGeom>
            <a:solidFill>
              <a:srgbClr val="7F391B"/>
            </a:solidFill>
            <a:ln w="9525" cap="flat" cmpd="sng">
              <a:noFill/>
              <a:prstDash val="solid"/>
              <a:round/>
            </a:ln>
          </p:spPr>
          <p:txBody>
            <a:bodyPr rtlCol="0" anchor="ctr"/>
            <a:lstStyle/>
            <a:p>
              <a:pPr algn="ctr"/>
            </a:p>
          </p:txBody>
        </p:sp>
        <p:sp>
          <p:nvSpPr>
            <p:cNvPr id="811" name="曲线"/>
            <p:cNvSpPr/>
            <p:nvPr/>
          </p:nvSpPr>
          <p:spPr>
            <a:xfrm>
              <a:off x="7032565" y="3810272"/>
              <a:ext cx="46225" cy="108191"/>
            </a:xfrm>
            <a:custGeom>
              <a:avLst/>
              <a:gdLst>
                <a:gd name="T1" fmla="*/ 0 w 21600"/>
                <a:gd name="T2" fmla="*/ 0 h 21600"/>
                <a:gd name="T3" fmla="*/ 21600 w 21600"/>
                <a:gd name="T4" fmla="*/ 21600 h 21600"/>
              </a:gdLst>
              <a:ahLst/>
              <a:cxnLst/>
              <a:rect l="T1" t="T2" r="T3" b="T4"/>
              <a:pathLst>
                <a:path w="21600" h="21600">
                  <a:moveTo>
                    <a:pt x="21600" y="21600"/>
                  </a:moveTo>
                  <a:cubicBezTo>
                    <a:pt x="21600" y="21221"/>
                    <a:pt x="21600" y="21221"/>
                    <a:pt x="21600" y="21221"/>
                  </a:cubicBezTo>
                  <a:cubicBezTo>
                    <a:pt x="19799" y="18568"/>
                    <a:pt x="13499" y="12884"/>
                    <a:pt x="9900" y="9852"/>
                  </a:cubicBezTo>
                  <a:cubicBezTo>
                    <a:pt x="6299" y="6821"/>
                    <a:pt x="0" y="1515"/>
                    <a:pt x="0" y="1515"/>
                  </a:cubicBezTo>
                  <a:cubicBezTo>
                    <a:pt x="0" y="1515"/>
                    <a:pt x="899" y="1136"/>
                    <a:pt x="1800" y="0"/>
                  </a:cubicBezTo>
                  <a:cubicBezTo>
                    <a:pt x="6299" y="3031"/>
                    <a:pt x="19799" y="14021"/>
                    <a:pt x="20700" y="17810"/>
                  </a:cubicBezTo>
                  <a:cubicBezTo>
                    <a:pt x="21600" y="19326"/>
                    <a:pt x="21600" y="20463"/>
                    <a:pt x="21600" y="21600"/>
                  </a:cubicBezTo>
                  <a:close/>
                </a:path>
              </a:pathLst>
            </a:custGeom>
            <a:solidFill>
              <a:srgbClr val="934B32"/>
            </a:solidFill>
            <a:ln w="9525" cap="flat" cmpd="sng">
              <a:noFill/>
              <a:prstDash val="solid"/>
              <a:round/>
            </a:ln>
          </p:spPr>
          <p:txBody>
            <a:bodyPr rtlCol="0" anchor="ctr"/>
            <a:lstStyle/>
            <a:p>
              <a:pPr algn="ctr"/>
            </a:p>
          </p:txBody>
        </p:sp>
        <p:sp>
          <p:nvSpPr>
            <p:cNvPr id="812" name="曲线"/>
            <p:cNvSpPr/>
            <p:nvPr/>
          </p:nvSpPr>
          <p:spPr>
            <a:xfrm>
              <a:off x="6973554" y="3808305"/>
              <a:ext cx="105236" cy="134747"/>
            </a:xfrm>
            <a:custGeom>
              <a:avLst/>
              <a:gdLst>
                <a:gd name="T1" fmla="*/ 0 w 21600"/>
                <a:gd name="T2" fmla="*/ 0 h 21600"/>
                <a:gd name="T3" fmla="*/ 21600 w 21600"/>
                <a:gd name="T4" fmla="*/ 21600 h 21600"/>
              </a:gdLst>
              <a:ahLst/>
              <a:cxnLst/>
              <a:rect l="T1" t="T2" r="T3" b="T4"/>
              <a:pathLst>
                <a:path w="21600" h="21600">
                  <a:moveTo>
                    <a:pt x="21600" y="18253"/>
                  </a:moveTo>
                  <a:cubicBezTo>
                    <a:pt x="21207" y="19470"/>
                    <a:pt x="20421" y="20383"/>
                    <a:pt x="18458" y="20687"/>
                  </a:cubicBezTo>
                  <a:cubicBezTo>
                    <a:pt x="15709" y="21600"/>
                    <a:pt x="9818" y="21295"/>
                    <a:pt x="7069" y="18861"/>
                  </a:cubicBezTo>
                  <a:cubicBezTo>
                    <a:pt x="4320" y="16428"/>
                    <a:pt x="2356" y="10647"/>
                    <a:pt x="2356" y="6997"/>
                  </a:cubicBezTo>
                  <a:cubicBezTo>
                    <a:pt x="2356" y="3346"/>
                    <a:pt x="0" y="0"/>
                    <a:pt x="0" y="0"/>
                  </a:cubicBezTo>
                  <a:cubicBezTo>
                    <a:pt x="5105" y="0"/>
                    <a:pt x="5105" y="0"/>
                    <a:pt x="5105" y="0"/>
                  </a:cubicBezTo>
                  <a:cubicBezTo>
                    <a:pt x="5498" y="2129"/>
                    <a:pt x="5498" y="2129"/>
                    <a:pt x="5498" y="2129"/>
                  </a:cubicBezTo>
                  <a:cubicBezTo>
                    <a:pt x="5498" y="2129"/>
                    <a:pt x="5890" y="10343"/>
                    <a:pt x="8247" y="14602"/>
                  </a:cubicBezTo>
                  <a:cubicBezTo>
                    <a:pt x="10996" y="18557"/>
                    <a:pt x="15316" y="19470"/>
                    <a:pt x="17672" y="19470"/>
                  </a:cubicBezTo>
                  <a:cubicBezTo>
                    <a:pt x="19636" y="19470"/>
                    <a:pt x="20814" y="19166"/>
                    <a:pt x="21207" y="18253"/>
                  </a:cubicBezTo>
                  <a:lnTo>
                    <a:pt x="21600" y="18253"/>
                  </a:lnTo>
                  <a:close/>
                </a:path>
              </a:pathLst>
            </a:custGeom>
            <a:solidFill>
              <a:srgbClr val="682C17"/>
            </a:solidFill>
            <a:ln w="9525" cap="flat" cmpd="sng">
              <a:noFill/>
              <a:prstDash val="solid"/>
              <a:round/>
            </a:ln>
          </p:spPr>
          <p:txBody>
            <a:bodyPr rtlCol="0" anchor="ctr"/>
            <a:lstStyle/>
            <a:p>
              <a:pPr algn="ctr"/>
            </a:p>
          </p:txBody>
        </p:sp>
        <p:sp>
          <p:nvSpPr>
            <p:cNvPr id="813" name="曲线"/>
            <p:cNvSpPr/>
            <p:nvPr/>
          </p:nvSpPr>
          <p:spPr>
            <a:xfrm>
              <a:off x="7105345" y="3718801"/>
              <a:ext cx="160312" cy="64914"/>
            </a:xfrm>
            <a:custGeom>
              <a:avLst/>
              <a:gdLst>
                <a:gd name="T1" fmla="*/ 0 w 21600"/>
                <a:gd name="T2" fmla="*/ 0 h 21600"/>
                <a:gd name="T3" fmla="*/ 21600 w 21600"/>
                <a:gd name="T4" fmla="*/ 21600 h 21600"/>
              </a:gdLst>
              <a:ahLst/>
              <a:cxnLst/>
              <a:rect l="T1" t="T2" r="T3" b="T4"/>
              <a:pathLst>
                <a:path w="21600" h="21600">
                  <a:moveTo>
                    <a:pt x="21600" y="17152"/>
                  </a:moveTo>
                  <a:cubicBezTo>
                    <a:pt x="21600" y="18423"/>
                    <a:pt x="21342" y="19694"/>
                    <a:pt x="20828" y="19694"/>
                  </a:cubicBezTo>
                  <a:cubicBezTo>
                    <a:pt x="19542" y="21600"/>
                    <a:pt x="16714" y="20964"/>
                    <a:pt x="14914" y="19694"/>
                  </a:cubicBezTo>
                  <a:cubicBezTo>
                    <a:pt x="13114" y="19058"/>
                    <a:pt x="9771" y="15247"/>
                    <a:pt x="7971" y="14611"/>
                  </a:cubicBezTo>
                  <a:cubicBezTo>
                    <a:pt x="6428" y="13976"/>
                    <a:pt x="3085" y="13341"/>
                    <a:pt x="2057" y="12705"/>
                  </a:cubicBezTo>
                  <a:cubicBezTo>
                    <a:pt x="1285" y="12070"/>
                    <a:pt x="514" y="10800"/>
                    <a:pt x="257" y="6988"/>
                  </a:cubicBezTo>
                  <a:cubicBezTo>
                    <a:pt x="0" y="3176"/>
                    <a:pt x="771" y="0"/>
                    <a:pt x="771" y="0"/>
                  </a:cubicBezTo>
                  <a:cubicBezTo>
                    <a:pt x="2314" y="0"/>
                    <a:pt x="2314" y="0"/>
                    <a:pt x="2314" y="0"/>
                  </a:cubicBezTo>
                  <a:cubicBezTo>
                    <a:pt x="10285" y="1270"/>
                    <a:pt x="10285" y="1270"/>
                    <a:pt x="10285" y="1270"/>
                  </a:cubicBezTo>
                  <a:cubicBezTo>
                    <a:pt x="10542" y="1270"/>
                    <a:pt x="10542" y="1270"/>
                    <a:pt x="10542" y="1270"/>
                  </a:cubicBezTo>
                  <a:cubicBezTo>
                    <a:pt x="10542" y="1270"/>
                    <a:pt x="13114" y="3811"/>
                    <a:pt x="14399" y="5082"/>
                  </a:cubicBezTo>
                  <a:cubicBezTo>
                    <a:pt x="15685" y="5717"/>
                    <a:pt x="18514" y="6988"/>
                    <a:pt x="20314" y="10800"/>
                  </a:cubicBezTo>
                  <a:cubicBezTo>
                    <a:pt x="20571" y="12070"/>
                    <a:pt x="20828" y="12705"/>
                    <a:pt x="21085" y="13341"/>
                  </a:cubicBezTo>
                  <a:cubicBezTo>
                    <a:pt x="21085" y="13341"/>
                    <a:pt x="21085" y="13341"/>
                    <a:pt x="21085" y="13341"/>
                  </a:cubicBezTo>
                  <a:cubicBezTo>
                    <a:pt x="21600" y="14611"/>
                    <a:pt x="21600" y="15882"/>
                    <a:pt x="21600" y="17152"/>
                  </a:cubicBezTo>
                  <a:close/>
                </a:path>
              </a:pathLst>
            </a:custGeom>
            <a:solidFill>
              <a:srgbClr val="7F391B"/>
            </a:solidFill>
            <a:ln w="9525" cap="flat" cmpd="sng">
              <a:noFill/>
              <a:prstDash val="solid"/>
              <a:round/>
            </a:ln>
          </p:spPr>
          <p:txBody>
            <a:bodyPr rtlCol="0" anchor="ctr"/>
            <a:lstStyle/>
            <a:p>
              <a:pPr algn="ctr"/>
            </a:p>
          </p:txBody>
        </p:sp>
        <p:sp>
          <p:nvSpPr>
            <p:cNvPr id="814" name="曲线"/>
            <p:cNvSpPr/>
            <p:nvPr/>
          </p:nvSpPr>
          <p:spPr>
            <a:xfrm>
              <a:off x="7182059" y="3722735"/>
              <a:ext cx="79664" cy="36391"/>
            </a:xfrm>
            <a:custGeom>
              <a:avLst/>
              <a:gdLst>
                <a:gd name="T1" fmla="*/ 0 w 21600"/>
                <a:gd name="T2" fmla="*/ 0 h 21600"/>
                <a:gd name="T3" fmla="*/ 21600 w 21600"/>
                <a:gd name="T4" fmla="*/ 21600 h 21600"/>
              </a:gdLst>
              <a:ahLst/>
              <a:cxnLst/>
              <a:rect l="T1" t="T2" r="T3" b="T4"/>
              <a:pathLst>
                <a:path w="21600" h="21600">
                  <a:moveTo>
                    <a:pt x="21600" y="21600"/>
                  </a:moveTo>
                  <a:cubicBezTo>
                    <a:pt x="19028" y="15915"/>
                    <a:pt x="13371" y="12505"/>
                    <a:pt x="8742" y="10231"/>
                  </a:cubicBezTo>
                  <a:cubicBezTo>
                    <a:pt x="4628" y="6821"/>
                    <a:pt x="0" y="4547"/>
                    <a:pt x="0" y="4547"/>
                  </a:cubicBezTo>
                  <a:cubicBezTo>
                    <a:pt x="0" y="4547"/>
                    <a:pt x="0" y="2273"/>
                    <a:pt x="0" y="0"/>
                  </a:cubicBezTo>
                  <a:cubicBezTo>
                    <a:pt x="514" y="0"/>
                    <a:pt x="514" y="0"/>
                    <a:pt x="514" y="0"/>
                  </a:cubicBezTo>
                  <a:cubicBezTo>
                    <a:pt x="514" y="0"/>
                    <a:pt x="5657" y="4547"/>
                    <a:pt x="8228" y="6821"/>
                  </a:cubicBezTo>
                  <a:cubicBezTo>
                    <a:pt x="10800" y="7958"/>
                    <a:pt x="16457" y="10231"/>
                    <a:pt x="20057" y="17052"/>
                  </a:cubicBezTo>
                  <a:cubicBezTo>
                    <a:pt x="20571" y="19326"/>
                    <a:pt x="21085" y="20463"/>
                    <a:pt x="21600" y="21600"/>
                  </a:cubicBezTo>
                  <a:close/>
                </a:path>
              </a:pathLst>
            </a:custGeom>
            <a:solidFill>
              <a:srgbClr val="934B32"/>
            </a:solidFill>
            <a:ln w="9525" cap="flat" cmpd="sng">
              <a:noFill/>
              <a:prstDash val="solid"/>
              <a:round/>
            </a:ln>
          </p:spPr>
          <p:txBody>
            <a:bodyPr rtlCol="0" anchor="ctr"/>
            <a:lstStyle/>
            <a:p>
              <a:pPr algn="ctr"/>
            </a:p>
          </p:txBody>
        </p:sp>
        <p:sp>
          <p:nvSpPr>
            <p:cNvPr id="815" name="曲线"/>
            <p:cNvSpPr/>
            <p:nvPr/>
          </p:nvSpPr>
          <p:spPr>
            <a:xfrm>
              <a:off x="7105345" y="3716833"/>
              <a:ext cx="160312" cy="66882"/>
            </a:xfrm>
            <a:custGeom>
              <a:avLst/>
              <a:gdLst>
                <a:gd name="T1" fmla="*/ 0 w 21600"/>
                <a:gd name="T2" fmla="*/ 0 h 21600"/>
                <a:gd name="T3" fmla="*/ 21600 w 21600"/>
                <a:gd name="T4" fmla="*/ 21600 h 21600"/>
              </a:gdLst>
              <a:ahLst/>
              <a:cxnLst/>
              <a:rect l="T1" t="T2" r="T3" b="T4"/>
              <a:pathLst>
                <a:path w="21600" h="21600">
                  <a:moveTo>
                    <a:pt x="21600" y="17280"/>
                  </a:moveTo>
                  <a:cubicBezTo>
                    <a:pt x="21600" y="18514"/>
                    <a:pt x="21342" y="19748"/>
                    <a:pt x="20828" y="19748"/>
                  </a:cubicBezTo>
                  <a:cubicBezTo>
                    <a:pt x="19542" y="21600"/>
                    <a:pt x="16714" y="20982"/>
                    <a:pt x="14914" y="19748"/>
                  </a:cubicBezTo>
                  <a:cubicBezTo>
                    <a:pt x="13114" y="19131"/>
                    <a:pt x="9771" y="15428"/>
                    <a:pt x="7971" y="14811"/>
                  </a:cubicBezTo>
                  <a:cubicBezTo>
                    <a:pt x="6428" y="14194"/>
                    <a:pt x="3085" y="13577"/>
                    <a:pt x="2057" y="12959"/>
                  </a:cubicBezTo>
                  <a:cubicBezTo>
                    <a:pt x="1285" y="12342"/>
                    <a:pt x="514" y="11108"/>
                    <a:pt x="257" y="7405"/>
                  </a:cubicBezTo>
                  <a:cubicBezTo>
                    <a:pt x="0" y="3702"/>
                    <a:pt x="771" y="0"/>
                    <a:pt x="771" y="0"/>
                  </a:cubicBezTo>
                  <a:cubicBezTo>
                    <a:pt x="2314" y="617"/>
                    <a:pt x="2314" y="617"/>
                    <a:pt x="2314" y="617"/>
                  </a:cubicBezTo>
                  <a:cubicBezTo>
                    <a:pt x="2314" y="1234"/>
                    <a:pt x="2314" y="1234"/>
                    <a:pt x="2314" y="1234"/>
                  </a:cubicBezTo>
                  <a:cubicBezTo>
                    <a:pt x="2314" y="1234"/>
                    <a:pt x="1028" y="5554"/>
                    <a:pt x="1800" y="8640"/>
                  </a:cubicBezTo>
                  <a:cubicBezTo>
                    <a:pt x="2571" y="11725"/>
                    <a:pt x="5657" y="11725"/>
                    <a:pt x="7714" y="12342"/>
                  </a:cubicBezTo>
                  <a:cubicBezTo>
                    <a:pt x="9514" y="12342"/>
                    <a:pt x="12342" y="16045"/>
                    <a:pt x="14914" y="17280"/>
                  </a:cubicBezTo>
                  <a:cubicBezTo>
                    <a:pt x="17485" y="18514"/>
                    <a:pt x="20571" y="19131"/>
                    <a:pt x="21600" y="17280"/>
                  </a:cubicBezTo>
                  <a:close/>
                </a:path>
              </a:pathLst>
            </a:custGeom>
            <a:solidFill>
              <a:srgbClr val="682C17"/>
            </a:solidFill>
            <a:ln w="9525" cap="flat" cmpd="sng">
              <a:noFill/>
              <a:prstDash val="solid"/>
              <a:round/>
            </a:ln>
          </p:spPr>
          <p:txBody>
            <a:bodyPr rtlCol="0" anchor="ctr"/>
            <a:lstStyle/>
            <a:p>
              <a:pPr algn="ctr"/>
            </a:p>
          </p:txBody>
        </p:sp>
        <p:sp>
          <p:nvSpPr>
            <p:cNvPr id="816" name="曲线"/>
            <p:cNvSpPr/>
            <p:nvPr/>
          </p:nvSpPr>
          <p:spPr>
            <a:xfrm>
              <a:off x="7103378" y="3162106"/>
              <a:ext cx="140642" cy="578332"/>
            </a:xfrm>
            <a:custGeom>
              <a:avLst/>
              <a:gdLst>
                <a:gd name="T1" fmla="*/ 0 w 21600"/>
                <a:gd name="T2" fmla="*/ 0 h 21600"/>
                <a:gd name="T3" fmla="*/ 21600 w 21600"/>
                <a:gd name="T4" fmla="*/ 21600 h 21600"/>
              </a:gdLst>
              <a:ahLst/>
              <a:cxnLst/>
              <a:rect l="T1" t="T2" r="T3" b="T4"/>
              <a:pathLst>
                <a:path w="21600" h="21600">
                  <a:moveTo>
                    <a:pt x="17805" y="8881"/>
                  </a:moveTo>
                  <a:cubicBezTo>
                    <a:pt x="17513" y="9236"/>
                    <a:pt x="17221" y="9592"/>
                    <a:pt x="16929" y="9947"/>
                  </a:cubicBezTo>
                  <a:cubicBezTo>
                    <a:pt x="16929" y="9947"/>
                    <a:pt x="16929" y="9947"/>
                    <a:pt x="16929" y="9947"/>
                  </a:cubicBezTo>
                  <a:cubicBezTo>
                    <a:pt x="16637" y="10302"/>
                    <a:pt x="16345" y="10657"/>
                    <a:pt x="16345" y="10942"/>
                  </a:cubicBezTo>
                  <a:cubicBezTo>
                    <a:pt x="16345" y="11013"/>
                    <a:pt x="16345" y="11013"/>
                    <a:pt x="16345" y="11013"/>
                  </a:cubicBezTo>
                  <a:cubicBezTo>
                    <a:pt x="16345" y="11013"/>
                    <a:pt x="16054" y="11084"/>
                    <a:pt x="16054" y="11155"/>
                  </a:cubicBezTo>
                  <a:cubicBezTo>
                    <a:pt x="16054" y="11226"/>
                    <a:pt x="16054" y="11297"/>
                    <a:pt x="16054" y="11368"/>
                  </a:cubicBezTo>
                  <a:cubicBezTo>
                    <a:pt x="15470" y="12007"/>
                    <a:pt x="14886" y="13286"/>
                    <a:pt x="14302" y="15063"/>
                  </a:cubicBezTo>
                  <a:cubicBezTo>
                    <a:pt x="14302" y="15134"/>
                    <a:pt x="14302" y="15134"/>
                    <a:pt x="14302" y="15134"/>
                  </a:cubicBezTo>
                  <a:cubicBezTo>
                    <a:pt x="14010" y="15702"/>
                    <a:pt x="13718" y="16484"/>
                    <a:pt x="13427" y="17336"/>
                  </a:cubicBezTo>
                  <a:cubicBezTo>
                    <a:pt x="13427" y="17550"/>
                    <a:pt x="13427" y="17692"/>
                    <a:pt x="13427" y="17905"/>
                  </a:cubicBezTo>
                  <a:cubicBezTo>
                    <a:pt x="13135" y="19042"/>
                    <a:pt x="13135" y="20107"/>
                    <a:pt x="12843" y="20960"/>
                  </a:cubicBezTo>
                  <a:cubicBezTo>
                    <a:pt x="12843" y="21173"/>
                    <a:pt x="12551" y="21386"/>
                    <a:pt x="11675" y="21457"/>
                  </a:cubicBezTo>
                  <a:cubicBezTo>
                    <a:pt x="11091" y="21528"/>
                    <a:pt x="10508" y="21600"/>
                    <a:pt x="9632" y="21600"/>
                  </a:cubicBezTo>
                  <a:cubicBezTo>
                    <a:pt x="7589" y="21600"/>
                    <a:pt x="6129" y="21528"/>
                    <a:pt x="4962" y="21386"/>
                  </a:cubicBezTo>
                  <a:cubicBezTo>
                    <a:pt x="3502" y="21315"/>
                    <a:pt x="2627" y="21173"/>
                    <a:pt x="2043" y="21102"/>
                  </a:cubicBezTo>
                  <a:cubicBezTo>
                    <a:pt x="1459" y="20960"/>
                    <a:pt x="1167" y="20747"/>
                    <a:pt x="1167" y="20534"/>
                  </a:cubicBezTo>
                  <a:cubicBezTo>
                    <a:pt x="1167" y="19823"/>
                    <a:pt x="1459" y="17976"/>
                    <a:pt x="1167" y="16200"/>
                  </a:cubicBezTo>
                  <a:cubicBezTo>
                    <a:pt x="583" y="13855"/>
                    <a:pt x="0" y="9450"/>
                    <a:pt x="0" y="9450"/>
                  </a:cubicBezTo>
                  <a:cubicBezTo>
                    <a:pt x="3210" y="2060"/>
                    <a:pt x="3210" y="2060"/>
                    <a:pt x="3210" y="2060"/>
                  </a:cubicBezTo>
                  <a:cubicBezTo>
                    <a:pt x="9632" y="1705"/>
                    <a:pt x="9632" y="1705"/>
                    <a:pt x="9632" y="1705"/>
                  </a:cubicBezTo>
                  <a:cubicBezTo>
                    <a:pt x="9340" y="1278"/>
                    <a:pt x="9048" y="781"/>
                    <a:pt x="8756" y="426"/>
                  </a:cubicBezTo>
                  <a:cubicBezTo>
                    <a:pt x="8464" y="142"/>
                    <a:pt x="8464" y="0"/>
                    <a:pt x="8464" y="0"/>
                  </a:cubicBezTo>
                  <a:cubicBezTo>
                    <a:pt x="20724" y="0"/>
                    <a:pt x="20724" y="0"/>
                    <a:pt x="20724" y="0"/>
                  </a:cubicBezTo>
                  <a:cubicBezTo>
                    <a:pt x="20724" y="0"/>
                    <a:pt x="20724" y="0"/>
                    <a:pt x="20724" y="142"/>
                  </a:cubicBezTo>
                  <a:cubicBezTo>
                    <a:pt x="20724" y="923"/>
                    <a:pt x="21600" y="5328"/>
                    <a:pt x="17805" y="8881"/>
                  </a:cubicBezTo>
                </a:path>
              </a:pathLst>
            </a:custGeom>
            <a:solidFill>
              <a:srgbClr val="3A3A3A"/>
            </a:solidFill>
            <a:ln w="9525" cap="flat" cmpd="sng">
              <a:noFill/>
              <a:prstDash val="solid"/>
              <a:round/>
            </a:ln>
          </p:spPr>
          <p:txBody>
            <a:bodyPr rtlCol="0" anchor="ctr"/>
            <a:lstStyle/>
            <a:p>
              <a:pPr algn="ctr"/>
            </a:p>
          </p:txBody>
        </p:sp>
        <p:sp>
          <p:nvSpPr>
            <p:cNvPr id="817" name="曲线"/>
            <p:cNvSpPr/>
            <p:nvPr/>
          </p:nvSpPr>
          <p:spPr>
            <a:xfrm>
              <a:off x="7213531" y="3166040"/>
              <a:ext cx="25571" cy="262610"/>
            </a:xfrm>
            <a:custGeom>
              <a:avLst/>
              <a:gdLst>
                <a:gd name="T1" fmla="*/ 0 w 21600"/>
                <a:gd name="T2" fmla="*/ 0 h 21600"/>
                <a:gd name="T3" fmla="*/ 21600 w 21600"/>
                <a:gd name="T4" fmla="*/ 21600 h 21600"/>
              </a:gdLst>
              <a:ahLst/>
              <a:cxnLst/>
              <a:rect l="T1" t="T2" r="T3" b="T4"/>
              <a:pathLst>
                <a:path w="21600" h="21600">
                  <a:moveTo>
                    <a:pt x="21600" y="0"/>
                  </a:moveTo>
                  <a:cubicBezTo>
                    <a:pt x="18276" y="626"/>
                    <a:pt x="14953" y="1252"/>
                    <a:pt x="8307" y="1565"/>
                  </a:cubicBezTo>
                  <a:cubicBezTo>
                    <a:pt x="8307" y="1565"/>
                    <a:pt x="8307" y="1565"/>
                    <a:pt x="8307" y="1565"/>
                  </a:cubicBezTo>
                  <a:cubicBezTo>
                    <a:pt x="8307" y="1565"/>
                    <a:pt x="8307" y="1565"/>
                    <a:pt x="8307" y="1565"/>
                  </a:cubicBezTo>
                  <a:cubicBezTo>
                    <a:pt x="9969" y="3600"/>
                    <a:pt x="13292" y="10486"/>
                    <a:pt x="9969" y="12991"/>
                  </a:cubicBezTo>
                  <a:cubicBezTo>
                    <a:pt x="6646" y="15652"/>
                    <a:pt x="0" y="21130"/>
                    <a:pt x="0" y="21600"/>
                  </a:cubicBezTo>
                  <a:cubicBezTo>
                    <a:pt x="1661" y="20817"/>
                    <a:pt x="3323" y="20034"/>
                    <a:pt x="4984" y="19252"/>
                  </a:cubicBezTo>
                  <a:cubicBezTo>
                    <a:pt x="19938" y="13773"/>
                    <a:pt x="21600" y="7513"/>
                    <a:pt x="21600" y="3443"/>
                  </a:cubicBezTo>
                  <a:cubicBezTo>
                    <a:pt x="21600" y="1878"/>
                    <a:pt x="21600" y="469"/>
                    <a:pt x="21600" y="0"/>
                  </a:cubicBezTo>
                </a:path>
              </a:pathLst>
            </a:custGeom>
            <a:solidFill>
              <a:srgbClr val="4A4A4A"/>
            </a:solidFill>
            <a:ln w="9525" cap="flat" cmpd="sng">
              <a:noFill/>
              <a:prstDash val="solid"/>
              <a:round/>
            </a:ln>
          </p:spPr>
          <p:txBody>
            <a:bodyPr rtlCol="0" anchor="ctr"/>
            <a:lstStyle/>
            <a:p>
              <a:pPr algn="ctr"/>
            </a:p>
          </p:txBody>
        </p:sp>
        <p:sp>
          <p:nvSpPr>
            <p:cNvPr id="818" name="曲线"/>
            <p:cNvSpPr/>
            <p:nvPr/>
          </p:nvSpPr>
          <p:spPr>
            <a:xfrm>
              <a:off x="7103378" y="3173909"/>
              <a:ext cx="81632" cy="560629"/>
            </a:xfrm>
            <a:custGeom>
              <a:avLst/>
              <a:gdLst>
                <a:gd name="T1" fmla="*/ 0 w 21600"/>
                <a:gd name="T2" fmla="*/ 0 h 21600"/>
                <a:gd name="T3" fmla="*/ 21600 w 21600"/>
                <a:gd name="T4" fmla="*/ 21600 h 21600"/>
              </a:gdLst>
              <a:ahLst/>
              <a:cxnLst/>
              <a:rect l="T1" t="T2" r="T3" b="T4"/>
              <a:pathLst>
                <a:path w="21600" h="21600">
                  <a:moveTo>
                    <a:pt x="21600" y="732"/>
                  </a:moveTo>
                  <a:cubicBezTo>
                    <a:pt x="21600" y="732"/>
                    <a:pt x="21097" y="5125"/>
                    <a:pt x="13562" y="9591"/>
                  </a:cubicBezTo>
                  <a:cubicBezTo>
                    <a:pt x="9544" y="12301"/>
                    <a:pt x="8539" y="17792"/>
                    <a:pt x="8539" y="21600"/>
                  </a:cubicBezTo>
                  <a:cubicBezTo>
                    <a:pt x="6027" y="21526"/>
                    <a:pt x="4520" y="21380"/>
                    <a:pt x="3516" y="21307"/>
                  </a:cubicBezTo>
                  <a:cubicBezTo>
                    <a:pt x="2511" y="21160"/>
                    <a:pt x="2009" y="20941"/>
                    <a:pt x="2009" y="20721"/>
                  </a:cubicBezTo>
                  <a:cubicBezTo>
                    <a:pt x="2009" y="19989"/>
                    <a:pt x="2511" y="18085"/>
                    <a:pt x="2009" y="16254"/>
                  </a:cubicBezTo>
                  <a:cubicBezTo>
                    <a:pt x="1004" y="13838"/>
                    <a:pt x="0" y="9298"/>
                    <a:pt x="0" y="9298"/>
                  </a:cubicBezTo>
                  <a:cubicBezTo>
                    <a:pt x="5525" y="1684"/>
                    <a:pt x="5525" y="1684"/>
                    <a:pt x="5525" y="1684"/>
                  </a:cubicBezTo>
                  <a:cubicBezTo>
                    <a:pt x="16576" y="1317"/>
                    <a:pt x="16576" y="1317"/>
                    <a:pt x="16576" y="1317"/>
                  </a:cubicBezTo>
                  <a:cubicBezTo>
                    <a:pt x="16074" y="878"/>
                    <a:pt x="15572" y="366"/>
                    <a:pt x="15069" y="0"/>
                  </a:cubicBezTo>
                  <a:lnTo>
                    <a:pt x="21600" y="732"/>
                  </a:lnTo>
                  <a:close/>
                </a:path>
              </a:pathLst>
            </a:custGeom>
            <a:solidFill>
              <a:srgbClr val="2D2D2D"/>
            </a:solidFill>
            <a:ln w="9525" cap="flat" cmpd="sng">
              <a:noFill/>
              <a:prstDash val="solid"/>
              <a:round/>
            </a:ln>
          </p:spPr>
          <p:txBody>
            <a:bodyPr rtlCol="0" anchor="ctr"/>
            <a:lstStyle/>
            <a:p>
              <a:pPr algn="ctr"/>
            </a:p>
          </p:txBody>
        </p:sp>
        <p:sp>
          <p:nvSpPr>
            <p:cNvPr id="819" name="曲线"/>
            <p:cNvSpPr/>
            <p:nvPr/>
          </p:nvSpPr>
          <p:spPr>
            <a:xfrm>
              <a:off x="6962735" y="3192597"/>
              <a:ext cx="193752" cy="644231"/>
            </a:xfrm>
            <a:custGeom>
              <a:avLst/>
              <a:gdLst>
                <a:gd name="T1" fmla="*/ 0 w 21600"/>
                <a:gd name="T2" fmla="*/ 0 h 21600"/>
                <a:gd name="T3" fmla="*/ 21600 w 21600"/>
                <a:gd name="T4" fmla="*/ 21600 h 21600"/>
              </a:gdLst>
              <a:ahLst/>
              <a:cxnLst/>
              <a:rect l="T1" t="T2" r="T3" b="T4"/>
              <a:pathLst>
                <a:path w="21600" h="21600">
                  <a:moveTo>
                    <a:pt x="20752" y="318"/>
                  </a:moveTo>
                  <a:cubicBezTo>
                    <a:pt x="20752" y="318"/>
                    <a:pt x="21600" y="5097"/>
                    <a:pt x="15670" y="10385"/>
                  </a:cubicBezTo>
                  <a:cubicBezTo>
                    <a:pt x="15670" y="10385"/>
                    <a:pt x="15670" y="10385"/>
                    <a:pt x="15670" y="10385"/>
                  </a:cubicBezTo>
                  <a:cubicBezTo>
                    <a:pt x="14400" y="11214"/>
                    <a:pt x="13552" y="11915"/>
                    <a:pt x="13341" y="12169"/>
                  </a:cubicBezTo>
                  <a:cubicBezTo>
                    <a:pt x="12917" y="12807"/>
                    <a:pt x="10588" y="18732"/>
                    <a:pt x="10164" y="20198"/>
                  </a:cubicBezTo>
                  <a:cubicBezTo>
                    <a:pt x="9952" y="20453"/>
                    <a:pt x="9741" y="20644"/>
                    <a:pt x="9317" y="20835"/>
                  </a:cubicBezTo>
                  <a:cubicBezTo>
                    <a:pt x="8470" y="21217"/>
                    <a:pt x="7411" y="21600"/>
                    <a:pt x="5082" y="21536"/>
                  </a:cubicBezTo>
                  <a:cubicBezTo>
                    <a:pt x="4447" y="21472"/>
                    <a:pt x="4023" y="21472"/>
                    <a:pt x="3388" y="21408"/>
                  </a:cubicBezTo>
                  <a:cubicBezTo>
                    <a:pt x="2541" y="21345"/>
                    <a:pt x="1694" y="21217"/>
                    <a:pt x="1058" y="21153"/>
                  </a:cubicBezTo>
                  <a:cubicBezTo>
                    <a:pt x="423" y="21026"/>
                    <a:pt x="0" y="20835"/>
                    <a:pt x="211" y="20644"/>
                  </a:cubicBezTo>
                  <a:cubicBezTo>
                    <a:pt x="211" y="19115"/>
                    <a:pt x="847" y="12361"/>
                    <a:pt x="1270" y="11532"/>
                  </a:cubicBezTo>
                  <a:cubicBezTo>
                    <a:pt x="1905" y="10576"/>
                    <a:pt x="3811" y="8474"/>
                    <a:pt x="4658" y="4651"/>
                  </a:cubicBezTo>
                  <a:cubicBezTo>
                    <a:pt x="4870" y="4077"/>
                    <a:pt x="4658" y="3568"/>
                    <a:pt x="4235" y="2994"/>
                  </a:cubicBezTo>
                  <a:cubicBezTo>
                    <a:pt x="2541" y="1592"/>
                    <a:pt x="4023" y="382"/>
                    <a:pt x="4023" y="382"/>
                  </a:cubicBezTo>
                  <a:cubicBezTo>
                    <a:pt x="4023" y="382"/>
                    <a:pt x="4658" y="446"/>
                    <a:pt x="5294" y="509"/>
                  </a:cubicBezTo>
                  <a:cubicBezTo>
                    <a:pt x="5294" y="127"/>
                    <a:pt x="5294" y="0"/>
                    <a:pt x="5294" y="0"/>
                  </a:cubicBezTo>
                  <a:cubicBezTo>
                    <a:pt x="5717" y="0"/>
                    <a:pt x="5717" y="0"/>
                    <a:pt x="5717" y="0"/>
                  </a:cubicBezTo>
                  <a:cubicBezTo>
                    <a:pt x="21388" y="63"/>
                    <a:pt x="21388" y="63"/>
                    <a:pt x="21388" y="63"/>
                  </a:cubicBezTo>
                  <a:lnTo>
                    <a:pt x="20752" y="318"/>
                  </a:lnTo>
                  <a:close/>
                </a:path>
              </a:pathLst>
            </a:custGeom>
            <a:solidFill>
              <a:srgbClr val="3A3A3A"/>
            </a:solidFill>
            <a:ln w="9525" cap="flat" cmpd="sng">
              <a:noFill/>
              <a:prstDash val="solid"/>
              <a:round/>
            </a:ln>
          </p:spPr>
          <p:txBody>
            <a:bodyPr rtlCol="0" anchor="ctr"/>
            <a:lstStyle/>
            <a:p>
              <a:pPr algn="ctr"/>
            </a:p>
          </p:txBody>
        </p:sp>
        <p:sp>
          <p:nvSpPr>
            <p:cNvPr id="820" name="曲线"/>
            <p:cNvSpPr/>
            <p:nvPr/>
          </p:nvSpPr>
          <p:spPr>
            <a:xfrm>
              <a:off x="6962735" y="3192597"/>
              <a:ext cx="100317" cy="638330"/>
            </a:xfrm>
            <a:custGeom>
              <a:avLst/>
              <a:gdLst>
                <a:gd name="T1" fmla="*/ 0 w 21600"/>
                <a:gd name="T2" fmla="*/ 0 h 21600"/>
                <a:gd name="T3" fmla="*/ 21600 w 21600"/>
                <a:gd name="T4" fmla="*/ 21600 h 21600"/>
              </a:gdLst>
              <a:ahLst/>
              <a:cxnLst/>
              <a:rect l="T1" t="T2" r="T3" b="T4"/>
              <a:pathLst>
                <a:path w="21600" h="21600">
                  <a:moveTo>
                    <a:pt x="20784" y="3214"/>
                  </a:moveTo>
                  <a:cubicBezTo>
                    <a:pt x="21600" y="4564"/>
                    <a:pt x="11818" y="10542"/>
                    <a:pt x="10596" y="12085"/>
                  </a:cubicBezTo>
                  <a:cubicBezTo>
                    <a:pt x="9781" y="13628"/>
                    <a:pt x="6520" y="21600"/>
                    <a:pt x="6520" y="21600"/>
                  </a:cubicBezTo>
                  <a:cubicBezTo>
                    <a:pt x="6520" y="21600"/>
                    <a:pt x="6520" y="21600"/>
                    <a:pt x="6520" y="21600"/>
                  </a:cubicBezTo>
                  <a:cubicBezTo>
                    <a:pt x="4890" y="21535"/>
                    <a:pt x="3260" y="21407"/>
                    <a:pt x="2037" y="21342"/>
                  </a:cubicBezTo>
                  <a:cubicBezTo>
                    <a:pt x="815" y="21214"/>
                    <a:pt x="0" y="21021"/>
                    <a:pt x="407" y="20828"/>
                  </a:cubicBezTo>
                  <a:cubicBezTo>
                    <a:pt x="407" y="19285"/>
                    <a:pt x="1630" y="12471"/>
                    <a:pt x="2445" y="11635"/>
                  </a:cubicBezTo>
                  <a:cubicBezTo>
                    <a:pt x="3667" y="10671"/>
                    <a:pt x="7335" y="8550"/>
                    <a:pt x="8966" y="4692"/>
                  </a:cubicBezTo>
                  <a:cubicBezTo>
                    <a:pt x="9373" y="4114"/>
                    <a:pt x="8966" y="3600"/>
                    <a:pt x="8150" y="3021"/>
                  </a:cubicBezTo>
                  <a:cubicBezTo>
                    <a:pt x="4890" y="1607"/>
                    <a:pt x="7743" y="385"/>
                    <a:pt x="7743" y="385"/>
                  </a:cubicBezTo>
                  <a:cubicBezTo>
                    <a:pt x="7743" y="385"/>
                    <a:pt x="8966" y="450"/>
                    <a:pt x="10188" y="514"/>
                  </a:cubicBezTo>
                  <a:cubicBezTo>
                    <a:pt x="10188" y="128"/>
                    <a:pt x="10188" y="0"/>
                    <a:pt x="10188" y="0"/>
                  </a:cubicBezTo>
                  <a:cubicBezTo>
                    <a:pt x="11003" y="0"/>
                    <a:pt x="11003" y="0"/>
                    <a:pt x="11003" y="0"/>
                  </a:cubicBezTo>
                  <a:cubicBezTo>
                    <a:pt x="16301" y="450"/>
                    <a:pt x="21192" y="900"/>
                    <a:pt x="21192" y="900"/>
                  </a:cubicBezTo>
                  <a:cubicBezTo>
                    <a:pt x="21192" y="900"/>
                    <a:pt x="19562" y="1864"/>
                    <a:pt x="20784" y="3214"/>
                  </a:cubicBezTo>
                  <a:close/>
                </a:path>
              </a:pathLst>
            </a:custGeom>
            <a:solidFill>
              <a:srgbClr val="2D2D2D"/>
            </a:solidFill>
            <a:ln w="9525" cap="flat" cmpd="sng">
              <a:noFill/>
              <a:prstDash val="solid"/>
              <a:round/>
            </a:ln>
          </p:spPr>
          <p:txBody>
            <a:bodyPr rtlCol="0" anchor="ctr"/>
            <a:lstStyle/>
            <a:p>
              <a:pPr algn="ctr"/>
            </a:p>
          </p:txBody>
        </p:sp>
        <p:sp>
          <p:nvSpPr>
            <p:cNvPr id="821" name="曲线"/>
            <p:cNvSpPr/>
            <p:nvPr/>
          </p:nvSpPr>
          <p:spPr>
            <a:xfrm>
              <a:off x="6995191" y="3145386"/>
              <a:ext cx="247845" cy="92454"/>
            </a:xfrm>
            <a:custGeom>
              <a:avLst/>
              <a:gdLst>
                <a:gd name="T1" fmla="*/ 0 w 21600"/>
                <a:gd name="T2" fmla="*/ 0 h 21600"/>
                <a:gd name="T3" fmla="*/ 21600 w 21600"/>
                <a:gd name="T4" fmla="*/ 21600 h 21600"/>
              </a:gdLst>
              <a:ahLst/>
              <a:cxnLst/>
              <a:rect l="T1" t="T2" r="T3" b="T4"/>
              <a:pathLst>
                <a:path w="21600" h="21600">
                  <a:moveTo>
                    <a:pt x="166" y="12783"/>
                  </a:moveTo>
                  <a:cubicBezTo>
                    <a:pt x="166" y="12783"/>
                    <a:pt x="166" y="13665"/>
                    <a:pt x="0" y="15428"/>
                  </a:cubicBezTo>
                  <a:cubicBezTo>
                    <a:pt x="0" y="15869"/>
                    <a:pt x="166" y="16310"/>
                    <a:pt x="166" y="16310"/>
                  </a:cubicBezTo>
                  <a:cubicBezTo>
                    <a:pt x="498" y="17191"/>
                    <a:pt x="1329" y="18073"/>
                    <a:pt x="2824" y="19836"/>
                  </a:cubicBezTo>
                  <a:cubicBezTo>
                    <a:pt x="4652" y="21600"/>
                    <a:pt x="6812" y="21600"/>
                    <a:pt x="8473" y="21600"/>
                  </a:cubicBezTo>
                  <a:cubicBezTo>
                    <a:pt x="9138" y="21159"/>
                    <a:pt x="15950" y="17191"/>
                    <a:pt x="20104" y="10579"/>
                  </a:cubicBezTo>
                  <a:cubicBezTo>
                    <a:pt x="21101" y="8816"/>
                    <a:pt x="21600" y="5289"/>
                    <a:pt x="21433" y="2204"/>
                  </a:cubicBezTo>
                  <a:cubicBezTo>
                    <a:pt x="21433" y="2204"/>
                    <a:pt x="21433" y="2204"/>
                    <a:pt x="21433" y="2204"/>
                  </a:cubicBezTo>
                  <a:cubicBezTo>
                    <a:pt x="21267" y="0"/>
                    <a:pt x="166" y="12783"/>
                    <a:pt x="166" y="12783"/>
                  </a:cubicBezTo>
                  <a:close/>
                </a:path>
              </a:pathLst>
            </a:custGeom>
            <a:solidFill>
              <a:srgbClr val="845424"/>
            </a:solidFill>
            <a:ln w="9525" cap="flat" cmpd="sng">
              <a:noFill/>
              <a:prstDash val="solid"/>
              <a:round/>
            </a:ln>
          </p:spPr>
          <p:txBody>
            <a:bodyPr rtlCol="0" anchor="ctr"/>
            <a:lstStyle/>
            <a:p>
              <a:pPr algn="ctr"/>
            </a:p>
          </p:txBody>
        </p:sp>
        <p:sp>
          <p:nvSpPr>
            <p:cNvPr id="822" name="曲线"/>
            <p:cNvSpPr/>
            <p:nvPr/>
          </p:nvSpPr>
          <p:spPr>
            <a:xfrm>
              <a:off x="6946999" y="2742127"/>
              <a:ext cx="359965" cy="491779"/>
            </a:xfrm>
            <a:custGeom>
              <a:avLst/>
              <a:gdLst>
                <a:gd name="T1" fmla="*/ 0 w 21600"/>
                <a:gd name="T2" fmla="*/ 0 h 21600"/>
                <a:gd name="T3" fmla="*/ 21600 w 21600"/>
                <a:gd name="T4" fmla="*/ 21600 h 21600"/>
              </a:gdLst>
              <a:ahLst/>
              <a:cxnLst/>
              <a:rect l="T1" t="T2" r="T3" b="T4"/>
              <a:pathLst>
                <a:path w="21600" h="21600">
                  <a:moveTo>
                    <a:pt x="20914" y="9924"/>
                  </a:moveTo>
                  <a:cubicBezTo>
                    <a:pt x="20799" y="10007"/>
                    <a:pt x="20571" y="10091"/>
                    <a:pt x="20342" y="10174"/>
                  </a:cubicBezTo>
                  <a:cubicBezTo>
                    <a:pt x="20342" y="10257"/>
                    <a:pt x="20342" y="10257"/>
                    <a:pt x="20342" y="10257"/>
                  </a:cubicBezTo>
                  <a:cubicBezTo>
                    <a:pt x="20342" y="10257"/>
                    <a:pt x="20342" y="10257"/>
                    <a:pt x="20342" y="10257"/>
                  </a:cubicBezTo>
                  <a:cubicBezTo>
                    <a:pt x="19314" y="10674"/>
                    <a:pt x="18057" y="10925"/>
                    <a:pt x="16914" y="11091"/>
                  </a:cubicBezTo>
                  <a:cubicBezTo>
                    <a:pt x="16914" y="11425"/>
                    <a:pt x="16914" y="11842"/>
                    <a:pt x="16914" y="12176"/>
                  </a:cubicBezTo>
                  <a:cubicBezTo>
                    <a:pt x="16800" y="13010"/>
                    <a:pt x="16914" y="13844"/>
                    <a:pt x="17142" y="14677"/>
                  </a:cubicBezTo>
                  <a:cubicBezTo>
                    <a:pt x="17257" y="15428"/>
                    <a:pt x="17485" y="16262"/>
                    <a:pt x="17600" y="16929"/>
                  </a:cubicBezTo>
                  <a:cubicBezTo>
                    <a:pt x="17942" y="18180"/>
                    <a:pt x="17371" y="19098"/>
                    <a:pt x="16571" y="19431"/>
                  </a:cubicBezTo>
                  <a:cubicBezTo>
                    <a:pt x="16571" y="19431"/>
                    <a:pt x="16571" y="19431"/>
                    <a:pt x="16571" y="19431"/>
                  </a:cubicBezTo>
                  <a:cubicBezTo>
                    <a:pt x="16571" y="19431"/>
                    <a:pt x="16571" y="19431"/>
                    <a:pt x="16571" y="19431"/>
                  </a:cubicBezTo>
                  <a:cubicBezTo>
                    <a:pt x="13828" y="20682"/>
                    <a:pt x="10628" y="21266"/>
                    <a:pt x="8914" y="21516"/>
                  </a:cubicBezTo>
                  <a:cubicBezTo>
                    <a:pt x="8685" y="21516"/>
                    <a:pt x="8457" y="21516"/>
                    <a:pt x="8114" y="21516"/>
                  </a:cubicBezTo>
                  <a:cubicBezTo>
                    <a:pt x="7542" y="21600"/>
                    <a:pt x="6971" y="21600"/>
                    <a:pt x="6399" y="21516"/>
                  </a:cubicBezTo>
                  <a:cubicBezTo>
                    <a:pt x="6171" y="21516"/>
                    <a:pt x="5942" y="21433"/>
                    <a:pt x="5714" y="21349"/>
                  </a:cubicBezTo>
                  <a:cubicBezTo>
                    <a:pt x="5485" y="21349"/>
                    <a:pt x="5485" y="21349"/>
                    <a:pt x="5485" y="21349"/>
                  </a:cubicBezTo>
                  <a:cubicBezTo>
                    <a:pt x="5257" y="21266"/>
                    <a:pt x="4914" y="21183"/>
                    <a:pt x="4685" y="21099"/>
                  </a:cubicBezTo>
                  <a:cubicBezTo>
                    <a:pt x="3657" y="20599"/>
                    <a:pt x="3542" y="20182"/>
                    <a:pt x="3428" y="19681"/>
                  </a:cubicBezTo>
                  <a:cubicBezTo>
                    <a:pt x="3428" y="19348"/>
                    <a:pt x="4114" y="17346"/>
                    <a:pt x="4228" y="16596"/>
                  </a:cubicBezTo>
                  <a:cubicBezTo>
                    <a:pt x="4228" y="16429"/>
                    <a:pt x="4228" y="16345"/>
                    <a:pt x="4228" y="16345"/>
                  </a:cubicBezTo>
                  <a:cubicBezTo>
                    <a:pt x="4228" y="16345"/>
                    <a:pt x="4342" y="16262"/>
                    <a:pt x="4342" y="16179"/>
                  </a:cubicBezTo>
                  <a:cubicBezTo>
                    <a:pt x="4342" y="15928"/>
                    <a:pt x="4342" y="15762"/>
                    <a:pt x="4342" y="15511"/>
                  </a:cubicBezTo>
                  <a:cubicBezTo>
                    <a:pt x="4342" y="15511"/>
                    <a:pt x="4342" y="15511"/>
                    <a:pt x="4342" y="15511"/>
                  </a:cubicBezTo>
                  <a:cubicBezTo>
                    <a:pt x="4342" y="15345"/>
                    <a:pt x="4228" y="15178"/>
                    <a:pt x="4228" y="15094"/>
                  </a:cubicBezTo>
                  <a:cubicBezTo>
                    <a:pt x="4228" y="15011"/>
                    <a:pt x="4228" y="15011"/>
                    <a:pt x="4114" y="14928"/>
                  </a:cubicBezTo>
                  <a:cubicBezTo>
                    <a:pt x="4114" y="14928"/>
                    <a:pt x="4114" y="14928"/>
                    <a:pt x="4114" y="14928"/>
                  </a:cubicBezTo>
                  <a:cubicBezTo>
                    <a:pt x="4114" y="14928"/>
                    <a:pt x="4114" y="14928"/>
                    <a:pt x="4114" y="14928"/>
                  </a:cubicBezTo>
                  <a:cubicBezTo>
                    <a:pt x="2971" y="14511"/>
                    <a:pt x="2057" y="13593"/>
                    <a:pt x="1028" y="11759"/>
                  </a:cubicBezTo>
                  <a:cubicBezTo>
                    <a:pt x="0" y="10091"/>
                    <a:pt x="114" y="6421"/>
                    <a:pt x="457" y="5003"/>
                  </a:cubicBezTo>
                  <a:cubicBezTo>
                    <a:pt x="457" y="4837"/>
                    <a:pt x="457" y="4670"/>
                    <a:pt x="571" y="4503"/>
                  </a:cubicBezTo>
                  <a:cubicBezTo>
                    <a:pt x="800" y="4169"/>
                    <a:pt x="1257" y="3669"/>
                    <a:pt x="1942" y="3252"/>
                  </a:cubicBezTo>
                  <a:cubicBezTo>
                    <a:pt x="1942" y="3252"/>
                    <a:pt x="1942" y="3252"/>
                    <a:pt x="1942" y="3252"/>
                  </a:cubicBezTo>
                  <a:cubicBezTo>
                    <a:pt x="2628" y="2835"/>
                    <a:pt x="3314" y="2501"/>
                    <a:pt x="3771" y="2251"/>
                  </a:cubicBezTo>
                  <a:cubicBezTo>
                    <a:pt x="3885" y="2168"/>
                    <a:pt x="3885" y="2168"/>
                    <a:pt x="3885" y="2168"/>
                  </a:cubicBezTo>
                  <a:cubicBezTo>
                    <a:pt x="4342" y="2001"/>
                    <a:pt x="4685" y="1834"/>
                    <a:pt x="5371" y="1584"/>
                  </a:cubicBezTo>
                  <a:cubicBezTo>
                    <a:pt x="5828" y="1417"/>
                    <a:pt x="6399" y="1250"/>
                    <a:pt x="7314" y="1000"/>
                  </a:cubicBezTo>
                  <a:cubicBezTo>
                    <a:pt x="7657" y="917"/>
                    <a:pt x="7885" y="833"/>
                    <a:pt x="8228" y="750"/>
                  </a:cubicBezTo>
                  <a:cubicBezTo>
                    <a:pt x="8800" y="583"/>
                    <a:pt x="9485" y="500"/>
                    <a:pt x="10057" y="416"/>
                  </a:cubicBezTo>
                  <a:cubicBezTo>
                    <a:pt x="11085" y="250"/>
                    <a:pt x="11999" y="166"/>
                    <a:pt x="12914" y="0"/>
                  </a:cubicBezTo>
                  <a:cubicBezTo>
                    <a:pt x="13142" y="0"/>
                    <a:pt x="13257" y="0"/>
                    <a:pt x="13371" y="0"/>
                  </a:cubicBezTo>
                  <a:cubicBezTo>
                    <a:pt x="15771" y="83"/>
                    <a:pt x="17942" y="1250"/>
                    <a:pt x="18971" y="2752"/>
                  </a:cubicBezTo>
                  <a:cubicBezTo>
                    <a:pt x="19885" y="4086"/>
                    <a:pt x="21028" y="6004"/>
                    <a:pt x="21371" y="7255"/>
                  </a:cubicBezTo>
                  <a:cubicBezTo>
                    <a:pt x="21600" y="8840"/>
                    <a:pt x="21485" y="9507"/>
                    <a:pt x="20914" y="9924"/>
                  </a:cubicBezTo>
                </a:path>
              </a:pathLst>
            </a:custGeom>
            <a:solidFill>
              <a:srgbClr val="FFFFFF"/>
            </a:solidFill>
            <a:ln w="9525" cap="flat" cmpd="sng">
              <a:noFill/>
              <a:prstDash val="solid"/>
              <a:round/>
            </a:ln>
          </p:spPr>
          <p:txBody>
            <a:bodyPr rtlCol="0" anchor="ctr"/>
            <a:lstStyle/>
            <a:p>
              <a:pPr algn="ctr"/>
            </a:p>
          </p:txBody>
        </p:sp>
        <p:sp>
          <p:nvSpPr>
            <p:cNvPr id="823" name="曲线"/>
            <p:cNvSpPr/>
            <p:nvPr/>
          </p:nvSpPr>
          <p:spPr>
            <a:xfrm>
              <a:off x="6954867" y="2764748"/>
              <a:ext cx="112120" cy="91471"/>
            </a:xfrm>
            <a:custGeom>
              <a:avLst/>
              <a:gdLst>
                <a:gd name="T1" fmla="*/ 0 w 21600"/>
                <a:gd name="T2" fmla="*/ 0 h 21600"/>
                <a:gd name="T3" fmla="*/ 21600 w 21600"/>
                <a:gd name="T4" fmla="*/ 21600 h 21600"/>
              </a:gdLst>
              <a:ahLst/>
              <a:cxnLst/>
              <a:rect l="T1" t="T2" r="T3" b="T4"/>
              <a:pathLst>
                <a:path w="21600" h="21600">
                  <a:moveTo>
                    <a:pt x="0" y="20250"/>
                  </a:moveTo>
                  <a:cubicBezTo>
                    <a:pt x="0" y="20699"/>
                    <a:pt x="0" y="21149"/>
                    <a:pt x="0" y="21600"/>
                  </a:cubicBezTo>
                  <a:cubicBezTo>
                    <a:pt x="0" y="21600"/>
                    <a:pt x="0" y="21600"/>
                    <a:pt x="0" y="21600"/>
                  </a:cubicBezTo>
                  <a:cubicBezTo>
                    <a:pt x="0" y="21149"/>
                    <a:pt x="0" y="20699"/>
                    <a:pt x="0" y="20250"/>
                  </a:cubicBezTo>
                  <a:close/>
                  <a:moveTo>
                    <a:pt x="4759" y="12149"/>
                  </a:moveTo>
                  <a:cubicBezTo>
                    <a:pt x="2562" y="14400"/>
                    <a:pt x="1098" y="17099"/>
                    <a:pt x="366" y="18899"/>
                  </a:cubicBezTo>
                  <a:cubicBezTo>
                    <a:pt x="366" y="19349"/>
                    <a:pt x="366" y="19349"/>
                    <a:pt x="366" y="19349"/>
                  </a:cubicBezTo>
                  <a:cubicBezTo>
                    <a:pt x="366" y="19349"/>
                    <a:pt x="366" y="19349"/>
                    <a:pt x="366" y="18899"/>
                  </a:cubicBezTo>
                  <a:cubicBezTo>
                    <a:pt x="1098" y="17099"/>
                    <a:pt x="2562" y="14400"/>
                    <a:pt x="4759" y="12149"/>
                  </a:cubicBezTo>
                  <a:cubicBezTo>
                    <a:pt x="4759" y="12149"/>
                    <a:pt x="4759" y="12149"/>
                    <a:pt x="4759" y="12149"/>
                  </a:cubicBezTo>
                  <a:close/>
                  <a:moveTo>
                    <a:pt x="21600" y="0"/>
                  </a:moveTo>
                  <a:cubicBezTo>
                    <a:pt x="17572" y="1800"/>
                    <a:pt x="15376" y="3150"/>
                    <a:pt x="13545" y="4499"/>
                  </a:cubicBezTo>
                  <a:cubicBezTo>
                    <a:pt x="14277" y="4050"/>
                    <a:pt x="15010" y="3599"/>
                    <a:pt x="15742" y="3150"/>
                  </a:cubicBezTo>
                  <a:cubicBezTo>
                    <a:pt x="17206" y="2250"/>
                    <a:pt x="19037" y="1350"/>
                    <a:pt x="21600" y="0"/>
                  </a:cubicBezTo>
                </a:path>
              </a:pathLst>
            </a:custGeom>
            <a:solidFill>
              <a:srgbClr val="87E3E6"/>
            </a:solidFill>
            <a:ln w="9525" cap="flat" cmpd="sng">
              <a:noFill/>
              <a:prstDash val="solid"/>
              <a:round/>
            </a:ln>
          </p:spPr>
          <p:txBody>
            <a:bodyPr rtlCol="0" anchor="ctr"/>
            <a:lstStyle/>
            <a:p>
              <a:pPr algn="ctr"/>
            </a:p>
          </p:txBody>
        </p:sp>
        <p:sp>
          <p:nvSpPr>
            <p:cNvPr id="824" name="曲线"/>
            <p:cNvSpPr/>
            <p:nvPr/>
          </p:nvSpPr>
          <p:spPr>
            <a:xfrm>
              <a:off x="6946999" y="2758846"/>
              <a:ext cx="253746" cy="323591"/>
            </a:xfrm>
            <a:custGeom>
              <a:avLst/>
              <a:gdLst>
                <a:gd name="T1" fmla="*/ 0 w 21600"/>
                <a:gd name="T2" fmla="*/ 0 h 21600"/>
                <a:gd name="T3" fmla="*/ 21600 w 21600"/>
                <a:gd name="T4" fmla="*/ 21600 h 21600"/>
              </a:gdLst>
              <a:ahLst/>
              <a:cxnLst/>
              <a:rect l="T1" t="T2" r="T3" b="T4"/>
              <a:pathLst>
                <a:path w="21600" h="21600">
                  <a:moveTo>
                    <a:pt x="11693" y="0"/>
                  </a:moveTo>
                  <a:cubicBezTo>
                    <a:pt x="11693" y="0"/>
                    <a:pt x="11693" y="0"/>
                    <a:pt x="11693" y="0"/>
                  </a:cubicBezTo>
                  <a:cubicBezTo>
                    <a:pt x="11206" y="127"/>
                    <a:pt x="10881" y="254"/>
                    <a:pt x="10393" y="381"/>
                  </a:cubicBezTo>
                  <a:cubicBezTo>
                    <a:pt x="10393" y="381"/>
                    <a:pt x="10393" y="381"/>
                    <a:pt x="10393" y="381"/>
                  </a:cubicBezTo>
                  <a:cubicBezTo>
                    <a:pt x="10393" y="381"/>
                    <a:pt x="10231" y="381"/>
                    <a:pt x="10231" y="381"/>
                  </a:cubicBezTo>
                  <a:cubicBezTo>
                    <a:pt x="9094" y="762"/>
                    <a:pt x="8282" y="1016"/>
                    <a:pt x="7633" y="1270"/>
                  </a:cubicBezTo>
                  <a:cubicBezTo>
                    <a:pt x="7308" y="1397"/>
                    <a:pt x="6983" y="1524"/>
                    <a:pt x="6658" y="1651"/>
                  </a:cubicBezTo>
                  <a:cubicBezTo>
                    <a:pt x="6658" y="1651"/>
                    <a:pt x="6496" y="1778"/>
                    <a:pt x="6496" y="1778"/>
                  </a:cubicBezTo>
                  <a:cubicBezTo>
                    <a:pt x="6333" y="1778"/>
                    <a:pt x="6333" y="1778"/>
                    <a:pt x="6333" y="1778"/>
                  </a:cubicBezTo>
                  <a:cubicBezTo>
                    <a:pt x="6333" y="1778"/>
                    <a:pt x="6171" y="1905"/>
                    <a:pt x="6171" y="1905"/>
                  </a:cubicBezTo>
                  <a:cubicBezTo>
                    <a:pt x="6009" y="2032"/>
                    <a:pt x="5846" y="2032"/>
                    <a:pt x="5684" y="2160"/>
                  </a:cubicBezTo>
                  <a:cubicBezTo>
                    <a:pt x="5684" y="2160"/>
                    <a:pt x="5521" y="2160"/>
                    <a:pt x="5521" y="2160"/>
                  </a:cubicBezTo>
                  <a:cubicBezTo>
                    <a:pt x="5521" y="2160"/>
                    <a:pt x="5521" y="2160"/>
                    <a:pt x="5521" y="2160"/>
                  </a:cubicBezTo>
                  <a:cubicBezTo>
                    <a:pt x="5359" y="2287"/>
                    <a:pt x="5359" y="2287"/>
                    <a:pt x="5359" y="2287"/>
                  </a:cubicBezTo>
                  <a:cubicBezTo>
                    <a:pt x="4709" y="2668"/>
                    <a:pt x="3735" y="3176"/>
                    <a:pt x="2760" y="3811"/>
                  </a:cubicBezTo>
                  <a:cubicBezTo>
                    <a:pt x="2760" y="3811"/>
                    <a:pt x="2760" y="3811"/>
                    <a:pt x="2760" y="3811"/>
                  </a:cubicBezTo>
                  <a:cubicBezTo>
                    <a:pt x="2760" y="3811"/>
                    <a:pt x="2760" y="3811"/>
                    <a:pt x="2760" y="3811"/>
                  </a:cubicBezTo>
                  <a:cubicBezTo>
                    <a:pt x="1786" y="4447"/>
                    <a:pt x="1136" y="5209"/>
                    <a:pt x="812" y="5717"/>
                  </a:cubicBezTo>
                  <a:cubicBezTo>
                    <a:pt x="812" y="5844"/>
                    <a:pt x="812" y="5844"/>
                    <a:pt x="812" y="5844"/>
                  </a:cubicBezTo>
                  <a:cubicBezTo>
                    <a:pt x="812" y="5844"/>
                    <a:pt x="812" y="5844"/>
                    <a:pt x="812" y="5844"/>
                  </a:cubicBezTo>
                  <a:cubicBezTo>
                    <a:pt x="649" y="5971"/>
                    <a:pt x="649" y="5971"/>
                    <a:pt x="649" y="6098"/>
                  </a:cubicBezTo>
                  <a:cubicBezTo>
                    <a:pt x="649" y="6225"/>
                    <a:pt x="649" y="6352"/>
                    <a:pt x="649" y="6480"/>
                  </a:cubicBezTo>
                  <a:cubicBezTo>
                    <a:pt x="649" y="6480"/>
                    <a:pt x="649" y="6480"/>
                    <a:pt x="649" y="6480"/>
                  </a:cubicBezTo>
                  <a:cubicBezTo>
                    <a:pt x="162" y="8640"/>
                    <a:pt x="0" y="14230"/>
                    <a:pt x="1461" y="16771"/>
                  </a:cubicBezTo>
                  <a:cubicBezTo>
                    <a:pt x="2923" y="19567"/>
                    <a:pt x="4222" y="20964"/>
                    <a:pt x="5846" y="21600"/>
                  </a:cubicBezTo>
                  <a:cubicBezTo>
                    <a:pt x="5846" y="21600"/>
                    <a:pt x="5846" y="21600"/>
                    <a:pt x="5846" y="21600"/>
                  </a:cubicBezTo>
                  <a:cubicBezTo>
                    <a:pt x="5846" y="21600"/>
                    <a:pt x="5846" y="21600"/>
                    <a:pt x="5846" y="21600"/>
                  </a:cubicBezTo>
                  <a:cubicBezTo>
                    <a:pt x="5846" y="21600"/>
                    <a:pt x="5846" y="21600"/>
                    <a:pt x="5846" y="21600"/>
                  </a:cubicBezTo>
                  <a:cubicBezTo>
                    <a:pt x="5846" y="21600"/>
                    <a:pt x="6333" y="21600"/>
                    <a:pt x="6821" y="21600"/>
                  </a:cubicBezTo>
                  <a:cubicBezTo>
                    <a:pt x="8607" y="21600"/>
                    <a:pt x="12505" y="21345"/>
                    <a:pt x="16890" y="19058"/>
                  </a:cubicBezTo>
                  <a:cubicBezTo>
                    <a:pt x="17215" y="18931"/>
                    <a:pt x="17539" y="18677"/>
                    <a:pt x="17702" y="18550"/>
                  </a:cubicBezTo>
                  <a:cubicBezTo>
                    <a:pt x="17702" y="18550"/>
                    <a:pt x="17702" y="18550"/>
                    <a:pt x="17702" y="18550"/>
                  </a:cubicBezTo>
                  <a:cubicBezTo>
                    <a:pt x="17702" y="18550"/>
                    <a:pt x="17702" y="18550"/>
                    <a:pt x="17702" y="18550"/>
                  </a:cubicBezTo>
                  <a:cubicBezTo>
                    <a:pt x="17702" y="18550"/>
                    <a:pt x="17702" y="18550"/>
                    <a:pt x="17702" y="18550"/>
                  </a:cubicBezTo>
                  <a:cubicBezTo>
                    <a:pt x="17864" y="18423"/>
                    <a:pt x="18027" y="18296"/>
                    <a:pt x="18189" y="18296"/>
                  </a:cubicBezTo>
                  <a:cubicBezTo>
                    <a:pt x="18676" y="17915"/>
                    <a:pt x="19163" y="17661"/>
                    <a:pt x="19651" y="17280"/>
                  </a:cubicBezTo>
                  <a:cubicBezTo>
                    <a:pt x="19813" y="17152"/>
                    <a:pt x="19975" y="17025"/>
                    <a:pt x="20138" y="16898"/>
                  </a:cubicBezTo>
                  <a:cubicBezTo>
                    <a:pt x="20138" y="16898"/>
                    <a:pt x="20138" y="16898"/>
                    <a:pt x="20138" y="16898"/>
                  </a:cubicBezTo>
                  <a:cubicBezTo>
                    <a:pt x="20300" y="16771"/>
                    <a:pt x="20300" y="16771"/>
                    <a:pt x="20463" y="16644"/>
                  </a:cubicBezTo>
                  <a:cubicBezTo>
                    <a:pt x="20463" y="16644"/>
                    <a:pt x="20463" y="16644"/>
                    <a:pt x="20463" y="16644"/>
                  </a:cubicBezTo>
                  <a:cubicBezTo>
                    <a:pt x="20950" y="16390"/>
                    <a:pt x="21275" y="16009"/>
                    <a:pt x="21600" y="15755"/>
                  </a:cubicBezTo>
                  <a:cubicBezTo>
                    <a:pt x="21437" y="15755"/>
                    <a:pt x="21437" y="15755"/>
                    <a:pt x="21275" y="15755"/>
                  </a:cubicBezTo>
                  <a:cubicBezTo>
                    <a:pt x="19975" y="16771"/>
                    <a:pt x="17052" y="18550"/>
                    <a:pt x="13966" y="19567"/>
                  </a:cubicBezTo>
                  <a:cubicBezTo>
                    <a:pt x="11530" y="20329"/>
                    <a:pt x="9257" y="20456"/>
                    <a:pt x="7795" y="20456"/>
                  </a:cubicBezTo>
                  <a:cubicBezTo>
                    <a:pt x="7633" y="20456"/>
                    <a:pt x="7470" y="20456"/>
                    <a:pt x="7308" y="20456"/>
                  </a:cubicBezTo>
                  <a:cubicBezTo>
                    <a:pt x="7145" y="20456"/>
                    <a:pt x="6983" y="20583"/>
                    <a:pt x="6821" y="20583"/>
                  </a:cubicBezTo>
                  <a:cubicBezTo>
                    <a:pt x="6496" y="20583"/>
                    <a:pt x="6171" y="20456"/>
                    <a:pt x="6009" y="20456"/>
                  </a:cubicBezTo>
                  <a:cubicBezTo>
                    <a:pt x="5196" y="20075"/>
                    <a:pt x="3735" y="18931"/>
                    <a:pt x="2436" y="15755"/>
                  </a:cubicBezTo>
                  <a:cubicBezTo>
                    <a:pt x="1461" y="13087"/>
                    <a:pt x="1786" y="8640"/>
                    <a:pt x="2273" y="5844"/>
                  </a:cubicBezTo>
                  <a:cubicBezTo>
                    <a:pt x="4384" y="3176"/>
                    <a:pt x="7470" y="2795"/>
                    <a:pt x="7470" y="2795"/>
                  </a:cubicBezTo>
                  <a:cubicBezTo>
                    <a:pt x="7470" y="2795"/>
                    <a:pt x="7470" y="2795"/>
                    <a:pt x="7470" y="2795"/>
                  </a:cubicBezTo>
                  <a:cubicBezTo>
                    <a:pt x="7957" y="2922"/>
                    <a:pt x="8445" y="2922"/>
                    <a:pt x="8932" y="2922"/>
                  </a:cubicBezTo>
                  <a:cubicBezTo>
                    <a:pt x="9744" y="2922"/>
                    <a:pt x="10393" y="2922"/>
                    <a:pt x="11043" y="2795"/>
                  </a:cubicBezTo>
                  <a:cubicBezTo>
                    <a:pt x="11368" y="2668"/>
                    <a:pt x="11855" y="2541"/>
                    <a:pt x="12342" y="2541"/>
                  </a:cubicBezTo>
                  <a:cubicBezTo>
                    <a:pt x="12830" y="2541"/>
                    <a:pt x="13479" y="2668"/>
                    <a:pt x="13966" y="2795"/>
                  </a:cubicBezTo>
                  <a:cubicBezTo>
                    <a:pt x="15103" y="3176"/>
                    <a:pt x="16240" y="3430"/>
                    <a:pt x="16240" y="3430"/>
                  </a:cubicBezTo>
                  <a:cubicBezTo>
                    <a:pt x="17052" y="3938"/>
                    <a:pt x="17052" y="3938"/>
                    <a:pt x="17052" y="3938"/>
                  </a:cubicBezTo>
                  <a:cubicBezTo>
                    <a:pt x="17702" y="11181"/>
                    <a:pt x="17702" y="11181"/>
                    <a:pt x="17702" y="11181"/>
                  </a:cubicBezTo>
                  <a:cubicBezTo>
                    <a:pt x="18676" y="9402"/>
                    <a:pt x="18676" y="9402"/>
                    <a:pt x="18676" y="9402"/>
                  </a:cubicBezTo>
                  <a:cubicBezTo>
                    <a:pt x="17864" y="3176"/>
                    <a:pt x="17864" y="3176"/>
                    <a:pt x="17864" y="3176"/>
                  </a:cubicBezTo>
                  <a:cubicBezTo>
                    <a:pt x="14941" y="254"/>
                    <a:pt x="14941" y="254"/>
                    <a:pt x="14941" y="254"/>
                  </a:cubicBezTo>
                  <a:cubicBezTo>
                    <a:pt x="11693" y="0"/>
                    <a:pt x="11693" y="0"/>
                    <a:pt x="11693" y="0"/>
                  </a:cubicBezTo>
                </a:path>
              </a:pathLst>
            </a:custGeom>
            <a:solidFill>
              <a:srgbClr val="F4F4F4"/>
            </a:solidFill>
            <a:ln w="9525" cap="flat" cmpd="sng">
              <a:noFill/>
              <a:prstDash val="solid"/>
              <a:round/>
            </a:ln>
          </p:spPr>
          <p:txBody>
            <a:bodyPr rtlCol="0" anchor="ctr"/>
            <a:lstStyle/>
            <a:p>
              <a:pPr algn="ctr"/>
            </a:p>
          </p:txBody>
        </p:sp>
        <p:sp>
          <p:nvSpPr>
            <p:cNvPr id="825" name="曲线"/>
            <p:cNvSpPr/>
            <p:nvPr/>
          </p:nvSpPr>
          <p:spPr>
            <a:xfrm>
              <a:off x="7076823" y="2707702"/>
              <a:ext cx="81632" cy="73767"/>
            </a:xfrm>
            <a:custGeom>
              <a:avLst/>
              <a:gdLst>
                <a:gd name="T1" fmla="*/ 0 w 21600"/>
                <a:gd name="T2" fmla="*/ 0 h 21600"/>
                <a:gd name="T3" fmla="*/ 21600 w 21600"/>
                <a:gd name="T4" fmla="*/ 21600 h 21600"/>
              </a:gdLst>
              <a:ahLst/>
              <a:cxnLst/>
              <a:rect l="T1" t="T2" r="T3" b="T4"/>
              <a:pathLst>
                <a:path w="21600" h="21600">
                  <a:moveTo>
                    <a:pt x="0" y="0"/>
                  </a:moveTo>
                  <a:cubicBezTo>
                    <a:pt x="0" y="12184"/>
                    <a:pt x="0" y="12184"/>
                    <a:pt x="0" y="12184"/>
                  </a:cubicBezTo>
                  <a:cubicBezTo>
                    <a:pt x="0" y="12184"/>
                    <a:pt x="11553" y="21600"/>
                    <a:pt x="17581" y="19938"/>
                  </a:cubicBezTo>
                  <a:cubicBezTo>
                    <a:pt x="20092" y="19384"/>
                    <a:pt x="21600" y="15507"/>
                    <a:pt x="21097" y="10523"/>
                  </a:cubicBezTo>
                  <a:cubicBezTo>
                    <a:pt x="15572" y="9415"/>
                    <a:pt x="15572" y="9415"/>
                    <a:pt x="15572" y="9415"/>
                  </a:cubicBezTo>
                  <a:lnTo>
                    <a:pt x="0" y="0"/>
                  </a:lnTo>
                  <a:close/>
                </a:path>
              </a:pathLst>
            </a:custGeom>
            <a:solidFill>
              <a:srgbClr val="EDCDAB"/>
            </a:solidFill>
            <a:ln w="9525" cap="flat" cmpd="sng">
              <a:noFill/>
              <a:prstDash val="solid"/>
              <a:round/>
            </a:ln>
          </p:spPr>
          <p:txBody>
            <a:bodyPr rtlCol="0" anchor="ctr"/>
            <a:lstStyle/>
            <a:p>
              <a:pPr algn="ctr"/>
            </a:p>
          </p:txBody>
        </p:sp>
        <p:sp>
          <p:nvSpPr>
            <p:cNvPr id="826" name="曲线"/>
            <p:cNvSpPr/>
            <p:nvPr/>
          </p:nvSpPr>
          <p:spPr>
            <a:xfrm>
              <a:off x="7141735" y="2732291"/>
              <a:ext cx="34423" cy="64914"/>
            </a:xfrm>
            <a:custGeom>
              <a:avLst/>
              <a:gdLst>
                <a:gd name="T1" fmla="*/ 0 w 21600"/>
                <a:gd name="T2" fmla="*/ 0 h 21600"/>
                <a:gd name="T3" fmla="*/ 21600 w 21600"/>
                <a:gd name="T4" fmla="*/ 21600 h 21600"/>
              </a:gdLst>
              <a:ahLst/>
              <a:cxnLst/>
              <a:rect l="T1" t="T2" r="T3" b="T4"/>
              <a:pathLst>
                <a:path w="21600" h="21600">
                  <a:moveTo>
                    <a:pt x="4799" y="13976"/>
                  </a:moveTo>
                  <a:cubicBezTo>
                    <a:pt x="15600" y="21600"/>
                    <a:pt x="15600" y="21600"/>
                    <a:pt x="15600" y="21600"/>
                  </a:cubicBezTo>
                  <a:cubicBezTo>
                    <a:pt x="15600" y="21600"/>
                    <a:pt x="21600" y="12070"/>
                    <a:pt x="10799" y="5717"/>
                  </a:cubicBezTo>
                  <a:cubicBezTo>
                    <a:pt x="0" y="0"/>
                    <a:pt x="0" y="5082"/>
                    <a:pt x="0" y="5082"/>
                  </a:cubicBezTo>
                  <a:cubicBezTo>
                    <a:pt x="0" y="5082"/>
                    <a:pt x="9600" y="10800"/>
                    <a:pt x="4799" y="13976"/>
                  </a:cubicBezTo>
                  <a:close/>
                </a:path>
              </a:pathLst>
            </a:custGeom>
            <a:solidFill>
              <a:srgbClr val="FFFFFF"/>
            </a:solidFill>
            <a:ln w="9525" cap="flat" cmpd="sng">
              <a:noFill/>
              <a:prstDash val="solid"/>
              <a:round/>
            </a:ln>
          </p:spPr>
          <p:txBody>
            <a:bodyPr rtlCol="0" anchor="ctr"/>
            <a:lstStyle/>
            <a:p>
              <a:pPr algn="ctr"/>
            </a:p>
          </p:txBody>
        </p:sp>
        <p:sp>
          <p:nvSpPr>
            <p:cNvPr id="827" name="曲线"/>
            <p:cNvSpPr/>
            <p:nvPr/>
          </p:nvSpPr>
          <p:spPr>
            <a:xfrm>
              <a:off x="7063054" y="2579839"/>
              <a:ext cx="137691" cy="190810"/>
            </a:xfrm>
            <a:custGeom>
              <a:avLst/>
              <a:gdLst>
                <a:gd name="T1" fmla="*/ 0 w 21600"/>
                <a:gd name="T2" fmla="*/ 0 h 21600"/>
                <a:gd name="T3" fmla="*/ 21600 w 21600"/>
                <a:gd name="T4" fmla="*/ 21600 h 21600"/>
              </a:gdLst>
              <a:ahLst/>
              <a:cxnLst/>
              <a:rect l="T1" t="T2" r="T3" b="T4"/>
              <a:pathLst>
                <a:path w="21600" h="21600">
                  <a:moveTo>
                    <a:pt x="21299" y="7992"/>
                  </a:moveTo>
                  <a:cubicBezTo>
                    <a:pt x="21299" y="7992"/>
                    <a:pt x="21600" y="11879"/>
                    <a:pt x="20400" y="15767"/>
                  </a:cubicBezTo>
                  <a:cubicBezTo>
                    <a:pt x="19499" y="19439"/>
                    <a:pt x="18900" y="20304"/>
                    <a:pt x="16799" y="20952"/>
                  </a:cubicBezTo>
                  <a:cubicBezTo>
                    <a:pt x="15000" y="21600"/>
                    <a:pt x="12900" y="21600"/>
                    <a:pt x="9600" y="20087"/>
                  </a:cubicBezTo>
                  <a:cubicBezTo>
                    <a:pt x="5999" y="18359"/>
                    <a:pt x="4200" y="15767"/>
                    <a:pt x="4200" y="15767"/>
                  </a:cubicBezTo>
                  <a:cubicBezTo>
                    <a:pt x="4200" y="15767"/>
                    <a:pt x="3599" y="15984"/>
                    <a:pt x="2400" y="14904"/>
                  </a:cubicBezTo>
                  <a:cubicBezTo>
                    <a:pt x="300" y="13391"/>
                    <a:pt x="0" y="12528"/>
                    <a:pt x="0" y="10368"/>
                  </a:cubicBezTo>
                  <a:cubicBezTo>
                    <a:pt x="0" y="8208"/>
                    <a:pt x="599" y="5615"/>
                    <a:pt x="3000" y="2807"/>
                  </a:cubicBezTo>
                  <a:cubicBezTo>
                    <a:pt x="5400" y="0"/>
                    <a:pt x="12599" y="864"/>
                    <a:pt x="15899" y="1943"/>
                  </a:cubicBezTo>
                  <a:cubicBezTo>
                    <a:pt x="19199" y="3240"/>
                    <a:pt x="20400" y="5400"/>
                    <a:pt x="21299" y="7992"/>
                  </a:cubicBezTo>
                  <a:close/>
                </a:path>
              </a:pathLst>
            </a:custGeom>
            <a:solidFill>
              <a:srgbClr val="FFE1BD"/>
            </a:solidFill>
            <a:ln w="9525" cap="flat" cmpd="sng">
              <a:noFill/>
              <a:prstDash val="solid"/>
              <a:round/>
            </a:ln>
          </p:spPr>
          <p:txBody>
            <a:bodyPr rtlCol="0" anchor="ctr"/>
            <a:lstStyle/>
            <a:p>
              <a:pPr algn="ctr"/>
            </a:p>
          </p:txBody>
        </p:sp>
        <p:sp>
          <p:nvSpPr>
            <p:cNvPr id="828" name="曲线"/>
            <p:cNvSpPr/>
            <p:nvPr/>
          </p:nvSpPr>
          <p:spPr>
            <a:xfrm>
              <a:off x="7052235" y="2567053"/>
              <a:ext cx="169164" cy="165237"/>
            </a:xfrm>
            <a:custGeom>
              <a:avLst/>
              <a:gdLst>
                <a:gd name="T1" fmla="*/ 0 w 21600"/>
                <a:gd name="T2" fmla="*/ 0 h 21600"/>
                <a:gd name="T3" fmla="*/ 21600 w 21600"/>
                <a:gd name="T4" fmla="*/ 21600 h 21600"/>
              </a:gdLst>
              <a:ahLst/>
              <a:cxnLst/>
              <a:rect l="T1" t="T2" r="T3" b="T4"/>
              <a:pathLst>
                <a:path w="21600" h="21600">
                  <a:moveTo>
                    <a:pt x="20871" y="10924"/>
                  </a:moveTo>
                  <a:cubicBezTo>
                    <a:pt x="17959" y="16386"/>
                    <a:pt x="10678" y="12910"/>
                    <a:pt x="10678" y="12910"/>
                  </a:cubicBezTo>
                  <a:cubicBezTo>
                    <a:pt x="10193" y="15144"/>
                    <a:pt x="8737" y="15393"/>
                    <a:pt x="8008" y="15641"/>
                  </a:cubicBezTo>
                  <a:cubicBezTo>
                    <a:pt x="7280" y="16137"/>
                    <a:pt x="7038" y="18372"/>
                    <a:pt x="7038" y="18372"/>
                  </a:cubicBezTo>
                  <a:cubicBezTo>
                    <a:pt x="6310" y="18372"/>
                    <a:pt x="6310" y="18372"/>
                    <a:pt x="6310" y="18372"/>
                  </a:cubicBezTo>
                  <a:cubicBezTo>
                    <a:pt x="6310" y="18372"/>
                    <a:pt x="6310" y="16137"/>
                    <a:pt x="6067" y="15144"/>
                  </a:cubicBezTo>
                  <a:cubicBezTo>
                    <a:pt x="5582" y="13903"/>
                    <a:pt x="3640" y="13158"/>
                    <a:pt x="2669" y="14648"/>
                  </a:cubicBezTo>
                  <a:cubicBezTo>
                    <a:pt x="1698" y="16137"/>
                    <a:pt x="2669" y="17875"/>
                    <a:pt x="3397" y="18868"/>
                  </a:cubicBezTo>
                  <a:cubicBezTo>
                    <a:pt x="3640" y="20855"/>
                    <a:pt x="3155" y="21600"/>
                    <a:pt x="3155" y="21600"/>
                  </a:cubicBezTo>
                  <a:cubicBezTo>
                    <a:pt x="3155" y="21600"/>
                    <a:pt x="1941" y="20606"/>
                    <a:pt x="1213" y="18372"/>
                  </a:cubicBezTo>
                  <a:cubicBezTo>
                    <a:pt x="485" y="15889"/>
                    <a:pt x="0" y="11172"/>
                    <a:pt x="1213" y="6206"/>
                  </a:cubicBezTo>
                  <a:cubicBezTo>
                    <a:pt x="1456" y="5710"/>
                    <a:pt x="1698" y="5213"/>
                    <a:pt x="1941" y="4717"/>
                  </a:cubicBezTo>
                  <a:cubicBezTo>
                    <a:pt x="4125" y="744"/>
                    <a:pt x="10435" y="0"/>
                    <a:pt x="12862" y="993"/>
                  </a:cubicBezTo>
                  <a:cubicBezTo>
                    <a:pt x="15047" y="1737"/>
                    <a:pt x="20386" y="4220"/>
                    <a:pt x="21357" y="7696"/>
                  </a:cubicBezTo>
                  <a:cubicBezTo>
                    <a:pt x="21600" y="8689"/>
                    <a:pt x="21600" y="9931"/>
                    <a:pt x="20871" y="10924"/>
                  </a:cubicBezTo>
                  <a:close/>
                </a:path>
              </a:pathLst>
            </a:custGeom>
            <a:solidFill>
              <a:srgbClr val="713E23"/>
            </a:solidFill>
            <a:ln w="9525" cap="flat" cmpd="sng">
              <a:noFill/>
              <a:prstDash val="solid"/>
              <a:round/>
            </a:ln>
          </p:spPr>
          <p:txBody>
            <a:bodyPr rtlCol="0" anchor="ctr"/>
            <a:lstStyle/>
            <a:p>
              <a:pPr algn="ctr"/>
            </a:p>
          </p:txBody>
        </p:sp>
        <p:sp>
          <p:nvSpPr>
            <p:cNvPr id="829" name="曲线"/>
            <p:cNvSpPr/>
            <p:nvPr/>
          </p:nvSpPr>
          <p:spPr>
            <a:xfrm>
              <a:off x="7215498" y="3451272"/>
              <a:ext cx="1966" cy="5901"/>
            </a:xfrm>
            <a:custGeom>
              <a:avLst/>
              <a:gdLst>
                <a:gd name="T1" fmla="*/ 0 w 21600"/>
                <a:gd name="T2" fmla="*/ 0 h 21600"/>
                <a:gd name="T3" fmla="*/ 21600 w 21600"/>
                <a:gd name="T4" fmla="*/ 21600 h 21600"/>
              </a:gdLst>
              <a:ahLst/>
              <a:cxnLst/>
              <a:rect l="T1" t="T2" r="T3" b="T4"/>
              <a:pathLst>
                <a:path w="21600" h="21600">
                  <a:moveTo>
                    <a:pt x="21600" y="0"/>
                  </a:moveTo>
                  <a:cubicBezTo>
                    <a:pt x="21600" y="7199"/>
                    <a:pt x="0" y="14400"/>
                    <a:pt x="0" y="21600"/>
                  </a:cubicBezTo>
                  <a:cubicBezTo>
                    <a:pt x="0" y="14400"/>
                    <a:pt x="21600" y="7199"/>
                    <a:pt x="21600" y="0"/>
                  </a:cubicBezTo>
                  <a:close/>
                </a:path>
              </a:pathLst>
            </a:custGeom>
            <a:solidFill>
              <a:srgbClr val="3A3A3A"/>
            </a:solidFill>
            <a:ln w="9525" cap="flat" cmpd="sng">
              <a:noFill/>
              <a:prstDash val="solid"/>
              <a:round/>
            </a:ln>
          </p:spPr>
          <p:txBody>
            <a:bodyPr rtlCol="0" anchor="ctr"/>
            <a:lstStyle/>
            <a:p>
              <a:pPr algn="ctr"/>
            </a:p>
          </p:txBody>
        </p:sp>
        <p:sp>
          <p:nvSpPr>
            <p:cNvPr id="830" name="曲线"/>
            <p:cNvSpPr/>
            <p:nvPr/>
          </p:nvSpPr>
          <p:spPr>
            <a:xfrm>
              <a:off x="7217465" y="3445371"/>
              <a:ext cx="0" cy="0"/>
            </a:xfrm>
            <a:custGeom>
              <a:avLst/>
              <a:gdLst>
                <a:gd name="T1" fmla="*/ 0 w 21600"/>
                <a:gd name="T2" fmla="*/ 0 h 21600"/>
                <a:gd name="T3" fmla="*/ 0 w 21600"/>
                <a:gd name="T4" fmla="*/ 0 h 21600"/>
              </a:gdLst>
              <a:ahLst/>
              <a:cxnLst/>
              <a:rect l="T1" t="T2" r="T3" b="T4"/>
              <a:pathLst>
                <a:path w="21600" h="21600">
                  <a:moveTo>
                    <a:pt x="0" y="0"/>
                  </a:moveTo>
                  <a:lnTo>
                    <a:pt x="0" y="0"/>
                  </a:lnTo>
                  <a:lnTo>
                    <a:pt x="0" y="0"/>
                  </a:lnTo>
                  <a:close/>
                </a:path>
              </a:pathLst>
            </a:custGeom>
            <a:solidFill>
              <a:srgbClr val="3A3A3A"/>
            </a:solidFill>
            <a:ln w="9525" cap="flat" cmpd="sng">
              <a:noFill/>
              <a:prstDash val="solid"/>
              <a:round/>
            </a:ln>
          </p:spPr>
          <p:txBody>
            <a:bodyPr rtlCol="0" anchor="ctr"/>
            <a:lstStyle/>
            <a:p>
              <a:pPr algn="ctr"/>
            </a:p>
          </p:txBody>
        </p:sp>
        <p:sp>
          <p:nvSpPr>
            <p:cNvPr id="831" name="曲线"/>
            <p:cNvSpPr/>
            <p:nvPr/>
          </p:nvSpPr>
          <p:spPr>
            <a:xfrm>
              <a:off x="7032565" y="2874906"/>
              <a:ext cx="23604" cy="71800"/>
            </a:xfrm>
            <a:custGeom>
              <a:avLst/>
              <a:gdLst>
                <a:gd name="T1" fmla="*/ 0 w 21600"/>
                <a:gd name="T2" fmla="*/ 0 h 21600"/>
                <a:gd name="T3" fmla="*/ 21600 w 21600"/>
                <a:gd name="T4" fmla="*/ 21600 h 21600"/>
              </a:gdLst>
              <a:ahLst/>
              <a:cxnLst/>
              <a:rect l="T1" t="T2" r="T3" b="T4"/>
              <a:pathLst>
                <a:path w="21600" h="21600">
                  <a:moveTo>
                    <a:pt x="5400" y="0"/>
                  </a:moveTo>
                  <a:cubicBezTo>
                    <a:pt x="3599" y="0"/>
                    <a:pt x="1799" y="1136"/>
                    <a:pt x="1799" y="3410"/>
                  </a:cubicBezTo>
                  <a:cubicBezTo>
                    <a:pt x="0" y="10800"/>
                    <a:pt x="9000" y="21600"/>
                    <a:pt x="9000" y="21600"/>
                  </a:cubicBezTo>
                  <a:cubicBezTo>
                    <a:pt x="9000" y="21600"/>
                    <a:pt x="9000" y="21600"/>
                    <a:pt x="9000" y="21600"/>
                  </a:cubicBezTo>
                  <a:cubicBezTo>
                    <a:pt x="9000" y="21600"/>
                    <a:pt x="9000" y="21600"/>
                    <a:pt x="9000" y="21600"/>
                  </a:cubicBezTo>
                  <a:cubicBezTo>
                    <a:pt x="9000" y="21031"/>
                    <a:pt x="9000" y="21031"/>
                    <a:pt x="9000" y="21031"/>
                  </a:cubicBezTo>
                  <a:cubicBezTo>
                    <a:pt x="10800" y="19894"/>
                    <a:pt x="16199" y="19326"/>
                    <a:pt x="21600" y="18757"/>
                  </a:cubicBezTo>
                  <a:cubicBezTo>
                    <a:pt x="19800" y="15347"/>
                    <a:pt x="18000" y="11368"/>
                    <a:pt x="16199" y="8526"/>
                  </a:cubicBezTo>
                  <a:cubicBezTo>
                    <a:pt x="16199" y="4547"/>
                    <a:pt x="9000" y="0"/>
                    <a:pt x="5400" y="0"/>
                  </a:cubicBezTo>
                </a:path>
              </a:pathLst>
            </a:custGeom>
            <a:solidFill>
              <a:srgbClr val="F9F9F9"/>
            </a:solidFill>
            <a:ln w="9525" cap="flat" cmpd="sng">
              <a:noFill/>
              <a:prstDash val="solid"/>
              <a:round/>
            </a:ln>
          </p:spPr>
          <p:txBody>
            <a:bodyPr rtlCol="0" anchor="ctr"/>
            <a:lstStyle/>
            <a:p>
              <a:pPr algn="ctr"/>
            </a:p>
          </p:txBody>
        </p:sp>
        <p:sp>
          <p:nvSpPr>
            <p:cNvPr id="832" name="曲线"/>
            <p:cNvSpPr/>
            <p:nvPr/>
          </p:nvSpPr>
          <p:spPr>
            <a:xfrm>
              <a:off x="7068955" y="2746060"/>
              <a:ext cx="72779" cy="59997"/>
            </a:xfrm>
            <a:custGeom>
              <a:avLst/>
              <a:gdLst>
                <a:gd name="T1" fmla="*/ 0 w 21600"/>
                <a:gd name="T2" fmla="*/ 0 h 21600"/>
                <a:gd name="T3" fmla="*/ 21600 w 21600"/>
                <a:gd name="T4" fmla="*/ 21600 h 21600"/>
              </a:gdLst>
              <a:ahLst/>
              <a:cxnLst/>
              <a:rect l="T1" t="T2" r="T3" b="T4"/>
              <a:pathLst>
                <a:path w="21600" h="21600">
                  <a:moveTo>
                    <a:pt x="2273" y="0"/>
                  </a:moveTo>
                  <a:cubicBezTo>
                    <a:pt x="2273" y="0"/>
                    <a:pt x="1705" y="1350"/>
                    <a:pt x="568" y="2700"/>
                  </a:cubicBezTo>
                  <a:cubicBezTo>
                    <a:pt x="568" y="4724"/>
                    <a:pt x="0" y="6749"/>
                    <a:pt x="0" y="6749"/>
                  </a:cubicBezTo>
                  <a:cubicBezTo>
                    <a:pt x="0" y="6749"/>
                    <a:pt x="6821" y="16199"/>
                    <a:pt x="21600" y="21600"/>
                  </a:cubicBezTo>
                  <a:cubicBezTo>
                    <a:pt x="21600" y="10800"/>
                    <a:pt x="21600" y="10800"/>
                    <a:pt x="21600" y="10800"/>
                  </a:cubicBezTo>
                  <a:cubicBezTo>
                    <a:pt x="21600" y="10800"/>
                    <a:pt x="8526" y="8775"/>
                    <a:pt x="2273" y="0"/>
                  </a:cubicBezTo>
                  <a:close/>
                </a:path>
              </a:pathLst>
            </a:custGeom>
            <a:solidFill>
              <a:srgbClr val="FFFFFF"/>
            </a:solidFill>
            <a:ln w="9525" cap="flat" cmpd="sng">
              <a:noFill/>
              <a:prstDash val="solid"/>
              <a:round/>
            </a:ln>
          </p:spPr>
          <p:txBody>
            <a:bodyPr rtlCol="0" anchor="ctr"/>
            <a:lstStyle/>
            <a:p>
              <a:pPr algn="ctr"/>
            </a:p>
          </p:txBody>
        </p:sp>
        <p:sp>
          <p:nvSpPr>
            <p:cNvPr id="833" name="曲线"/>
            <p:cNvSpPr/>
            <p:nvPr/>
          </p:nvSpPr>
          <p:spPr>
            <a:xfrm>
              <a:off x="7042400" y="2929986"/>
              <a:ext cx="64911" cy="57046"/>
            </a:xfrm>
            <a:custGeom>
              <a:avLst/>
              <a:gdLst>
                <a:gd name="T1" fmla="*/ 0 w 21600"/>
                <a:gd name="T2" fmla="*/ 0 h 21600"/>
                <a:gd name="T3" fmla="*/ 21600 w 21600"/>
                <a:gd name="T4" fmla="*/ 21600 h 21600"/>
              </a:gdLst>
              <a:ahLst/>
              <a:cxnLst/>
              <a:rect l="T1" t="T2" r="T3" b="T4"/>
              <a:pathLst>
                <a:path w="21600" h="21600">
                  <a:moveTo>
                    <a:pt x="21600" y="17280"/>
                  </a:moveTo>
                  <a:cubicBezTo>
                    <a:pt x="21600" y="17280"/>
                    <a:pt x="15882" y="16559"/>
                    <a:pt x="4447" y="21600"/>
                  </a:cubicBezTo>
                  <a:cubicBezTo>
                    <a:pt x="1905" y="15119"/>
                    <a:pt x="635" y="10079"/>
                    <a:pt x="0" y="6480"/>
                  </a:cubicBezTo>
                  <a:cubicBezTo>
                    <a:pt x="0" y="5760"/>
                    <a:pt x="0" y="5760"/>
                    <a:pt x="0" y="5760"/>
                  </a:cubicBezTo>
                  <a:cubicBezTo>
                    <a:pt x="3176" y="0"/>
                    <a:pt x="20329" y="3599"/>
                    <a:pt x="20329" y="3599"/>
                  </a:cubicBezTo>
                  <a:cubicBezTo>
                    <a:pt x="21600" y="17280"/>
                    <a:pt x="21600" y="17280"/>
                    <a:pt x="21600" y="17280"/>
                  </a:cubicBezTo>
                </a:path>
              </a:pathLst>
            </a:custGeom>
            <a:solidFill>
              <a:srgbClr val="FFE1BD"/>
            </a:solidFill>
            <a:ln w="9525" cap="flat" cmpd="sng">
              <a:noFill/>
              <a:prstDash val="solid"/>
              <a:round/>
            </a:ln>
          </p:spPr>
          <p:txBody>
            <a:bodyPr rtlCol="0" anchor="ctr"/>
            <a:lstStyle/>
            <a:p>
              <a:pPr algn="ctr"/>
            </a:p>
          </p:txBody>
        </p:sp>
        <p:sp>
          <p:nvSpPr>
            <p:cNvPr id="834" name="曲线"/>
            <p:cNvSpPr/>
            <p:nvPr/>
          </p:nvSpPr>
          <p:spPr>
            <a:xfrm>
              <a:off x="7188944" y="2878841"/>
              <a:ext cx="36390" cy="41309"/>
            </a:xfrm>
            <a:custGeom>
              <a:avLst/>
              <a:gdLst>
                <a:gd name="T1" fmla="*/ 0 w 21600"/>
                <a:gd name="T2" fmla="*/ 0 h 21600"/>
                <a:gd name="T3" fmla="*/ 21600 w 21600"/>
                <a:gd name="T4" fmla="*/ 21600 h 21600"/>
              </a:gdLst>
              <a:ahLst/>
              <a:cxnLst/>
              <a:rect l="T1" t="T2" r="T3" b="T4"/>
              <a:pathLst>
                <a:path w="21600" h="21600">
                  <a:moveTo>
                    <a:pt x="21600" y="19636"/>
                  </a:moveTo>
                  <a:cubicBezTo>
                    <a:pt x="15915" y="19636"/>
                    <a:pt x="6821" y="20618"/>
                    <a:pt x="0" y="21600"/>
                  </a:cubicBezTo>
                  <a:cubicBezTo>
                    <a:pt x="1137" y="19636"/>
                    <a:pt x="1137" y="981"/>
                    <a:pt x="18189" y="0"/>
                  </a:cubicBezTo>
                  <a:cubicBezTo>
                    <a:pt x="19326" y="5890"/>
                    <a:pt x="20462" y="10799"/>
                    <a:pt x="20462" y="14727"/>
                  </a:cubicBezTo>
                  <a:cubicBezTo>
                    <a:pt x="20462" y="15709"/>
                    <a:pt x="20462" y="16690"/>
                    <a:pt x="20462" y="16690"/>
                  </a:cubicBezTo>
                  <a:cubicBezTo>
                    <a:pt x="21600" y="17672"/>
                    <a:pt x="21600" y="18654"/>
                    <a:pt x="21600" y="18654"/>
                  </a:cubicBezTo>
                  <a:cubicBezTo>
                    <a:pt x="21600" y="19636"/>
                    <a:pt x="21600" y="19636"/>
                    <a:pt x="21600" y="19636"/>
                  </a:cubicBezTo>
                </a:path>
              </a:pathLst>
            </a:custGeom>
            <a:solidFill>
              <a:srgbClr val="FFE1BD"/>
            </a:solidFill>
            <a:ln w="9525" cap="flat" cmpd="sng">
              <a:noFill/>
              <a:prstDash val="solid"/>
              <a:round/>
            </a:ln>
          </p:spPr>
          <p:txBody>
            <a:bodyPr rtlCol="0" anchor="ctr"/>
            <a:lstStyle/>
            <a:p>
              <a:pPr algn="ctr"/>
            </a:p>
          </p:txBody>
        </p:sp>
        <p:sp>
          <p:nvSpPr>
            <p:cNvPr id="835" name="曲线"/>
            <p:cNvSpPr/>
            <p:nvPr/>
          </p:nvSpPr>
          <p:spPr>
            <a:xfrm>
              <a:off x="7004043" y="2994901"/>
              <a:ext cx="225225" cy="239005"/>
            </a:xfrm>
            <a:custGeom>
              <a:avLst/>
              <a:gdLst>
                <a:gd name="T1" fmla="*/ 0 w 21600"/>
                <a:gd name="T2" fmla="*/ 0 h 21600"/>
                <a:gd name="T3" fmla="*/ 21600 w 21600"/>
                <a:gd name="T4" fmla="*/ 21600 h 21600"/>
              </a:gdLst>
              <a:ahLst/>
              <a:cxnLst/>
              <a:rect l="T1" t="T2" r="T3" b="T4"/>
              <a:pathLst>
                <a:path w="21600" h="21600">
                  <a:moveTo>
                    <a:pt x="21600" y="0"/>
                  </a:moveTo>
                  <a:cubicBezTo>
                    <a:pt x="21600" y="0"/>
                    <a:pt x="21233" y="514"/>
                    <a:pt x="20501" y="1371"/>
                  </a:cubicBezTo>
                  <a:cubicBezTo>
                    <a:pt x="20501" y="1371"/>
                    <a:pt x="20501" y="1371"/>
                    <a:pt x="20501" y="1371"/>
                  </a:cubicBezTo>
                  <a:cubicBezTo>
                    <a:pt x="19220" y="2571"/>
                    <a:pt x="17389" y="4628"/>
                    <a:pt x="14460" y="6514"/>
                  </a:cubicBezTo>
                  <a:cubicBezTo>
                    <a:pt x="13728" y="6857"/>
                    <a:pt x="12996" y="7371"/>
                    <a:pt x="12264" y="7885"/>
                  </a:cubicBezTo>
                  <a:cubicBezTo>
                    <a:pt x="12081" y="7885"/>
                    <a:pt x="12081" y="7885"/>
                    <a:pt x="12081" y="7885"/>
                  </a:cubicBezTo>
                  <a:cubicBezTo>
                    <a:pt x="8237" y="9942"/>
                    <a:pt x="5857" y="13542"/>
                    <a:pt x="5491" y="17657"/>
                  </a:cubicBezTo>
                  <a:cubicBezTo>
                    <a:pt x="5308" y="18857"/>
                    <a:pt x="5308" y="19885"/>
                    <a:pt x="5491" y="20228"/>
                  </a:cubicBezTo>
                  <a:cubicBezTo>
                    <a:pt x="5674" y="21085"/>
                    <a:pt x="6955" y="21428"/>
                    <a:pt x="7505" y="21428"/>
                  </a:cubicBezTo>
                  <a:cubicBezTo>
                    <a:pt x="6589" y="21600"/>
                    <a:pt x="5674" y="21600"/>
                    <a:pt x="4759" y="21428"/>
                  </a:cubicBezTo>
                  <a:cubicBezTo>
                    <a:pt x="4393" y="21428"/>
                    <a:pt x="4027" y="21257"/>
                    <a:pt x="3660" y="21085"/>
                  </a:cubicBezTo>
                  <a:cubicBezTo>
                    <a:pt x="3294" y="21085"/>
                    <a:pt x="3294" y="21085"/>
                    <a:pt x="3294" y="21085"/>
                  </a:cubicBezTo>
                  <a:cubicBezTo>
                    <a:pt x="2745" y="20914"/>
                    <a:pt x="2379" y="20742"/>
                    <a:pt x="2013" y="20571"/>
                  </a:cubicBezTo>
                  <a:cubicBezTo>
                    <a:pt x="366" y="19542"/>
                    <a:pt x="183" y="18685"/>
                    <a:pt x="0" y="17657"/>
                  </a:cubicBezTo>
                  <a:cubicBezTo>
                    <a:pt x="0" y="16971"/>
                    <a:pt x="1098" y="12857"/>
                    <a:pt x="1281" y="11314"/>
                  </a:cubicBezTo>
                  <a:cubicBezTo>
                    <a:pt x="1281" y="10971"/>
                    <a:pt x="1281" y="10799"/>
                    <a:pt x="1281" y="10799"/>
                  </a:cubicBezTo>
                  <a:cubicBezTo>
                    <a:pt x="1464" y="10114"/>
                    <a:pt x="1464" y="9600"/>
                    <a:pt x="1464" y="9085"/>
                  </a:cubicBezTo>
                  <a:cubicBezTo>
                    <a:pt x="1464" y="9085"/>
                    <a:pt x="1464" y="9085"/>
                    <a:pt x="1464" y="9085"/>
                  </a:cubicBezTo>
                  <a:cubicBezTo>
                    <a:pt x="1464" y="8742"/>
                    <a:pt x="1281" y="8400"/>
                    <a:pt x="1281" y="8228"/>
                  </a:cubicBezTo>
                  <a:cubicBezTo>
                    <a:pt x="1281" y="8057"/>
                    <a:pt x="1281" y="8057"/>
                    <a:pt x="1098" y="7885"/>
                  </a:cubicBezTo>
                  <a:cubicBezTo>
                    <a:pt x="1098" y="7885"/>
                    <a:pt x="1098" y="7885"/>
                    <a:pt x="1098" y="7885"/>
                  </a:cubicBezTo>
                  <a:cubicBezTo>
                    <a:pt x="1098" y="7885"/>
                    <a:pt x="1098" y="7885"/>
                    <a:pt x="1098" y="7885"/>
                  </a:cubicBezTo>
                  <a:cubicBezTo>
                    <a:pt x="1098" y="7885"/>
                    <a:pt x="6955" y="8571"/>
                    <a:pt x="13545" y="4457"/>
                  </a:cubicBezTo>
                  <a:cubicBezTo>
                    <a:pt x="15193" y="3428"/>
                    <a:pt x="17023" y="1885"/>
                    <a:pt x="18854" y="0"/>
                  </a:cubicBezTo>
                  <a:cubicBezTo>
                    <a:pt x="18854" y="0"/>
                    <a:pt x="18854" y="0"/>
                    <a:pt x="19037" y="0"/>
                  </a:cubicBezTo>
                  <a:cubicBezTo>
                    <a:pt x="19586" y="0"/>
                    <a:pt x="21050" y="0"/>
                    <a:pt x="21600" y="0"/>
                  </a:cubicBezTo>
                </a:path>
              </a:pathLst>
            </a:custGeom>
            <a:solidFill>
              <a:srgbClr val="EDEDED"/>
            </a:solidFill>
            <a:ln w="9525" cap="flat" cmpd="sng">
              <a:noFill/>
              <a:prstDash val="solid"/>
              <a:round/>
            </a:ln>
          </p:spPr>
          <p:txBody>
            <a:bodyPr rtlCol="0" anchor="ctr"/>
            <a:lstStyle/>
            <a:p>
              <a:pPr algn="ctr"/>
            </a:p>
          </p:txBody>
        </p:sp>
        <p:sp>
          <p:nvSpPr>
            <p:cNvPr id="836" name="曲线"/>
            <p:cNvSpPr/>
            <p:nvPr/>
          </p:nvSpPr>
          <p:spPr>
            <a:xfrm>
              <a:off x="6991258" y="3108994"/>
              <a:ext cx="62944" cy="122945"/>
            </a:xfrm>
            <a:custGeom>
              <a:avLst/>
              <a:gdLst>
                <a:gd name="T1" fmla="*/ 0 w 21600"/>
                <a:gd name="T2" fmla="*/ 0 h 21600"/>
                <a:gd name="T3" fmla="*/ 21600 w 21600"/>
                <a:gd name="T4" fmla="*/ 21600 h 21600"/>
              </a:gdLst>
              <a:ahLst/>
              <a:cxnLst/>
              <a:rect l="T1" t="T2" r="T3" b="T4"/>
              <a:pathLst>
                <a:path w="21600" h="21600">
                  <a:moveTo>
                    <a:pt x="9818" y="0"/>
                  </a:moveTo>
                  <a:cubicBezTo>
                    <a:pt x="9818" y="0"/>
                    <a:pt x="0" y="12959"/>
                    <a:pt x="654" y="16283"/>
                  </a:cubicBezTo>
                  <a:cubicBezTo>
                    <a:pt x="654" y="19606"/>
                    <a:pt x="21600" y="21600"/>
                    <a:pt x="21600" y="21600"/>
                  </a:cubicBezTo>
                  <a:cubicBezTo>
                    <a:pt x="12436" y="9636"/>
                    <a:pt x="12436" y="9636"/>
                    <a:pt x="12436" y="9636"/>
                  </a:cubicBezTo>
                  <a:lnTo>
                    <a:pt x="9818" y="0"/>
                  </a:lnTo>
                  <a:close/>
                </a:path>
              </a:pathLst>
            </a:custGeom>
            <a:solidFill>
              <a:srgbClr val="EDEDED"/>
            </a:solidFill>
            <a:ln w="9525" cap="flat" cmpd="sng">
              <a:noFill/>
              <a:prstDash val="solid"/>
              <a:round/>
            </a:ln>
          </p:spPr>
          <p:txBody>
            <a:bodyPr rtlCol="0" anchor="ctr"/>
            <a:lstStyle/>
            <a:p>
              <a:pPr algn="ctr"/>
            </a:p>
          </p:txBody>
        </p:sp>
        <p:sp>
          <p:nvSpPr>
            <p:cNvPr id="837" name="曲线"/>
            <p:cNvSpPr/>
            <p:nvPr/>
          </p:nvSpPr>
          <p:spPr>
            <a:xfrm>
              <a:off x="7160422" y="2815893"/>
              <a:ext cx="87532" cy="110158"/>
            </a:xfrm>
            <a:custGeom>
              <a:avLst/>
              <a:gdLst>
                <a:gd name="T1" fmla="*/ 0 w 21600"/>
                <a:gd name="T2" fmla="*/ 0 h 21600"/>
                <a:gd name="T3" fmla="*/ 21600 w 21600"/>
                <a:gd name="T4" fmla="*/ 21600 h 21600"/>
              </a:gdLst>
              <a:ahLst/>
              <a:cxnLst/>
              <a:rect l="T1" t="T2" r="T3" b="T4"/>
              <a:pathLst>
                <a:path w="21600" h="21600">
                  <a:moveTo>
                    <a:pt x="9860" y="0"/>
                  </a:moveTo>
                  <a:cubicBezTo>
                    <a:pt x="9391" y="0"/>
                    <a:pt x="9391" y="372"/>
                    <a:pt x="9391" y="372"/>
                  </a:cubicBezTo>
                  <a:cubicBezTo>
                    <a:pt x="12678" y="4096"/>
                    <a:pt x="15026" y="13406"/>
                    <a:pt x="15495" y="17875"/>
                  </a:cubicBezTo>
                  <a:cubicBezTo>
                    <a:pt x="15495" y="17875"/>
                    <a:pt x="15495" y="17875"/>
                    <a:pt x="15495" y="17875"/>
                  </a:cubicBezTo>
                  <a:cubicBezTo>
                    <a:pt x="15495" y="17875"/>
                    <a:pt x="15495" y="17875"/>
                    <a:pt x="15495" y="18248"/>
                  </a:cubicBezTo>
                  <a:cubicBezTo>
                    <a:pt x="15965" y="18993"/>
                    <a:pt x="15965" y="19737"/>
                    <a:pt x="15965" y="19737"/>
                  </a:cubicBezTo>
                  <a:cubicBezTo>
                    <a:pt x="15965" y="19737"/>
                    <a:pt x="15965" y="19737"/>
                    <a:pt x="15965" y="19737"/>
                  </a:cubicBezTo>
                  <a:cubicBezTo>
                    <a:pt x="15965" y="19737"/>
                    <a:pt x="15965" y="19737"/>
                    <a:pt x="15965" y="19737"/>
                  </a:cubicBezTo>
                  <a:cubicBezTo>
                    <a:pt x="15495" y="19737"/>
                    <a:pt x="15495" y="19737"/>
                    <a:pt x="15026" y="19737"/>
                  </a:cubicBezTo>
                  <a:cubicBezTo>
                    <a:pt x="13147" y="19737"/>
                    <a:pt x="11269" y="20110"/>
                    <a:pt x="8921" y="20110"/>
                  </a:cubicBezTo>
                  <a:cubicBezTo>
                    <a:pt x="8452" y="20110"/>
                    <a:pt x="7982" y="20482"/>
                    <a:pt x="7043" y="20482"/>
                  </a:cubicBezTo>
                  <a:cubicBezTo>
                    <a:pt x="7043" y="20482"/>
                    <a:pt x="7043" y="20482"/>
                    <a:pt x="7043" y="20482"/>
                  </a:cubicBezTo>
                  <a:cubicBezTo>
                    <a:pt x="3287" y="20855"/>
                    <a:pt x="0" y="21227"/>
                    <a:pt x="0" y="21227"/>
                  </a:cubicBezTo>
                  <a:cubicBezTo>
                    <a:pt x="0" y="21227"/>
                    <a:pt x="5634" y="21600"/>
                    <a:pt x="11269" y="21600"/>
                  </a:cubicBezTo>
                  <a:cubicBezTo>
                    <a:pt x="16434" y="21600"/>
                    <a:pt x="21600" y="21227"/>
                    <a:pt x="21600" y="19737"/>
                  </a:cubicBezTo>
                  <a:cubicBezTo>
                    <a:pt x="21600" y="17131"/>
                    <a:pt x="14087" y="3724"/>
                    <a:pt x="12208" y="1489"/>
                  </a:cubicBezTo>
                  <a:cubicBezTo>
                    <a:pt x="11269" y="372"/>
                    <a:pt x="10330" y="0"/>
                    <a:pt x="9860" y="0"/>
                  </a:cubicBezTo>
                </a:path>
              </a:pathLst>
            </a:custGeom>
            <a:solidFill>
              <a:srgbClr val="F9F9F9"/>
            </a:solidFill>
            <a:ln w="9525" cap="flat" cmpd="sng">
              <a:noFill/>
              <a:prstDash val="solid"/>
              <a:round/>
            </a:ln>
          </p:spPr>
          <p:txBody>
            <a:bodyPr rtlCol="0" anchor="ctr"/>
            <a:lstStyle/>
            <a:p>
              <a:pPr algn="ctr"/>
            </a:p>
          </p:txBody>
        </p:sp>
        <p:sp>
          <p:nvSpPr>
            <p:cNvPr id="838" name="曲线"/>
            <p:cNvSpPr/>
            <p:nvPr/>
          </p:nvSpPr>
          <p:spPr>
            <a:xfrm>
              <a:off x="7188944" y="2907364"/>
              <a:ext cx="36390" cy="12786"/>
            </a:xfrm>
            <a:custGeom>
              <a:avLst/>
              <a:gdLst>
                <a:gd name="T1" fmla="*/ 0 w 21600"/>
                <a:gd name="T2" fmla="*/ 0 h 21600"/>
                <a:gd name="T3" fmla="*/ 21600 w 21600"/>
                <a:gd name="T4" fmla="*/ 21600 h 21600"/>
              </a:gdLst>
              <a:ahLst/>
              <a:cxnLst/>
              <a:rect l="T1" t="T2" r="T3" b="T4"/>
              <a:pathLst>
                <a:path w="21600" h="21600">
                  <a:moveTo>
                    <a:pt x="4547" y="18514"/>
                  </a:moveTo>
                  <a:cubicBezTo>
                    <a:pt x="3410" y="18514"/>
                    <a:pt x="2273" y="21600"/>
                    <a:pt x="0" y="21600"/>
                  </a:cubicBezTo>
                  <a:cubicBezTo>
                    <a:pt x="0" y="21600"/>
                    <a:pt x="0" y="21600"/>
                    <a:pt x="0" y="21600"/>
                  </a:cubicBezTo>
                  <a:cubicBezTo>
                    <a:pt x="2273" y="21600"/>
                    <a:pt x="3410" y="18514"/>
                    <a:pt x="4547" y="18514"/>
                  </a:cubicBezTo>
                  <a:close/>
                  <a:moveTo>
                    <a:pt x="21600" y="15428"/>
                  </a:moveTo>
                  <a:cubicBezTo>
                    <a:pt x="20462" y="15428"/>
                    <a:pt x="20462" y="15428"/>
                    <a:pt x="19326" y="15428"/>
                  </a:cubicBezTo>
                  <a:cubicBezTo>
                    <a:pt x="20462" y="15428"/>
                    <a:pt x="20462" y="15428"/>
                    <a:pt x="21600" y="15428"/>
                  </a:cubicBezTo>
                  <a:cubicBezTo>
                    <a:pt x="21600" y="15428"/>
                    <a:pt x="21600" y="15428"/>
                    <a:pt x="21600" y="15428"/>
                  </a:cubicBezTo>
                  <a:close/>
                  <a:moveTo>
                    <a:pt x="20462" y="0"/>
                  </a:moveTo>
                  <a:cubicBezTo>
                    <a:pt x="20462" y="0"/>
                    <a:pt x="20462" y="0"/>
                    <a:pt x="20462" y="3085"/>
                  </a:cubicBezTo>
                  <a:cubicBezTo>
                    <a:pt x="20462" y="0"/>
                    <a:pt x="20462" y="0"/>
                    <a:pt x="20462" y="0"/>
                  </a:cubicBezTo>
                  <a:cubicBezTo>
                    <a:pt x="20462" y="0"/>
                    <a:pt x="20462" y="0"/>
                    <a:pt x="20462" y="0"/>
                  </a:cubicBezTo>
                </a:path>
              </a:pathLst>
            </a:custGeom>
            <a:solidFill>
              <a:srgbClr val="F9E6D0"/>
            </a:solidFill>
            <a:ln w="9525" cap="flat" cmpd="sng">
              <a:noFill/>
              <a:prstDash val="solid"/>
              <a:round/>
            </a:ln>
          </p:spPr>
          <p:txBody>
            <a:bodyPr rtlCol="0" anchor="ctr"/>
            <a:lstStyle/>
            <a:p>
              <a:pPr algn="ctr"/>
            </a:p>
          </p:txBody>
        </p:sp>
        <p:sp>
          <p:nvSpPr>
            <p:cNvPr id="839" name="曲线"/>
            <p:cNvSpPr/>
            <p:nvPr/>
          </p:nvSpPr>
          <p:spPr>
            <a:xfrm>
              <a:off x="7046334" y="2975230"/>
              <a:ext cx="127857" cy="30490"/>
            </a:xfrm>
            <a:custGeom>
              <a:avLst/>
              <a:gdLst>
                <a:gd name="T1" fmla="*/ 0 w 21600"/>
                <a:gd name="T2" fmla="*/ 0 h 21600"/>
                <a:gd name="T3" fmla="*/ 21600 w 21600"/>
                <a:gd name="T4" fmla="*/ 21600 h 21600"/>
              </a:gdLst>
              <a:ahLst/>
              <a:cxnLst/>
              <a:rect l="T1" t="T2" r="T3" b="T4"/>
              <a:pathLst>
                <a:path w="21600" h="21600">
                  <a:moveTo>
                    <a:pt x="9994" y="0"/>
                  </a:moveTo>
                  <a:cubicBezTo>
                    <a:pt x="9026" y="0"/>
                    <a:pt x="6125" y="0"/>
                    <a:pt x="1611" y="8100"/>
                  </a:cubicBezTo>
                  <a:cubicBezTo>
                    <a:pt x="1611" y="8100"/>
                    <a:pt x="1611" y="8100"/>
                    <a:pt x="1611" y="8100"/>
                  </a:cubicBezTo>
                  <a:cubicBezTo>
                    <a:pt x="1611" y="8100"/>
                    <a:pt x="0" y="16200"/>
                    <a:pt x="322" y="20250"/>
                  </a:cubicBezTo>
                  <a:cubicBezTo>
                    <a:pt x="322" y="21600"/>
                    <a:pt x="644" y="21600"/>
                    <a:pt x="644" y="21600"/>
                  </a:cubicBezTo>
                  <a:cubicBezTo>
                    <a:pt x="1611" y="21600"/>
                    <a:pt x="3223" y="17550"/>
                    <a:pt x="6447" y="14850"/>
                  </a:cubicBezTo>
                  <a:cubicBezTo>
                    <a:pt x="9026" y="12150"/>
                    <a:pt x="15797" y="12150"/>
                    <a:pt x="19343" y="12150"/>
                  </a:cubicBezTo>
                  <a:cubicBezTo>
                    <a:pt x="20632" y="12150"/>
                    <a:pt x="21600" y="12150"/>
                    <a:pt x="21600" y="12150"/>
                  </a:cubicBezTo>
                  <a:cubicBezTo>
                    <a:pt x="21600" y="12150"/>
                    <a:pt x="12895" y="4050"/>
                    <a:pt x="10638" y="4050"/>
                  </a:cubicBezTo>
                  <a:cubicBezTo>
                    <a:pt x="10638" y="4050"/>
                    <a:pt x="10638" y="4050"/>
                    <a:pt x="10638" y="4050"/>
                  </a:cubicBezTo>
                  <a:cubicBezTo>
                    <a:pt x="10316" y="0"/>
                    <a:pt x="10316" y="0"/>
                    <a:pt x="10316" y="0"/>
                  </a:cubicBezTo>
                  <a:cubicBezTo>
                    <a:pt x="10316" y="0"/>
                    <a:pt x="10316" y="0"/>
                    <a:pt x="10316" y="0"/>
                  </a:cubicBezTo>
                  <a:cubicBezTo>
                    <a:pt x="10316" y="0"/>
                    <a:pt x="10316" y="0"/>
                    <a:pt x="10316" y="0"/>
                  </a:cubicBezTo>
                  <a:cubicBezTo>
                    <a:pt x="10316" y="0"/>
                    <a:pt x="10316" y="0"/>
                    <a:pt x="9994" y="0"/>
                  </a:cubicBezTo>
                  <a:cubicBezTo>
                    <a:pt x="9994" y="0"/>
                    <a:pt x="9994" y="0"/>
                    <a:pt x="9994" y="0"/>
                  </a:cubicBezTo>
                </a:path>
              </a:pathLst>
            </a:custGeom>
            <a:solidFill>
              <a:srgbClr val="F4F4F4"/>
            </a:solidFill>
            <a:ln w="9525" cap="flat" cmpd="sng">
              <a:noFill/>
              <a:prstDash val="solid"/>
              <a:round/>
            </a:ln>
          </p:spPr>
          <p:txBody>
            <a:bodyPr rtlCol="0" anchor="ctr"/>
            <a:lstStyle/>
            <a:p>
              <a:pPr algn="ctr"/>
            </a:p>
          </p:txBody>
        </p:sp>
        <p:sp>
          <p:nvSpPr>
            <p:cNvPr id="840" name="曲线"/>
            <p:cNvSpPr/>
            <p:nvPr/>
          </p:nvSpPr>
          <p:spPr>
            <a:xfrm>
              <a:off x="7056169" y="2975230"/>
              <a:ext cx="51142" cy="11802"/>
            </a:xfrm>
            <a:custGeom>
              <a:avLst/>
              <a:gdLst>
                <a:gd name="T1" fmla="*/ 0 w 21600"/>
                <a:gd name="T2" fmla="*/ 0 h 21600"/>
                <a:gd name="T3" fmla="*/ 21600 w 21600"/>
                <a:gd name="T4" fmla="*/ 21600 h 21600"/>
              </a:gdLst>
              <a:ahLst/>
              <a:cxnLst/>
              <a:rect l="T1" t="T2" r="T3" b="T4"/>
              <a:pathLst>
                <a:path w="21600" h="21600">
                  <a:moveTo>
                    <a:pt x="21600" y="0"/>
                  </a:moveTo>
                  <a:cubicBezTo>
                    <a:pt x="21600" y="0"/>
                    <a:pt x="21600" y="0"/>
                    <a:pt x="21600" y="0"/>
                  </a:cubicBezTo>
                  <a:cubicBezTo>
                    <a:pt x="21600" y="0"/>
                    <a:pt x="21600" y="0"/>
                    <a:pt x="21600" y="0"/>
                  </a:cubicBezTo>
                  <a:close/>
                  <a:moveTo>
                    <a:pt x="20800" y="0"/>
                  </a:moveTo>
                  <a:cubicBezTo>
                    <a:pt x="17600" y="0"/>
                    <a:pt x="8800" y="0"/>
                    <a:pt x="0" y="21600"/>
                  </a:cubicBezTo>
                  <a:cubicBezTo>
                    <a:pt x="0" y="21600"/>
                    <a:pt x="0" y="21600"/>
                    <a:pt x="0" y="21600"/>
                  </a:cubicBezTo>
                  <a:cubicBezTo>
                    <a:pt x="0" y="21600"/>
                    <a:pt x="0" y="21600"/>
                    <a:pt x="0" y="21600"/>
                  </a:cubicBezTo>
                  <a:cubicBezTo>
                    <a:pt x="11199" y="0"/>
                    <a:pt x="18399" y="0"/>
                    <a:pt x="20800" y="0"/>
                  </a:cubicBezTo>
                  <a:cubicBezTo>
                    <a:pt x="20800" y="0"/>
                    <a:pt x="20800" y="0"/>
                    <a:pt x="20800" y="0"/>
                  </a:cubicBezTo>
                  <a:cubicBezTo>
                    <a:pt x="20800" y="0"/>
                    <a:pt x="20800" y="0"/>
                    <a:pt x="20800" y="0"/>
                  </a:cubicBezTo>
                </a:path>
              </a:pathLst>
            </a:custGeom>
            <a:solidFill>
              <a:srgbClr val="F4E1CB"/>
            </a:solidFill>
            <a:ln w="9525" cap="flat" cmpd="sng">
              <a:noFill/>
              <a:prstDash val="solid"/>
              <a:round/>
            </a:ln>
          </p:spPr>
          <p:txBody>
            <a:bodyPr rtlCol="0" anchor="ctr"/>
            <a:lstStyle/>
            <a:p>
              <a:pPr algn="ctr"/>
            </a:p>
          </p:txBody>
        </p:sp>
        <p:sp>
          <p:nvSpPr>
            <p:cNvPr id="841" name="曲线"/>
            <p:cNvSpPr/>
            <p:nvPr/>
          </p:nvSpPr>
          <p:spPr>
            <a:xfrm>
              <a:off x="7141735" y="2774584"/>
              <a:ext cx="24588" cy="41309"/>
            </a:xfrm>
            <a:custGeom>
              <a:avLst/>
              <a:gdLst>
                <a:gd name="T1" fmla="*/ 0 w 21600"/>
                <a:gd name="T2" fmla="*/ 0 h 21600"/>
                <a:gd name="T3" fmla="*/ 21600 w 21600"/>
                <a:gd name="T4" fmla="*/ 21600 h 21600"/>
              </a:gdLst>
              <a:ahLst/>
              <a:cxnLst/>
              <a:rect l="T1" t="T2" r="T3" b="T4"/>
              <a:pathLst>
                <a:path w="21600" h="21600">
                  <a:moveTo>
                    <a:pt x="0" y="981"/>
                  </a:moveTo>
                  <a:cubicBezTo>
                    <a:pt x="0" y="16690"/>
                    <a:pt x="0" y="16690"/>
                    <a:pt x="0" y="16690"/>
                  </a:cubicBezTo>
                  <a:cubicBezTo>
                    <a:pt x="8307" y="21600"/>
                    <a:pt x="8307" y="21600"/>
                    <a:pt x="8307" y="21600"/>
                  </a:cubicBezTo>
                  <a:cubicBezTo>
                    <a:pt x="21600" y="19636"/>
                    <a:pt x="21600" y="19636"/>
                    <a:pt x="21600" y="19636"/>
                  </a:cubicBezTo>
                  <a:cubicBezTo>
                    <a:pt x="21600" y="11781"/>
                    <a:pt x="21600" y="11781"/>
                    <a:pt x="21600" y="11781"/>
                  </a:cubicBezTo>
                  <a:cubicBezTo>
                    <a:pt x="6646" y="0"/>
                    <a:pt x="6646" y="0"/>
                    <a:pt x="6646" y="0"/>
                  </a:cubicBezTo>
                  <a:cubicBezTo>
                    <a:pt x="6646" y="0"/>
                    <a:pt x="4984" y="981"/>
                    <a:pt x="0" y="981"/>
                  </a:cubicBezTo>
                  <a:close/>
                </a:path>
              </a:pathLst>
            </a:custGeom>
            <a:solidFill>
              <a:srgbClr val="3A3A3A"/>
            </a:solidFill>
            <a:ln w="9525" cap="flat" cmpd="sng">
              <a:noFill/>
              <a:prstDash val="solid"/>
              <a:round/>
            </a:ln>
          </p:spPr>
          <p:txBody>
            <a:bodyPr rtlCol="0" anchor="ctr"/>
            <a:lstStyle/>
            <a:p>
              <a:pPr algn="ctr"/>
            </a:p>
          </p:txBody>
        </p:sp>
        <p:sp>
          <p:nvSpPr>
            <p:cNvPr id="842" name="曲线"/>
            <p:cNvSpPr/>
            <p:nvPr/>
          </p:nvSpPr>
          <p:spPr>
            <a:xfrm>
              <a:off x="7151571" y="2811959"/>
              <a:ext cx="33439" cy="114092"/>
            </a:xfrm>
            <a:custGeom>
              <a:avLst/>
              <a:gdLst>
                <a:gd name="T1" fmla="*/ 0 w 21600"/>
                <a:gd name="T2" fmla="*/ 0 h 21600"/>
                <a:gd name="T3" fmla="*/ 21600 w 21600"/>
                <a:gd name="T4" fmla="*/ 21600 h 21600"/>
              </a:gdLst>
              <a:ahLst/>
              <a:cxnLst/>
              <a:rect l="T1" t="T2" r="T3" b="T4"/>
              <a:pathLst>
                <a:path w="21600" h="21600">
                  <a:moveTo>
                    <a:pt x="2399" y="21600"/>
                  </a:moveTo>
                  <a:cubicBezTo>
                    <a:pt x="1200" y="10440"/>
                    <a:pt x="0" y="719"/>
                    <a:pt x="0" y="719"/>
                  </a:cubicBezTo>
                  <a:cubicBezTo>
                    <a:pt x="9599" y="0"/>
                    <a:pt x="9599" y="0"/>
                    <a:pt x="9599" y="0"/>
                  </a:cubicBezTo>
                  <a:cubicBezTo>
                    <a:pt x="13199" y="4320"/>
                    <a:pt x="16800" y="12240"/>
                    <a:pt x="21600" y="20520"/>
                  </a:cubicBezTo>
                  <a:cubicBezTo>
                    <a:pt x="21600" y="20520"/>
                    <a:pt x="13199" y="20880"/>
                    <a:pt x="2399" y="21600"/>
                  </a:cubicBezTo>
                  <a:close/>
                </a:path>
              </a:pathLst>
            </a:custGeom>
            <a:solidFill>
              <a:srgbClr val="3A3A3A"/>
            </a:solidFill>
            <a:ln w="9525" cap="flat" cmpd="sng">
              <a:noFill/>
              <a:prstDash val="solid"/>
              <a:round/>
            </a:ln>
          </p:spPr>
          <p:txBody>
            <a:bodyPr rtlCol="0" anchor="ctr"/>
            <a:lstStyle/>
            <a:p>
              <a:pPr algn="ctr"/>
            </a:p>
          </p:txBody>
        </p:sp>
        <p:sp>
          <p:nvSpPr>
            <p:cNvPr id="843" name="曲线"/>
            <p:cNvSpPr/>
            <p:nvPr/>
          </p:nvSpPr>
          <p:spPr>
            <a:xfrm>
              <a:off x="7154520" y="2998835"/>
              <a:ext cx="52126" cy="128846"/>
            </a:xfrm>
            <a:custGeom>
              <a:avLst/>
              <a:gdLst>
                <a:gd name="T1" fmla="*/ 0 w 21600"/>
                <a:gd name="T2" fmla="*/ 0 h 21600"/>
                <a:gd name="T3" fmla="*/ 21600 w 21600"/>
                <a:gd name="T4" fmla="*/ 21600 h 21600"/>
              </a:gdLst>
              <a:ahLst/>
              <a:cxnLst/>
              <a:rect l="T1" t="T2" r="T3" b="T4"/>
              <a:pathLst>
                <a:path w="21600" h="21600">
                  <a:moveTo>
                    <a:pt x="21600" y="14611"/>
                  </a:moveTo>
                  <a:cubicBezTo>
                    <a:pt x="15199" y="20964"/>
                    <a:pt x="15199" y="20964"/>
                    <a:pt x="15199" y="20964"/>
                  </a:cubicBezTo>
                  <a:cubicBezTo>
                    <a:pt x="15199" y="21282"/>
                    <a:pt x="13599" y="21600"/>
                    <a:pt x="12799" y="21282"/>
                  </a:cubicBezTo>
                  <a:cubicBezTo>
                    <a:pt x="1600" y="17470"/>
                    <a:pt x="1600" y="17470"/>
                    <a:pt x="1600" y="17470"/>
                  </a:cubicBezTo>
                  <a:cubicBezTo>
                    <a:pt x="0" y="17152"/>
                    <a:pt x="0" y="16517"/>
                    <a:pt x="0" y="15882"/>
                  </a:cubicBezTo>
                  <a:cubicBezTo>
                    <a:pt x="0" y="14611"/>
                    <a:pt x="0" y="13023"/>
                    <a:pt x="0" y="11435"/>
                  </a:cubicBezTo>
                  <a:cubicBezTo>
                    <a:pt x="0" y="9847"/>
                    <a:pt x="0" y="7941"/>
                    <a:pt x="0" y="6352"/>
                  </a:cubicBezTo>
                  <a:cubicBezTo>
                    <a:pt x="0" y="6352"/>
                    <a:pt x="0" y="6352"/>
                    <a:pt x="0" y="6352"/>
                  </a:cubicBezTo>
                  <a:cubicBezTo>
                    <a:pt x="800" y="6035"/>
                    <a:pt x="1600" y="5717"/>
                    <a:pt x="2400" y="5717"/>
                  </a:cubicBezTo>
                  <a:cubicBezTo>
                    <a:pt x="3199" y="5400"/>
                    <a:pt x="3999" y="5082"/>
                    <a:pt x="4799" y="4764"/>
                  </a:cubicBezTo>
                  <a:cubicBezTo>
                    <a:pt x="6400" y="4447"/>
                    <a:pt x="8000" y="3811"/>
                    <a:pt x="9599" y="3176"/>
                  </a:cubicBezTo>
                  <a:cubicBezTo>
                    <a:pt x="10400" y="2858"/>
                    <a:pt x="11199" y="2541"/>
                    <a:pt x="12000" y="2223"/>
                  </a:cubicBezTo>
                  <a:cubicBezTo>
                    <a:pt x="12799" y="1905"/>
                    <a:pt x="12799" y="1905"/>
                    <a:pt x="13599" y="1588"/>
                  </a:cubicBezTo>
                  <a:cubicBezTo>
                    <a:pt x="14400" y="1270"/>
                    <a:pt x="15199" y="952"/>
                    <a:pt x="16000" y="635"/>
                  </a:cubicBezTo>
                  <a:cubicBezTo>
                    <a:pt x="16800" y="317"/>
                    <a:pt x="16800" y="317"/>
                    <a:pt x="17600" y="0"/>
                  </a:cubicBezTo>
                  <a:cubicBezTo>
                    <a:pt x="17600" y="1905"/>
                    <a:pt x="18400" y="3494"/>
                    <a:pt x="19199" y="5082"/>
                  </a:cubicBezTo>
                  <a:cubicBezTo>
                    <a:pt x="19999" y="8894"/>
                    <a:pt x="21600" y="12070"/>
                    <a:pt x="21600" y="13341"/>
                  </a:cubicBezTo>
                  <a:cubicBezTo>
                    <a:pt x="21600" y="13658"/>
                    <a:pt x="21600" y="14294"/>
                    <a:pt x="21600" y="14611"/>
                  </a:cubicBezTo>
                </a:path>
              </a:pathLst>
            </a:custGeom>
            <a:solidFill>
              <a:srgbClr val="3A3A3A"/>
            </a:solidFill>
            <a:ln w="9525" cap="flat" cmpd="sng">
              <a:noFill/>
              <a:prstDash val="solid"/>
              <a:round/>
            </a:ln>
          </p:spPr>
          <p:txBody>
            <a:bodyPr rtlCol="0" anchor="ctr"/>
            <a:lstStyle/>
            <a:p>
              <a:pPr algn="ctr"/>
            </a:p>
          </p:txBody>
        </p:sp>
        <p:sp>
          <p:nvSpPr>
            <p:cNvPr id="844" name="曲线"/>
            <p:cNvSpPr/>
            <p:nvPr/>
          </p:nvSpPr>
          <p:spPr>
            <a:xfrm>
              <a:off x="7183042" y="3007687"/>
              <a:ext cx="3934" cy="3934"/>
            </a:xfrm>
            <a:custGeom>
              <a:avLst/>
              <a:gdLst>
                <a:gd name="T1" fmla="*/ 0 w 21600"/>
                <a:gd name="T2" fmla="*/ 0 h 21600"/>
                <a:gd name="T3" fmla="*/ 21600 w 21600"/>
                <a:gd name="T4" fmla="*/ 21600 h 21600"/>
              </a:gdLst>
              <a:ahLst/>
              <a:cxnLst/>
              <a:rect l="T1" t="T2" r="T3" b="T4"/>
              <a:pathLst>
                <a:path w="21600" h="21600">
                  <a:moveTo>
                    <a:pt x="21600" y="0"/>
                  </a:moveTo>
                  <a:cubicBezTo>
                    <a:pt x="21600" y="0"/>
                    <a:pt x="21600" y="0"/>
                    <a:pt x="21600" y="0"/>
                  </a:cubicBezTo>
                  <a:cubicBezTo>
                    <a:pt x="10801" y="10800"/>
                    <a:pt x="10801" y="10800"/>
                    <a:pt x="0" y="21600"/>
                  </a:cubicBezTo>
                  <a:cubicBezTo>
                    <a:pt x="0" y="21600"/>
                    <a:pt x="0" y="21600"/>
                    <a:pt x="0" y="21600"/>
                  </a:cubicBezTo>
                  <a:cubicBezTo>
                    <a:pt x="0" y="21600"/>
                    <a:pt x="0" y="21600"/>
                    <a:pt x="0" y="21600"/>
                  </a:cubicBezTo>
                  <a:cubicBezTo>
                    <a:pt x="10801" y="10800"/>
                    <a:pt x="10801" y="10800"/>
                    <a:pt x="21600" y="0"/>
                  </a:cubicBezTo>
                  <a:cubicBezTo>
                    <a:pt x="21600" y="0"/>
                    <a:pt x="21600" y="0"/>
                    <a:pt x="21600" y="0"/>
                  </a:cubicBezTo>
                  <a:cubicBezTo>
                    <a:pt x="21600" y="0"/>
                    <a:pt x="21600" y="0"/>
                    <a:pt x="21600" y="0"/>
                  </a:cubicBezTo>
                </a:path>
              </a:pathLst>
            </a:custGeom>
            <a:solidFill>
              <a:srgbClr val="F4F4F4"/>
            </a:solidFill>
            <a:ln w="9525" cap="flat" cmpd="sng">
              <a:noFill/>
              <a:prstDash val="solid"/>
              <a:round/>
            </a:ln>
          </p:spPr>
          <p:txBody>
            <a:bodyPr rtlCol="0" anchor="ctr"/>
            <a:lstStyle/>
            <a:p>
              <a:pPr algn="ctr"/>
            </a:p>
          </p:txBody>
        </p:sp>
        <p:sp>
          <p:nvSpPr>
            <p:cNvPr id="845" name="曲线"/>
            <p:cNvSpPr/>
            <p:nvPr/>
          </p:nvSpPr>
          <p:spPr>
            <a:xfrm>
              <a:off x="7154520" y="3017523"/>
              <a:ext cx="23604" cy="18688"/>
            </a:xfrm>
            <a:custGeom>
              <a:avLst/>
              <a:gdLst>
                <a:gd name="T1" fmla="*/ 0 w 21600"/>
                <a:gd name="T2" fmla="*/ 0 h 21600"/>
                <a:gd name="T3" fmla="*/ 21600 w 21600"/>
                <a:gd name="T4" fmla="*/ 21600 h 21600"/>
              </a:gdLst>
              <a:ahLst/>
              <a:cxnLst/>
              <a:rect l="T1" t="T2" r="T3" b="T4"/>
              <a:pathLst>
                <a:path w="21600" h="21600">
                  <a:moveTo>
                    <a:pt x="21600" y="0"/>
                  </a:moveTo>
                  <a:cubicBezTo>
                    <a:pt x="16199" y="6480"/>
                    <a:pt x="10800" y="10800"/>
                    <a:pt x="5400" y="17280"/>
                  </a:cubicBezTo>
                  <a:cubicBezTo>
                    <a:pt x="3599" y="17280"/>
                    <a:pt x="1799" y="19440"/>
                    <a:pt x="0" y="21600"/>
                  </a:cubicBezTo>
                  <a:cubicBezTo>
                    <a:pt x="0" y="21600"/>
                    <a:pt x="0" y="21600"/>
                    <a:pt x="0" y="21600"/>
                  </a:cubicBezTo>
                  <a:cubicBezTo>
                    <a:pt x="1799" y="19440"/>
                    <a:pt x="3599" y="17280"/>
                    <a:pt x="5400" y="17280"/>
                  </a:cubicBezTo>
                  <a:cubicBezTo>
                    <a:pt x="7200" y="15119"/>
                    <a:pt x="9000" y="12959"/>
                    <a:pt x="10800" y="10800"/>
                  </a:cubicBezTo>
                  <a:cubicBezTo>
                    <a:pt x="14399" y="8640"/>
                    <a:pt x="18000" y="4319"/>
                    <a:pt x="21600" y="0"/>
                  </a:cubicBezTo>
                  <a:cubicBezTo>
                    <a:pt x="21600" y="0"/>
                    <a:pt x="21600" y="0"/>
                    <a:pt x="21600" y="0"/>
                  </a:cubicBezTo>
                </a:path>
              </a:pathLst>
            </a:custGeom>
            <a:solidFill>
              <a:srgbClr val="F4F4F4"/>
            </a:solidFill>
            <a:ln w="9525" cap="flat" cmpd="sng">
              <a:noFill/>
              <a:prstDash val="solid"/>
              <a:round/>
            </a:ln>
          </p:spPr>
          <p:txBody>
            <a:bodyPr rtlCol="0" anchor="ctr"/>
            <a:lstStyle/>
            <a:p>
              <a:pPr algn="ctr"/>
            </a:p>
          </p:txBody>
        </p:sp>
        <p:sp>
          <p:nvSpPr>
            <p:cNvPr id="846" name="曲线"/>
            <p:cNvSpPr/>
            <p:nvPr/>
          </p:nvSpPr>
          <p:spPr>
            <a:xfrm>
              <a:off x="7154520" y="2998835"/>
              <a:ext cx="46225" cy="67865"/>
            </a:xfrm>
            <a:custGeom>
              <a:avLst/>
              <a:gdLst>
                <a:gd name="T1" fmla="*/ 0 w 21600"/>
                <a:gd name="T2" fmla="*/ 0 h 21600"/>
                <a:gd name="T3" fmla="*/ 21600 w 21600"/>
                <a:gd name="T4" fmla="*/ 21600 h 21600"/>
              </a:gdLst>
              <a:ahLst/>
              <a:cxnLst/>
              <a:rect l="T1" t="T2" r="T3" b="T4"/>
              <a:pathLst>
                <a:path w="21600" h="21600">
                  <a:moveTo>
                    <a:pt x="19799" y="0"/>
                  </a:moveTo>
                  <a:cubicBezTo>
                    <a:pt x="18900" y="600"/>
                    <a:pt x="18900" y="600"/>
                    <a:pt x="17999" y="1200"/>
                  </a:cubicBezTo>
                  <a:cubicBezTo>
                    <a:pt x="17099" y="1800"/>
                    <a:pt x="16200" y="2400"/>
                    <a:pt x="15300" y="2999"/>
                  </a:cubicBezTo>
                  <a:cubicBezTo>
                    <a:pt x="15300" y="2999"/>
                    <a:pt x="15300" y="2999"/>
                    <a:pt x="15300" y="2999"/>
                  </a:cubicBezTo>
                  <a:cubicBezTo>
                    <a:pt x="14400" y="3599"/>
                    <a:pt x="14400" y="3599"/>
                    <a:pt x="13499" y="4199"/>
                  </a:cubicBezTo>
                  <a:cubicBezTo>
                    <a:pt x="13499" y="4199"/>
                    <a:pt x="13499" y="4199"/>
                    <a:pt x="13499" y="4199"/>
                  </a:cubicBezTo>
                  <a:cubicBezTo>
                    <a:pt x="12599" y="4800"/>
                    <a:pt x="11699" y="5400"/>
                    <a:pt x="10800" y="6000"/>
                  </a:cubicBezTo>
                  <a:cubicBezTo>
                    <a:pt x="10800" y="6000"/>
                    <a:pt x="10800" y="6000"/>
                    <a:pt x="10800" y="6000"/>
                  </a:cubicBezTo>
                  <a:cubicBezTo>
                    <a:pt x="9000" y="7199"/>
                    <a:pt x="7199" y="8399"/>
                    <a:pt x="5400" y="9000"/>
                  </a:cubicBezTo>
                  <a:cubicBezTo>
                    <a:pt x="4500" y="9599"/>
                    <a:pt x="3600" y="10200"/>
                    <a:pt x="2699" y="10800"/>
                  </a:cubicBezTo>
                  <a:cubicBezTo>
                    <a:pt x="1800" y="10800"/>
                    <a:pt x="899" y="11399"/>
                    <a:pt x="0" y="12000"/>
                  </a:cubicBezTo>
                  <a:cubicBezTo>
                    <a:pt x="0" y="12000"/>
                    <a:pt x="0" y="12000"/>
                    <a:pt x="0" y="12000"/>
                  </a:cubicBezTo>
                  <a:cubicBezTo>
                    <a:pt x="0" y="12000"/>
                    <a:pt x="0" y="12000"/>
                    <a:pt x="0" y="12000"/>
                  </a:cubicBezTo>
                  <a:cubicBezTo>
                    <a:pt x="0" y="14999"/>
                    <a:pt x="0" y="18600"/>
                    <a:pt x="0" y="21600"/>
                  </a:cubicBezTo>
                  <a:cubicBezTo>
                    <a:pt x="9000" y="17400"/>
                    <a:pt x="16200" y="13200"/>
                    <a:pt x="21600" y="9599"/>
                  </a:cubicBezTo>
                  <a:cubicBezTo>
                    <a:pt x="20700" y="6600"/>
                    <a:pt x="19799" y="3599"/>
                    <a:pt x="19799" y="0"/>
                  </a:cubicBezTo>
                </a:path>
              </a:pathLst>
            </a:custGeom>
            <a:solidFill>
              <a:srgbClr val="2C2C2C"/>
            </a:solidFill>
            <a:ln w="9525" cap="flat" cmpd="sng">
              <a:noFill/>
              <a:prstDash val="solid"/>
              <a:round/>
            </a:ln>
          </p:spPr>
          <p:txBody>
            <a:bodyPr rtlCol="0" anchor="ctr"/>
            <a:lstStyle/>
            <a:p>
              <a:pPr algn="ctr"/>
            </a:p>
          </p:txBody>
        </p:sp>
        <p:sp>
          <p:nvSpPr>
            <p:cNvPr id="847" name="曲线"/>
            <p:cNvSpPr/>
            <p:nvPr/>
          </p:nvSpPr>
          <p:spPr>
            <a:xfrm>
              <a:off x="7052235" y="2603444"/>
              <a:ext cx="169164" cy="128846"/>
            </a:xfrm>
            <a:custGeom>
              <a:avLst/>
              <a:gdLst>
                <a:gd name="T1" fmla="*/ 0 w 21600"/>
                <a:gd name="T2" fmla="*/ 0 h 21600"/>
                <a:gd name="T3" fmla="*/ 21600 w 21600"/>
                <a:gd name="T4" fmla="*/ 21600 h 21600"/>
              </a:gdLst>
              <a:ahLst/>
              <a:cxnLst/>
              <a:rect l="T1" t="T2" r="T3" b="T4"/>
              <a:pathLst>
                <a:path w="21600" h="21600">
                  <a:moveTo>
                    <a:pt x="20871" y="7941"/>
                  </a:moveTo>
                  <a:cubicBezTo>
                    <a:pt x="17959" y="14929"/>
                    <a:pt x="10678" y="10482"/>
                    <a:pt x="10678" y="10482"/>
                  </a:cubicBezTo>
                  <a:cubicBezTo>
                    <a:pt x="10193" y="13341"/>
                    <a:pt x="8737" y="13658"/>
                    <a:pt x="8008" y="13976"/>
                  </a:cubicBezTo>
                  <a:cubicBezTo>
                    <a:pt x="7280" y="14611"/>
                    <a:pt x="7038" y="17470"/>
                    <a:pt x="7038" y="17470"/>
                  </a:cubicBezTo>
                  <a:cubicBezTo>
                    <a:pt x="6310" y="17470"/>
                    <a:pt x="6310" y="17470"/>
                    <a:pt x="6310" y="17470"/>
                  </a:cubicBezTo>
                  <a:cubicBezTo>
                    <a:pt x="6310" y="17470"/>
                    <a:pt x="6310" y="14611"/>
                    <a:pt x="6067" y="13341"/>
                  </a:cubicBezTo>
                  <a:cubicBezTo>
                    <a:pt x="5582" y="11752"/>
                    <a:pt x="3640" y="10800"/>
                    <a:pt x="2669" y="12705"/>
                  </a:cubicBezTo>
                  <a:cubicBezTo>
                    <a:pt x="1698" y="14611"/>
                    <a:pt x="2669" y="16835"/>
                    <a:pt x="3397" y="18105"/>
                  </a:cubicBezTo>
                  <a:cubicBezTo>
                    <a:pt x="3640" y="20647"/>
                    <a:pt x="3155" y="21600"/>
                    <a:pt x="3155" y="21600"/>
                  </a:cubicBezTo>
                  <a:cubicBezTo>
                    <a:pt x="3155" y="21600"/>
                    <a:pt x="1941" y="20329"/>
                    <a:pt x="1213" y="17470"/>
                  </a:cubicBezTo>
                  <a:cubicBezTo>
                    <a:pt x="485" y="14294"/>
                    <a:pt x="0" y="8258"/>
                    <a:pt x="1213" y="1905"/>
                  </a:cubicBezTo>
                  <a:cubicBezTo>
                    <a:pt x="1456" y="1270"/>
                    <a:pt x="1698" y="635"/>
                    <a:pt x="1941" y="0"/>
                  </a:cubicBezTo>
                  <a:cubicBezTo>
                    <a:pt x="3155" y="1270"/>
                    <a:pt x="6552" y="5082"/>
                    <a:pt x="10193" y="6988"/>
                  </a:cubicBezTo>
                  <a:cubicBezTo>
                    <a:pt x="14804" y="9529"/>
                    <a:pt x="18202" y="8894"/>
                    <a:pt x="19415" y="7623"/>
                  </a:cubicBezTo>
                  <a:cubicBezTo>
                    <a:pt x="20629" y="6352"/>
                    <a:pt x="21114" y="5400"/>
                    <a:pt x="21357" y="3811"/>
                  </a:cubicBezTo>
                  <a:cubicBezTo>
                    <a:pt x="21357" y="3811"/>
                    <a:pt x="21357" y="3811"/>
                    <a:pt x="21357" y="3811"/>
                  </a:cubicBezTo>
                  <a:cubicBezTo>
                    <a:pt x="21600" y="5082"/>
                    <a:pt x="21600" y="6670"/>
                    <a:pt x="20871" y="7941"/>
                  </a:cubicBezTo>
                  <a:close/>
                </a:path>
              </a:pathLst>
            </a:custGeom>
            <a:solidFill>
              <a:srgbClr val="442312"/>
            </a:solidFill>
            <a:ln w="9525" cap="flat" cmpd="sng">
              <a:noFill/>
              <a:prstDash val="solid"/>
              <a:round/>
            </a:ln>
          </p:spPr>
          <p:txBody>
            <a:bodyPr rtlCol="0" anchor="ctr"/>
            <a:lstStyle/>
            <a:p>
              <a:pPr algn="ctr"/>
            </a:p>
          </p:txBody>
        </p:sp>
        <p:sp>
          <p:nvSpPr>
            <p:cNvPr id="848" name="曲线"/>
            <p:cNvSpPr/>
            <p:nvPr/>
          </p:nvSpPr>
          <p:spPr>
            <a:xfrm>
              <a:off x="6430655" y="3188663"/>
              <a:ext cx="0" cy="7868"/>
            </a:xfrm>
            <a:custGeom>
              <a:avLst/>
              <a:gdLst>
                <a:gd name="T1" fmla="*/ 0 w 21600"/>
                <a:gd name="T2" fmla="*/ 0 h 21600"/>
                <a:gd name="T3" fmla="*/ 0 w 21600"/>
                <a:gd name="T4" fmla="*/ 21600 h 21600"/>
              </a:gdLst>
              <a:ahLst/>
              <a:cxnLst/>
              <a:rect l="T1" t="T2" r="T3" b="T4"/>
              <a:pathLst>
                <a:path w="21600" h="21600">
                  <a:moveTo>
                    <a:pt x="0" y="21600"/>
                  </a:moveTo>
                  <a:cubicBezTo>
                    <a:pt x="0" y="16200"/>
                    <a:pt x="0" y="10799"/>
                    <a:pt x="0" y="0"/>
                  </a:cubicBezTo>
                  <a:cubicBezTo>
                    <a:pt x="0" y="5399"/>
                    <a:pt x="0" y="10799"/>
                    <a:pt x="0" y="21600"/>
                  </a:cubicBezTo>
                  <a:close/>
                </a:path>
              </a:pathLst>
            </a:custGeom>
            <a:solidFill>
              <a:srgbClr val="442312"/>
            </a:solidFill>
            <a:ln w="9525" cap="flat" cmpd="sng">
              <a:noFill/>
              <a:prstDash val="solid"/>
              <a:round/>
            </a:ln>
          </p:spPr>
          <p:txBody>
            <a:bodyPr rtlCol="0" anchor="ctr"/>
            <a:lstStyle/>
            <a:p>
              <a:pPr algn="ctr"/>
            </a:p>
          </p:txBody>
        </p:sp>
        <p:sp>
          <p:nvSpPr>
            <p:cNvPr id="849" name="曲线"/>
            <p:cNvSpPr/>
            <p:nvPr/>
          </p:nvSpPr>
          <p:spPr>
            <a:xfrm>
              <a:off x="6432622" y="3184728"/>
              <a:ext cx="0" cy="0"/>
            </a:xfrm>
            <a:custGeom>
              <a:avLst/>
              <a:gdLst>
                <a:gd name="T1" fmla="*/ 0 w 21600"/>
                <a:gd name="T2" fmla="*/ 0 h 21600"/>
                <a:gd name="T3" fmla="*/ 0 w 21600"/>
                <a:gd name="T4" fmla="*/ 0 h 21600"/>
              </a:gdLst>
              <a:ahLst/>
              <a:cxnLst/>
              <a:rect l="T1" t="T2" r="T3" b="T4"/>
              <a:pathLst>
                <a:path w="21600" h="21600">
                  <a:moveTo>
                    <a:pt x="0" y="0"/>
                  </a:moveTo>
                  <a:lnTo>
                    <a:pt x="0" y="0"/>
                  </a:lnTo>
                  <a:lnTo>
                    <a:pt x="0" y="0"/>
                  </a:lnTo>
                  <a:close/>
                </a:path>
              </a:pathLst>
            </a:custGeom>
            <a:solidFill>
              <a:srgbClr val="442312"/>
            </a:solidFill>
            <a:ln w="9525" cap="flat" cmpd="sng">
              <a:noFill/>
              <a:prstDash val="solid"/>
              <a:round/>
            </a:ln>
          </p:spPr>
          <p:txBody>
            <a:bodyPr rtlCol="0" anchor="ctr"/>
            <a:lstStyle/>
            <a:p>
              <a:pPr algn="ctr"/>
            </a:p>
          </p:txBody>
        </p:sp>
        <p:sp>
          <p:nvSpPr>
            <p:cNvPr id="850" name="曲线"/>
            <p:cNvSpPr/>
            <p:nvPr/>
          </p:nvSpPr>
          <p:spPr>
            <a:xfrm>
              <a:off x="7452525" y="4490895"/>
              <a:ext cx="342262" cy="205564"/>
            </a:xfrm>
            <a:custGeom>
              <a:avLst/>
              <a:gdLst>
                <a:gd name="T1" fmla="*/ 0 w 21600"/>
                <a:gd name="T2" fmla="*/ 0 h 21600"/>
                <a:gd name="T3" fmla="*/ 21600 w 21600"/>
                <a:gd name="T4" fmla="*/ 21600 h 21600"/>
              </a:gdLst>
              <a:ahLst/>
              <a:cxnLst/>
              <a:rect l="T1" t="T2" r="T3" b="T4"/>
              <a:pathLst>
                <a:path w="21600" h="21600">
                  <a:moveTo>
                    <a:pt x="120" y="2600"/>
                  </a:moveTo>
                  <a:cubicBezTo>
                    <a:pt x="120" y="2999"/>
                    <a:pt x="0" y="3400"/>
                    <a:pt x="0" y="3600"/>
                  </a:cubicBezTo>
                  <a:cubicBezTo>
                    <a:pt x="0" y="3600"/>
                    <a:pt x="0" y="3600"/>
                    <a:pt x="0" y="3600"/>
                  </a:cubicBezTo>
                  <a:cubicBezTo>
                    <a:pt x="0" y="3800"/>
                    <a:pt x="0" y="3800"/>
                    <a:pt x="0" y="3800"/>
                  </a:cubicBezTo>
                  <a:cubicBezTo>
                    <a:pt x="0" y="3800"/>
                    <a:pt x="0" y="3800"/>
                    <a:pt x="0" y="3800"/>
                  </a:cubicBezTo>
                  <a:cubicBezTo>
                    <a:pt x="0" y="5400"/>
                    <a:pt x="0" y="5400"/>
                    <a:pt x="0" y="5400"/>
                  </a:cubicBezTo>
                  <a:cubicBezTo>
                    <a:pt x="0" y="5400"/>
                    <a:pt x="0" y="5400"/>
                    <a:pt x="0" y="5400"/>
                  </a:cubicBezTo>
                  <a:cubicBezTo>
                    <a:pt x="0" y="5799"/>
                    <a:pt x="0" y="5799"/>
                    <a:pt x="0" y="5799"/>
                  </a:cubicBezTo>
                  <a:cubicBezTo>
                    <a:pt x="0" y="5799"/>
                    <a:pt x="0" y="5799"/>
                    <a:pt x="0" y="5799"/>
                  </a:cubicBezTo>
                  <a:cubicBezTo>
                    <a:pt x="120" y="9000"/>
                    <a:pt x="2640" y="11600"/>
                    <a:pt x="5879" y="11600"/>
                  </a:cubicBezTo>
                  <a:cubicBezTo>
                    <a:pt x="5999" y="11600"/>
                    <a:pt x="6120" y="11600"/>
                    <a:pt x="6240" y="11600"/>
                  </a:cubicBezTo>
                  <a:cubicBezTo>
                    <a:pt x="7560" y="11600"/>
                    <a:pt x="8640" y="11199"/>
                    <a:pt x="9600" y="10599"/>
                  </a:cubicBezTo>
                  <a:cubicBezTo>
                    <a:pt x="9720" y="10799"/>
                    <a:pt x="9720" y="10799"/>
                    <a:pt x="9720" y="10799"/>
                  </a:cubicBezTo>
                  <a:cubicBezTo>
                    <a:pt x="9839" y="10799"/>
                    <a:pt x="9839" y="10799"/>
                    <a:pt x="9839" y="10799"/>
                  </a:cubicBezTo>
                  <a:cubicBezTo>
                    <a:pt x="11519" y="12599"/>
                    <a:pt x="11519" y="12599"/>
                    <a:pt x="11519" y="12599"/>
                  </a:cubicBezTo>
                  <a:cubicBezTo>
                    <a:pt x="11399" y="12800"/>
                    <a:pt x="11519" y="13200"/>
                    <a:pt x="11519" y="13400"/>
                  </a:cubicBezTo>
                  <a:cubicBezTo>
                    <a:pt x="11639" y="13599"/>
                    <a:pt x="11639" y="14000"/>
                    <a:pt x="11760" y="14000"/>
                  </a:cubicBezTo>
                  <a:cubicBezTo>
                    <a:pt x="11879" y="14199"/>
                    <a:pt x="11879" y="14199"/>
                    <a:pt x="11999" y="14199"/>
                  </a:cubicBezTo>
                  <a:cubicBezTo>
                    <a:pt x="19080" y="21600"/>
                    <a:pt x="19080" y="21600"/>
                    <a:pt x="19080" y="21600"/>
                  </a:cubicBezTo>
                  <a:cubicBezTo>
                    <a:pt x="19199" y="21600"/>
                    <a:pt x="19320" y="21600"/>
                    <a:pt x="19320" y="21600"/>
                  </a:cubicBezTo>
                  <a:cubicBezTo>
                    <a:pt x="19439" y="21600"/>
                    <a:pt x="19559" y="21600"/>
                    <a:pt x="19559" y="21600"/>
                  </a:cubicBezTo>
                  <a:cubicBezTo>
                    <a:pt x="20040" y="21200"/>
                    <a:pt x="21120" y="20199"/>
                    <a:pt x="21479" y="19799"/>
                  </a:cubicBezTo>
                  <a:cubicBezTo>
                    <a:pt x="21600" y="19600"/>
                    <a:pt x="21600" y="19400"/>
                    <a:pt x="21479" y="19400"/>
                  </a:cubicBezTo>
                  <a:cubicBezTo>
                    <a:pt x="13080" y="10799"/>
                    <a:pt x="13080" y="10799"/>
                    <a:pt x="13080" y="10799"/>
                  </a:cubicBezTo>
                  <a:cubicBezTo>
                    <a:pt x="13080" y="10799"/>
                    <a:pt x="13080" y="10799"/>
                    <a:pt x="13080" y="10799"/>
                  </a:cubicBezTo>
                  <a:cubicBezTo>
                    <a:pt x="13080" y="10799"/>
                    <a:pt x="13080" y="10799"/>
                    <a:pt x="13080" y="10799"/>
                  </a:cubicBezTo>
                  <a:cubicBezTo>
                    <a:pt x="13080" y="10599"/>
                    <a:pt x="13080" y="10599"/>
                    <a:pt x="13080" y="10599"/>
                  </a:cubicBezTo>
                  <a:cubicBezTo>
                    <a:pt x="12959" y="10599"/>
                    <a:pt x="12959" y="10599"/>
                    <a:pt x="12959" y="10599"/>
                  </a:cubicBezTo>
                  <a:cubicBezTo>
                    <a:pt x="12959" y="10599"/>
                    <a:pt x="12840" y="10599"/>
                    <a:pt x="12720" y="10599"/>
                  </a:cubicBezTo>
                  <a:cubicBezTo>
                    <a:pt x="12720" y="10599"/>
                    <a:pt x="12720" y="10599"/>
                    <a:pt x="12600" y="10599"/>
                  </a:cubicBezTo>
                  <a:cubicBezTo>
                    <a:pt x="12479" y="10599"/>
                    <a:pt x="12359" y="10599"/>
                    <a:pt x="12239" y="10599"/>
                  </a:cubicBezTo>
                  <a:cubicBezTo>
                    <a:pt x="10919" y="9399"/>
                    <a:pt x="10919" y="9399"/>
                    <a:pt x="10919" y="9399"/>
                  </a:cubicBezTo>
                  <a:cubicBezTo>
                    <a:pt x="11639" y="8399"/>
                    <a:pt x="11999" y="7400"/>
                    <a:pt x="11999" y="5999"/>
                  </a:cubicBezTo>
                  <a:cubicBezTo>
                    <a:pt x="12120" y="5799"/>
                    <a:pt x="12120" y="5799"/>
                    <a:pt x="12120" y="5799"/>
                  </a:cubicBezTo>
                  <a:cubicBezTo>
                    <a:pt x="11039" y="7800"/>
                    <a:pt x="8999" y="9000"/>
                    <a:pt x="6720" y="9000"/>
                  </a:cubicBezTo>
                  <a:cubicBezTo>
                    <a:pt x="6600" y="9000"/>
                    <a:pt x="6479" y="9000"/>
                    <a:pt x="6360" y="9000"/>
                  </a:cubicBezTo>
                  <a:cubicBezTo>
                    <a:pt x="2999" y="9000"/>
                    <a:pt x="240" y="6200"/>
                    <a:pt x="240" y="2999"/>
                  </a:cubicBezTo>
                  <a:cubicBezTo>
                    <a:pt x="120" y="2999"/>
                    <a:pt x="120" y="2999"/>
                    <a:pt x="120" y="2999"/>
                  </a:cubicBezTo>
                  <a:cubicBezTo>
                    <a:pt x="120" y="2600"/>
                    <a:pt x="120" y="2600"/>
                    <a:pt x="120" y="2600"/>
                  </a:cubicBezTo>
                  <a:cubicBezTo>
                    <a:pt x="120" y="2600"/>
                    <a:pt x="120" y="2600"/>
                    <a:pt x="120" y="2600"/>
                  </a:cubicBezTo>
                  <a:cubicBezTo>
                    <a:pt x="120" y="2600"/>
                    <a:pt x="120" y="2600"/>
                    <a:pt x="120" y="2600"/>
                  </a:cubicBezTo>
                  <a:cubicBezTo>
                    <a:pt x="120" y="2600"/>
                    <a:pt x="120" y="2600"/>
                    <a:pt x="120" y="2600"/>
                  </a:cubicBezTo>
                  <a:close/>
                  <a:moveTo>
                    <a:pt x="1559" y="2199"/>
                  </a:moveTo>
                  <a:cubicBezTo>
                    <a:pt x="1559" y="2199"/>
                    <a:pt x="1439" y="2400"/>
                    <a:pt x="1439" y="2400"/>
                  </a:cubicBezTo>
                  <a:cubicBezTo>
                    <a:pt x="2040" y="4599"/>
                    <a:pt x="4080" y="6200"/>
                    <a:pt x="6360" y="6200"/>
                  </a:cubicBezTo>
                  <a:cubicBezTo>
                    <a:pt x="6479" y="6200"/>
                    <a:pt x="6600" y="6200"/>
                    <a:pt x="6720" y="6200"/>
                  </a:cubicBezTo>
                  <a:cubicBezTo>
                    <a:pt x="8519" y="6200"/>
                    <a:pt x="10080" y="5400"/>
                    <a:pt x="10919" y="3999"/>
                  </a:cubicBezTo>
                  <a:cubicBezTo>
                    <a:pt x="10919" y="3800"/>
                    <a:pt x="10919" y="3800"/>
                    <a:pt x="10919" y="3600"/>
                  </a:cubicBezTo>
                  <a:cubicBezTo>
                    <a:pt x="10080" y="5000"/>
                    <a:pt x="8519" y="5999"/>
                    <a:pt x="6720" y="5999"/>
                  </a:cubicBezTo>
                  <a:cubicBezTo>
                    <a:pt x="6600" y="5999"/>
                    <a:pt x="6479" y="5999"/>
                    <a:pt x="6479" y="5999"/>
                  </a:cubicBezTo>
                  <a:cubicBezTo>
                    <a:pt x="4319" y="5999"/>
                    <a:pt x="2640" y="4599"/>
                    <a:pt x="1799" y="2999"/>
                  </a:cubicBezTo>
                  <a:cubicBezTo>
                    <a:pt x="1680" y="2600"/>
                    <a:pt x="1680" y="2400"/>
                    <a:pt x="1559" y="2199"/>
                  </a:cubicBezTo>
                  <a:close/>
                  <a:moveTo>
                    <a:pt x="11519" y="1800"/>
                  </a:moveTo>
                  <a:cubicBezTo>
                    <a:pt x="11519" y="2400"/>
                    <a:pt x="11279" y="2999"/>
                    <a:pt x="11039" y="3400"/>
                  </a:cubicBezTo>
                  <a:cubicBezTo>
                    <a:pt x="11039" y="3600"/>
                    <a:pt x="11160" y="3600"/>
                    <a:pt x="11160" y="3800"/>
                  </a:cubicBezTo>
                  <a:cubicBezTo>
                    <a:pt x="11399" y="3200"/>
                    <a:pt x="11639" y="2600"/>
                    <a:pt x="11639" y="2199"/>
                  </a:cubicBezTo>
                  <a:cubicBezTo>
                    <a:pt x="11639" y="1999"/>
                    <a:pt x="11639" y="1999"/>
                    <a:pt x="11519" y="1800"/>
                  </a:cubicBezTo>
                  <a:close/>
                  <a:moveTo>
                    <a:pt x="1559" y="0"/>
                  </a:moveTo>
                  <a:cubicBezTo>
                    <a:pt x="1439" y="0"/>
                    <a:pt x="1439" y="199"/>
                    <a:pt x="1319" y="199"/>
                  </a:cubicBezTo>
                  <a:cubicBezTo>
                    <a:pt x="1199" y="600"/>
                    <a:pt x="1199" y="800"/>
                    <a:pt x="1199" y="800"/>
                  </a:cubicBezTo>
                  <a:cubicBezTo>
                    <a:pt x="1199" y="800"/>
                    <a:pt x="1199" y="800"/>
                    <a:pt x="1199" y="800"/>
                  </a:cubicBezTo>
                  <a:cubicBezTo>
                    <a:pt x="1199" y="800"/>
                    <a:pt x="1199" y="999"/>
                    <a:pt x="1199" y="999"/>
                  </a:cubicBezTo>
                  <a:cubicBezTo>
                    <a:pt x="1199" y="1400"/>
                    <a:pt x="1319" y="1999"/>
                    <a:pt x="1439" y="2400"/>
                  </a:cubicBezTo>
                  <a:cubicBezTo>
                    <a:pt x="1439" y="2400"/>
                    <a:pt x="1559" y="2199"/>
                    <a:pt x="1559" y="2199"/>
                  </a:cubicBezTo>
                  <a:cubicBezTo>
                    <a:pt x="1439" y="1800"/>
                    <a:pt x="1439" y="1400"/>
                    <a:pt x="1439" y="800"/>
                  </a:cubicBezTo>
                  <a:cubicBezTo>
                    <a:pt x="1439" y="600"/>
                    <a:pt x="1439" y="399"/>
                    <a:pt x="1559" y="0"/>
                  </a:cubicBezTo>
                </a:path>
              </a:pathLst>
            </a:custGeom>
            <a:solidFill>
              <a:srgbClr val="83B6B6"/>
            </a:solidFill>
            <a:ln w="9525" cap="flat" cmpd="sng">
              <a:noFill/>
              <a:prstDash val="solid"/>
              <a:round/>
            </a:ln>
          </p:spPr>
          <p:txBody>
            <a:bodyPr rtlCol="0" anchor="ctr"/>
            <a:lstStyle/>
            <a:p>
              <a:pPr algn="ctr"/>
            </a:p>
          </p:txBody>
        </p:sp>
        <p:sp>
          <p:nvSpPr>
            <p:cNvPr id="851" name="曲线"/>
            <p:cNvSpPr/>
            <p:nvPr/>
          </p:nvSpPr>
          <p:spPr>
            <a:xfrm>
              <a:off x="7461377" y="4447619"/>
              <a:ext cx="190801" cy="57046"/>
            </a:xfrm>
            <a:custGeom>
              <a:avLst/>
              <a:gdLst>
                <a:gd name="T1" fmla="*/ 0 w 21600"/>
                <a:gd name="T2" fmla="*/ 0 h 21600"/>
                <a:gd name="T3" fmla="*/ 21600 w 21600"/>
                <a:gd name="T4" fmla="*/ 21600 h 21600"/>
              </a:gdLst>
              <a:ahLst/>
              <a:cxnLst/>
              <a:rect l="T1" t="T2" r="T3" b="T4"/>
              <a:pathLst>
                <a:path w="21600" h="21600">
                  <a:moveTo>
                    <a:pt x="20952" y="15120"/>
                  </a:moveTo>
                  <a:cubicBezTo>
                    <a:pt x="18360" y="6479"/>
                    <a:pt x="18360" y="6479"/>
                    <a:pt x="18360" y="6479"/>
                  </a:cubicBezTo>
                  <a:cubicBezTo>
                    <a:pt x="11015" y="0"/>
                    <a:pt x="11015" y="0"/>
                    <a:pt x="11015" y="0"/>
                  </a:cubicBezTo>
                  <a:cubicBezTo>
                    <a:pt x="3456" y="5039"/>
                    <a:pt x="3456" y="5039"/>
                    <a:pt x="3456" y="5039"/>
                  </a:cubicBezTo>
                  <a:cubicBezTo>
                    <a:pt x="647" y="12959"/>
                    <a:pt x="647" y="12959"/>
                    <a:pt x="647" y="12959"/>
                  </a:cubicBezTo>
                  <a:cubicBezTo>
                    <a:pt x="0" y="18000"/>
                    <a:pt x="0" y="18000"/>
                    <a:pt x="0" y="18000"/>
                  </a:cubicBezTo>
                  <a:cubicBezTo>
                    <a:pt x="1079" y="19440"/>
                    <a:pt x="1079" y="19440"/>
                    <a:pt x="1079" y="19440"/>
                  </a:cubicBezTo>
                  <a:cubicBezTo>
                    <a:pt x="1079" y="19440"/>
                    <a:pt x="2375" y="2879"/>
                    <a:pt x="10800" y="3599"/>
                  </a:cubicBezTo>
                  <a:cubicBezTo>
                    <a:pt x="19439" y="4320"/>
                    <a:pt x="20520" y="21600"/>
                    <a:pt x="20520" y="21600"/>
                  </a:cubicBezTo>
                  <a:cubicBezTo>
                    <a:pt x="21600" y="20159"/>
                    <a:pt x="21600" y="20159"/>
                    <a:pt x="21600" y="20159"/>
                  </a:cubicBezTo>
                  <a:cubicBezTo>
                    <a:pt x="20952" y="15120"/>
                    <a:pt x="20952" y="15120"/>
                    <a:pt x="20952" y="15120"/>
                  </a:cubicBezTo>
                </a:path>
              </a:pathLst>
            </a:custGeom>
            <a:solidFill>
              <a:srgbClr val="DBDBDB"/>
            </a:solidFill>
            <a:ln w="9525" cap="flat" cmpd="sng">
              <a:noFill/>
              <a:prstDash val="solid"/>
              <a:round/>
            </a:ln>
          </p:spPr>
          <p:txBody>
            <a:bodyPr rtlCol="0" anchor="ctr"/>
            <a:lstStyle/>
            <a:p>
              <a:pPr algn="ctr"/>
            </a:p>
          </p:txBody>
        </p:sp>
        <p:sp>
          <p:nvSpPr>
            <p:cNvPr id="852" name="曲线"/>
            <p:cNvSpPr/>
            <p:nvPr/>
          </p:nvSpPr>
          <p:spPr>
            <a:xfrm>
              <a:off x="7454492" y="4480076"/>
              <a:ext cx="199653" cy="98355"/>
            </a:xfrm>
            <a:custGeom>
              <a:avLst/>
              <a:gdLst>
                <a:gd name="T1" fmla="*/ 0 w 21600"/>
                <a:gd name="T2" fmla="*/ 0 h 21600"/>
                <a:gd name="T3" fmla="*/ 21600 w 21600"/>
                <a:gd name="T4" fmla="*/ 21600 h 21600"/>
              </a:gdLst>
              <a:ahLst/>
              <a:cxnLst/>
              <a:rect l="T1" t="T2" r="T3" b="T4"/>
              <a:pathLst>
                <a:path w="21600" h="21600">
                  <a:moveTo>
                    <a:pt x="21394" y="5815"/>
                  </a:moveTo>
                  <a:cubicBezTo>
                    <a:pt x="20982" y="4153"/>
                    <a:pt x="20160" y="2492"/>
                    <a:pt x="19337" y="830"/>
                  </a:cubicBezTo>
                  <a:cubicBezTo>
                    <a:pt x="19748" y="2492"/>
                    <a:pt x="19954" y="3738"/>
                    <a:pt x="19954" y="5400"/>
                  </a:cubicBezTo>
                  <a:cubicBezTo>
                    <a:pt x="19954" y="11215"/>
                    <a:pt x="15839" y="15784"/>
                    <a:pt x="10697" y="15369"/>
                  </a:cubicBezTo>
                  <a:cubicBezTo>
                    <a:pt x="5760" y="15369"/>
                    <a:pt x="1851" y="9969"/>
                    <a:pt x="1851" y="4153"/>
                  </a:cubicBezTo>
                  <a:cubicBezTo>
                    <a:pt x="1851" y="2907"/>
                    <a:pt x="2262" y="1246"/>
                    <a:pt x="2674" y="0"/>
                  </a:cubicBezTo>
                  <a:cubicBezTo>
                    <a:pt x="1645" y="1246"/>
                    <a:pt x="822" y="3323"/>
                    <a:pt x="411" y="4984"/>
                  </a:cubicBezTo>
                  <a:cubicBezTo>
                    <a:pt x="205" y="4153"/>
                    <a:pt x="205" y="4153"/>
                    <a:pt x="205" y="4153"/>
                  </a:cubicBezTo>
                  <a:cubicBezTo>
                    <a:pt x="0" y="7892"/>
                    <a:pt x="0" y="7892"/>
                    <a:pt x="0" y="7892"/>
                  </a:cubicBezTo>
                  <a:cubicBezTo>
                    <a:pt x="0" y="7892"/>
                    <a:pt x="0" y="7892"/>
                    <a:pt x="0" y="7892"/>
                  </a:cubicBezTo>
                  <a:cubicBezTo>
                    <a:pt x="0" y="7892"/>
                    <a:pt x="0" y="7892"/>
                    <a:pt x="0" y="7892"/>
                  </a:cubicBezTo>
                  <a:cubicBezTo>
                    <a:pt x="0" y="8723"/>
                    <a:pt x="0" y="8723"/>
                    <a:pt x="0" y="8723"/>
                  </a:cubicBezTo>
                  <a:cubicBezTo>
                    <a:pt x="205" y="8723"/>
                    <a:pt x="205" y="8723"/>
                    <a:pt x="205" y="8723"/>
                  </a:cubicBezTo>
                  <a:cubicBezTo>
                    <a:pt x="205" y="15369"/>
                    <a:pt x="4937" y="21184"/>
                    <a:pt x="10697" y="21184"/>
                  </a:cubicBezTo>
                  <a:cubicBezTo>
                    <a:pt x="16662" y="21600"/>
                    <a:pt x="21600" y="16199"/>
                    <a:pt x="21600" y="9138"/>
                  </a:cubicBezTo>
                  <a:cubicBezTo>
                    <a:pt x="21600" y="5400"/>
                    <a:pt x="21600" y="5400"/>
                    <a:pt x="21600" y="5400"/>
                  </a:cubicBezTo>
                  <a:cubicBezTo>
                    <a:pt x="21394" y="5815"/>
                    <a:pt x="21394" y="5815"/>
                    <a:pt x="21394" y="5815"/>
                  </a:cubicBezTo>
                </a:path>
              </a:pathLst>
            </a:custGeom>
            <a:solidFill>
              <a:srgbClr val="EDEDED"/>
            </a:solidFill>
            <a:ln w="9525" cap="flat" cmpd="sng">
              <a:noFill/>
              <a:prstDash val="solid"/>
              <a:round/>
            </a:ln>
          </p:spPr>
          <p:txBody>
            <a:bodyPr rtlCol="0" anchor="ctr"/>
            <a:lstStyle/>
            <a:p>
              <a:pPr algn="ctr"/>
            </a:p>
          </p:txBody>
        </p:sp>
        <p:sp>
          <p:nvSpPr>
            <p:cNvPr id="853" name="曲线"/>
            <p:cNvSpPr/>
            <p:nvPr/>
          </p:nvSpPr>
          <p:spPr>
            <a:xfrm>
              <a:off x="7456460" y="4441717"/>
              <a:ext cx="199653" cy="119994"/>
            </a:xfrm>
            <a:custGeom>
              <a:avLst/>
              <a:gdLst>
                <a:gd name="T1" fmla="*/ 0 w 21600"/>
                <a:gd name="T2" fmla="*/ 0 h 21600"/>
                <a:gd name="T3" fmla="*/ 21600 w 21600"/>
                <a:gd name="T4" fmla="*/ 21600 h 21600"/>
              </a:gdLst>
              <a:ahLst/>
              <a:cxnLst/>
              <a:rect l="T1" t="T2" r="T3" b="T4"/>
              <a:pathLst>
                <a:path w="21600" h="21600">
                  <a:moveTo>
                    <a:pt x="10902" y="342"/>
                  </a:moveTo>
                  <a:cubicBezTo>
                    <a:pt x="4937" y="0"/>
                    <a:pt x="0" y="4457"/>
                    <a:pt x="0" y="10285"/>
                  </a:cubicBezTo>
                  <a:cubicBezTo>
                    <a:pt x="0" y="10971"/>
                    <a:pt x="0" y="11314"/>
                    <a:pt x="0" y="11999"/>
                  </a:cubicBezTo>
                  <a:cubicBezTo>
                    <a:pt x="822" y="16799"/>
                    <a:pt x="5142" y="20914"/>
                    <a:pt x="10491" y="21257"/>
                  </a:cubicBezTo>
                  <a:cubicBezTo>
                    <a:pt x="15839" y="21600"/>
                    <a:pt x="20365" y="17828"/>
                    <a:pt x="21394" y="13028"/>
                  </a:cubicBezTo>
                  <a:cubicBezTo>
                    <a:pt x="21394" y="12342"/>
                    <a:pt x="21394" y="11999"/>
                    <a:pt x="21394" y="11314"/>
                  </a:cubicBezTo>
                  <a:cubicBezTo>
                    <a:pt x="21600" y="5485"/>
                    <a:pt x="16868" y="685"/>
                    <a:pt x="10902" y="342"/>
                  </a:cubicBezTo>
                  <a:close/>
                  <a:moveTo>
                    <a:pt x="10491" y="19542"/>
                  </a:moveTo>
                  <a:cubicBezTo>
                    <a:pt x="5554" y="19542"/>
                    <a:pt x="1645" y="15085"/>
                    <a:pt x="1645" y="10285"/>
                  </a:cubicBezTo>
                  <a:cubicBezTo>
                    <a:pt x="1645" y="9257"/>
                    <a:pt x="2057" y="7885"/>
                    <a:pt x="2468" y="6857"/>
                  </a:cubicBezTo>
                  <a:cubicBezTo>
                    <a:pt x="3908" y="3771"/>
                    <a:pt x="7199" y="1714"/>
                    <a:pt x="10902" y="2057"/>
                  </a:cubicBezTo>
                  <a:cubicBezTo>
                    <a:pt x="14605" y="2057"/>
                    <a:pt x="17691" y="4457"/>
                    <a:pt x="19131" y="7542"/>
                  </a:cubicBezTo>
                  <a:cubicBezTo>
                    <a:pt x="19542" y="8914"/>
                    <a:pt x="19748" y="9942"/>
                    <a:pt x="19748" y="11314"/>
                  </a:cubicBezTo>
                  <a:cubicBezTo>
                    <a:pt x="19748" y="16114"/>
                    <a:pt x="15634" y="19885"/>
                    <a:pt x="10491" y="19542"/>
                  </a:cubicBezTo>
                </a:path>
              </a:pathLst>
            </a:custGeom>
            <a:solidFill>
              <a:srgbClr val="81C5E8"/>
            </a:solidFill>
            <a:ln w="9525" cap="flat" cmpd="sng">
              <a:noFill/>
              <a:prstDash val="solid"/>
              <a:round/>
            </a:ln>
          </p:spPr>
          <p:txBody>
            <a:bodyPr rtlCol="0" anchor="ctr"/>
            <a:lstStyle/>
            <a:p>
              <a:pPr algn="ctr"/>
            </a:p>
          </p:txBody>
        </p:sp>
        <p:sp>
          <p:nvSpPr>
            <p:cNvPr id="854" name="曲线"/>
            <p:cNvSpPr/>
            <p:nvPr/>
          </p:nvSpPr>
          <p:spPr>
            <a:xfrm>
              <a:off x="7456460" y="4441717"/>
              <a:ext cx="199653" cy="119994"/>
            </a:xfrm>
            <a:custGeom>
              <a:avLst/>
              <a:gdLst>
                <a:gd name="T1" fmla="*/ 0 w 21600"/>
                <a:gd name="T2" fmla="*/ 0 h 21600"/>
                <a:gd name="T3" fmla="*/ 21600 w 21600"/>
                <a:gd name="T4" fmla="*/ 21600 h 21600"/>
              </a:gdLst>
              <a:ahLst/>
              <a:cxnLst/>
              <a:rect l="T1" t="T2" r="T3" b="T4"/>
              <a:pathLst>
                <a:path w="21600" h="21600">
                  <a:moveTo>
                    <a:pt x="10902" y="342"/>
                  </a:moveTo>
                  <a:cubicBezTo>
                    <a:pt x="4937" y="0"/>
                    <a:pt x="0" y="4457"/>
                    <a:pt x="0" y="10285"/>
                  </a:cubicBezTo>
                  <a:cubicBezTo>
                    <a:pt x="0" y="10971"/>
                    <a:pt x="0" y="11314"/>
                    <a:pt x="0" y="11999"/>
                  </a:cubicBezTo>
                  <a:cubicBezTo>
                    <a:pt x="822" y="16799"/>
                    <a:pt x="5142" y="20914"/>
                    <a:pt x="10491" y="21257"/>
                  </a:cubicBezTo>
                  <a:cubicBezTo>
                    <a:pt x="15839" y="21600"/>
                    <a:pt x="20365" y="17828"/>
                    <a:pt x="21394" y="13028"/>
                  </a:cubicBezTo>
                  <a:cubicBezTo>
                    <a:pt x="21394" y="12342"/>
                    <a:pt x="21394" y="11999"/>
                    <a:pt x="21394" y="11314"/>
                  </a:cubicBezTo>
                  <a:cubicBezTo>
                    <a:pt x="21600" y="5485"/>
                    <a:pt x="16868" y="685"/>
                    <a:pt x="10902" y="342"/>
                  </a:cubicBezTo>
                  <a:close/>
                  <a:moveTo>
                    <a:pt x="10491" y="19542"/>
                  </a:moveTo>
                  <a:cubicBezTo>
                    <a:pt x="5554" y="19542"/>
                    <a:pt x="1645" y="15085"/>
                    <a:pt x="1645" y="10285"/>
                  </a:cubicBezTo>
                  <a:cubicBezTo>
                    <a:pt x="1645" y="9257"/>
                    <a:pt x="2057" y="7885"/>
                    <a:pt x="2468" y="6857"/>
                  </a:cubicBezTo>
                  <a:cubicBezTo>
                    <a:pt x="3908" y="3771"/>
                    <a:pt x="7199" y="1714"/>
                    <a:pt x="10902" y="2057"/>
                  </a:cubicBezTo>
                  <a:cubicBezTo>
                    <a:pt x="14605" y="2057"/>
                    <a:pt x="17691" y="4457"/>
                    <a:pt x="19131" y="7542"/>
                  </a:cubicBezTo>
                  <a:cubicBezTo>
                    <a:pt x="19542" y="8914"/>
                    <a:pt x="19748" y="9942"/>
                    <a:pt x="19748" y="11314"/>
                  </a:cubicBezTo>
                  <a:cubicBezTo>
                    <a:pt x="19748" y="16114"/>
                    <a:pt x="15634" y="19885"/>
                    <a:pt x="10491" y="19542"/>
                  </a:cubicBezTo>
                </a:path>
              </a:pathLst>
            </a:custGeom>
            <a:solidFill>
              <a:srgbClr val="FFFFFF"/>
            </a:solidFill>
            <a:ln w="9525" cap="flat" cmpd="sng">
              <a:noFill/>
              <a:prstDash val="solid"/>
              <a:round/>
            </a:ln>
          </p:spPr>
          <p:txBody>
            <a:bodyPr rtlCol="0" anchor="ctr"/>
            <a:lstStyle/>
            <a:p>
              <a:pPr algn="ctr"/>
            </a:p>
          </p:txBody>
        </p:sp>
        <p:sp>
          <p:nvSpPr>
            <p:cNvPr id="855" name="曲线"/>
            <p:cNvSpPr/>
            <p:nvPr/>
          </p:nvSpPr>
          <p:spPr>
            <a:xfrm>
              <a:off x="7611854" y="4547941"/>
              <a:ext cx="56060" cy="44260"/>
            </a:xfrm>
            <a:custGeom>
              <a:avLst/>
              <a:gdLst>
                <a:gd name="T1" fmla="*/ 0 w 21600"/>
                <a:gd name="T2" fmla="*/ 0 h 21600"/>
                <a:gd name="T3" fmla="*/ 21600 w 21600"/>
                <a:gd name="T4" fmla="*/ 21600 h 21600"/>
              </a:gdLst>
              <a:ahLst/>
              <a:cxnLst/>
              <a:rect l="T1" t="T2" r="T3" b="T4"/>
              <a:pathLst>
                <a:path w="21600" h="21600">
                  <a:moveTo>
                    <a:pt x="21600" y="12208"/>
                  </a:moveTo>
                  <a:cubicBezTo>
                    <a:pt x="20854" y="14086"/>
                    <a:pt x="20854" y="14086"/>
                    <a:pt x="20854" y="14086"/>
                  </a:cubicBezTo>
                  <a:cubicBezTo>
                    <a:pt x="20854" y="14086"/>
                    <a:pt x="20854" y="14086"/>
                    <a:pt x="20854" y="14086"/>
                  </a:cubicBezTo>
                  <a:cubicBezTo>
                    <a:pt x="17131" y="19721"/>
                    <a:pt x="17131" y="19721"/>
                    <a:pt x="17131" y="19721"/>
                  </a:cubicBezTo>
                  <a:cubicBezTo>
                    <a:pt x="16386" y="21600"/>
                    <a:pt x="16386" y="21600"/>
                    <a:pt x="16386" y="21600"/>
                  </a:cubicBezTo>
                  <a:cubicBezTo>
                    <a:pt x="1489" y="10330"/>
                    <a:pt x="1489" y="10330"/>
                    <a:pt x="1489" y="10330"/>
                  </a:cubicBezTo>
                  <a:cubicBezTo>
                    <a:pt x="1489" y="10330"/>
                    <a:pt x="1489" y="10330"/>
                    <a:pt x="1489" y="10330"/>
                  </a:cubicBezTo>
                  <a:cubicBezTo>
                    <a:pt x="1489" y="9391"/>
                    <a:pt x="1489" y="9391"/>
                    <a:pt x="1489" y="9391"/>
                  </a:cubicBezTo>
                  <a:cubicBezTo>
                    <a:pt x="745" y="9391"/>
                    <a:pt x="745" y="8452"/>
                    <a:pt x="0" y="8452"/>
                  </a:cubicBezTo>
                  <a:cubicBezTo>
                    <a:pt x="0" y="7513"/>
                    <a:pt x="0" y="7513"/>
                    <a:pt x="0" y="6573"/>
                  </a:cubicBezTo>
                  <a:cubicBezTo>
                    <a:pt x="0" y="6573"/>
                    <a:pt x="0" y="6573"/>
                    <a:pt x="0" y="6573"/>
                  </a:cubicBezTo>
                  <a:cubicBezTo>
                    <a:pt x="0" y="5634"/>
                    <a:pt x="0" y="4695"/>
                    <a:pt x="745" y="2817"/>
                  </a:cubicBezTo>
                  <a:cubicBezTo>
                    <a:pt x="745" y="1878"/>
                    <a:pt x="2234" y="939"/>
                    <a:pt x="2979" y="0"/>
                  </a:cubicBezTo>
                  <a:cubicBezTo>
                    <a:pt x="3724" y="0"/>
                    <a:pt x="3724" y="0"/>
                    <a:pt x="4468" y="0"/>
                  </a:cubicBezTo>
                  <a:cubicBezTo>
                    <a:pt x="5213" y="0"/>
                    <a:pt x="5213" y="0"/>
                    <a:pt x="5213" y="0"/>
                  </a:cubicBezTo>
                  <a:cubicBezTo>
                    <a:pt x="5958" y="0"/>
                    <a:pt x="5958" y="0"/>
                    <a:pt x="5958" y="0"/>
                  </a:cubicBezTo>
                  <a:cubicBezTo>
                    <a:pt x="5958" y="0"/>
                    <a:pt x="5958" y="0"/>
                    <a:pt x="5958" y="0"/>
                  </a:cubicBezTo>
                  <a:cubicBezTo>
                    <a:pt x="5958" y="0"/>
                    <a:pt x="5958" y="0"/>
                    <a:pt x="5958" y="0"/>
                  </a:cubicBezTo>
                  <a:lnTo>
                    <a:pt x="21600" y="12208"/>
                  </a:lnTo>
                  <a:close/>
                </a:path>
              </a:pathLst>
            </a:custGeom>
            <a:solidFill>
              <a:srgbClr val="EDEDED"/>
            </a:solidFill>
            <a:ln w="9525" cap="flat" cmpd="sng">
              <a:noFill/>
              <a:prstDash val="solid"/>
              <a:round/>
            </a:ln>
          </p:spPr>
          <p:txBody>
            <a:bodyPr rtlCol="0" anchor="ctr"/>
            <a:lstStyle/>
            <a:p>
              <a:pPr algn="ctr"/>
            </a:p>
          </p:txBody>
        </p:sp>
        <p:sp>
          <p:nvSpPr>
            <p:cNvPr id="856" name="曲线"/>
            <p:cNvSpPr/>
            <p:nvPr/>
          </p:nvSpPr>
          <p:spPr>
            <a:xfrm>
              <a:off x="7619722" y="4547941"/>
              <a:ext cx="48192" cy="28523"/>
            </a:xfrm>
            <a:custGeom>
              <a:avLst/>
              <a:gdLst>
                <a:gd name="T1" fmla="*/ 0 w 21600"/>
                <a:gd name="T2" fmla="*/ 0 h 21600"/>
                <a:gd name="T3" fmla="*/ 21600 w 21600"/>
                <a:gd name="T4" fmla="*/ 21600 h 21600"/>
              </a:gdLst>
              <a:ahLst/>
              <a:cxnLst/>
              <a:rect l="T1" t="T2" r="T3" b="T4"/>
              <a:pathLst>
                <a:path w="21600" h="21600">
                  <a:moveTo>
                    <a:pt x="21600" y="18719"/>
                  </a:moveTo>
                  <a:cubicBezTo>
                    <a:pt x="20735" y="21600"/>
                    <a:pt x="20735" y="21600"/>
                    <a:pt x="20735" y="21600"/>
                  </a:cubicBezTo>
                  <a:cubicBezTo>
                    <a:pt x="20735" y="21600"/>
                    <a:pt x="20735" y="21600"/>
                    <a:pt x="20735" y="21600"/>
                  </a:cubicBezTo>
                  <a:cubicBezTo>
                    <a:pt x="0" y="0"/>
                    <a:pt x="0" y="0"/>
                    <a:pt x="0" y="0"/>
                  </a:cubicBezTo>
                  <a:cubicBezTo>
                    <a:pt x="864" y="0"/>
                    <a:pt x="864" y="0"/>
                    <a:pt x="1728" y="0"/>
                  </a:cubicBezTo>
                  <a:cubicBezTo>
                    <a:pt x="2592" y="0"/>
                    <a:pt x="2592" y="0"/>
                    <a:pt x="2592" y="0"/>
                  </a:cubicBezTo>
                  <a:cubicBezTo>
                    <a:pt x="3456" y="0"/>
                    <a:pt x="3456" y="0"/>
                    <a:pt x="3456" y="0"/>
                  </a:cubicBezTo>
                  <a:cubicBezTo>
                    <a:pt x="3456" y="0"/>
                    <a:pt x="3456" y="0"/>
                    <a:pt x="3456" y="0"/>
                  </a:cubicBezTo>
                  <a:cubicBezTo>
                    <a:pt x="3456" y="0"/>
                    <a:pt x="3456" y="0"/>
                    <a:pt x="3456" y="0"/>
                  </a:cubicBezTo>
                  <a:lnTo>
                    <a:pt x="21600" y="18719"/>
                  </a:lnTo>
                  <a:close/>
                </a:path>
              </a:pathLst>
            </a:custGeom>
            <a:solidFill>
              <a:srgbClr val="FFFFFF"/>
            </a:solidFill>
            <a:ln w="9525" cap="flat" cmpd="sng">
              <a:noFill/>
              <a:prstDash val="solid"/>
              <a:round/>
            </a:ln>
          </p:spPr>
          <p:txBody>
            <a:bodyPr rtlCol="0" anchor="ctr"/>
            <a:lstStyle/>
            <a:p>
              <a:pPr algn="ctr"/>
            </a:p>
          </p:txBody>
        </p:sp>
        <p:sp>
          <p:nvSpPr>
            <p:cNvPr id="857" name="曲线"/>
            <p:cNvSpPr/>
            <p:nvPr/>
          </p:nvSpPr>
          <p:spPr>
            <a:xfrm>
              <a:off x="7611854" y="4561712"/>
              <a:ext cx="44258" cy="30490"/>
            </a:xfrm>
            <a:custGeom>
              <a:avLst/>
              <a:gdLst>
                <a:gd name="T1" fmla="*/ 0 w 21600"/>
                <a:gd name="T2" fmla="*/ 0 h 21600"/>
                <a:gd name="T3" fmla="*/ 21600 w 21600"/>
                <a:gd name="T4" fmla="*/ 21600 h 21600"/>
              </a:gdLst>
              <a:ahLst/>
              <a:cxnLst/>
              <a:rect l="T1" t="T2" r="T3" b="T4"/>
              <a:pathLst>
                <a:path w="21600" h="21600">
                  <a:moveTo>
                    <a:pt x="21600" y="18900"/>
                  </a:moveTo>
                  <a:cubicBezTo>
                    <a:pt x="20660" y="21600"/>
                    <a:pt x="20660" y="21600"/>
                    <a:pt x="20660" y="21600"/>
                  </a:cubicBezTo>
                  <a:cubicBezTo>
                    <a:pt x="1878" y="5399"/>
                    <a:pt x="1878" y="5399"/>
                    <a:pt x="1878" y="5399"/>
                  </a:cubicBezTo>
                  <a:cubicBezTo>
                    <a:pt x="1878" y="5399"/>
                    <a:pt x="1878" y="5399"/>
                    <a:pt x="1878" y="5399"/>
                  </a:cubicBezTo>
                  <a:cubicBezTo>
                    <a:pt x="1878" y="4050"/>
                    <a:pt x="1878" y="4050"/>
                    <a:pt x="1878" y="4050"/>
                  </a:cubicBezTo>
                  <a:cubicBezTo>
                    <a:pt x="939" y="4050"/>
                    <a:pt x="939" y="2699"/>
                    <a:pt x="0" y="2699"/>
                  </a:cubicBezTo>
                  <a:cubicBezTo>
                    <a:pt x="0" y="1349"/>
                    <a:pt x="0" y="1349"/>
                    <a:pt x="0" y="0"/>
                  </a:cubicBezTo>
                  <a:lnTo>
                    <a:pt x="21600" y="18900"/>
                  </a:lnTo>
                  <a:close/>
                </a:path>
              </a:pathLst>
            </a:custGeom>
            <a:solidFill>
              <a:srgbClr val="DBDBDB"/>
            </a:solidFill>
            <a:ln w="9525" cap="flat" cmpd="sng">
              <a:noFill/>
              <a:prstDash val="solid"/>
              <a:round/>
            </a:ln>
          </p:spPr>
          <p:txBody>
            <a:bodyPr rtlCol="0" anchor="ctr"/>
            <a:lstStyle/>
            <a:p>
              <a:pPr algn="ctr"/>
            </a:p>
          </p:txBody>
        </p:sp>
        <p:sp>
          <p:nvSpPr>
            <p:cNvPr id="858" name="曲线"/>
            <p:cNvSpPr/>
            <p:nvPr/>
          </p:nvSpPr>
          <p:spPr>
            <a:xfrm>
              <a:off x="7644310" y="4565646"/>
              <a:ext cx="141625" cy="108191"/>
            </a:xfrm>
            <a:custGeom>
              <a:avLst/>
              <a:gdLst>
                <a:gd name="T1" fmla="*/ 0 w 21600"/>
                <a:gd name="T2" fmla="*/ 0 h 21600"/>
                <a:gd name="T3" fmla="*/ 21600 w 21600"/>
                <a:gd name="T4" fmla="*/ 21600 h 21600"/>
              </a:gdLst>
              <a:ahLst/>
              <a:cxnLst/>
              <a:rect l="T1" t="T2" r="T3" b="T4"/>
              <a:pathLst>
                <a:path w="21600" h="21600">
                  <a:moveTo>
                    <a:pt x="21600" y="14778"/>
                  </a:moveTo>
                  <a:cubicBezTo>
                    <a:pt x="20724" y="16673"/>
                    <a:pt x="20724" y="16673"/>
                    <a:pt x="20724" y="16673"/>
                  </a:cubicBezTo>
                  <a:cubicBezTo>
                    <a:pt x="18681" y="21600"/>
                    <a:pt x="18681" y="21600"/>
                    <a:pt x="18681" y="21600"/>
                  </a:cubicBezTo>
                  <a:cubicBezTo>
                    <a:pt x="1167" y="7578"/>
                    <a:pt x="1167" y="7578"/>
                    <a:pt x="1167" y="7578"/>
                  </a:cubicBezTo>
                  <a:cubicBezTo>
                    <a:pt x="1167" y="7578"/>
                    <a:pt x="1167" y="7578"/>
                    <a:pt x="1167" y="7578"/>
                  </a:cubicBezTo>
                  <a:cubicBezTo>
                    <a:pt x="1167" y="7578"/>
                    <a:pt x="1167" y="7578"/>
                    <a:pt x="1167" y="7578"/>
                  </a:cubicBezTo>
                  <a:cubicBezTo>
                    <a:pt x="1167" y="7199"/>
                    <a:pt x="875" y="7199"/>
                    <a:pt x="875" y="7199"/>
                  </a:cubicBezTo>
                  <a:cubicBezTo>
                    <a:pt x="583" y="6821"/>
                    <a:pt x="291" y="6442"/>
                    <a:pt x="291" y="6063"/>
                  </a:cubicBezTo>
                  <a:cubicBezTo>
                    <a:pt x="0" y="4926"/>
                    <a:pt x="0" y="3789"/>
                    <a:pt x="291" y="2652"/>
                  </a:cubicBezTo>
                  <a:cubicBezTo>
                    <a:pt x="583" y="2273"/>
                    <a:pt x="583" y="1894"/>
                    <a:pt x="875" y="1515"/>
                  </a:cubicBezTo>
                  <a:cubicBezTo>
                    <a:pt x="875" y="1515"/>
                    <a:pt x="875" y="1515"/>
                    <a:pt x="875" y="1515"/>
                  </a:cubicBezTo>
                  <a:cubicBezTo>
                    <a:pt x="1459" y="378"/>
                    <a:pt x="2335" y="0"/>
                    <a:pt x="3210" y="0"/>
                  </a:cubicBezTo>
                  <a:cubicBezTo>
                    <a:pt x="3502" y="0"/>
                    <a:pt x="3502" y="378"/>
                    <a:pt x="3794" y="378"/>
                  </a:cubicBezTo>
                  <a:cubicBezTo>
                    <a:pt x="3794" y="378"/>
                    <a:pt x="3794" y="378"/>
                    <a:pt x="3794" y="378"/>
                  </a:cubicBezTo>
                  <a:cubicBezTo>
                    <a:pt x="4086" y="378"/>
                    <a:pt x="4086" y="378"/>
                    <a:pt x="4086" y="378"/>
                  </a:cubicBezTo>
                  <a:cubicBezTo>
                    <a:pt x="4086" y="378"/>
                    <a:pt x="4086" y="378"/>
                    <a:pt x="4086" y="378"/>
                  </a:cubicBezTo>
                  <a:cubicBezTo>
                    <a:pt x="4086" y="757"/>
                    <a:pt x="4086" y="757"/>
                    <a:pt x="4086" y="757"/>
                  </a:cubicBezTo>
                  <a:lnTo>
                    <a:pt x="21600" y="14778"/>
                  </a:lnTo>
                  <a:close/>
                </a:path>
              </a:pathLst>
            </a:custGeom>
            <a:solidFill>
              <a:srgbClr val="394356"/>
            </a:solidFill>
            <a:ln w="9525" cap="flat" cmpd="sng">
              <a:noFill/>
              <a:prstDash val="solid"/>
              <a:round/>
            </a:ln>
          </p:spPr>
          <p:txBody>
            <a:bodyPr rtlCol="0" anchor="ctr"/>
            <a:lstStyle/>
            <a:p>
              <a:pPr algn="ctr"/>
            </a:p>
          </p:txBody>
        </p:sp>
        <p:sp>
          <p:nvSpPr>
            <p:cNvPr id="859" name="曲线"/>
            <p:cNvSpPr/>
            <p:nvPr/>
          </p:nvSpPr>
          <p:spPr>
            <a:xfrm>
              <a:off x="7650211" y="4565646"/>
              <a:ext cx="135725" cy="83602"/>
            </a:xfrm>
            <a:custGeom>
              <a:avLst/>
              <a:gdLst>
                <a:gd name="T1" fmla="*/ 0 w 21600"/>
                <a:gd name="T2" fmla="*/ 0 h 21600"/>
                <a:gd name="T3" fmla="*/ 21600 w 21600"/>
                <a:gd name="T4" fmla="*/ 21600 h 21600"/>
              </a:gdLst>
              <a:ahLst/>
              <a:cxnLst/>
              <a:rect l="T1" t="T2" r="T3" b="T4"/>
              <a:pathLst>
                <a:path w="21600" h="21600">
                  <a:moveTo>
                    <a:pt x="21600" y="19145"/>
                  </a:moveTo>
                  <a:cubicBezTo>
                    <a:pt x="20687" y="21600"/>
                    <a:pt x="20687" y="21600"/>
                    <a:pt x="20687" y="21600"/>
                  </a:cubicBezTo>
                  <a:cubicBezTo>
                    <a:pt x="18557" y="20618"/>
                    <a:pt x="18557" y="20618"/>
                    <a:pt x="18557" y="20618"/>
                  </a:cubicBezTo>
                  <a:cubicBezTo>
                    <a:pt x="0" y="1963"/>
                    <a:pt x="0" y="1963"/>
                    <a:pt x="0" y="1963"/>
                  </a:cubicBezTo>
                  <a:cubicBezTo>
                    <a:pt x="0" y="1963"/>
                    <a:pt x="0" y="1963"/>
                    <a:pt x="0" y="1963"/>
                  </a:cubicBezTo>
                  <a:cubicBezTo>
                    <a:pt x="0" y="1963"/>
                    <a:pt x="0" y="1963"/>
                    <a:pt x="0" y="1963"/>
                  </a:cubicBezTo>
                  <a:cubicBezTo>
                    <a:pt x="608" y="491"/>
                    <a:pt x="1521" y="0"/>
                    <a:pt x="2433" y="0"/>
                  </a:cubicBezTo>
                  <a:cubicBezTo>
                    <a:pt x="2738" y="0"/>
                    <a:pt x="2738" y="491"/>
                    <a:pt x="3042" y="491"/>
                  </a:cubicBezTo>
                  <a:cubicBezTo>
                    <a:pt x="3042" y="491"/>
                    <a:pt x="3042" y="491"/>
                    <a:pt x="3042" y="491"/>
                  </a:cubicBezTo>
                  <a:cubicBezTo>
                    <a:pt x="3346" y="491"/>
                    <a:pt x="3346" y="491"/>
                    <a:pt x="3346" y="491"/>
                  </a:cubicBezTo>
                  <a:cubicBezTo>
                    <a:pt x="3346" y="491"/>
                    <a:pt x="3346" y="491"/>
                    <a:pt x="3346" y="491"/>
                  </a:cubicBezTo>
                  <a:cubicBezTo>
                    <a:pt x="3346" y="981"/>
                    <a:pt x="3346" y="981"/>
                    <a:pt x="3346" y="981"/>
                  </a:cubicBezTo>
                  <a:lnTo>
                    <a:pt x="21600" y="19145"/>
                  </a:lnTo>
                  <a:close/>
                </a:path>
              </a:pathLst>
            </a:custGeom>
            <a:solidFill>
              <a:srgbClr val="485366"/>
            </a:solidFill>
            <a:ln w="9525" cap="flat" cmpd="sng">
              <a:noFill/>
              <a:prstDash val="solid"/>
              <a:round/>
            </a:ln>
          </p:spPr>
          <p:txBody>
            <a:bodyPr rtlCol="0" anchor="ctr"/>
            <a:lstStyle/>
            <a:p>
              <a:pPr algn="ctr"/>
            </a:p>
          </p:txBody>
        </p:sp>
        <p:sp>
          <p:nvSpPr>
            <p:cNvPr id="860" name="曲线"/>
            <p:cNvSpPr/>
            <p:nvPr/>
          </p:nvSpPr>
          <p:spPr>
            <a:xfrm>
              <a:off x="7760365" y="4637445"/>
              <a:ext cx="34422" cy="40326"/>
            </a:xfrm>
            <a:custGeom>
              <a:avLst/>
              <a:gdLst>
                <a:gd name="T1" fmla="*/ 0 w 21600"/>
                <a:gd name="T2" fmla="*/ 0 h 21600"/>
                <a:gd name="T3" fmla="*/ 21600 w 21600"/>
                <a:gd name="T4" fmla="*/ 21600 h 21600"/>
              </a:gdLst>
              <a:ahLst/>
              <a:cxnLst/>
              <a:rect l="T1" t="T2" r="T3" b="T4"/>
              <a:pathLst>
                <a:path w="21600" h="21600">
                  <a:moveTo>
                    <a:pt x="19200" y="14400"/>
                  </a:moveTo>
                  <a:cubicBezTo>
                    <a:pt x="16800" y="19542"/>
                    <a:pt x="9599" y="21600"/>
                    <a:pt x="4799" y="19542"/>
                  </a:cubicBezTo>
                  <a:cubicBezTo>
                    <a:pt x="4799" y="19542"/>
                    <a:pt x="4799" y="19542"/>
                    <a:pt x="4799" y="19542"/>
                  </a:cubicBezTo>
                  <a:cubicBezTo>
                    <a:pt x="4799" y="19542"/>
                    <a:pt x="3599" y="19542"/>
                    <a:pt x="3599" y="19542"/>
                  </a:cubicBezTo>
                  <a:cubicBezTo>
                    <a:pt x="2399" y="18514"/>
                    <a:pt x="1200" y="17485"/>
                    <a:pt x="1200" y="15428"/>
                  </a:cubicBezTo>
                  <a:cubicBezTo>
                    <a:pt x="0" y="13371"/>
                    <a:pt x="0" y="10285"/>
                    <a:pt x="1200" y="6171"/>
                  </a:cubicBezTo>
                  <a:cubicBezTo>
                    <a:pt x="3599" y="2057"/>
                    <a:pt x="8400" y="0"/>
                    <a:pt x="13199" y="0"/>
                  </a:cubicBezTo>
                  <a:cubicBezTo>
                    <a:pt x="14399" y="0"/>
                    <a:pt x="14399" y="0"/>
                    <a:pt x="15599" y="1028"/>
                  </a:cubicBezTo>
                  <a:cubicBezTo>
                    <a:pt x="16800" y="1028"/>
                    <a:pt x="16800" y="1028"/>
                    <a:pt x="16800" y="1028"/>
                  </a:cubicBezTo>
                  <a:cubicBezTo>
                    <a:pt x="16800" y="1028"/>
                    <a:pt x="16800" y="1028"/>
                    <a:pt x="16800" y="1028"/>
                  </a:cubicBezTo>
                  <a:cubicBezTo>
                    <a:pt x="16800" y="1028"/>
                    <a:pt x="16800" y="1028"/>
                    <a:pt x="16800" y="1028"/>
                  </a:cubicBezTo>
                  <a:cubicBezTo>
                    <a:pt x="21600" y="4114"/>
                    <a:pt x="21600" y="9257"/>
                    <a:pt x="19200" y="14400"/>
                  </a:cubicBezTo>
                  <a:close/>
                </a:path>
              </a:pathLst>
            </a:custGeom>
            <a:solidFill>
              <a:srgbClr val="6A7384"/>
            </a:solidFill>
            <a:ln w="9525" cap="flat" cmpd="sng">
              <a:noFill/>
              <a:prstDash val="solid"/>
              <a:round/>
            </a:ln>
          </p:spPr>
          <p:txBody>
            <a:bodyPr rtlCol="0" anchor="ctr"/>
            <a:lstStyle/>
            <a:p>
              <a:pPr algn="ctr"/>
            </a:p>
          </p:txBody>
        </p:sp>
        <p:sp>
          <p:nvSpPr>
            <p:cNvPr id="861" name="曲线"/>
            <p:cNvSpPr/>
            <p:nvPr/>
          </p:nvSpPr>
          <p:spPr>
            <a:xfrm>
              <a:off x="7591200" y="4460405"/>
              <a:ext cx="5900" cy="1967"/>
            </a:xfrm>
            <a:custGeom>
              <a:avLst/>
              <a:gdLst>
                <a:gd name="T1" fmla="*/ 0 w 21600"/>
                <a:gd name="T2" fmla="*/ 0 h 21600"/>
                <a:gd name="T3" fmla="*/ 21600 w 21600"/>
                <a:gd name="T4" fmla="*/ 21600 h 21600"/>
              </a:gdLst>
              <a:ahLst/>
              <a:cxnLst/>
              <a:rect l="T1" t="T2" r="T3" b="T4"/>
              <a:pathLst>
                <a:path w="21600" h="21600">
                  <a:moveTo>
                    <a:pt x="0" y="0"/>
                  </a:moveTo>
                  <a:cubicBezTo>
                    <a:pt x="7199" y="21600"/>
                    <a:pt x="14400" y="21600"/>
                    <a:pt x="21600" y="21600"/>
                  </a:cubicBezTo>
                  <a:cubicBezTo>
                    <a:pt x="14400" y="21600"/>
                    <a:pt x="7199" y="21600"/>
                    <a:pt x="7199" y="0"/>
                  </a:cubicBezTo>
                  <a:cubicBezTo>
                    <a:pt x="7199" y="0"/>
                    <a:pt x="0" y="0"/>
                    <a:pt x="0" y="0"/>
                  </a:cubicBezTo>
                </a:path>
              </a:pathLst>
            </a:custGeom>
            <a:solidFill>
              <a:srgbClr val="FFFFFF"/>
            </a:solidFill>
            <a:ln w="9525" cap="flat" cmpd="sng">
              <a:noFill/>
              <a:prstDash val="solid"/>
              <a:round/>
            </a:ln>
          </p:spPr>
          <p:txBody>
            <a:bodyPr rtlCol="0" anchor="ctr"/>
            <a:lstStyle/>
            <a:p>
              <a:pPr algn="ctr"/>
            </a:p>
          </p:txBody>
        </p:sp>
        <p:sp>
          <p:nvSpPr>
            <p:cNvPr id="862" name="曲线"/>
            <p:cNvSpPr/>
            <p:nvPr/>
          </p:nvSpPr>
          <p:spPr>
            <a:xfrm>
              <a:off x="7483014" y="4454503"/>
              <a:ext cx="110153" cy="25572"/>
            </a:xfrm>
            <a:custGeom>
              <a:avLst/>
              <a:gdLst>
                <a:gd name="T1" fmla="*/ 0 w 21600"/>
                <a:gd name="T2" fmla="*/ 0 h 21600"/>
                <a:gd name="T3" fmla="*/ 21600 w 21600"/>
                <a:gd name="T4" fmla="*/ 21600 h 21600"/>
              </a:gdLst>
              <a:ahLst/>
              <a:cxnLst/>
              <a:rect l="T1" t="T2" r="T3" b="T4"/>
              <a:pathLst>
                <a:path w="21600" h="21600">
                  <a:moveTo>
                    <a:pt x="13779" y="0"/>
                  </a:moveTo>
                  <a:cubicBezTo>
                    <a:pt x="7820" y="0"/>
                    <a:pt x="2606" y="9969"/>
                    <a:pt x="0" y="21600"/>
                  </a:cubicBezTo>
                  <a:cubicBezTo>
                    <a:pt x="2606" y="9969"/>
                    <a:pt x="7820" y="0"/>
                    <a:pt x="13779" y="0"/>
                  </a:cubicBezTo>
                  <a:cubicBezTo>
                    <a:pt x="13779" y="0"/>
                    <a:pt x="14151" y="0"/>
                    <a:pt x="14524" y="0"/>
                  </a:cubicBezTo>
                  <a:cubicBezTo>
                    <a:pt x="17131" y="1661"/>
                    <a:pt x="19365" y="3323"/>
                    <a:pt x="21227" y="4984"/>
                  </a:cubicBezTo>
                  <a:cubicBezTo>
                    <a:pt x="21227" y="4984"/>
                    <a:pt x="21600" y="4984"/>
                    <a:pt x="21600" y="4984"/>
                  </a:cubicBezTo>
                  <a:cubicBezTo>
                    <a:pt x="19365" y="3323"/>
                    <a:pt x="17131" y="1661"/>
                    <a:pt x="14524" y="0"/>
                  </a:cubicBezTo>
                  <a:cubicBezTo>
                    <a:pt x="14151" y="0"/>
                    <a:pt x="13779" y="0"/>
                    <a:pt x="13779" y="0"/>
                  </a:cubicBezTo>
                </a:path>
              </a:pathLst>
            </a:custGeom>
            <a:solidFill>
              <a:srgbClr val="E2E2E2"/>
            </a:solidFill>
            <a:ln w="9525" cap="flat" cmpd="sng">
              <a:noFill/>
              <a:prstDash val="solid"/>
              <a:round/>
            </a:ln>
          </p:spPr>
          <p:txBody>
            <a:bodyPr rtlCol="0" anchor="ctr"/>
            <a:lstStyle/>
            <a:p>
              <a:pPr algn="ctr"/>
            </a:p>
          </p:txBody>
        </p:sp>
        <p:sp>
          <p:nvSpPr>
            <p:cNvPr id="863" name="曲线"/>
            <p:cNvSpPr/>
            <p:nvPr/>
          </p:nvSpPr>
          <p:spPr>
            <a:xfrm>
              <a:off x="7547926" y="4464339"/>
              <a:ext cx="89499" cy="60980"/>
            </a:xfrm>
            <a:custGeom>
              <a:avLst/>
              <a:gdLst>
                <a:gd name="T1" fmla="*/ 0 w 21600"/>
                <a:gd name="T2" fmla="*/ 0 h 21600"/>
                <a:gd name="T3" fmla="*/ 21600 w 21600"/>
                <a:gd name="T4" fmla="*/ 21600 h 21600"/>
              </a:gdLst>
              <a:ahLst/>
              <a:cxnLst/>
              <a:rect l="T1" t="T2" r="T3" b="T4"/>
              <a:pathLst>
                <a:path w="21600" h="21600">
                  <a:moveTo>
                    <a:pt x="18842" y="19574"/>
                  </a:moveTo>
                  <a:cubicBezTo>
                    <a:pt x="18842" y="20250"/>
                    <a:pt x="18842" y="20250"/>
                    <a:pt x="18842" y="20250"/>
                  </a:cubicBezTo>
                  <a:cubicBezTo>
                    <a:pt x="18842" y="20924"/>
                    <a:pt x="18842" y="21599"/>
                    <a:pt x="18842" y="21599"/>
                  </a:cubicBezTo>
                  <a:cubicBezTo>
                    <a:pt x="19302" y="21599"/>
                    <a:pt x="19302" y="21599"/>
                    <a:pt x="19302" y="20924"/>
                  </a:cubicBezTo>
                  <a:cubicBezTo>
                    <a:pt x="19302" y="20924"/>
                    <a:pt x="19302" y="20250"/>
                    <a:pt x="19302" y="20250"/>
                  </a:cubicBezTo>
                  <a:cubicBezTo>
                    <a:pt x="19302" y="20250"/>
                    <a:pt x="19302" y="19574"/>
                    <a:pt x="18842" y="19574"/>
                  </a:cubicBezTo>
                  <a:close/>
                  <a:moveTo>
                    <a:pt x="9191" y="9450"/>
                  </a:moveTo>
                  <a:cubicBezTo>
                    <a:pt x="9651" y="9450"/>
                    <a:pt x="10110" y="10124"/>
                    <a:pt x="10570" y="10124"/>
                  </a:cubicBezTo>
                  <a:cubicBezTo>
                    <a:pt x="11029" y="10124"/>
                    <a:pt x="11029" y="10124"/>
                    <a:pt x="11029" y="10124"/>
                  </a:cubicBezTo>
                  <a:cubicBezTo>
                    <a:pt x="14246" y="12825"/>
                    <a:pt x="17004" y="15525"/>
                    <a:pt x="18382" y="18899"/>
                  </a:cubicBezTo>
                  <a:cubicBezTo>
                    <a:pt x="18382" y="18899"/>
                    <a:pt x="18382" y="18899"/>
                    <a:pt x="18382" y="18899"/>
                  </a:cubicBezTo>
                  <a:cubicBezTo>
                    <a:pt x="17004" y="15525"/>
                    <a:pt x="14246" y="11475"/>
                    <a:pt x="9191" y="9450"/>
                  </a:cubicBezTo>
                  <a:close/>
                  <a:moveTo>
                    <a:pt x="12868" y="0"/>
                  </a:moveTo>
                  <a:cubicBezTo>
                    <a:pt x="7812" y="0"/>
                    <a:pt x="3217" y="1349"/>
                    <a:pt x="0" y="3375"/>
                  </a:cubicBezTo>
                  <a:cubicBezTo>
                    <a:pt x="0" y="3375"/>
                    <a:pt x="459" y="3375"/>
                    <a:pt x="459" y="3375"/>
                  </a:cubicBezTo>
                  <a:cubicBezTo>
                    <a:pt x="9191" y="3375"/>
                    <a:pt x="16544" y="7425"/>
                    <a:pt x="20221" y="13499"/>
                  </a:cubicBezTo>
                  <a:cubicBezTo>
                    <a:pt x="20221" y="13499"/>
                    <a:pt x="20221" y="13499"/>
                    <a:pt x="20221" y="12825"/>
                  </a:cubicBezTo>
                  <a:cubicBezTo>
                    <a:pt x="20221" y="13499"/>
                    <a:pt x="20221" y="13499"/>
                    <a:pt x="20221" y="14174"/>
                  </a:cubicBezTo>
                  <a:cubicBezTo>
                    <a:pt x="20680" y="14174"/>
                    <a:pt x="21140" y="14849"/>
                    <a:pt x="21140" y="15525"/>
                  </a:cubicBezTo>
                  <a:cubicBezTo>
                    <a:pt x="21600" y="14849"/>
                    <a:pt x="21600" y="14849"/>
                    <a:pt x="21600" y="14174"/>
                  </a:cubicBezTo>
                  <a:cubicBezTo>
                    <a:pt x="21600" y="8100"/>
                    <a:pt x="18382" y="3375"/>
                    <a:pt x="12868" y="0"/>
                  </a:cubicBezTo>
                </a:path>
              </a:pathLst>
            </a:custGeom>
            <a:solidFill>
              <a:srgbClr val="FFFFFF"/>
            </a:solidFill>
            <a:ln w="9525" cap="flat" cmpd="sng">
              <a:noFill/>
              <a:prstDash val="solid"/>
              <a:round/>
            </a:ln>
          </p:spPr>
          <p:txBody>
            <a:bodyPr rtlCol="0" anchor="ctr"/>
            <a:lstStyle/>
            <a:p>
              <a:pPr algn="ctr"/>
            </a:p>
          </p:txBody>
        </p:sp>
        <p:sp>
          <p:nvSpPr>
            <p:cNvPr id="864" name="曲线"/>
            <p:cNvSpPr/>
            <p:nvPr/>
          </p:nvSpPr>
          <p:spPr>
            <a:xfrm>
              <a:off x="7481047" y="4474174"/>
              <a:ext cx="154412" cy="73767"/>
            </a:xfrm>
            <a:custGeom>
              <a:avLst/>
              <a:gdLst>
                <a:gd name="T1" fmla="*/ 0 w 21600"/>
                <a:gd name="T2" fmla="*/ 0 h 21600"/>
                <a:gd name="T3" fmla="*/ 21600 w 21600"/>
                <a:gd name="T4" fmla="*/ 21600 h 21600"/>
              </a:gdLst>
              <a:ahLst/>
              <a:cxnLst/>
              <a:rect l="T1" t="T2" r="T3" b="T4"/>
              <a:pathLst>
                <a:path w="21600" h="21600">
                  <a:moveTo>
                    <a:pt x="0" y="13292"/>
                  </a:moveTo>
                  <a:cubicBezTo>
                    <a:pt x="1866" y="17723"/>
                    <a:pt x="5600" y="21600"/>
                    <a:pt x="10400" y="21600"/>
                  </a:cubicBezTo>
                  <a:cubicBezTo>
                    <a:pt x="10400" y="21600"/>
                    <a:pt x="10666" y="21600"/>
                    <a:pt x="10933" y="21600"/>
                  </a:cubicBezTo>
                  <a:cubicBezTo>
                    <a:pt x="14933" y="21600"/>
                    <a:pt x="18400" y="18830"/>
                    <a:pt x="20266" y="14953"/>
                  </a:cubicBezTo>
                  <a:cubicBezTo>
                    <a:pt x="20266" y="14953"/>
                    <a:pt x="20266" y="14399"/>
                    <a:pt x="20266" y="13846"/>
                  </a:cubicBezTo>
                  <a:cubicBezTo>
                    <a:pt x="18400" y="18276"/>
                    <a:pt x="14933" y="21046"/>
                    <a:pt x="10933" y="21046"/>
                  </a:cubicBezTo>
                  <a:cubicBezTo>
                    <a:pt x="10666" y="21046"/>
                    <a:pt x="10400" y="21046"/>
                    <a:pt x="10400" y="21046"/>
                  </a:cubicBezTo>
                  <a:cubicBezTo>
                    <a:pt x="6666" y="20492"/>
                    <a:pt x="3466" y="18276"/>
                    <a:pt x="1600" y="14953"/>
                  </a:cubicBezTo>
                  <a:cubicBezTo>
                    <a:pt x="1600" y="14953"/>
                    <a:pt x="1333" y="15507"/>
                    <a:pt x="1333" y="16061"/>
                  </a:cubicBezTo>
                  <a:cubicBezTo>
                    <a:pt x="800" y="14953"/>
                    <a:pt x="533" y="13846"/>
                    <a:pt x="0" y="13292"/>
                  </a:cubicBezTo>
                  <a:close/>
                  <a:moveTo>
                    <a:pt x="21066" y="8861"/>
                  </a:moveTo>
                  <a:cubicBezTo>
                    <a:pt x="21066" y="8861"/>
                    <a:pt x="21066" y="8861"/>
                    <a:pt x="21066" y="8861"/>
                  </a:cubicBezTo>
                  <a:cubicBezTo>
                    <a:pt x="21066" y="10523"/>
                    <a:pt x="20799" y="12184"/>
                    <a:pt x="20266" y="13292"/>
                  </a:cubicBezTo>
                  <a:cubicBezTo>
                    <a:pt x="20533" y="13292"/>
                    <a:pt x="20533" y="13846"/>
                    <a:pt x="20533" y="13846"/>
                  </a:cubicBezTo>
                  <a:cubicBezTo>
                    <a:pt x="20533" y="13846"/>
                    <a:pt x="20533" y="14399"/>
                    <a:pt x="20533" y="14399"/>
                  </a:cubicBezTo>
                  <a:cubicBezTo>
                    <a:pt x="21066" y="13292"/>
                    <a:pt x="21600" y="11630"/>
                    <a:pt x="21600" y="9969"/>
                  </a:cubicBezTo>
                  <a:cubicBezTo>
                    <a:pt x="21600" y="9415"/>
                    <a:pt x="21333" y="8861"/>
                    <a:pt x="21066" y="8861"/>
                  </a:cubicBezTo>
                  <a:close/>
                  <a:moveTo>
                    <a:pt x="9333" y="0"/>
                  </a:moveTo>
                  <a:cubicBezTo>
                    <a:pt x="4799" y="3323"/>
                    <a:pt x="2666" y="8861"/>
                    <a:pt x="1866" y="13846"/>
                  </a:cubicBezTo>
                  <a:cubicBezTo>
                    <a:pt x="3733" y="16615"/>
                    <a:pt x="6666" y="19384"/>
                    <a:pt x="10400" y="19384"/>
                  </a:cubicBezTo>
                  <a:cubicBezTo>
                    <a:pt x="10400" y="19384"/>
                    <a:pt x="10666" y="19384"/>
                    <a:pt x="10933" y="19384"/>
                  </a:cubicBezTo>
                  <a:cubicBezTo>
                    <a:pt x="14666" y="19384"/>
                    <a:pt x="18133" y="16615"/>
                    <a:pt x="19999" y="12738"/>
                  </a:cubicBezTo>
                  <a:cubicBezTo>
                    <a:pt x="19200" y="9969"/>
                    <a:pt x="17599" y="7753"/>
                    <a:pt x="15733" y="5538"/>
                  </a:cubicBezTo>
                  <a:cubicBezTo>
                    <a:pt x="15466" y="5538"/>
                    <a:pt x="15466" y="5538"/>
                    <a:pt x="15466" y="5538"/>
                  </a:cubicBezTo>
                  <a:cubicBezTo>
                    <a:pt x="15199" y="5538"/>
                    <a:pt x="14933" y="4984"/>
                    <a:pt x="14666" y="4984"/>
                  </a:cubicBezTo>
                  <a:cubicBezTo>
                    <a:pt x="17599" y="6646"/>
                    <a:pt x="19200" y="9969"/>
                    <a:pt x="19999" y="12738"/>
                  </a:cubicBezTo>
                  <a:cubicBezTo>
                    <a:pt x="20533" y="11076"/>
                    <a:pt x="21066" y="9969"/>
                    <a:pt x="21066" y="8307"/>
                  </a:cubicBezTo>
                  <a:cubicBezTo>
                    <a:pt x="18933" y="3323"/>
                    <a:pt x="14666" y="0"/>
                    <a:pt x="9599" y="0"/>
                  </a:cubicBezTo>
                  <a:cubicBezTo>
                    <a:pt x="9599" y="0"/>
                    <a:pt x="9333" y="0"/>
                    <a:pt x="9333" y="0"/>
                  </a:cubicBezTo>
                </a:path>
              </a:pathLst>
            </a:custGeom>
            <a:solidFill>
              <a:srgbClr val="9CC5C5"/>
            </a:solidFill>
            <a:ln w="9525" cap="flat" cmpd="sng">
              <a:noFill/>
              <a:prstDash val="solid"/>
              <a:round/>
            </a:ln>
          </p:spPr>
          <p:txBody>
            <a:bodyPr rtlCol="0" anchor="ctr"/>
            <a:lstStyle/>
            <a:p>
              <a:pPr algn="ctr"/>
            </a:p>
          </p:txBody>
        </p:sp>
        <p:sp>
          <p:nvSpPr>
            <p:cNvPr id="865" name="曲线"/>
            <p:cNvSpPr/>
            <p:nvPr/>
          </p:nvSpPr>
          <p:spPr>
            <a:xfrm>
              <a:off x="7477113" y="4462372"/>
              <a:ext cx="123922" cy="49177"/>
            </a:xfrm>
            <a:custGeom>
              <a:avLst/>
              <a:gdLst>
                <a:gd name="T1" fmla="*/ 0 w 21600"/>
                <a:gd name="T2" fmla="*/ 0 h 21600"/>
                <a:gd name="T3" fmla="*/ 21600 w 21600"/>
                <a:gd name="T4" fmla="*/ 21600 h 21600"/>
              </a:gdLst>
              <a:ahLst/>
              <a:cxnLst/>
              <a:rect l="T1" t="T2" r="T3" b="T4"/>
              <a:pathLst>
                <a:path w="21600" h="21600">
                  <a:moveTo>
                    <a:pt x="0" y="21600"/>
                  </a:moveTo>
                  <a:cubicBezTo>
                    <a:pt x="0" y="21600"/>
                    <a:pt x="0" y="21600"/>
                    <a:pt x="0" y="21600"/>
                  </a:cubicBezTo>
                  <a:cubicBezTo>
                    <a:pt x="0" y="21600"/>
                    <a:pt x="0" y="21600"/>
                    <a:pt x="0" y="21600"/>
                  </a:cubicBezTo>
                  <a:cubicBezTo>
                    <a:pt x="0" y="21600"/>
                    <a:pt x="0" y="21600"/>
                    <a:pt x="0" y="21600"/>
                  </a:cubicBezTo>
                  <a:cubicBezTo>
                    <a:pt x="0" y="21600"/>
                    <a:pt x="0" y="21600"/>
                    <a:pt x="0" y="21600"/>
                  </a:cubicBezTo>
                  <a:close/>
                  <a:moveTo>
                    <a:pt x="664" y="8307"/>
                  </a:moveTo>
                  <a:cubicBezTo>
                    <a:pt x="664" y="8307"/>
                    <a:pt x="664" y="8307"/>
                    <a:pt x="664" y="8307"/>
                  </a:cubicBezTo>
                  <a:cubicBezTo>
                    <a:pt x="332" y="9969"/>
                    <a:pt x="0" y="10800"/>
                    <a:pt x="0" y="12461"/>
                  </a:cubicBezTo>
                  <a:cubicBezTo>
                    <a:pt x="0" y="12461"/>
                    <a:pt x="0" y="12461"/>
                    <a:pt x="0" y="12461"/>
                  </a:cubicBezTo>
                  <a:cubicBezTo>
                    <a:pt x="0" y="10800"/>
                    <a:pt x="332" y="9969"/>
                    <a:pt x="664" y="8307"/>
                  </a:cubicBezTo>
                  <a:close/>
                  <a:moveTo>
                    <a:pt x="20935" y="0"/>
                  </a:moveTo>
                  <a:cubicBezTo>
                    <a:pt x="21267" y="0"/>
                    <a:pt x="21267" y="830"/>
                    <a:pt x="21600" y="830"/>
                  </a:cubicBezTo>
                  <a:cubicBezTo>
                    <a:pt x="21600" y="830"/>
                    <a:pt x="21600" y="830"/>
                    <a:pt x="21600" y="830"/>
                  </a:cubicBezTo>
                  <a:cubicBezTo>
                    <a:pt x="21267" y="830"/>
                    <a:pt x="21267" y="0"/>
                    <a:pt x="20935" y="0"/>
                  </a:cubicBezTo>
                </a:path>
              </a:pathLst>
            </a:custGeom>
            <a:solidFill>
              <a:srgbClr val="FFFFFF"/>
            </a:solidFill>
            <a:ln w="9525" cap="flat" cmpd="sng">
              <a:noFill/>
              <a:prstDash val="solid"/>
              <a:round/>
            </a:ln>
          </p:spPr>
          <p:txBody>
            <a:bodyPr rtlCol="0" anchor="ctr"/>
            <a:lstStyle/>
            <a:p>
              <a:pPr algn="ctr"/>
            </a:p>
          </p:txBody>
        </p:sp>
        <p:sp>
          <p:nvSpPr>
            <p:cNvPr id="866" name="曲线"/>
            <p:cNvSpPr/>
            <p:nvPr/>
          </p:nvSpPr>
          <p:spPr>
            <a:xfrm>
              <a:off x="7475146" y="4490895"/>
              <a:ext cx="5900" cy="28523"/>
            </a:xfrm>
            <a:custGeom>
              <a:avLst/>
              <a:gdLst>
                <a:gd name="T1" fmla="*/ 0 w 21600"/>
                <a:gd name="T2" fmla="*/ 0 h 21600"/>
                <a:gd name="T3" fmla="*/ 21600 w 21600"/>
                <a:gd name="T4" fmla="*/ 21600 h 21600"/>
              </a:gdLst>
              <a:ahLst/>
              <a:cxnLst/>
              <a:rect l="T1" t="T2" r="T3" b="T4"/>
              <a:pathLst>
                <a:path w="21600" h="21600">
                  <a:moveTo>
                    <a:pt x="7199" y="15839"/>
                  </a:moveTo>
                  <a:cubicBezTo>
                    <a:pt x="7199" y="15839"/>
                    <a:pt x="7199" y="15839"/>
                    <a:pt x="7199" y="15839"/>
                  </a:cubicBezTo>
                  <a:cubicBezTo>
                    <a:pt x="14400" y="17280"/>
                    <a:pt x="14400" y="18719"/>
                    <a:pt x="21600" y="21600"/>
                  </a:cubicBezTo>
                  <a:cubicBezTo>
                    <a:pt x="14400" y="18719"/>
                    <a:pt x="14400" y="17280"/>
                    <a:pt x="7199" y="15839"/>
                  </a:cubicBezTo>
                  <a:close/>
                  <a:moveTo>
                    <a:pt x="7199" y="0"/>
                  </a:moveTo>
                  <a:cubicBezTo>
                    <a:pt x="7199" y="0"/>
                    <a:pt x="7199" y="0"/>
                    <a:pt x="7199" y="0"/>
                  </a:cubicBezTo>
                  <a:cubicBezTo>
                    <a:pt x="0" y="2880"/>
                    <a:pt x="0" y="4319"/>
                    <a:pt x="0" y="5760"/>
                  </a:cubicBezTo>
                  <a:cubicBezTo>
                    <a:pt x="0" y="10079"/>
                    <a:pt x="0" y="12960"/>
                    <a:pt x="7199" y="15839"/>
                  </a:cubicBezTo>
                  <a:cubicBezTo>
                    <a:pt x="7199" y="15839"/>
                    <a:pt x="7199" y="15839"/>
                    <a:pt x="7199" y="15839"/>
                  </a:cubicBezTo>
                  <a:cubicBezTo>
                    <a:pt x="0" y="12960"/>
                    <a:pt x="0" y="10079"/>
                    <a:pt x="0" y="5760"/>
                  </a:cubicBezTo>
                  <a:cubicBezTo>
                    <a:pt x="0" y="4319"/>
                    <a:pt x="0" y="2880"/>
                    <a:pt x="7199" y="0"/>
                  </a:cubicBezTo>
                </a:path>
              </a:pathLst>
            </a:custGeom>
            <a:solidFill>
              <a:srgbClr val="9CC5C5"/>
            </a:solidFill>
            <a:ln w="9525" cap="flat" cmpd="sng">
              <a:noFill/>
              <a:prstDash val="solid"/>
              <a:round/>
            </a:ln>
          </p:spPr>
          <p:txBody>
            <a:bodyPr rtlCol="0" anchor="ctr"/>
            <a:lstStyle/>
            <a:p>
              <a:pPr algn="ctr"/>
            </a:p>
          </p:txBody>
        </p:sp>
        <p:sp>
          <p:nvSpPr>
            <p:cNvPr id="867" name="曲线"/>
            <p:cNvSpPr/>
            <p:nvPr/>
          </p:nvSpPr>
          <p:spPr>
            <a:xfrm>
              <a:off x="7481047" y="4480076"/>
              <a:ext cx="1967" cy="1966"/>
            </a:xfrm>
            <a:custGeom>
              <a:avLst/>
              <a:gdLst>
                <a:gd name="T1" fmla="*/ 0 w 21600"/>
                <a:gd name="T2" fmla="*/ 0 h 21600"/>
                <a:gd name="T3" fmla="*/ 21600 w 21600"/>
                <a:gd name="T4" fmla="*/ 21600 h 21600"/>
              </a:gdLst>
              <a:ahLst/>
              <a:cxnLst/>
              <a:rect l="T1" t="T2" r="T3" b="T4"/>
              <a:pathLst>
                <a:path w="21600" h="21600">
                  <a:moveTo>
                    <a:pt x="21600" y="0"/>
                  </a:moveTo>
                  <a:cubicBezTo>
                    <a:pt x="21600" y="21600"/>
                    <a:pt x="21600" y="21600"/>
                    <a:pt x="0" y="21600"/>
                  </a:cubicBezTo>
                  <a:cubicBezTo>
                    <a:pt x="0" y="21600"/>
                    <a:pt x="0" y="21600"/>
                    <a:pt x="0" y="21600"/>
                  </a:cubicBezTo>
                  <a:cubicBezTo>
                    <a:pt x="21600" y="21600"/>
                    <a:pt x="21600" y="21600"/>
                    <a:pt x="21600" y="0"/>
                  </a:cubicBezTo>
                </a:path>
              </a:pathLst>
            </a:custGeom>
            <a:solidFill>
              <a:srgbClr val="E2E2E2"/>
            </a:solidFill>
            <a:ln w="9525" cap="flat" cmpd="sng">
              <a:noFill/>
              <a:prstDash val="solid"/>
              <a:round/>
            </a:ln>
          </p:spPr>
          <p:txBody>
            <a:bodyPr rtlCol="0" anchor="ctr"/>
            <a:lstStyle/>
            <a:p>
              <a:pPr algn="ctr"/>
            </a:p>
          </p:txBody>
        </p:sp>
        <p:sp>
          <p:nvSpPr>
            <p:cNvPr id="868" name="曲线"/>
            <p:cNvSpPr/>
            <p:nvPr/>
          </p:nvSpPr>
          <p:spPr>
            <a:xfrm>
              <a:off x="7477113" y="4456471"/>
              <a:ext cx="123922" cy="55079"/>
            </a:xfrm>
            <a:custGeom>
              <a:avLst/>
              <a:gdLst>
                <a:gd name="T1" fmla="*/ 0 w 21600"/>
                <a:gd name="T2" fmla="*/ 0 h 21600"/>
                <a:gd name="T3" fmla="*/ 21600 w 21600"/>
                <a:gd name="T4" fmla="*/ 21600 h 21600"/>
              </a:gdLst>
              <a:ahLst/>
              <a:cxnLst/>
              <a:rect l="T1" t="T2" r="T3" b="T4"/>
              <a:pathLst>
                <a:path w="21600" h="21600">
                  <a:moveTo>
                    <a:pt x="0" y="20855"/>
                  </a:moveTo>
                  <a:cubicBezTo>
                    <a:pt x="0" y="20855"/>
                    <a:pt x="0" y="21600"/>
                    <a:pt x="0" y="21600"/>
                  </a:cubicBezTo>
                  <a:cubicBezTo>
                    <a:pt x="0" y="21600"/>
                    <a:pt x="0" y="21600"/>
                    <a:pt x="0" y="21600"/>
                  </a:cubicBezTo>
                  <a:cubicBezTo>
                    <a:pt x="0" y="21600"/>
                    <a:pt x="0" y="20855"/>
                    <a:pt x="0" y="20855"/>
                  </a:cubicBezTo>
                  <a:close/>
                  <a:moveTo>
                    <a:pt x="13292" y="0"/>
                  </a:moveTo>
                  <a:cubicBezTo>
                    <a:pt x="6313" y="0"/>
                    <a:pt x="2658" y="5213"/>
                    <a:pt x="664" y="9682"/>
                  </a:cubicBezTo>
                  <a:cubicBezTo>
                    <a:pt x="332" y="11172"/>
                    <a:pt x="0" y="11917"/>
                    <a:pt x="0" y="13406"/>
                  </a:cubicBezTo>
                  <a:cubicBezTo>
                    <a:pt x="2990" y="8937"/>
                    <a:pt x="6978" y="6703"/>
                    <a:pt x="11963" y="6703"/>
                  </a:cubicBezTo>
                  <a:cubicBezTo>
                    <a:pt x="11963" y="6703"/>
                    <a:pt x="11963" y="6703"/>
                    <a:pt x="12295" y="6703"/>
                  </a:cubicBezTo>
                  <a:cubicBezTo>
                    <a:pt x="14621" y="4468"/>
                    <a:pt x="17944" y="2979"/>
                    <a:pt x="21600" y="2979"/>
                  </a:cubicBezTo>
                  <a:cubicBezTo>
                    <a:pt x="21267" y="2979"/>
                    <a:pt x="21267" y="2234"/>
                    <a:pt x="20935" y="2234"/>
                  </a:cubicBezTo>
                  <a:cubicBezTo>
                    <a:pt x="20603" y="2234"/>
                    <a:pt x="20270" y="2234"/>
                    <a:pt x="19938" y="1489"/>
                  </a:cubicBezTo>
                  <a:cubicBezTo>
                    <a:pt x="18276" y="744"/>
                    <a:pt x="16615" y="0"/>
                    <a:pt x="13956" y="0"/>
                  </a:cubicBezTo>
                  <a:cubicBezTo>
                    <a:pt x="13956" y="0"/>
                    <a:pt x="13624" y="0"/>
                    <a:pt x="13292" y="0"/>
                  </a:cubicBezTo>
                </a:path>
              </a:pathLst>
            </a:custGeom>
            <a:solidFill>
              <a:srgbClr val="FFFFFF"/>
            </a:solidFill>
            <a:ln w="9525" cap="flat" cmpd="sng">
              <a:noFill/>
              <a:prstDash val="solid"/>
              <a:round/>
            </a:ln>
          </p:spPr>
          <p:txBody>
            <a:bodyPr rtlCol="0" anchor="ctr"/>
            <a:lstStyle/>
            <a:p>
              <a:pPr algn="ctr"/>
            </a:p>
          </p:txBody>
        </p:sp>
        <p:sp>
          <p:nvSpPr>
            <p:cNvPr id="869" name="曲线"/>
            <p:cNvSpPr/>
            <p:nvPr/>
          </p:nvSpPr>
          <p:spPr>
            <a:xfrm>
              <a:off x="7475146" y="4474174"/>
              <a:ext cx="72779" cy="55079"/>
            </a:xfrm>
            <a:custGeom>
              <a:avLst/>
              <a:gdLst>
                <a:gd name="T1" fmla="*/ 0 w 21600"/>
                <a:gd name="T2" fmla="*/ 0 h 21600"/>
                <a:gd name="T3" fmla="*/ 21600 w 21600"/>
                <a:gd name="T4" fmla="*/ 21600 h 21600"/>
              </a:gdLst>
              <a:ahLst/>
              <a:cxnLst/>
              <a:rect l="T1" t="T2" r="T3" b="T4"/>
              <a:pathLst>
                <a:path w="21600" h="21600">
                  <a:moveTo>
                    <a:pt x="21031" y="0"/>
                  </a:moveTo>
                  <a:cubicBezTo>
                    <a:pt x="12505" y="0"/>
                    <a:pt x="5684" y="2234"/>
                    <a:pt x="568" y="6703"/>
                  </a:cubicBezTo>
                  <a:cubicBezTo>
                    <a:pt x="0" y="8193"/>
                    <a:pt x="0" y="8937"/>
                    <a:pt x="0" y="9682"/>
                  </a:cubicBezTo>
                  <a:cubicBezTo>
                    <a:pt x="0" y="11917"/>
                    <a:pt x="0" y="13406"/>
                    <a:pt x="568" y="14896"/>
                  </a:cubicBezTo>
                  <a:cubicBezTo>
                    <a:pt x="568" y="14896"/>
                    <a:pt x="568" y="14151"/>
                    <a:pt x="568" y="14151"/>
                  </a:cubicBezTo>
                  <a:cubicBezTo>
                    <a:pt x="568" y="14151"/>
                    <a:pt x="568" y="14896"/>
                    <a:pt x="568" y="14896"/>
                  </a:cubicBezTo>
                  <a:cubicBezTo>
                    <a:pt x="1136" y="15641"/>
                    <a:pt x="1136" y="16386"/>
                    <a:pt x="1705" y="17875"/>
                  </a:cubicBezTo>
                  <a:cubicBezTo>
                    <a:pt x="2842" y="18620"/>
                    <a:pt x="3410" y="20110"/>
                    <a:pt x="4547" y="21600"/>
                  </a:cubicBezTo>
                  <a:cubicBezTo>
                    <a:pt x="4547" y="20855"/>
                    <a:pt x="5115" y="20110"/>
                    <a:pt x="5115" y="20110"/>
                  </a:cubicBezTo>
                  <a:cubicBezTo>
                    <a:pt x="2273" y="17131"/>
                    <a:pt x="1136" y="13406"/>
                    <a:pt x="1136" y="10427"/>
                  </a:cubicBezTo>
                  <a:cubicBezTo>
                    <a:pt x="1136" y="9682"/>
                    <a:pt x="1136" y="9682"/>
                    <a:pt x="1136" y="8937"/>
                  </a:cubicBezTo>
                  <a:cubicBezTo>
                    <a:pt x="1705" y="12662"/>
                    <a:pt x="2842" y="15641"/>
                    <a:pt x="5684" y="18620"/>
                  </a:cubicBezTo>
                  <a:cubicBezTo>
                    <a:pt x="7389" y="11917"/>
                    <a:pt x="11936" y="4468"/>
                    <a:pt x="21600" y="0"/>
                  </a:cubicBezTo>
                  <a:cubicBezTo>
                    <a:pt x="21031" y="0"/>
                    <a:pt x="21031" y="0"/>
                    <a:pt x="21031" y="0"/>
                  </a:cubicBezTo>
                </a:path>
              </a:pathLst>
            </a:custGeom>
            <a:solidFill>
              <a:srgbClr val="B0D1D1"/>
            </a:solidFill>
            <a:ln w="9525" cap="flat" cmpd="sng">
              <a:noFill/>
              <a:prstDash val="solid"/>
              <a:round/>
            </a:ln>
          </p:spPr>
          <p:txBody>
            <a:bodyPr rtlCol="0" anchor="ctr"/>
            <a:lstStyle/>
            <a:p>
              <a:pPr algn="ctr"/>
            </a:p>
          </p:txBody>
        </p:sp>
        <p:sp>
          <p:nvSpPr>
            <p:cNvPr id="870" name="曲线"/>
            <p:cNvSpPr/>
            <p:nvPr/>
          </p:nvSpPr>
          <p:spPr>
            <a:xfrm>
              <a:off x="7481047" y="4454503"/>
              <a:ext cx="110153" cy="27539"/>
            </a:xfrm>
            <a:custGeom>
              <a:avLst/>
              <a:gdLst>
                <a:gd name="T1" fmla="*/ 0 w 21600"/>
                <a:gd name="T2" fmla="*/ 0 h 21600"/>
                <a:gd name="T3" fmla="*/ 21600 w 21600"/>
                <a:gd name="T4" fmla="*/ 21600 h 21600"/>
              </a:gdLst>
              <a:ahLst/>
              <a:cxnLst/>
              <a:rect l="T1" t="T2" r="T3" b="T4"/>
              <a:pathLst>
                <a:path w="21600" h="21600">
                  <a:moveTo>
                    <a:pt x="14151" y="0"/>
                  </a:moveTo>
                  <a:cubicBezTo>
                    <a:pt x="8193" y="0"/>
                    <a:pt x="2979" y="9257"/>
                    <a:pt x="372" y="20057"/>
                  </a:cubicBezTo>
                  <a:cubicBezTo>
                    <a:pt x="372" y="21600"/>
                    <a:pt x="372" y="21600"/>
                    <a:pt x="0" y="21600"/>
                  </a:cubicBezTo>
                  <a:cubicBezTo>
                    <a:pt x="2234" y="12342"/>
                    <a:pt x="6331" y="1542"/>
                    <a:pt x="14151" y="1542"/>
                  </a:cubicBezTo>
                  <a:cubicBezTo>
                    <a:pt x="14524" y="1542"/>
                    <a:pt x="14896" y="1542"/>
                    <a:pt x="14896" y="1542"/>
                  </a:cubicBezTo>
                  <a:cubicBezTo>
                    <a:pt x="17875" y="1542"/>
                    <a:pt x="19737" y="3085"/>
                    <a:pt x="21600" y="4628"/>
                  </a:cubicBezTo>
                  <a:cubicBezTo>
                    <a:pt x="19737" y="3085"/>
                    <a:pt x="17503" y="1542"/>
                    <a:pt x="14896" y="0"/>
                  </a:cubicBezTo>
                  <a:cubicBezTo>
                    <a:pt x="14524" y="0"/>
                    <a:pt x="14151" y="0"/>
                    <a:pt x="14151" y="0"/>
                  </a:cubicBezTo>
                </a:path>
              </a:pathLst>
            </a:custGeom>
            <a:solidFill>
              <a:srgbClr val="E8E8E8"/>
            </a:solidFill>
            <a:ln w="9525" cap="flat" cmpd="sng">
              <a:noFill/>
              <a:prstDash val="solid"/>
              <a:round/>
            </a:ln>
          </p:spPr>
          <p:txBody>
            <a:bodyPr rtlCol="0" anchor="ctr"/>
            <a:lstStyle/>
            <a:p>
              <a:pPr algn="ctr"/>
            </a:p>
          </p:txBody>
        </p:sp>
        <p:sp>
          <p:nvSpPr>
            <p:cNvPr id="871" name="曲线"/>
            <p:cNvSpPr/>
            <p:nvPr/>
          </p:nvSpPr>
          <p:spPr>
            <a:xfrm>
              <a:off x="7623657" y="4500731"/>
              <a:ext cx="7868" cy="20655"/>
            </a:xfrm>
            <a:custGeom>
              <a:avLst/>
              <a:gdLst>
                <a:gd name="T1" fmla="*/ 0 w 21600"/>
                <a:gd name="T2" fmla="*/ 0 h 21600"/>
                <a:gd name="T3" fmla="*/ 21600 w 21600"/>
                <a:gd name="T4" fmla="*/ 21600 h 21600"/>
              </a:gdLst>
              <a:ahLst/>
              <a:cxnLst/>
              <a:rect l="T1" t="T2" r="T3" b="T4"/>
              <a:pathLst>
                <a:path w="21600" h="21600">
                  <a:moveTo>
                    <a:pt x="0" y="17672"/>
                  </a:moveTo>
                  <a:cubicBezTo>
                    <a:pt x="0" y="17672"/>
                    <a:pt x="0" y="17672"/>
                    <a:pt x="0" y="17672"/>
                  </a:cubicBezTo>
                  <a:cubicBezTo>
                    <a:pt x="0" y="19636"/>
                    <a:pt x="0" y="21600"/>
                    <a:pt x="5400" y="21600"/>
                  </a:cubicBezTo>
                  <a:cubicBezTo>
                    <a:pt x="5400" y="21600"/>
                    <a:pt x="5400" y="21600"/>
                    <a:pt x="5400" y="19636"/>
                  </a:cubicBezTo>
                  <a:cubicBezTo>
                    <a:pt x="5400" y="19636"/>
                    <a:pt x="5400" y="17672"/>
                    <a:pt x="0" y="17672"/>
                  </a:cubicBezTo>
                  <a:close/>
                  <a:moveTo>
                    <a:pt x="21600" y="0"/>
                  </a:moveTo>
                  <a:cubicBezTo>
                    <a:pt x="21600" y="1963"/>
                    <a:pt x="21600" y="1963"/>
                    <a:pt x="21600" y="1963"/>
                  </a:cubicBezTo>
                  <a:cubicBezTo>
                    <a:pt x="21600" y="1963"/>
                    <a:pt x="21600" y="3927"/>
                    <a:pt x="21600" y="3927"/>
                  </a:cubicBezTo>
                  <a:cubicBezTo>
                    <a:pt x="21600" y="1963"/>
                    <a:pt x="21600" y="1963"/>
                    <a:pt x="21600" y="0"/>
                  </a:cubicBezTo>
                </a:path>
              </a:pathLst>
            </a:custGeom>
            <a:solidFill>
              <a:srgbClr val="FFFFFF"/>
            </a:solidFill>
            <a:ln w="9525" cap="flat" cmpd="sng">
              <a:noFill/>
              <a:prstDash val="solid"/>
              <a:round/>
            </a:ln>
          </p:spPr>
          <p:txBody>
            <a:bodyPr rtlCol="0" anchor="ctr"/>
            <a:lstStyle/>
            <a:p>
              <a:pPr algn="ctr"/>
            </a:p>
          </p:txBody>
        </p:sp>
        <p:sp>
          <p:nvSpPr>
            <p:cNvPr id="872" name="曲线"/>
            <p:cNvSpPr/>
            <p:nvPr/>
          </p:nvSpPr>
          <p:spPr>
            <a:xfrm>
              <a:off x="7491866" y="4502698"/>
              <a:ext cx="139659" cy="43276"/>
            </a:xfrm>
            <a:custGeom>
              <a:avLst/>
              <a:gdLst>
                <a:gd name="T1" fmla="*/ 0 w 21600"/>
                <a:gd name="T2" fmla="*/ 0 h 21600"/>
                <a:gd name="T3" fmla="*/ 21600 w 21600"/>
                <a:gd name="T4" fmla="*/ 21600 h 21600"/>
              </a:gdLst>
              <a:ahLst/>
              <a:cxnLst/>
              <a:rect l="T1" t="T2" r="T3" b="T4"/>
              <a:pathLst>
                <a:path w="21600" h="21600">
                  <a:moveTo>
                    <a:pt x="20416" y="7512"/>
                  </a:moveTo>
                  <a:cubicBezTo>
                    <a:pt x="18345" y="14087"/>
                    <a:pt x="14498" y="18782"/>
                    <a:pt x="10356" y="18782"/>
                  </a:cubicBezTo>
                  <a:cubicBezTo>
                    <a:pt x="10060" y="18782"/>
                    <a:pt x="9764" y="18782"/>
                    <a:pt x="9764" y="18782"/>
                  </a:cubicBezTo>
                  <a:cubicBezTo>
                    <a:pt x="5621" y="18782"/>
                    <a:pt x="2367" y="14087"/>
                    <a:pt x="295" y="9391"/>
                  </a:cubicBezTo>
                  <a:cubicBezTo>
                    <a:pt x="0" y="9391"/>
                    <a:pt x="0" y="10330"/>
                    <a:pt x="0" y="11269"/>
                  </a:cubicBezTo>
                  <a:cubicBezTo>
                    <a:pt x="2071" y="16904"/>
                    <a:pt x="5621" y="20660"/>
                    <a:pt x="9764" y="21600"/>
                  </a:cubicBezTo>
                  <a:cubicBezTo>
                    <a:pt x="9764" y="21600"/>
                    <a:pt x="10060" y="21600"/>
                    <a:pt x="10356" y="21600"/>
                  </a:cubicBezTo>
                  <a:cubicBezTo>
                    <a:pt x="14794" y="21600"/>
                    <a:pt x="18641" y="16904"/>
                    <a:pt x="20712" y="9391"/>
                  </a:cubicBezTo>
                  <a:cubicBezTo>
                    <a:pt x="20416" y="9391"/>
                    <a:pt x="20416" y="8452"/>
                    <a:pt x="20416" y="7512"/>
                  </a:cubicBezTo>
                  <a:close/>
                  <a:moveTo>
                    <a:pt x="21600" y="0"/>
                  </a:moveTo>
                  <a:cubicBezTo>
                    <a:pt x="21600" y="2817"/>
                    <a:pt x="21008" y="4695"/>
                    <a:pt x="20416" y="7512"/>
                  </a:cubicBezTo>
                  <a:cubicBezTo>
                    <a:pt x="20712" y="7512"/>
                    <a:pt x="20712" y="8452"/>
                    <a:pt x="20712" y="8452"/>
                  </a:cubicBezTo>
                  <a:cubicBezTo>
                    <a:pt x="21304" y="6573"/>
                    <a:pt x="21600" y="3756"/>
                    <a:pt x="21600" y="939"/>
                  </a:cubicBezTo>
                  <a:cubicBezTo>
                    <a:pt x="21600" y="939"/>
                    <a:pt x="21600" y="939"/>
                    <a:pt x="21600" y="939"/>
                  </a:cubicBezTo>
                  <a:cubicBezTo>
                    <a:pt x="21600" y="939"/>
                    <a:pt x="21600" y="0"/>
                    <a:pt x="21600" y="0"/>
                  </a:cubicBezTo>
                </a:path>
              </a:pathLst>
            </a:custGeom>
            <a:solidFill>
              <a:srgbClr val="C4DCDC"/>
            </a:solidFill>
            <a:ln w="9525" cap="flat" cmpd="sng">
              <a:noFill/>
              <a:prstDash val="solid"/>
              <a:round/>
            </a:ln>
          </p:spPr>
          <p:txBody>
            <a:bodyPr rtlCol="0" anchor="ctr"/>
            <a:lstStyle/>
            <a:p>
              <a:pPr algn="ctr"/>
            </a:p>
          </p:txBody>
        </p:sp>
        <p:sp>
          <p:nvSpPr>
            <p:cNvPr id="873" name="曲线"/>
            <p:cNvSpPr/>
            <p:nvPr/>
          </p:nvSpPr>
          <p:spPr>
            <a:xfrm>
              <a:off x="7479080" y="4496797"/>
              <a:ext cx="14752" cy="28523"/>
            </a:xfrm>
            <a:custGeom>
              <a:avLst/>
              <a:gdLst>
                <a:gd name="T1" fmla="*/ 0 w 21600"/>
                <a:gd name="T2" fmla="*/ 0 h 21600"/>
                <a:gd name="T3" fmla="*/ 21600 w 21600"/>
                <a:gd name="T4" fmla="*/ 21600 h 21600"/>
              </a:gdLst>
              <a:ahLst/>
              <a:cxnLst/>
              <a:rect l="T1" t="T2" r="T3" b="T4"/>
              <a:pathLst>
                <a:path w="21600" h="21600">
                  <a:moveTo>
                    <a:pt x="0" y="0"/>
                  </a:moveTo>
                  <a:cubicBezTo>
                    <a:pt x="0" y="1439"/>
                    <a:pt x="0" y="1439"/>
                    <a:pt x="0" y="2880"/>
                  </a:cubicBezTo>
                  <a:cubicBezTo>
                    <a:pt x="0" y="8639"/>
                    <a:pt x="5400" y="15839"/>
                    <a:pt x="18900" y="21600"/>
                  </a:cubicBezTo>
                  <a:cubicBezTo>
                    <a:pt x="18900" y="20160"/>
                    <a:pt x="18900" y="18719"/>
                    <a:pt x="21600" y="18719"/>
                  </a:cubicBezTo>
                  <a:cubicBezTo>
                    <a:pt x="8100" y="12960"/>
                    <a:pt x="2700" y="7199"/>
                    <a:pt x="0" y="0"/>
                  </a:cubicBezTo>
                </a:path>
              </a:pathLst>
            </a:custGeom>
            <a:solidFill>
              <a:srgbClr val="CFE4E4"/>
            </a:solidFill>
            <a:ln w="9525" cap="flat" cmpd="sng">
              <a:noFill/>
              <a:prstDash val="solid"/>
              <a:round/>
            </a:ln>
          </p:spPr>
          <p:txBody>
            <a:bodyPr rtlCol="0" anchor="ctr"/>
            <a:lstStyle/>
            <a:p>
              <a:pPr algn="ctr"/>
            </a:p>
          </p:txBody>
        </p:sp>
        <p:sp>
          <p:nvSpPr>
            <p:cNvPr id="874" name="曲线"/>
            <p:cNvSpPr/>
            <p:nvPr/>
          </p:nvSpPr>
          <p:spPr>
            <a:xfrm>
              <a:off x="7353190" y="2332966"/>
              <a:ext cx="280301" cy="409160"/>
            </a:xfrm>
            <a:custGeom>
              <a:avLst/>
              <a:gdLst>
                <a:gd name="T1" fmla="*/ 0 w 21600"/>
                <a:gd name="T2" fmla="*/ 0 h 21600"/>
                <a:gd name="T3" fmla="*/ 21600 w 21600"/>
                <a:gd name="T4" fmla="*/ 21600 h 21600"/>
              </a:gdLst>
              <a:ahLst/>
              <a:cxnLst/>
              <a:rect l="T1" t="T2" r="T3" b="T4"/>
              <a:pathLst>
                <a:path w="21600" h="21600">
                  <a:moveTo>
                    <a:pt x="21600" y="1306"/>
                  </a:moveTo>
                  <a:cubicBezTo>
                    <a:pt x="21600" y="13261"/>
                    <a:pt x="21600" y="13261"/>
                    <a:pt x="21600" y="13261"/>
                  </a:cubicBezTo>
                  <a:cubicBezTo>
                    <a:pt x="21600" y="13562"/>
                    <a:pt x="21306" y="13864"/>
                    <a:pt x="20865" y="14065"/>
                  </a:cubicBezTo>
                  <a:cubicBezTo>
                    <a:pt x="20865" y="14165"/>
                    <a:pt x="20865" y="14165"/>
                    <a:pt x="20865" y="14165"/>
                  </a:cubicBezTo>
                  <a:cubicBezTo>
                    <a:pt x="15134" y="16576"/>
                    <a:pt x="15134" y="16576"/>
                    <a:pt x="15134" y="16576"/>
                  </a:cubicBezTo>
                  <a:cubicBezTo>
                    <a:pt x="3379" y="21499"/>
                    <a:pt x="3379" y="21499"/>
                    <a:pt x="3379" y="21499"/>
                  </a:cubicBezTo>
                  <a:cubicBezTo>
                    <a:pt x="3085" y="21600"/>
                    <a:pt x="2938" y="21600"/>
                    <a:pt x="2644" y="21499"/>
                  </a:cubicBezTo>
                  <a:cubicBezTo>
                    <a:pt x="440" y="20494"/>
                    <a:pt x="440" y="20494"/>
                    <a:pt x="440" y="20494"/>
                  </a:cubicBezTo>
                  <a:cubicBezTo>
                    <a:pt x="146" y="20494"/>
                    <a:pt x="0" y="20293"/>
                    <a:pt x="0" y="20093"/>
                  </a:cubicBezTo>
                  <a:cubicBezTo>
                    <a:pt x="0" y="8539"/>
                    <a:pt x="0" y="8539"/>
                    <a:pt x="0" y="8539"/>
                  </a:cubicBezTo>
                  <a:cubicBezTo>
                    <a:pt x="0" y="8137"/>
                    <a:pt x="440" y="7635"/>
                    <a:pt x="1028" y="7434"/>
                  </a:cubicBezTo>
                  <a:cubicBezTo>
                    <a:pt x="18367" y="100"/>
                    <a:pt x="18367" y="100"/>
                    <a:pt x="18367" y="100"/>
                  </a:cubicBezTo>
                  <a:cubicBezTo>
                    <a:pt x="18514" y="0"/>
                    <a:pt x="18808" y="0"/>
                    <a:pt x="19102" y="100"/>
                  </a:cubicBezTo>
                  <a:cubicBezTo>
                    <a:pt x="21306" y="1004"/>
                    <a:pt x="21306" y="1004"/>
                    <a:pt x="21306" y="1004"/>
                  </a:cubicBezTo>
                  <a:cubicBezTo>
                    <a:pt x="21306" y="1004"/>
                    <a:pt x="21306" y="1004"/>
                    <a:pt x="21306" y="1004"/>
                  </a:cubicBezTo>
                  <a:cubicBezTo>
                    <a:pt x="21453" y="1105"/>
                    <a:pt x="21600" y="1205"/>
                    <a:pt x="21600" y="1306"/>
                  </a:cubicBezTo>
                  <a:close/>
                </a:path>
              </a:pathLst>
            </a:custGeom>
            <a:solidFill>
              <a:srgbClr val="FFD05A"/>
            </a:solidFill>
            <a:ln w="9525" cap="flat" cmpd="sng">
              <a:noFill/>
              <a:prstDash val="solid"/>
              <a:round/>
            </a:ln>
          </p:spPr>
          <p:txBody>
            <a:bodyPr rtlCol="0" anchor="ctr"/>
            <a:lstStyle/>
            <a:p>
              <a:pPr algn="ctr"/>
            </a:p>
          </p:txBody>
        </p:sp>
        <p:sp>
          <p:nvSpPr>
            <p:cNvPr id="875" name="曲线"/>
            <p:cNvSpPr/>
            <p:nvPr/>
          </p:nvSpPr>
          <p:spPr>
            <a:xfrm>
              <a:off x="7385647" y="2351653"/>
              <a:ext cx="247845" cy="390473"/>
            </a:xfrm>
            <a:custGeom>
              <a:avLst/>
              <a:gdLst>
                <a:gd name="T1" fmla="*/ 0 w 21600"/>
                <a:gd name="T2" fmla="*/ 0 h 21600"/>
                <a:gd name="T3" fmla="*/ 21600 w 21600"/>
                <a:gd name="T4" fmla="*/ 21600 h 21600"/>
              </a:gdLst>
              <a:ahLst/>
              <a:cxnLst/>
              <a:rect l="T1" t="T2" r="T3" b="T4"/>
              <a:pathLst>
                <a:path w="21600" h="21600">
                  <a:moveTo>
                    <a:pt x="21600" y="316"/>
                  </a:moveTo>
                  <a:cubicBezTo>
                    <a:pt x="21600" y="12854"/>
                    <a:pt x="21600" y="12854"/>
                    <a:pt x="21600" y="12854"/>
                  </a:cubicBezTo>
                  <a:cubicBezTo>
                    <a:pt x="21600" y="13170"/>
                    <a:pt x="21267" y="13486"/>
                    <a:pt x="20769" y="13697"/>
                  </a:cubicBezTo>
                  <a:cubicBezTo>
                    <a:pt x="20769" y="13802"/>
                    <a:pt x="20769" y="13802"/>
                    <a:pt x="20769" y="13802"/>
                  </a:cubicBezTo>
                  <a:cubicBezTo>
                    <a:pt x="14289" y="16331"/>
                    <a:pt x="14289" y="16331"/>
                    <a:pt x="14289" y="16331"/>
                  </a:cubicBezTo>
                  <a:cubicBezTo>
                    <a:pt x="996" y="21494"/>
                    <a:pt x="996" y="21494"/>
                    <a:pt x="996" y="21494"/>
                  </a:cubicBezTo>
                  <a:cubicBezTo>
                    <a:pt x="664" y="21600"/>
                    <a:pt x="498" y="21600"/>
                    <a:pt x="166" y="21494"/>
                  </a:cubicBezTo>
                  <a:cubicBezTo>
                    <a:pt x="0" y="21389"/>
                    <a:pt x="0" y="21283"/>
                    <a:pt x="0" y="21178"/>
                  </a:cubicBezTo>
                  <a:cubicBezTo>
                    <a:pt x="0" y="8956"/>
                    <a:pt x="0" y="8956"/>
                    <a:pt x="0" y="8956"/>
                  </a:cubicBezTo>
                  <a:cubicBezTo>
                    <a:pt x="0" y="8429"/>
                    <a:pt x="332" y="8113"/>
                    <a:pt x="830" y="7797"/>
                  </a:cubicBezTo>
                  <a:cubicBezTo>
                    <a:pt x="20769" y="0"/>
                    <a:pt x="20769" y="0"/>
                    <a:pt x="20769" y="0"/>
                  </a:cubicBezTo>
                  <a:cubicBezTo>
                    <a:pt x="20935" y="0"/>
                    <a:pt x="21101" y="0"/>
                    <a:pt x="21267" y="0"/>
                  </a:cubicBezTo>
                  <a:cubicBezTo>
                    <a:pt x="21267" y="0"/>
                    <a:pt x="21267" y="0"/>
                    <a:pt x="21267" y="0"/>
                  </a:cubicBezTo>
                  <a:cubicBezTo>
                    <a:pt x="21433" y="105"/>
                    <a:pt x="21600" y="210"/>
                    <a:pt x="21600" y="316"/>
                  </a:cubicBezTo>
                  <a:close/>
                </a:path>
              </a:pathLst>
            </a:custGeom>
            <a:solidFill>
              <a:srgbClr val="FFDC79"/>
            </a:solidFill>
            <a:ln w="9525" cap="flat" cmpd="sng">
              <a:noFill/>
              <a:prstDash val="solid"/>
              <a:round/>
            </a:ln>
          </p:spPr>
          <p:txBody>
            <a:bodyPr rtlCol="0" anchor="ctr"/>
            <a:lstStyle/>
            <a:p>
              <a:pPr algn="ctr"/>
            </a:p>
          </p:txBody>
        </p:sp>
        <p:sp>
          <p:nvSpPr>
            <p:cNvPr id="876" name="曲线"/>
            <p:cNvSpPr/>
            <p:nvPr/>
          </p:nvSpPr>
          <p:spPr>
            <a:xfrm>
              <a:off x="7452525" y="2496236"/>
              <a:ext cx="125889" cy="138682"/>
            </a:xfrm>
            <a:custGeom>
              <a:avLst/>
              <a:gdLst>
                <a:gd name="T1" fmla="*/ 0 w 21600"/>
                <a:gd name="T2" fmla="*/ 0 h 21600"/>
                <a:gd name="T3" fmla="*/ 21600 w 21600"/>
                <a:gd name="T4" fmla="*/ 21600 h 21600"/>
              </a:gdLst>
              <a:ahLst/>
              <a:cxnLst/>
              <a:rect l="T1" t="T2" r="T3" b="T4"/>
              <a:pathLst>
                <a:path w="21600" h="21600">
                  <a:moveTo>
                    <a:pt x="11781" y="295"/>
                  </a:moveTo>
                  <a:cubicBezTo>
                    <a:pt x="14399" y="3846"/>
                    <a:pt x="14399" y="3846"/>
                    <a:pt x="14399" y="3846"/>
                  </a:cubicBezTo>
                  <a:cubicBezTo>
                    <a:pt x="14399" y="4142"/>
                    <a:pt x="14727" y="4142"/>
                    <a:pt x="15054" y="4142"/>
                  </a:cubicBezTo>
                  <a:cubicBezTo>
                    <a:pt x="20618" y="2071"/>
                    <a:pt x="20618" y="2071"/>
                    <a:pt x="20618" y="2071"/>
                  </a:cubicBezTo>
                  <a:cubicBezTo>
                    <a:pt x="21272" y="2071"/>
                    <a:pt x="21600" y="2367"/>
                    <a:pt x="21272" y="2958"/>
                  </a:cubicBezTo>
                  <a:cubicBezTo>
                    <a:pt x="16690" y="9172"/>
                    <a:pt x="16690" y="9172"/>
                    <a:pt x="16690" y="9172"/>
                  </a:cubicBezTo>
                  <a:cubicBezTo>
                    <a:pt x="16690" y="9172"/>
                    <a:pt x="16690" y="9172"/>
                    <a:pt x="16690" y="9468"/>
                  </a:cubicBezTo>
                  <a:cubicBezTo>
                    <a:pt x="18000" y="15090"/>
                    <a:pt x="18000" y="15090"/>
                    <a:pt x="18000" y="15090"/>
                  </a:cubicBezTo>
                  <a:cubicBezTo>
                    <a:pt x="18000" y="15386"/>
                    <a:pt x="17672" y="15682"/>
                    <a:pt x="17345" y="15682"/>
                  </a:cubicBezTo>
                  <a:cubicBezTo>
                    <a:pt x="11127" y="15682"/>
                    <a:pt x="11127" y="15682"/>
                    <a:pt x="11127" y="15682"/>
                  </a:cubicBezTo>
                  <a:cubicBezTo>
                    <a:pt x="11127" y="15682"/>
                    <a:pt x="10799" y="15682"/>
                    <a:pt x="10799" y="15978"/>
                  </a:cubicBezTo>
                  <a:cubicBezTo>
                    <a:pt x="5236" y="21008"/>
                    <a:pt x="5236" y="21008"/>
                    <a:pt x="5236" y="21008"/>
                  </a:cubicBezTo>
                  <a:cubicBezTo>
                    <a:pt x="4909" y="21600"/>
                    <a:pt x="4254" y="21304"/>
                    <a:pt x="4254" y="20712"/>
                  </a:cubicBezTo>
                  <a:cubicBezTo>
                    <a:pt x="5236" y="15090"/>
                    <a:pt x="5236" y="15090"/>
                    <a:pt x="5236" y="15090"/>
                  </a:cubicBezTo>
                  <a:cubicBezTo>
                    <a:pt x="5236" y="14794"/>
                    <a:pt x="5236" y="14498"/>
                    <a:pt x="4909" y="14498"/>
                  </a:cubicBezTo>
                  <a:cubicBezTo>
                    <a:pt x="654" y="12723"/>
                    <a:pt x="654" y="12723"/>
                    <a:pt x="654" y="12723"/>
                  </a:cubicBezTo>
                  <a:cubicBezTo>
                    <a:pt x="327" y="12723"/>
                    <a:pt x="0" y="12131"/>
                    <a:pt x="654" y="11835"/>
                  </a:cubicBezTo>
                  <a:cubicBezTo>
                    <a:pt x="7200" y="7693"/>
                    <a:pt x="7200" y="7693"/>
                    <a:pt x="7200" y="7693"/>
                  </a:cubicBezTo>
                  <a:cubicBezTo>
                    <a:pt x="7527" y="7397"/>
                    <a:pt x="7527" y="7397"/>
                    <a:pt x="7527" y="7397"/>
                  </a:cubicBezTo>
                  <a:cubicBezTo>
                    <a:pt x="10472" y="591"/>
                    <a:pt x="10472" y="591"/>
                    <a:pt x="10472" y="591"/>
                  </a:cubicBezTo>
                  <a:cubicBezTo>
                    <a:pt x="10799" y="0"/>
                    <a:pt x="11454" y="0"/>
                    <a:pt x="11781" y="295"/>
                  </a:cubicBezTo>
                  <a:close/>
                </a:path>
              </a:pathLst>
            </a:custGeom>
            <a:solidFill>
              <a:srgbClr val="FFFFFF"/>
            </a:solidFill>
            <a:ln w="9525" cap="flat" cmpd="sng">
              <a:noFill/>
              <a:prstDash val="solid"/>
              <a:round/>
            </a:ln>
          </p:spPr>
          <p:txBody>
            <a:bodyPr rtlCol="0" anchor="ctr"/>
            <a:lstStyle/>
            <a:p>
              <a:pPr algn="ctr"/>
            </a:p>
          </p:txBody>
        </p:sp>
        <p:sp>
          <p:nvSpPr>
            <p:cNvPr id="877" name="曲线"/>
            <p:cNvSpPr/>
            <p:nvPr/>
          </p:nvSpPr>
          <p:spPr>
            <a:xfrm>
              <a:off x="6391314" y="3260462"/>
              <a:ext cx="187851" cy="276380"/>
            </a:xfrm>
            <a:custGeom>
              <a:avLst/>
              <a:gdLst>
                <a:gd name="T1" fmla="*/ 0 w 21600"/>
                <a:gd name="T2" fmla="*/ 0 h 21600"/>
                <a:gd name="T3" fmla="*/ 21600 w 21600"/>
                <a:gd name="T4" fmla="*/ 21600 h 21600"/>
              </a:gdLst>
              <a:ahLst/>
              <a:cxnLst/>
              <a:rect l="T1" t="T2" r="T3" b="T4"/>
              <a:pathLst>
                <a:path w="21600" h="21600">
                  <a:moveTo>
                    <a:pt x="21600" y="1191"/>
                  </a:moveTo>
                  <a:cubicBezTo>
                    <a:pt x="21600" y="13257"/>
                    <a:pt x="21600" y="13257"/>
                    <a:pt x="21600" y="13257"/>
                  </a:cubicBezTo>
                  <a:cubicBezTo>
                    <a:pt x="21600" y="13555"/>
                    <a:pt x="21163" y="13853"/>
                    <a:pt x="20945" y="14002"/>
                  </a:cubicBezTo>
                  <a:cubicBezTo>
                    <a:pt x="20727" y="14002"/>
                    <a:pt x="20727" y="14002"/>
                    <a:pt x="20727" y="14002"/>
                  </a:cubicBezTo>
                  <a:cubicBezTo>
                    <a:pt x="15054" y="16535"/>
                    <a:pt x="15054" y="16535"/>
                    <a:pt x="15054" y="16535"/>
                  </a:cubicBezTo>
                  <a:cubicBezTo>
                    <a:pt x="3272" y="21451"/>
                    <a:pt x="3272" y="21451"/>
                    <a:pt x="3272" y="21451"/>
                  </a:cubicBezTo>
                  <a:cubicBezTo>
                    <a:pt x="3054" y="21600"/>
                    <a:pt x="2836" y="21600"/>
                    <a:pt x="2618" y="21451"/>
                  </a:cubicBezTo>
                  <a:cubicBezTo>
                    <a:pt x="218" y="20557"/>
                    <a:pt x="218" y="20557"/>
                    <a:pt x="218" y="20557"/>
                  </a:cubicBezTo>
                  <a:cubicBezTo>
                    <a:pt x="0" y="20408"/>
                    <a:pt x="0" y="20259"/>
                    <a:pt x="0" y="20110"/>
                  </a:cubicBezTo>
                  <a:cubicBezTo>
                    <a:pt x="0" y="8491"/>
                    <a:pt x="0" y="8491"/>
                    <a:pt x="0" y="8491"/>
                  </a:cubicBezTo>
                  <a:cubicBezTo>
                    <a:pt x="0" y="8044"/>
                    <a:pt x="218" y="7597"/>
                    <a:pt x="872" y="7448"/>
                  </a:cubicBezTo>
                  <a:cubicBezTo>
                    <a:pt x="18327" y="0"/>
                    <a:pt x="18327" y="0"/>
                    <a:pt x="18327" y="0"/>
                  </a:cubicBezTo>
                  <a:cubicBezTo>
                    <a:pt x="18545" y="0"/>
                    <a:pt x="18763" y="0"/>
                    <a:pt x="18981" y="0"/>
                  </a:cubicBezTo>
                  <a:cubicBezTo>
                    <a:pt x="21163" y="1042"/>
                    <a:pt x="21163" y="1042"/>
                    <a:pt x="21163" y="1042"/>
                  </a:cubicBezTo>
                  <a:cubicBezTo>
                    <a:pt x="21381" y="1042"/>
                    <a:pt x="21381" y="1042"/>
                    <a:pt x="21381" y="1042"/>
                  </a:cubicBezTo>
                  <a:cubicBezTo>
                    <a:pt x="21381" y="1042"/>
                    <a:pt x="21600" y="1191"/>
                    <a:pt x="21600" y="1191"/>
                  </a:cubicBezTo>
                  <a:close/>
                </a:path>
              </a:pathLst>
            </a:custGeom>
            <a:solidFill>
              <a:srgbClr val="73AAE0"/>
            </a:solidFill>
            <a:ln w="9525" cap="flat" cmpd="sng">
              <a:noFill/>
              <a:prstDash val="solid"/>
              <a:round/>
            </a:ln>
          </p:spPr>
          <p:txBody>
            <a:bodyPr rtlCol="0" anchor="ctr"/>
            <a:lstStyle/>
            <a:p>
              <a:pPr algn="ctr"/>
            </a:p>
          </p:txBody>
        </p:sp>
        <p:sp>
          <p:nvSpPr>
            <p:cNvPr id="878" name="曲线"/>
            <p:cNvSpPr/>
            <p:nvPr/>
          </p:nvSpPr>
          <p:spPr>
            <a:xfrm>
              <a:off x="6411969" y="3272265"/>
              <a:ext cx="167197" cy="264578"/>
            </a:xfrm>
            <a:custGeom>
              <a:avLst/>
              <a:gdLst>
                <a:gd name="T1" fmla="*/ 0 w 21600"/>
                <a:gd name="T2" fmla="*/ 0 h 21600"/>
                <a:gd name="T3" fmla="*/ 21600 w 21600"/>
                <a:gd name="T4" fmla="*/ 21600 h 21600"/>
              </a:gdLst>
              <a:ahLst/>
              <a:cxnLst/>
              <a:rect l="T1" t="T2" r="T3" b="T4"/>
              <a:pathLst>
                <a:path w="21600" h="21600">
                  <a:moveTo>
                    <a:pt x="21600" y="310"/>
                  </a:moveTo>
                  <a:cubicBezTo>
                    <a:pt x="21600" y="12897"/>
                    <a:pt x="21600" y="12897"/>
                    <a:pt x="21600" y="12897"/>
                  </a:cubicBezTo>
                  <a:cubicBezTo>
                    <a:pt x="21600" y="13208"/>
                    <a:pt x="21109" y="13519"/>
                    <a:pt x="20863" y="13674"/>
                  </a:cubicBezTo>
                  <a:cubicBezTo>
                    <a:pt x="20618" y="13674"/>
                    <a:pt x="20618" y="13674"/>
                    <a:pt x="20618" y="13674"/>
                  </a:cubicBezTo>
                  <a:cubicBezTo>
                    <a:pt x="14236" y="16316"/>
                    <a:pt x="14236" y="16316"/>
                    <a:pt x="14236" y="16316"/>
                  </a:cubicBezTo>
                  <a:cubicBezTo>
                    <a:pt x="981" y="21444"/>
                    <a:pt x="981" y="21444"/>
                    <a:pt x="981" y="21444"/>
                  </a:cubicBezTo>
                  <a:cubicBezTo>
                    <a:pt x="736" y="21599"/>
                    <a:pt x="490" y="21599"/>
                    <a:pt x="245" y="21444"/>
                  </a:cubicBezTo>
                  <a:cubicBezTo>
                    <a:pt x="0" y="21444"/>
                    <a:pt x="0" y="21289"/>
                    <a:pt x="0" y="21133"/>
                  </a:cubicBezTo>
                  <a:cubicBezTo>
                    <a:pt x="0" y="9012"/>
                    <a:pt x="0" y="9012"/>
                    <a:pt x="0" y="9012"/>
                  </a:cubicBezTo>
                  <a:cubicBezTo>
                    <a:pt x="0" y="8546"/>
                    <a:pt x="245" y="8080"/>
                    <a:pt x="981" y="7925"/>
                  </a:cubicBezTo>
                  <a:cubicBezTo>
                    <a:pt x="20618" y="155"/>
                    <a:pt x="20618" y="155"/>
                    <a:pt x="20618" y="155"/>
                  </a:cubicBezTo>
                  <a:cubicBezTo>
                    <a:pt x="20863" y="0"/>
                    <a:pt x="21109" y="0"/>
                    <a:pt x="21109" y="155"/>
                  </a:cubicBezTo>
                  <a:cubicBezTo>
                    <a:pt x="21354" y="155"/>
                    <a:pt x="21354" y="155"/>
                    <a:pt x="21354" y="155"/>
                  </a:cubicBezTo>
                  <a:cubicBezTo>
                    <a:pt x="21354" y="155"/>
                    <a:pt x="21600" y="310"/>
                    <a:pt x="21600" y="310"/>
                  </a:cubicBezTo>
                  <a:close/>
                </a:path>
              </a:pathLst>
            </a:custGeom>
            <a:solidFill>
              <a:srgbClr val="ACD3FF"/>
            </a:solidFill>
            <a:ln w="9525" cap="flat" cmpd="sng">
              <a:noFill/>
              <a:prstDash val="solid"/>
              <a:round/>
            </a:ln>
          </p:spPr>
          <p:txBody>
            <a:bodyPr rtlCol="0" anchor="ctr"/>
            <a:lstStyle/>
            <a:p>
              <a:pPr algn="ctr"/>
            </a:p>
          </p:txBody>
        </p:sp>
        <p:sp>
          <p:nvSpPr>
            <p:cNvPr id="879" name="曲线"/>
            <p:cNvSpPr/>
            <p:nvPr/>
          </p:nvSpPr>
          <p:spPr>
            <a:xfrm>
              <a:off x="6474913" y="3347999"/>
              <a:ext cx="43274" cy="57046"/>
            </a:xfrm>
            <a:custGeom>
              <a:avLst/>
              <a:gdLst>
                <a:gd name="T1" fmla="*/ 0 w 21600"/>
                <a:gd name="T2" fmla="*/ 0 h 21600"/>
                <a:gd name="T3" fmla="*/ 21600 w 21600"/>
                <a:gd name="T4" fmla="*/ 21600 h 21600"/>
              </a:gdLst>
              <a:ahLst/>
              <a:cxnLst/>
              <a:rect l="T1" t="T2" r="T3" b="T4"/>
              <a:pathLst>
                <a:path w="21600" h="21600">
                  <a:moveTo>
                    <a:pt x="21600" y="5759"/>
                  </a:moveTo>
                  <a:cubicBezTo>
                    <a:pt x="21600" y="10079"/>
                    <a:pt x="16904" y="16559"/>
                    <a:pt x="11269" y="18720"/>
                  </a:cubicBezTo>
                  <a:cubicBezTo>
                    <a:pt x="4695" y="21600"/>
                    <a:pt x="0" y="20160"/>
                    <a:pt x="0" y="15840"/>
                  </a:cubicBezTo>
                  <a:cubicBezTo>
                    <a:pt x="0" y="11520"/>
                    <a:pt x="4695" y="5040"/>
                    <a:pt x="11269" y="2159"/>
                  </a:cubicBezTo>
                  <a:cubicBezTo>
                    <a:pt x="16904" y="0"/>
                    <a:pt x="21600" y="1439"/>
                    <a:pt x="21600" y="5759"/>
                  </a:cubicBezTo>
                  <a:close/>
                </a:path>
              </a:pathLst>
            </a:custGeom>
            <a:solidFill>
              <a:srgbClr val="FFFFFF"/>
            </a:solidFill>
            <a:ln w="9525" cap="flat" cmpd="sng">
              <a:noFill/>
              <a:prstDash val="solid"/>
              <a:round/>
            </a:ln>
          </p:spPr>
          <p:txBody>
            <a:bodyPr rtlCol="0" anchor="ctr"/>
            <a:lstStyle/>
            <a:p>
              <a:pPr algn="ctr"/>
            </a:p>
          </p:txBody>
        </p:sp>
        <p:sp>
          <p:nvSpPr>
            <p:cNvPr id="880" name="曲线"/>
            <p:cNvSpPr/>
            <p:nvPr/>
          </p:nvSpPr>
          <p:spPr>
            <a:xfrm>
              <a:off x="6446391" y="3394226"/>
              <a:ext cx="100318" cy="89504"/>
            </a:xfrm>
            <a:custGeom>
              <a:avLst/>
              <a:gdLst>
                <a:gd name="T1" fmla="*/ 0 w 21600"/>
                <a:gd name="T2" fmla="*/ 0 h 21600"/>
                <a:gd name="T3" fmla="*/ 21600 w 21600"/>
                <a:gd name="T4" fmla="*/ 21600 h 21600"/>
              </a:gdLst>
              <a:ahLst/>
              <a:cxnLst/>
              <a:rect l="T1" t="T2" r="T3" b="T4"/>
              <a:pathLst>
                <a:path w="21600" h="21600">
                  <a:moveTo>
                    <a:pt x="21600" y="7353"/>
                  </a:moveTo>
                  <a:cubicBezTo>
                    <a:pt x="0" y="21600"/>
                    <a:pt x="0" y="21600"/>
                    <a:pt x="0" y="21600"/>
                  </a:cubicBezTo>
                  <a:cubicBezTo>
                    <a:pt x="407" y="15165"/>
                    <a:pt x="4890" y="6434"/>
                    <a:pt x="11003" y="2297"/>
                  </a:cubicBezTo>
                  <a:cubicBezTo>
                    <a:pt x="13856" y="459"/>
                    <a:pt x="16301" y="0"/>
                    <a:pt x="18339" y="919"/>
                  </a:cubicBezTo>
                  <a:cubicBezTo>
                    <a:pt x="20377" y="1838"/>
                    <a:pt x="21600" y="3676"/>
                    <a:pt x="21600" y="7353"/>
                  </a:cubicBezTo>
                  <a:close/>
                </a:path>
              </a:pathLst>
            </a:custGeom>
            <a:solidFill>
              <a:srgbClr val="FFFFFF"/>
            </a:solidFill>
            <a:ln w="9525" cap="flat" cmpd="sng">
              <a:noFill/>
              <a:prstDash val="solid"/>
              <a:round/>
            </a:ln>
          </p:spPr>
          <p:txBody>
            <a:bodyPr rtlCol="0" anchor="ctr"/>
            <a:lstStyle/>
            <a:p>
              <a:pPr algn="ctr"/>
            </a:p>
          </p:txBody>
        </p:sp>
        <p:sp>
          <p:nvSpPr>
            <p:cNvPr id="881" name="曲线"/>
            <p:cNvSpPr/>
            <p:nvPr/>
          </p:nvSpPr>
          <p:spPr>
            <a:xfrm>
              <a:off x="6391314" y="3773880"/>
              <a:ext cx="187851" cy="276380"/>
            </a:xfrm>
            <a:custGeom>
              <a:avLst/>
              <a:gdLst>
                <a:gd name="T1" fmla="*/ 0 w 21600"/>
                <a:gd name="T2" fmla="*/ 0 h 21600"/>
                <a:gd name="T3" fmla="*/ 21600 w 21600"/>
                <a:gd name="T4" fmla="*/ 21600 h 21600"/>
              </a:gdLst>
              <a:ahLst/>
              <a:cxnLst/>
              <a:rect l="T1" t="T2" r="T3" b="T4"/>
              <a:pathLst>
                <a:path w="21600" h="21600">
                  <a:moveTo>
                    <a:pt x="21600" y="1191"/>
                  </a:moveTo>
                  <a:cubicBezTo>
                    <a:pt x="21600" y="13257"/>
                    <a:pt x="21600" y="13257"/>
                    <a:pt x="21600" y="13257"/>
                  </a:cubicBezTo>
                  <a:cubicBezTo>
                    <a:pt x="21600" y="13555"/>
                    <a:pt x="21163" y="13853"/>
                    <a:pt x="20945" y="14002"/>
                  </a:cubicBezTo>
                  <a:cubicBezTo>
                    <a:pt x="20727" y="14002"/>
                    <a:pt x="20727" y="14002"/>
                    <a:pt x="20727" y="14002"/>
                  </a:cubicBezTo>
                  <a:cubicBezTo>
                    <a:pt x="15054" y="16535"/>
                    <a:pt x="15054" y="16535"/>
                    <a:pt x="15054" y="16535"/>
                  </a:cubicBezTo>
                  <a:cubicBezTo>
                    <a:pt x="3272" y="21451"/>
                    <a:pt x="3272" y="21451"/>
                    <a:pt x="3272" y="21451"/>
                  </a:cubicBezTo>
                  <a:cubicBezTo>
                    <a:pt x="3054" y="21600"/>
                    <a:pt x="2836" y="21600"/>
                    <a:pt x="2618" y="21451"/>
                  </a:cubicBezTo>
                  <a:cubicBezTo>
                    <a:pt x="218" y="20408"/>
                    <a:pt x="218" y="20408"/>
                    <a:pt x="218" y="20408"/>
                  </a:cubicBezTo>
                  <a:cubicBezTo>
                    <a:pt x="0" y="20408"/>
                    <a:pt x="0" y="20259"/>
                    <a:pt x="0" y="20110"/>
                  </a:cubicBezTo>
                  <a:cubicBezTo>
                    <a:pt x="0" y="8491"/>
                    <a:pt x="0" y="8491"/>
                    <a:pt x="0" y="8491"/>
                  </a:cubicBezTo>
                  <a:cubicBezTo>
                    <a:pt x="0" y="8044"/>
                    <a:pt x="218" y="7597"/>
                    <a:pt x="872" y="7448"/>
                  </a:cubicBezTo>
                  <a:cubicBezTo>
                    <a:pt x="18327" y="0"/>
                    <a:pt x="18327" y="0"/>
                    <a:pt x="18327" y="0"/>
                  </a:cubicBezTo>
                  <a:cubicBezTo>
                    <a:pt x="18545" y="0"/>
                    <a:pt x="18763" y="0"/>
                    <a:pt x="18981" y="0"/>
                  </a:cubicBezTo>
                  <a:cubicBezTo>
                    <a:pt x="21163" y="1042"/>
                    <a:pt x="21163" y="1042"/>
                    <a:pt x="21163" y="1042"/>
                  </a:cubicBezTo>
                  <a:cubicBezTo>
                    <a:pt x="21381" y="1042"/>
                    <a:pt x="21381" y="1042"/>
                    <a:pt x="21381" y="1042"/>
                  </a:cubicBezTo>
                  <a:cubicBezTo>
                    <a:pt x="21381" y="1042"/>
                    <a:pt x="21600" y="1191"/>
                    <a:pt x="21600" y="1191"/>
                  </a:cubicBezTo>
                  <a:close/>
                </a:path>
              </a:pathLst>
            </a:custGeom>
            <a:solidFill>
              <a:srgbClr val="779A0A"/>
            </a:solidFill>
            <a:ln w="9525" cap="flat" cmpd="sng">
              <a:noFill/>
              <a:prstDash val="solid"/>
              <a:round/>
            </a:ln>
          </p:spPr>
          <p:txBody>
            <a:bodyPr rtlCol="0" anchor="ctr"/>
            <a:lstStyle/>
            <a:p>
              <a:pPr algn="ctr"/>
            </a:p>
          </p:txBody>
        </p:sp>
        <p:sp>
          <p:nvSpPr>
            <p:cNvPr id="882" name="曲线"/>
            <p:cNvSpPr/>
            <p:nvPr/>
          </p:nvSpPr>
          <p:spPr>
            <a:xfrm>
              <a:off x="6411969" y="3785683"/>
              <a:ext cx="167197" cy="264577"/>
            </a:xfrm>
            <a:custGeom>
              <a:avLst/>
              <a:gdLst>
                <a:gd name="T1" fmla="*/ 0 w 21600"/>
                <a:gd name="T2" fmla="*/ 0 h 21600"/>
                <a:gd name="T3" fmla="*/ 21600 w 21600"/>
                <a:gd name="T4" fmla="*/ 21600 h 21600"/>
              </a:gdLst>
              <a:ahLst/>
              <a:cxnLst/>
              <a:rect l="T1" t="T2" r="T3" b="T4"/>
              <a:pathLst>
                <a:path w="21600" h="21600">
                  <a:moveTo>
                    <a:pt x="21600" y="310"/>
                  </a:moveTo>
                  <a:cubicBezTo>
                    <a:pt x="21600" y="12897"/>
                    <a:pt x="21600" y="12897"/>
                    <a:pt x="21600" y="12897"/>
                  </a:cubicBezTo>
                  <a:cubicBezTo>
                    <a:pt x="21600" y="13208"/>
                    <a:pt x="21109" y="13519"/>
                    <a:pt x="20863" y="13674"/>
                  </a:cubicBezTo>
                  <a:cubicBezTo>
                    <a:pt x="20618" y="13674"/>
                    <a:pt x="20618" y="13674"/>
                    <a:pt x="20618" y="13674"/>
                  </a:cubicBezTo>
                  <a:cubicBezTo>
                    <a:pt x="14236" y="16316"/>
                    <a:pt x="14236" y="16316"/>
                    <a:pt x="14236" y="16316"/>
                  </a:cubicBezTo>
                  <a:cubicBezTo>
                    <a:pt x="981" y="21444"/>
                    <a:pt x="981" y="21444"/>
                    <a:pt x="981" y="21444"/>
                  </a:cubicBezTo>
                  <a:cubicBezTo>
                    <a:pt x="736" y="21600"/>
                    <a:pt x="490" y="21600"/>
                    <a:pt x="245" y="21444"/>
                  </a:cubicBezTo>
                  <a:cubicBezTo>
                    <a:pt x="0" y="21444"/>
                    <a:pt x="0" y="21289"/>
                    <a:pt x="0" y="21133"/>
                  </a:cubicBezTo>
                  <a:cubicBezTo>
                    <a:pt x="0" y="8857"/>
                    <a:pt x="0" y="8857"/>
                    <a:pt x="0" y="8857"/>
                  </a:cubicBezTo>
                  <a:cubicBezTo>
                    <a:pt x="0" y="8546"/>
                    <a:pt x="245" y="8080"/>
                    <a:pt x="981" y="7769"/>
                  </a:cubicBezTo>
                  <a:cubicBezTo>
                    <a:pt x="20618" y="155"/>
                    <a:pt x="20618" y="155"/>
                    <a:pt x="20618" y="155"/>
                  </a:cubicBezTo>
                  <a:cubicBezTo>
                    <a:pt x="20863" y="0"/>
                    <a:pt x="21109" y="0"/>
                    <a:pt x="21109" y="155"/>
                  </a:cubicBezTo>
                  <a:cubicBezTo>
                    <a:pt x="21354" y="155"/>
                    <a:pt x="21354" y="155"/>
                    <a:pt x="21354" y="155"/>
                  </a:cubicBezTo>
                  <a:cubicBezTo>
                    <a:pt x="21354" y="155"/>
                    <a:pt x="21600" y="310"/>
                    <a:pt x="21600" y="310"/>
                  </a:cubicBezTo>
                  <a:close/>
                </a:path>
              </a:pathLst>
            </a:custGeom>
            <a:solidFill>
              <a:srgbClr val="C3D600"/>
            </a:solidFill>
            <a:ln w="9525" cap="flat" cmpd="sng">
              <a:noFill/>
              <a:prstDash val="solid"/>
              <a:round/>
            </a:ln>
          </p:spPr>
          <p:txBody>
            <a:bodyPr rtlCol="0" anchor="ctr"/>
            <a:lstStyle/>
            <a:p>
              <a:pPr algn="ctr"/>
            </a:p>
          </p:txBody>
        </p:sp>
        <p:sp>
          <p:nvSpPr>
            <p:cNvPr id="883" name="曲线"/>
            <p:cNvSpPr/>
            <p:nvPr/>
          </p:nvSpPr>
          <p:spPr>
            <a:xfrm>
              <a:off x="6202480" y="3714866"/>
              <a:ext cx="165229" cy="264578"/>
            </a:xfrm>
            <a:custGeom>
              <a:avLst/>
              <a:gdLst>
                <a:gd name="T1" fmla="*/ 0 w 21600"/>
                <a:gd name="T2" fmla="*/ 0 h 21600"/>
                <a:gd name="T3" fmla="*/ 21600 w 21600"/>
                <a:gd name="T4" fmla="*/ 21600 h 21600"/>
              </a:gdLst>
              <a:ahLst/>
              <a:cxnLst/>
              <a:rect l="T1" t="T2" r="T3" b="T4"/>
              <a:pathLst>
                <a:path w="21600" h="21600">
                  <a:moveTo>
                    <a:pt x="21600" y="310"/>
                  </a:moveTo>
                  <a:cubicBezTo>
                    <a:pt x="21600" y="12897"/>
                    <a:pt x="21600" y="12897"/>
                    <a:pt x="21600" y="12897"/>
                  </a:cubicBezTo>
                  <a:cubicBezTo>
                    <a:pt x="21600" y="13208"/>
                    <a:pt x="21351" y="13519"/>
                    <a:pt x="20855" y="13674"/>
                  </a:cubicBezTo>
                  <a:cubicBezTo>
                    <a:pt x="20855" y="13674"/>
                    <a:pt x="20855" y="13674"/>
                    <a:pt x="20855" y="13674"/>
                  </a:cubicBezTo>
                  <a:cubicBezTo>
                    <a:pt x="14400" y="16161"/>
                    <a:pt x="14400" y="16161"/>
                    <a:pt x="14400" y="16161"/>
                  </a:cubicBezTo>
                  <a:cubicBezTo>
                    <a:pt x="993" y="21444"/>
                    <a:pt x="993" y="21444"/>
                    <a:pt x="993" y="21444"/>
                  </a:cubicBezTo>
                  <a:cubicBezTo>
                    <a:pt x="744" y="21599"/>
                    <a:pt x="496" y="21444"/>
                    <a:pt x="248" y="21444"/>
                  </a:cubicBezTo>
                  <a:cubicBezTo>
                    <a:pt x="0" y="21289"/>
                    <a:pt x="0" y="21289"/>
                    <a:pt x="0" y="21133"/>
                  </a:cubicBezTo>
                  <a:cubicBezTo>
                    <a:pt x="0" y="8857"/>
                    <a:pt x="0" y="8857"/>
                    <a:pt x="0" y="8857"/>
                  </a:cubicBezTo>
                  <a:cubicBezTo>
                    <a:pt x="0" y="8391"/>
                    <a:pt x="248" y="8080"/>
                    <a:pt x="993" y="7769"/>
                  </a:cubicBezTo>
                  <a:cubicBezTo>
                    <a:pt x="20855" y="155"/>
                    <a:pt x="20855" y="155"/>
                    <a:pt x="20855" y="155"/>
                  </a:cubicBezTo>
                  <a:cubicBezTo>
                    <a:pt x="21103" y="0"/>
                    <a:pt x="21351" y="0"/>
                    <a:pt x="21351" y="0"/>
                  </a:cubicBezTo>
                  <a:cubicBezTo>
                    <a:pt x="21351" y="155"/>
                    <a:pt x="21351" y="155"/>
                    <a:pt x="21351" y="155"/>
                  </a:cubicBezTo>
                  <a:cubicBezTo>
                    <a:pt x="21600" y="155"/>
                    <a:pt x="21600" y="310"/>
                    <a:pt x="21600" y="310"/>
                  </a:cubicBezTo>
                  <a:close/>
                </a:path>
              </a:pathLst>
            </a:custGeom>
            <a:solidFill>
              <a:srgbClr val="C3D600">
                <a:alpha val="97000"/>
              </a:srgbClr>
            </a:solidFill>
            <a:ln w="9525" cap="flat" cmpd="sng">
              <a:noFill/>
              <a:prstDash val="solid"/>
              <a:round/>
            </a:ln>
          </p:spPr>
          <p:txBody>
            <a:bodyPr rtlCol="0" anchor="ctr"/>
            <a:lstStyle/>
            <a:p>
              <a:pPr algn="ctr"/>
            </a:p>
          </p:txBody>
        </p:sp>
        <p:sp>
          <p:nvSpPr>
            <p:cNvPr id="884" name="曲线"/>
            <p:cNvSpPr/>
            <p:nvPr/>
          </p:nvSpPr>
          <p:spPr>
            <a:xfrm>
              <a:off x="6450325" y="3850597"/>
              <a:ext cx="98351" cy="73767"/>
            </a:xfrm>
            <a:custGeom>
              <a:avLst/>
              <a:gdLst>
                <a:gd name="T1" fmla="*/ 0 w 21600"/>
                <a:gd name="T2" fmla="*/ 0 h 21600"/>
                <a:gd name="T3" fmla="*/ 21600 w 21600"/>
                <a:gd name="T4" fmla="*/ 21600 h 21600"/>
              </a:gdLst>
              <a:ahLst/>
              <a:cxnLst/>
              <a:rect l="T1" t="T2" r="T3" b="T4"/>
              <a:pathLst>
                <a:path w="21600" h="21600">
                  <a:moveTo>
                    <a:pt x="21600" y="0"/>
                  </a:moveTo>
                  <a:lnTo>
                    <a:pt x="21600" y="3168"/>
                  </a:lnTo>
                  <a:lnTo>
                    <a:pt x="10799" y="20447"/>
                  </a:lnTo>
                  <a:lnTo>
                    <a:pt x="0" y="21600"/>
                  </a:lnTo>
                  <a:lnTo>
                    <a:pt x="0" y="18431"/>
                  </a:lnTo>
                  <a:lnTo>
                    <a:pt x="21600" y="0"/>
                  </a:lnTo>
                  <a:close/>
                </a:path>
              </a:pathLst>
            </a:custGeom>
            <a:solidFill>
              <a:srgbClr val="FFFFFF"/>
            </a:solidFill>
            <a:ln w="9525" cap="flat" cmpd="sng">
              <a:noFill/>
              <a:prstDash val="solid"/>
              <a:round/>
            </a:ln>
          </p:spPr>
          <p:txBody>
            <a:bodyPr rtlCol="0" anchor="ctr"/>
            <a:lstStyle/>
            <a:p>
              <a:pPr algn="ctr"/>
            </a:p>
          </p:txBody>
        </p:sp>
        <p:sp>
          <p:nvSpPr>
            <p:cNvPr id="885" name="曲线"/>
            <p:cNvSpPr/>
            <p:nvPr/>
          </p:nvSpPr>
          <p:spPr>
            <a:xfrm>
              <a:off x="6450325" y="3867319"/>
              <a:ext cx="98351" cy="116060"/>
            </a:xfrm>
            <a:custGeom>
              <a:avLst/>
              <a:gdLst>
                <a:gd name="T1" fmla="*/ 0 w 21600"/>
                <a:gd name="T2" fmla="*/ 0 h 21600"/>
                <a:gd name="T3" fmla="*/ 21600 w 21600"/>
                <a:gd name="T4" fmla="*/ 21600 h 21600"/>
              </a:gdLst>
              <a:ahLst/>
              <a:cxnLst/>
              <a:rect l="T1" t="T2" r="T3" b="T4"/>
              <a:pathLst>
                <a:path w="21600" h="21600">
                  <a:moveTo>
                    <a:pt x="10799" y="10983"/>
                  </a:moveTo>
                  <a:lnTo>
                    <a:pt x="21600" y="0"/>
                  </a:lnTo>
                  <a:lnTo>
                    <a:pt x="21600" y="10250"/>
                  </a:lnTo>
                  <a:lnTo>
                    <a:pt x="0" y="21600"/>
                  </a:lnTo>
                  <a:lnTo>
                    <a:pt x="0" y="11715"/>
                  </a:lnTo>
                  <a:lnTo>
                    <a:pt x="10799" y="10983"/>
                  </a:lnTo>
                  <a:close/>
                </a:path>
              </a:pathLst>
            </a:custGeom>
            <a:solidFill>
              <a:srgbClr val="FFFFFF"/>
            </a:solidFill>
            <a:ln w="9525" cap="flat" cmpd="sng">
              <a:noFill/>
              <a:prstDash val="solid"/>
              <a:round/>
            </a:ln>
          </p:spPr>
          <p:txBody>
            <a:bodyPr rtlCol="0" anchor="ctr"/>
            <a:lstStyle/>
            <a:p>
              <a:pPr algn="ctr"/>
            </a:p>
          </p:txBody>
        </p:sp>
        <p:sp>
          <p:nvSpPr>
            <p:cNvPr id="886" name="曲线"/>
            <p:cNvSpPr/>
            <p:nvPr/>
          </p:nvSpPr>
          <p:spPr>
            <a:xfrm>
              <a:off x="6089376" y="2530661"/>
              <a:ext cx="188834" cy="273429"/>
            </a:xfrm>
            <a:custGeom>
              <a:avLst/>
              <a:gdLst>
                <a:gd name="T1" fmla="*/ 0 w 21600"/>
                <a:gd name="T2" fmla="*/ 0 h 21600"/>
                <a:gd name="T3" fmla="*/ 21600 w 21600"/>
                <a:gd name="T4" fmla="*/ 21600 h 21600"/>
              </a:gdLst>
              <a:ahLst/>
              <a:cxnLst/>
              <a:rect l="T1" t="T2" r="T3" b="T4"/>
              <a:pathLst>
                <a:path w="21600" h="21600">
                  <a:moveTo>
                    <a:pt x="21600" y="1199"/>
                  </a:moveTo>
                  <a:cubicBezTo>
                    <a:pt x="21600" y="13349"/>
                    <a:pt x="21600" y="13349"/>
                    <a:pt x="21600" y="13349"/>
                  </a:cubicBezTo>
                  <a:cubicBezTo>
                    <a:pt x="21600" y="13649"/>
                    <a:pt x="21381" y="13949"/>
                    <a:pt x="20945" y="14100"/>
                  </a:cubicBezTo>
                  <a:cubicBezTo>
                    <a:pt x="20945" y="14100"/>
                    <a:pt x="20945" y="14100"/>
                    <a:pt x="20945" y="14100"/>
                  </a:cubicBezTo>
                  <a:cubicBezTo>
                    <a:pt x="15272" y="16500"/>
                    <a:pt x="15272" y="16500"/>
                    <a:pt x="15272" y="16500"/>
                  </a:cubicBezTo>
                  <a:cubicBezTo>
                    <a:pt x="3272" y="21600"/>
                    <a:pt x="3272" y="21600"/>
                    <a:pt x="3272" y="21600"/>
                  </a:cubicBezTo>
                  <a:cubicBezTo>
                    <a:pt x="3054" y="21600"/>
                    <a:pt x="2836" y="21600"/>
                    <a:pt x="2836" y="21600"/>
                  </a:cubicBezTo>
                  <a:cubicBezTo>
                    <a:pt x="436" y="20550"/>
                    <a:pt x="436" y="20550"/>
                    <a:pt x="436" y="20550"/>
                  </a:cubicBezTo>
                  <a:cubicBezTo>
                    <a:pt x="218" y="20550"/>
                    <a:pt x="0" y="20400"/>
                    <a:pt x="0" y="20249"/>
                  </a:cubicBezTo>
                  <a:cubicBezTo>
                    <a:pt x="0" y="8550"/>
                    <a:pt x="0" y="8550"/>
                    <a:pt x="0" y="8550"/>
                  </a:cubicBezTo>
                  <a:cubicBezTo>
                    <a:pt x="0" y="8099"/>
                    <a:pt x="436" y="7650"/>
                    <a:pt x="1090" y="7349"/>
                  </a:cubicBezTo>
                  <a:cubicBezTo>
                    <a:pt x="18327" y="0"/>
                    <a:pt x="18327" y="0"/>
                    <a:pt x="18327" y="0"/>
                  </a:cubicBezTo>
                  <a:cubicBezTo>
                    <a:pt x="18545" y="0"/>
                    <a:pt x="18981" y="0"/>
                    <a:pt x="19200" y="0"/>
                  </a:cubicBezTo>
                  <a:cubicBezTo>
                    <a:pt x="21381" y="900"/>
                    <a:pt x="21381" y="900"/>
                    <a:pt x="21381" y="900"/>
                  </a:cubicBezTo>
                  <a:cubicBezTo>
                    <a:pt x="21381" y="1049"/>
                    <a:pt x="21381" y="1049"/>
                    <a:pt x="21381" y="1049"/>
                  </a:cubicBezTo>
                  <a:cubicBezTo>
                    <a:pt x="21600" y="1049"/>
                    <a:pt x="21600" y="1199"/>
                    <a:pt x="21600" y="1199"/>
                  </a:cubicBezTo>
                  <a:close/>
                </a:path>
              </a:pathLst>
            </a:custGeom>
            <a:solidFill>
              <a:srgbClr val="8BA6FC"/>
            </a:solidFill>
            <a:ln w="9525" cap="flat" cmpd="sng">
              <a:noFill/>
              <a:prstDash val="solid"/>
              <a:round/>
            </a:ln>
          </p:spPr>
          <p:txBody>
            <a:bodyPr rtlCol="0" anchor="ctr"/>
            <a:lstStyle/>
            <a:p>
              <a:pPr algn="ctr"/>
            </a:p>
          </p:txBody>
        </p:sp>
        <p:sp>
          <p:nvSpPr>
            <p:cNvPr id="887" name="曲线"/>
            <p:cNvSpPr/>
            <p:nvPr/>
          </p:nvSpPr>
          <p:spPr>
            <a:xfrm>
              <a:off x="6111013" y="2542464"/>
              <a:ext cx="167197" cy="261626"/>
            </a:xfrm>
            <a:custGeom>
              <a:avLst/>
              <a:gdLst>
                <a:gd name="T1" fmla="*/ 0 w 21600"/>
                <a:gd name="T2" fmla="*/ 0 h 21600"/>
                <a:gd name="T3" fmla="*/ 21600 w 21600"/>
                <a:gd name="T4" fmla="*/ 21600 h 21600"/>
              </a:gdLst>
              <a:ahLst/>
              <a:cxnLst/>
              <a:rect l="T1" t="T2" r="T3" b="T4"/>
              <a:pathLst>
                <a:path w="21600" h="21600">
                  <a:moveTo>
                    <a:pt x="21600" y="313"/>
                  </a:moveTo>
                  <a:cubicBezTo>
                    <a:pt x="21600" y="12991"/>
                    <a:pt x="21600" y="12991"/>
                    <a:pt x="21600" y="12991"/>
                  </a:cubicBezTo>
                  <a:cubicBezTo>
                    <a:pt x="21600" y="13304"/>
                    <a:pt x="21354" y="13617"/>
                    <a:pt x="20863" y="13773"/>
                  </a:cubicBezTo>
                  <a:cubicBezTo>
                    <a:pt x="20863" y="13773"/>
                    <a:pt x="20863" y="13773"/>
                    <a:pt x="20863" y="13773"/>
                  </a:cubicBezTo>
                  <a:cubicBezTo>
                    <a:pt x="14481" y="16278"/>
                    <a:pt x="14481" y="16278"/>
                    <a:pt x="14481" y="16278"/>
                  </a:cubicBezTo>
                  <a:cubicBezTo>
                    <a:pt x="981" y="21600"/>
                    <a:pt x="981" y="21600"/>
                    <a:pt x="981" y="21600"/>
                  </a:cubicBezTo>
                  <a:cubicBezTo>
                    <a:pt x="736" y="21600"/>
                    <a:pt x="490" y="21600"/>
                    <a:pt x="490" y="21600"/>
                  </a:cubicBezTo>
                  <a:cubicBezTo>
                    <a:pt x="245" y="21443"/>
                    <a:pt x="0" y="21443"/>
                    <a:pt x="0" y="21286"/>
                  </a:cubicBezTo>
                  <a:cubicBezTo>
                    <a:pt x="0" y="8921"/>
                    <a:pt x="0" y="8921"/>
                    <a:pt x="0" y="8921"/>
                  </a:cubicBezTo>
                  <a:cubicBezTo>
                    <a:pt x="0" y="8452"/>
                    <a:pt x="490" y="8139"/>
                    <a:pt x="981" y="7826"/>
                  </a:cubicBezTo>
                  <a:cubicBezTo>
                    <a:pt x="20863" y="156"/>
                    <a:pt x="20863" y="156"/>
                    <a:pt x="20863" y="156"/>
                  </a:cubicBezTo>
                  <a:cubicBezTo>
                    <a:pt x="21109" y="0"/>
                    <a:pt x="21109" y="0"/>
                    <a:pt x="21354" y="0"/>
                  </a:cubicBezTo>
                  <a:cubicBezTo>
                    <a:pt x="21354" y="156"/>
                    <a:pt x="21354" y="156"/>
                    <a:pt x="21354" y="156"/>
                  </a:cubicBezTo>
                  <a:cubicBezTo>
                    <a:pt x="21600" y="156"/>
                    <a:pt x="21600" y="313"/>
                    <a:pt x="21600" y="313"/>
                  </a:cubicBezTo>
                  <a:close/>
                </a:path>
              </a:pathLst>
            </a:custGeom>
            <a:solidFill>
              <a:srgbClr val="C9D4FE"/>
            </a:solidFill>
            <a:ln w="9525" cap="flat" cmpd="sng">
              <a:noFill/>
              <a:prstDash val="solid"/>
              <a:round/>
            </a:ln>
          </p:spPr>
          <p:txBody>
            <a:bodyPr rtlCol="0" anchor="ctr"/>
            <a:lstStyle/>
            <a:p>
              <a:pPr algn="ctr"/>
            </a:p>
          </p:txBody>
        </p:sp>
        <p:sp>
          <p:nvSpPr>
            <p:cNvPr id="888" name="曲线"/>
            <p:cNvSpPr/>
            <p:nvPr/>
          </p:nvSpPr>
          <p:spPr>
            <a:xfrm>
              <a:off x="6300831" y="2291656"/>
              <a:ext cx="117038" cy="181958"/>
            </a:xfrm>
            <a:custGeom>
              <a:avLst/>
              <a:gdLst>
                <a:gd name="T1" fmla="*/ 0 w 21600"/>
                <a:gd name="T2" fmla="*/ 0 h 21600"/>
                <a:gd name="T3" fmla="*/ 21600 w 21600"/>
                <a:gd name="T4" fmla="*/ 21600 h 21600"/>
              </a:gdLst>
              <a:ahLst/>
              <a:cxnLst/>
              <a:rect l="T1" t="T2" r="T3" b="T4"/>
              <a:pathLst>
                <a:path w="21600" h="21600">
                  <a:moveTo>
                    <a:pt x="21600" y="224"/>
                  </a:moveTo>
                  <a:cubicBezTo>
                    <a:pt x="21600" y="12825"/>
                    <a:pt x="21600" y="12825"/>
                    <a:pt x="21600" y="12825"/>
                  </a:cubicBezTo>
                  <a:cubicBezTo>
                    <a:pt x="21600" y="13275"/>
                    <a:pt x="21245" y="13499"/>
                    <a:pt x="20891" y="13724"/>
                  </a:cubicBezTo>
                  <a:cubicBezTo>
                    <a:pt x="20891" y="13724"/>
                    <a:pt x="20891" y="13724"/>
                    <a:pt x="20891" y="13724"/>
                  </a:cubicBezTo>
                  <a:cubicBezTo>
                    <a:pt x="14163" y="16424"/>
                    <a:pt x="14163" y="16424"/>
                    <a:pt x="14163" y="16424"/>
                  </a:cubicBezTo>
                  <a:cubicBezTo>
                    <a:pt x="708" y="21600"/>
                    <a:pt x="708" y="21600"/>
                    <a:pt x="708" y="21600"/>
                  </a:cubicBezTo>
                  <a:cubicBezTo>
                    <a:pt x="708" y="21600"/>
                    <a:pt x="354" y="21600"/>
                    <a:pt x="0" y="21600"/>
                  </a:cubicBezTo>
                  <a:cubicBezTo>
                    <a:pt x="0" y="21600"/>
                    <a:pt x="0" y="21374"/>
                    <a:pt x="0" y="21149"/>
                  </a:cubicBezTo>
                  <a:cubicBezTo>
                    <a:pt x="0" y="8999"/>
                    <a:pt x="0" y="8999"/>
                    <a:pt x="0" y="8999"/>
                  </a:cubicBezTo>
                  <a:cubicBezTo>
                    <a:pt x="0" y="8549"/>
                    <a:pt x="354" y="8100"/>
                    <a:pt x="708" y="7875"/>
                  </a:cubicBezTo>
                  <a:cubicBezTo>
                    <a:pt x="20891" y="0"/>
                    <a:pt x="20891" y="0"/>
                    <a:pt x="20891" y="0"/>
                  </a:cubicBezTo>
                  <a:cubicBezTo>
                    <a:pt x="20891" y="0"/>
                    <a:pt x="21245" y="0"/>
                    <a:pt x="21245" y="0"/>
                  </a:cubicBezTo>
                  <a:cubicBezTo>
                    <a:pt x="21245" y="0"/>
                    <a:pt x="21245" y="0"/>
                    <a:pt x="21245" y="0"/>
                  </a:cubicBezTo>
                  <a:cubicBezTo>
                    <a:pt x="21600" y="0"/>
                    <a:pt x="21600" y="224"/>
                    <a:pt x="21600" y="224"/>
                  </a:cubicBezTo>
                  <a:close/>
                </a:path>
              </a:pathLst>
            </a:custGeom>
            <a:solidFill>
              <a:srgbClr val="C9D4FE">
                <a:alpha val="50000"/>
              </a:srgbClr>
            </a:solidFill>
            <a:ln w="9525" cap="flat" cmpd="sng">
              <a:noFill/>
              <a:prstDash val="solid"/>
              <a:round/>
            </a:ln>
          </p:spPr>
          <p:txBody>
            <a:bodyPr rtlCol="0" anchor="ctr"/>
            <a:lstStyle/>
            <a:p>
              <a:pPr algn="ctr"/>
            </a:p>
          </p:txBody>
        </p:sp>
        <p:sp>
          <p:nvSpPr>
            <p:cNvPr id="889" name="曲线"/>
            <p:cNvSpPr/>
            <p:nvPr/>
          </p:nvSpPr>
          <p:spPr>
            <a:xfrm>
              <a:off x="7058136" y="1825449"/>
              <a:ext cx="118021" cy="183925"/>
            </a:xfrm>
            <a:custGeom>
              <a:avLst/>
              <a:gdLst>
                <a:gd name="T1" fmla="*/ 0 w 21600"/>
                <a:gd name="T2" fmla="*/ 0 h 21600"/>
                <a:gd name="T3" fmla="*/ 21600 w 21600"/>
                <a:gd name="T4" fmla="*/ 21600 h 21600"/>
              </a:gdLst>
              <a:ahLst/>
              <a:cxnLst/>
              <a:rect l="T1" t="T2" r="T3" b="T4"/>
              <a:pathLst>
                <a:path w="21600" h="21600">
                  <a:moveTo>
                    <a:pt x="21600" y="222"/>
                  </a:moveTo>
                  <a:cubicBezTo>
                    <a:pt x="21600" y="12915"/>
                    <a:pt x="21600" y="12915"/>
                    <a:pt x="21600" y="12915"/>
                  </a:cubicBezTo>
                  <a:cubicBezTo>
                    <a:pt x="21600" y="13138"/>
                    <a:pt x="21251" y="13583"/>
                    <a:pt x="20903" y="13583"/>
                  </a:cubicBezTo>
                  <a:cubicBezTo>
                    <a:pt x="20903" y="13806"/>
                    <a:pt x="20903" y="13806"/>
                    <a:pt x="20903" y="13806"/>
                  </a:cubicBezTo>
                  <a:cubicBezTo>
                    <a:pt x="14283" y="16255"/>
                    <a:pt x="14283" y="16255"/>
                    <a:pt x="14283" y="16255"/>
                  </a:cubicBezTo>
                  <a:cubicBezTo>
                    <a:pt x="1045" y="21377"/>
                    <a:pt x="1045" y="21377"/>
                    <a:pt x="1045" y="21377"/>
                  </a:cubicBezTo>
                  <a:cubicBezTo>
                    <a:pt x="1045" y="21600"/>
                    <a:pt x="696" y="21600"/>
                    <a:pt x="348" y="21377"/>
                  </a:cubicBezTo>
                  <a:cubicBezTo>
                    <a:pt x="348" y="21377"/>
                    <a:pt x="0" y="21154"/>
                    <a:pt x="0" y="21154"/>
                  </a:cubicBezTo>
                  <a:cubicBezTo>
                    <a:pt x="0" y="8907"/>
                    <a:pt x="0" y="8907"/>
                    <a:pt x="0" y="8907"/>
                  </a:cubicBezTo>
                  <a:cubicBezTo>
                    <a:pt x="0" y="8461"/>
                    <a:pt x="348" y="8016"/>
                    <a:pt x="1045" y="7793"/>
                  </a:cubicBezTo>
                  <a:cubicBezTo>
                    <a:pt x="20903" y="0"/>
                    <a:pt x="20903" y="0"/>
                    <a:pt x="20903" y="0"/>
                  </a:cubicBezTo>
                  <a:cubicBezTo>
                    <a:pt x="20903" y="0"/>
                    <a:pt x="20903" y="0"/>
                    <a:pt x="21251" y="0"/>
                  </a:cubicBezTo>
                  <a:cubicBezTo>
                    <a:pt x="21251" y="0"/>
                    <a:pt x="21251" y="0"/>
                    <a:pt x="21251" y="0"/>
                  </a:cubicBezTo>
                  <a:cubicBezTo>
                    <a:pt x="21251" y="0"/>
                    <a:pt x="21600" y="222"/>
                    <a:pt x="21600" y="222"/>
                  </a:cubicBezTo>
                  <a:close/>
                </a:path>
              </a:pathLst>
            </a:custGeom>
            <a:solidFill>
              <a:srgbClr val="C9D4FE">
                <a:alpha val="50000"/>
              </a:srgbClr>
            </a:solidFill>
            <a:ln w="9525" cap="flat" cmpd="sng">
              <a:noFill/>
              <a:prstDash val="solid"/>
              <a:round/>
            </a:ln>
          </p:spPr>
          <p:txBody>
            <a:bodyPr rtlCol="0" anchor="ctr"/>
            <a:lstStyle/>
            <a:p>
              <a:pPr algn="ctr"/>
            </a:p>
          </p:txBody>
        </p:sp>
        <p:sp>
          <p:nvSpPr>
            <p:cNvPr id="890" name="曲线"/>
            <p:cNvSpPr/>
            <p:nvPr/>
          </p:nvSpPr>
          <p:spPr>
            <a:xfrm>
              <a:off x="7221400" y="1619885"/>
              <a:ext cx="175065" cy="275396"/>
            </a:xfrm>
            <a:custGeom>
              <a:avLst/>
              <a:gdLst>
                <a:gd name="T1" fmla="*/ 0 w 21600"/>
                <a:gd name="T2" fmla="*/ 0 h 21600"/>
                <a:gd name="T3" fmla="*/ 21600 w 21600"/>
                <a:gd name="T4" fmla="*/ 21600 h 21600"/>
              </a:gdLst>
              <a:ahLst/>
              <a:cxnLst/>
              <a:rect l="T1" t="T2" r="T3" b="T4"/>
              <a:pathLst>
                <a:path w="21600" h="21600">
                  <a:moveTo>
                    <a:pt x="21600" y="446"/>
                  </a:moveTo>
                  <a:cubicBezTo>
                    <a:pt x="21600" y="12959"/>
                    <a:pt x="21600" y="12959"/>
                    <a:pt x="21600" y="12959"/>
                  </a:cubicBezTo>
                  <a:cubicBezTo>
                    <a:pt x="21600" y="13257"/>
                    <a:pt x="21365" y="13555"/>
                    <a:pt x="20895" y="13853"/>
                  </a:cubicBezTo>
                  <a:cubicBezTo>
                    <a:pt x="20895" y="13853"/>
                    <a:pt x="20895" y="13853"/>
                    <a:pt x="20895" y="13853"/>
                  </a:cubicBezTo>
                  <a:cubicBezTo>
                    <a:pt x="14321" y="16386"/>
                    <a:pt x="14321" y="16386"/>
                    <a:pt x="14321" y="16386"/>
                  </a:cubicBezTo>
                  <a:cubicBezTo>
                    <a:pt x="1173" y="21600"/>
                    <a:pt x="1173" y="21600"/>
                    <a:pt x="1173" y="21600"/>
                  </a:cubicBezTo>
                  <a:cubicBezTo>
                    <a:pt x="939" y="21600"/>
                    <a:pt x="469" y="21600"/>
                    <a:pt x="469" y="21600"/>
                  </a:cubicBezTo>
                  <a:cubicBezTo>
                    <a:pt x="234" y="21451"/>
                    <a:pt x="0" y="21302"/>
                    <a:pt x="0" y="21153"/>
                  </a:cubicBezTo>
                  <a:cubicBezTo>
                    <a:pt x="0" y="8937"/>
                    <a:pt x="0" y="8937"/>
                    <a:pt x="0" y="8937"/>
                  </a:cubicBezTo>
                  <a:cubicBezTo>
                    <a:pt x="0" y="8491"/>
                    <a:pt x="469" y="8193"/>
                    <a:pt x="939" y="7895"/>
                  </a:cubicBezTo>
                  <a:cubicBezTo>
                    <a:pt x="20895" y="148"/>
                    <a:pt x="20895" y="148"/>
                    <a:pt x="20895" y="148"/>
                  </a:cubicBezTo>
                  <a:cubicBezTo>
                    <a:pt x="21130" y="148"/>
                    <a:pt x="21130" y="0"/>
                    <a:pt x="21365" y="148"/>
                  </a:cubicBezTo>
                  <a:cubicBezTo>
                    <a:pt x="21365" y="148"/>
                    <a:pt x="21365" y="148"/>
                    <a:pt x="21365" y="148"/>
                  </a:cubicBezTo>
                  <a:cubicBezTo>
                    <a:pt x="21600" y="148"/>
                    <a:pt x="21600" y="297"/>
                    <a:pt x="21600" y="446"/>
                  </a:cubicBezTo>
                  <a:close/>
                </a:path>
              </a:pathLst>
            </a:custGeom>
            <a:solidFill>
              <a:srgbClr val="FFDC79">
                <a:alpha val="50000"/>
              </a:srgbClr>
            </a:solidFill>
            <a:ln w="9525" cap="flat" cmpd="sng">
              <a:noFill/>
              <a:prstDash val="solid"/>
              <a:round/>
            </a:ln>
          </p:spPr>
          <p:txBody>
            <a:bodyPr rtlCol="0" anchor="ctr"/>
            <a:lstStyle/>
            <a:p>
              <a:pPr algn="ctr"/>
            </a:p>
          </p:txBody>
        </p:sp>
        <p:sp>
          <p:nvSpPr>
            <p:cNvPr id="891" name="曲线"/>
            <p:cNvSpPr/>
            <p:nvPr/>
          </p:nvSpPr>
          <p:spPr>
            <a:xfrm>
              <a:off x="6114947" y="3875187"/>
              <a:ext cx="175065" cy="275396"/>
            </a:xfrm>
            <a:custGeom>
              <a:avLst/>
              <a:gdLst>
                <a:gd name="T1" fmla="*/ 0 w 21600"/>
                <a:gd name="T2" fmla="*/ 0 h 21600"/>
                <a:gd name="T3" fmla="*/ 21600 w 21600"/>
                <a:gd name="T4" fmla="*/ 21600 h 21600"/>
              </a:gdLst>
              <a:ahLst/>
              <a:cxnLst/>
              <a:rect l="T1" t="T2" r="T3" b="T4"/>
              <a:pathLst>
                <a:path w="21600" h="21600">
                  <a:moveTo>
                    <a:pt x="21600" y="297"/>
                  </a:moveTo>
                  <a:cubicBezTo>
                    <a:pt x="21600" y="12811"/>
                    <a:pt x="21600" y="12811"/>
                    <a:pt x="21600" y="12811"/>
                  </a:cubicBezTo>
                  <a:cubicBezTo>
                    <a:pt x="21600" y="13257"/>
                    <a:pt x="21130" y="13555"/>
                    <a:pt x="20895" y="13704"/>
                  </a:cubicBezTo>
                  <a:cubicBezTo>
                    <a:pt x="20660" y="13704"/>
                    <a:pt x="20660" y="13704"/>
                    <a:pt x="20660" y="13704"/>
                  </a:cubicBezTo>
                  <a:cubicBezTo>
                    <a:pt x="14321" y="16237"/>
                    <a:pt x="14321" y="16237"/>
                    <a:pt x="14321" y="16237"/>
                  </a:cubicBezTo>
                  <a:cubicBezTo>
                    <a:pt x="939" y="21451"/>
                    <a:pt x="939" y="21451"/>
                    <a:pt x="939" y="21451"/>
                  </a:cubicBezTo>
                  <a:cubicBezTo>
                    <a:pt x="704" y="21600"/>
                    <a:pt x="469" y="21600"/>
                    <a:pt x="234" y="21451"/>
                  </a:cubicBezTo>
                  <a:cubicBezTo>
                    <a:pt x="0" y="21451"/>
                    <a:pt x="0" y="21302"/>
                    <a:pt x="0" y="21153"/>
                  </a:cubicBezTo>
                  <a:cubicBezTo>
                    <a:pt x="0" y="8937"/>
                    <a:pt x="0" y="8937"/>
                    <a:pt x="0" y="8937"/>
                  </a:cubicBezTo>
                  <a:cubicBezTo>
                    <a:pt x="0" y="8491"/>
                    <a:pt x="234" y="8044"/>
                    <a:pt x="939" y="7746"/>
                  </a:cubicBezTo>
                  <a:cubicBezTo>
                    <a:pt x="20660" y="0"/>
                    <a:pt x="20660" y="0"/>
                    <a:pt x="20660" y="0"/>
                  </a:cubicBezTo>
                  <a:cubicBezTo>
                    <a:pt x="20895" y="0"/>
                    <a:pt x="21130" y="0"/>
                    <a:pt x="21130" y="0"/>
                  </a:cubicBezTo>
                  <a:cubicBezTo>
                    <a:pt x="21365" y="0"/>
                    <a:pt x="21365" y="0"/>
                    <a:pt x="21365" y="0"/>
                  </a:cubicBezTo>
                  <a:cubicBezTo>
                    <a:pt x="21365" y="148"/>
                    <a:pt x="21600" y="148"/>
                    <a:pt x="21600" y="297"/>
                  </a:cubicBezTo>
                  <a:close/>
                </a:path>
              </a:pathLst>
            </a:custGeom>
            <a:solidFill>
              <a:srgbClr val="FFDC79">
                <a:alpha val="50000"/>
              </a:srgbClr>
            </a:solidFill>
            <a:ln w="9525" cap="flat" cmpd="sng">
              <a:noFill/>
              <a:prstDash val="solid"/>
              <a:round/>
            </a:ln>
          </p:spPr>
          <p:txBody>
            <a:bodyPr rtlCol="0" anchor="ctr"/>
            <a:lstStyle/>
            <a:p>
              <a:pPr algn="ctr"/>
            </a:p>
          </p:txBody>
        </p:sp>
        <p:sp>
          <p:nvSpPr>
            <p:cNvPr id="892" name="曲线"/>
            <p:cNvSpPr/>
            <p:nvPr/>
          </p:nvSpPr>
          <p:spPr>
            <a:xfrm>
              <a:off x="6141502" y="2583773"/>
              <a:ext cx="116054" cy="154419"/>
            </a:xfrm>
            <a:custGeom>
              <a:avLst/>
              <a:gdLst>
                <a:gd name="T1" fmla="*/ 0 w 21600"/>
                <a:gd name="T2" fmla="*/ 0 h 21600"/>
                <a:gd name="T3" fmla="*/ 21600 w 21600"/>
                <a:gd name="T4" fmla="*/ 21600 h 21600"/>
              </a:gdLst>
              <a:ahLst/>
              <a:cxnLst/>
              <a:rect l="T1" t="T2" r="T3" b="T4"/>
              <a:pathLst>
                <a:path w="21600" h="21600">
                  <a:moveTo>
                    <a:pt x="9206" y="21600"/>
                  </a:moveTo>
                  <a:cubicBezTo>
                    <a:pt x="708" y="19200"/>
                    <a:pt x="708" y="19200"/>
                    <a:pt x="708" y="19200"/>
                  </a:cubicBezTo>
                  <a:cubicBezTo>
                    <a:pt x="0" y="18933"/>
                    <a:pt x="0" y="18133"/>
                    <a:pt x="708" y="17066"/>
                  </a:cubicBezTo>
                  <a:cubicBezTo>
                    <a:pt x="1416" y="16266"/>
                    <a:pt x="2832" y="15466"/>
                    <a:pt x="3540" y="15733"/>
                  </a:cubicBezTo>
                  <a:cubicBezTo>
                    <a:pt x="8498" y="17333"/>
                    <a:pt x="8498" y="17333"/>
                    <a:pt x="8498" y="17333"/>
                  </a:cubicBezTo>
                  <a:cubicBezTo>
                    <a:pt x="17704" y="1866"/>
                    <a:pt x="17704" y="1866"/>
                    <a:pt x="17704" y="1866"/>
                  </a:cubicBezTo>
                  <a:cubicBezTo>
                    <a:pt x="18059" y="800"/>
                    <a:pt x="19475" y="0"/>
                    <a:pt x="20537" y="0"/>
                  </a:cubicBezTo>
                  <a:cubicBezTo>
                    <a:pt x="21245" y="0"/>
                    <a:pt x="21599" y="800"/>
                    <a:pt x="20891" y="1866"/>
                  </a:cubicBezTo>
                  <a:lnTo>
                    <a:pt x="9206" y="21600"/>
                  </a:lnTo>
                  <a:close/>
                </a:path>
              </a:pathLst>
            </a:custGeom>
            <a:solidFill>
              <a:srgbClr val="FFFFFF"/>
            </a:solidFill>
            <a:ln w="9525" cap="flat" cmpd="sng">
              <a:noFill/>
              <a:prstDash val="solid"/>
              <a:round/>
            </a:ln>
          </p:spPr>
          <p:txBody>
            <a:bodyPr rtlCol="0" anchor="ctr"/>
            <a:lstStyle/>
            <a:p>
              <a:pPr algn="ctr"/>
            </a:p>
          </p:txBody>
        </p:sp>
        <p:sp>
          <p:nvSpPr>
            <p:cNvPr id="893" name="曲线"/>
            <p:cNvSpPr/>
            <p:nvPr/>
          </p:nvSpPr>
          <p:spPr>
            <a:xfrm>
              <a:off x="8202946" y="2673277"/>
              <a:ext cx="188834" cy="275396"/>
            </a:xfrm>
            <a:custGeom>
              <a:avLst/>
              <a:gdLst>
                <a:gd name="T1" fmla="*/ 0 w 21600"/>
                <a:gd name="T2" fmla="*/ 0 h 21600"/>
                <a:gd name="T3" fmla="*/ 21600 w 21600"/>
                <a:gd name="T4" fmla="*/ 21600 h 21600"/>
              </a:gdLst>
              <a:ahLst/>
              <a:cxnLst/>
              <a:rect l="T1" t="T2" r="T3" b="T4"/>
              <a:pathLst>
                <a:path w="21600" h="21600">
                  <a:moveTo>
                    <a:pt x="21600" y="1191"/>
                  </a:moveTo>
                  <a:cubicBezTo>
                    <a:pt x="21600" y="13257"/>
                    <a:pt x="21600" y="13257"/>
                    <a:pt x="21600" y="13257"/>
                  </a:cubicBezTo>
                  <a:cubicBezTo>
                    <a:pt x="21600" y="13555"/>
                    <a:pt x="21381" y="13853"/>
                    <a:pt x="20945" y="14002"/>
                  </a:cubicBezTo>
                  <a:cubicBezTo>
                    <a:pt x="20945" y="14002"/>
                    <a:pt x="20945" y="14002"/>
                    <a:pt x="20945" y="14002"/>
                  </a:cubicBezTo>
                  <a:cubicBezTo>
                    <a:pt x="15272" y="16535"/>
                    <a:pt x="15272" y="16535"/>
                    <a:pt x="15272" y="16535"/>
                  </a:cubicBezTo>
                  <a:cubicBezTo>
                    <a:pt x="3272" y="21451"/>
                    <a:pt x="3272" y="21451"/>
                    <a:pt x="3272" y="21451"/>
                  </a:cubicBezTo>
                  <a:cubicBezTo>
                    <a:pt x="3054" y="21600"/>
                    <a:pt x="2836" y="21600"/>
                    <a:pt x="2836" y="21451"/>
                  </a:cubicBezTo>
                  <a:cubicBezTo>
                    <a:pt x="436" y="20408"/>
                    <a:pt x="436" y="20408"/>
                    <a:pt x="436" y="20408"/>
                  </a:cubicBezTo>
                  <a:cubicBezTo>
                    <a:pt x="218" y="20408"/>
                    <a:pt x="0" y="20259"/>
                    <a:pt x="0" y="20110"/>
                  </a:cubicBezTo>
                  <a:cubicBezTo>
                    <a:pt x="0" y="8491"/>
                    <a:pt x="0" y="8491"/>
                    <a:pt x="0" y="8491"/>
                  </a:cubicBezTo>
                  <a:cubicBezTo>
                    <a:pt x="0" y="8044"/>
                    <a:pt x="436" y="7597"/>
                    <a:pt x="1090" y="7448"/>
                  </a:cubicBezTo>
                  <a:cubicBezTo>
                    <a:pt x="18327" y="0"/>
                    <a:pt x="18327" y="0"/>
                    <a:pt x="18327" y="0"/>
                  </a:cubicBezTo>
                  <a:cubicBezTo>
                    <a:pt x="18545" y="0"/>
                    <a:pt x="18981" y="0"/>
                    <a:pt x="19200" y="0"/>
                  </a:cubicBezTo>
                  <a:cubicBezTo>
                    <a:pt x="21381" y="1042"/>
                    <a:pt x="21381" y="1042"/>
                    <a:pt x="21381" y="1042"/>
                  </a:cubicBezTo>
                  <a:cubicBezTo>
                    <a:pt x="21381" y="1042"/>
                    <a:pt x="21381" y="1042"/>
                    <a:pt x="21381" y="1042"/>
                  </a:cubicBezTo>
                  <a:cubicBezTo>
                    <a:pt x="21600" y="1042"/>
                    <a:pt x="21600" y="1191"/>
                    <a:pt x="21600" y="1191"/>
                  </a:cubicBezTo>
                  <a:close/>
                </a:path>
              </a:pathLst>
            </a:custGeom>
            <a:solidFill>
              <a:srgbClr val="00E0C1"/>
            </a:solidFill>
            <a:ln w="9525" cap="flat" cmpd="sng">
              <a:noFill/>
              <a:prstDash val="solid"/>
              <a:round/>
            </a:ln>
          </p:spPr>
          <p:txBody>
            <a:bodyPr rtlCol="0" anchor="ctr"/>
            <a:lstStyle/>
            <a:p>
              <a:pPr algn="ctr"/>
            </a:p>
          </p:txBody>
        </p:sp>
        <p:sp>
          <p:nvSpPr>
            <p:cNvPr id="894" name="曲线"/>
            <p:cNvSpPr/>
            <p:nvPr/>
          </p:nvSpPr>
          <p:spPr>
            <a:xfrm>
              <a:off x="8223599" y="2685080"/>
              <a:ext cx="168181" cy="263594"/>
            </a:xfrm>
            <a:custGeom>
              <a:avLst/>
              <a:gdLst>
                <a:gd name="T1" fmla="*/ 0 w 21600"/>
                <a:gd name="T2" fmla="*/ 0 h 21600"/>
                <a:gd name="T3" fmla="*/ 21600 w 21600"/>
                <a:gd name="T4" fmla="*/ 21600 h 21600"/>
              </a:gdLst>
              <a:ahLst/>
              <a:cxnLst/>
              <a:rect l="T1" t="T2" r="T3" b="T4"/>
              <a:pathLst>
                <a:path w="21600" h="21600">
                  <a:moveTo>
                    <a:pt x="21600" y="310"/>
                  </a:moveTo>
                  <a:cubicBezTo>
                    <a:pt x="21600" y="12897"/>
                    <a:pt x="21600" y="12897"/>
                    <a:pt x="21600" y="12897"/>
                  </a:cubicBezTo>
                  <a:cubicBezTo>
                    <a:pt x="21600" y="13208"/>
                    <a:pt x="21354" y="13519"/>
                    <a:pt x="20863" y="13674"/>
                  </a:cubicBezTo>
                  <a:cubicBezTo>
                    <a:pt x="20863" y="13674"/>
                    <a:pt x="20863" y="13674"/>
                    <a:pt x="20863" y="13674"/>
                  </a:cubicBezTo>
                  <a:cubicBezTo>
                    <a:pt x="14481" y="16316"/>
                    <a:pt x="14481" y="16316"/>
                    <a:pt x="14481" y="16316"/>
                  </a:cubicBezTo>
                  <a:cubicBezTo>
                    <a:pt x="981" y="21444"/>
                    <a:pt x="981" y="21444"/>
                    <a:pt x="981" y="21444"/>
                  </a:cubicBezTo>
                  <a:cubicBezTo>
                    <a:pt x="736" y="21600"/>
                    <a:pt x="490" y="21600"/>
                    <a:pt x="490" y="21444"/>
                  </a:cubicBezTo>
                  <a:cubicBezTo>
                    <a:pt x="245" y="21444"/>
                    <a:pt x="0" y="21289"/>
                    <a:pt x="0" y="21133"/>
                  </a:cubicBezTo>
                  <a:cubicBezTo>
                    <a:pt x="0" y="8857"/>
                    <a:pt x="0" y="8857"/>
                    <a:pt x="0" y="8857"/>
                  </a:cubicBezTo>
                  <a:cubicBezTo>
                    <a:pt x="0" y="8546"/>
                    <a:pt x="490" y="8080"/>
                    <a:pt x="981" y="7769"/>
                  </a:cubicBezTo>
                  <a:cubicBezTo>
                    <a:pt x="20863" y="155"/>
                    <a:pt x="20863" y="155"/>
                    <a:pt x="20863" y="155"/>
                  </a:cubicBezTo>
                  <a:cubicBezTo>
                    <a:pt x="21109" y="0"/>
                    <a:pt x="21109" y="0"/>
                    <a:pt x="21354" y="155"/>
                  </a:cubicBezTo>
                  <a:cubicBezTo>
                    <a:pt x="21354" y="155"/>
                    <a:pt x="21354" y="155"/>
                    <a:pt x="21354" y="155"/>
                  </a:cubicBezTo>
                  <a:cubicBezTo>
                    <a:pt x="21600" y="155"/>
                    <a:pt x="21600" y="310"/>
                    <a:pt x="21600" y="310"/>
                  </a:cubicBezTo>
                  <a:close/>
                </a:path>
              </a:pathLst>
            </a:custGeom>
            <a:solidFill>
              <a:srgbClr val="02F5D0"/>
            </a:solidFill>
            <a:ln w="9525" cap="flat" cmpd="sng">
              <a:noFill/>
              <a:prstDash val="solid"/>
              <a:round/>
            </a:ln>
          </p:spPr>
          <p:txBody>
            <a:bodyPr rtlCol="0" anchor="ctr"/>
            <a:lstStyle/>
            <a:p>
              <a:pPr algn="ctr"/>
            </a:p>
          </p:txBody>
        </p:sp>
        <p:sp>
          <p:nvSpPr>
            <p:cNvPr id="895" name="曲线"/>
            <p:cNvSpPr/>
            <p:nvPr/>
          </p:nvSpPr>
          <p:spPr>
            <a:xfrm>
              <a:off x="8365225" y="2720488"/>
              <a:ext cx="199653" cy="313755"/>
            </a:xfrm>
            <a:custGeom>
              <a:avLst/>
              <a:gdLst>
                <a:gd name="T1" fmla="*/ 0 w 21600"/>
                <a:gd name="T2" fmla="*/ 0 h 21600"/>
                <a:gd name="T3" fmla="*/ 21600 w 21600"/>
                <a:gd name="T4" fmla="*/ 21600 h 21600"/>
              </a:gdLst>
              <a:ahLst/>
              <a:cxnLst/>
              <a:rect l="T1" t="T2" r="T3" b="T4"/>
              <a:pathLst>
                <a:path w="21600" h="21600">
                  <a:moveTo>
                    <a:pt x="21600" y="392"/>
                  </a:moveTo>
                  <a:cubicBezTo>
                    <a:pt x="21600" y="12829"/>
                    <a:pt x="21600" y="12829"/>
                    <a:pt x="21600" y="12829"/>
                  </a:cubicBezTo>
                  <a:cubicBezTo>
                    <a:pt x="21600" y="13221"/>
                    <a:pt x="21394" y="13483"/>
                    <a:pt x="20982" y="13745"/>
                  </a:cubicBezTo>
                  <a:cubicBezTo>
                    <a:pt x="20777" y="13745"/>
                    <a:pt x="20777" y="13745"/>
                    <a:pt x="20777" y="13745"/>
                  </a:cubicBezTo>
                  <a:cubicBezTo>
                    <a:pt x="14400" y="16232"/>
                    <a:pt x="14400" y="16232"/>
                    <a:pt x="14400" y="16232"/>
                  </a:cubicBezTo>
                  <a:cubicBezTo>
                    <a:pt x="1028" y="21469"/>
                    <a:pt x="1028" y="21469"/>
                    <a:pt x="1028" y="21469"/>
                  </a:cubicBezTo>
                  <a:cubicBezTo>
                    <a:pt x="822" y="21600"/>
                    <a:pt x="617" y="21600"/>
                    <a:pt x="411" y="21469"/>
                  </a:cubicBezTo>
                  <a:cubicBezTo>
                    <a:pt x="205" y="21469"/>
                    <a:pt x="0" y="21338"/>
                    <a:pt x="0" y="21207"/>
                  </a:cubicBezTo>
                  <a:cubicBezTo>
                    <a:pt x="0" y="8901"/>
                    <a:pt x="0" y="8901"/>
                    <a:pt x="0" y="8901"/>
                  </a:cubicBezTo>
                  <a:cubicBezTo>
                    <a:pt x="0" y="8509"/>
                    <a:pt x="411" y="8116"/>
                    <a:pt x="1028" y="7854"/>
                  </a:cubicBezTo>
                  <a:cubicBezTo>
                    <a:pt x="20777" y="130"/>
                    <a:pt x="20777" y="130"/>
                    <a:pt x="20777" y="130"/>
                  </a:cubicBezTo>
                  <a:cubicBezTo>
                    <a:pt x="20982" y="0"/>
                    <a:pt x="21188" y="0"/>
                    <a:pt x="21188" y="0"/>
                  </a:cubicBezTo>
                  <a:cubicBezTo>
                    <a:pt x="21394" y="130"/>
                    <a:pt x="21394" y="130"/>
                    <a:pt x="21394" y="130"/>
                  </a:cubicBezTo>
                  <a:cubicBezTo>
                    <a:pt x="21600" y="130"/>
                    <a:pt x="21600" y="261"/>
                    <a:pt x="21600" y="392"/>
                  </a:cubicBezTo>
                  <a:close/>
                </a:path>
              </a:pathLst>
            </a:custGeom>
            <a:solidFill>
              <a:srgbClr val="FFDC79">
                <a:alpha val="50000"/>
              </a:srgbClr>
            </a:solidFill>
            <a:ln w="9525" cap="flat" cmpd="sng">
              <a:noFill/>
              <a:prstDash val="solid"/>
              <a:round/>
            </a:ln>
          </p:spPr>
          <p:txBody>
            <a:bodyPr rtlCol="0" anchor="ctr"/>
            <a:lstStyle/>
            <a:p>
              <a:pPr algn="ctr"/>
            </a:p>
          </p:txBody>
        </p:sp>
        <p:sp>
          <p:nvSpPr>
            <p:cNvPr id="896" name="曲线"/>
            <p:cNvSpPr/>
            <p:nvPr/>
          </p:nvSpPr>
          <p:spPr>
            <a:xfrm>
              <a:off x="7371877" y="1660211"/>
              <a:ext cx="198669" cy="313755"/>
            </a:xfrm>
            <a:custGeom>
              <a:avLst/>
              <a:gdLst>
                <a:gd name="T1" fmla="*/ 0 w 21600"/>
                <a:gd name="T2" fmla="*/ 0 h 21600"/>
                <a:gd name="T3" fmla="*/ 21600 w 21600"/>
                <a:gd name="T4" fmla="*/ 21600 h 21600"/>
              </a:gdLst>
              <a:ahLst/>
              <a:cxnLst/>
              <a:rect l="T1" t="T2" r="T3" b="T4"/>
              <a:pathLst>
                <a:path w="21600" h="21600">
                  <a:moveTo>
                    <a:pt x="21600" y="261"/>
                  </a:moveTo>
                  <a:cubicBezTo>
                    <a:pt x="21600" y="12829"/>
                    <a:pt x="21600" y="12829"/>
                    <a:pt x="21600" y="12829"/>
                  </a:cubicBezTo>
                  <a:cubicBezTo>
                    <a:pt x="21600" y="13221"/>
                    <a:pt x="21392" y="13483"/>
                    <a:pt x="20976" y="13745"/>
                  </a:cubicBezTo>
                  <a:cubicBezTo>
                    <a:pt x="20976" y="13745"/>
                    <a:pt x="20976" y="13745"/>
                    <a:pt x="20976" y="13745"/>
                  </a:cubicBezTo>
                  <a:cubicBezTo>
                    <a:pt x="14330" y="16232"/>
                    <a:pt x="14330" y="16232"/>
                    <a:pt x="14330" y="16232"/>
                  </a:cubicBezTo>
                  <a:cubicBezTo>
                    <a:pt x="1038" y="21469"/>
                    <a:pt x="1038" y="21469"/>
                    <a:pt x="1038" y="21469"/>
                  </a:cubicBezTo>
                  <a:cubicBezTo>
                    <a:pt x="623" y="21600"/>
                    <a:pt x="415" y="21600"/>
                    <a:pt x="207" y="21469"/>
                  </a:cubicBezTo>
                  <a:cubicBezTo>
                    <a:pt x="0" y="21338"/>
                    <a:pt x="0" y="21207"/>
                    <a:pt x="0" y="21076"/>
                  </a:cubicBezTo>
                  <a:cubicBezTo>
                    <a:pt x="0" y="8901"/>
                    <a:pt x="0" y="8901"/>
                    <a:pt x="0" y="8901"/>
                  </a:cubicBezTo>
                  <a:cubicBezTo>
                    <a:pt x="0" y="8509"/>
                    <a:pt x="415" y="7985"/>
                    <a:pt x="830" y="7854"/>
                  </a:cubicBezTo>
                  <a:cubicBezTo>
                    <a:pt x="20976" y="0"/>
                    <a:pt x="20976" y="0"/>
                    <a:pt x="20976" y="0"/>
                  </a:cubicBezTo>
                  <a:cubicBezTo>
                    <a:pt x="20976" y="0"/>
                    <a:pt x="21184" y="0"/>
                    <a:pt x="21392" y="0"/>
                  </a:cubicBezTo>
                  <a:cubicBezTo>
                    <a:pt x="21392" y="0"/>
                    <a:pt x="21392" y="0"/>
                    <a:pt x="21392" y="0"/>
                  </a:cubicBezTo>
                  <a:cubicBezTo>
                    <a:pt x="21600" y="130"/>
                    <a:pt x="21600" y="130"/>
                    <a:pt x="21600" y="261"/>
                  </a:cubicBezTo>
                  <a:close/>
                </a:path>
              </a:pathLst>
            </a:custGeom>
            <a:solidFill>
              <a:srgbClr val="FFDC79">
                <a:alpha val="50000"/>
              </a:srgbClr>
            </a:solidFill>
            <a:ln w="9525" cap="flat" cmpd="sng">
              <a:noFill/>
              <a:prstDash val="solid"/>
              <a:round/>
            </a:ln>
          </p:spPr>
          <p:txBody>
            <a:bodyPr rtlCol="0" anchor="ctr"/>
            <a:lstStyle/>
            <a:p>
              <a:pPr algn="ctr"/>
            </a:p>
          </p:txBody>
        </p:sp>
        <p:sp>
          <p:nvSpPr>
            <p:cNvPr id="897" name="曲线"/>
            <p:cNvSpPr/>
            <p:nvPr/>
          </p:nvSpPr>
          <p:spPr>
            <a:xfrm>
              <a:off x="7273525" y="3044079"/>
              <a:ext cx="197686" cy="313755"/>
            </a:xfrm>
            <a:custGeom>
              <a:avLst/>
              <a:gdLst>
                <a:gd name="T1" fmla="*/ 0 w 21600"/>
                <a:gd name="T2" fmla="*/ 0 h 21600"/>
                <a:gd name="T3" fmla="*/ 21600 w 21600"/>
                <a:gd name="T4" fmla="*/ 21600 h 21600"/>
              </a:gdLst>
              <a:ahLst/>
              <a:cxnLst/>
              <a:rect l="T1" t="T2" r="T3" b="T4"/>
              <a:pathLst>
                <a:path w="21600" h="21600">
                  <a:moveTo>
                    <a:pt x="21600" y="261"/>
                  </a:moveTo>
                  <a:cubicBezTo>
                    <a:pt x="21600" y="12829"/>
                    <a:pt x="21600" y="12829"/>
                    <a:pt x="21600" y="12829"/>
                  </a:cubicBezTo>
                  <a:cubicBezTo>
                    <a:pt x="21600" y="13221"/>
                    <a:pt x="21392" y="13483"/>
                    <a:pt x="20976" y="13745"/>
                  </a:cubicBezTo>
                  <a:cubicBezTo>
                    <a:pt x="20769" y="13745"/>
                    <a:pt x="20769" y="13745"/>
                    <a:pt x="20769" y="13745"/>
                  </a:cubicBezTo>
                  <a:cubicBezTo>
                    <a:pt x="14330" y="16232"/>
                    <a:pt x="14330" y="16232"/>
                    <a:pt x="14330" y="16232"/>
                  </a:cubicBezTo>
                  <a:cubicBezTo>
                    <a:pt x="830" y="21469"/>
                    <a:pt x="830" y="21469"/>
                    <a:pt x="830" y="21469"/>
                  </a:cubicBezTo>
                  <a:cubicBezTo>
                    <a:pt x="623" y="21600"/>
                    <a:pt x="415" y="21600"/>
                    <a:pt x="207" y="21469"/>
                  </a:cubicBezTo>
                  <a:cubicBezTo>
                    <a:pt x="0" y="21338"/>
                    <a:pt x="0" y="21207"/>
                    <a:pt x="0" y="21076"/>
                  </a:cubicBezTo>
                  <a:cubicBezTo>
                    <a:pt x="0" y="8901"/>
                    <a:pt x="0" y="8901"/>
                    <a:pt x="0" y="8901"/>
                  </a:cubicBezTo>
                  <a:cubicBezTo>
                    <a:pt x="0" y="8378"/>
                    <a:pt x="207" y="7985"/>
                    <a:pt x="830" y="7854"/>
                  </a:cubicBezTo>
                  <a:cubicBezTo>
                    <a:pt x="20769" y="0"/>
                    <a:pt x="20769" y="0"/>
                    <a:pt x="20769" y="0"/>
                  </a:cubicBezTo>
                  <a:cubicBezTo>
                    <a:pt x="20976" y="0"/>
                    <a:pt x="21184" y="0"/>
                    <a:pt x="21392" y="0"/>
                  </a:cubicBezTo>
                  <a:cubicBezTo>
                    <a:pt x="21392" y="0"/>
                    <a:pt x="21392" y="0"/>
                    <a:pt x="21392" y="0"/>
                  </a:cubicBezTo>
                  <a:cubicBezTo>
                    <a:pt x="21600" y="130"/>
                    <a:pt x="21600" y="130"/>
                    <a:pt x="21600" y="261"/>
                  </a:cubicBezTo>
                  <a:close/>
                </a:path>
              </a:pathLst>
            </a:custGeom>
            <a:solidFill>
              <a:srgbClr val="FFDC79">
                <a:alpha val="50000"/>
              </a:srgbClr>
            </a:solidFill>
            <a:ln w="9525" cap="flat" cmpd="sng">
              <a:noFill/>
              <a:prstDash val="solid"/>
              <a:round/>
            </a:ln>
          </p:spPr>
          <p:txBody>
            <a:bodyPr rtlCol="0" anchor="ctr"/>
            <a:lstStyle/>
            <a:p>
              <a:pPr algn="ctr"/>
            </a:p>
          </p:txBody>
        </p:sp>
        <p:sp>
          <p:nvSpPr>
            <p:cNvPr id="898" name="椭圆"/>
            <p:cNvSpPr/>
            <p:nvPr/>
          </p:nvSpPr>
          <p:spPr>
            <a:xfrm>
              <a:off x="8259989" y="2832614"/>
              <a:ext cx="24588" cy="28523"/>
            </a:xfrm>
            <a:prstGeom prst="ellipse">
              <a:avLst/>
            </a:prstGeom>
            <a:solidFill>
              <a:srgbClr val="FFFFFF"/>
            </a:solidFill>
            <a:ln w="9525" cap="flat" cmpd="sng">
              <a:noFill/>
              <a:prstDash val="solid"/>
              <a:round/>
            </a:ln>
          </p:spPr>
          <p:txBody>
            <a:bodyPr rtlCol="0" anchor="ctr"/>
            <a:lstStyle/>
            <a:p>
              <a:pPr algn="ctr"/>
            </a:p>
          </p:txBody>
        </p:sp>
        <p:sp>
          <p:nvSpPr>
            <p:cNvPr id="899" name="椭圆"/>
            <p:cNvSpPr/>
            <p:nvPr/>
          </p:nvSpPr>
          <p:spPr>
            <a:xfrm>
              <a:off x="8300314" y="2806057"/>
              <a:ext cx="24588" cy="30490"/>
            </a:xfrm>
            <a:prstGeom prst="ellipse">
              <a:avLst/>
            </a:prstGeom>
            <a:solidFill>
              <a:srgbClr val="FFFFFF"/>
            </a:solidFill>
            <a:ln w="9525" cap="flat" cmpd="sng">
              <a:noFill/>
              <a:prstDash val="solid"/>
              <a:round/>
            </a:ln>
          </p:spPr>
          <p:txBody>
            <a:bodyPr rtlCol="0" anchor="ctr"/>
            <a:lstStyle/>
            <a:p>
              <a:pPr algn="ctr"/>
            </a:p>
          </p:txBody>
        </p:sp>
        <p:sp>
          <p:nvSpPr>
            <p:cNvPr id="900" name="椭圆"/>
            <p:cNvSpPr/>
            <p:nvPr/>
          </p:nvSpPr>
          <p:spPr>
            <a:xfrm>
              <a:off x="8339654" y="2781469"/>
              <a:ext cx="25571" cy="28523"/>
            </a:xfrm>
            <a:prstGeom prst="ellipse">
              <a:avLst/>
            </a:prstGeom>
            <a:solidFill>
              <a:srgbClr val="FFFFFF"/>
            </a:solidFill>
            <a:ln w="9525" cap="flat" cmpd="sng">
              <a:noFill/>
              <a:prstDash val="solid"/>
              <a:round/>
            </a:ln>
          </p:spPr>
          <p:txBody>
            <a:bodyPr rtlCol="0" anchor="ctr"/>
            <a:lstStyle/>
            <a:p>
              <a:pPr algn="ctr"/>
            </a:p>
          </p:txBody>
        </p:sp>
        <p:sp>
          <p:nvSpPr>
            <p:cNvPr id="901" name="椭圆"/>
            <p:cNvSpPr/>
            <p:nvPr/>
          </p:nvSpPr>
          <p:spPr>
            <a:xfrm>
              <a:off x="7425970" y="4127962"/>
              <a:ext cx="144576" cy="73767"/>
            </a:xfrm>
            <a:prstGeom prst="ellipse">
              <a:avLst/>
            </a:prstGeom>
            <a:solidFill>
              <a:srgbClr val="83B6B6"/>
            </a:solidFill>
            <a:ln w="9525" cap="flat" cmpd="sng">
              <a:noFill/>
              <a:prstDash val="solid"/>
              <a:round/>
            </a:ln>
          </p:spPr>
          <p:txBody>
            <a:bodyPr rtlCol="0" anchor="ctr"/>
            <a:lstStyle/>
            <a:p>
              <a:pPr algn="ctr"/>
            </a:p>
          </p:txBody>
        </p:sp>
        <p:sp>
          <p:nvSpPr>
            <p:cNvPr id="902" name="曲线"/>
            <p:cNvSpPr/>
            <p:nvPr/>
          </p:nvSpPr>
          <p:spPr>
            <a:xfrm>
              <a:off x="7425970" y="4103373"/>
              <a:ext cx="144576" cy="73767"/>
            </a:xfrm>
            <a:custGeom>
              <a:avLst/>
              <a:gdLst>
                <a:gd name="T1" fmla="*/ 0 w 21600"/>
                <a:gd name="T2" fmla="*/ 0 h 21600"/>
                <a:gd name="T3" fmla="*/ 21600 w 21600"/>
                <a:gd name="T4" fmla="*/ 21600 h 21600"/>
              </a:gdLst>
              <a:ahLst/>
              <a:cxnLst/>
              <a:rect l="T1" t="T2" r="T3" b="T4"/>
              <a:pathLst>
                <a:path w="21600" h="21600">
                  <a:moveTo>
                    <a:pt x="0" y="0"/>
                  </a:moveTo>
                  <a:cubicBezTo>
                    <a:pt x="0" y="11076"/>
                    <a:pt x="0" y="11076"/>
                    <a:pt x="0" y="11076"/>
                  </a:cubicBezTo>
                  <a:cubicBezTo>
                    <a:pt x="0" y="16615"/>
                    <a:pt x="4831" y="21600"/>
                    <a:pt x="10799" y="21600"/>
                  </a:cubicBezTo>
                  <a:cubicBezTo>
                    <a:pt x="16768" y="21600"/>
                    <a:pt x="21600" y="16615"/>
                    <a:pt x="21600" y="11076"/>
                  </a:cubicBezTo>
                  <a:cubicBezTo>
                    <a:pt x="21600" y="0"/>
                    <a:pt x="21600" y="0"/>
                    <a:pt x="21600" y="0"/>
                  </a:cubicBezTo>
                  <a:lnTo>
                    <a:pt x="0" y="0"/>
                  </a:lnTo>
                  <a:close/>
                </a:path>
              </a:pathLst>
            </a:custGeom>
            <a:solidFill>
              <a:srgbClr val="EFC356"/>
            </a:solidFill>
            <a:ln w="9525" cap="flat" cmpd="sng">
              <a:noFill/>
              <a:prstDash val="solid"/>
              <a:round/>
            </a:ln>
          </p:spPr>
          <p:txBody>
            <a:bodyPr rtlCol="0" anchor="ctr"/>
            <a:lstStyle/>
            <a:p>
              <a:pPr algn="ctr"/>
            </a:p>
          </p:txBody>
        </p:sp>
        <p:sp>
          <p:nvSpPr>
            <p:cNvPr id="903" name="椭圆"/>
            <p:cNvSpPr/>
            <p:nvPr/>
          </p:nvSpPr>
          <p:spPr>
            <a:xfrm>
              <a:off x="7425970" y="4066981"/>
              <a:ext cx="144576" cy="74750"/>
            </a:xfrm>
            <a:prstGeom prst="ellipse">
              <a:avLst/>
            </a:prstGeom>
            <a:solidFill>
              <a:srgbClr val="FFDC79"/>
            </a:solidFill>
            <a:ln w="9525" cap="flat" cmpd="sng">
              <a:noFill/>
              <a:prstDash val="solid"/>
              <a:round/>
            </a:ln>
          </p:spPr>
          <p:txBody>
            <a:bodyPr rtlCol="0" anchor="ctr"/>
            <a:lstStyle/>
            <a:p>
              <a:pPr algn="ctr"/>
            </a:p>
          </p:txBody>
        </p:sp>
        <p:sp>
          <p:nvSpPr>
            <p:cNvPr id="904" name="椭圆"/>
            <p:cNvSpPr/>
            <p:nvPr/>
          </p:nvSpPr>
          <p:spPr>
            <a:xfrm>
              <a:off x="7465310" y="4087636"/>
              <a:ext cx="64911" cy="32457"/>
            </a:xfrm>
            <a:prstGeom prst="ellipse">
              <a:avLst/>
            </a:prstGeom>
            <a:solidFill>
              <a:srgbClr val="FFFFFF"/>
            </a:solidFill>
            <a:ln w="9525" cap="flat" cmpd="sng">
              <a:noFill/>
              <a:prstDash val="solid"/>
              <a:round/>
            </a:ln>
          </p:spPr>
          <p:txBody>
            <a:bodyPr rtlCol="0" anchor="ctr"/>
            <a:lstStyle/>
            <a:p>
              <a:pPr algn="ctr"/>
            </a:p>
          </p:txBody>
        </p:sp>
        <p:sp>
          <p:nvSpPr>
            <p:cNvPr id="905" name="椭圆"/>
            <p:cNvSpPr/>
            <p:nvPr/>
          </p:nvSpPr>
          <p:spPr>
            <a:xfrm>
              <a:off x="7280410" y="4215498"/>
              <a:ext cx="145559" cy="71800"/>
            </a:xfrm>
            <a:prstGeom prst="ellipse">
              <a:avLst/>
            </a:prstGeom>
            <a:solidFill>
              <a:srgbClr val="83B6B6"/>
            </a:solidFill>
            <a:ln w="9525" cap="flat" cmpd="sng">
              <a:noFill/>
              <a:prstDash val="solid"/>
              <a:round/>
            </a:ln>
          </p:spPr>
          <p:txBody>
            <a:bodyPr rtlCol="0" anchor="ctr"/>
            <a:lstStyle/>
            <a:p>
              <a:pPr algn="ctr"/>
            </a:p>
          </p:txBody>
        </p:sp>
        <p:sp>
          <p:nvSpPr>
            <p:cNvPr id="906" name="曲线"/>
            <p:cNvSpPr/>
            <p:nvPr/>
          </p:nvSpPr>
          <p:spPr>
            <a:xfrm>
              <a:off x="7280410" y="4190909"/>
              <a:ext cx="145559" cy="73767"/>
            </a:xfrm>
            <a:custGeom>
              <a:avLst/>
              <a:gdLst>
                <a:gd name="T1" fmla="*/ 0 w 21600"/>
                <a:gd name="T2" fmla="*/ 0 h 21600"/>
                <a:gd name="T3" fmla="*/ 21600 w 21600"/>
                <a:gd name="T4" fmla="*/ 21600 h 21600"/>
              </a:gdLst>
              <a:ahLst/>
              <a:cxnLst/>
              <a:rect l="T1" t="T2" r="T3" b="T4"/>
              <a:pathLst>
                <a:path w="21600" h="21600">
                  <a:moveTo>
                    <a:pt x="0" y="0"/>
                  </a:moveTo>
                  <a:cubicBezTo>
                    <a:pt x="0" y="10523"/>
                    <a:pt x="0" y="10523"/>
                    <a:pt x="0" y="10523"/>
                  </a:cubicBezTo>
                  <a:cubicBezTo>
                    <a:pt x="0" y="16615"/>
                    <a:pt x="4831" y="21600"/>
                    <a:pt x="10800" y="21600"/>
                  </a:cubicBezTo>
                  <a:cubicBezTo>
                    <a:pt x="16768" y="21600"/>
                    <a:pt x="21600" y="16615"/>
                    <a:pt x="21600" y="10523"/>
                  </a:cubicBezTo>
                  <a:cubicBezTo>
                    <a:pt x="21600" y="0"/>
                    <a:pt x="21600" y="0"/>
                    <a:pt x="21600" y="0"/>
                  </a:cubicBezTo>
                  <a:lnTo>
                    <a:pt x="0" y="0"/>
                  </a:lnTo>
                  <a:close/>
                </a:path>
              </a:pathLst>
            </a:custGeom>
            <a:solidFill>
              <a:srgbClr val="E83D83"/>
            </a:solidFill>
            <a:ln w="9525" cap="flat" cmpd="sng">
              <a:noFill/>
              <a:prstDash val="solid"/>
              <a:round/>
            </a:ln>
          </p:spPr>
          <p:txBody>
            <a:bodyPr rtlCol="0" anchor="ctr"/>
            <a:lstStyle/>
            <a:p>
              <a:pPr algn="ctr"/>
            </a:p>
          </p:txBody>
        </p:sp>
        <p:sp>
          <p:nvSpPr>
            <p:cNvPr id="907" name="椭圆"/>
            <p:cNvSpPr/>
            <p:nvPr/>
          </p:nvSpPr>
          <p:spPr>
            <a:xfrm>
              <a:off x="7280410" y="4154518"/>
              <a:ext cx="145559" cy="72783"/>
            </a:xfrm>
            <a:prstGeom prst="ellipse">
              <a:avLst/>
            </a:prstGeom>
            <a:solidFill>
              <a:srgbClr val="FE5C99"/>
            </a:solidFill>
            <a:ln w="9525" cap="flat" cmpd="sng">
              <a:noFill/>
              <a:prstDash val="solid"/>
              <a:round/>
            </a:ln>
          </p:spPr>
          <p:txBody>
            <a:bodyPr rtlCol="0" anchor="ctr"/>
            <a:lstStyle/>
            <a:p>
              <a:pPr algn="ctr"/>
            </a:p>
          </p:txBody>
        </p:sp>
        <p:sp>
          <p:nvSpPr>
            <p:cNvPr id="908" name="曲线"/>
            <p:cNvSpPr/>
            <p:nvPr/>
          </p:nvSpPr>
          <p:spPr>
            <a:xfrm>
              <a:off x="7316801" y="4162386"/>
              <a:ext cx="79664" cy="45243"/>
            </a:xfrm>
            <a:custGeom>
              <a:avLst/>
              <a:gdLst>
                <a:gd name="T1" fmla="*/ 0 w 21600"/>
                <a:gd name="T2" fmla="*/ 0 h 21600"/>
                <a:gd name="T3" fmla="*/ 21600 w 21600"/>
                <a:gd name="T4" fmla="*/ 21600 h 21600"/>
              </a:gdLst>
              <a:ahLst/>
              <a:cxnLst/>
              <a:rect l="T1" t="T2" r="T3" b="T4"/>
              <a:pathLst>
                <a:path w="21600" h="21600">
                  <a:moveTo>
                    <a:pt x="6133" y="0"/>
                  </a:moveTo>
                  <a:lnTo>
                    <a:pt x="21600" y="16434"/>
                  </a:lnTo>
                  <a:lnTo>
                    <a:pt x="0" y="21600"/>
                  </a:lnTo>
                  <a:lnTo>
                    <a:pt x="6133" y="0"/>
                  </a:lnTo>
                  <a:close/>
                </a:path>
              </a:pathLst>
            </a:custGeom>
            <a:solidFill>
              <a:srgbClr val="FFFFFF"/>
            </a:solidFill>
            <a:ln w="9525" cap="flat" cmpd="sng">
              <a:noFill/>
              <a:prstDash val="solid"/>
              <a:round/>
            </a:ln>
          </p:spPr>
          <p:txBody>
            <a:bodyPr rtlCol="0" anchor="ctr"/>
            <a:lstStyle/>
            <a:p>
              <a:pPr algn="ctr"/>
            </a:p>
          </p:txBody>
        </p:sp>
        <p:sp>
          <p:nvSpPr>
            <p:cNvPr id="909" name="椭圆"/>
            <p:cNvSpPr/>
            <p:nvPr/>
          </p:nvSpPr>
          <p:spPr>
            <a:xfrm>
              <a:off x="7570546" y="4040425"/>
              <a:ext cx="144576" cy="73767"/>
            </a:xfrm>
            <a:prstGeom prst="ellipse">
              <a:avLst/>
            </a:prstGeom>
            <a:solidFill>
              <a:srgbClr val="83B6B6"/>
            </a:solidFill>
            <a:ln w="9525" cap="flat" cmpd="sng">
              <a:noFill/>
              <a:prstDash val="solid"/>
              <a:round/>
            </a:ln>
          </p:spPr>
          <p:txBody>
            <a:bodyPr rtlCol="0" anchor="ctr"/>
            <a:lstStyle/>
            <a:p>
              <a:pPr algn="ctr"/>
            </a:p>
          </p:txBody>
        </p:sp>
        <p:sp>
          <p:nvSpPr>
            <p:cNvPr id="910" name="曲线"/>
            <p:cNvSpPr/>
            <p:nvPr/>
          </p:nvSpPr>
          <p:spPr>
            <a:xfrm>
              <a:off x="7570546" y="4017803"/>
              <a:ext cx="144576" cy="71800"/>
            </a:xfrm>
            <a:custGeom>
              <a:avLst/>
              <a:gdLst>
                <a:gd name="T1" fmla="*/ 0 w 21600"/>
                <a:gd name="T2" fmla="*/ 0 h 21600"/>
                <a:gd name="T3" fmla="*/ 21600 w 21600"/>
                <a:gd name="T4" fmla="*/ 21600 h 21600"/>
              </a:gdLst>
              <a:ahLst/>
              <a:cxnLst/>
              <a:rect l="T1" t="T2" r="T3" b="T4"/>
              <a:pathLst>
                <a:path w="21600" h="21600">
                  <a:moveTo>
                    <a:pt x="0" y="0"/>
                  </a:moveTo>
                  <a:cubicBezTo>
                    <a:pt x="0" y="10800"/>
                    <a:pt x="0" y="10800"/>
                    <a:pt x="0" y="10800"/>
                  </a:cubicBezTo>
                  <a:cubicBezTo>
                    <a:pt x="0" y="17052"/>
                    <a:pt x="4831" y="21600"/>
                    <a:pt x="10799" y="21600"/>
                  </a:cubicBezTo>
                  <a:cubicBezTo>
                    <a:pt x="16768" y="21600"/>
                    <a:pt x="21600" y="17052"/>
                    <a:pt x="21600" y="10800"/>
                  </a:cubicBezTo>
                  <a:cubicBezTo>
                    <a:pt x="21600" y="0"/>
                    <a:pt x="21600" y="0"/>
                    <a:pt x="21600" y="0"/>
                  </a:cubicBezTo>
                  <a:lnTo>
                    <a:pt x="0" y="0"/>
                  </a:lnTo>
                  <a:close/>
                </a:path>
              </a:pathLst>
            </a:custGeom>
            <a:solidFill>
              <a:srgbClr val="00E0C1"/>
            </a:solidFill>
            <a:ln w="9525" cap="flat" cmpd="sng">
              <a:noFill/>
              <a:prstDash val="solid"/>
              <a:round/>
            </a:ln>
          </p:spPr>
          <p:txBody>
            <a:bodyPr rtlCol="0" anchor="ctr"/>
            <a:lstStyle/>
            <a:p>
              <a:pPr algn="ctr"/>
            </a:p>
          </p:txBody>
        </p:sp>
        <p:sp>
          <p:nvSpPr>
            <p:cNvPr id="911" name="椭圆"/>
            <p:cNvSpPr/>
            <p:nvPr/>
          </p:nvSpPr>
          <p:spPr>
            <a:xfrm>
              <a:off x="7570546" y="3979444"/>
              <a:ext cx="144576" cy="74750"/>
            </a:xfrm>
            <a:prstGeom prst="ellipse">
              <a:avLst/>
            </a:prstGeom>
            <a:solidFill>
              <a:srgbClr val="02F5D0"/>
            </a:solidFill>
            <a:ln w="9525" cap="flat" cmpd="sng">
              <a:noFill/>
              <a:prstDash val="solid"/>
              <a:round/>
            </a:ln>
          </p:spPr>
          <p:txBody>
            <a:bodyPr rtlCol="0" anchor="ctr"/>
            <a:lstStyle/>
            <a:p>
              <a:pPr algn="ctr"/>
            </a:p>
          </p:txBody>
        </p:sp>
        <p:sp>
          <p:nvSpPr>
            <p:cNvPr id="912" name="曲线"/>
            <p:cNvSpPr/>
            <p:nvPr/>
          </p:nvSpPr>
          <p:spPr>
            <a:xfrm>
              <a:off x="7599069" y="3997148"/>
              <a:ext cx="77698" cy="43276"/>
            </a:xfrm>
            <a:custGeom>
              <a:avLst/>
              <a:gdLst>
                <a:gd name="T1" fmla="*/ 0 w 21600"/>
                <a:gd name="T2" fmla="*/ 0 h 21600"/>
                <a:gd name="T3" fmla="*/ 21600 w 21600"/>
                <a:gd name="T4" fmla="*/ 21600 h 21600"/>
              </a:gdLst>
              <a:ahLst/>
              <a:cxnLst/>
              <a:rect l="T1" t="T2" r="T3" b="T4"/>
              <a:pathLst>
                <a:path w="21600" h="21600">
                  <a:moveTo>
                    <a:pt x="0" y="4418"/>
                  </a:moveTo>
                  <a:lnTo>
                    <a:pt x="15311" y="21600"/>
                  </a:lnTo>
                  <a:lnTo>
                    <a:pt x="21600" y="0"/>
                  </a:lnTo>
                  <a:lnTo>
                    <a:pt x="0" y="4418"/>
                  </a:lnTo>
                  <a:close/>
                </a:path>
              </a:pathLst>
            </a:custGeom>
            <a:solidFill>
              <a:srgbClr val="FFFFFF"/>
            </a:solidFill>
            <a:ln w="9525" cap="flat" cmpd="sng">
              <a:noFill/>
              <a:prstDash val="solid"/>
              <a:round/>
            </a:ln>
          </p:spPr>
          <p:txBody>
            <a:bodyPr rtlCol="0" anchor="ctr"/>
            <a:lstStyle/>
            <a:p>
              <a:pPr algn="ctr"/>
            </a:p>
          </p:txBody>
        </p:sp>
      </p:grpSp>
      <p:sp>
        <p:nvSpPr>
          <p:cNvPr id="914" name="直线"/>
          <p:cNvSpPr/>
          <p:nvPr/>
        </p:nvSpPr>
        <p:spPr>
          <a:xfrm>
            <a:off x="817188" y="1747535"/>
            <a:ext cx="457673" cy="0"/>
          </a:xfrm>
          <a:prstGeom prst="line">
            <a:avLst/>
          </a:prstGeom>
          <a:noFill/>
          <a:ln w="28575" cap="rnd" cmpd="sng">
            <a:solidFill>
              <a:srgbClr val="C9DBE7"/>
            </a:solidFill>
            <a:prstDash val="solid"/>
            <a:round/>
          </a:ln>
        </p:spPr>
        <p:txBody>
          <a:bodyPr rtlCol="0" anchor="ctr"/>
          <a:lstStyle/>
          <a:p>
            <a:pPr algn="ctr"/>
          </a:p>
        </p:txBody>
      </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9"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一、受限空间作业的概念、涉及的领域及危险特性</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920" name="矩形"/>
          <p:cNvSpPr/>
          <p:nvPr/>
        </p:nvSpPr>
        <p:spPr>
          <a:xfrm>
            <a:off x="435610" y="772795"/>
            <a:ext cx="3768090" cy="3581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未明确定义为“受限”的空间</a:t>
            </a:r>
            <a:endParaRPr lang="zh-CN" altLang="en-US" sz="18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921" name="矩形"/>
          <p:cNvSpPr/>
          <p:nvPr/>
        </p:nvSpPr>
        <p:spPr>
          <a:xfrm>
            <a:off x="3444875" y="1372235"/>
            <a:ext cx="5226685" cy="13487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35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1、有些区域或地点不符合受限空间定义，但可能会遇到类似进入受限空间发生的潜在危害（如把头伸入30CM直径的管道、洞口、氮气吹扫的罐内）。在这些情况下，应进行工作安全分析，采取进入受限空间许可证制此类作业风险</a:t>
            </a:r>
            <a:endParaRPr lang="zh-CN" altLang="en-US" sz="135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pSp>
        <p:nvGrpSpPr>
          <p:cNvPr id="982" name="组合"/>
          <p:cNvGrpSpPr/>
          <p:nvPr/>
        </p:nvGrpSpPr>
        <p:grpSpPr>
          <a:xfrm>
            <a:off x="166371" y="1619271"/>
            <a:ext cx="3196285" cy="2471973"/>
            <a:chOff x="166371" y="1619271"/>
            <a:chExt cx="3196285" cy="2471973"/>
          </a:xfrm>
        </p:grpSpPr>
        <p:grpSp>
          <p:nvGrpSpPr>
            <p:cNvPr id="975" name="组合"/>
            <p:cNvGrpSpPr/>
            <p:nvPr/>
          </p:nvGrpSpPr>
          <p:grpSpPr>
            <a:xfrm flipH="1">
              <a:off x="166371" y="1619271"/>
              <a:ext cx="2471686" cy="2471973"/>
              <a:chOff x="166371" y="1619271"/>
              <a:chExt cx="2471686" cy="2471973"/>
            </a:xfrm>
          </p:grpSpPr>
          <p:sp>
            <p:nvSpPr>
              <p:cNvPr id="922" name="椭圆"/>
              <p:cNvSpPr/>
              <p:nvPr/>
            </p:nvSpPr>
            <p:spPr>
              <a:xfrm>
                <a:off x="166371" y="1619271"/>
                <a:ext cx="2471686" cy="2471973"/>
              </a:xfrm>
              <a:prstGeom prst="ellipse">
                <a:avLst/>
              </a:prstGeom>
              <a:noFill/>
              <a:ln w="28575" cap="flat" cmpd="sng">
                <a:solidFill>
                  <a:srgbClr val="F2F2F2"/>
                </a:solidFill>
                <a:prstDash val="solid"/>
                <a:round/>
              </a:ln>
              <a:effectLst>
                <a:outerShdw blurRad="38100" sx="101000" sy="101000" algn="ctr" rotWithShape="0">
                  <a:srgbClr val="000000">
                    <a:alpha val="19607"/>
                  </a:srgbClr>
                </a:outerShdw>
              </a:effectLst>
            </p:spPr>
            <p:txBody>
              <a:bodyPr rtlCol="0" anchor="ctr"/>
              <a:lstStyle/>
              <a:p>
                <a:pPr algn="ctr"/>
              </a:p>
            </p:txBody>
          </p:sp>
          <p:grpSp>
            <p:nvGrpSpPr>
              <p:cNvPr id="974" name="组合"/>
              <p:cNvGrpSpPr/>
              <p:nvPr/>
            </p:nvGrpSpPr>
            <p:grpSpPr>
              <a:xfrm>
                <a:off x="438418" y="1968772"/>
                <a:ext cx="1927590" cy="1772880"/>
                <a:chOff x="438418" y="1968772"/>
                <a:chExt cx="1927590" cy="1772880"/>
              </a:xfrm>
            </p:grpSpPr>
            <p:sp>
              <p:nvSpPr>
                <p:cNvPr id="923" name="曲线"/>
                <p:cNvSpPr/>
                <p:nvPr/>
              </p:nvSpPr>
              <p:spPr>
                <a:xfrm>
                  <a:off x="1825973" y="3572947"/>
                  <a:ext cx="397182" cy="155784"/>
                </a:xfrm>
                <a:custGeom>
                  <a:avLst/>
                  <a:gdLst>
                    <a:gd name="T1" fmla="*/ 0 w 21600"/>
                    <a:gd name="T2" fmla="*/ 0 h 21600"/>
                    <a:gd name="T3" fmla="*/ 21600 w 21600"/>
                    <a:gd name="T4" fmla="*/ 21600 h 21600"/>
                  </a:gdLst>
                  <a:ahLst/>
                  <a:cxnLst/>
                  <a:rect l="T1" t="T2" r="T3" b="T4"/>
                  <a:pathLst>
                    <a:path w="21600" h="21600">
                      <a:moveTo>
                        <a:pt x="0" y="19326"/>
                      </a:moveTo>
                      <a:cubicBezTo>
                        <a:pt x="0" y="19326"/>
                        <a:pt x="5377" y="21600"/>
                        <a:pt x="11113" y="21600"/>
                      </a:cubicBezTo>
                      <a:cubicBezTo>
                        <a:pt x="16491" y="21600"/>
                        <a:pt x="21600" y="19326"/>
                        <a:pt x="21600" y="19326"/>
                      </a:cubicBezTo>
                      <a:cubicBezTo>
                        <a:pt x="21241" y="17052"/>
                        <a:pt x="21241" y="17052"/>
                        <a:pt x="21241" y="17052"/>
                      </a:cubicBezTo>
                      <a:cubicBezTo>
                        <a:pt x="19359" y="6593"/>
                        <a:pt x="12368" y="10686"/>
                        <a:pt x="10844" y="0"/>
                      </a:cubicBezTo>
                      <a:cubicBezTo>
                        <a:pt x="9500" y="10686"/>
                        <a:pt x="2240" y="6593"/>
                        <a:pt x="448" y="17052"/>
                      </a:cubicBezTo>
                      <a:lnTo>
                        <a:pt x="0" y="19326"/>
                      </a:lnTo>
                      <a:close/>
                    </a:path>
                  </a:pathLst>
                </a:custGeom>
                <a:solidFill>
                  <a:srgbClr val="EBE8EC"/>
                </a:solidFill>
                <a:ln w="9525" cap="flat" cmpd="sng">
                  <a:noFill/>
                  <a:prstDash val="solid"/>
                  <a:round/>
                </a:ln>
              </p:spPr>
              <p:txBody>
                <a:bodyPr rtlCol="0" anchor="ctr"/>
                <a:lstStyle/>
                <a:p>
                  <a:pPr algn="ctr"/>
                </a:p>
              </p:txBody>
            </p:sp>
            <p:sp>
              <p:nvSpPr>
                <p:cNvPr id="924" name="矩形"/>
                <p:cNvSpPr/>
                <p:nvPr/>
              </p:nvSpPr>
              <p:spPr>
                <a:xfrm>
                  <a:off x="2000940" y="3130327"/>
                  <a:ext cx="52416" cy="497994"/>
                </a:xfrm>
                <a:prstGeom prst="rect">
                  <a:avLst/>
                </a:prstGeom>
                <a:solidFill>
                  <a:srgbClr val="EBE8EC"/>
                </a:solidFill>
                <a:ln w="9525" cap="flat" cmpd="sng">
                  <a:noFill/>
                  <a:prstDash val="solid"/>
                  <a:round/>
                </a:ln>
              </p:spPr>
              <p:txBody>
                <a:bodyPr rtlCol="0" anchor="ctr"/>
                <a:lstStyle/>
                <a:p>
                  <a:pPr algn="ctr"/>
                </a:p>
              </p:txBody>
            </p:sp>
            <p:sp>
              <p:nvSpPr>
                <p:cNvPr id="925" name="曲线"/>
                <p:cNvSpPr/>
                <p:nvPr/>
              </p:nvSpPr>
              <p:spPr>
                <a:xfrm>
                  <a:off x="1941142" y="3536032"/>
                  <a:ext cx="74563" cy="72908"/>
                </a:xfrm>
                <a:custGeom>
                  <a:avLst/>
                  <a:gdLst>
                    <a:gd name="T1" fmla="*/ 0 w 21600"/>
                    <a:gd name="T2" fmla="*/ 0 h 21600"/>
                    <a:gd name="T3" fmla="*/ 21600 w 21600"/>
                    <a:gd name="T4" fmla="*/ 21600 h 21600"/>
                  </a:gdLst>
                  <a:ahLst/>
                  <a:cxnLst/>
                  <a:rect l="T1" t="T2" r="T3" b="T4"/>
                  <a:pathLst>
                    <a:path w="21600" h="21600">
                      <a:moveTo>
                        <a:pt x="21600" y="15311"/>
                      </a:moveTo>
                      <a:lnTo>
                        <a:pt x="14933" y="0"/>
                      </a:lnTo>
                      <a:lnTo>
                        <a:pt x="0" y="6015"/>
                      </a:lnTo>
                      <a:lnTo>
                        <a:pt x="4266" y="21600"/>
                      </a:lnTo>
                      <a:lnTo>
                        <a:pt x="21600" y="15311"/>
                      </a:lnTo>
                      <a:close/>
                    </a:path>
                  </a:pathLst>
                </a:custGeom>
                <a:solidFill>
                  <a:srgbClr val="ECD0A1"/>
                </a:solidFill>
                <a:ln w="9525" cap="flat" cmpd="sng">
                  <a:noFill/>
                  <a:prstDash val="solid"/>
                  <a:round/>
                </a:ln>
              </p:spPr>
              <p:txBody>
                <a:bodyPr rtlCol="0" anchor="ctr"/>
                <a:lstStyle/>
                <a:p>
                  <a:pPr algn="ctr"/>
                </a:p>
              </p:txBody>
            </p:sp>
            <p:sp>
              <p:nvSpPr>
                <p:cNvPr id="926" name="曲线"/>
                <p:cNvSpPr/>
                <p:nvPr/>
              </p:nvSpPr>
              <p:spPr>
                <a:xfrm>
                  <a:off x="1819329" y="3587714"/>
                  <a:ext cx="209295" cy="107794"/>
                </a:xfrm>
                <a:custGeom>
                  <a:avLst/>
                  <a:gdLst>
                    <a:gd name="T1" fmla="*/ 0 w 21600"/>
                    <a:gd name="T2" fmla="*/ 0 h 21600"/>
                    <a:gd name="T3" fmla="*/ 21600 w 21600"/>
                    <a:gd name="T4" fmla="*/ 21600 h 21600"/>
                  </a:gdLst>
                  <a:ahLst/>
                  <a:cxnLst/>
                  <a:rect l="T1" t="T2" r="T3" b="T4"/>
                  <a:pathLst>
                    <a:path w="21600" h="21600">
                      <a:moveTo>
                        <a:pt x="20239" y="0"/>
                      </a:moveTo>
                      <a:cubicBezTo>
                        <a:pt x="21600" y="8181"/>
                        <a:pt x="21600" y="8181"/>
                        <a:pt x="21600" y="8181"/>
                      </a:cubicBezTo>
                      <a:cubicBezTo>
                        <a:pt x="15987" y="11454"/>
                        <a:pt x="15987" y="11454"/>
                        <a:pt x="15987" y="11454"/>
                      </a:cubicBezTo>
                      <a:cubicBezTo>
                        <a:pt x="15987" y="11454"/>
                        <a:pt x="3401" y="21600"/>
                        <a:pt x="1020" y="17018"/>
                      </a:cubicBezTo>
                      <a:cubicBezTo>
                        <a:pt x="0" y="15054"/>
                        <a:pt x="4081" y="12763"/>
                        <a:pt x="6633" y="9490"/>
                      </a:cubicBezTo>
                      <a:cubicBezTo>
                        <a:pt x="9354" y="6218"/>
                        <a:pt x="13436" y="1309"/>
                        <a:pt x="13436" y="1309"/>
                      </a:cubicBezTo>
                      <a:cubicBezTo>
                        <a:pt x="13436" y="1309"/>
                        <a:pt x="17007" y="1636"/>
                        <a:pt x="20239" y="0"/>
                      </a:cubicBezTo>
                      <a:close/>
                    </a:path>
                  </a:pathLst>
                </a:custGeom>
                <a:solidFill>
                  <a:srgbClr val="1E2322"/>
                </a:solidFill>
                <a:ln w="9525" cap="flat" cmpd="sng">
                  <a:noFill/>
                  <a:prstDash val="solid"/>
                  <a:round/>
                </a:ln>
              </p:spPr>
              <p:txBody>
                <a:bodyPr rtlCol="0" anchor="ctr"/>
                <a:lstStyle/>
                <a:p>
                  <a:pPr algn="ctr"/>
                </a:p>
              </p:txBody>
            </p:sp>
            <p:sp>
              <p:nvSpPr>
                <p:cNvPr id="927" name="曲线"/>
                <p:cNvSpPr/>
                <p:nvPr/>
              </p:nvSpPr>
              <p:spPr>
                <a:xfrm>
                  <a:off x="1682751" y="3607094"/>
                  <a:ext cx="64597" cy="57034"/>
                </a:xfrm>
                <a:custGeom>
                  <a:avLst/>
                  <a:gdLst>
                    <a:gd name="T1" fmla="*/ 0 w 21600"/>
                    <a:gd name="T2" fmla="*/ 0 h 21600"/>
                    <a:gd name="T3" fmla="*/ 21600 w 21600"/>
                    <a:gd name="T4" fmla="*/ 21600 h 21600"/>
                  </a:gdLst>
                  <a:ahLst/>
                  <a:cxnLst/>
                  <a:rect l="T1" t="T2" r="T3" b="T4"/>
                  <a:pathLst>
                    <a:path w="21600" h="21600">
                      <a:moveTo>
                        <a:pt x="21599" y="21251"/>
                      </a:moveTo>
                      <a:lnTo>
                        <a:pt x="18822" y="0"/>
                      </a:lnTo>
                      <a:lnTo>
                        <a:pt x="617" y="1741"/>
                      </a:lnTo>
                      <a:lnTo>
                        <a:pt x="0" y="21600"/>
                      </a:lnTo>
                      <a:lnTo>
                        <a:pt x="21599" y="21251"/>
                      </a:lnTo>
                      <a:close/>
                    </a:path>
                  </a:pathLst>
                </a:custGeom>
                <a:solidFill>
                  <a:srgbClr val="ECD0A1"/>
                </a:solidFill>
                <a:ln w="9525" cap="flat" cmpd="sng">
                  <a:noFill/>
                  <a:prstDash val="solid"/>
                  <a:round/>
                </a:ln>
              </p:spPr>
              <p:txBody>
                <a:bodyPr rtlCol="0" anchor="ctr"/>
                <a:lstStyle/>
                <a:p>
                  <a:pPr algn="ctr"/>
                </a:p>
              </p:txBody>
            </p:sp>
            <p:sp>
              <p:nvSpPr>
                <p:cNvPr id="928" name="曲线"/>
                <p:cNvSpPr/>
                <p:nvPr/>
              </p:nvSpPr>
              <p:spPr>
                <a:xfrm>
                  <a:off x="1538053" y="3649548"/>
                  <a:ext cx="209295" cy="71062"/>
                </a:xfrm>
                <a:custGeom>
                  <a:avLst/>
                  <a:gdLst>
                    <a:gd name="T1" fmla="*/ 0 w 21600"/>
                    <a:gd name="T2" fmla="*/ 0 h 21600"/>
                    <a:gd name="T3" fmla="*/ 21600 w 21600"/>
                    <a:gd name="T4" fmla="*/ 21600 h 21600"/>
                  </a:gdLst>
                  <a:ahLst/>
                  <a:cxnLst/>
                  <a:rect l="T1" t="T2" r="T3" b="T4"/>
                  <a:pathLst>
                    <a:path w="21600" h="21600">
                      <a:moveTo>
                        <a:pt x="21600" y="4018"/>
                      </a:moveTo>
                      <a:cubicBezTo>
                        <a:pt x="21600" y="17078"/>
                        <a:pt x="21600" y="17078"/>
                        <a:pt x="21600" y="17078"/>
                      </a:cubicBezTo>
                      <a:cubicBezTo>
                        <a:pt x="15647" y="17581"/>
                        <a:pt x="15647" y="17581"/>
                        <a:pt x="15647" y="17581"/>
                      </a:cubicBezTo>
                      <a:cubicBezTo>
                        <a:pt x="15647" y="17581"/>
                        <a:pt x="2211" y="21600"/>
                        <a:pt x="680" y="13060"/>
                      </a:cubicBezTo>
                      <a:cubicBezTo>
                        <a:pt x="0" y="9041"/>
                        <a:pt x="4081" y="9041"/>
                        <a:pt x="7143" y="6530"/>
                      </a:cubicBezTo>
                      <a:cubicBezTo>
                        <a:pt x="10204" y="3516"/>
                        <a:pt x="14796" y="0"/>
                        <a:pt x="14796" y="0"/>
                      </a:cubicBezTo>
                      <a:cubicBezTo>
                        <a:pt x="14796" y="0"/>
                        <a:pt x="18198" y="3516"/>
                        <a:pt x="21600" y="4018"/>
                      </a:cubicBezTo>
                      <a:close/>
                    </a:path>
                  </a:pathLst>
                </a:custGeom>
                <a:solidFill>
                  <a:srgbClr val="1E2322"/>
                </a:solidFill>
                <a:ln w="9525" cap="flat" cmpd="sng">
                  <a:noFill/>
                  <a:prstDash val="solid"/>
                  <a:round/>
                </a:ln>
              </p:spPr>
              <p:txBody>
                <a:bodyPr rtlCol="0" anchor="ctr"/>
                <a:lstStyle/>
                <a:p>
                  <a:pPr algn="ctr"/>
                </a:p>
              </p:txBody>
            </p:sp>
            <p:sp>
              <p:nvSpPr>
                <p:cNvPr id="929" name="曲线"/>
                <p:cNvSpPr/>
                <p:nvPr/>
              </p:nvSpPr>
              <p:spPr>
                <a:xfrm>
                  <a:off x="1213589" y="2532107"/>
                  <a:ext cx="614230" cy="228693"/>
                </a:xfrm>
                <a:custGeom>
                  <a:avLst/>
                  <a:gdLst>
                    <a:gd name="T1" fmla="*/ 0 w 21600"/>
                    <a:gd name="T2" fmla="*/ 0 h 21600"/>
                    <a:gd name="T3" fmla="*/ 21600 w 21600"/>
                    <a:gd name="T4" fmla="*/ 21600 h 21600"/>
                  </a:gdLst>
                  <a:ahLst/>
                  <a:cxnLst/>
                  <a:rect l="T1" t="T2" r="T3" b="T4"/>
                  <a:pathLst>
                    <a:path w="21600" h="21600">
                      <a:moveTo>
                        <a:pt x="1505" y="16782"/>
                      </a:moveTo>
                      <a:cubicBezTo>
                        <a:pt x="4169" y="14451"/>
                        <a:pt x="4169" y="14451"/>
                        <a:pt x="4169" y="14451"/>
                      </a:cubicBezTo>
                      <a:cubicBezTo>
                        <a:pt x="6485" y="16005"/>
                        <a:pt x="6485" y="16005"/>
                        <a:pt x="6485" y="16005"/>
                      </a:cubicBezTo>
                      <a:cubicBezTo>
                        <a:pt x="7817" y="15073"/>
                        <a:pt x="8223" y="15228"/>
                        <a:pt x="10886" y="13364"/>
                      </a:cubicBezTo>
                      <a:cubicBezTo>
                        <a:pt x="13203" y="11810"/>
                        <a:pt x="15809" y="8702"/>
                        <a:pt x="15809" y="8702"/>
                      </a:cubicBezTo>
                      <a:cubicBezTo>
                        <a:pt x="17720" y="0"/>
                        <a:pt x="17720" y="0"/>
                        <a:pt x="17720" y="0"/>
                      </a:cubicBezTo>
                      <a:cubicBezTo>
                        <a:pt x="18994" y="310"/>
                        <a:pt x="21599" y="3884"/>
                        <a:pt x="21599" y="3884"/>
                      </a:cubicBezTo>
                      <a:cubicBezTo>
                        <a:pt x="21599" y="3884"/>
                        <a:pt x="18009" y="17093"/>
                        <a:pt x="16967" y="18025"/>
                      </a:cubicBezTo>
                      <a:cubicBezTo>
                        <a:pt x="15982" y="18802"/>
                        <a:pt x="9091" y="21133"/>
                        <a:pt x="6427" y="20356"/>
                      </a:cubicBezTo>
                      <a:cubicBezTo>
                        <a:pt x="5617" y="20046"/>
                        <a:pt x="3995" y="17715"/>
                        <a:pt x="3995" y="17715"/>
                      </a:cubicBezTo>
                      <a:cubicBezTo>
                        <a:pt x="1910" y="18647"/>
                        <a:pt x="1910" y="18647"/>
                        <a:pt x="1910" y="18647"/>
                      </a:cubicBezTo>
                      <a:cubicBezTo>
                        <a:pt x="289" y="21600"/>
                        <a:pt x="289" y="21600"/>
                        <a:pt x="289" y="21600"/>
                      </a:cubicBezTo>
                      <a:cubicBezTo>
                        <a:pt x="0" y="20978"/>
                        <a:pt x="0" y="20978"/>
                        <a:pt x="0" y="20978"/>
                      </a:cubicBezTo>
                      <a:cubicBezTo>
                        <a:pt x="636" y="19113"/>
                        <a:pt x="636" y="19113"/>
                        <a:pt x="636" y="19113"/>
                      </a:cubicBezTo>
                      <a:lnTo>
                        <a:pt x="1505" y="16782"/>
                      </a:lnTo>
                      <a:close/>
                    </a:path>
                  </a:pathLst>
                </a:custGeom>
                <a:solidFill>
                  <a:srgbClr val="DDBB8A"/>
                </a:solidFill>
                <a:ln w="9525" cap="flat" cmpd="sng">
                  <a:noFill/>
                  <a:prstDash val="solid"/>
                  <a:round/>
                </a:ln>
              </p:spPr>
              <p:txBody>
                <a:bodyPr rtlCol="0" anchor="ctr"/>
                <a:lstStyle/>
                <a:p>
                  <a:pPr algn="ctr"/>
                </a:p>
              </p:txBody>
            </p:sp>
            <p:sp>
              <p:nvSpPr>
                <p:cNvPr id="930" name="曲线"/>
                <p:cNvSpPr/>
                <p:nvPr/>
              </p:nvSpPr>
              <p:spPr>
                <a:xfrm>
                  <a:off x="1695671" y="2356018"/>
                  <a:ext cx="173490" cy="261732"/>
                </a:xfrm>
                <a:custGeom>
                  <a:avLst/>
                  <a:gdLst>
                    <a:gd name="T1" fmla="*/ 0 w 21600"/>
                    <a:gd name="T2" fmla="*/ 0 h 21600"/>
                    <a:gd name="T3" fmla="*/ 21600 w 21600"/>
                    <a:gd name="T4" fmla="*/ 21600 h 21600"/>
                  </a:gdLst>
                  <a:ahLst/>
                  <a:cxnLst/>
                  <a:rect l="T1" t="T2" r="T3" b="T4"/>
                  <a:pathLst>
                    <a:path w="21600" h="21600">
                      <a:moveTo>
                        <a:pt x="9668" y="0"/>
                      </a:moveTo>
                      <a:cubicBezTo>
                        <a:pt x="9668" y="0"/>
                        <a:pt x="21600" y="1358"/>
                        <a:pt x="21394" y="8422"/>
                      </a:cubicBezTo>
                      <a:cubicBezTo>
                        <a:pt x="21394" y="13041"/>
                        <a:pt x="11725" y="21600"/>
                        <a:pt x="11725" y="21600"/>
                      </a:cubicBezTo>
                      <a:cubicBezTo>
                        <a:pt x="11725" y="21600"/>
                        <a:pt x="6582" y="16845"/>
                        <a:pt x="0" y="15486"/>
                      </a:cubicBezTo>
                      <a:cubicBezTo>
                        <a:pt x="0" y="15486"/>
                        <a:pt x="4320" y="7335"/>
                        <a:pt x="5554" y="4754"/>
                      </a:cubicBezTo>
                      <a:cubicBezTo>
                        <a:pt x="7200" y="1630"/>
                        <a:pt x="9668" y="0"/>
                        <a:pt x="9668" y="0"/>
                      </a:cubicBezTo>
                      <a:close/>
                    </a:path>
                  </a:pathLst>
                </a:custGeom>
                <a:solidFill>
                  <a:srgbClr val="FED976"/>
                </a:solidFill>
                <a:ln w="9525" cap="flat" cmpd="sng">
                  <a:noFill/>
                  <a:prstDash val="solid"/>
                  <a:round/>
                </a:ln>
              </p:spPr>
              <p:txBody>
                <a:bodyPr rtlCol="0" anchor="ctr"/>
                <a:lstStyle/>
                <a:p>
                  <a:pPr algn="ctr"/>
                </a:p>
              </p:txBody>
            </p:sp>
            <p:sp>
              <p:nvSpPr>
                <p:cNvPr id="931" name="矩形"/>
                <p:cNvSpPr/>
                <p:nvPr/>
              </p:nvSpPr>
              <p:spPr>
                <a:xfrm>
                  <a:off x="1932652" y="3115745"/>
                  <a:ext cx="190101" cy="102256"/>
                </a:xfrm>
                <a:prstGeom prst="rect">
                  <a:avLst/>
                </a:prstGeom>
                <a:solidFill>
                  <a:srgbClr val="EBE8EC"/>
                </a:solidFill>
                <a:ln w="9525" cap="flat" cmpd="sng">
                  <a:noFill/>
                  <a:prstDash val="solid"/>
                  <a:round/>
                </a:ln>
              </p:spPr>
              <p:txBody>
                <a:bodyPr rtlCol="0" anchor="ctr"/>
                <a:lstStyle/>
                <a:p>
                  <a:pPr algn="ctr"/>
                </a:p>
              </p:txBody>
            </p:sp>
            <p:sp>
              <p:nvSpPr>
                <p:cNvPr id="932" name="曲线"/>
                <p:cNvSpPr/>
                <p:nvPr/>
              </p:nvSpPr>
              <p:spPr>
                <a:xfrm>
                  <a:off x="1938188" y="2300645"/>
                  <a:ext cx="427820" cy="757881"/>
                </a:xfrm>
                <a:custGeom>
                  <a:avLst/>
                  <a:gdLst>
                    <a:gd name="T1" fmla="*/ 0 w 21600"/>
                    <a:gd name="T2" fmla="*/ 0 h 21600"/>
                    <a:gd name="T3" fmla="*/ 21600 w 21600"/>
                    <a:gd name="T4" fmla="*/ 21600 h 21600"/>
                  </a:gdLst>
                  <a:ahLst/>
                  <a:cxnLst/>
                  <a:rect l="T1" t="T2" r="T3" b="T4"/>
                  <a:pathLst>
                    <a:path w="21600" h="21600">
                      <a:moveTo>
                        <a:pt x="996" y="11994"/>
                      </a:moveTo>
                      <a:cubicBezTo>
                        <a:pt x="581" y="8480"/>
                        <a:pt x="249" y="4966"/>
                        <a:pt x="0" y="1452"/>
                      </a:cubicBezTo>
                      <a:cubicBezTo>
                        <a:pt x="5898" y="0"/>
                        <a:pt x="19024" y="655"/>
                        <a:pt x="20270" y="2858"/>
                      </a:cubicBezTo>
                      <a:cubicBezTo>
                        <a:pt x="21600" y="5154"/>
                        <a:pt x="16615" y="11807"/>
                        <a:pt x="16615" y="14290"/>
                      </a:cubicBezTo>
                      <a:cubicBezTo>
                        <a:pt x="16615" y="16773"/>
                        <a:pt x="18360" y="18554"/>
                        <a:pt x="18609" y="19678"/>
                      </a:cubicBezTo>
                      <a:cubicBezTo>
                        <a:pt x="18775" y="20756"/>
                        <a:pt x="17612" y="21600"/>
                        <a:pt x="17612" y="21600"/>
                      </a:cubicBezTo>
                      <a:cubicBezTo>
                        <a:pt x="2492" y="21600"/>
                        <a:pt x="2492" y="21600"/>
                        <a:pt x="2492" y="21600"/>
                      </a:cubicBezTo>
                      <a:cubicBezTo>
                        <a:pt x="2160" y="18367"/>
                        <a:pt x="1412" y="15180"/>
                        <a:pt x="996" y="11994"/>
                      </a:cubicBezTo>
                      <a:close/>
                    </a:path>
                  </a:pathLst>
                </a:custGeom>
                <a:solidFill>
                  <a:srgbClr val="EBE8EC"/>
                </a:solidFill>
                <a:ln w="9525" cap="flat" cmpd="sng">
                  <a:noFill/>
                  <a:prstDash val="solid"/>
                  <a:round/>
                </a:ln>
              </p:spPr>
              <p:txBody>
                <a:bodyPr rtlCol="0" anchor="ctr"/>
                <a:lstStyle/>
                <a:p>
                  <a:pPr algn="ctr"/>
                </a:p>
              </p:txBody>
            </p:sp>
            <p:sp>
              <p:nvSpPr>
                <p:cNvPr id="933" name="曲线"/>
                <p:cNvSpPr/>
                <p:nvPr/>
              </p:nvSpPr>
              <p:spPr>
                <a:xfrm>
                  <a:off x="1938188" y="2305259"/>
                  <a:ext cx="377987" cy="753266"/>
                </a:xfrm>
                <a:custGeom>
                  <a:avLst/>
                  <a:gdLst>
                    <a:gd name="T1" fmla="*/ 0 w 21600"/>
                    <a:gd name="T2" fmla="*/ 0 h 21600"/>
                    <a:gd name="T3" fmla="*/ 21600 w 21600"/>
                    <a:gd name="T4" fmla="*/ 21600 h 21600"/>
                  </a:gdLst>
                  <a:ahLst/>
                  <a:cxnLst/>
                  <a:rect l="T1" t="T2" r="T3" b="T4"/>
                  <a:pathLst>
                    <a:path w="21600" h="21600">
                      <a:moveTo>
                        <a:pt x="1126" y="11931"/>
                      </a:moveTo>
                      <a:cubicBezTo>
                        <a:pt x="563" y="8253"/>
                        <a:pt x="187" y="4574"/>
                        <a:pt x="0" y="896"/>
                      </a:cubicBezTo>
                      <a:cubicBezTo>
                        <a:pt x="7325" y="0"/>
                        <a:pt x="18970" y="754"/>
                        <a:pt x="20191" y="2735"/>
                      </a:cubicBezTo>
                      <a:cubicBezTo>
                        <a:pt x="21599" y="5046"/>
                        <a:pt x="16059" y="11743"/>
                        <a:pt x="16059" y="14242"/>
                      </a:cubicBezTo>
                      <a:cubicBezTo>
                        <a:pt x="16059" y="16742"/>
                        <a:pt x="17937" y="18534"/>
                        <a:pt x="18219" y="19666"/>
                      </a:cubicBezTo>
                      <a:cubicBezTo>
                        <a:pt x="18500" y="20751"/>
                        <a:pt x="17092" y="21600"/>
                        <a:pt x="17092" y="21600"/>
                      </a:cubicBezTo>
                      <a:cubicBezTo>
                        <a:pt x="2817" y="21600"/>
                        <a:pt x="2817" y="21600"/>
                        <a:pt x="2817" y="21600"/>
                      </a:cubicBezTo>
                      <a:cubicBezTo>
                        <a:pt x="2441" y="18345"/>
                        <a:pt x="1596" y="15138"/>
                        <a:pt x="1126" y="11931"/>
                      </a:cubicBezTo>
                      <a:close/>
                    </a:path>
                  </a:pathLst>
                </a:custGeom>
                <a:solidFill>
                  <a:srgbClr val="FFFFFF"/>
                </a:solidFill>
                <a:ln w="9525" cap="flat" cmpd="sng">
                  <a:noFill/>
                  <a:prstDash val="solid"/>
                  <a:round/>
                </a:ln>
              </p:spPr>
              <p:txBody>
                <a:bodyPr rtlCol="0" anchor="ctr"/>
                <a:lstStyle/>
                <a:p>
                  <a:pPr algn="ctr"/>
                </a:p>
              </p:txBody>
            </p:sp>
            <p:sp>
              <p:nvSpPr>
                <p:cNvPr id="934" name="曲线"/>
                <p:cNvSpPr/>
                <p:nvPr/>
              </p:nvSpPr>
              <p:spPr>
                <a:xfrm>
                  <a:off x="1724463" y="3058526"/>
                  <a:ext cx="562183" cy="92104"/>
                </a:xfrm>
                <a:custGeom>
                  <a:avLst/>
                  <a:gdLst>
                    <a:gd name="T1" fmla="*/ 0 w 21600"/>
                    <a:gd name="T2" fmla="*/ 0 h 21600"/>
                    <a:gd name="T3" fmla="*/ 21600 w 21600"/>
                    <a:gd name="T4" fmla="*/ 21600 h 21600"/>
                  </a:gdLst>
                  <a:ahLst/>
                  <a:cxnLst/>
                  <a:rect l="T1" t="T2" r="T3" b="T4"/>
                  <a:pathLst>
                    <a:path w="21600" h="21600">
                      <a:moveTo>
                        <a:pt x="0" y="21600"/>
                      </a:moveTo>
                      <a:cubicBezTo>
                        <a:pt x="19578" y="21600"/>
                        <a:pt x="19578" y="21600"/>
                        <a:pt x="19578" y="21600"/>
                      </a:cubicBezTo>
                      <a:cubicBezTo>
                        <a:pt x="20715" y="21600"/>
                        <a:pt x="21600" y="16199"/>
                        <a:pt x="21600" y="9257"/>
                      </a:cubicBezTo>
                      <a:cubicBezTo>
                        <a:pt x="21600" y="0"/>
                        <a:pt x="21600" y="0"/>
                        <a:pt x="21600" y="0"/>
                      </a:cubicBezTo>
                      <a:cubicBezTo>
                        <a:pt x="0" y="0"/>
                        <a:pt x="0" y="0"/>
                        <a:pt x="0" y="0"/>
                      </a:cubicBezTo>
                      <a:lnTo>
                        <a:pt x="0" y="21600"/>
                      </a:lnTo>
                      <a:close/>
                    </a:path>
                  </a:pathLst>
                </a:custGeom>
                <a:solidFill>
                  <a:srgbClr val="FFFFFF"/>
                </a:solidFill>
                <a:ln w="9525" cap="flat" cmpd="sng">
                  <a:noFill/>
                  <a:prstDash val="solid"/>
                  <a:round/>
                </a:ln>
              </p:spPr>
              <p:txBody>
                <a:bodyPr rtlCol="0" anchor="ctr"/>
                <a:lstStyle/>
                <a:p>
                  <a:pPr algn="ctr"/>
                </a:p>
              </p:txBody>
            </p:sp>
            <p:sp>
              <p:nvSpPr>
                <p:cNvPr id="935" name="曲线"/>
                <p:cNvSpPr/>
                <p:nvPr/>
              </p:nvSpPr>
              <p:spPr>
                <a:xfrm>
                  <a:off x="1526241" y="2832601"/>
                  <a:ext cx="563290" cy="804025"/>
                </a:xfrm>
                <a:custGeom>
                  <a:avLst/>
                  <a:gdLst>
                    <a:gd name="T1" fmla="*/ 0 w 21600"/>
                    <a:gd name="T2" fmla="*/ 0 h 21600"/>
                    <a:gd name="T3" fmla="*/ 21600 w 21600"/>
                    <a:gd name="T4" fmla="*/ 21600 h 21600"/>
                  </a:gdLst>
                  <a:ahLst/>
                  <a:cxnLst/>
                  <a:rect l="T1" t="T2" r="T3" b="T4"/>
                  <a:pathLst>
                    <a:path w="21600" h="21600">
                      <a:moveTo>
                        <a:pt x="11684" y="353"/>
                      </a:moveTo>
                      <a:cubicBezTo>
                        <a:pt x="11684" y="353"/>
                        <a:pt x="1389" y="4638"/>
                        <a:pt x="757" y="6404"/>
                      </a:cubicBezTo>
                      <a:cubicBezTo>
                        <a:pt x="0" y="8525"/>
                        <a:pt x="4989" y="21025"/>
                        <a:pt x="4989" y="21025"/>
                      </a:cubicBezTo>
                      <a:cubicBezTo>
                        <a:pt x="6126" y="21600"/>
                        <a:pt x="8273" y="21423"/>
                        <a:pt x="9094" y="20893"/>
                      </a:cubicBezTo>
                      <a:cubicBezTo>
                        <a:pt x="9094" y="20893"/>
                        <a:pt x="5115" y="10203"/>
                        <a:pt x="5557" y="9496"/>
                      </a:cubicBezTo>
                      <a:cubicBezTo>
                        <a:pt x="6631" y="7730"/>
                        <a:pt x="15663" y="5653"/>
                        <a:pt x="18505" y="3754"/>
                      </a:cubicBezTo>
                      <a:cubicBezTo>
                        <a:pt x="21347" y="1855"/>
                        <a:pt x="21600" y="0"/>
                        <a:pt x="21600" y="0"/>
                      </a:cubicBezTo>
                      <a:lnTo>
                        <a:pt x="11684" y="353"/>
                      </a:lnTo>
                      <a:close/>
                    </a:path>
                  </a:pathLst>
                </a:custGeom>
                <a:solidFill>
                  <a:srgbClr val="28243F"/>
                </a:solidFill>
                <a:ln w="9525" cap="flat" cmpd="sng">
                  <a:noFill/>
                  <a:prstDash val="solid"/>
                  <a:round/>
                </a:ln>
              </p:spPr>
              <p:txBody>
                <a:bodyPr rtlCol="0" anchor="ctr"/>
                <a:lstStyle/>
                <a:p>
                  <a:pPr algn="ctr"/>
                </a:p>
              </p:txBody>
            </p:sp>
            <p:sp>
              <p:nvSpPr>
                <p:cNvPr id="936" name="曲线"/>
                <p:cNvSpPr/>
                <p:nvPr/>
              </p:nvSpPr>
              <p:spPr>
                <a:xfrm>
                  <a:off x="1651745" y="2775381"/>
                  <a:ext cx="577686" cy="797565"/>
                </a:xfrm>
                <a:custGeom>
                  <a:avLst/>
                  <a:gdLst>
                    <a:gd name="T1" fmla="*/ 0 w 21600"/>
                    <a:gd name="T2" fmla="*/ 0 h 21600"/>
                    <a:gd name="T3" fmla="*/ 21600 w 21600"/>
                    <a:gd name="T4" fmla="*/ 21600 h 21600"/>
                  </a:gdLst>
                  <a:ahLst/>
                  <a:cxnLst/>
                  <a:rect l="T1" t="T2" r="T3" b="T4"/>
                  <a:pathLst>
                    <a:path w="21600" h="21600">
                      <a:moveTo>
                        <a:pt x="18215" y="0"/>
                      </a:moveTo>
                      <a:cubicBezTo>
                        <a:pt x="18215" y="0"/>
                        <a:pt x="21600" y="5166"/>
                        <a:pt x="18523" y="7259"/>
                      </a:cubicBezTo>
                      <a:cubicBezTo>
                        <a:pt x="17107" y="8239"/>
                        <a:pt x="8676" y="7348"/>
                        <a:pt x="8246" y="8328"/>
                      </a:cubicBezTo>
                      <a:cubicBezTo>
                        <a:pt x="13292" y="20531"/>
                        <a:pt x="13292" y="20531"/>
                        <a:pt x="13292" y="20531"/>
                      </a:cubicBezTo>
                      <a:cubicBezTo>
                        <a:pt x="13292" y="20531"/>
                        <a:pt x="12430" y="20931"/>
                        <a:pt x="10584" y="21600"/>
                      </a:cubicBezTo>
                      <a:cubicBezTo>
                        <a:pt x="10584" y="21600"/>
                        <a:pt x="0" y="8105"/>
                        <a:pt x="1107" y="6324"/>
                      </a:cubicBezTo>
                      <a:cubicBezTo>
                        <a:pt x="2153" y="4587"/>
                        <a:pt x="9476" y="3607"/>
                        <a:pt x="9846" y="2627"/>
                      </a:cubicBezTo>
                      <a:cubicBezTo>
                        <a:pt x="10215" y="1647"/>
                        <a:pt x="10461" y="89"/>
                        <a:pt x="10461" y="89"/>
                      </a:cubicBezTo>
                      <a:lnTo>
                        <a:pt x="18215" y="0"/>
                      </a:lnTo>
                      <a:close/>
                    </a:path>
                  </a:pathLst>
                </a:custGeom>
                <a:solidFill>
                  <a:srgbClr val="333049"/>
                </a:solidFill>
                <a:ln w="9525" cap="flat" cmpd="sng">
                  <a:noFill/>
                  <a:prstDash val="solid"/>
                  <a:round/>
                </a:ln>
              </p:spPr>
              <p:txBody>
                <a:bodyPr rtlCol="0" anchor="ctr"/>
                <a:lstStyle/>
                <a:p>
                  <a:pPr algn="ctr"/>
                </a:p>
              </p:txBody>
            </p:sp>
            <p:sp>
              <p:nvSpPr>
                <p:cNvPr id="937" name="曲线"/>
                <p:cNvSpPr/>
                <p:nvPr/>
              </p:nvSpPr>
              <p:spPr>
                <a:xfrm>
                  <a:off x="1730738" y="2060969"/>
                  <a:ext cx="210403" cy="257210"/>
                </a:xfrm>
                <a:custGeom>
                  <a:avLst/>
                  <a:gdLst>
                    <a:gd name="T1" fmla="*/ 0 w 21600"/>
                    <a:gd name="T2" fmla="*/ 0 h 21600"/>
                    <a:gd name="T3" fmla="*/ 21600 w 21600"/>
                    <a:gd name="T4" fmla="*/ 21600 h 21600"/>
                  </a:gdLst>
                  <a:ahLst/>
                  <a:cxnLst/>
                  <a:rect l="T1" t="T2" r="T3" b="T4"/>
                  <a:pathLst>
                    <a:path w="21600" h="21600">
                      <a:moveTo>
                        <a:pt x="2025" y="16509"/>
                      </a:moveTo>
                      <a:cubicBezTo>
                        <a:pt x="2531" y="18435"/>
                        <a:pt x="3712" y="20499"/>
                        <a:pt x="5906" y="21049"/>
                      </a:cubicBezTo>
                      <a:cubicBezTo>
                        <a:pt x="7931" y="21600"/>
                        <a:pt x="10125" y="20636"/>
                        <a:pt x="11981" y="19811"/>
                      </a:cubicBezTo>
                      <a:cubicBezTo>
                        <a:pt x="14175" y="18710"/>
                        <a:pt x="16368" y="17610"/>
                        <a:pt x="17718" y="15821"/>
                      </a:cubicBezTo>
                      <a:cubicBezTo>
                        <a:pt x="19912" y="13207"/>
                        <a:pt x="21600" y="10043"/>
                        <a:pt x="21431" y="6878"/>
                      </a:cubicBezTo>
                      <a:cubicBezTo>
                        <a:pt x="21262" y="5778"/>
                        <a:pt x="19237" y="4402"/>
                        <a:pt x="18393" y="3577"/>
                      </a:cubicBezTo>
                      <a:cubicBezTo>
                        <a:pt x="17887" y="2889"/>
                        <a:pt x="17043" y="2476"/>
                        <a:pt x="16199" y="2201"/>
                      </a:cubicBezTo>
                      <a:cubicBezTo>
                        <a:pt x="14006" y="1375"/>
                        <a:pt x="11812" y="825"/>
                        <a:pt x="9618" y="550"/>
                      </a:cubicBezTo>
                      <a:cubicBezTo>
                        <a:pt x="5906" y="0"/>
                        <a:pt x="1687" y="687"/>
                        <a:pt x="843" y="3989"/>
                      </a:cubicBezTo>
                      <a:cubicBezTo>
                        <a:pt x="0" y="8117"/>
                        <a:pt x="674" y="12657"/>
                        <a:pt x="2025" y="16509"/>
                      </a:cubicBezTo>
                      <a:close/>
                    </a:path>
                  </a:pathLst>
                </a:custGeom>
                <a:solidFill>
                  <a:srgbClr val="ECD0A1"/>
                </a:solidFill>
                <a:ln w="9525" cap="flat" cmpd="sng">
                  <a:noFill/>
                  <a:prstDash val="solid"/>
                  <a:round/>
                </a:ln>
              </p:spPr>
              <p:txBody>
                <a:bodyPr rtlCol="0" anchor="ctr"/>
                <a:lstStyle/>
                <a:p>
                  <a:pPr algn="ctr"/>
                </a:p>
              </p:txBody>
            </p:sp>
            <p:sp>
              <p:nvSpPr>
                <p:cNvPr id="938" name="椭圆"/>
                <p:cNvSpPr/>
                <p:nvPr/>
              </p:nvSpPr>
              <p:spPr>
                <a:xfrm>
                  <a:off x="1802718" y="2162395"/>
                  <a:ext cx="22147" cy="20303"/>
                </a:xfrm>
                <a:prstGeom prst="ellipse">
                  <a:avLst/>
                </a:prstGeom>
                <a:solidFill>
                  <a:srgbClr val="3F2A3F"/>
                </a:solidFill>
                <a:ln w="9525" cap="flat" cmpd="sng">
                  <a:noFill/>
                  <a:prstDash val="solid"/>
                  <a:round/>
                </a:ln>
              </p:spPr>
              <p:txBody>
                <a:bodyPr rtlCol="0" anchor="ctr"/>
                <a:lstStyle/>
                <a:p>
                  <a:pPr algn="ctr"/>
                </a:p>
              </p:txBody>
            </p:sp>
            <p:sp>
              <p:nvSpPr>
                <p:cNvPr id="939" name="椭圆"/>
                <p:cNvSpPr/>
                <p:nvPr/>
              </p:nvSpPr>
              <p:spPr>
                <a:xfrm>
                  <a:off x="1747349" y="2162395"/>
                  <a:ext cx="19563" cy="20303"/>
                </a:xfrm>
                <a:prstGeom prst="ellipse">
                  <a:avLst/>
                </a:prstGeom>
                <a:solidFill>
                  <a:srgbClr val="3F2A3F"/>
                </a:solidFill>
                <a:ln w="9525" cap="flat" cmpd="sng">
                  <a:noFill/>
                  <a:prstDash val="solid"/>
                  <a:round/>
                </a:ln>
              </p:spPr>
              <p:txBody>
                <a:bodyPr rtlCol="0" anchor="ctr"/>
                <a:lstStyle/>
                <a:p>
                  <a:pPr algn="ctr"/>
                </a:p>
              </p:txBody>
            </p:sp>
            <p:sp>
              <p:nvSpPr>
                <p:cNvPr id="940" name="曲线"/>
                <p:cNvSpPr/>
                <p:nvPr/>
              </p:nvSpPr>
              <p:spPr>
                <a:xfrm>
                  <a:off x="1787953" y="2139323"/>
                  <a:ext cx="69027" cy="69217"/>
                </a:xfrm>
                <a:custGeom>
                  <a:avLst/>
                  <a:gdLst>
                    <a:gd name="T1" fmla="*/ 0 w 21600"/>
                    <a:gd name="T2" fmla="*/ 0 h 21600"/>
                    <a:gd name="T3" fmla="*/ 21600 w 21600"/>
                    <a:gd name="T4" fmla="*/ 21600 h 21600"/>
                  </a:gdLst>
                  <a:ahLst/>
                  <a:cxnLst/>
                  <a:rect l="T1" t="T2" r="T3" b="T4"/>
                  <a:pathLst>
                    <a:path w="21600" h="21600">
                      <a:moveTo>
                        <a:pt x="10799" y="21600"/>
                      </a:moveTo>
                      <a:cubicBezTo>
                        <a:pt x="4628" y="21600"/>
                        <a:pt x="0" y="16971"/>
                        <a:pt x="0" y="10800"/>
                      </a:cubicBezTo>
                      <a:cubicBezTo>
                        <a:pt x="0" y="4628"/>
                        <a:pt x="4628" y="0"/>
                        <a:pt x="10799" y="0"/>
                      </a:cubicBezTo>
                      <a:cubicBezTo>
                        <a:pt x="16971" y="0"/>
                        <a:pt x="21599" y="4628"/>
                        <a:pt x="21599" y="10800"/>
                      </a:cubicBezTo>
                      <a:cubicBezTo>
                        <a:pt x="21599" y="16971"/>
                        <a:pt x="16971" y="21600"/>
                        <a:pt x="10799" y="21600"/>
                      </a:cubicBezTo>
                      <a:close/>
                      <a:moveTo>
                        <a:pt x="10799" y="2057"/>
                      </a:moveTo>
                      <a:cubicBezTo>
                        <a:pt x="5657" y="2057"/>
                        <a:pt x="2057" y="6171"/>
                        <a:pt x="2057" y="10800"/>
                      </a:cubicBezTo>
                      <a:cubicBezTo>
                        <a:pt x="2057" y="15942"/>
                        <a:pt x="5657" y="20057"/>
                        <a:pt x="10799" y="20057"/>
                      </a:cubicBezTo>
                      <a:cubicBezTo>
                        <a:pt x="15942" y="20057"/>
                        <a:pt x="19542" y="15942"/>
                        <a:pt x="19542" y="10800"/>
                      </a:cubicBezTo>
                      <a:cubicBezTo>
                        <a:pt x="19542" y="6171"/>
                        <a:pt x="15942" y="2057"/>
                        <a:pt x="10799" y="2057"/>
                      </a:cubicBezTo>
                      <a:close/>
                    </a:path>
                  </a:pathLst>
                </a:custGeom>
                <a:solidFill>
                  <a:srgbClr val="3F2A3F"/>
                </a:solidFill>
                <a:ln w="9525" cap="flat" cmpd="sng">
                  <a:noFill/>
                  <a:prstDash val="solid"/>
                  <a:round/>
                </a:ln>
              </p:spPr>
              <p:txBody>
                <a:bodyPr rtlCol="0" anchor="ctr"/>
                <a:lstStyle/>
                <a:p>
                  <a:pPr algn="ctr"/>
                </a:p>
              </p:txBody>
            </p:sp>
            <p:sp>
              <p:nvSpPr>
                <p:cNvPr id="941" name="曲线"/>
                <p:cNvSpPr/>
                <p:nvPr/>
              </p:nvSpPr>
              <p:spPr>
                <a:xfrm>
                  <a:off x="1765067" y="2141168"/>
                  <a:ext cx="39496" cy="14766"/>
                </a:xfrm>
                <a:custGeom>
                  <a:avLst/>
                  <a:gdLst>
                    <a:gd name="T1" fmla="*/ 0 w 21600"/>
                    <a:gd name="T2" fmla="*/ 0 h 21600"/>
                    <a:gd name="T3" fmla="*/ 21600 w 21600"/>
                    <a:gd name="T4" fmla="*/ 21600 h 21600"/>
                  </a:gdLst>
                  <a:ahLst/>
                  <a:cxnLst/>
                  <a:rect l="T1" t="T2" r="T3" b="T4"/>
                  <a:pathLst>
                    <a:path w="21600" h="21600">
                      <a:moveTo>
                        <a:pt x="2700" y="21600"/>
                      </a:moveTo>
                      <a:cubicBezTo>
                        <a:pt x="0" y="14399"/>
                        <a:pt x="0" y="14399"/>
                        <a:pt x="0" y="14399"/>
                      </a:cubicBezTo>
                      <a:cubicBezTo>
                        <a:pt x="1799" y="7200"/>
                        <a:pt x="5400" y="2400"/>
                        <a:pt x="9900" y="2400"/>
                      </a:cubicBezTo>
                      <a:cubicBezTo>
                        <a:pt x="13499" y="0"/>
                        <a:pt x="17999" y="4800"/>
                        <a:pt x="21600" y="14399"/>
                      </a:cubicBezTo>
                      <a:cubicBezTo>
                        <a:pt x="18899" y="21600"/>
                        <a:pt x="18899" y="21600"/>
                        <a:pt x="18899" y="21600"/>
                      </a:cubicBezTo>
                      <a:cubicBezTo>
                        <a:pt x="16200" y="14399"/>
                        <a:pt x="12599" y="9600"/>
                        <a:pt x="9900" y="11999"/>
                      </a:cubicBezTo>
                      <a:cubicBezTo>
                        <a:pt x="7200" y="11999"/>
                        <a:pt x="4500" y="14399"/>
                        <a:pt x="2700" y="21600"/>
                      </a:cubicBezTo>
                      <a:close/>
                    </a:path>
                  </a:pathLst>
                </a:custGeom>
                <a:solidFill>
                  <a:srgbClr val="3F2A3F"/>
                </a:solidFill>
                <a:ln w="9525" cap="flat" cmpd="sng">
                  <a:noFill/>
                  <a:prstDash val="solid"/>
                  <a:round/>
                </a:ln>
              </p:spPr>
              <p:txBody>
                <a:bodyPr rtlCol="0" anchor="ctr"/>
                <a:lstStyle/>
                <a:p>
                  <a:pPr algn="ctr"/>
                </a:p>
              </p:txBody>
            </p:sp>
            <p:sp>
              <p:nvSpPr>
                <p:cNvPr id="942" name="曲线"/>
                <p:cNvSpPr/>
                <p:nvPr/>
              </p:nvSpPr>
              <p:spPr>
                <a:xfrm>
                  <a:off x="1710436" y="2139323"/>
                  <a:ext cx="69396" cy="69217"/>
                </a:xfrm>
                <a:custGeom>
                  <a:avLst/>
                  <a:gdLst>
                    <a:gd name="T1" fmla="*/ 0 w 21600"/>
                    <a:gd name="T2" fmla="*/ 0 h 21600"/>
                    <a:gd name="T3" fmla="*/ 21600 w 21600"/>
                    <a:gd name="T4" fmla="*/ 21600 h 21600"/>
                  </a:gdLst>
                  <a:ahLst/>
                  <a:cxnLst/>
                  <a:rect l="T1" t="T2" r="T3" b="T4"/>
                  <a:pathLst>
                    <a:path w="21600" h="21600">
                      <a:moveTo>
                        <a:pt x="10799" y="21600"/>
                      </a:moveTo>
                      <a:cubicBezTo>
                        <a:pt x="4628" y="21600"/>
                        <a:pt x="0" y="16971"/>
                        <a:pt x="0" y="10800"/>
                      </a:cubicBezTo>
                      <a:cubicBezTo>
                        <a:pt x="0" y="4628"/>
                        <a:pt x="4628" y="0"/>
                        <a:pt x="10799" y="0"/>
                      </a:cubicBezTo>
                      <a:cubicBezTo>
                        <a:pt x="16971" y="0"/>
                        <a:pt x="21600" y="4628"/>
                        <a:pt x="21600" y="10800"/>
                      </a:cubicBezTo>
                      <a:cubicBezTo>
                        <a:pt x="21600" y="16971"/>
                        <a:pt x="16971" y="21600"/>
                        <a:pt x="10799" y="21600"/>
                      </a:cubicBezTo>
                      <a:close/>
                      <a:moveTo>
                        <a:pt x="10799" y="2057"/>
                      </a:moveTo>
                      <a:cubicBezTo>
                        <a:pt x="5657" y="2057"/>
                        <a:pt x="2057" y="6171"/>
                        <a:pt x="2057" y="10800"/>
                      </a:cubicBezTo>
                      <a:cubicBezTo>
                        <a:pt x="2057" y="15942"/>
                        <a:pt x="5657" y="20057"/>
                        <a:pt x="10799" y="20057"/>
                      </a:cubicBezTo>
                      <a:cubicBezTo>
                        <a:pt x="15942" y="20057"/>
                        <a:pt x="19542" y="15942"/>
                        <a:pt x="19542" y="10800"/>
                      </a:cubicBezTo>
                      <a:cubicBezTo>
                        <a:pt x="19542" y="6171"/>
                        <a:pt x="15942" y="2057"/>
                        <a:pt x="10799" y="2057"/>
                      </a:cubicBezTo>
                      <a:close/>
                    </a:path>
                  </a:pathLst>
                </a:custGeom>
                <a:solidFill>
                  <a:srgbClr val="3F2A3F"/>
                </a:solidFill>
                <a:ln w="9525" cap="flat" cmpd="sng">
                  <a:noFill/>
                  <a:prstDash val="solid"/>
                  <a:round/>
                </a:ln>
              </p:spPr>
              <p:txBody>
                <a:bodyPr rtlCol="0" anchor="ctr"/>
                <a:lstStyle/>
                <a:p>
                  <a:pPr algn="ctr"/>
                </a:p>
              </p:txBody>
            </p:sp>
            <p:sp>
              <p:nvSpPr>
                <p:cNvPr id="943" name="曲线"/>
                <p:cNvSpPr/>
                <p:nvPr/>
              </p:nvSpPr>
              <p:spPr>
                <a:xfrm>
                  <a:off x="1787953" y="2208540"/>
                  <a:ext cx="236980" cy="283882"/>
                </a:xfrm>
                <a:custGeom>
                  <a:avLst/>
                  <a:gdLst>
                    <a:gd name="T1" fmla="*/ 0 w 21600"/>
                    <a:gd name="T2" fmla="*/ 0 h 21600"/>
                    <a:gd name="T3" fmla="*/ 21600 w 21600"/>
                    <a:gd name="T4" fmla="*/ 21600 h 21600"/>
                  </a:gdLst>
                  <a:ahLst/>
                  <a:cxnLst/>
                  <a:rect l="T1" t="T2" r="T3" b="T4"/>
                  <a:pathLst>
                    <a:path w="21600" h="21600">
                      <a:moveTo>
                        <a:pt x="20099" y="8365"/>
                      </a:moveTo>
                      <a:cubicBezTo>
                        <a:pt x="20099" y="8365"/>
                        <a:pt x="20099" y="7865"/>
                        <a:pt x="17699" y="7366"/>
                      </a:cubicBezTo>
                      <a:cubicBezTo>
                        <a:pt x="17100" y="7116"/>
                        <a:pt x="16199" y="7116"/>
                        <a:pt x="15749" y="6742"/>
                      </a:cubicBezTo>
                      <a:cubicBezTo>
                        <a:pt x="13799" y="5368"/>
                        <a:pt x="12000" y="2871"/>
                        <a:pt x="11400" y="873"/>
                      </a:cubicBezTo>
                      <a:cubicBezTo>
                        <a:pt x="11249" y="624"/>
                        <a:pt x="11249" y="374"/>
                        <a:pt x="11249" y="0"/>
                      </a:cubicBezTo>
                      <a:cubicBezTo>
                        <a:pt x="9749" y="1123"/>
                        <a:pt x="8100" y="2372"/>
                        <a:pt x="6600" y="3620"/>
                      </a:cubicBezTo>
                      <a:cubicBezTo>
                        <a:pt x="6149" y="3995"/>
                        <a:pt x="3149" y="3745"/>
                        <a:pt x="3450" y="4369"/>
                      </a:cubicBezTo>
                      <a:cubicBezTo>
                        <a:pt x="3600" y="4494"/>
                        <a:pt x="4350" y="5993"/>
                        <a:pt x="5099" y="7366"/>
                      </a:cubicBezTo>
                      <a:cubicBezTo>
                        <a:pt x="3600" y="8240"/>
                        <a:pt x="1949" y="9239"/>
                        <a:pt x="1949" y="9239"/>
                      </a:cubicBezTo>
                      <a:cubicBezTo>
                        <a:pt x="0" y="18853"/>
                        <a:pt x="0" y="18853"/>
                        <a:pt x="0" y="18853"/>
                      </a:cubicBezTo>
                      <a:cubicBezTo>
                        <a:pt x="6000" y="21600"/>
                        <a:pt x="6000" y="21600"/>
                        <a:pt x="6000" y="21600"/>
                      </a:cubicBezTo>
                      <a:cubicBezTo>
                        <a:pt x="6000" y="21600"/>
                        <a:pt x="12749" y="20476"/>
                        <a:pt x="17100" y="18478"/>
                      </a:cubicBezTo>
                      <a:cubicBezTo>
                        <a:pt x="21600" y="16480"/>
                        <a:pt x="20099" y="8365"/>
                        <a:pt x="20099" y="8365"/>
                      </a:cubicBezTo>
                      <a:close/>
                    </a:path>
                  </a:pathLst>
                </a:custGeom>
                <a:solidFill>
                  <a:srgbClr val="ECD0A1"/>
                </a:solidFill>
                <a:ln w="9525" cap="flat" cmpd="sng">
                  <a:noFill/>
                  <a:prstDash val="solid"/>
                  <a:round/>
                </a:ln>
              </p:spPr>
              <p:txBody>
                <a:bodyPr rtlCol="0" anchor="ctr"/>
                <a:lstStyle/>
                <a:p>
                  <a:pPr algn="ctr"/>
                </a:p>
              </p:txBody>
            </p:sp>
            <p:sp>
              <p:nvSpPr>
                <p:cNvPr id="944" name="曲线"/>
                <p:cNvSpPr/>
                <p:nvPr/>
              </p:nvSpPr>
              <p:spPr>
                <a:xfrm>
                  <a:off x="1770604" y="2305259"/>
                  <a:ext cx="406410" cy="579024"/>
                </a:xfrm>
                <a:custGeom>
                  <a:avLst/>
                  <a:gdLst>
                    <a:gd name="T1" fmla="*/ 0 w 21600"/>
                    <a:gd name="T2" fmla="*/ 0 h 21600"/>
                    <a:gd name="T3" fmla="*/ 21600 w 21600"/>
                    <a:gd name="T4" fmla="*/ 21600 h 21600"/>
                  </a:gdLst>
                  <a:ahLst/>
                  <a:cxnLst/>
                  <a:rect l="T1" t="T2" r="T3" b="T4"/>
                  <a:pathLst>
                    <a:path w="21600" h="21600">
                      <a:moveTo>
                        <a:pt x="11280" y="0"/>
                      </a:moveTo>
                      <a:cubicBezTo>
                        <a:pt x="11280" y="0"/>
                        <a:pt x="10319" y="1288"/>
                        <a:pt x="7695" y="2086"/>
                      </a:cubicBezTo>
                      <a:cubicBezTo>
                        <a:pt x="5159" y="2884"/>
                        <a:pt x="2798" y="490"/>
                        <a:pt x="2798" y="490"/>
                      </a:cubicBezTo>
                      <a:cubicBezTo>
                        <a:pt x="174" y="1902"/>
                        <a:pt x="174" y="1902"/>
                        <a:pt x="174" y="1902"/>
                      </a:cubicBezTo>
                      <a:cubicBezTo>
                        <a:pt x="174" y="1902"/>
                        <a:pt x="0" y="8345"/>
                        <a:pt x="1136" y="11781"/>
                      </a:cubicBezTo>
                      <a:cubicBezTo>
                        <a:pt x="2186" y="15279"/>
                        <a:pt x="3235" y="20188"/>
                        <a:pt x="3235" y="20188"/>
                      </a:cubicBezTo>
                      <a:cubicBezTo>
                        <a:pt x="3235" y="20188"/>
                        <a:pt x="4372" y="21415"/>
                        <a:pt x="5859" y="21477"/>
                      </a:cubicBezTo>
                      <a:cubicBezTo>
                        <a:pt x="7695" y="21538"/>
                        <a:pt x="10144" y="20556"/>
                        <a:pt x="14079" y="21047"/>
                      </a:cubicBezTo>
                      <a:cubicBezTo>
                        <a:pt x="18364" y="21600"/>
                        <a:pt x="21599" y="21109"/>
                        <a:pt x="21599" y="21109"/>
                      </a:cubicBezTo>
                      <a:cubicBezTo>
                        <a:pt x="21599" y="21109"/>
                        <a:pt x="18276" y="9634"/>
                        <a:pt x="17489" y="7363"/>
                      </a:cubicBezTo>
                      <a:cubicBezTo>
                        <a:pt x="16702" y="5093"/>
                        <a:pt x="14778" y="368"/>
                        <a:pt x="14778" y="368"/>
                      </a:cubicBezTo>
                      <a:cubicBezTo>
                        <a:pt x="14778" y="368"/>
                        <a:pt x="13029" y="122"/>
                        <a:pt x="11280" y="0"/>
                      </a:cubicBezTo>
                      <a:close/>
                    </a:path>
                  </a:pathLst>
                </a:custGeom>
                <a:solidFill>
                  <a:srgbClr val="F2B10F"/>
                </a:solidFill>
                <a:ln w="9525" cap="flat" cmpd="sng">
                  <a:noFill/>
                  <a:prstDash val="solid"/>
                  <a:round/>
                </a:ln>
              </p:spPr>
              <p:txBody>
                <a:bodyPr rtlCol="0" anchor="ctr"/>
                <a:lstStyle/>
                <a:p>
                  <a:pPr algn="ctr"/>
                </a:p>
              </p:txBody>
            </p:sp>
            <p:sp>
              <p:nvSpPr>
                <p:cNvPr id="945" name="曲线"/>
                <p:cNvSpPr/>
                <p:nvPr/>
              </p:nvSpPr>
              <p:spPr>
                <a:xfrm>
                  <a:off x="1106911" y="2737727"/>
                  <a:ext cx="303054" cy="24918"/>
                </a:xfrm>
                <a:custGeom>
                  <a:avLst/>
                  <a:gdLst>
                    <a:gd name="T1" fmla="*/ 0 w 21600"/>
                    <a:gd name="T2" fmla="*/ 0 h 21600"/>
                    <a:gd name="T3" fmla="*/ 21600 w 21600"/>
                    <a:gd name="T4" fmla="*/ 21600 h 21600"/>
                  </a:gdLst>
                  <a:ahLst/>
                  <a:cxnLst/>
                  <a:rect l="T1" t="T2" r="T3" b="T4"/>
                  <a:pathLst>
                    <a:path w="21600" h="21600">
                      <a:moveTo>
                        <a:pt x="1408" y="21600"/>
                      </a:moveTo>
                      <a:cubicBezTo>
                        <a:pt x="21600" y="21600"/>
                        <a:pt x="21600" y="21600"/>
                        <a:pt x="21600" y="21600"/>
                      </a:cubicBezTo>
                      <a:cubicBezTo>
                        <a:pt x="21600" y="0"/>
                        <a:pt x="21600" y="0"/>
                        <a:pt x="21600" y="0"/>
                      </a:cubicBezTo>
                      <a:cubicBezTo>
                        <a:pt x="0" y="0"/>
                        <a:pt x="0" y="0"/>
                        <a:pt x="0" y="0"/>
                      </a:cubicBezTo>
                      <a:cubicBezTo>
                        <a:pt x="0" y="4320"/>
                        <a:pt x="0" y="4320"/>
                        <a:pt x="0" y="4320"/>
                      </a:cubicBezTo>
                      <a:cubicBezTo>
                        <a:pt x="0" y="12960"/>
                        <a:pt x="704" y="21600"/>
                        <a:pt x="1408" y="21600"/>
                      </a:cubicBezTo>
                      <a:close/>
                    </a:path>
                  </a:pathLst>
                </a:custGeom>
                <a:solidFill>
                  <a:srgbClr val="EBE8EC"/>
                </a:solidFill>
                <a:ln w="9525" cap="flat" cmpd="sng">
                  <a:noFill/>
                  <a:prstDash val="solid"/>
                  <a:round/>
                </a:ln>
              </p:spPr>
              <p:txBody>
                <a:bodyPr rtlCol="0" anchor="ctr"/>
                <a:lstStyle/>
                <a:p>
                  <a:pPr algn="ctr"/>
                </a:p>
              </p:txBody>
            </p:sp>
            <p:sp>
              <p:nvSpPr>
                <p:cNvPr id="946" name="曲线"/>
                <p:cNvSpPr/>
                <p:nvPr/>
              </p:nvSpPr>
              <p:spPr>
                <a:xfrm>
                  <a:off x="1009830" y="2460121"/>
                  <a:ext cx="322618" cy="284067"/>
                </a:xfrm>
                <a:custGeom>
                  <a:avLst/>
                  <a:gdLst>
                    <a:gd name="T1" fmla="*/ 0 w 21600"/>
                    <a:gd name="T2" fmla="*/ 0 h 21600"/>
                    <a:gd name="T3" fmla="*/ 21600 w 21600"/>
                    <a:gd name="T4" fmla="*/ 21600 h 21600"/>
                  </a:gdLst>
                  <a:ahLst/>
                  <a:cxnLst/>
                  <a:rect l="T1" t="T2" r="T3" b="T4"/>
                  <a:pathLst>
                    <a:path w="21600" h="21600">
                      <a:moveTo>
                        <a:pt x="13885" y="0"/>
                      </a:moveTo>
                      <a:cubicBezTo>
                        <a:pt x="14436" y="0"/>
                        <a:pt x="14877" y="374"/>
                        <a:pt x="15097" y="998"/>
                      </a:cubicBezTo>
                      <a:cubicBezTo>
                        <a:pt x="21600" y="21100"/>
                        <a:pt x="21600" y="21100"/>
                        <a:pt x="21600" y="21100"/>
                      </a:cubicBezTo>
                      <a:cubicBezTo>
                        <a:pt x="21159" y="21225"/>
                        <a:pt x="21159" y="21225"/>
                        <a:pt x="21159" y="21225"/>
                      </a:cubicBezTo>
                      <a:cubicBezTo>
                        <a:pt x="21269" y="21600"/>
                        <a:pt x="21269" y="21600"/>
                        <a:pt x="21269" y="21600"/>
                      </a:cubicBezTo>
                      <a:cubicBezTo>
                        <a:pt x="6502" y="21100"/>
                        <a:pt x="6502" y="21100"/>
                        <a:pt x="6502" y="21100"/>
                      </a:cubicBezTo>
                      <a:cubicBezTo>
                        <a:pt x="330" y="1997"/>
                        <a:pt x="330" y="1997"/>
                        <a:pt x="330" y="1997"/>
                      </a:cubicBezTo>
                      <a:cubicBezTo>
                        <a:pt x="0" y="998"/>
                        <a:pt x="661" y="0"/>
                        <a:pt x="1542" y="0"/>
                      </a:cubicBezTo>
                      <a:lnTo>
                        <a:pt x="13885" y="0"/>
                      </a:lnTo>
                      <a:close/>
                    </a:path>
                  </a:pathLst>
                </a:custGeom>
                <a:solidFill>
                  <a:srgbClr val="FFFFFF"/>
                </a:solidFill>
                <a:ln w="9525" cap="flat" cmpd="sng">
                  <a:noFill/>
                  <a:prstDash val="solid"/>
                  <a:round/>
                </a:ln>
              </p:spPr>
              <p:txBody>
                <a:bodyPr rtlCol="0" anchor="ctr"/>
                <a:lstStyle/>
                <a:p>
                  <a:pPr algn="ctr"/>
                </a:p>
              </p:txBody>
            </p:sp>
            <p:sp>
              <p:nvSpPr>
                <p:cNvPr id="947" name="曲线"/>
                <p:cNvSpPr/>
                <p:nvPr/>
              </p:nvSpPr>
              <p:spPr>
                <a:xfrm>
                  <a:off x="1134595" y="2569945"/>
                  <a:ext cx="45772" cy="92104"/>
                </a:xfrm>
                <a:custGeom>
                  <a:avLst/>
                  <a:gdLst>
                    <a:gd name="T1" fmla="*/ 0 w 21600"/>
                    <a:gd name="T2" fmla="*/ 0 h 21600"/>
                    <a:gd name="T3" fmla="*/ 21600 w 21600"/>
                    <a:gd name="T4" fmla="*/ 21600 h 21600"/>
                  </a:gdLst>
                  <a:ahLst/>
                  <a:cxnLst/>
                  <a:rect l="T1" t="T2" r="T3" b="T4"/>
                  <a:pathLst>
                    <a:path w="21600" h="21600">
                      <a:moveTo>
                        <a:pt x="3085" y="10800"/>
                      </a:moveTo>
                      <a:cubicBezTo>
                        <a:pt x="6171" y="16585"/>
                        <a:pt x="12342" y="21600"/>
                        <a:pt x="16200" y="21214"/>
                      </a:cubicBezTo>
                      <a:cubicBezTo>
                        <a:pt x="20828" y="21214"/>
                        <a:pt x="21600" y="16585"/>
                        <a:pt x="18514" y="10414"/>
                      </a:cubicBezTo>
                      <a:cubicBezTo>
                        <a:pt x="16200" y="4628"/>
                        <a:pt x="10028" y="0"/>
                        <a:pt x="5400" y="0"/>
                      </a:cubicBezTo>
                      <a:cubicBezTo>
                        <a:pt x="1542" y="385"/>
                        <a:pt x="0" y="5014"/>
                        <a:pt x="3085" y="10800"/>
                      </a:cubicBezTo>
                      <a:close/>
                    </a:path>
                  </a:pathLst>
                </a:custGeom>
                <a:solidFill>
                  <a:srgbClr val="EBE8EC"/>
                </a:solidFill>
                <a:ln w="9525" cap="flat" cmpd="sng">
                  <a:noFill/>
                  <a:prstDash val="solid"/>
                  <a:round/>
                </a:ln>
              </p:spPr>
              <p:txBody>
                <a:bodyPr rtlCol="0" anchor="ctr"/>
                <a:lstStyle/>
                <a:p>
                  <a:pPr algn="ctr"/>
                </a:p>
              </p:txBody>
            </p:sp>
            <p:sp>
              <p:nvSpPr>
                <p:cNvPr id="948" name="曲线"/>
                <p:cNvSpPr/>
                <p:nvPr/>
              </p:nvSpPr>
              <p:spPr>
                <a:xfrm>
                  <a:off x="1760268" y="2149474"/>
                  <a:ext cx="31375" cy="80291"/>
                </a:xfrm>
                <a:custGeom>
                  <a:avLst/>
                  <a:gdLst>
                    <a:gd name="T1" fmla="*/ 0 w 21600"/>
                    <a:gd name="T2" fmla="*/ 0 h 21600"/>
                    <a:gd name="T3" fmla="*/ 21600 w 21600"/>
                    <a:gd name="T4" fmla="*/ 21600 h 21600"/>
                  </a:gdLst>
                  <a:ahLst/>
                  <a:cxnLst/>
                  <a:rect l="T1" t="T2" r="T3" b="T4"/>
                  <a:pathLst>
                    <a:path w="21600" h="21600">
                      <a:moveTo>
                        <a:pt x="15915" y="440"/>
                      </a:moveTo>
                      <a:cubicBezTo>
                        <a:pt x="15915" y="5730"/>
                        <a:pt x="10231" y="9697"/>
                        <a:pt x="4547" y="14106"/>
                      </a:cubicBezTo>
                      <a:cubicBezTo>
                        <a:pt x="2273" y="15869"/>
                        <a:pt x="0" y="18955"/>
                        <a:pt x="2273" y="21159"/>
                      </a:cubicBezTo>
                      <a:cubicBezTo>
                        <a:pt x="2273" y="21159"/>
                        <a:pt x="3410" y="21600"/>
                        <a:pt x="4547" y="21600"/>
                      </a:cubicBezTo>
                      <a:cubicBezTo>
                        <a:pt x="9095" y="21600"/>
                        <a:pt x="15915" y="20277"/>
                        <a:pt x="20463" y="19395"/>
                      </a:cubicBezTo>
                      <a:cubicBezTo>
                        <a:pt x="21600" y="18955"/>
                        <a:pt x="20463" y="17632"/>
                        <a:pt x="18189" y="18073"/>
                      </a:cubicBezTo>
                      <a:cubicBezTo>
                        <a:pt x="17052" y="18073"/>
                        <a:pt x="14779" y="18514"/>
                        <a:pt x="12504" y="18955"/>
                      </a:cubicBezTo>
                      <a:cubicBezTo>
                        <a:pt x="6820" y="19395"/>
                        <a:pt x="6820" y="19836"/>
                        <a:pt x="5684" y="17632"/>
                      </a:cubicBezTo>
                      <a:cubicBezTo>
                        <a:pt x="5684" y="15428"/>
                        <a:pt x="11368" y="12783"/>
                        <a:pt x="13642" y="10579"/>
                      </a:cubicBezTo>
                      <a:cubicBezTo>
                        <a:pt x="17052" y="7053"/>
                        <a:pt x="18189" y="3967"/>
                        <a:pt x="18189" y="440"/>
                      </a:cubicBezTo>
                      <a:cubicBezTo>
                        <a:pt x="18189" y="0"/>
                        <a:pt x="15915" y="0"/>
                        <a:pt x="15915" y="440"/>
                      </a:cubicBezTo>
                      <a:close/>
                    </a:path>
                  </a:pathLst>
                </a:custGeom>
                <a:solidFill>
                  <a:srgbClr val="3F2A3F"/>
                </a:solidFill>
                <a:ln w="9525" cap="flat" cmpd="sng">
                  <a:noFill/>
                  <a:prstDash val="solid"/>
                  <a:round/>
                </a:ln>
              </p:spPr>
              <p:txBody>
                <a:bodyPr rtlCol="0" anchor="ctr"/>
                <a:lstStyle/>
                <a:p>
                  <a:pPr algn="ctr"/>
                </a:p>
              </p:txBody>
            </p:sp>
            <p:sp>
              <p:nvSpPr>
                <p:cNvPr id="949" name="曲线"/>
                <p:cNvSpPr/>
                <p:nvPr/>
              </p:nvSpPr>
              <p:spPr>
                <a:xfrm>
                  <a:off x="1804564" y="2122710"/>
                  <a:ext cx="36174" cy="13843"/>
                </a:xfrm>
                <a:custGeom>
                  <a:avLst/>
                  <a:gdLst>
                    <a:gd name="T1" fmla="*/ 0 w 21600"/>
                    <a:gd name="T2" fmla="*/ 0 h 21600"/>
                    <a:gd name="T3" fmla="*/ 21600 w 21600"/>
                    <a:gd name="T4" fmla="*/ 21600 h 21600"/>
                  </a:gdLst>
                  <a:ahLst/>
                  <a:cxnLst/>
                  <a:rect l="T1" t="T2" r="T3" b="T4"/>
                  <a:pathLst>
                    <a:path w="21600" h="21600">
                      <a:moveTo>
                        <a:pt x="2945" y="16200"/>
                      </a:moveTo>
                      <a:cubicBezTo>
                        <a:pt x="4908" y="18900"/>
                        <a:pt x="7854" y="18900"/>
                        <a:pt x="9818" y="18900"/>
                      </a:cubicBezTo>
                      <a:cubicBezTo>
                        <a:pt x="12763" y="18900"/>
                        <a:pt x="14727" y="21600"/>
                        <a:pt x="17672" y="21600"/>
                      </a:cubicBezTo>
                      <a:cubicBezTo>
                        <a:pt x="20618" y="21600"/>
                        <a:pt x="21600" y="8100"/>
                        <a:pt x="18654" y="5399"/>
                      </a:cubicBezTo>
                      <a:cubicBezTo>
                        <a:pt x="13745" y="2699"/>
                        <a:pt x="7854" y="0"/>
                        <a:pt x="2945" y="2699"/>
                      </a:cubicBezTo>
                      <a:cubicBezTo>
                        <a:pt x="0" y="5399"/>
                        <a:pt x="0" y="13499"/>
                        <a:pt x="2945" y="16200"/>
                      </a:cubicBezTo>
                      <a:close/>
                    </a:path>
                  </a:pathLst>
                </a:custGeom>
                <a:solidFill>
                  <a:srgbClr val="3F2A3F"/>
                </a:solidFill>
                <a:ln w="9525" cap="flat" cmpd="sng">
                  <a:noFill/>
                  <a:prstDash val="solid"/>
                  <a:round/>
                </a:ln>
              </p:spPr>
              <p:txBody>
                <a:bodyPr rtlCol="0" anchor="ctr"/>
                <a:lstStyle/>
                <a:p>
                  <a:pPr algn="ctr"/>
                </a:p>
              </p:txBody>
            </p:sp>
            <p:sp>
              <p:nvSpPr>
                <p:cNvPr id="950" name="曲线"/>
                <p:cNvSpPr/>
                <p:nvPr/>
              </p:nvSpPr>
              <p:spPr>
                <a:xfrm>
                  <a:off x="1741812" y="2122710"/>
                  <a:ext cx="29530" cy="11997"/>
                </a:xfrm>
                <a:custGeom>
                  <a:avLst/>
                  <a:gdLst>
                    <a:gd name="T1" fmla="*/ 0 w 21600"/>
                    <a:gd name="T2" fmla="*/ 0 h 21600"/>
                    <a:gd name="T3" fmla="*/ 21600 w 21600"/>
                    <a:gd name="T4" fmla="*/ 21600 h 21600"/>
                  </a:gdLst>
                  <a:ahLst/>
                  <a:cxnLst/>
                  <a:rect l="T1" t="T2" r="T3" b="T4"/>
                  <a:pathLst>
                    <a:path w="21600" h="21600">
                      <a:moveTo>
                        <a:pt x="1199" y="18514"/>
                      </a:moveTo>
                      <a:cubicBezTo>
                        <a:pt x="7200" y="21600"/>
                        <a:pt x="11999" y="18514"/>
                        <a:pt x="16799" y="21600"/>
                      </a:cubicBezTo>
                      <a:cubicBezTo>
                        <a:pt x="21600" y="21600"/>
                        <a:pt x="21600" y="3085"/>
                        <a:pt x="16799" y="0"/>
                      </a:cubicBezTo>
                      <a:cubicBezTo>
                        <a:pt x="11999" y="0"/>
                        <a:pt x="6000" y="0"/>
                        <a:pt x="1199" y="9256"/>
                      </a:cubicBezTo>
                      <a:cubicBezTo>
                        <a:pt x="0" y="12343"/>
                        <a:pt x="0" y="18514"/>
                        <a:pt x="1199" y="18514"/>
                      </a:cubicBezTo>
                      <a:close/>
                    </a:path>
                  </a:pathLst>
                </a:custGeom>
                <a:solidFill>
                  <a:srgbClr val="3F2A3F"/>
                </a:solidFill>
                <a:ln w="9525" cap="flat" cmpd="sng">
                  <a:noFill/>
                  <a:prstDash val="solid"/>
                  <a:round/>
                </a:ln>
              </p:spPr>
              <p:txBody>
                <a:bodyPr rtlCol="0" anchor="ctr"/>
                <a:lstStyle/>
                <a:p>
                  <a:pPr algn="ctr"/>
                </a:p>
              </p:txBody>
            </p:sp>
            <p:sp>
              <p:nvSpPr>
                <p:cNvPr id="951" name="曲线"/>
                <p:cNvSpPr/>
                <p:nvPr/>
              </p:nvSpPr>
              <p:spPr>
                <a:xfrm>
                  <a:off x="1852550" y="2151320"/>
                  <a:ext cx="42449" cy="15689"/>
                </a:xfrm>
                <a:custGeom>
                  <a:avLst/>
                  <a:gdLst>
                    <a:gd name="T1" fmla="*/ 0 w 21600"/>
                    <a:gd name="T2" fmla="*/ 0 h 21600"/>
                    <a:gd name="T3" fmla="*/ 21600 w 21600"/>
                    <a:gd name="T4" fmla="*/ 21600 h 21600"/>
                  </a:gdLst>
                  <a:ahLst/>
                  <a:cxnLst/>
                  <a:rect l="T1" t="T2" r="T3" b="T4"/>
                  <a:pathLst>
                    <a:path w="21600" h="21600">
                      <a:moveTo>
                        <a:pt x="830" y="21600"/>
                      </a:moveTo>
                      <a:cubicBezTo>
                        <a:pt x="4984" y="21600"/>
                        <a:pt x="7476" y="17280"/>
                        <a:pt x="10799" y="15119"/>
                      </a:cubicBezTo>
                      <a:cubicBezTo>
                        <a:pt x="14123" y="12959"/>
                        <a:pt x="18277" y="10800"/>
                        <a:pt x="20769" y="6480"/>
                      </a:cubicBezTo>
                      <a:cubicBezTo>
                        <a:pt x="21600" y="4319"/>
                        <a:pt x="21600" y="0"/>
                        <a:pt x="20769" y="0"/>
                      </a:cubicBezTo>
                      <a:cubicBezTo>
                        <a:pt x="16615" y="0"/>
                        <a:pt x="13292" y="4319"/>
                        <a:pt x="9969" y="6480"/>
                      </a:cubicBezTo>
                      <a:cubicBezTo>
                        <a:pt x="6646" y="8640"/>
                        <a:pt x="3322" y="12959"/>
                        <a:pt x="830" y="17280"/>
                      </a:cubicBezTo>
                      <a:cubicBezTo>
                        <a:pt x="0" y="17280"/>
                        <a:pt x="0" y="21600"/>
                        <a:pt x="830" y="21600"/>
                      </a:cubicBezTo>
                      <a:close/>
                    </a:path>
                  </a:pathLst>
                </a:custGeom>
                <a:solidFill>
                  <a:srgbClr val="3F2A3F"/>
                </a:solidFill>
                <a:ln w="9525" cap="flat" cmpd="sng">
                  <a:noFill/>
                  <a:prstDash val="solid"/>
                  <a:round/>
                </a:ln>
              </p:spPr>
              <p:txBody>
                <a:bodyPr rtlCol="0" anchor="ctr"/>
                <a:lstStyle/>
                <a:p>
                  <a:pPr algn="ctr"/>
                </a:p>
              </p:txBody>
            </p:sp>
            <p:sp>
              <p:nvSpPr>
                <p:cNvPr id="952" name="曲线"/>
                <p:cNvSpPr/>
                <p:nvPr/>
              </p:nvSpPr>
              <p:spPr>
                <a:xfrm>
                  <a:off x="1680906" y="1968772"/>
                  <a:ext cx="311913" cy="273730"/>
                </a:xfrm>
                <a:custGeom>
                  <a:avLst/>
                  <a:gdLst>
                    <a:gd name="T1" fmla="*/ 0 w 21600"/>
                    <a:gd name="T2" fmla="*/ 0 h 21600"/>
                    <a:gd name="T3" fmla="*/ 21600 w 21600"/>
                    <a:gd name="T4" fmla="*/ 21600 h 21600"/>
                  </a:gdLst>
                  <a:ahLst/>
                  <a:cxnLst/>
                  <a:rect l="T1" t="T2" r="T3" b="T4"/>
                  <a:pathLst>
                    <a:path w="21600" h="21600">
                      <a:moveTo>
                        <a:pt x="8571" y="11770"/>
                      </a:moveTo>
                      <a:cubicBezTo>
                        <a:pt x="6399" y="11511"/>
                        <a:pt x="4114" y="11511"/>
                        <a:pt x="2171" y="10347"/>
                      </a:cubicBezTo>
                      <a:cubicBezTo>
                        <a:pt x="1257" y="9829"/>
                        <a:pt x="457" y="8924"/>
                        <a:pt x="228" y="7889"/>
                      </a:cubicBezTo>
                      <a:cubicBezTo>
                        <a:pt x="0" y="6725"/>
                        <a:pt x="799" y="5561"/>
                        <a:pt x="1828" y="5432"/>
                      </a:cubicBezTo>
                      <a:cubicBezTo>
                        <a:pt x="2057" y="5432"/>
                        <a:pt x="2285" y="5432"/>
                        <a:pt x="2514" y="5302"/>
                      </a:cubicBezTo>
                      <a:cubicBezTo>
                        <a:pt x="2742" y="5173"/>
                        <a:pt x="2742" y="4785"/>
                        <a:pt x="2742" y="4526"/>
                      </a:cubicBezTo>
                      <a:cubicBezTo>
                        <a:pt x="2971" y="2586"/>
                        <a:pt x="4457" y="646"/>
                        <a:pt x="6285" y="646"/>
                      </a:cubicBezTo>
                      <a:cubicBezTo>
                        <a:pt x="7885" y="646"/>
                        <a:pt x="9257" y="2069"/>
                        <a:pt x="10742" y="1552"/>
                      </a:cubicBezTo>
                      <a:cubicBezTo>
                        <a:pt x="11199" y="1422"/>
                        <a:pt x="11657" y="1164"/>
                        <a:pt x="12114" y="1034"/>
                      </a:cubicBezTo>
                      <a:cubicBezTo>
                        <a:pt x="13371" y="258"/>
                        <a:pt x="14857" y="0"/>
                        <a:pt x="16228" y="388"/>
                      </a:cubicBezTo>
                      <a:cubicBezTo>
                        <a:pt x="17714" y="646"/>
                        <a:pt x="19200" y="1940"/>
                        <a:pt x="18857" y="3492"/>
                      </a:cubicBezTo>
                      <a:cubicBezTo>
                        <a:pt x="18742" y="4009"/>
                        <a:pt x="18400" y="4397"/>
                        <a:pt x="18285" y="4914"/>
                      </a:cubicBezTo>
                      <a:cubicBezTo>
                        <a:pt x="18057" y="6855"/>
                        <a:pt x="20685" y="7760"/>
                        <a:pt x="21142" y="9571"/>
                      </a:cubicBezTo>
                      <a:cubicBezTo>
                        <a:pt x="21600" y="11123"/>
                        <a:pt x="20228" y="12804"/>
                        <a:pt x="20342" y="14486"/>
                      </a:cubicBezTo>
                      <a:cubicBezTo>
                        <a:pt x="20342" y="15391"/>
                        <a:pt x="20799" y="16555"/>
                        <a:pt x="20228" y="17202"/>
                      </a:cubicBezTo>
                      <a:cubicBezTo>
                        <a:pt x="19885" y="17590"/>
                        <a:pt x="19314" y="17590"/>
                        <a:pt x="19085" y="18107"/>
                      </a:cubicBezTo>
                      <a:cubicBezTo>
                        <a:pt x="18742" y="18754"/>
                        <a:pt x="19314" y="19401"/>
                        <a:pt x="19428" y="20047"/>
                      </a:cubicBezTo>
                      <a:cubicBezTo>
                        <a:pt x="19428" y="20953"/>
                        <a:pt x="18628" y="21600"/>
                        <a:pt x="17714" y="21600"/>
                      </a:cubicBezTo>
                      <a:cubicBezTo>
                        <a:pt x="16914" y="21470"/>
                        <a:pt x="16342" y="20823"/>
                        <a:pt x="15999" y="20047"/>
                      </a:cubicBezTo>
                      <a:cubicBezTo>
                        <a:pt x="15657" y="19271"/>
                        <a:pt x="15657" y="18366"/>
                        <a:pt x="15657" y="17461"/>
                      </a:cubicBezTo>
                      <a:cubicBezTo>
                        <a:pt x="17028" y="17073"/>
                        <a:pt x="17828" y="14486"/>
                        <a:pt x="16571" y="13839"/>
                      </a:cubicBezTo>
                      <a:cubicBezTo>
                        <a:pt x="15885" y="13451"/>
                        <a:pt x="15200" y="14356"/>
                        <a:pt x="14857" y="15132"/>
                      </a:cubicBezTo>
                      <a:cubicBezTo>
                        <a:pt x="13485" y="12675"/>
                        <a:pt x="11314" y="11770"/>
                        <a:pt x="8571" y="11770"/>
                      </a:cubicBezTo>
                      <a:close/>
                    </a:path>
                  </a:pathLst>
                </a:custGeom>
                <a:solidFill>
                  <a:srgbClr val="333049"/>
                </a:solidFill>
                <a:ln w="9525" cap="flat" cmpd="sng">
                  <a:noFill/>
                  <a:prstDash val="solid"/>
                  <a:round/>
                </a:ln>
              </p:spPr>
              <p:txBody>
                <a:bodyPr rtlCol="0" anchor="ctr"/>
                <a:lstStyle/>
                <a:p>
                  <a:pPr algn="ctr"/>
                </a:p>
              </p:txBody>
            </p:sp>
            <p:sp>
              <p:nvSpPr>
                <p:cNvPr id="953" name="曲线"/>
                <p:cNvSpPr/>
                <p:nvPr/>
              </p:nvSpPr>
              <p:spPr>
                <a:xfrm>
                  <a:off x="1718926" y="2139323"/>
                  <a:ext cx="184195" cy="235153"/>
                </a:xfrm>
                <a:custGeom>
                  <a:avLst/>
                  <a:gdLst>
                    <a:gd name="T1" fmla="*/ 0 w 21600"/>
                    <a:gd name="T2" fmla="*/ 0 h 21600"/>
                    <a:gd name="T3" fmla="*/ 21600 w 21600"/>
                    <a:gd name="T4" fmla="*/ 21600 h 21600"/>
                  </a:gdLst>
                  <a:ahLst/>
                  <a:cxnLst/>
                  <a:rect l="T1" t="T2" r="T3" b="T4"/>
                  <a:pathLst>
                    <a:path w="21600" h="21600">
                      <a:moveTo>
                        <a:pt x="19478" y="2567"/>
                      </a:moveTo>
                      <a:cubicBezTo>
                        <a:pt x="18707" y="3927"/>
                        <a:pt x="17935" y="5286"/>
                        <a:pt x="17164" y="6646"/>
                      </a:cubicBezTo>
                      <a:cubicBezTo>
                        <a:pt x="16778" y="7250"/>
                        <a:pt x="16392" y="7854"/>
                        <a:pt x="15814" y="8156"/>
                      </a:cubicBezTo>
                      <a:cubicBezTo>
                        <a:pt x="15042" y="8760"/>
                        <a:pt x="13692" y="8911"/>
                        <a:pt x="12535" y="8609"/>
                      </a:cubicBezTo>
                      <a:cubicBezTo>
                        <a:pt x="11378" y="8458"/>
                        <a:pt x="9257" y="8005"/>
                        <a:pt x="7907" y="8005"/>
                      </a:cubicBezTo>
                      <a:cubicBezTo>
                        <a:pt x="5399" y="8307"/>
                        <a:pt x="3278" y="9213"/>
                        <a:pt x="3085" y="9516"/>
                      </a:cubicBezTo>
                      <a:cubicBezTo>
                        <a:pt x="2892" y="9969"/>
                        <a:pt x="3278" y="10875"/>
                        <a:pt x="3278" y="11328"/>
                      </a:cubicBezTo>
                      <a:cubicBezTo>
                        <a:pt x="3278" y="11932"/>
                        <a:pt x="3278" y="12688"/>
                        <a:pt x="2892" y="13141"/>
                      </a:cubicBezTo>
                      <a:cubicBezTo>
                        <a:pt x="2507" y="13443"/>
                        <a:pt x="2121" y="13745"/>
                        <a:pt x="1735" y="14047"/>
                      </a:cubicBezTo>
                      <a:cubicBezTo>
                        <a:pt x="771" y="14802"/>
                        <a:pt x="0" y="15860"/>
                        <a:pt x="0" y="16917"/>
                      </a:cubicBezTo>
                      <a:cubicBezTo>
                        <a:pt x="192" y="18427"/>
                        <a:pt x="1928" y="19485"/>
                        <a:pt x="3471" y="20240"/>
                      </a:cubicBezTo>
                      <a:cubicBezTo>
                        <a:pt x="4628" y="20844"/>
                        <a:pt x="5592" y="21297"/>
                        <a:pt x="6750" y="21599"/>
                      </a:cubicBezTo>
                      <a:cubicBezTo>
                        <a:pt x="7521" y="21599"/>
                        <a:pt x="8485" y="21599"/>
                        <a:pt x="9257" y="21599"/>
                      </a:cubicBezTo>
                      <a:cubicBezTo>
                        <a:pt x="10992" y="21448"/>
                        <a:pt x="12535" y="21297"/>
                        <a:pt x="14271" y="20844"/>
                      </a:cubicBezTo>
                      <a:cubicBezTo>
                        <a:pt x="15814" y="20542"/>
                        <a:pt x="17357" y="19787"/>
                        <a:pt x="18514" y="18730"/>
                      </a:cubicBezTo>
                      <a:cubicBezTo>
                        <a:pt x="19285" y="17823"/>
                        <a:pt x="19671" y="16766"/>
                        <a:pt x="20057" y="15709"/>
                      </a:cubicBezTo>
                      <a:cubicBezTo>
                        <a:pt x="20828" y="13896"/>
                        <a:pt x="21407" y="12083"/>
                        <a:pt x="21600" y="10271"/>
                      </a:cubicBezTo>
                      <a:cubicBezTo>
                        <a:pt x="21600" y="8609"/>
                        <a:pt x="21214" y="6797"/>
                        <a:pt x="21021" y="5135"/>
                      </a:cubicBezTo>
                      <a:cubicBezTo>
                        <a:pt x="20828" y="3625"/>
                        <a:pt x="20635" y="2114"/>
                        <a:pt x="20828" y="604"/>
                      </a:cubicBezTo>
                      <a:cubicBezTo>
                        <a:pt x="20828" y="453"/>
                        <a:pt x="20828" y="0"/>
                        <a:pt x="20442" y="0"/>
                      </a:cubicBezTo>
                      <a:cubicBezTo>
                        <a:pt x="20057" y="0"/>
                        <a:pt x="20250" y="302"/>
                        <a:pt x="20250" y="604"/>
                      </a:cubicBezTo>
                      <a:cubicBezTo>
                        <a:pt x="20057" y="1208"/>
                        <a:pt x="19671" y="1963"/>
                        <a:pt x="19478" y="2567"/>
                      </a:cubicBezTo>
                      <a:close/>
                    </a:path>
                  </a:pathLst>
                </a:custGeom>
                <a:solidFill>
                  <a:srgbClr val="333049"/>
                </a:solidFill>
                <a:ln w="9525" cap="flat" cmpd="sng">
                  <a:noFill/>
                  <a:prstDash val="solid"/>
                  <a:round/>
                </a:ln>
              </p:spPr>
              <p:txBody>
                <a:bodyPr rtlCol="0" anchor="ctr"/>
                <a:lstStyle/>
                <a:p>
                  <a:pPr algn="ctr"/>
                </a:p>
              </p:txBody>
            </p:sp>
            <p:sp>
              <p:nvSpPr>
                <p:cNvPr id="954" name="曲线"/>
                <p:cNvSpPr/>
                <p:nvPr/>
              </p:nvSpPr>
              <p:spPr>
                <a:xfrm>
                  <a:off x="1760269" y="2227920"/>
                  <a:ext cx="71241" cy="49651"/>
                </a:xfrm>
                <a:custGeom>
                  <a:avLst/>
                  <a:gdLst>
                    <a:gd name="T1" fmla="*/ 0 w 21600"/>
                    <a:gd name="T2" fmla="*/ 0 h 21600"/>
                    <a:gd name="T3" fmla="*/ 21600 w 21600"/>
                    <a:gd name="T4" fmla="*/ 21600 h 21600"/>
                  </a:gdLst>
                  <a:ahLst/>
                  <a:cxnLst/>
                  <a:rect l="T1" t="T2" r="T3" b="T4"/>
                  <a:pathLst>
                    <a:path w="21600" h="21600">
                      <a:moveTo>
                        <a:pt x="1004" y="10799"/>
                      </a:moveTo>
                      <a:cubicBezTo>
                        <a:pt x="0" y="13680"/>
                        <a:pt x="502" y="17280"/>
                        <a:pt x="2511" y="20159"/>
                      </a:cubicBezTo>
                      <a:cubicBezTo>
                        <a:pt x="3013" y="20879"/>
                        <a:pt x="4018" y="21600"/>
                        <a:pt x="5023" y="21600"/>
                      </a:cubicBezTo>
                      <a:cubicBezTo>
                        <a:pt x="6027" y="20879"/>
                        <a:pt x="7032" y="20159"/>
                        <a:pt x="7032" y="18720"/>
                      </a:cubicBezTo>
                      <a:cubicBezTo>
                        <a:pt x="7032" y="17999"/>
                        <a:pt x="6530" y="17280"/>
                        <a:pt x="7032" y="16559"/>
                      </a:cubicBezTo>
                      <a:cubicBezTo>
                        <a:pt x="7032" y="16559"/>
                        <a:pt x="7534" y="16559"/>
                        <a:pt x="8037" y="16559"/>
                      </a:cubicBezTo>
                      <a:cubicBezTo>
                        <a:pt x="9544" y="16559"/>
                        <a:pt x="11051" y="16559"/>
                        <a:pt x="11553" y="17999"/>
                      </a:cubicBezTo>
                      <a:cubicBezTo>
                        <a:pt x="12055" y="18720"/>
                        <a:pt x="12055" y="19440"/>
                        <a:pt x="12055" y="19440"/>
                      </a:cubicBezTo>
                      <a:cubicBezTo>
                        <a:pt x="12558" y="20879"/>
                        <a:pt x="13562" y="20879"/>
                        <a:pt x="14567" y="20879"/>
                      </a:cubicBezTo>
                      <a:cubicBezTo>
                        <a:pt x="16074" y="20879"/>
                        <a:pt x="17581" y="20159"/>
                        <a:pt x="19088" y="19440"/>
                      </a:cubicBezTo>
                      <a:cubicBezTo>
                        <a:pt x="19590" y="19440"/>
                        <a:pt x="20093" y="18720"/>
                        <a:pt x="20595" y="17999"/>
                      </a:cubicBezTo>
                      <a:cubicBezTo>
                        <a:pt x="21097" y="17280"/>
                        <a:pt x="21599" y="16559"/>
                        <a:pt x="21097" y="15120"/>
                      </a:cubicBezTo>
                      <a:cubicBezTo>
                        <a:pt x="21097" y="14399"/>
                        <a:pt x="20595" y="13680"/>
                        <a:pt x="20093" y="13680"/>
                      </a:cubicBezTo>
                      <a:cubicBezTo>
                        <a:pt x="15572" y="9359"/>
                        <a:pt x="4520" y="0"/>
                        <a:pt x="1004" y="10799"/>
                      </a:cubicBezTo>
                      <a:close/>
                    </a:path>
                  </a:pathLst>
                </a:custGeom>
                <a:solidFill>
                  <a:srgbClr val="ECD0A1"/>
                </a:solidFill>
                <a:ln w="9525" cap="flat" cmpd="sng">
                  <a:noFill/>
                  <a:prstDash val="solid"/>
                  <a:round/>
                </a:ln>
              </p:spPr>
              <p:txBody>
                <a:bodyPr rtlCol="0" anchor="ctr"/>
                <a:lstStyle/>
                <a:p>
                  <a:pPr algn="ctr"/>
                </a:p>
              </p:txBody>
            </p:sp>
            <p:sp>
              <p:nvSpPr>
                <p:cNvPr id="955" name="曲线"/>
                <p:cNvSpPr/>
                <p:nvPr/>
              </p:nvSpPr>
              <p:spPr>
                <a:xfrm>
                  <a:off x="1770604" y="2248040"/>
                  <a:ext cx="32114" cy="10151"/>
                </a:xfrm>
                <a:custGeom>
                  <a:avLst/>
                  <a:gdLst>
                    <a:gd name="T1" fmla="*/ 0 w 21600"/>
                    <a:gd name="T2" fmla="*/ 0 h 21600"/>
                    <a:gd name="T3" fmla="*/ 21600 w 21600"/>
                    <a:gd name="T4" fmla="*/ 21600 h 21600"/>
                  </a:gdLst>
                  <a:ahLst/>
                  <a:cxnLst/>
                  <a:rect l="T1" t="T2" r="T3" b="T4"/>
                  <a:pathLst>
                    <a:path w="21600" h="21600">
                      <a:moveTo>
                        <a:pt x="1080" y="10800"/>
                      </a:moveTo>
                      <a:cubicBezTo>
                        <a:pt x="5399" y="21600"/>
                        <a:pt x="15120" y="21600"/>
                        <a:pt x="20519" y="10800"/>
                      </a:cubicBezTo>
                      <a:cubicBezTo>
                        <a:pt x="21599" y="7200"/>
                        <a:pt x="20519" y="0"/>
                        <a:pt x="19439" y="0"/>
                      </a:cubicBezTo>
                      <a:cubicBezTo>
                        <a:pt x="16200" y="0"/>
                        <a:pt x="12960" y="3600"/>
                        <a:pt x="10799" y="3600"/>
                      </a:cubicBezTo>
                      <a:cubicBezTo>
                        <a:pt x="7560" y="7200"/>
                        <a:pt x="4319" y="3600"/>
                        <a:pt x="1080" y="3600"/>
                      </a:cubicBezTo>
                      <a:cubicBezTo>
                        <a:pt x="0" y="3600"/>
                        <a:pt x="0" y="7200"/>
                        <a:pt x="1080" y="10800"/>
                      </a:cubicBezTo>
                      <a:close/>
                    </a:path>
                  </a:pathLst>
                </a:custGeom>
                <a:solidFill>
                  <a:srgbClr val="3F2A3F"/>
                </a:solidFill>
                <a:ln w="9525" cap="flat" cmpd="sng">
                  <a:noFill/>
                  <a:prstDash val="solid"/>
                  <a:round/>
                </a:ln>
              </p:spPr>
              <p:txBody>
                <a:bodyPr rtlCol="0" anchor="ctr"/>
                <a:lstStyle/>
                <a:p>
                  <a:pPr algn="ctr"/>
                </a:p>
              </p:txBody>
            </p:sp>
            <p:sp>
              <p:nvSpPr>
                <p:cNvPr id="956" name="曲线"/>
                <p:cNvSpPr/>
                <p:nvPr/>
              </p:nvSpPr>
              <p:spPr>
                <a:xfrm>
                  <a:off x="1959598" y="2790148"/>
                  <a:ext cx="255067" cy="297910"/>
                </a:xfrm>
                <a:custGeom>
                  <a:avLst/>
                  <a:gdLst>
                    <a:gd name="T1" fmla="*/ 0 w 21600"/>
                    <a:gd name="T2" fmla="*/ 0 h 21600"/>
                    <a:gd name="T3" fmla="*/ 21600 w 21600"/>
                    <a:gd name="T4" fmla="*/ 21600 h 21600"/>
                  </a:gdLst>
                  <a:ahLst/>
                  <a:cxnLst/>
                  <a:rect l="T1" t="T2" r="T3" b="T4"/>
                  <a:pathLst>
                    <a:path w="21600" h="21600">
                      <a:moveTo>
                        <a:pt x="696" y="21480"/>
                      </a:moveTo>
                      <a:cubicBezTo>
                        <a:pt x="696" y="21480"/>
                        <a:pt x="0" y="2506"/>
                        <a:pt x="4877" y="1312"/>
                      </a:cubicBezTo>
                      <a:cubicBezTo>
                        <a:pt x="9754" y="0"/>
                        <a:pt x="20624" y="358"/>
                        <a:pt x="20624" y="358"/>
                      </a:cubicBezTo>
                      <a:cubicBezTo>
                        <a:pt x="21600" y="3818"/>
                        <a:pt x="21600" y="3818"/>
                        <a:pt x="21600" y="3818"/>
                      </a:cubicBezTo>
                      <a:cubicBezTo>
                        <a:pt x="21600" y="3818"/>
                        <a:pt x="7385" y="2864"/>
                        <a:pt x="5434" y="5250"/>
                      </a:cubicBezTo>
                      <a:cubicBezTo>
                        <a:pt x="3483" y="7518"/>
                        <a:pt x="5434" y="21600"/>
                        <a:pt x="5434" y="21600"/>
                      </a:cubicBezTo>
                      <a:lnTo>
                        <a:pt x="696" y="21480"/>
                      </a:lnTo>
                      <a:close/>
                    </a:path>
                  </a:pathLst>
                </a:custGeom>
                <a:solidFill>
                  <a:srgbClr val="FFFFFF"/>
                </a:solidFill>
                <a:ln w="9525" cap="flat" cmpd="sng">
                  <a:noFill/>
                  <a:prstDash val="solid"/>
                  <a:round/>
                </a:ln>
              </p:spPr>
              <p:txBody>
                <a:bodyPr rtlCol="0" anchor="ctr"/>
                <a:lstStyle/>
                <a:p>
                  <a:pPr algn="ctr"/>
                </a:p>
              </p:txBody>
            </p:sp>
            <p:sp>
              <p:nvSpPr>
                <p:cNvPr id="957" name="曲线"/>
                <p:cNvSpPr/>
                <p:nvPr/>
              </p:nvSpPr>
              <p:spPr>
                <a:xfrm>
                  <a:off x="1457214" y="2489653"/>
                  <a:ext cx="612753" cy="262840"/>
                </a:xfrm>
                <a:custGeom>
                  <a:avLst/>
                  <a:gdLst>
                    <a:gd name="T1" fmla="*/ 0 w 21600"/>
                    <a:gd name="T2" fmla="*/ 0 h 21600"/>
                    <a:gd name="T3" fmla="*/ 21600 w 21600"/>
                    <a:gd name="T4" fmla="*/ 21600 h 21600"/>
                  </a:gdLst>
                  <a:ahLst/>
                  <a:cxnLst/>
                  <a:rect l="T1" t="T2" r="T3" b="T4"/>
                  <a:pathLst>
                    <a:path w="21600" h="21600">
                      <a:moveTo>
                        <a:pt x="1509" y="17415"/>
                      </a:moveTo>
                      <a:cubicBezTo>
                        <a:pt x="4122" y="15390"/>
                        <a:pt x="4122" y="15390"/>
                        <a:pt x="4122" y="15390"/>
                      </a:cubicBezTo>
                      <a:cubicBezTo>
                        <a:pt x="6445" y="16740"/>
                        <a:pt x="6445" y="16740"/>
                        <a:pt x="6445" y="16740"/>
                      </a:cubicBezTo>
                      <a:cubicBezTo>
                        <a:pt x="7780" y="16064"/>
                        <a:pt x="8187" y="16064"/>
                        <a:pt x="10916" y="14445"/>
                      </a:cubicBezTo>
                      <a:cubicBezTo>
                        <a:pt x="13180" y="13095"/>
                        <a:pt x="15793" y="10394"/>
                        <a:pt x="15793" y="10394"/>
                      </a:cubicBezTo>
                      <a:cubicBezTo>
                        <a:pt x="18754" y="0"/>
                        <a:pt x="18754" y="0"/>
                        <a:pt x="18754" y="0"/>
                      </a:cubicBezTo>
                      <a:cubicBezTo>
                        <a:pt x="20032" y="270"/>
                        <a:pt x="21599" y="6210"/>
                        <a:pt x="21599" y="6210"/>
                      </a:cubicBezTo>
                      <a:cubicBezTo>
                        <a:pt x="21599" y="6210"/>
                        <a:pt x="17999" y="17684"/>
                        <a:pt x="17012" y="18494"/>
                      </a:cubicBezTo>
                      <a:cubicBezTo>
                        <a:pt x="15967" y="19304"/>
                        <a:pt x="8129" y="21330"/>
                        <a:pt x="5516" y="20655"/>
                      </a:cubicBezTo>
                      <a:cubicBezTo>
                        <a:pt x="4703" y="20384"/>
                        <a:pt x="3193" y="18360"/>
                        <a:pt x="3193" y="18360"/>
                      </a:cubicBezTo>
                      <a:cubicBezTo>
                        <a:pt x="1858" y="19035"/>
                        <a:pt x="1858" y="19035"/>
                        <a:pt x="1858" y="19035"/>
                      </a:cubicBezTo>
                      <a:cubicBezTo>
                        <a:pt x="232" y="21600"/>
                        <a:pt x="232" y="21600"/>
                        <a:pt x="232" y="21600"/>
                      </a:cubicBezTo>
                      <a:cubicBezTo>
                        <a:pt x="0" y="21060"/>
                        <a:pt x="0" y="21060"/>
                        <a:pt x="0" y="21060"/>
                      </a:cubicBezTo>
                      <a:cubicBezTo>
                        <a:pt x="638" y="19440"/>
                        <a:pt x="638" y="19440"/>
                        <a:pt x="638" y="19440"/>
                      </a:cubicBezTo>
                      <a:lnTo>
                        <a:pt x="1509" y="17415"/>
                      </a:lnTo>
                      <a:close/>
                    </a:path>
                  </a:pathLst>
                </a:custGeom>
                <a:solidFill>
                  <a:srgbClr val="ECD0A1"/>
                </a:solidFill>
                <a:ln w="9525" cap="flat" cmpd="sng">
                  <a:noFill/>
                  <a:prstDash val="solid"/>
                  <a:round/>
                </a:ln>
              </p:spPr>
              <p:txBody>
                <a:bodyPr rtlCol="0" anchor="ctr"/>
                <a:lstStyle/>
                <a:p>
                  <a:pPr algn="ctr"/>
                </a:p>
              </p:txBody>
            </p:sp>
            <p:sp>
              <p:nvSpPr>
                <p:cNvPr id="958" name="曲线"/>
                <p:cNvSpPr/>
                <p:nvPr/>
              </p:nvSpPr>
              <p:spPr>
                <a:xfrm>
                  <a:off x="1974363" y="2315411"/>
                  <a:ext cx="172383" cy="260994"/>
                </a:xfrm>
                <a:custGeom>
                  <a:avLst/>
                  <a:gdLst>
                    <a:gd name="T1" fmla="*/ 0 w 21600"/>
                    <a:gd name="T2" fmla="*/ 0 h 21600"/>
                    <a:gd name="T3" fmla="*/ 21600 w 21600"/>
                    <a:gd name="T4" fmla="*/ 21600 h 21600"/>
                  </a:gdLst>
                  <a:ahLst/>
                  <a:cxnLst/>
                  <a:rect l="T1" t="T2" r="T3" b="T4"/>
                  <a:pathLst>
                    <a:path w="21600" h="21600">
                      <a:moveTo>
                        <a:pt x="9257" y="0"/>
                      </a:moveTo>
                      <a:cubicBezTo>
                        <a:pt x="9257" y="0"/>
                        <a:pt x="21600" y="1358"/>
                        <a:pt x="21394" y="8422"/>
                      </a:cubicBezTo>
                      <a:cubicBezTo>
                        <a:pt x="21394" y="13041"/>
                        <a:pt x="11725" y="21600"/>
                        <a:pt x="11725" y="21600"/>
                      </a:cubicBezTo>
                      <a:cubicBezTo>
                        <a:pt x="11725" y="21600"/>
                        <a:pt x="6582" y="16845"/>
                        <a:pt x="0" y="15486"/>
                      </a:cubicBezTo>
                      <a:cubicBezTo>
                        <a:pt x="0" y="15486"/>
                        <a:pt x="5142" y="8966"/>
                        <a:pt x="5554" y="6384"/>
                      </a:cubicBezTo>
                      <a:cubicBezTo>
                        <a:pt x="5965" y="3667"/>
                        <a:pt x="9257" y="0"/>
                        <a:pt x="9257" y="0"/>
                      </a:cubicBezTo>
                      <a:close/>
                    </a:path>
                  </a:pathLst>
                </a:custGeom>
                <a:solidFill>
                  <a:srgbClr val="FED976"/>
                </a:solidFill>
                <a:ln w="9525" cap="flat" cmpd="sng">
                  <a:noFill/>
                  <a:prstDash val="solid"/>
                  <a:round/>
                </a:ln>
              </p:spPr>
              <p:txBody>
                <a:bodyPr rtlCol="0" anchor="ctr"/>
                <a:lstStyle/>
                <a:p>
                  <a:pPr algn="ctr"/>
                </a:p>
              </p:txBody>
            </p:sp>
            <p:sp>
              <p:nvSpPr>
                <p:cNvPr id="959" name="曲线"/>
                <p:cNvSpPr/>
                <p:nvPr/>
              </p:nvSpPr>
              <p:spPr>
                <a:xfrm>
                  <a:off x="1332448" y="2737727"/>
                  <a:ext cx="300839" cy="24918"/>
                </a:xfrm>
                <a:custGeom>
                  <a:avLst/>
                  <a:gdLst>
                    <a:gd name="T1" fmla="*/ 0 w 21600"/>
                    <a:gd name="T2" fmla="*/ 0 h 21600"/>
                    <a:gd name="T3" fmla="*/ 21600 w 21600"/>
                    <a:gd name="T4" fmla="*/ 21600 h 21600"/>
                  </a:gdLst>
                  <a:ahLst/>
                  <a:cxnLst/>
                  <a:rect l="T1" t="T2" r="T3" b="T4"/>
                  <a:pathLst>
                    <a:path w="21600" h="21600">
                      <a:moveTo>
                        <a:pt x="1416" y="21600"/>
                      </a:moveTo>
                      <a:cubicBezTo>
                        <a:pt x="21600" y="21600"/>
                        <a:pt x="21600" y="21600"/>
                        <a:pt x="21600" y="21600"/>
                      </a:cubicBezTo>
                      <a:cubicBezTo>
                        <a:pt x="21600" y="0"/>
                        <a:pt x="21600" y="0"/>
                        <a:pt x="21600" y="0"/>
                      </a:cubicBezTo>
                      <a:cubicBezTo>
                        <a:pt x="0" y="0"/>
                        <a:pt x="0" y="0"/>
                        <a:pt x="0" y="0"/>
                      </a:cubicBezTo>
                      <a:cubicBezTo>
                        <a:pt x="0" y="4320"/>
                        <a:pt x="0" y="4320"/>
                        <a:pt x="0" y="4320"/>
                      </a:cubicBezTo>
                      <a:cubicBezTo>
                        <a:pt x="0" y="12960"/>
                        <a:pt x="590" y="21600"/>
                        <a:pt x="1416" y="21600"/>
                      </a:cubicBezTo>
                      <a:close/>
                    </a:path>
                  </a:pathLst>
                </a:custGeom>
                <a:solidFill>
                  <a:srgbClr val="FFFFFF"/>
                </a:solidFill>
                <a:ln w="9525" cap="flat" cmpd="sng">
                  <a:noFill/>
                  <a:prstDash val="solid"/>
                  <a:round/>
                </a:ln>
              </p:spPr>
              <p:txBody>
                <a:bodyPr rtlCol="0" anchor="ctr"/>
                <a:lstStyle/>
                <a:p>
                  <a:pPr algn="ctr"/>
                </a:p>
              </p:txBody>
            </p:sp>
            <p:sp>
              <p:nvSpPr>
                <p:cNvPr id="960" name="矩形"/>
                <p:cNvSpPr/>
                <p:nvPr/>
              </p:nvSpPr>
              <p:spPr>
                <a:xfrm>
                  <a:off x="1504831" y="2744188"/>
                  <a:ext cx="100772" cy="8306"/>
                </a:xfrm>
                <a:prstGeom prst="rect">
                  <a:avLst/>
                </a:prstGeom>
                <a:solidFill>
                  <a:srgbClr val="EBE8EC"/>
                </a:solidFill>
                <a:ln w="9525" cap="flat" cmpd="sng">
                  <a:noFill/>
                  <a:prstDash val="solid"/>
                  <a:round/>
                </a:ln>
              </p:spPr>
              <p:txBody>
                <a:bodyPr rtlCol="0" anchor="ctr"/>
                <a:lstStyle/>
                <a:p>
                  <a:pPr algn="ctr"/>
                </a:p>
              </p:txBody>
            </p:sp>
            <p:sp>
              <p:nvSpPr>
                <p:cNvPr id="961" name="矩形"/>
                <p:cNvSpPr/>
                <p:nvPr/>
              </p:nvSpPr>
              <p:spPr>
                <a:xfrm>
                  <a:off x="1475670" y="2744188"/>
                  <a:ext cx="14395" cy="8306"/>
                </a:xfrm>
                <a:prstGeom prst="rect">
                  <a:avLst/>
                </a:prstGeom>
                <a:solidFill>
                  <a:srgbClr val="EBE8EC"/>
                </a:solidFill>
                <a:ln w="9525" cap="flat" cmpd="sng">
                  <a:noFill/>
                  <a:prstDash val="solid"/>
                  <a:round/>
                </a:ln>
              </p:spPr>
              <p:txBody>
                <a:bodyPr rtlCol="0" anchor="ctr"/>
                <a:lstStyle/>
                <a:p>
                  <a:pPr algn="ctr"/>
                </a:p>
              </p:txBody>
            </p:sp>
            <p:sp>
              <p:nvSpPr>
                <p:cNvPr id="962" name="曲线"/>
                <p:cNvSpPr/>
                <p:nvPr/>
              </p:nvSpPr>
              <p:spPr>
                <a:xfrm>
                  <a:off x="857010" y="2540412"/>
                  <a:ext cx="27684" cy="117945"/>
                </a:xfrm>
                <a:custGeom>
                  <a:avLst/>
                  <a:gdLst>
                    <a:gd name="T1" fmla="*/ 0 w 21600"/>
                    <a:gd name="T2" fmla="*/ 0 h 21600"/>
                    <a:gd name="T3" fmla="*/ 21600 w 21600"/>
                    <a:gd name="T4" fmla="*/ 21600 h 21600"/>
                  </a:gdLst>
                  <a:ahLst/>
                  <a:cxnLst/>
                  <a:rect l="T1" t="T2" r="T3" b="T4"/>
                  <a:pathLst>
                    <a:path w="21600" h="21600">
                      <a:moveTo>
                        <a:pt x="10080" y="21599"/>
                      </a:moveTo>
                      <a:lnTo>
                        <a:pt x="0" y="3712"/>
                      </a:lnTo>
                      <a:lnTo>
                        <a:pt x="3600" y="0"/>
                      </a:lnTo>
                      <a:lnTo>
                        <a:pt x="11520" y="3037"/>
                      </a:lnTo>
                      <a:lnTo>
                        <a:pt x="21600" y="21599"/>
                      </a:lnTo>
                      <a:lnTo>
                        <a:pt x="10080" y="21599"/>
                      </a:lnTo>
                      <a:close/>
                    </a:path>
                  </a:pathLst>
                </a:custGeom>
                <a:solidFill>
                  <a:srgbClr val="FFFFFF"/>
                </a:solidFill>
                <a:ln w="9525" cap="flat" cmpd="sng">
                  <a:noFill/>
                  <a:prstDash val="solid"/>
                  <a:round/>
                </a:ln>
              </p:spPr>
              <p:txBody>
                <a:bodyPr rtlCol="0" anchor="ctr"/>
                <a:lstStyle/>
                <a:p>
                  <a:pPr algn="ctr"/>
                </a:p>
              </p:txBody>
            </p:sp>
            <p:sp>
              <p:nvSpPr>
                <p:cNvPr id="963" name="曲线"/>
                <p:cNvSpPr/>
                <p:nvPr/>
              </p:nvSpPr>
              <p:spPr>
                <a:xfrm>
                  <a:off x="935266" y="2550564"/>
                  <a:ext cx="30268" cy="117945"/>
                </a:xfrm>
                <a:custGeom>
                  <a:avLst/>
                  <a:gdLst>
                    <a:gd name="T1" fmla="*/ 0 w 21600"/>
                    <a:gd name="T2" fmla="*/ 0 h 21600"/>
                    <a:gd name="T3" fmla="*/ 21600 w 21600"/>
                    <a:gd name="T4" fmla="*/ 21600 h 21600"/>
                  </a:gdLst>
                  <a:ahLst/>
                  <a:cxnLst/>
                  <a:rect l="T1" t="T2" r="T3" b="T4"/>
                  <a:pathLst>
                    <a:path w="21600" h="21600">
                      <a:moveTo>
                        <a:pt x="0" y="21093"/>
                      </a:moveTo>
                      <a:lnTo>
                        <a:pt x="10472" y="3037"/>
                      </a:lnTo>
                      <a:lnTo>
                        <a:pt x="16363" y="0"/>
                      </a:lnTo>
                      <a:lnTo>
                        <a:pt x="21600" y="3037"/>
                      </a:lnTo>
                      <a:lnTo>
                        <a:pt x="10472" y="21599"/>
                      </a:lnTo>
                      <a:lnTo>
                        <a:pt x="0" y="21093"/>
                      </a:lnTo>
                      <a:close/>
                    </a:path>
                  </a:pathLst>
                </a:custGeom>
                <a:solidFill>
                  <a:srgbClr val="FFFFFF"/>
                </a:solidFill>
                <a:ln w="9525" cap="flat" cmpd="sng">
                  <a:noFill/>
                  <a:prstDash val="solid"/>
                  <a:round/>
                </a:ln>
              </p:spPr>
              <p:txBody>
                <a:bodyPr rtlCol="0" anchor="ctr"/>
                <a:lstStyle/>
                <a:p>
                  <a:pPr algn="ctr"/>
                </a:p>
              </p:txBody>
            </p:sp>
            <p:sp>
              <p:nvSpPr>
                <p:cNvPr id="964" name="曲线"/>
                <p:cNvSpPr/>
                <p:nvPr/>
              </p:nvSpPr>
              <p:spPr>
                <a:xfrm>
                  <a:off x="889125" y="2555179"/>
                  <a:ext cx="18456" cy="118868"/>
                </a:xfrm>
                <a:custGeom>
                  <a:avLst/>
                  <a:gdLst>
                    <a:gd name="T1" fmla="*/ 0 w 21600"/>
                    <a:gd name="T2" fmla="*/ 0 h 21600"/>
                    <a:gd name="T3" fmla="*/ 21600 w 21600"/>
                    <a:gd name="T4" fmla="*/ 21600 h 21600"/>
                  </a:gdLst>
                  <a:ahLst/>
                  <a:cxnLst/>
                  <a:rect l="T1" t="T2" r="T3" b="T4"/>
                  <a:pathLst>
                    <a:path w="21600" h="21600">
                      <a:moveTo>
                        <a:pt x="0" y="21600"/>
                      </a:moveTo>
                      <a:lnTo>
                        <a:pt x="2160" y="3013"/>
                      </a:lnTo>
                      <a:lnTo>
                        <a:pt x="11880" y="0"/>
                      </a:lnTo>
                      <a:lnTo>
                        <a:pt x="21600" y="3013"/>
                      </a:lnTo>
                      <a:lnTo>
                        <a:pt x="19440" y="21600"/>
                      </a:lnTo>
                      <a:lnTo>
                        <a:pt x="0" y="21600"/>
                      </a:lnTo>
                      <a:close/>
                    </a:path>
                  </a:pathLst>
                </a:custGeom>
                <a:solidFill>
                  <a:srgbClr val="FFFFFF"/>
                </a:solidFill>
                <a:ln w="9525" cap="flat" cmpd="sng">
                  <a:noFill/>
                  <a:prstDash val="solid"/>
                  <a:round/>
                </a:ln>
              </p:spPr>
              <p:txBody>
                <a:bodyPr rtlCol="0" anchor="ctr"/>
                <a:lstStyle/>
                <a:p>
                  <a:pPr algn="ctr"/>
                </a:p>
              </p:txBody>
            </p:sp>
            <p:sp>
              <p:nvSpPr>
                <p:cNvPr id="965" name="曲线"/>
                <p:cNvSpPr/>
                <p:nvPr/>
              </p:nvSpPr>
              <p:spPr>
                <a:xfrm>
                  <a:off x="857749" y="2643592"/>
                  <a:ext cx="102617" cy="128097"/>
                </a:xfrm>
                <a:custGeom>
                  <a:avLst/>
                  <a:gdLst>
                    <a:gd name="T1" fmla="*/ 0 w 21600"/>
                    <a:gd name="T2" fmla="*/ 0 h 21600"/>
                    <a:gd name="T3" fmla="*/ 21600 w 21600"/>
                    <a:gd name="T4" fmla="*/ 21600 h 21600"/>
                  </a:gdLst>
                  <a:ahLst/>
                  <a:cxnLst/>
                  <a:rect l="T1" t="T2" r="T3" b="T4"/>
                  <a:pathLst>
                    <a:path w="21600" h="21600">
                      <a:moveTo>
                        <a:pt x="19459" y="21600"/>
                      </a:moveTo>
                      <a:lnTo>
                        <a:pt x="3308" y="21600"/>
                      </a:lnTo>
                      <a:lnTo>
                        <a:pt x="0" y="0"/>
                      </a:lnTo>
                      <a:lnTo>
                        <a:pt x="21600" y="0"/>
                      </a:lnTo>
                      <a:lnTo>
                        <a:pt x="19459" y="21600"/>
                      </a:lnTo>
                      <a:close/>
                    </a:path>
                  </a:pathLst>
                </a:custGeom>
                <a:solidFill>
                  <a:srgbClr val="FED976"/>
                </a:solidFill>
                <a:ln w="9525" cap="flat" cmpd="sng">
                  <a:noFill/>
                  <a:prstDash val="solid"/>
                  <a:round/>
                </a:ln>
              </p:spPr>
              <p:txBody>
                <a:bodyPr rtlCol="0" anchor="ctr"/>
                <a:lstStyle/>
                <a:p>
                  <a:pPr algn="ctr"/>
                </a:p>
              </p:txBody>
            </p:sp>
            <p:sp>
              <p:nvSpPr>
                <p:cNvPr id="966" name="曲线"/>
                <p:cNvSpPr/>
                <p:nvPr/>
              </p:nvSpPr>
              <p:spPr>
                <a:xfrm>
                  <a:off x="1720771" y="2834447"/>
                  <a:ext cx="248792" cy="907205"/>
                </a:xfrm>
                <a:custGeom>
                  <a:avLst/>
                  <a:gdLst>
                    <a:gd name="T1" fmla="*/ 0 w 21600"/>
                    <a:gd name="T2" fmla="*/ 0 h 21600"/>
                    <a:gd name="T3" fmla="*/ 21600 w 21600"/>
                    <a:gd name="T4" fmla="*/ 21600 h 21600"/>
                  </a:gdLst>
                  <a:ahLst/>
                  <a:cxnLst/>
                  <a:rect l="T1" t="T2" r="T3" b="T4"/>
                  <a:pathLst>
                    <a:path w="21600" h="21600">
                      <a:moveTo>
                        <a:pt x="20000" y="21600"/>
                      </a:moveTo>
                      <a:lnTo>
                        <a:pt x="21600" y="21600"/>
                      </a:lnTo>
                      <a:lnTo>
                        <a:pt x="3440" y="0"/>
                      </a:lnTo>
                      <a:lnTo>
                        <a:pt x="0" y="0"/>
                      </a:lnTo>
                      <a:lnTo>
                        <a:pt x="20000" y="21600"/>
                      </a:lnTo>
                      <a:close/>
                    </a:path>
                  </a:pathLst>
                </a:custGeom>
                <a:solidFill>
                  <a:srgbClr val="D9D9D9"/>
                </a:solidFill>
                <a:ln w="9525" cap="flat" cmpd="sng">
                  <a:noFill/>
                  <a:prstDash val="solid"/>
                  <a:round/>
                </a:ln>
              </p:spPr>
              <p:txBody>
                <a:bodyPr rtlCol="0" anchor="ctr"/>
                <a:lstStyle/>
                <a:p>
                  <a:pPr algn="ctr"/>
                </a:p>
              </p:txBody>
            </p:sp>
            <p:sp>
              <p:nvSpPr>
                <p:cNvPr id="967" name="曲线"/>
                <p:cNvSpPr/>
                <p:nvPr/>
              </p:nvSpPr>
              <p:spPr>
                <a:xfrm>
                  <a:off x="1385234" y="2834447"/>
                  <a:ext cx="152819" cy="899084"/>
                </a:xfrm>
                <a:custGeom>
                  <a:avLst/>
                  <a:gdLst>
                    <a:gd name="T1" fmla="*/ 0 w 21600"/>
                    <a:gd name="T2" fmla="*/ 0 h 21600"/>
                    <a:gd name="T3" fmla="*/ 21600 w 21600"/>
                    <a:gd name="T4" fmla="*/ 21600 h 21600"/>
                  </a:gdLst>
                  <a:ahLst/>
                  <a:cxnLst/>
                  <a:rect l="T1" t="T2" r="T3" b="T4"/>
                  <a:pathLst>
                    <a:path w="21600" h="21600">
                      <a:moveTo>
                        <a:pt x="0" y="21600"/>
                      </a:moveTo>
                      <a:lnTo>
                        <a:pt x="2472" y="21600"/>
                      </a:lnTo>
                      <a:lnTo>
                        <a:pt x="21600" y="0"/>
                      </a:lnTo>
                      <a:lnTo>
                        <a:pt x="16004" y="0"/>
                      </a:lnTo>
                      <a:lnTo>
                        <a:pt x="0" y="21600"/>
                      </a:lnTo>
                      <a:close/>
                    </a:path>
                  </a:pathLst>
                </a:custGeom>
                <a:solidFill>
                  <a:srgbClr val="D9D9D9"/>
                </a:solidFill>
                <a:ln w="9525" cap="flat" cmpd="sng">
                  <a:noFill/>
                  <a:prstDash val="solid"/>
                  <a:round/>
                </a:ln>
              </p:spPr>
              <p:txBody>
                <a:bodyPr rtlCol="0" anchor="ctr"/>
                <a:lstStyle/>
                <a:p>
                  <a:pPr algn="ctr"/>
                </a:p>
              </p:txBody>
            </p:sp>
            <p:sp>
              <p:nvSpPr>
                <p:cNvPr id="968" name="曲线"/>
                <p:cNvSpPr/>
                <p:nvPr/>
              </p:nvSpPr>
              <p:spPr>
                <a:xfrm>
                  <a:off x="934527" y="2834447"/>
                  <a:ext cx="187148" cy="904621"/>
                </a:xfrm>
                <a:custGeom>
                  <a:avLst/>
                  <a:gdLst>
                    <a:gd name="T1" fmla="*/ 0 w 21600"/>
                    <a:gd name="T2" fmla="*/ 0 h 21600"/>
                    <a:gd name="T3" fmla="*/ 21600 w 21600"/>
                    <a:gd name="T4" fmla="*/ 21600 h 21600"/>
                  </a:gdLst>
                  <a:ahLst/>
                  <a:cxnLst/>
                  <a:rect l="T1" t="T2" r="T3" b="T4"/>
                  <a:pathLst>
                    <a:path w="21600" h="21600">
                      <a:moveTo>
                        <a:pt x="19471" y="21600"/>
                      </a:moveTo>
                      <a:lnTo>
                        <a:pt x="21600" y="21600"/>
                      </a:lnTo>
                      <a:lnTo>
                        <a:pt x="4468" y="0"/>
                      </a:lnTo>
                      <a:lnTo>
                        <a:pt x="0" y="0"/>
                      </a:lnTo>
                      <a:lnTo>
                        <a:pt x="19471" y="21600"/>
                      </a:lnTo>
                      <a:close/>
                    </a:path>
                  </a:pathLst>
                </a:custGeom>
                <a:solidFill>
                  <a:srgbClr val="D9D9D9"/>
                </a:solidFill>
                <a:ln w="9525" cap="flat" cmpd="sng">
                  <a:noFill/>
                  <a:prstDash val="solid"/>
                  <a:round/>
                </a:ln>
              </p:spPr>
              <p:txBody>
                <a:bodyPr rtlCol="0" anchor="ctr"/>
                <a:lstStyle/>
                <a:p>
                  <a:pPr algn="ctr"/>
                </a:p>
              </p:txBody>
            </p:sp>
            <p:sp>
              <p:nvSpPr>
                <p:cNvPr id="969" name="曲线"/>
                <p:cNvSpPr/>
                <p:nvPr/>
              </p:nvSpPr>
              <p:spPr>
                <a:xfrm>
                  <a:off x="582194" y="2834447"/>
                  <a:ext cx="195453" cy="894285"/>
                </a:xfrm>
                <a:custGeom>
                  <a:avLst/>
                  <a:gdLst>
                    <a:gd name="T1" fmla="*/ 0 w 21600"/>
                    <a:gd name="T2" fmla="*/ 0 h 21600"/>
                    <a:gd name="T3" fmla="*/ 21600 w 21600"/>
                    <a:gd name="T4" fmla="*/ 21600 h 21600"/>
                  </a:gdLst>
                  <a:ahLst/>
                  <a:cxnLst/>
                  <a:rect l="T1" t="T2" r="T3" b="T4"/>
                  <a:pathLst>
                    <a:path w="21600" h="21600">
                      <a:moveTo>
                        <a:pt x="0" y="21600"/>
                      </a:moveTo>
                      <a:lnTo>
                        <a:pt x="1935" y="21600"/>
                      </a:lnTo>
                      <a:lnTo>
                        <a:pt x="21600" y="0"/>
                      </a:lnTo>
                      <a:lnTo>
                        <a:pt x="17218" y="0"/>
                      </a:lnTo>
                      <a:lnTo>
                        <a:pt x="0" y="21600"/>
                      </a:lnTo>
                      <a:close/>
                    </a:path>
                  </a:pathLst>
                </a:custGeom>
                <a:solidFill>
                  <a:srgbClr val="D9D9D9"/>
                </a:solidFill>
                <a:ln w="9525" cap="flat" cmpd="sng">
                  <a:noFill/>
                  <a:prstDash val="solid"/>
                  <a:round/>
                </a:ln>
              </p:spPr>
              <p:txBody>
                <a:bodyPr rtlCol="0" anchor="ctr"/>
                <a:lstStyle/>
                <a:p>
                  <a:pPr algn="ctr"/>
                </a:p>
              </p:txBody>
            </p:sp>
            <p:sp>
              <p:nvSpPr>
                <p:cNvPr id="970" name="矩形"/>
                <p:cNvSpPr/>
                <p:nvPr/>
              </p:nvSpPr>
              <p:spPr>
                <a:xfrm>
                  <a:off x="890970" y="2793839"/>
                  <a:ext cx="980775" cy="40607"/>
                </a:xfrm>
                <a:prstGeom prst="rect">
                  <a:avLst/>
                </a:prstGeom>
                <a:solidFill>
                  <a:srgbClr val="8CACDD"/>
                </a:solidFill>
                <a:ln w="9525" cap="flat" cmpd="sng">
                  <a:noFill/>
                  <a:prstDash val="solid"/>
                  <a:round/>
                </a:ln>
              </p:spPr>
              <p:txBody>
                <a:bodyPr rtlCol="0" anchor="ctr"/>
                <a:lstStyle/>
                <a:p>
                  <a:pPr algn="ctr"/>
                </a:p>
              </p:txBody>
            </p:sp>
            <p:sp>
              <p:nvSpPr>
                <p:cNvPr id="971" name="矩形"/>
                <p:cNvSpPr/>
                <p:nvPr/>
              </p:nvSpPr>
              <p:spPr>
                <a:xfrm>
                  <a:off x="576657" y="2793839"/>
                  <a:ext cx="903442" cy="40607"/>
                </a:xfrm>
                <a:prstGeom prst="rect">
                  <a:avLst/>
                </a:prstGeom>
                <a:solidFill>
                  <a:srgbClr val="A0BCEA"/>
                </a:solidFill>
                <a:ln w="9525" cap="flat" cmpd="sng">
                  <a:noFill/>
                  <a:prstDash val="solid"/>
                  <a:round/>
                </a:ln>
              </p:spPr>
              <p:txBody>
                <a:bodyPr rtlCol="0" anchor="ctr"/>
                <a:lstStyle/>
                <a:p>
                  <a:pPr algn="ctr"/>
                </a:p>
              </p:txBody>
            </p:sp>
            <p:sp>
              <p:nvSpPr>
                <p:cNvPr id="972" name="矩形"/>
                <p:cNvSpPr/>
                <p:nvPr/>
              </p:nvSpPr>
              <p:spPr>
                <a:xfrm>
                  <a:off x="912380" y="2758954"/>
                  <a:ext cx="1049063" cy="54266"/>
                </a:xfrm>
                <a:prstGeom prst="rect">
                  <a:avLst/>
                </a:prstGeom>
                <a:solidFill>
                  <a:srgbClr val="A0BCEA"/>
                </a:solidFill>
                <a:ln w="9525" cap="flat" cmpd="sng">
                  <a:noFill/>
                  <a:prstDash val="solid"/>
                  <a:round/>
                </a:ln>
              </p:spPr>
              <p:txBody>
                <a:bodyPr rtlCol="0" anchor="ctr"/>
                <a:lstStyle/>
                <a:p>
                  <a:pPr algn="ctr"/>
                </a:p>
              </p:txBody>
            </p:sp>
            <p:sp>
              <p:nvSpPr>
                <p:cNvPr id="973" name="矩形"/>
                <p:cNvSpPr/>
                <p:nvPr/>
              </p:nvSpPr>
              <p:spPr>
                <a:xfrm>
                  <a:off x="438419" y="2758954"/>
                  <a:ext cx="972654" cy="54266"/>
                </a:xfrm>
                <a:prstGeom prst="rect">
                  <a:avLst/>
                </a:prstGeom>
                <a:solidFill>
                  <a:srgbClr val="D2E1F7"/>
                </a:solidFill>
                <a:ln w="9525" cap="flat" cmpd="sng">
                  <a:noFill/>
                  <a:prstDash val="solid"/>
                  <a:round/>
                </a:ln>
              </p:spPr>
              <p:txBody>
                <a:bodyPr rtlCol="0" anchor="ctr"/>
                <a:lstStyle/>
                <a:p>
                  <a:pPr algn="ctr"/>
                </a:p>
              </p:txBody>
            </p:sp>
          </p:grpSp>
        </p:grpSp>
        <p:grpSp>
          <p:nvGrpSpPr>
            <p:cNvPr id="978" name="组合"/>
            <p:cNvGrpSpPr/>
            <p:nvPr/>
          </p:nvGrpSpPr>
          <p:grpSpPr>
            <a:xfrm>
              <a:off x="2475640" y="1673814"/>
              <a:ext cx="887016" cy="620369"/>
              <a:chOff x="2475640" y="1673814"/>
              <a:chExt cx="887016" cy="620369"/>
            </a:xfrm>
          </p:grpSpPr>
          <p:sp>
            <p:nvSpPr>
              <p:cNvPr id="976" name="直线"/>
              <p:cNvSpPr/>
              <p:nvPr/>
            </p:nvSpPr>
            <p:spPr>
              <a:xfrm flipH="1">
                <a:off x="3002756" y="1673814"/>
                <a:ext cx="359900" cy="0"/>
              </a:xfrm>
              <a:prstGeom prst="line">
                <a:avLst/>
              </a:prstGeom>
              <a:noFill/>
              <a:ln w="3175" cap="rnd" cmpd="sng">
                <a:solidFill>
                  <a:srgbClr val="BFBFBF"/>
                </a:solidFill>
                <a:prstDash val="sysDash"/>
                <a:round/>
              </a:ln>
            </p:spPr>
            <p:txBody>
              <a:bodyPr rtlCol="0" anchor="ctr"/>
              <a:lstStyle/>
              <a:p>
                <a:pPr algn="ctr"/>
              </a:p>
            </p:txBody>
          </p:sp>
          <p:sp>
            <p:nvSpPr>
              <p:cNvPr id="977" name="直线"/>
              <p:cNvSpPr/>
              <p:nvPr/>
            </p:nvSpPr>
            <p:spPr>
              <a:xfrm flipH="1">
                <a:off x="2475640" y="1682490"/>
                <a:ext cx="527115" cy="611694"/>
              </a:xfrm>
              <a:prstGeom prst="line">
                <a:avLst/>
              </a:prstGeom>
              <a:noFill/>
              <a:ln w="3175" cap="rnd" cmpd="sng">
                <a:solidFill>
                  <a:srgbClr val="BFBFBF"/>
                </a:solidFill>
                <a:prstDash val="sysDash"/>
                <a:round/>
              </a:ln>
            </p:spPr>
            <p:txBody>
              <a:bodyPr rtlCol="0" anchor="ctr"/>
              <a:lstStyle/>
              <a:p>
                <a:pPr algn="ctr"/>
              </a:p>
            </p:txBody>
          </p:sp>
        </p:grpSp>
        <p:grpSp>
          <p:nvGrpSpPr>
            <p:cNvPr id="981" name="组合"/>
            <p:cNvGrpSpPr/>
            <p:nvPr/>
          </p:nvGrpSpPr>
          <p:grpSpPr>
            <a:xfrm>
              <a:off x="2475640" y="3500777"/>
              <a:ext cx="887016" cy="316183"/>
              <a:chOff x="2475640" y="3500777"/>
              <a:chExt cx="887016" cy="316183"/>
            </a:xfrm>
          </p:grpSpPr>
          <p:sp>
            <p:nvSpPr>
              <p:cNvPr id="979" name="直线"/>
              <p:cNvSpPr/>
              <p:nvPr/>
            </p:nvSpPr>
            <p:spPr>
              <a:xfrm flipH="1" flipV="1">
                <a:off x="3002756" y="3816960"/>
                <a:ext cx="359900" cy="0"/>
              </a:xfrm>
              <a:prstGeom prst="line">
                <a:avLst/>
              </a:prstGeom>
              <a:noFill/>
              <a:ln w="3175" cap="rnd" cmpd="sng">
                <a:solidFill>
                  <a:srgbClr val="BFBFBF"/>
                </a:solidFill>
                <a:prstDash val="sysDash"/>
                <a:round/>
              </a:ln>
            </p:spPr>
            <p:txBody>
              <a:bodyPr rtlCol="0" anchor="ctr"/>
              <a:lstStyle/>
              <a:p>
                <a:pPr algn="ctr"/>
              </a:p>
            </p:txBody>
          </p:sp>
          <p:sp>
            <p:nvSpPr>
              <p:cNvPr id="980" name="直线"/>
              <p:cNvSpPr/>
              <p:nvPr/>
            </p:nvSpPr>
            <p:spPr>
              <a:xfrm flipH="1" flipV="1">
                <a:off x="2475640" y="3500777"/>
                <a:ext cx="527115" cy="316183"/>
              </a:xfrm>
              <a:prstGeom prst="line">
                <a:avLst/>
              </a:prstGeom>
              <a:noFill/>
              <a:ln w="3175" cap="rnd" cmpd="sng">
                <a:solidFill>
                  <a:srgbClr val="BFBFBF"/>
                </a:solidFill>
                <a:prstDash val="sysDash"/>
                <a:round/>
              </a:ln>
            </p:spPr>
            <p:txBody>
              <a:bodyPr rtlCol="0" anchor="ctr"/>
              <a:lstStyle/>
              <a:p>
                <a:pPr algn="ctr"/>
              </a:p>
            </p:txBody>
          </p:sp>
        </p:grpSp>
      </p:grpSp>
      <p:sp>
        <p:nvSpPr>
          <p:cNvPr id="983" name="矩形"/>
          <p:cNvSpPr/>
          <p:nvPr/>
        </p:nvSpPr>
        <p:spPr>
          <a:xfrm>
            <a:off x="3444875" y="3130549"/>
            <a:ext cx="5226685" cy="154876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35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2、围堤</a:t>
            </a:r>
            <a:endParaRPr lang="en-US" altLang="zh-CN" sz="135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0" indent="0" algn="l">
              <a:lnSpc>
                <a:spcPct val="150000"/>
              </a:lnSpc>
              <a:spcBef>
                <a:spcPts val="0"/>
              </a:spcBef>
              <a:spcAft>
                <a:spcPts val="0"/>
              </a:spcAft>
              <a:buNone/>
            </a:pPr>
            <a:r>
              <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符合下列条件之一的围堤，视为受限空间：</a:t>
            </a:r>
            <a:endParaRPr lang="en-US" altLang="zh-CN"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0" indent="0" algn="l">
              <a:lnSpc>
                <a:spcPct val="150000"/>
              </a:lnSpc>
              <a:spcBef>
                <a:spcPts val="0"/>
              </a:spcBef>
              <a:spcAft>
                <a:spcPts val="0"/>
              </a:spcAft>
              <a:buNone/>
            </a:pPr>
            <a:r>
              <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有高于1.2米的垂直墙壁围堤，且围堤内外没有到顶部的台阶；</a:t>
            </a:r>
            <a:endParaRPr lang="en-US" altLang="zh-CN"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0" indent="0" algn="l">
              <a:lnSpc>
                <a:spcPct val="150000"/>
              </a:lnSpc>
              <a:spcBef>
                <a:spcPts val="0"/>
              </a:spcBef>
              <a:spcAft>
                <a:spcPts val="0"/>
              </a:spcAft>
              <a:buNone/>
            </a:pPr>
            <a:r>
              <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在围堤区域内，作业者身体处于物理或者化学危害之中；</a:t>
            </a:r>
            <a:endParaRPr lang="en-US" altLang="zh-CN"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0" indent="0" algn="l">
              <a:lnSpc>
                <a:spcPct val="150000"/>
              </a:lnSpc>
              <a:spcBef>
                <a:spcPts val="0"/>
              </a:spcBef>
              <a:spcAft>
                <a:spcPts val="0"/>
              </a:spcAft>
              <a:buNone/>
            </a:pPr>
            <a:r>
              <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围堤内可能存在比空气中的有毒有害气体。</a:t>
            </a:r>
            <a:endPar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7"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一、受限空间作业的概念、涉及的领域及危险特性</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988" name="矩形"/>
          <p:cNvSpPr/>
          <p:nvPr/>
        </p:nvSpPr>
        <p:spPr>
          <a:xfrm>
            <a:off x="435610" y="772795"/>
            <a:ext cx="3768090" cy="3581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未明确定义为“受限”的空间</a:t>
            </a:r>
            <a:endParaRPr lang="zh-CN" altLang="en-US" sz="18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989" name="矩形"/>
          <p:cNvSpPr/>
          <p:nvPr/>
        </p:nvSpPr>
        <p:spPr>
          <a:xfrm>
            <a:off x="3482975" y="1286510"/>
            <a:ext cx="5255260" cy="154876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4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3、动土和开渠</a:t>
            </a:r>
            <a:endParaRPr lang="en-US" altLang="zh-CN"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0" indent="0" algn="l">
              <a:lnSpc>
                <a:spcPct val="150000"/>
              </a:lnSpc>
              <a:spcBef>
                <a:spcPts val="0"/>
              </a:spcBef>
              <a:spcAft>
                <a:spcPts val="0"/>
              </a:spcAft>
              <a:buNone/>
            </a:pPr>
            <a:r>
              <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符合下列条件之一的动土和开渠视为受限空间：</a:t>
            </a:r>
            <a:endParaRPr lang="en-US" altLang="zh-CN"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0" indent="0" algn="l">
              <a:lnSpc>
                <a:spcPct val="150000"/>
              </a:lnSpc>
              <a:spcBef>
                <a:spcPts val="0"/>
              </a:spcBef>
              <a:spcAft>
                <a:spcPts val="0"/>
              </a:spcAft>
              <a:buNone/>
            </a:pPr>
            <a:r>
              <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动土或开渠深度大于1.2米，或作业人员的头部在地面以下的；</a:t>
            </a:r>
            <a:endParaRPr lang="en-US" altLang="zh-CN"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0" indent="0" algn="l">
              <a:lnSpc>
                <a:spcPct val="150000"/>
              </a:lnSpc>
              <a:spcBef>
                <a:spcPts val="0"/>
              </a:spcBef>
              <a:spcAft>
                <a:spcPts val="0"/>
              </a:spcAft>
              <a:buNone/>
            </a:pPr>
            <a:r>
              <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在动土或开渠区域内，身体处于物理或者化学危害之中；</a:t>
            </a:r>
            <a:endParaRPr lang="en-US" altLang="zh-CN"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0" indent="0" algn="l">
              <a:lnSpc>
                <a:spcPct val="150000"/>
              </a:lnSpc>
              <a:spcBef>
                <a:spcPts val="0"/>
              </a:spcBef>
              <a:spcAft>
                <a:spcPts val="0"/>
              </a:spcAft>
              <a:buNone/>
            </a:pPr>
            <a:r>
              <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在动土或开渠区域内可能存在比空气中的有毒有害气体。</a:t>
            </a:r>
            <a:endPar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pSp>
        <p:nvGrpSpPr>
          <p:cNvPr id="1050" name="组合"/>
          <p:cNvGrpSpPr/>
          <p:nvPr/>
        </p:nvGrpSpPr>
        <p:grpSpPr>
          <a:xfrm>
            <a:off x="166371" y="1619271"/>
            <a:ext cx="3196285" cy="2471973"/>
            <a:chOff x="166371" y="1619271"/>
            <a:chExt cx="3196285" cy="2471973"/>
          </a:xfrm>
        </p:grpSpPr>
        <p:grpSp>
          <p:nvGrpSpPr>
            <p:cNvPr id="1043" name="组合"/>
            <p:cNvGrpSpPr/>
            <p:nvPr/>
          </p:nvGrpSpPr>
          <p:grpSpPr>
            <a:xfrm flipH="1">
              <a:off x="166371" y="1619271"/>
              <a:ext cx="2471686" cy="2471973"/>
              <a:chOff x="166371" y="1619271"/>
              <a:chExt cx="2471686" cy="2471973"/>
            </a:xfrm>
          </p:grpSpPr>
          <p:sp>
            <p:nvSpPr>
              <p:cNvPr id="990" name="椭圆"/>
              <p:cNvSpPr/>
              <p:nvPr/>
            </p:nvSpPr>
            <p:spPr>
              <a:xfrm>
                <a:off x="166371" y="1619271"/>
                <a:ext cx="2471686" cy="2471973"/>
              </a:xfrm>
              <a:prstGeom prst="ellipse">
                <a:avLst/>
              </a:prstGeom>
              <a:noFill/>
              <a:ln w="28575" cap="flat" cmpd="sng">
                <a:solidFill>
                  <a:srgbClr val="F2F2F2"/>
                </a:solidFill>
                <a:prstDash val="solid"/>
                <a:round/>
              </a:ln>
              <a:effectLst>
                <a:outerShdw blurRad="38100" sx="101000" sy="101000" algn="ctr" rotWithShape="0">
                  <a:srgbClr val="000000">
                    <a:alpha val="19607"/>
                  </a:srgbClr>
                </a:outerShdw>
              </a:effectLst>
            </p:spPr>
            <p:txBody>
              <a:bodyPr rtlCol="0" anchor="ctr"/>
              <a:lstStyle/>
              <a:p>
                <a:pPr algn="ctr"/>
              </a:p>
            </p:txBody>
          </p:sp>
          <p:grpSp>
            <p:nvGrpSpPr>
              <p:cNvPr id="1042" name="组合"/>
              <p:cNvGrpSpPr/>
              <p:nvPr/>
            </p:nvGrpSpPr>
            <p:grpSpPr>
              <a:xfrm>
                <a:off x="438418" y="1968772"/>
                <a:ext cx="1927590" cy="1772880"/>
                <a:chOff x="438418" y="1968772"/>
                <a:chExt cx="1927590" cy="1772880"/>
              </a:xfrm>
            </p:grpSpPr>
            <p:sp>
              <p:nvSpPr>
                <p:cNvPr id="991" name="曲线"/>
                <p:cNvSpPr/>
                <p:nvPr/>
              </p:nvSpPr>
              <p:spPr>
                <a:xfrm>
                  <a:off x="1825973" y="3572947"/>
                  <a:ext cx="397182" cy="155784"/>
                </a:xfrm>
                <a:custGeom>
                  <a:avLst/>
                  <a:gdLst>
                    <a:gd name="T1" fmla="*/ 0 w 21600"/>
                    <a:gd name="T2" fmla="*/ 0 h 21600"/>
                    <a:gd name="T3" fmla="*/ 21600 w 21600"/>
                    <a:gd name="T4" fmla="*/ 21600 h 21600"/>
                  </a:gdLst>
                  <a:ahLst/>
                  <a:cxnLst/>
                  <a:rect l="T1" t="T2" r="T3" b="T4"/>
                  <a:pathLst>
                    <a:path w="21600" h="21600">
                      <a:moveTo>
                        <a:pt x="0" y="19326"/>
                      </a:moveTo>
                      <a:cubicBezTo>
                        <a:pt x="0" y="19326"/>
                        <a:pt x="5377" y="21600"/>
                        <a:pt x="11113" y="21600"/>
                      </a:cubicBezTo>
                      <a:cubicBezTo>
                        <a:pt x="16491" y="21600"/>
                        <a:pt x="21600" y="19326"/>
                        <a:pt x="21600" y="19326"/>
                      </a:cubicBezTo>
                      <a:cubicBezTo>
                        <a:pt x="21241" y="17052"/>
                        <a:pt x="21241" y="17052"/>
                        <a:pt x="21241" y="17052"/>
                      </a:cubicBezTo>
                      <a:cubicBezTo>
                        <a:pt x="19359" y="6593"/>
                        <a:pt x="12368" y="10686"/>
                        <a:pt x="10844" y="0"/>
                      </a:cubicBezTo>
                      <a:cubicBezTo>
                        <a:pt x="9500" y="10686"/>
                        <a:pt x="2240" y="6593"/>
                        <a:pt x="448" y="17052"/>
                      </a:cubicBezTo>
                      <a:lnTo>
                        <a:pt x="0" y="19326"/>
                      </a:lnTo>
                      <a:close/>
                    </a:path>
                  </a:pathLst>
                </a:custGeom>
                <a:solidFill>
                  <a:srgbClr val="EBE8EC"/>
                </a:solidFill>
                <a:ln w="9525" cap="flat" cmpd="sng">
                  <a:noFill/>
                  <a:prstDash val="solid"/>
                  <a:round/>
                </a:ln>
              </p:spPr>
              <p:txBody>
                <a:bodyPr rtlCol="0" anchor="ctr"/>
                <a:lstStyle/>
                <a:p>
                  <a:pPr algn="ctr"/>
                </a:p>
              </p:txBody>
            </p:sp>
            <p:sp>
              <p:nvSpPr>
                <p:cNvPr id="992" name="矩形"/>
                <p:cNvSpPr/>
                <p:nvPr/>
              </p:nvSpPr>
              <p:spPr>
                <a:xfrm>
                  <a:off x="2000940" y="3130327"/>
                  <a:ext cx="52416" cy="497994"/>
                </a:xfrm>
                <a:prstGeom prst="rect">
                  <a:avLst/>
                </a:prstGeom>
                <a:solidFill>
                  <a:srgbClr val="EBE8EC"/>
                </a:solidFill>
                <a:ln w="9525" cap="flat" cmpd="sng">
                  <a:noFill/>
                  <a:prstDash val="solid"/>
                  <a:round/>
                </a:ln>
              </p:spPr>
              <p:txBody>
                <a:bodyPr rtlCol="0" anchor="ctr"/>
                <a:lstStyle/>
                <a:p>
                  <a:pPr algn="ctr"/>
                </a:p>
              </p:txBody>
            </p:sp>
            <p:sp>
              <p:nvSpPr>
                <p:cNvPr id="993" name="曲线"/>
                <p:cNvSpPr/>
                <p:nvPr/>
              </p:nvSpPr>
              <p:spPr>
                <a:xfrm>
                  <a:off x="1941142" y="3536032"/>
                  <a:ext cx="74563" cy="72908"/>
                </a:xfrm>
                <a:custGeom>
                  <a:avLst/>
                  <a:gdLst>
                    <a:gd name="T1" fmla="*/ 0 w 21600"/>
                    <a:gd name="T2" fmla="*/ 0 h 21600"/>
                    <a:gd name="T3" fmla="*/ 21600 w 21600"/>
                    <a:gd name="T4" fmla="*/ 21600 h 21600"/>
                  </a:gdLst>
                  <a:ahLst/>
                  <a:cxnLst/>
                  <a:rect l="T1" t="T2" r="T3" b="T4"/>
                  <a:pathLst>
                    <a:path w="21600" h="21600">
                      <a:moveTo>
                        <a:pt x="21600" y="15311"/>
                      </a:moveTo>
                      <a:lnTo>
                        <a:pt x="14933" y="0"/>
                      </a:lnTo>
                      <a:lnTo>
                        <a:pt x="0" y="6015"/>
                      </a:lnTo>
                      <a:lnTo>
                        <a:pt x="4266" y="21600"/>
                      </a:lnTo>
                      <a:lnTo>
                        <a:pt x="21600" y="15311"/>
                      </a:lnTo>
                      <a:close/>
                    </a:path>
                  </a:pathLst>
                </a:custGeom>
                <a:solidFill>
                  <a:srgbClr val="ECD0A1"/>
                </a:solidFill>
                <a:ln w="9525" cap="flat" cmpd="sng">
                  <a:noFill/>
                  <a:prstDash val="solid"/>
                  <a:round/>
                </a:ln>
              </p:spPr>
              <p:txBody>
                <a:bodyPr rtlCol="0" anchor="ctr"/>
                <a:lstStyle/>
                <a:p>
                  <a:pPr algn="ctr"/>
                </a:p>
              </p:txBody>
            </p:sp>
            <p:sp>
              <p:nvSpPr>
                <p:cNvPr id="994" name="曲线"/>
                <p:cNvSpPr/>
                <p:nvPr/>
              </p:nvSpPr>
              <p:spPr>
                <a:xfrm>
                  <a:off x="1819329" y="3587714"/>
                  <a:ext cx="209295" cy="107794"/>
                </a:xfrm>
                <a:custGeom>
                  <a:avLst/>
                  <a:gdLst>
                    <a:gd name="T1" fmla="*/ 0 w 21600"/>
                    <a:gd name="T2" fmla="*/ 0 h 21600"/>
                    <a:gd name="T3" fmla="*/ 21600 w 21600"/>
                    <a:gd name="T4" fmla="*/ 21600 h 21600"/>
                  </a:gdLst>
                  <a:ahLst/>
                  <a:cxnLst/>
                  <a:rect l="T1" t="T2" r="T3" b="T4"/>
                  <a:pathLst>
                    <a:path w="21600" h="21600">
                      <a:moveTo>
                        <a:pt x="20239" y="0"/>
                      </a:moveTo>
                      <a:cubicBezTo>
                        <a:pt x="21600" y="8181"/>
                        <a:pt x="21600" y="8181"/>
                        <a:pt x="21600" y="8181"/>
                      </a:cubicBezTo>
                      <a:cubicBezTo>
                        <a:pt x="15987" y="11454"/>
                        <a:pt x="15987" y="11454"/>
                        <a:pt x="15987" y="11454"/>
                      </a:cubicBezTo>
                      <a:cubicBezTo>
                        <a:pt x="15987" y="11454"/>
                        <a:pt x="3401" y="21600"/>
                        <a:pt x="1020" y="17018"/>
                      </a:cubicBezTo>
                      <a:cubicBezTo>
                        <a:pt x="0" y="15054"/>
                        <a:pt x="4081" y="12763"/>
                        <a:pt x="6633" y="9490"/>
                      </a:cubicBezTo>
                      <a:cubicBezTo>
                        <a:pt x="9354" y="6218"/>
                        <a:pt x="13436" y="1309"/>
                        <a:pt x="13436" y="1309"/>
                      </a:cubicBezTo>
                      <a:cubicBezTo>
                        <a:pt x="13436" y="1309"/>
                        <a:pt x="17007" y="1636"/>
                        <a:pt x="20239" y="0"/>
                      </a:cubicBezTo>
                      <a:close/>
                    </a:path>
                  </a:pathLst>
                </a:custGeom>
                <a:solidFill>
                  <a:srgbClr val="1E2322"/>
                </a:solidFill>
                <a:ln w="9525" cap="flat" cmpd="sng">
                  <a:noFill/>
                  <a:prstDash val="solid"/>
                  <a:round/>
                </a:ln>
              </p:spPr>
              <p:txBody>
                <a:bodyPr rtlCol="0" anchor="ctr"/>
                <a:lstStyle/>
                <a:p>
                  <a:pPr algn="ctr"/>
                </a:p>
              </p:txBody>
            </p:sp>
            <p:sp>
              <p:nvSpPr>
                <p:cNvPr id="995" name="曲线"/>
                <p:cNvSpPr/>
                <p:nvPr/>
              </p:nvSpPr>
              <p:spPr>
                <a:xfrm>
                  <a:off x="1682751" y="3607094"/>
                  <a:ext cx="64597" cy="57034"/>
                </a:xfrm>
                <a:custGeom>
                  <a:avLst/>
                  <a:gdLst>
                    <a:gd name="T1" fmla="*/ 0 w 21600"/>
                    <a:gd name="T2" fmla="*/ 0 h 21600"/>
                    <a:gd name="T3" fmla="*/ 21600 w 21600"/>
                    <a:gd name="T4" fmla="*/ 21600 h 21600"/>
                  </a:gdLst>
                  <a:ahLst/>
                  <a:cxnLst/>
                  <a:rect l="T1" t="T2" r="T3" b="T4"/>
                  <a:pathLst>
                    <a:path w="21600" h="21600">
                      <a:moveTo>
                        <a:pt x="21599" y="21251"/>
                      </a:moveTo>
                      <a:lnTo>
                        <a:pt x="18822" y="0"/>
                      </a:lnTo>
                      <a:lnTo>
                        <a:pt x="617" y="1741"/>
                      </a:lnTo>
                      <a:lnTo>
                        <a:pt x="0" y="21600"/>
                      </a:lnTo>
                      <a:lnTo>
                        <a:pt x="21599" y="21251"/>
                      </a:lnTo>
                      <a:close/>
                    </a:path>
                  </a:pathLst>
                </a:custGeom>
                <a:solidFill>
                  <a:srgbClr val="ECD0A1"/>
                </a:solidFill>
                <a:ln w="9525" cap="flat" cmpd="sng">
                  <a:noFill/>
                  <a:prstDash val="solid"/>
                  <a:round/>
                </a:ln>
              </p:spPr>
              <p:txBody>
                <a:bodyPr rtlCol="0" anchor="ctr"/>
                <a:lstStyle/>
                <a:p>
                  <a:pPr algn="ctr"/>
                </a:p>
              </p:txBody>
            </p:sp>
            <p:sp>
              <p:nvSpPr>
                <p:cNvPr id="996" name="曲线"/>
                <p:cNvSpPr/>
                <p:nvPr/>
              </p:nvSpPr>
              <p:spPr>
                <a:xfrm>
                  <a:off x="1538053" y="3649548"/>
                  <a:ext cx="209295" cy="71062"/>
                </a:xfrm>
                <a:custGeom>
                  <a:avLst/>
                  <a:gdLst>
                    <a:gd name="T1" fmla="*/ 0 w 21600"/>
                    <a:gd name="T2" fmla="*/ 0 h 21600"/>
                    <a:gd name="T3" fmla="*/ 21600 w 21600"/>
                    <a:gd name="T4" fmla="*/ 21600 h 21600"/>
                  </a:gdLst>
                  <a:ahLst/>
                  <a:cxnLst/>
                  <a:rect l="T1" t="T2" r="T3" b="T4"/>
                  <a:pathLst>
                    <a:path w="21600" h="21600">
                      <a:moveTo>
                        <a:pt x="21600" y="4018"/>
                      </a:moveTo>
                      <a:cubicBezTo>
                        <a:pt x="21600" y="17078"/>
                        <a:pt x="21600" y="17078"/>
                        <a:pt x="21600" y="17078"/>
                      </a:cubicBezTo>
                      <a:cubicBezTo>
                        <a:pt x="15647" y="17581"/>
                        <a:pt x="15647" y="17581"/>
                        <a:pt x="15647" y="17581"/>
                      </a:cubicBezTo>
                      <a:cubicBezTo>
                        <a:pt x="15647" y="17581"/>
                        <a:pt x="2211" y="21600"/>
                        <a:pt x="680" y="13060"/>
                      </a:cubicBezTo>
                      <a:cubicBezTo>
                        <a:pt x="0" y="9041"/>
                        <a:pt x="4081" y="9041"/>
                        <a:pt x="7143" y="6530"/>
                      </a:cubicBezTo>
                      <a:cubicBezTo>
                        <a:pt x="10204" y="3516"/>
                        <a:pt x="14796" y="0"/>
                        <a:pt x="14796" y="0"/>
                      </a:cubicBezTo>
                      <a:cubicBezTo>
                        <a:pt x="14796" y="0"/>
                        <a:pt x="18198" y="3516"/>
                        <a:pt x="21600" y="4018"/>
                      </a:cubicBezTo>
                      <a:close/>
                    </a:path>
                  </a:pathLst>
                </a:custGeom>
                <a:solidFill>
                  <a:srgbClr val="1E2322"/>
                </a:solidFill>
                <a:ln w="9525" cap="flat" cmpd="sng">
                  <a:noFill/>
                  <a:prstDash val="solid"/>
                  <a:round/>
                </a:ln>
              </p:spPr>
              <p:txBody>
                <a:bodyPr rtlCol="0" anchor="ctr"/>
                <a:lstStyle/>
                <a:p>
                  <a:pPr algn="ctr"/>
                </a:p>
              </p:txBody>
            </p:sp>
            <p:sp>
              <p:nvSpPr>
                <p:cNvPr id="997" name="曲线"/>
                <p:cNvSpPr/>
                <p:nvPr/>
              </p:nvSpPr>
              <p:spPr>
                <a:xfrm>
                  <a:off x="1213589" y="2532107"/>
                  <a:ext cx="614230" cy="228693"/>
                </a:xfrm>
                <a:custGeom>
                  <a:avLst/>
                  <a:gdLst>
                    <a:gd name="T1" fmla="*/ 0 w 21600"/>
                    <a:gd name="T2" fmla="*/ 0 h 21600"/>
                    <a:gd name="T3" fmla="*/ 21600 w 21600"/>
                    <a:gd name="T4" fmla="*/ 21600 h 21600"/>
                  </a:gdLst>
                  <a:ahLst/>
                  <a:cxnLst/>
                  <a:rect l="T1" t="T2" r="T3" b="T4"/>
                  <a:pathLst>
                    <a:path w="21600" h="21600">
                      <a:moveTo>
                        <a:pt x="1505" y="16782"/>
                      </a:moveTo>
                      <a:cubicBezTo>
                        <a:pt x="4169" y="14451"/>
                        <a:pt x="4169" y="14451"/>
                        <a:pt x="4169" y="14451"/>
                      </a:cubicBezTo>
                      <a:cubicBezTo>
                        <a:pt x="6485" y="16005"/>
                        <a:pt x="6485" y="16005"/>
                        <a:pt x="6485" y="16005"/>
                      </a:cubicBezTo>
                      <a:cubicBezTo>
                        <a:pt x="7817" y="15073"/>
                        <a:pt x="8223" y="15228"/>
                        <a:pt x="10886" y="13364"/>
                      </a:cubicBezTo>
                      <a:cubicBezTo>
                        <a:pt x="13203" y="11810"/>
                        <a:pt x="15809" y="8702"/>
                        <a:pt x="15809" y="8702"/>
                      </a:cubicBezTo>
                      <a:cubicBezTo>
                        <a:pt x="17720" y="0"/>
                        <a:pt x="17720" y="0"/>
                        <a:pt x="17720" y="0"/>
                      </a:cubicBezTo>
                      <a:cubicBezTo>
                        <a:pt x="18994" y="310"/>
                        <a:pt x="21599" y="3884"/>
                        <a:pt x="21599" y="3884"/>
                      </a:cubicBezTo>
                      <a:cubicBezTo>
                        <a:pt x="21599" y="3884"/>
                        <a:pt x="18009" y="17093"/>
                        <a:pt x="16967" y="18025"/>
                      </a:cubicBezTo>
                      <a:cubicBezTo>
                        <a:pt x="15982" y="18802"/>
                        <a:pt x="9091" y="21133"/>
                        <a:pt x="6427" y="20356"/>
                      </a:cubicBezTo>
                      <a:cubicBezTo>
                        <a:pt x="5617" y="20046"/>
                        <a:pt x="3995" y="17715"/>
                        <a:pt x="3995" y="17715"/>
                      </a:cubicBezTo>
                      <a:cubicBezTo>
                        <a:pt x="1910" y="18647"/>
                        <a:pt x="1910" y="18647"/>
                        <a:pt x="1910" y="18647"/>
                      </a:cubicBezTo>
                      <a:cubicBezTo>
                        <a:pt x="289" y="21600"/>
                        <a:pt x="289" y="21600"/>
                        <a:pt x="289" y="21600"/>
                      </a:cubicBezTo>
                      <a:cubicBezTo>
                        <a:pt x="0" y="20978"/>
                        <a:pt x="0" y="20978"/>
                        <a:pt x="0" y="20978"/>
                      </a:cubicBezTo>
                      <a:cubicBezTo>
                        <a:pt x="636" y="19113"/>
                        <a:pt x="636" y="19113"/>
                        <a:pt x="636" y="19113"/>
                      </a:cubicBezTo>
                      <a:lnTo>
                        <a:pt x="1505" y="16782"/>
                      </a:lnTo>
                      <a:close/>
                    </a:path>
                  </a:pathLst>
                </a:custGeom>
                <a:solidFill>
                  <a:srgbClr val="DDBB8A"/>
                </a:solidFill>
                <a:ln w="9525" cap="flat" cmpd="sng">
                  <a:noFill/>
                  <a:prstDash val="solid"/>
                  <a:round/>
                </a:ln>
              </p:spPr>
              <p:txBody>
                <a:bodyPr rtlCol="0" anchor="ctr"/>
                <a:lstStyle/>
                <a:p>
                  <a:pPr algn="ctr"/>
                </a:p>
              </p:txBody>
            </p:sp>
            <p:sp>
              <p:nvSpPr>
                <p:cNvPr id="998" name="曲线"/>
                <p:cNvSpPr/>
                <p:nvPr/>
              </p:nvSpPr>
              <p:spPr>
                <a:xfrm>
                  <a:off x="1695671" y="2356018"/>
                  <a:ext cx="173490" cy="261732"/>
                </a:xfrm>
                <a:custGeom>
                  <a:avLst/>
                  <a:gdLst>
                    <a:gd name="T1" fmla="*/ 0 w 21600"/>
                    <a:gd name="T2" fmla="*/ 0 h 21600"/>
                    <a:gd name="T3" fmla="*/ 21600 w 21600"/>
                    <a:gd name="T4" fmla="*/ 21600 h 21600"/>
                  </a:gdLst>
                  <a:ahLst/>
                  <a:cxnLst/>
                  <a:rect l="T1" t="T2" r="T3" b="T4"/>
                  <a:pathLst>
                    <a:path w="21600" h="21600">
                      <a:moveTo>
                        <a:pt x="9668" y="0"/>
                      </a:moveTo>
                      <a:cubicBezTo>
                        <a:pt x="9668" y="0"/>
                        <a:pt x="21600" y="1358"/>
                        <a:pt x="21394" y="8422"/>
                      </a:cubicBezTo>
                      <a:cubicBezTo>
                        <a:pt x="21394" y="13041"/>
                        <a:pt x="11725" y="21600"/>
                        <a:pt x="11725" y="21600"/>
                      </a:cubicBezTo>
                      <a:cubicBezTo>
                        <a:pt x="11725" y="21600"/>
                        <a:pt x="6582" y="16845"/>
                        <a:pt x="0" y="15486"/>
                      </a:cubicBezTo>
                      <a:cubicBezTo>
                        <a:pt x="0" y="15486"/>
                        <a:pt x="4320" y="7335"/>
                        <a:pt x="5554" y="4754"/>
                      </a:cubicBezTo>
                      <a:cubicBezTo>
                        <a:pt x="7200" y="1630"/>
                        <a:pt x="9668" y="0"/>
                        <a:pt x="9668" y="0"/>
                      </a:cubicBezTo>
                      <a:close/>
                    </a:path>
                  </a:pathLst>
                </a:custGeom>
                <a:solidFill>
                  <a:srgbClr val="FED976"/>
                </a:solidFill>
                <a:ln w="9525" cap="flat" cmpd="sng">
                  <a:noFill/>
                  <a:prstDash val="solid"/>
                  <a:round/>
                </a:ln>
              </p:spPr>
              <p:txBody>
                <a:bodyPr rtlCol="0" anchor="ctr"/>
                <a:lstStyle/>
                <a:p>
                  <a:pPr algn="ctr"/>
                </a:p>
              </p:txBody>
            </p:sp>
            <p:sp>
              <p:nvSpPr>
                <p:cNvPr id="999" name="矩形"/>
                <p:cNvSpPr/>
                <p:nvPr/>
              </p:nvSpPr>
              <p:spPr>
                <a:xfrm>
                  <a:off x="1932652" y="3115745"/>
                  <a:ext cx="190101" cy="102256"/>
                </a:xfrm>
                <a:prstGeom prst="rect">
                  <a:avLst/>
                </a:prstGeom>
                <a:solidFill>
                  <a:srgbClr val="EBE8EC"/>
                </a:solidFill>
                <a:ln w="9525" cap="flat" cmpd="sng">
                  <a:noFill/>
                  <a:prstDash val="solid"/>
                  <a:round/>
                </a:ln>
              </p:spPr>
              <p:txBody>
                <a:bodyPr rtlCol="0" anchor="ctr"/>
                <a:lstStyle/>
                <a:p>
                  <a:pPr algn="ctr"/>
                </a:p>
              </p:txBody>
            </p:sp>
            <p:sp>
              <p:nvSpPr>
                <p:cNvPr id="1000" name="曲线"/>
                <p:cNvSpPr/>
                <p:nvPr/>
              </p:nvSpPr>
              <p:spPr>
                <a:xfrm>
                  <a:off x="1938188" y="2300645"/>
                  <a:ext cx="427820" cy="757881"/>
                </a:xfrm>
                <a:custGeom>
                  <a:avLst/>
                  <a:gdLst>
                    <a:gd name="T1" fmla="*/ 0 w 21600"/>
                    <a:gd name="T2" fmla="*/ 0 h 21600"/>
                    <a:gd name="T3" fmla="*/ 21600 w 21600"/>
                    <a:gd name="T4" fmla="*/ 21600 h 21600"/>
                  </a:gdLst>
                  <a:ahLst/>
                  <a:cxnLst/>
                  <a:rect l="T1" t="T2" r="T3" b="T4"/>
                  <a:pathLst>
                    <a:path w="21600" h="21600">
                      <a:moveTo>
                        <a:pt x="996" y="11994"/>
                      </a:moveTo>
                      <a:cubicBezTo>
                        <a:pt x="581" y="8480"/>
                        <a:pt x="249" y="4966"/>
                        <a:pt x="0" y="1452"/>
                      </a:cubicBezTo>
                      <a:cubicBezTo>
                        <a:pt x="5898" y="0"/>
                        <a:pt x="19024" y="655"/>
                        <a:pt x="20270" y="2858"/>
                      </a:cubicBezTo>
                      <a:cubicBezTo>
                        <a:pt x="21600" y="5154"/>
                        <a:pt x="16615" y="11807"/>
                        <a:pt x="16615" y="14290"/>
                      </a:cubicBezTo>
                      <a:cubicBezTo>
                        <a:pt x="16615" y="16773"/>
                        <a:pt x="18360" y="18554"/>
                        <a:pt x="18609" y="19678"/>
                      </a:cubicBezTo>
                      <a:cubicBezTo>
                        <a:pt x="18775" y="20756"/>
                        <a:pt x="17612" y="21600"/>
                        <a:pt x="17612" y="21600"/>
                      </a:cubicBezTo>
                      <a:cubicBezTo>
                        <a:pt x="2492" y="21600"/>
                        <a:pt x="2492" y="21600"/>
                        <a:pt x="2492" y="21600"/>
                      </a:cubicBezTo>
                      <a:cubicBezTo>
                        <a:pt x="2160" y="18367"/>
                        <a:pt x="1412" y="15180"/>
                        <a:pt x="996" y="11994"/>
                      </a:cubicBezTo>
                      <a:close/>
                    </a:path>
                  </a:pathLst>
                </a:custGeom>
                <a:solidFill>
                  <a:srgbClr val="EBE8EC"/>
                </a:solidFill>
                <a:ln w="9525" cap="flat" cmpd="sng">
                  <a:noFill/>
                  <a:prstDash val="solid"/>
                  <a:round/>
                </a:ln>
              </p:spPr>
              <p:txBody>
                <a:bodyPr rtlCol="0" anchor="ctr"/>
                <a:lstStyle/>
                <a:p>
                  <a:pPr algn="ctr"/>
                </a:p>
              </p:txBody>
            </p:sp>
            <p:sp>
              <p:nvSpPr>
                <p:cNvPr id="1001" name="曲线"/>
                <p:cNvSpPr/>
                <p:nvPr/>
              </p:nvSpPr>
              <p:spPr>
                <a:xfrm>
                  <a:off x="1938188" y="2305259"/>
                  <a:ext cx="377987" cy="753266"/>
                </a:xfrm>
                <a:custGeom>
                  <a:avLst/>
                  <a:gdLst>
                    <a:gd name="T1" fmla="*/ 0 w 21600"/>
                    <a:gd name="T2" fmla="*/ 0 h 21600"/>
                    <a:gd name="T3" fmla="*/ 21600 w 21600"/>
                    <a:gd name="T4" fmla="*/ 21600 h 21600"/>
                  </a:gdLst>
                  <a:ahLst/>
                  <a:cxnLst/>
                  <a:rect l="T1" t="T2" r="T3" b="T4"/>
                  <a:pathLst>
                    <a:path w="21600" h="21600">
                      <a:moveTo>
                        <a:pt x="1126" y="11931"/>
                      </a:moveTo>
                      <a:cubicBezTo>
                        <a:pt x="563" y="8253"/>
                        <a:pt x="187" y="4574"/>
                        <a:pt x="0" y="896"/>
                      </a:cubicBezTo>
                      <a:cubicBezTo>
                        <a:pt x="7325" y="0"/>
                        <a:pt x="18970" y="754"/>
                        <a:pt x="20191" y="2735"/>
                      </a:cubicBezTo>
                      <a:cubicBezTo>
                        <a:pt x="21599" y="5046"/>
                        <a:pt x="16059" y="11743"/>
                        <a:pt x="16059" y="14242"/>
                      </a:cubicBezTo>
                      <a:cubicBezTo>
                        <a:pt x="16059" y="16742"/>
                        <a:pt x="17937" y="18534"/>
                        <a:pt x="18219" y="19666"/>
                      </a:cubicBezTo>
                      <a:cubicBezTo>
                        <a:pt x="18500" y="20751"/>
                        <a:pt x="17092" y="21600"/>
                        <a:pt x="17092" y="21600"/>
                      </a:cubicBezTo>
                      <a:cubicBezTo>
                        <a:pt x="2817" y="21600"/>
                        <a:pt x="2817" y="21600"/>
                        <a:pt x="2817" y="21600"/>
                      </a:cubicBezTo>
                      <a:cubicBezTo>
                        <a:pt x="2441" y="18345"/>
                        <a:pt x="1596" y="15138"/>
                        <a:pt x="1126" y="11931"/>
                      </a:cubicBezTo>
                      <a:close/>
                    </a:path>
                  </a:pathLst>
                </a:custGeom>
                <a:solidFill>
                  <a:srgbClr val="FFFFFF"/>
                </a:solidFill>
                <a:ln w="9525" cap="flat" cmpd="sng">
                  <a:noFill/>
                  <a:prstDash val="solid"/>
                  <a:round/>
                </a:ln>
              </p:spPr>
              <p:txBody>
                <a:bodyPr rtlCol="0" anchor="ctr"/>
                <a:lstStyle/>
                <a:p>
                  <a:pPr algn="ctr"/>
                </a:p>
              </p:txBody>
            </p:sp>
            <p:sp>
              <p:nvSpPr>
                <p:cNvPr id="1002" name="曲线"/>
                <p:cNvSpPr/>
                <p:nvPr/>
              </p:nvSpPr>
              <p:spPr>
                <a:xfrm>
                  <a:off x="1724463" y="3058526"/>
                  <a:ext cx="562183" cy="92104"/>
                </a:xfrm>
                <a:custGeom>
                  <a:avLst/>
                  <a:gdLst>
                    <a:gd name="T1" fmla="*/ 0 w 21600"/>
                    <a:gd name="T2" fmla="*/ 0 h 21600"/>
                    <a:gd name="T3" fmla="*/ 21600 w 21600"/>
                    <a:gd name="T4" fmla="*/ 21600 h 21600"/>
                  </a:gdLst>
                  <a:ahLst/>
                  <a:cxnLst/>
                  <a:rect l="T1" t="T2" r="T3" b="T4"/>
                  <a:pathLst>
                    <a:path w="21600" h="21600">
                      <a:moveTo>
                        <a:pt x="0" y="21600"/>
                      </a:moveTo>
                      <a:cubicBezTo>
                        <a:pt x="19578" y="21600"/>
                        <a:pt x="19578" y="21600"/>
                        <a:pt x="19578" y="21600"/>
                      </a:cubicBezTo>
                      <a:cubicBezTo>
                        <a:pt x="20715" y="21600"/>
                        <a:pt x="21600" y="16199"/>
                        <a:pt x="21600" y="9257"/>
                      </a:cubicBezTo>
                      <a:cubicBezTo>
                        <a:pt x="21600" y="0"/>
                        <a:pt x="21600" y="0"/>
                        <a:pt x="21600" y="0"/>
                      </a:cubicBezTo>
                      <a:cubicBezTo>
                        <a:pt x="0" y="0"/>
                        <a:pt x="0" y="0"/>
                        <a:pt x="0" y="0"/>
                      </a:cubicBezTo>
                      <a:lnTo>
                        <a:pt x="0" y="21600"/>
                      </a:lnTo>
                      <a:close/>
                    </a:path>
                  </a:pathLst>
                </a:custGeom>
                <a:solidFill>
                  <a:srgbClr val="FFFFFF"/>
                </a:solidFill>
                <a:ln w="9525" cap="flat" cmpd="sng">
                  <a:noFill/>
                  <a:prstDash val="solid"/>
                  <a:round/>
                </a:ln>
              </p:spPr>
              <p:txBody>
                <a:bodyPr rtlCol="0" anchor="ctr"/>
                <a:lstStyle/>
                <a:p>
                  <a:pPr algn="ctr"/>
                </a:p>
              </p:txBody>
            </p:sp>
            <p:sp>
              <p:nvSpPr>
                <p:cNvPr id="1003" name="曲线"/>
                <p:cNvSpPr/>
                <p:nvPr/>
              </p:nvSpPr>
              <p:spPr>
                <a:xfrm>
                  <a:off x="1526241" y="2832601"/>
                  <a:ext cx="563290" cy="804025"/>
                </a:xfrm>
                <a:custGeom>
                  <a:avLst/>
                  <a:gdLst>
                    <a:gd name="T1" fmla="*/ 0 w 21600"/>
                    <a:gd name="T2" fmla="*/ 0 h 21600"/>
                    <a:gd name="T3" fmla="*/ 21600 w 21600"/>
                    <a:gd name="T4" fmla="*/ 21600 h 21600"/>
                  </a:gdLst>
                  <a:ahLst/>
                  <a:cxnLst/>
                  <a:rect l="T1" t="T2" r="T3" b="T4"/>
                  <a:pathLst>
                    <a:path w="21600" h="21600">
                      <a:moveTo>
                        <a:pt x="11684" y="353"/>
                      </a:moveTo>
                      <a:cubicBezTo>
                        <a:pt x="11684" y="353"/>
                        <a:pt x="1389" y="4638"/>
                        <a:pt x="757" y="6404"/>
                      </a:cubicBezTo>
                      <a:cubicBezTo>
                        <a:pt x="0" y="8525"/>
                        <a:pt x="4989" y="21025"/>
                        <a:pt x="4989" y="21025"/>
                      </a:cubicBezTo>
                      <a:cubicBezTo>
                        <a:pt x="6126" y="21600"/>
                        <a:pt x="8273" y="21423"/>
                        <a:pt x="9094" y="20893"/>
                      </a:cubicBezTo>
                      <a:cubicBezTo>
                        <a:pt x="9094" y="20893"/>
                        <a:pt x="5115" y="10203"/>
                        <a:pt x="5557" y="9496"/>
                      </a:cubicBezTo>
                      <a:cubicBezTo>
                        <a:pt x="6631" y="7730"/>
                        <a:pt x="15663" y="5653"/>
                        <a:pt x="18505" y="3754"/>
                      </a:cubicBezTo>
                      <a:cubicBezTo>
                        <a:pt x="21347" y="1855"/>
                        <a:pt x="21600" y="0"/>
                        <a:pt x="21600" y="0"/>
                      </a:cubicBezTo>
                      <a:lnTo>
                        <a:pt x="11684" y="353"/>
                      </a:lnTo>
                      <a:close/>
                    </a:path>
                  </a:pathLst>
                </a:custGeom>
                <a:solidFill>
                  <a:srgbClr val="28243F"/>
                </a:solidFill>
                <a:ln w="9525" cap="flat" cmpd="sng">
                  <a:noFill/>
                  <a:prstDash val="solid"/>
                  <a:round/>
                </a:ln>
              </p:spPr>
              <p:txBody>
                <a:bodyPr rtlCol="0" anchor="ctr"/>
                <a:lstStyle/>
                <a:p>
                  <a:pPr algn="ctr"/>
                </a:p>
              </p:txBody>
            </p:sp>
            <p:sp>
              <p:nvSpPr>
                <p:cNvPr id="1004" name="曲线"/>
                <p:cNvSpPr/>
                <p:nvPr/>
              </p:nvSpPr>
              <p:spPr>
                <a:xfrm>
                  <a:off x="1651745" y="2775381"/>
                  <a:ext cx="577686" cy="797565"/>
                </a:xfrm>
                <a:custGeom>
                  <a:avLst/>
                  <a:gdLst>
                    <a:gd name="T1" fmla="*/ 0 w 21600"/>
                    <a:gd name="T2" fmla="*/ 0 h 21600"/>
                    <a:gd name="T3" fmla="*/ 21600 w 21600"/>
                    <a:gd name="T4" fmla="*/ 21600 h 21600"/>
                  </a:gdLst>
                  <a:ahLst/>
                  <a:cxnLst/>
                  <a:rect l="T1" t="T2" r="T3" b="T4"/>
                  <a:pathLst>
                    <a:path w="21600" h="21600">
                      <a:moveTo>
                        <a:pt x="18215" y="0"/>
                      </a:moveTo>
                      <a:cubicBezTo>
                        <a:pt x="18215" y="0"/>
                        <a:pt x="21600" y="5166"/>
                        <a:pt x="18523" y="7259"/>
                      </a:cubicBezTo>
                      <a:cubicBezTo>
                        <a:pt x="17107" y="8239"/>
                        <a:pt x="8676" y="7348"/>
                        <a:pt x="8246" y="8328"/>
                      </a:cubicBezTo>
                      <a:cubicBezTo>
                        <a:pt x="13292" y="20531"/>
                        <a:pt x="13292" y="20531"/>
                        <a:pt x="13292" y="20531"/>
                      </a:cubicBezTo>
                      <a:cubicBezTo>
                        <a:pt x="13292" y="20531"/>
                        <a:pt x="12430" y="20931"/>
                        <a:pt x="10584" y="21600"/>
                      </a:cubicBezTo>
                      <a:cubicBezTo>
                        <a:pt x="10584" y="21600"/>
                        <a:pt x="0" y="8105"/>
                        <a:pt x="1107" y="6324"/>
                      </a:cubicBezTo>
                      <a:cubicBezTo>
                        <a:pt x="2153" y="4587"/>
                        <a:pt x="9476" y="3607"/>
                        <a:pt x="9846" y="2627"/>
                      </a:cubicBezTo>
                      <a:cubicBezTo>
                        <a:pt x="10215" y="1647"/>
                        <a:pt x="10461" y="89"/>
                        <a:pt x="10461" y="89"/>
                      </a:cubicBezTo>
                      <a:lnTo>
                        <a:pt x="18215" y="0"/>
                      </a:lnTo>
                      <a:close/>
                    </a:path>
                  </a:pathLst>
                </a:custGeom>
                <a:solidFill>
                  <a:srgbClr val="333049"/>
                </a:solidFill>
                <a:ln w="9525" cap="flat" cmpd="sng">
                  <a:noFill/>
                  <a:prstDash val="solid"/>
                  <a:round/>
                </a:ln>
              </p:spPr>
              <p:txBody>
                <a:bodyPr rtlCol="0" anchor="ctr"/>
                <a:lstStyle/>
                <a:p>
                  <a:pPr algn="ctr"/>
                </a:p>
              </p:txBody>
            </p:sp>
            <p:sp>
              <p:nvSpPr>
                <p:cNvPr id="1005" name="曲线"/>
                <p:cNvSpPr/>
                <p:nvPr/>
              </p:nvSpPr>
              <p:spPr>
                <a:xfrm>
                  <a:off x="1730738" y="2060969"/>
                  <a:ext cx="210403" cy="257210"/>
                </a:xfrm>
                <a:custGeom>
                  <a:avLst/>
                  <a:gdLst>
                    <a:gd name="T1" fmla="*/ 0 w 21600"/>
                    <a:gd name="T2" fmla="*/ 0 h 21600"/>
                    <a:gd name="T3" fmla="*/ 21600 w 21600"/>
                    <a:gd name="T4" fmla="*/ 21600 h 21600"/>
                  </a:gdLst>
                  <a:ahLst/>
                  <a:cxnLst/>
                  <a:rect l="T1" t="T2" r="T3" b="T4"/>
                  <a:pathLst>
                    <a:path w="21600" h="21600">
                      <a:moveTo>
                        <a:pt x="2025" y="16509"/>
                      </a:moveTo>
                      <a:cubicBezTo>
                        <a:pt x="2531" y="18435"/>
                        <a:pt x="3712" y="20499"/>
                        <a:pt x="5906" y="21049"/>
                      </a:cubicBezTo>
                      <a:cubicBezTo>
                        <a:pt x="7931" y="21600"/>
                        <a:pt x="10125" y="20636"/>
                        <a:pt x="11981" y="19811"/>
                      </a:cubicBezTo>
                      <a:cubicBezTo>
                        <a:pt x="14175" y="18710"/>
                        <a:pt x="16368" y="17610"/>
                        <a:pt x="17718" y="15821"/>
                      </a:cubicBezTo>
                      <a:cubicBezTo>
                        <a:pt x="19912" y="13207"/>
                        <a:pt x="21600" y="10043"/>
                        <a:pt x="21431" y="6878"/>
                      </a:cubicBezTo>
                      <a:cubicBezTo>
                        <a:pt x="21262" y="5778"/>
                        <a:pt x="19237" y="4402"/>
                        <a:pt x="18393" y="3577"/>
                      </a:cubicBezTo>
                      <a:cubicBezTo>
                        <a:pt x="17887" y="2889"/>
                        <a:pt x="17043" y="2476"/>
                        <a:pt x="16199" y="2201"/>
                      </a:cubicBezTo>
                      <a:cubicBezTo>
                        <a:pt x="14006" y="1375"/>
                        <a:pt x="11812" y="825"/>
                        <a:pt x="9618" y="550"/>
                      </a:cubicBezTo>
                      <a:cubicBezTo>
                        <a:pt x="5906" y="0"/>
                        <a:pt x="1687" y="687"/>
                        <a:pt x="843" y="3989"/>
                      </a:cubicBezTo>
                      <a:cubicBezTo>
                        <a:pt x="0" y="8117"/>
                        <a:pt x="674" y="12657"/>
                        <a:pt x="2025" y="16509"/>
                      </a:cubicBezTo>
                      <a:close/>
                    </a:path>
                  </a:pathLst>
                </a:custGeom>
                <a:solidFill>
                  <a:srgbClr val="ECD0A1"/>
                </a:solidFill>
                <a:ln w="9525" cap="flat" cmpd="sng">
                  <a:noFill/>
                  <a:prstDash val="solid"/>
                  <a:round/>
                </a:ln>
              </p:spPr>
              <p:txBody>
                <a:bodyPr rtlCol="0" anchor="ctr"/>
                <a:lstStyle/>
                <a:p>
                  <a:pPr algn="ctr"/>
                </a:p>
              </p:txBody>
            </p:sp>
            <p:sp>
              <p:nvSpPr>
                <p:cNvPr id="1006" name="椭圆"/>
                <p:cNvSpPr/>
                <p:nvPr/>
              </p:nvSpPr>
              <p:spPr>
                <a:xfrm>
                  <a:off x="1802718" y="2162395"/>
                  <a:ext cx="22147" cy="20303"/>
                </a:xfrm>
                <a:prstGeom prst="ellipse">
                  <a:avLst/>
                </a:prstGeom>
                <a:solidFill>
                  <a:srgbClr val="3F2A3F"/>
                </a:solidFill>
                <a:ln w="9525" cap="flat" cmpd="sng">
                  <a:noFill/>
                  <a:prstDash val="solid"/>
                  <a:round/>
                </a:ln>
              </p:spPr>
              <p:txBody>
                <a:bodyPr rtlCol="0" anchor="ctr"/>
                <a:lstStyle/>
                <a:p>
                  <a:pPr algn="ctr"/>
                </a:p>
              </p:txBody>
            </p:sp>
            <p:sp>
              <p:nvSpPr>
                <p:cNvPr id="1007" name="椭圆"/>
                <p:cNvSpPr/>
                <p:nvPr/>
              </p:nvSpPr>
              <p:spPr>
                <a:xfrm>
                  <a:off x="1747349" y="2162395"/>
                  <a:ext cx="19563" cy="20303"/>
                </a:xfrm>
                <a:prstGeom prst="ellipse">
                  <a:avLst/>
                </a:prstGeom>
                <a:solidFill>
                  <a:srgbClr val="3F2A3F"/>
                </a:solidFill>
                <a:ln w="9525" cap="flat" cmpd="sng">
                  <a:noFill/>
                  <a:prstDash val="solid"/>
                  <a:round/>
                </a:ln>
              </p:spPr>
              <p:txBody>
                <a:bodyPr rtlCol="0" anchor="ctr"/>
                <a:lstStyle/>
                <a:p>
                  <a:pPr algn="ctr"/>
                </a:p>
              </p:txBody>
            </p:sp>
            <p:sp>
              <p:nvSpPr>
                <p:cNvPr id="1008" name="曲线"/>
                <p:cNvSpPr/>
                <p:nvPr/>
              </p:nvSpPr>
              <p:spPr>
                <a:xfrm>
                  <a:off x="1787953" y="2139323"/>
                  <a:ext cx="69027" cy="69217"/>
                </a:xfrm>
                <a:custGeom>
                  <a:avLst/>
                  <a:gdLst>
                    <a:gd name="T1" fmla="*/ 0 w 21600"/>
                    <a:gd name="T2" fmla="*/ 0 h 21600"/>
                    <a:gd name="T3" fmla="*/ 21600 w 21600"/>
                    <a:gd name="T4" fmla="*/ 21600 h 21600"/>
                  </a:gdLst>
                  <a:ahLst/>
                  <a:cxnLst/>
                  <a:rect l="T1" t="T2" r="T3" b="T4"/>
                  <a:pathLst>
                    <a:path w="21600" h="21600">
                      <a:moveTo>
                        <a:pt x="10799" y="21600"/>
                      </a:moveTo>
                      <a:cubicBezTo>
                        <a:pt x="4628" y="21600"/>
                        <a:pt x="0" y="16971"/>
                        <a:pt x="0" y="10800"/>
                      </a:cubicBezTo>
                      <a:cubicBezTo>
                        <a:pt x="0" y="4628"/>
                        <a:pt x="4628" y="0"/>
                        <a:pt x="10799" y="0"/>
                      </a:cubicBezTo>
                      <a:cubicBezTo>
                        <a:pt x="16971" y="0"/>
                        <a:pt x="21599" y="4628"/>
                        <a:pt x="21599" y="10800"/>
                      </a:cubicBezTo>
                      <a:cubicBezTo>
                        <a:pt x="21599" y="16971"/>
                        <a:pt x="16971" y="21600"/>
                        <a:pt x="10799" y="21600"/>
                      </a:cubicBezTo>
                      <a:close/>
                      <a:moveTo>
                        <a:pt x="10799" y="2057"/>
                      </a:moveTo>
                      <a:cubicBezTo>
                        <a:pt x="5657" y="2057"/>
                        <a:pt x="2057" y="6171"/>
                        <a:pt x="2057" y="10800"/>
                      </a:cubicBezTo>
                      <a:cubicBezTo>
                        <a:pt x="2057" y="15942"/>
                        <a:pt x="5657" y="20057"/>
                        <a:pt x="10799" y="20057"/>
                      </a:cubicBezTo>
                      <a:cubicBezTo>
                        <a:pt x="15942" y="20057"/>
                        <a:pt x="19542" y="15942"/>
                        <a:pt x="19542" y="10800"/>
                      </a:cubicBezTo>
                      <a:cubicBezTo>
                        <a:pt x="19542" y="6171"/>
                        <a:pt x="15942" y="2057"/>
                        <a:pt x="10799" y="2057"/>
                      </a:cubicBezTo>
                      <a:close/>
                    </a:path>
                  </a:pathLst>
                </a:custGeom>
                <a:solidFill>
                  <a:srgbClr val="3F2A3F"/>
                </a:solidFill>
                <a:ln w="9525" cap="flat" cmpd="sng">
                  <a:noFill/>
                  <a:prstDash val="solid"/>
                  <a:round/>
                </a:ln>
              </p:spPr>
              <p:txBody>
                <a:bodyPr rtlCol="0" anchor="ctr"/>
                <a:lstStyle/>
                <a:p>
                  <a:pPr algn="ctr"/>
                </a:p>
              </p:txBody>
            </p:sp>
            <p:sp>
              <p:nvSpPr>
                <p:cNvPr id="1009" name="曲线"/>
                <p:cNvSpPr/>
                <p:nvPr/>
              </p:nvSpPr>
              <p:spPr>
                <a:xfrm>
                  <a:off x="1765067" y="2141168"/>
                  <a:ext cx="39496" cy="14766"/>
                </a:xfrm>
                <a:custGeom>
                  <a:avLst/>
                  <a:gdLst>
                    <a:gd name="T1" fmla="*/ 0 w 21600"/>
                    <a:gd name="T2" fmla="*/ 0 h 21600"/>
                    <a:gd name="T3" fmla="*/ 21600 w 21600"/>
                    <a:gd name="T4" fmla="*/ 21600 h 21600"/>
                  </a:gdLst>
                  <a:ahLst/>
                  <a:cxnLst/>
                  <a:rect l="T1" t="T2" r="T3" b="T4"/>
                  <a:pathLst>
                    <a:path w="21600" h="21600">
                      <a:moveTo>
                        <a:pt x="2700" y="21600"/>
                      </a:moveTo>
                      <a:cubicBezTo>
                        <a:pt x="0" y="14399"/>
                        <a:pt x="0" y="14399"/>
                        <a:pt x="0" y="14399"/>
                      </a:cubicBezTo>
                      <a:cubicBezTo>
                        <a:pt x="1799" y="7200"/>
                        <a:pt x="5400" y="2400"/>
                        <a:pt x="9900" y="2400"/>
                      </a:cubicBezTo>
                      <a:cubicBezTo>
                        <a:pt x="13499" y="0"/>
                        <a:pt x="17999" y="4800"/>
                        <a:pt x="21600" y="14399"/>
                      </a:cubicBezTo>
                      <a:cubicBezTo>
                        <a:pt x="18899" y="21600"/>
                        <a:pt x="18899" y="21600"/>
                        <a:pt x="18899" y="21600"/>
                      </a:cubicBezTo>
                      <a:cubicBezTo>
                        <a:pt x="16200" y="14399"/>
                        <a:pt x="12599" y="9600"/>
                        <a:pt x="9900" y="11999"/>
                      </a:cubicBezTo>
                      <a:cubicBezTo>
                        <a:pt x="7200" y="11999"/>
                        <a:pt x="4500" y="14399"/>
                        <a:pt x="2700" y="21600"/>
                      </a:cubicBezTo>
                      <a:close/>
                    </a:path>
                  </a:pathLst>
                </a:custGeom>
                <a:solidFill>
                  <a:srgbClr val="3F2A3F"/>
                </a:solidFill>
                <a:ln w="9525" cap="flat" cmpd="sng">
                  <a:noFill/>
                  <a:prstDash val="solid"/>
                  <a:round/>
                </a:ln>
              </p:spPr>
              <p:txBody>
                <a:bodyPr rtlCol="0" anchor="ctr"/>
                <a:lstStyle/>
                <a:p>
                  <a:pPr algn="ctr"/>
                </a:p>
              </p:txBody>
            </p:sp>
            <p:sp>
              <p:nvSpPr>
                <p:cNvPr id="1010" name="曲线"/>
                <p:cNvSpPr/>
                <p:nvPr/>
              </p:nvSpPr>
              <p:spPr>
                <a:xfrm>
                  <a:off x="1710436" y="2139323"/>
                  <a:ext cx="69396" cy="69217"/>
                </a:xfrm>
                <a:custGeom>
                  <a:avLst/>
                  <a:gdLst>
                    <a:gd name="T1" fmla="*/ 0 w 21600"/>
                    <a:gd name="T2" fmla="*/ 0 h 21600"/>
                    <a:gd name="T3" fmla="*/ 21600 w 21600"/>
                    <a:gd name="T4" fmla="*/ 21600 h 21600"/>
                  </a:gdLst>
                  <a:ahLst/>
                  <a:cxnLst/>
                  <a:rect l="T1" t="T2" r="T3" b="T4"/>
                  <a:pathLst>
                    <a:path w="21600" h="21600">
                      <a:moveTo>
                        <a:pt x="10799" y="21600"/>
                      </a:moveTo>
                      <a:cubicBezTo>
                        <a:pt x="4628" y="21600"/>
                        <a:pt x="0" y="16971"/>
                        <a:pt x="0" y="10800"/>
                      </a:cubicBezTo>
                      <a:cubicBezTo>
                        <a:pt x="0" y="4628"/>
                        <a:pt x="4628" y="0"/>
                        <a:pt x="10799" y="0"/>
                      </a:cubicBezTo>
                      <a:cubicBezTo>
                        <a:pt x="16971" y="0"/>
                        <a:pt x="21600" y="4628"/>
                        <a:pt x="21600" y="10800"/>
                      </a:cubicBezTo>
                      <a:cubicBezTo>
                        <a:pt x="21600" y="16971"/>
                        <a:pt x="16971" y="21600"/>
                        <a:pt x="10799" y="21600"/>
                      </a:cubicBezTo>
                      <a:close/>
                      <a:moveTo>
                        <a:pt x="10799" y="2057"/>
                      </a:moveTo>
                      <a:cubicBezTo>
                        <a:pt x="5657" y="2057"/>
                        <a:pt x="2057" y="6171"/>
                        <a:pt x="2057" y="10800"/>
                      </a:cubicBezTo>
                      <a:cubicBezTo>
                        <a:pt x="2057" y="15942"/>
                        <a:pt x="5657" y="20057"/>
                        <a:pt x="10799" y="20057"/>
                      </a:cubicBezTo>
                      <a:cubicBezTo>
                        <a:pt x="15942" y="20057"/>
                        <a:pt x="19542" y="15942"/>
                        <a:pt x="19542" y="10800"/>
                      </a:cubicBezTo>
                      <a:cubicBezTo>
                        <a:pt x="19542" y="6171"/>
                        <a:pt x="15942" y="2057"/>
                        <a:pt x="10799" y="2057"/>
                      </a:cubicBezTo>
                      <a:close/>
                    </a:path>
                  </a:pathLst>
                </a:custGeom>
                <a:solidFill>
                  <a:srgbClr val="3F2A3F"/>
                </a:solidFill>
                <a:ln w="9525" cap="flat" cmpd="sng">
                  <a:noFill/>
                  <a:prstDash val="solid"/>
                  <a:round/>
                </a:ln>
              </p:spPr>
              <p:txBody>
                <a:bodyPr rtlCol="0" anchor="ctr"/>
                <a:lstStyle/>
                <a:p>
                  <a:pPr algn="ctr"/>
                </a:p>
              </p:txBody>
            </p:sp>
            <p:sp>
              <p:nvSpPr>
                <p:cNvPr id="1011" name="曲线"/>
                <p:cNvSpPr/>
                <p:nvPr/>
              </p:nvSpPr>
              <p:spPr>
                <a:xfrm>
                  <a:off x="1787953" y="2208540"/>
                  <a:ext cx="236980" cy="283882"/>
                </a:xfrm>
                <a:custGeom>
                  <a:avLst/>
                  <a:gdLst>
                    <a:gd name="T1" fmla="*/ 0 w 21600"/>
                    <a:gd name="T2" fmla="*/ 0 h 21600"/>
                    <a:gd name="T3" fmla="*/ 21600 w 21600"/>
                    <a:gd name="T4" fmla="*/ 21600 h 21600"/>
                  </a:gdLst>
                  <a:ahLst/>
                  <a:cxnLst/>
                  <a:rect l="T1" t="T2" r="T3" b="T4"/>
                  <a:pathLst>
                    <a:path w="21600" h="21600">
                      <a:moveTo>
                        <a:pt x="20099" y="8365"/>
                      </a:moveTo>
                      <a:cubicBezTo>
                        <a:pt x="20099" y="8365"/>
                        <a:pt x="20099" y="7865"/>
                        <a:pt x="17699" y="7366"/>
                      </a:cubicBezTo>
                      <a:cubicBezTo>
                        <a:pt x="17100" y="7116"/>
                        <a:pt x="16199" y="7116"/>
                        <a:pt x="15749" y="6742"/>
                      </a:cubicBezTo>
                      <a:cubicBezTo>
                        <a:pt x="13799" y="5368"/>
                        <a:pt x="12000" y="2871"/>
                        <a:pt x="11400" y="873"/>
                      </a:cubicBezTo>
                      <a:cubicBezTo>
                        <a:pt x="11249" y="624"/>
                        <a:pt x="11249" y="374"/>
                        <a:pt x="11249" y="0"/>
                      </a:cubicBezTo>
                      <a:cubicBezTo>
                        <a:pt x="9749" y="1123"/>
                        <a:pt x="8100" y="2372"/>
                        <a:pt x="6600" y="3620"/>
                      </a:cubicBezTo>
                      <a:cubicBezTo>
                        <a:pt x="6149" y="3995"/>
                        <a:pt x="3149" y="3745"/>
                        <a:pt x="3450" y="4369"/>
                      </a:cubicBezTo>
                      <a:cubicBezTo>
                        <a:pt x="3600" y="4494"/>
                        <a:pt x="4350" y="5993"/>
                        <a:pt x="5099" y="7366"/>
                      </a:cubicBezTo>
                      <a:cubicBezTo>
                        <a:pt x="3600" y="8240"/>
                        <a:pt x="1949" y="9239"/>
                        <a:pt x="1949" y="9239"/>
                      </a:cubicBezTo>
                      <a:cubicBezTo>
                        <a:pt x="0" y="18853"/>
                        <a:pt x="0" y="18853"/>
                        <a:pt x="0" y="18853"/>
                      </a:cubicBezTo>
                      <a:cubicBezTo>
                        <a:pt x="6000" y="21600"/>
                        <a:pt x="6000" y="21600"/>
                        <a:pt x="6000" y="21600"/>
                      </a:cubicBezTo>
                      <a:cubicBezTo>
                        <a:pt x="6000" y="21600"/>
                        <a:pt x="12749" y="20476"/>
                        <a:pt x="17100" y="18478"/>
                      </a:cubicBezTo>
                      <a:cubicBezTo>
                        <a:pt x="21600" y="16480"/>
                        <a:pt x="20099" y="8365"/>
                        <a:pt x="20099" y="8365"/>
                      </a:cubicBezTo>
                      <a:close/>
                    </a:path>
                  </a:pathLst>
                </a:custGeom>
                <a:solidFill>
                  <a:srgbClr val="ECD0A1"/>
                </a:solidFill>
                <a:ln w="9525" cap="flat" cmpd="sng">
                  <a:noFill/>
                  <a:prstDash val="solid"/>
                  <a:round/>
                </a:ln>
              </p:spPr>
              <p:txBody>
                <a:bodyPr rtlCol="0" anchor="ctr"/>
                <a:lstStyle/>
                <a:p>
                  <a:pPr algn="ctr"/>
                </a:p>
              </p:txBody>
            </p:sp>
            <p:sp>
              <p:nvSpPr>
                <p:cNvPr id="1012" name="曲线"/>
                <p:cNvSpPr/>
                <p:nvPr/>
              </p:nvSpPr>
              <p:spPr>
                <a:xfrm>
                  <a:off x="1770604" y="2305259"/>
                  <a:ext cx="406410" cy="579024"/>
                </a:xfrm>
                <a:custGeom>
                  <a:avLst/>
                  <a:gdLst>
                    <a:gd name="T1" fmla="*/ 0 w 21600"/>
                    <a:gd name="T2" fmla="*/ 0 h 21600"/>
                    <a:gd name="T3" fmla="*/ 21600 w 21600"/>
                    <a:gd name="T4" fmla="*/ 21600 h 21600"/>
                  </a:gdLst>
                  <a:ahLst/>
                  <a:cxnLst/>
                  <a:rect l="T1" t="T2" r="T3" b="T4"/>
                  <a:pathLst>
                    <a:path w="21600" h="21600">
                      <a:moveTo>
                        <a:pt x="11280" y="0"/>
                      </a:moveTo>
                      <a:cubicBezTo>
                        <a:pt x="11280" y="0"/>
                        <a:pt x="10319" y="1288"/>
                        <a:pt x="7695" y="2086"/>
                      </a:cubicBezTo>
                      <a:cubicBezTo>
                        <a:pt x="5159" y="2884"/>
                        <a:pt x="2798" y="490"/>
                        <a:pt x="2798" y="490"/>
                      </a:cubicBezTo>
                      <a:cubicBezTo>
                        <a:pt x="174" y="1902"/>
                        <a:pt x="174" y="1902"/>
                        <a:pt x="174" y="1902"/>
                      </a:cubicBezTo>
                      <a:cubicBezTo>
                        <a:pt x="174" y="1902"/>
                        <a:pt x="0" y="8345"/>
                        <a:pt x="1136" y="11781"/>
                      </a:cubicBezTo>
                      <a:cubicBezTo>
                        <a:pt x="2186" y="15279"/>
                        <a:pt x="3235" y="20188"/>
                        <a:pt x="3235" y="20188"/>
                      </a:cubicBezTo>
                      <a:cubicBezTo>
                        <a:pt x="3235" y="20188"/>
                        <a:pt x="4372" y="21415"/>
                        <a:pt x="5859" y="21477"/>
                      </a:cubicBezTo>
                      <a:cubicBezTo>
                        <a:pt x="7695" y="21538"/>
                        <a:pt x="10144" y="20556"/>
                        <a:pt x="14079" y="21047"/>
                      </a:cubicBezTo>
                      <a:cubicBezTo>
                        <a:pt x="18364" y="21600"/>
                        <a:pt x="21599" y="21109"/>
                        <a:pt x="21599" y="21109"/>
                      </a:cubicBezTo>
                      <a:cubicBezTo>
                        <a:pt x="21599" y="21109"/>
                        <a:pt x="18276" y="9634"/>
                        <a:pt x="17489" y="7363"/>
                      </a:cubicBezTo>
                      <a:cubicBezTo>
                        <a:pt x="16702" y="5093"/>
                        <a:pt x="14778" y="368"/>
                        <a:pt x="14778" y="368"/>
                      </a:cubicBezTo>
                      <a:cubicBezTo>
                        <a:pt x="14778" y="368"/>
                        <a:pt x="13029" y="122"/>
                        <a:pt x="11280" y="0"/>
                      </a:cubicBezTo>
                      <a:close/>
                    </a:path>
                  </a:pathLst>
                </a:custGeom>
                <a:solidFill>
                  <a:srgbClr val="F2B10F"/>
                </a:solidFill>
                <a:ln w="9525" cap="flat" cmpd="sng">
                  <a:noFill/>
                  <a:prstDash val="solid"/>
                  <a:round/>
                </a:ln>
              </p:spPr>
              <p:txBody>
                <a:bodyPr rtlCol="0" anchor="ctr"/>
                <a:lstStyle/>
                <a:p>
                  <a:pPr algn="ctr"/>
                </a:p>
              </p:txBody>
            </p:sp>
            <p:sp>
              <p:nvSpPr>
                <p:cNvPr id="1013" name="曲线"/>
                <p:cNvSpPr/>
                <p:nvPr/>
              </p:nvSpPr>
              <p:spPr>
                <a:xfrm>
                  <a:off x="1106911" y="2737727"/>
                  <a:ext cx="303054" cy="24918"/>
                </a:xfrm>
                <a:custGeom>
                  <a:avLst/>
                  <a:gdLst>
                    <a:gd name="T1" fmla="*/ 0 w 21600"/>
                    <a:gd name="T2" fmla="*/ 0 h 21600"/>
                    <a:gd name="T3" fmla="*/ 21600 w 21600"/>
                    <a:gd name="T4" fmla="*/ 21600 h 21600"/>
                  </a:gdLst>
                  <a:ahLst/>
                  <a:cxnLst/>
                  <a:rect l="T1" t="T2" r="T3" b="T4"/>
                  <a:pathLst>
                    <a:path w="21600" h="21600">
                      <a:moveTo>
                        <a:pt x="1408" y="21600"/>
                      </a:moveTo>
                      <a:cubicBezTo>
                        <a:pt x="21600" y="21600"/>
                        <a:pt x="21600" y="21600"/>
                        <a:pt x="21600" y="21600"/>
                      </a:cubicBezTo>
                      <a:cubicBezTo>
                        <a:pt x="21600" y="0"/>
                        <a:pt x="21600" y="0"/>
                        <a:pt x="21600" y="0"/>
                      </a:cubicBezTo>
                      <a:cubicBezTo>
                        <a:pt x="0" y="0"/>
                        <a:pt x="0" y="0"/>
                        <a:pt x="0" y="0"/>
                      </a:cubicBezTo>
                      <a:cubicBezTo>
                        <a:pt x="0" y="4320"/>
                        <a:pt x="0" y="4320"/>
                        <a:pt x="0" y="4320"/>
                      </a:cubicBezTo>
                      <a:cubicBezTo>
                        <a:pt x="0" y="12960"/>
                        <a:pt x="704" y="21600"/>
                        <a:pt x="1408" y="21600"/>
                      </a:cubicBezTo>
                      <a:close/>
                    </a:path>
                  </a:pathLst>
                </a:custGeom>
                <a:solidFill>
                  <a:srgbClr val="EBE8EC"/>
                </a:solidFill>
                <a:ln w="9525" cap="flat" cmpd="sng">
                  <a:noFill/>
                  <a:prstDash val="solid"/>
                  <a:round/>
                </a:ln>
              </p:spPr>
              <p:txBody>
                <a:bodyPr rtlCol="0" anchor="ctr"/>
                <a:lstStyle/>
                <a:p>
                  <a:pPr algn="ctr"/>
                </a:p>
              </p:txBody>
            </p:sp>
            <p:sp>
              <p:nvSpPr>
                <p:cNvPr id="1014" name="曲线"/>
                <p:cNvSpPr/>
                <p:nvPr/>
              </p:nvSpPr>
              <p:spPr>
                <a:xfrm>
                  <a:off x="1009830" y="2460121"/>
                  <a:ext cx="322618" cy="284067"/>
                </a:xfrm>
                <a:custGeom>
                  <a:avLst/>
                  <a:gdLst>
                    <a:gd name="T1" fmla="*/ 0 w 21600"/>
                    <a:gd name="T2" fmla="*/ 0 h 21600"/>
                    <a:gd name="T3" fmla="*/ 21600 w 21600"/>
                    <a:gd name="T4" fmla="*/ 21600 h 21600"/>
                  </a:gdLst>
                  <a:ahLst/>
                  <a:cxnLst/>
                  <a:rect l="T1" t="T2" r="T3" b="T4"/>
                  <a:pathLst>
                    <a:path w="21600" h="21600">
                      <a:moveTo>
                        <a:pt x="13885" y="0"/>
                      </a:moveTo>
                      <a:cubicBezTo>
                        <a:pt x="14436" y="0"/>
                        <a:pt x="14877" y="374"/>
                        <a:pt x="15097" y="998"/>
                      </a:cubicBezTo>
                      <a:cubicBezTo>
                        <a:pt x="21600" y="21100"/>
                        <a:pt x="21600" y="21100"/>
                        <a:pt x="21600" y="21100"/>
                      </a:cubicBezTo>
                      <a:cubicBezTo>
                        <a:pt x="21159" y="21225"/>
                        <a:pt x="21159" y="21225"/>
                        <a:pt x="21159" y="21225"/>
                      </a:cubicBezTo>
                      <a:cubicBezTo>
                        <a:pt x="21269" y="21600"/>
                        <a:pt x="21269" y="21600"/>
                        <a:pt x="21269" y="21600"/>
                      </a:cubicBezTo>
                      <a:cubicBezTo>
                        <a:pt x="6502" y="21100"/>
                        <a:pt x="6502" y="21100"/>
                        <a:pt x="6502" y="21100"/>
                      </a:cubicBezTo>
                      <a:cubicBezTo>
                        <a:pt x="330" y="1997"/>
                        <a:pt x="330" y="1997"/>
                        <a:pt x="330" y="1997"/>
                      </a:cubicBezTo>
                      <a:cubicBezTo>
                        <a:pt x="0" y="998"/>
                        <a:pt x="661" y="0"/>
                        <a:pt x="1542" y="0"/>
                      </a:cubicBezTo>
                      <a:lnTo>
                        <a:pt x="13885" y="0"/>
                      </a:lnTo>
                      <a:close/>
                    </a:path>
                  </a:pathLst>
                </a:custGeom>
                <a:solidFill>
                  <a:srgbClr val="FFFFFF"/>
                </a:solidFill>
                <a:ln w="9525" cap="flat" cmpd="sng">
                  <a:noFill/>
                  <a:prstDash val="solid"/>
                  <a:round/>
                </a:ln>
              </p:spPr>
              <p:txBody>
                <a:bodyPr rtlCol="0" anchor="ctr"/>
                <a:lstStyle/>
                <a:p>
                  <a:pPr algn="ctr"/>
                </a:p>
              </p:txBody>
            </p:sp>
            <p:sp>
              <p:nvSpPr>
                <p:cNvPr id="1015" name="曲线"/>
                <p:cNvSpPr/>
                <p:nvPr/>
              </p:nvSpPr>
              <p:spPr>
                <a:xfrm>
                  <a:off x="1134595" y="2569945"/>
                  <a:ext cx="45772" cy="92104"/>
                </a:xfrm>
                <a:custGeom>
                  <a:avLst/>
                  <a:gdLst>
                    <a:gd name="T1" fmla="*/ 0 w 21600"/>
                    <a:gd name="T2" fmla="*/ 0 h 21600"/>
                    <a:gd name="T3" fmla="*/ 21600 w 21600"/>
                    <a:gd name="T4" fmla="*/ 21600 h 21600"/>
                  </a:gdLst>
                  <a:ahLst/>
                  <a:cxnLst/>
                  <a:rect l="T1" t="T2" r="T3" b="T4"/>
                  <a:pathLst>
                    <a:path w="21600" h="21600">
                      <a:moveTo>
                        <a:pt x="3085" y="10800"/>
                      </a:moveTo>
                      <a:cubicBezTo>
                        <a:pt x="6171" y="16585"/>
                        <a:pt x="12342" y="21600"/>
                        <a:pt x="16200" y="21214"/>
                      </a:cubicBezTo>
                      <a:cubicBezTo>
                        <a:pt x="20828" y="21214"/>
                        <a:pt x="21600" y="16585"/>
                        <a:pt x="18514" y="10414"/>
                      </a:cubicBezTo>
                      <a:cubicBezTo>
                        <a:pt x="16200" y="4628"/>
                        <a:pt x="10028" y="0"/>
                        <a:pt x="5400" y="0"/>
                      </a:cubicBezTo>
                      <a:cubicBezTo>
                        <a:pt x="1542" y="385"/>
                        <a:pt x="0" y="5014"/>
                        <a:pt x="3085" y="10800"/>
                      </a:cubicBezTo>
                      <a:close/>
                    </a:path>
                  </a:pathLst>
                </a:custGeom>
                <a:solidFill>
                  <a:srgbClr val="EBE8EC"/>
                </a:solidFill>
                <a:ln w="9525" cap="flat" cmpd="sng">
                  <a:noFill/>
                  <a:prstDash val="solid"/>
                  <a:round/>
                </a:ln>
              </p:spPr>
              <p:txBody>
                <a:bodyPr rtlCol="0" anchor="ctr"/>
                <a:lstStyle/>
                <a:p>
                  <a:pPr algn="ctr"/>
                </a:p>
              </p:txBody>
            </p:sp>
            <p:sp>
              <p:nvSpPr>
                <p:cNvPr id="1016" name="曲线"/>
                <p:cNvSpPr/>
                <p:nvPr/>
              </p:nvSpPr>
              <p:spPr>
                <a:xfrm>
                  <a:off x="1760268" y="2149474"/>
                  <a:ext cx="31375" cy="80291"/>
                </a:xfrm>
                <a:custGeom>
                  <a:avLst/>
                  <a:gdLst>
                    <a:gd name="T1" fmla="*/ 0 w 21600"/>
                    <a:gd name="T2" fmla="*/ 0 h 21600"/>
                    <a:gd name="T3" fmla="*/ 21600 w 21600"/>
                    <a:gd name="T4" fmla="*/ 21600 h 21600"/>
                  </a:gdLst>
                  <a:ahLst/>
                  <a:cxnLst/>
                  <a:rect l="T1" t="T2" r="T3" b="T4"/>
                  <a:pathLst>
                    <a:path w="21600" h="21600">
                      <a:moveTo>
                        <a:pt x="15915" y="440"/>
                      </a:moveTo>
                      <a:cubicBezTo>
                        <a:pt x="15915" y="5730"/>
                        <a:pt x="10231" y="9697"/>
                        <a:pt x="4547" y="14106"/>
                      </a:cubicBezTo>
                      <a:cubicBezTo>
                        <a:pt x="2273" y="15869"/>
                        <a:pt x="0" y="18955"/>
                        <a:pt x="2273" y="21159"/>
                      </a:cubicBezTo>
                      <a:cubicBezTo>
                        <a:pt x="2273" y="21159"/>
                        <a:pt x="3410" y="21600"/>
                        <a:pt x="4547" y="21600"/>
                      </a:cubicBezTo>
                      <a:cubicBezTo>
                        <a:pt x="9095" y="21600"/>
                        <a:pt x="15915" y="20277"/>
                        <a:pt x="20463" y="19395"/>
                      </a:cubicBezTo>
                      <a:cubicBezTo>
                        <a:pt x="21600" y="18955"/>
                        <a:pt x="20463" y="17632"/>
                        <a:pt x="18189" y="18073"/>
                      </a:cubicBezTo>
                      <a:cubicBezTo>
                        <a:pt x="17052" y="18073"/>
                        <a:pt x="14779" y="18514"/>
                        <a:pt x="12504" y="18955"/>
                      </a:cubicBezTo>
                      <a:cubicBezTo>
                        <a:pt x="6820" y="19395"/>
                        <a:pt x="6820" y="19836"/>
                        <a:pt x="5684" y="17632"/>
                      </a:cubicBezTo>
                      <a:cubicBezTo>
                        <a:pt x="5684" y="15428"/>
                        <a:pt x="11368" y="12783"/>
                        <a:pt x="13642" y="10579"/>
                      </a:cubicBezTo>
                      <a:cubicBezTo>
                        <a:pt x="17052" y="7053"/>
                        <a:pt x="18189" y="3967"/>
                        <a:pt x="18189" y="440"/>
                      </a:cubicBezTo>
                      <a:cubicBezTo>
                        <a:pt x="18189" y="0"/>
                        <a:pt x="15915" y="0"/>
                        <a:pt x="15915" y="440"/>
                      </a:cubicBezTo>
                      <a:close/>
                    </a:path>
                  </a:pathLst>
                </a:custGeom>
                <a:solidFill>
                  <a:srgbClr val="3F2A3F"/>
                </a:solidFill>
                <a:ln w="9525" cap="flat" cmpd="sng">
                  <a:noFill/>
                  <a:prstDash val="solid"/>
                  <a:round/>
                </a:ln>
              </p:spPr>
              <p:txBody>
                <a:bodyPr rtlCol="0" anchor="ctr"/>
                <a:lstStyle/>
                <a:p>
                  <a:pPr algn="ctr"/>
                </a:p>
              </p:txBody>
            </p:sp>
            <p:sp>
              <p:nvSpPr>
                <p:cNvPr id="1017" name="曲线"/>
                <p:cNvSpPr/>
                <p:nvPr/>
              </p:nvSpPr>
              <p:spPr>
                <a:xfrm>
                  <a:off x="1804564" y="2122710"/>
                  <a:ext cx="36174" cy="13843"/>
                </a:xfrm>
                <a:custGeom>
                  <a:avLst/>
                  <a:gdLst>
                    <a:gd name="T1" fmla="*/ 0 w 21600"/>
                    <a:gd name="T2" fmla="*/ 0 h 21600"/>
                    <a:gd name="T3" fmla="*/ 21600 w 21600"/>
                    <a:gd name="T4" fmla="*/ 21600 h 21600"/>
                  </a:gdLst>
                  <a:ahLst/>
                  <a:cxnLst/>
                  <a:rect l="T1" t="T2" r="T3" b="T4"/>
                  <a:pathLst>
                    <a:path w="21600" h="21600">
                      <a:moveTo>
                        <a:pt x="2945" y="16200"/>
                      </a:moveTo>
                      <a:cubicBezTo>
                        <a:pt x="4908" y="18900"/>
                        <a:pt x="7854" y="18900"/>
                        <a:pt x="9818" y="18900"/>
                      </a:cubicBezTo>
                      <a:cubicBezTo>
                        <a:pt x="12763" y="18900"/>
                        <a:pt x="14727" y="21600"/>
                        <a:pt x="17672" y="21600"/>
                      </a:cubicBezTo>
                      <a:cubicBezTo>
                        <a:pt x="20618" y="21600"/>
                        <a:pt x="21600" y="8100"/>
                        <a:pt x="18654" y="5399"/>
                      </a:cubicBezTo>
                      <a:cubicBezTo>
                        <a:pt x="13745" y="2699"/>
                        <a:pt x="7854" y="0"/>
                        <a:pt x="2945" y="2699"/>
                      </a:cubicBezTo>
                      <a:cubicBezTo>
                        <a:pt x="0" y="5399"/>
                        <a:pt x="0" y="13499"/>
                        <a:pt x="2945" y="16200"/>
                      </a:cubicBezTo>
                      <a:close/>
                    </a:path>
                  </a:pathLst>
                </a:custGeom>
                <a:solidFill>
                  <a:srgbClr val="3F2A3F"/>
                </a:solidFill>
                <a:ln w="9525" cap="flat" cmpd="sng">
                  <a:noFill/>
                  <a:prstDash val="solid"/>
                  <a:round/>
                </a:ln>
              </p:spPr>
              <p:txBody>
                <a:bodyPr rtlCol="0" anchor="ctr"/>
                <a:lstStyle/>
                <a:p>
                  <a:pPr algn="ctr"/>
                </a:p>
              </p:txBody>
            </p:sp>
            <p:sp>
              <p:nvSpPr>
                <p:cNvPr id="1018" name="曲线"/>
                <p:cNvSpPr/>
                <p:nvPr/>
              </p:nvSpPr>
              <p:spPr>
                <a:xfrm>
                  <a:off x="1741812" y="2122710"/>
                  <a:ext cx="29530" cy="11997"/>
                </a:xfrm>
                <a:custGeom>
                  <a:avLst/>
                  <a:gdLst>
                    <a:gd name="T1" fmla="*/ 0 w 21600"/>
                    <a:gd name="T2" fmla="*/ 0 h 21600"/>
                    <a:gd name="T3" fmla="*/ 21600 w 21600"/>
                    <a:gd name="T4" fmla="*/ 21600 h 21600"/>
                  </a:gdLst>
                  <a:ahLst/>
                  <a:cxnLst/>
                  <a:rect l="T1" t="T2" r="T3" b="T4"/>
                  <a:pathLst>
                    <a:path w="21600" h="21600">
                      <a:moveTo>
                        <a:pt x="1199" y="18514"/>
                      </a:moveTo>
                      <a:cubicBezTo>
                        <a:pt x="7200" y="21600"/>
                        <a:pt x="11999" y="18514"/>
                        <a:pt x="16799" y="21600"/>
                      </a:cubicBezTo>
                      <a:cubicBezTo>
                        <a:pt x="21600" y="21600"/>
                        <a:pt x="21600" y="3085"/>
                        <a:pt x="16799" y="0"/>
                      </a:cubicBezTo>
                      <a:cubicBezTo>
                        <a:pt x="11999" y="0"/>
                        <a:pt x="6000" y="0"/>
                        <a:pt x="1199" y="9256"/>
                      </a:cubicBezTo>
                      <a:cubicBezTo>
                        <a:pt x="0" y="12343"/>
                        <a:pt x="0" y="18514"/>
                        <a:pt x="1199" y="18514"/>
                      </a:cubicBezTo>
                      <a:close/>
                    </a:path>
                  </a:pathLst>
                </a:custGeom>
                <a:solidFill>
                  <a:srgbClr val="3F2A3F"/>
                </a:solidFill>
                <a:ln w="9525" cap="flat" cmpd="sng">
                  <a:noFill/>
                  <a:prstDash val="solid"/>
                  <a:round/>
                </a:ln>
              </p:spPr>
              <p:txBody>
                <a:bodyPr rtlCol="0" anchor="ctr"/>
                <a:lstStyle/>
                <a:p>
                  <a:pPr algn="ctr"/>
                </a:p>
              </p:txBody>
            </p:sp>
            <p:sp>
              <p:nvSpPr>
                <p:cNvPr id="1019" name="曲线"/>
                <p:cNvSpPr/>
                <p:nvPr/>
              </p:nvSpPr>
              <p:spPr>
                <a:xfrm>
                  <a:off x="1852550" y="2151320"/>
                  <a:ext cx="42449" cy="15689"/>
                </a:xfrm>
                <a:custGeom>
                  <a:avLst/>
                  <a:gdLst>
                    <a:gd name="T1" fmla="*/ 0 w 21600"/>
                    <a:gd name="T2" fmla="*/ 0 h 21600"/>
                    <a:gd name="T3" fmla="*/ 21600 w 21600"/>
                    <a:gd name="T4" fmla="*/ 21600 h 21600"/>
                  </a:gdLst>
                  <a:ahLst/>
                  <a:cxnLst/>
                  <a:rect l="T1" t="T2" r="T3" b="T4"/>
                  <a:pathLst>
                    <a:path w="21600" h="21600">
                      <a:moveTo>
                        <a:pt x="830" y="21600"/>
                      </a:moveTo>
                      <a:cubicBezTo>
                        <a:pt x="4984" y="21600"/>
                        <a:pt x="7476" y="17280"/>
                        <a:pt x="10799" y="15119"/>
                      </a:cubicBezTo>
                      <a:cubicBezTo>
                        <a:pt x="14123" y="12959"/>
                        <a:pt x="18277" y="10800"/>
                        <a:pt x="20769" y="6480"/>
                      </a:cubicBezTo>
                      <a:cubicBezTo>
                        <a:pt x="21600" y="4319"/>
                        <a:pt x="21600" y="0"/>
                        <a:pt x="20769" y="0"/>
                      </a:cubicBezTo>
                      <a:cubicBezTo>
                        <a:pt x="16615" y="0"/>
                        <a:pt x="13292" y="4319"/>
                        <a:pt x="9969" y="6480"/>
                      </a:cubicBezTo>
                      <a:cubicBezTo>
                        <a:pt x="6646" y="8640"/>
                        <a:pt x="3322" y="12959"/>
                        <a:pt x="830" y="17280"/>
                      </a:cubicBezTo>
                      <a:cubicBezTo>
                        <a:pt x="0" y="17280"/>
                        <a:pt x="0" y="21600"/>
                        <a:pt x="830" y="21600"/>
                      </a:cubicBezTo>
                      <a:close/>
                    </a:path>
                  </a:pathLst>
                </a:custGeom>
                <a:solidFill>
                  <a:srgbClr val="3F2A3F"/>
                </a:solidFill>
                <a:ln w="9525" cap="flat" cmpd="sng">
                  <a:noFill/>
                  <a:prstDash val="solid"/>
                  <a:round/>
                </a:ln>
              </p:spPr>
              <p:txBody>
                <a:bodyPr rtlCol="0" anchor="ctr"/>
                <a:lstStyle/>
                <a:p>
                  <a:pPr algn="ctr"/>
                </a:p>
              </p:txBody>
            </p:sp>
            <p:sp>
              <p:nvSpPr>
                <p:cNvPr id="1020" name="曲线"/>
                <p:cNvSpPr/>
                <p:nvPr/>
              </p:nvSpPr>
              <p:spPr>
                <a:xfrm>
                  <a:off x="1680906" y="1968772"/>
                  <a:ext cx="311913" cy="273730"/>
                </a:xfrm>
                <a:custGeom>
                  <a:avLst/>
                  <a:gdLst>
                    <a:gd name="T1" fmla="*/ 0 w 21600"/>
                    <a:gd name="T2" fmla="*/ 0 h 21600"/>
                    <a:gd name="T3" fmla="*/ 21600 w 21600"/>
                    <a:gd name="T4" fmla="*/ 21600 h 21600"/>
                  </a:gdLst>
                  <a:ahLst/>
                  <a:cxnLst/>
                  <a:rect l="T1" t="T2" r="T3" b="T4"/>
                  <a:pathLst>
                    <a:path w="21600" h="21600">
                      <a:moveTo>
                        <a:pt x="8571" y="11770"/>
                      </a:moveTo>
                      <a:cubicBezTo>
                        <a:pt x="6399" y="11511"/>
                        <a:pt x="4114" y="11511"/>
                        <a:pt x="2171" y="10347"/>
                      </a:cubicBezTo>
                      <a:cubicBezTo>
                        <a:pt x="1257" y="9829"/>
                        <a:pt x="457" y="8924"/>
                        <a:pt x="228" y="7889"/>
                      </a:cubicBezTo>
                      <a:cubicBezTo>
                        <a:pt x="0" y="6725"/>
                        <a:pt x="799" y="5561"/>
                        <a:pt x="1828" y="5432"/>
                      </a:cubicBezTo>
                      <a:cubicBezTo>
                        <a:pt x="2057" y="5432"/>
                        <a:pt x="2285" y="5432"/>
                        <a:pt x="2514" y="5302"/>
                      </a:cubicBezTo>
                      <a:cubicBezTo>
                        <a:pt x="2742" y="5173"/>
                        <a:pt x="2742" y="4785"/>
                        <a:pt x="2742" y="4526"/>
                      </a:cubicBezTo>
                      <a:cubicBezTo>
                        <a:pt x="2971" y="2586"/>
                        <a:pt x="4457" y="646"/>
                        <a:pt x="6285" y="646"/>
                      </a:cubicBezTo>
                      <a:cubicBezTo>
                        <a:pt x="7885" y="646"/>
                        <a:pt x="9257" y="2069"/>
                        <a:pt x="10742" y="1552"/>
                      </a:cubicBezTo>
                      <a:cubicBezTo>
                        <a:pt x="11199" y="1422"/>
                        <a:pt x="11657" y="1164"/>
                        <a:pt x="12114" y="1034"/>
                      </a:cubicBezTo>
                      <a:cubicBezTo>
                        <a:pt x="13371" y="258"/>
                        <a:pt x="14857" y="0"/>
                        <a:pt x="16228" y="388"/>
                      </a:cubicBezTo>
                      <a:cubicBezTo>
                        <a:pt x="17714" y="646"/>
                        <a:pt x="19200" y="1940"/>
                        <a:pt x="18857" y="3492"/>
                      </a:cubicBezTo>
                      <a:cubicBezTo>
                        <a:pt x="18742" y="4009"/>
                        <a:pt x="18400" y="4397"/>
                        <a:pt x="18285" y="4914"/>
                      </a:cubicBezTo>
                      <a:cubicBezTo>
                        <a:pt x="18057" y="6855"/>
                        <a:pt x="20685" y="7760"/>
                        <a:pt x="21142" y="9571"/>
                      </a:cubicBezTo>
                      <a:cubicBezTo>
                        <a:pt x="21600" y="11123"/>
                        <a:pt x="20228" y="12804"/>
                        <a:pt x="20342" y="14486"/>
                      </a:cubicBezTo>
                      <a:cubicBezTo>
                        <a:pt x="20342" y="15391"/>
                        <a:pt x="20799" y="16555"/>
                        <a:pt x="20228" y="17202"/>
                      </a:cubicBezTo>
                      <a:cubicBezTo>
                        <a:pt x="19885" y="17590"/>
                        <a:pt x="19314" y="17590"/>
                        <a:pt x="19085" y="18107"/>
                      </a:cubicBezTo>
                      <a:cubicBezTo>
                        <a:pt x="18742" y="18754"/>
                        <a:pt x="19314" y="19401"/>
                        <a:pt x="19428" y="20047"/>
                      </a:cubicBezTo>
                      <a:cubicBezTo>
                        <a:pt x="19428" y="20953"/>
                        <a:pt x="18628" y="21600"/>
                        <a:pt x="17714" y="21600"/>
                      </a:cubicBezTo>
                      <a:cubicBezTo>
                        <a:pt x="16914" y="21470"/>
                        <a:pt x="16342" y="20823"/>
                        <a:pt x="15999" y="20047"/>
                      </a:cubicBezTo>
                      <a:cubicBezTo>
                        <a:pt x="15657" y="19271"/>
                        <a:pt x="15657" y="18366"/>
                        <a:pt x="15657" y="17461"/>
                      </a:cubicBezTo>
                      <a:cubicBezTo>
                        <a:pt x="17028" y="17073"/>
                        <a:pt x="17828" y="14486"/>
                        <a:pt x="16571" y="13839"/>
                      </a:cubicBezTo>
                      <a:cubicBezTo>
                        <a:pt x="15885" y="13451"/>
                        <a:pt x="15200" y="14356"/>
                        <a:pt x="14857" y="15132"/>
                      </a:cubicBezTo>
                      <a:cubicBezTo>
                        <a:pt x="13485" y="12675"/>
                        <a:pt x="11314" y="11770"/>
                        <a:pt x="8571" y="11770"/>
                      </a:cubicBezTo>
                      <a:close/>
                    </a:path>
                  </a:pathLst>
                </a:custGeom>
                <a:solidFill>
                  <a:srgbClr val="333049"/>
                </a:solidFill>
                <a:ln w="9525" cap="flat" cmpd="sng">
                  <a:noFill/>
                  <a:prstDash val="solid"/>
                  <a:round/>
                </a:ln>
              </p:spPr>
              <p:txBody>
                <a:bodyPr rtlCol="0" anchor="ctr"/>
                <a:lstStyle/>
                <a:p>
                  <a:pPr algn="ctr"/>
                </a:p>
              </p:txBody>
            </p:sp>
            <p:sp>
              <p:nvSpPr>
                <p:cNvPr id="1021" name="曲线"/>
                <p:cNvSpPr/>
                <p:nvPr/>
              </p:nvSpPr>
              <p:spPr>
                <a:xfrm>
                  <a:off x="1718926" y="2139323"/>
                  <a:ext cx="184195" cy="235153"/>
                </a:xfrm>
                <a:custGeom>
                  <a:avLst/>
                  <a:gdLst>
                    <a:gd name="T1" fmla="*/ 0 w 21600"/>
                    <a:gd name="T2" fmla="*/ 0 h 21600"/>
                    <a:gd name="T3" fmla="*/ 21600 w 21600"/>
                    <a:gd name="T4" fmla="*/ 21600 h 21600"/>
                  </a:gdLst>
                  <a:ahLst/>
                  <a:cxnLst/>
                  <a:rect l="T1" t="T2" r="T3" b="T4"/>
                  <a:pathLst>
                    <a:path w="21600" h="21600">
                      <a:moveTo>
                        <a:pt x="19478" y="2567"/>
                      </a:moveTo>
                      <a:cubicBezTo>
                        <a:pt x="18707" y="3927"/>
                        <a:pt x="17935" y="5286"/>
                        <a:pt x="17164" y="6646"/>
                      </a:cubicBezTo>
                      <a:cubicBezTo>
                        <a:pt x="16778" y="7250"/>
                        <a:pt x="16392" y="7854"/>
                        <a:pt x="15814" y="8156"/>
                      </a:cubicBezTo>
                      <a:cubicBezTo>
                        <a:pt x="15042" y="8760"/>
                        <a:pt x="13692" y="8911"/>
                        <a:pt x="12535" y="8609"/>
                      </a:cubicBezTo>
                      <a:cubicBezTo>
                        <a:pt x="11378" y="8458"/>
                        <a:pt x="9257" y="8005"/>
                        <a:pt x="7907" y="8005"/>
                      </a:cubicBezTo>
                      <a:cubicBezTo>
                        <a:pt x="5399" y="8307"/>
                        <a:pt x="3278" y="9213"/>
                        <a:pt x="3085" y="9516"/>
                      </a:cubicBezTo>
                      <a:cubicBezTo>
                        <a:pt x="2892" y="9969"/>
                        <a:pt x="3278" y="10875"/>
                        <a:pt x="3278" y="11328"/>
                      </a:cubicBezTo>
                      <a:cubicBezTo>
                        <a:pt x="3278" y="11932"/>
                        <a:pt x="3278" y="12688"/>
                        <a:pt x="2892" y="13141"/>
                      </a:cubicBezTo>
                      <a:cubicBezTo>
                        <a:pt x="2507" y="13443"/>
                        <a:pt x="2121" y="13745"/>
                        <a:pt x="1735" y="14047"/>
                      </a:cubicBezTo>
                      <a:cubicBezTo>
                        <a:pt x="771" y="14802"/>
                        <a:pt x="0" y="15860"/>
                        <a:pt x="0" y="16917"/>
                      </a:cubicBezTo>
                      <a:cubicBezTo>
                        <a:pt x="192" y="18427"/>
                        <a:pt x="1928" y="19485"/>
                        <a:pt x="3471" y="20240"/>
                      </a:cubicBezTo>
                      <a:cubicBezTo>
                        <a:pt x="4628" y="20844"/>
                        <a:pt x="5592" y="21297"/>
                        <a:pt x="6750" y="21599"/>
                      </a:cubicBezTo>
                      <a:cubicBezTo>
                        <a:pt x="7521" y="21599"/>
                        <a:pt x="8485" y="21599"/>
                        <a:pt x="9257" y="21599"/>
                      </a:cubicBezTo>
                      <a:cubicBezTo>
                        <a:pt x="10992" y="21448"/>
                        <a:pt x="12535" y="21297"/>
                        <a:pt x="14271" y="20844"/>
                      </a:cubicBezTo>
                      <a:cubicBezTo>
                        <a:pt x="15814" y="20542"/>
                        <a:pt x="17357" y="19787"/>
                        <a:pt x="18514" y="18730"/>
                      </a:cubicBezTo>
                      <a:cubicBezTo>
                        <a:pt x="19285" y="17823"/>
                        <a:pt x="19671" y="16766"/>
                        <a:pt x="20057" y="15709"/>
                      </a:cubicBezTo>
                      <a:cubicBezTo>
                        <a:pt x="20828" y="13896"/>
                        <a:pt x="21407" y="12083"/>
                        <a:pt x="21600" y="10271"/>
                      </a:cubicBezTo>
                      <a:cubicBezTo>
                        <a:pt x="21600" y="8609"/>
                        <a:pt x="21214" y="6797"/>
                        <a:pt x="21021" y="5135"/>
                      </a:cubicBezTo>
                      <a:cubicBezTo>
                        <a:pt x="20828" y="3625"/>
                        <a:pt x="20635" y="2114"/>
                        <a:pt x="20828" y="604"/>
                      </a:cubicBezTo>
                      <a:cubicBezTo>
                        <a:pt x="20828" y="453"/>
                        <a:pt x="20828" y="0"/>
                        <a:pt x="20442" y="0"/>
                      </a:cubicBezTo>
                      <a:cubicBezTo>
                        <a:pt x="20057" y="0"/>
                        <a:pt x="20250" y="302"/>
                        <a:pt x="20250" y="604"/>
                      </a:cubicBezTo>
                      <a:cubicBezTo>
                        <a:pt x="20057" y="1208"/>
                        <a:pt x="19671" y="1963"/>
                        <a:pt x="19478" y="2567"/>
                      </a:cubicBezTo>
                      <a:close/>
                    </a:path>
                  </a:pathLst>
                </a:custGeom>
                <a:solidFill>
                  <a:srgbClr val="333049"/>
                </a:solidFill>
                <a:ln w="9525" cap="flat" cmpd="sng">
                  <a:noFill/>
                  <a:prstDash val="solid"/>
                  <a:round/>
                </a:ln>
              </p:spPr>
              <p:txBody>
                <a:bodyPr rtlCol="0" anchor="ctr"/>
                <a:lstStyle/>
                <a:p>
                  <a:pPr algn="ctr"/>
                </a:p>
              </p:txBody>
            </p:sp>
            <p:sp>
              <p:nvSpPr>
                <p:cNvPr id="1022" name="曲线"/>
                <p:cNvSpPr/>
                <p:nvPr/>
              </p:nvSpPr>
              <p:spPr>
                <a:xfrm>
                  <a:off x="1760269" y="2227920"/>
                  <a:ext cx="71241" cy="49651"/>
                </a:xfrm>
                <a:custGeom>
                  <a:avLst/>
                  <a:gdLst>
                    <a:gd name="T1" fmla="*/ 0 w 21600"/>
                    <a:gd name="T2" fmla="*/ 0 h 21600"/>
                    <a:gd name="T3" fmla="*/ 21600 w 21600"/>
                    <a:gd name="T4" fmla="*/ 21600 h 21600"/>
                  </a:gdLst>
                  <a:ahLst/>
                  <a:cxnLst/>
                  <a:rect l="T1" t="T2" r="T3" b="T4"/>
                  <a:pathLst>
                    <a:path w="21600" h="21600">
                      <a:moveTo>
                        <a:pt x="1004" y="10799"/>
                      </a:moveTo>
                      <a:cubicBezTo>
                        <a:pt x="0" y="13680"/>
                        <a:pt x="502" y="17280"/>
                        <a:pt x="2511" y="20159"/>
                      </a:cubicBezTo>
                      <a:cubicBezTo>
                        <a:pt x="3013" y="20879"/>
                        <a:pt x="4018" y="21600"/>
                        <a:pt x="5023" y="21600"/>
                      </a:cubicBezTo>
                      <a:cubicBezTo>
                        <a:pt x="6027" y="20879"/>
                        <a:pt x="7032" y="20159"/>
                        <a:pt x="7032" y="18720"/>
                      </a:cubicBezTo>
                      <a:cubicBezTo>
                        <a:pt x="7032" y="17999"/>
                        <a:pt x="6530" y="17280"/>
                        <a:pt x="7032" y="16559"/>
                      </a:cubicBezTo>
                      <a:cubicBezTo>
                        <a:pt x="7032" y="16559"/>
                        <a:pt x="7534" y="16559"/>
                        <a:pt x="8037" y="16559"/>
                      </a:cubicBezTo>
                      <a:cubicBezTo>
                        <a:pt x="9544" y="16559"/>
                        <a:pt x="11051" y="16559"/>
                        <a:pt x="11553" y="17999"/>
                      </a:cubicBezTo>
                      <a:cubicBezTo>
                        <a:pt x="12055" y="18720"/>
                        <a:pt x="12055" y="19440"/>
                        <a:pt x="12055" y="19440"/>
                      </a:cubicBezTo>
                      <a:cubicBezTo>
                        <a:pt x="12558" y="20879"/>
                        <a:pt x="13562" y="20879"/>
                        <a:pt x="14567" y="20879"/>
                      </a:cubicBezTo>
                      <a:cubicBezTo>
                        <a:pt x="16074" y="20879"/>
                        <a:pt x="17581" y="20159"/>
                        <a:pt x="19088" y="19440"/>
                      </a:cubicBezTo>
                      <a:cubicBezTo>
                        <a:pt x="19590" y="19440"/>
                        <a:pt x="20093" y="18720"/>
                        <a:pt x="20595" y="17999"/>
                      </a:cubicBezTo>
                      <a:cubicBezTo>
                        <a:pt x="21097" y="17280"/>
                        <a:pt x="21599" y="16559"/>
                        <a:pt x="21097" y="15120"/>
                      </a:cubicBezTo>
                      <a:cubicBezTo>
                        <a:pt x="21097" y="14399"/>
                        <a:pt x="20595" y="13680"/>
                        <a:pt x="20093" y="13680"/>
                      </a:cubicBezTo>
                      <a:cubicBezTo>
                        <a:pt x="15572" y="9359"/>
                        <a:pt x="4520" y="0"/>
                        <a:pt x="1004" y="10799"/>
                      </a:cubicBezTo>
                      <a:close/>
                    </a:path>
                  </a:pathLst>
                </a:custGeom>
                <a:solidFill>
                  <a:srgbClr val="ECD0A1"/>
                </a:solidFill>
                <a:ln w="9525" cap="flat" cmpd="sng">
                  <a:noFill/>
                  <a:prstDash val="solid"/>
                  <a:round/>
                </a:ln>
              </p:spPr>
              <p:txBody>
                <a:bodyPr rtlCol="0" anchor="ctr"/>
                <a:lstStyle/>
                <a:p>
                  <a:pPr algn="ctr"/>
                </a:p>
              </p:txBody>
            </p:sp>
            <p:sp>
              <p:nvSpPr>
                <p:cNvPr id="1023" name="曲线"/>
                <p:cNvSpPr/>
                <p:nvPr/>
              </p:nvSpPr>
              <p:spPr>
                <a:xfrm>
                  <a:off x="1770604" y="2248040"/>
                  <a:ext cx="32114" cy="10151"/>
                </a:xfrm>
                <a:custGeom>
                  <a:avLst/>
                  <a:gdLst>
                    <a:gd name="T1" fmla="*/ 0 w 21600"/>
                    <a:gd name="T2" fmla="*/ 0 h 21600"/>
                    <a:gd name="T3" fmla="*/ 21600 w 21600"/>
                    <a:gd name="T4" fmla="*/ 21600 h 21600"/>
                  </a:gdLst>
                  <a:ahLst/>
                  <a:cxnLst/>
                  <a:rect l="T1" t="T2" r="T3" b="T4"/>
                  <a:pathLst>
                    <a:path w="21600" h="21600">
                      <a:moveTo>
                        <a:pt x="1080" y="10800"/>
                      </a:moveTo>
                      <a:cubicBezTo>
                        <a:pt x="5399" y="21600"/>
                        <a:pt x="15120" y="21600"/>
                        <a:pt x="20519" y="10800"/>
                      </a:cubicBezTo>
                      <a:cubicBezTo>
                        <a:pt x="21599" y="7200"/>
                        <a:pt x="20519" y="0"/>
                        <a:pt x="19439" y="0"/>
                      </a:cubicBezTo>
                      <a:cubicBezTo>
                        <a:pt x="16200" y="0"/>
                        <a:pt x="12960" y="3600"/>
                        <a:pt x="10799" y="3600"/>
                      </a:cubicBezTo>
                      <a:cubicBezTo>
                        <a:pt x="7560" y="7200"/>
                        <a:pt x="4319" y="3600"/>
                        <a:pt x="1080" y="3600"/>
                      </a:cubicBezTo>
                      <a:cubicBezTo>
                        <a:pt x="0" y="3600"/>
                        <a:pt x="0" y="7200"/>
                        <a:pt x="1080" y="10800"/>
                      </a:cubicBezTo>
                      <a:close/>
                    </a:path>
                  </a:pathLst>
                </a:custGeom>
                <a:solidFill>
                  <a:srgbClr val="3F2A3F"/>
                </a:solidFill>
                <a:ln w="9525" cap="flat" cmpd="sng">
                  <a:noFill/>
                  <a:prstDash val="solid"/>
                  <a:round/>
                </a:ln>
              </p:spPr>
              <p:txBody>
                <a:bodyPr rtlCol="0" anchor="ctr"/>
                <a:lstStyle/>
                <a:p>
                  <a:pPr algn="ctr"/>
                </a:p>
              </p:txBody>
            </p:sp>
            <p:sp>
              <p:nvSpPr>
                <p:cNvPr id="1024" name="曲线"/>
                <p:cNvSpPr/>
                <p:nvPr/>
              </p:nvSpPr>
              <p:spPr>
                <a:xfrm>
                  <a:off x="1959598" y="2790148"/>
                  <a:ext cx="255067" cy="297910"/>
                </a:xfrm>
                <a:custGeom>
                  <a:avLst/>
                  <a:gdLst>
                    <a:gd name="T1" fmla="*/ 0 w 21600"/>
                    <a:gd name="T2" fmla="*/ 0 h 21600"/>
                    <a:gd name="T3" fmla="*/ 21600 w 21600"/>
                    <a:gd name="T4" fmla="*/ 21600 h 21600"/>
                  </a:gdLst>
                  <a:ahLst/>
                  <a:cxnLst/>
                  <a:rect l="T1" t="T2" r="T3" b="T4"/>
                  <a:pathLst>
                    <a:path w="21600" h="21600">
                      <a:moveTo>
                        <a:pt x="696" y="21480"/>
                      </a:moveTo>
                      <a:cubicBezTo>
                        <a:pt x="696" y="21480"/>
                        <a:pt x="0" y="2506"/>
                        <a:pt x="4877" y="1312"/>
                      </a:cubicBezTo>
                      <a:cubicBezTo>
                        <a:pt x="9754" y="0"/>
                        <a:pt x="20624" y="358"/>
                        <a:pt x="20624" y="358"/>
                      </a:cubicBezTo>
                      <a:cubicBezTo>
                        <a:pt x="21600" y="3818"/>
                        <a:pt x="21600" y="3818"/>
                        <a:pt x="21600" y="3818"/>
                      </a:cubicBezTo>
                      <a:cubicBezTo>
                        <a:pt x="21600" y="3818"/>
                        <a:pt x="7385" y="2864"/>
                        <a:pt x="5434" y="5250"/>
                      </a:cubicBezTo>
                      <a:cubicBezTo>
                        <a:pt x="3483" y="7518"/>
                        <a:pt x="5434" y="21600"/>
                        <a:pt x="5434" y="21600"/>
                      </a:cubicBezTo>
                      <a:lnTo>
                        <a:pt x="696" y="21480"/>
                      </a:lnTo>
                      <a:close/>
                    </a:path>
                  </a:pathLst>
                </a:custGeom>
                <a:solidFill>
                  <a:srgbClr val="FFFFFF"/>
                </a:solidFill>
                <a:ln w="9525" cap="flat" cmpd="sng">
                  <a:noFill/>
                  <a:prstDash val="solid"/>
                  <a:round/>
                </a:ln>
              </p:spPr>
              <p:txBody>
                <a:bodyPr rtlCol="0" anchor="ctr"/>
                <a:lstStyle/>
                <a:p>
                  <a:pPr algn="ctr"/>
                </a:p>
              </p:txBody>
            </p:sp>
            <p:sp>
              <p:nvSpPr>
                <p:cNvPr id="1025" name="曲线"/>
                <p:cNvSpPr/>
                <p:nvPr/>
              </p:nvSpPr>
              <p:spPr>
                <a:xfrm>
                  <a:off x="1457214" y="2489653"/>
                  <a:ext cx="612753" cy="262840"/>
                </a:xfrm>
                <a:custGeom>
                  <a:avLst/>
                  <a:gdLst>
                    <a:gd name="T1" fmla="*/ 0 w 21600"/>
                    <a:gd name="T2" fmla="*/ 0 h 21600"/>
                    <a:gd name="T3" fmla="*/ 21600 w 21600"/>
                    <a:gd name="T4" fmla="*/ 21600 h 21600"/>
                  </a:gdLst>
                  <a:ahLst/>
                  <a:cxnLst/>
                  <a:rect l="T1" t="T2" r="T3" b="T4"/>
                  <a:pathLst>
                    <a:path w="21600" h="21600">
                      <a:moveTo>
                        <a:pt x="1509" y="17415"/>
                      </a:moveTo>
                      <a:cubicBezTo>
                        <a:pt x="4122" y="15390"/>
                        <a:pt x="4122" y="15390"/>
                        <a:pt x="4122" y="15390"/>
                      </a:cubicBezTo>
                      <a:cubicBezTo>
                        <a:pt x="6445" y="16740"/>
                        <a:pt x="6445" y="16740"/>
                        <a:pt x="6445" y="16740"/>
                      </a:cubicBezTo>
                      <a:cubicBezTo>
                        <a:pt x="7780" y="16064"/>
                        <a:pt x="8187" y="16064"/>
                        <a:pt x="10916" y="14445"/>
                      </a:cubicBezTo>
                      <a:cubicBezTo>
                        <a:pt x="13180" y="13095"/>
                        <a:pt x="15793" y="10394"/>
                        <a:pt x="15793" y="10394"/>
                      </a:cubicBezTo>
                      <a:cubicBezTo>
                        <a:pt x="18754" y="0"/>
                        <a:pt x="18754" y="0"/>
                        <a:pt x="18754" y="0"/>
                      </a:cubicBezTo>
                      <a:cubicBezTo>
                        <a:pt x="20032" y="270"/>
                        <a:pt x="21599" y="6210"/>
                        <a:pt x="21599" y="6210"/>
                      </a:cubicBezTo>
                      <a:cubicBezTo>
                        <a:pt x="21599" y="6210"/>
                        <a:pt x="17999" y="17684"/>
                        <a:pt x="17012" y="18494"/>
                      </a:cubicBezTo>
                      <a:cubicBezTo>
                        <a:pt x="15967" y="19304"/>
                        <a:pt x="8129" y="21330"/>
                        <a:pt x="5516" y="20655"/>
                      </a:cubicBezTo>
                      <a:cubicBezTo>
                        <a:pt x="4703" y="20384"/>
                        <a:pt x="3193" y="18360"/>
                        <a:pt x="3193" y="18360"/>
                      </a:cubicBezTo>
                      <a:cubicBezTo>
                        <a:pt x="1858" y="19035"/>
                        <a:pt x="1858" y="19035"/>
                        <a:pt x="1858" y="19035"/>
                      </a:cubicBezTo>
                      <a:cubicBezTo>
                        <a:pt x="232" y="21600"/>
                        <a:pt x="232" y="21600"/>
                        <a:pt x="232" y="21600"/>
                      </a:cubicBezTo>
                      <a:cubicBezTo>
                        <a:pt x="0" y="21060"/>
                        <a:pt x="0" y="21060"/>
                        <a:pt x="0" y="21060"/>
                      </a:cubicBezTo>
                      <a:cubicBezTo>
                        <a:pt x="638" y="19440"/>
                        <a:pt x="638" y="19440"/>
                        <a:pt x="638" y="19440"/>
                      </a:cubicBezTo>
                      <a:lnTo>
                        <a:pt x="1509" y="17415"/>
                      </a:lnTo>
                      <a:close/>
                    </a:path>
                  </a:pathLst>
                </a:custGeom>
                <a:solidFill>
                  <a:srgbClr val="ECD0A1"/>
                </a:solidFill>
                <a:ln w="9525" cap="flat" cmpd="sng">
                  <a:noFill/>
                  <a:prstDash val="solid"/>
                  <a:round/>
                </a:ln>
              </p:spPr>
              <p:txBody>
                <a:bodyPr rtlCol="0" anchor="ctr"/>
                <a:lstStyle/>
                <a:p>
                  <a:pPr algn="ctr"/>
                </a:p>
              </p:txBody>
            </p:sp>
            <p:sp>
              <p:nvSpPr>
                <p:cNvPr id="1026" name="曲线"/>
                <p:cNvSpPr/>
                <p:nvPr/>
              </p:nvSpPr>
              <p:spPr>
                <a:xfrm>
                  <a:off x="1974363" y="2315411"/>
                  <a:ext cx="172383" cy="260994"/>
                </a:xfrm>
                <a:custGeom>
                  <a:avLst/>
                  <a:gdLst>
                    <a:gd name="T1" fmla="*/ 0 w 21600"/>
                    <a:gd name="T2" fmla="*/ 0 h 21600"/>
                    <a:gd name="T3" fmla="*/ 21600 w 21600"/>
                    <a:gd name="T4" fmla="*/ 21600 h 21600"/>
                  </a:gdLst>
                  <a:ahLst/>
                  <a:cxnLst/>
                  <a:rect l="T1" t="T2" r="T3" b="T4"/>
                  <a:pathLst>
                    <a:path w="21600" h="21600">
                      <a:moveTo>
                        <a:pt x="9257" y="0"/>
                      </a:moveTo>
                      <a:cubicBezTo>
                        <a:pt x="9257" y="0"/>
                        <a:pt x="21600" y="1358"/>
                        <a:pt x="21394" y="8422"/>
                      </a:cubicBezTo>
                      <a:cubicBezTo>
                        <a:pt x="21394" y="13041"/>
                        <a:pt x="11725" y="21600"/>
                        <a:pt x="11725" y="21600"/>
                      </a:cubicBezTo>
                      <a:cubicBezTo>
                        <a:pt x="11725" y="21600"/>
                        <a:pt x="6582" y="16845"/>
                        <a:pt x="0" y="15486"/>
                      </a:cubicBezTo>
                      <a:cubicBezTo>
                        <a:pt x="0" y="15486"/>
                        <a:pt x="5142" y="8966"/>
                        <a:pt x="5554" y="6384"/>
                      </a:cubicBezTo>
                      <a:cubicBezTo>
                        <a:pt x="5965" y="3667"/>
                        <a:pt x="9257" y="0"/>
                        <a:pt x="9257" y="0"/>
                      </a:cubicBezTo>
                      <a:close/>
                    </a:path>
                  </a:pathLst>
                </a:custGeom>
                <a:solidFill>
                  <a:srgbClr val="FED976"/>
                </a:solidFill>
                <a:ln w="9525" cap="flat" cmpd="sng">
                  <a:noFill/>
                  <a:prstDash val="solid"/>
                  <a:round/>
                </a:ln>
              </p:spPr>
              <p:txBody>
                <a:bodyPr rtlCol="0" anchor="ctr"/>
                <a:lstStyle/>
                <a:p>
                  <a:pPr algn="ctr"/>
                </a:p>
              </p:txBody>
            </p:sp>
            <p:sp>
              <p:nvSpPr>
                <p:cNvPr id="1027" name="曲线"/>
                <p:cNvSpPr/>
                <p:nvPr/>
              </p:nvSpPr>
              <p:spPr>
                <a:xfrm>
                  <a:off x="1332448" y="2737727"/>
                  <a:ext cx="300839" cy="24918"/>
                </a:xfrm>
                <a:custGeom>
                  <a:avLst/>
                  <a:gdLst>
                    <a:gd name="T1" fmla="*/ 0 w 21600"/>
                    <a:gd name="T2" fmla="*/ 0 h 21600"/>
                    <a:gd name="T3" fmla="*/ 21600 w 21600"/>
                    <a:gd name="T4" fmla="*/ 21600 h 21600"/>
                  </a:gdLst>
                  <a:ahLst/>
                  <a:cxnLst/>
                  <a:rect l="T1" t="T2" r="T3" b="T4"/>
                  <a:pathLst>
                    <a:path w="21600" h="21600">
                      <a:moveTo>
                        <a:pt x="1416" y="21600"/>
                      </a:moveTo>
                      <a:cubicBezTo>
                        <a:pt x="21600" y="21600"/>
                        <a:pt x="21600" y="21600"/>
                        <a:pt x="21600" y="21600"/>
                      </a:cubicBezTo>
                      <a:cubicBezTo>
                        <a:pt x="21600" y="0"/>
                        <a:pt x="21600" y="0"/>
                        <a:pt x="21600" y="0"/>
                      </a:cubicBezTo>
                      <a:cubicBezTo>
                        <a:pt x="0" y="0"/>
                        <a:pt x="0" y="0"/>
                        <a:pt x="0" y="0"/>
                      </a:cubicBezTo>
                      <a:cubicBezTo>
                        <a:pt x="0" y="4320"/>
                        <a:pt x="0" y="4320"/>
                        <a:pt x="0" y="4320"/>
                      </a:cubicBezTo>
                      <a:cubicBezTo>
                        <a:pt x="0" y="12960"/>
                        <a:pt x="590" y="21600"/>
                        <a:pt x="1416" y="21600"/>
                      </a:cubicBezTo>
                      <a:close/>
                    </a:path>
                  </a:pathLst>
                </a:custGeom>
                <a:solidFill>
                  <a:srgbClr val="FFFFFF"/>
                </a:solidFill>
                <a:ln w="9525" cap="flat" cmpd="sng">
                  <a:noFill/>
                  <a:prstDash val="solid"/>
                  <a:round/>
                </a:ln>
              </p:spPr>
              <p:txBody>
                <a:bodyPr rtlCol="0" anchor="ctr"/>
                <a:lstStyle/>
                <a:p>
                  <a:pPr algn="ctr"/>
                </a:p>
              </p:txBody>
            </p:sp>
            <p:sp>
              <p:nvSpPr>
                <p:cNvPr id="1028" name="矩形"/>
                <p:cNvSpPr/>
                <p:nvPr/>
              </p:nvSpPr>
              <p:spPr>
                <a:xfrm>
                  <a:off x="1504831" y="2744188"/>
                  <a:ext cx="100772" cy="8306"/>
                </a:xfrm>
                <a:prstGeom prst="rect">
                  <a:avLst/>
                </a:prstGeom>
                <a:solidFill>
                  <a:srgbClr val="EBE8EC"/>
                </a:solidFill>
                <a:ln w="9525" cap="flat" cmpd="sng">
                  <a:noFill/>
                  <a:prstDash val="solid"/>
                  <a:round/>
                </a:ln>
              </p:spPr>
              <p:txBody>
                <a:bodyPr rtlCol="0" anchor="ctr"/>
                <a:lstStyle/>
                <a:p>
                  <a:pPr algn="ctr"/>
                </a:p>
              </p:txBody>
            </p:sp>
            <p:sp>
              <p:nvSpPr>
                <p:cNvPr id="1029" name="矩形"/>
                <p:cNvSpPr/>
                <p:nvPr/>
              </p:nvSpPr>
              <p:spPr>
                <a:xfrm>
                  <a:off x="1475670" y="2744188"/>
                  <a:ext cx="14395" cy="8306"/>
                </a:xfrm>
                <a:prstGeom prst="rect">
                  <a:avLst/>
                </a:prstGeom>
                <a:solidFill>
                  <a:srgbClr val="EBE8EC"/>
                </a:solidFill>
                <a:ln w="9525" cap="flat" cmpd="sng">
                  <a:noFill/>
                  <a:prstDash val="solid"/>
                  <a:round/>
                </a:ln>
              </p:spPr>
              <p:txBody>
                <a:bodyPr rtlCol="0" anchor="ctr"/>
                <a:lstStyle/>
                <a:p>
                  <a:pPr algn="ctr"/>
                </a:p>
              </p:txBody>
            </p:sp>
            <p:sp>
              <p:nvSpPr>
                <p:cNvPr id="1030" name="曲线"/>
                <p:cNvSpPr/>
                <p:nvPr/>
              </p:nvSpPr>
              <p:spPr>
                <a:xfrm>
                  <a:off x="857010" y="2540412"/>
                  <a:ext cx="27684" cy="117945"/>
                </a:xfrm>
                <a:custGeom>
                  <a:avLst/>
                  <a:gdLst>
                    <a:gd name="T1" fmla="*/ 0 w 21600"/>
                    <a:gd name="T2" fmla="*/ 0 h 21600"/>
                    <a:gd name="T3" fmla="*/ 21600 w 21600"/>
                    <a:gd name="T4" fmla="*/ 21600 h 21600"/>
                  </a:gdLst>
                  <a:ahLst/>
                  <a:cxnLst/>
                  <a:rect l="T1" t="T2" r="T3" b="T4"/>
                  <a:pathLst>
                    <a:path w="21600" h="21600">
                      <a:moveTo>
                        <a:pt x="10080" y="21599"/>
                      </a:moveTo>
                      <a:lnTo>
                        <a:pt x="0" y="3712"/>
                      </a:lnTo>
                      <a:lnTo>
                        <a:pt x="3600" y="0"/>
                      </a:lnTo>
                      <a:lnTo>
                        <a:pt x="11520" y="3037"/>
                      </a:lnTo>
                      <a:lnTo>
                        <a:pt x="21600" y="21599"/>
                      </a:lnTo>
                      <a:lnTo>
                        <a:pt x="10080" y="21599"/>
                      </a:lnTo>
                      <a:close/>
                    </a:path>
                  </a:pathLst>
                </a:custGeom>
                <a:solidFill>
                  <a:srgbClr val="FFFFFF"/>
                </a:solidFill>
                <a:ln w="9525" cap="flat" cmpd="sng">
                  <a:noFill/>
                  <a:prstDash val="solid"/>
                  <a:round/>
                </a:ln>
              </p:spPr>
              <p:txBody>
                <a:bodyPr rtlCol="0" anchor="ctr"/>
                <a:lstStyle/>
                <a:p>
                  <a:pPr algn="ctr"/>
                </a:p>
              </p:txBody>
            </p:sp>
            <p:sp>
              <p:nvSpPr>
                <p:cNvPr id="1031" name="曲线"/>
                <p:cNvSpPr/>
                <p:nvPr/>
              </p:nvSpPr>
              <p:spPr>
                <a:xfrm>
                  <a:off x="935266" y="2550564"/>
                  <a:ext cx="30268" cy="117945"/>
                </a:xfrm>
                <a:custGeom>
                  <a:avLst/>
                  <a:gdLst>
                    <a:gd name="T1" fmla="*/ 0 w 21600"/>
                    <a:gd name="T2" fmla="*/ 0 h 21600"/>
                    <a:gd name="T3" fmla="*/ 21600 w 21600"/>
                    <a:gd name="T4" fmla="*/ 21600 h 21600"/>
                  </a:gdLst>
                  <a:ahLst/>
                  <a:cxnLst/>
                  <a:rect l="T1" t="T2" r="T3" b="T4"/>
                  <a:pathLst>
                    <a:path w="21600" h="21600">
                      <a:moveTo>
                        <a:pt x="0" y="21093"/>
                      </a:moveTo>
                      <a:lnTo>
                        <a:pt x="10472" y="3037"/>
                      </a:lnTo>
                      <a:lnTo>
                        <a:pt x="16363" y="0"/>
                      </a:lnTo>
                      <a:lnTo>
                        <a:pt x="21600" y="3037"/>
                      </a:lnTo>
                      <a:lnTo>
                        <a:pt x="10472" y="21599"/>
                      </a:lnTo>
                      <a:lnTo>
                        <a:pt x="0" y="21093"/>
                      </a:lnTo>
                      <a:close/>
                    </a:path>
                  </a:pathLst>
                </a:custGeom>
                <a:solidFill>
                  <a:srgbClr val="FFFFFF"/>
                </a:solidFill>
                <a:ln w="9525" cap="flat" cmpd="sng">
                  <a:noFill/>
                  <a:prstDash val="solid"/>
                  <a:round/>
                </a:ln>
              </p:spPr>
              <p:txBody>
                <a:bodyPr rtlCol="0" anchor="ctr"/>
                <a:lstStyle/>
                <a:p>
                  <a:pPr algn="ctr"/>
                </a:p>
              </p:txBody>
            </p:sp>
            <p:sp>
              <p:nvSpPr>
                <p:cNvPr id="1032" name="曲线"/>
                <p:cNvSpPr/>
                <p:nvPr/>
              </p:nvSpPr>
              <p:spPr>
                <a:xfrm>
                  <a:off x="889125" y="2555179"/>
                  <a:ext cx="18456" cy="118868"/>
                </a:xfrm>
                <a:custGeom>
                  <a:avLst/>
                  <a:gdLst>
                    <a:gd name="T1" fmla="*/ 0 w 21600"/>
                    <a:gd name="T2" fmla="*/ 0 h 21600"/>
                    <a:gd name="T3" fmla="*/ 21600 w 21600"/>
                    <a:gd name="T4" fmla="*/ 21600 h 21600"/>
                  </a:gdLst>
                  <a:ahLst/>
                  <a:cxnLst/>
                  <a:rect l="T1" t="T2" r="T3" b="T4"/>
                  <a:pathLst>
                    <a:path w="21600" h="21600">
                      <a:moveTo>
                        <a:pt x="0" y="21600"/>
                      </a:moveTo>
                      <a:lnTo>
                        <a:pt x="2160" y="3013"/>
                      </a:lnTo>
                      <a:lnTo>
                        <a:pt x="11880" y="0"/>
                      </a:lnTo>
                      <a:lnTo>
                        <a:pt x="21600" y="3013"/>
                      </a:lnTo>
                      <a:lnTo>
                        <a:pt x="19440" y="21600"/>
                      </a:lnTo>
                      <a:lnTo>
                        <a:pt x="0" y="21600"/>
                      </a:lnTo>
                      <a:close/>
                    </a:path>
                  </a:pathLst>
                </a:custGeom>
                <a:solidFill>
                  <a:srgbClr val="FFFFFF"/>
                </a:solidFill>
                <a:ln w="9525" cap="flat" cmpd="sng">
                  <a:noFill/>
                  <a:prstDash val="solid"/>
                  <a:round/>
                </a:ln>
              </p:spPr>
              <p:txBody>
                <a:bodyPr rtlCol="0" anchor="ctr"/>
                <a:lstStyle/>
                <a:p>
                  <a:pPr algn="ctr"/>
                </a:p>
              </p:txBody>
            </p:sp>
            <p:sp>
              <p:nvSpPr>
                <p:cNvPr id="1033" name="曲线"/>
                <p:cNvSpPr/>
                <p:nvPr/>
              </p:nvSpPr>
              <p:spPr>
                <a:xfrm>
                  <a:off x="857749" y="2643592"/>
                  <a:ext cx="102617" cy="128097"/>
                </a:xfrm>
                <a:custGeom>
                  <a:avLst/>
                  <a:gdLst>
                    <a:gd name="T1" fmla="*/ 0 w 21600"/>
                    <a:gd name="T2" fmla="*/ 0 h 21600"/>
                    <a:gd name="T3" fmla="*/ 21600 w 21600"/>
                    <a:gd name="T4" fmla="*/ 21600 h 21600"/>
                  </a:gdLst>
                  <a:ahLst/>
                  <a:cxnLst/>
                  <a:rect l="T1" t="T2" r="T3" b="T4"/>
                  <a:pathLst>
                    <a:path w="21600" h="21600">
                      <a:moveTo>
                        <a:pt x="19459" y="21600"/>
                      </a:moveTo>
                      <a:lnTo>
                        <a:pt x="3308" y="21600"/>
                      </a:lnTo>
                      <a:lnTo>
                        <a:pt x="0" y="0"/>
                      </a:lnTo>
                      <a:lnTo>
                        <a:pt x="21600" y="0"/>
                      </a:lnTo>
                      <a:lnTo>
                        <a:pt x="19459" y="21600"/>
                      </a:lnTo>
                      <a:close/>
                    </a:path>
                  </a:pathLst>
                </a:custGeom>
                <a:solidFill>
                  <a:srgbClr val="FED976"/>
                </a:solidFill>
                <a:ln w="9525" cap="flat" cmpd="sng">
                  <a:noFill/>
                  <a:prstDash val="solid"/>
                  <a:round/>
                </a:ln>
              </p:spPr>
              <p:txBody>
                <a:bodyPr rtlCol="0" anchor="ctr"/>
                <a:lstStyle/>
                <a:p>
                  <a:pPr algn="ctr"/>
                </a:p>
              </p:txBody>
            </p:sp>
            <p:sp>
              <p:nvSpPr>
                <p:cNvPr id="1034" name="曲线"/>
                <p:cNvSpPr/>
                <p:nvPr/>
              </p:nvSpPr>
              <p:spPr>
                <a:xfrm>
                  <a:off x="1720771" y="2834447"/>
                  <a:ext cx="248792" cy="907205"/>
                </a:xfrm>
                <a:custGeom>
                  <a:avLst/>
                  <a:gdLst>
                    <a:gd name="T1" fmla="*/ 0 w 21600"/>
                    <a:gd name="T2" fmla="*/ 0 h 21600"/>
                    <a:gd name="T3" fmla="*/ 21600 w 21600"/>
                    <a:gd name="T4" fmla="*/ 21600 h 21600"/>
                  </a:gdLst>
                  <a:ahLst/>
                  <a:cxnLst/>
                  <a:rect l="T1" t="T2" r="T3" b="T4"/>
                  <a:pathLst>
                    <a:path w="21600" h="21600">
                      <a:moveTo>
                        <a:pt x="20000" y="21600"/>
                      </a:moveTo>
                      <a:lnTo>
                        <a:pt x="21600" y="21600"/>
                      </a:lnTo>
                      <a:lnTo>
                        <a:pt x="3440" y="0"/>
                      </a:lnTo>
                      <a:lnTo>
                        <a:pt x="0" y="0"/>
                      </a:lnTo>
                      <a:lnTo>
                        <a:pt x="20000" y="21600"/>
                      </a:lnTo>
                      <a:close/>
                    </a:path>
                  </a:pathLst>
                </a:custGeom>
                <a:solidFill>
                  <a:srgbClr val="D9D9D9"/>
                </a:solidFill>
                <a:ln w="9525" cap="flat" cmpd="sng">
                  <a:noFill/>
                  <a:prstDash val="solid"/>
                  <a:round/>
                </a:ln>
              </p:spPr>
              <p:txBody>
                <a:bodyPr rtlCol="0" anchor="ctr"/>
                <a:lstStyle/>
                <a:p>
                  <a:pPr algn="ctr"/>
                </a:p>
              </p:txBody>
            </p:sp>
            <p:sp>
              <p:nvSpPr>
                <p:cNvPr id="1035" name="曲线"/>
                <p:cNvSpPr/>
                <p:nvPr/>
              </p:nvSpPr>
              <p:spPr>
                <a:xfrm>
                  <a:off x="1385234" y="2834447"/>
                  <a:ext cx="152819" cy="899084"/>
                </a:xfrm>
                <a:custGeom>
                  <a:avLst/>
                  <a:gdLst>
                    <a:gd name="T1" fmla="*/ 0 w 21600"/>
                    <a:gd name="T2" fmla="*/ 0 h 21600"/>
                    <a:gd name="T3" fmla="*/ 21600 w 21600"/>
                    <a:gd name="T4" fmla="*/ 21600 h 21600"/>
                  </a:gdLst>
                  <a:ahLst/>
                  <a:cxnLst/>
                  <a:rect l="T1" t="T2" r="T3" b="T4"/>
                  <a:pathLst>
                    <a:path w="21600" h="21600">
                      <a:moveTo>
                        <a:pt x="0" y="21600"/>
                      </a:moveTo>
                      <a:lnTo>
                        <a:pt x="2472" y="21600"/>
                      </a:lnTo>
                      <a:lnTo>
                        <a:pt x="21600" y="0"/>
                      </a:lnTo>
                      <a:lnTo>
                        <a:pt x="16004" y="0"/>
                      </a:lnTo>
                      <a:lnTo>
                        <a:pt x="0" y="21600"/>
                      </a:lnTo>
                      <a:close/>
                    </a:path>
                  </a:pathLst>
                </a:custGeom>
                <a:solidFill>
                  <a:srgbClr val="D9D9D9"/>
                </a:solidFill>
                <a:ln w="9525" cap="flat" cmpd="sng">
                  <a:noFill/>
                  <a:prstDash val="solid"/>
                  <a:round/>
                </a:ln>
              </p:spPr>
              <p:txBody>
                <a:bodyPr rtlCol="0" anchor="ctr"/>
                <a:lstStyle/>
                <a:p>
                  <a:pPr algn="ctr"/>
                </a:p>
              </p:txBody>
            </p:sp>
            <p:sp>
              <p:nvSpPr>
                <p:cNvPr id="1036" name="曲线"/>
                <p:cNvSpPr/>
                <p:nvPr/>
              </p:nvSpPr>
              <p:spPr>
                <a:xfrm>
                  <a:off x="934527" y="2834447"/>
                  <a:ext cx="187148" cy="904621"/>
                </a:xfrm>
                <a:custGeom>
                  <a:avLst/>
                  <a:gdLst>
                    <a:gd name="T1" fmla="*/ 0 w 21600"/>
                    <a:gd name="T2" fmla="*/ 0 h 21600"/>
                    <a:gd name="T3" fmla="*/ 21600 w 21600"/>
                    <a:gd name="T4" fmla="*/ 21600 h 21600"/>
                  </a:gdLst>
                  <a:ahLst/>
                  <a:cxnLst/>
                  <a:rect l="T1" t="T2" r="T3" b="T4"/>
                  <a:pathLst>
                    <a:path w="21600" h="21600">
                      <a:moveTo>
                        <a:pt x="19471" y="21600"/>
                      </a:moveTo>
                      <a:lnTo>
                        <a:pt x="21600" y="21600"/>
                      </a:lnTo>
                      <a:lnTo>
                        <a:pt x="4468" y="0"/>
                      </a:lnTo>
                      <a:lnTo>
                        <a:pt x="0" y="0"/>
                      </a:lnTo>
                      <a:lnTo>
                        <a:pt x="19471" y="21600"/>
                      </a:lnTo>
                      <a:close/>
                    </a:path>
                  </a:pathLst>
                </a:custGeom>
                <a:solidFill>
                  <a:srgbClr val="D9D9D9"/>
                </a:solidFill>
                <a:ln w="9525" cap="flat" cmpd="sng">
                  <a:noFill/>
                  <a:prstDash val="solid"/>
                  <a:round/>
                </a:ln>
              </p:spPr>
              <p:txBody>
                <a:bodyPr rtlCol="0" anchor="ctr"/>
                <a:lstStyle/>
                <a:p>
                  <a:pPr algn="ctr"/>
                </a:p>
              </p:txBody>
            </p:sp>
            <p:sp>
              <p:nvSpPr>
                <p:cNvPr id="1037" name="曲线"/>
                <p:cNvSpPr/>
                <p:nvPr/>
              </p:nvSpPr>
              <p:spPr>
                <a:xfrm>
                  <a:off x="582194" y="2834447"/>
                  <a:ext cx="195453" cy="894285"/>
                </a:xfrm>
                <a:custGeom>
                  <a:avLst/>
                  <a:gdLst>
                    <a:gd name="T1" fmla="*/ 0 w 21600"/>
                    <a:gd name="T2" fmla="*/ 0 h 21600"/>
                    <a:gd name="T3" fmla="*/ 21600 w 21600"/>
                    <a:gd name="T4" fmla="*/ 21600 h 21600"/>
                  </a:gdLst>
                  <a:ahLst/>
                  <a:cxnLst/>
                  <a:rect l="T1" t="T2" r="T3" b="T4"/>
                  <a:pathLst>
                    <a:path w="21600" h="21600">
                      <a:moveTo>
                        <a:pt x="0" y="21600"/>
                      </a:moveTo>
                      <a:lnTo>
                        <a:pt x="1935" y="21600"/>
                      </a:lnTo>
                      <a:lnTo>
                        <a:pt x="21600" y="0"/>
                      </a:lnTo>
                      <a:lnTo>
                        <a:pt x="17218" y="0"/>
                      </a:lnTo>
                      <a:lnTo>
                        <a:pt x="0" y="21600"/>
                      </a:lnTo>
                      <a:close/>
                    </a:path>
                  </a:pathLst>
                </a:custGeom>
                <a:solidFill>
                  <a:srgbClr val="D9D9D9"/>
                </a:solidFill>
                <a:ln w="9525" cap="flat" cmpd="sng">
                  <a:noFill/>
                  <a:prstDash val="solid"/>
                  <a:round/>
                </a:ln>
              </p:spPr>
              <p:txBody>
                <a:bodyPr rtlCol="0" anchor="ctr"/>
                <a:lstStyle/>
                <a:p>
                  <a:pPr algn="ctr"/>
                </a:p>
              </p:txBody>
            </p:sp>
            <p:sp>
              <p:nvSpPr>
                <p:cNvPr id="1038" name="矩形"/>
                <p:cNvSpPr/>
                <p:nvPr/>
              </p:nvSpPr>
              <p:spPr>
                <a:xfrm>
                  <a:off x="890970" y="2793839"/>
                  <a:ext cx="980775" cy="40607"/>
                </a:xfrm>
                <a:prstGeom prst="rect">
                  <a:avLst/>
                </a:prstGeom>
                <a:solidFill>
                  <a:srgbClr val="8CACDD"/>
                </a:solidFill>
                <a:ln w="9525" cap="flat" cmpd="sng">
                  <a:noFill/>
                  <a:prstDash val="solid"/>
                  <a:round/>
                </a:ln>
              </p:spPr>
              <p:txBody>
                <a:bodyPr rtlCol="0" anchor="ctr"/>
                <a:lstStyle/>
                <a:p>
                  <a:pPr algn="ctr"/>
                </a:p>
              </p:txBody>
            </p:sp>
            <p:sp>
              <p:nvSpPr>
                <p:cNvPr id="1039" name="矩形"/>
                <p:cNvSpPr/>
                <p:nvPr/>
              </p:nvSpPr>
              <p:spPr>
                <a:xfrm>
                  <a:off x="576657" y="2793839"/>
                  <a:ext cx="903442" cy="40607"/>
                </a:xfrm>
                <a:prstGeom prst="rect">
                  <a:avLst/>
                </a:prstGeom>
                <a:solidFill>
                  <a:srgbClr val="A0BCEA"/>
                </a:solidFill>
                <a:ln w="9525" cap="flat" cmpd="sng">
                  <a:noFill/>
                  <a:prstDash val="solid"/>
                  <a:round/>
                </a:ln>
              </p:spPr>
              <p:txBody>
                <a:bodyPr rtlCol="0" anchor="ctr"/>
                <a:lstStyle/>
                <a:p>
                  <a:pPr algn="ctr"/>
                </a:p>
              </p:txBody>
            </p:sp>
            <p:sp>
              <p:nvSpPr>
                <p:cNvPr id="1040" name="矩形"/>
                <p:cNvSpPr/>
                <p:nvPr/>
              </p:nvSpPr>
              <p:spPr>
                <a:xfrm>
                  <a:off x="912380" y="2758954"/>
                  <a:ext cx="1049063" cy="54266"/>
                </a:xfrm>
                <a:prstGeom prst="rect">
                  <a:avLst/>
                </a:prstGeom>
                <a:solidFill>
                  <a:srgbClr val="A0BCEA"/>
                </a:solidFill>
                <a:ln w="9525" cap="flat" cmpd="sng">
                  <a:noFill/>
                  <a:prstDash val="solid"/>
                  <a:round/>
                </a:ln>
              </p:spPr>
              <p:txBody>
                <a:bodyPr rtlCol="0" anchor="ctr"/>
                <a:lstStyle/>
                <a:p>
                  <a:pPr algn="ctr"/>
                </a:p>
              </p:txBody>
            </p:sp>
            <p:sp>
              <p:nvSpPr>
                <p:cNvPr id="1041" name="矩形"/>
                <p:cNvSpPr/>
                <p:nvPr/>
              </p:nvSpPr>
              <p:spPr>
                <a:xfrm>
                  <a:off x="438419" y="2758954"/>
                  <a:ext cx="972654" cy="54266"/>
                </a:xfrm>
                <a:prstGeom prst="rect">
                  <a:avLst/>
                </a:prstGeom>
                <a:solidFill>
                  <a:srgbClr val="D2E1F7"/>
                </a:solidFill>
                <a:ln w="9525" cap="flat" cmpd="sng">
                  <a:noFill/>
                  <a:prstDash val="solid"/>
                  <a:round/>
                </a:ln>
              </p:spPr>
              <p:txBody>
                <a:bodyPr rtlCol="0" anchor="ctr"/>
                <a:lstStyle/>
                <a:p>
                  <a:pPr algn="ctr"/>
                </a:p>
              </p:txBody>
            </p:sp>
          </p:grpSp>
        </p:grpSp>
        <p:grpSp>
          <p:nvGrpSpPr>
            <p:cNvPr id="1046" name="组合"/>
            <p:cNvGrpSpPr/>
            <p:nvPr/>
          </p:nvGrpSpPr>
          <p:grpSpPr>
            <a:xfrm>
              <a:off x="2475640" y="1673814"/>
              <a:ext cx="887016" cy="620369"/>
              <a:chOff x="2475640" y="1673814"/>
              <a:chExt cx="887016" cy="620369"/>
            </a:xfrm>
          </p:grpSpPr>
          <p:sp>
            <p:nvSpPr>
              <p:cNvPr id="1044" name="直线"/>
              <p:cNvSpPr/>
              <p:nvPr/>
            </p:nvSpPr>
            <p:spPr>
              <a:xfrm flipH="1">
                <a:off x="3002756" y="1673814"/>
                <a:ext cx="359900" cy="0"/>
              </a:xfrm>
              <a:prstGeom prst="line">
                <a:avLst/>
              </a:prstGeom>
              <a:noFill/>
              <a:ln w="3175" cap="rnd" cmpd="sng">
                <a:solidFill>
                  <a:srgbClr val="BFBFBF"/>
                </a:solidFill>
                <a:prstDash val="sysDash"/>
                <a:round/>
              </a:ln>
            </p:spPr>
            <p:txBody>
              <a:bodyPr rtlCol="0" anchor="ctr"/>
              <a:lstStyle/>
              <a:p>
                <a:pPr algn="ctr"/>
              </a:p>
            </p:txBody>
          </p:sp>
          <p:sp>
            <p:nvSpPr>
              <p:cNvPr id="1045" name="直线"/>
              <p:cNvSpPr/>
              <p:nvPr/>
            </p:nvSpPr>
            <p:spPr>
              <a:xfrm flipH="1">
                <a:off x="2475640" y="1682490"/>
                <a:ext cx="527115" cy="611694"/>
              </a:xfrm>
              <a:prstGeom prst="line">
                <a:avLst/>
              </a:prstGeom>
              <a:noFill/>
              <a:ln w="3175" cap="rnd" cmpd="sng">
                <a:solidFill>
                  <a:srgbClr val="BFBFBF"/>
                </a:solidFill>
                <a:prstDash val="sysDash"/>
                <a:round/>
              </a:ln>
            </p:spPr>
            <p:txBody>
              <a:bodyPr rtlCol="0" anchor="ctr"/>
              <a:lstStyle/>
              <a:p>
                <a:pPr algn="ctr"/>
              </a:p>
            </p:txBody>
          </p:sp>
        </p:grpSp>
        <p:grpSp>
          <p:nvGrpSpPr>
            <p:cNvPr id="1049" name="组合"/>
            <p:cNvGrpSpPr/>
            <p:nvPr/>
          </p:nvGrpSpPr>
          <p:grpSpPr>
            <a:xfrm>
              <a:off x="2475640" y="3500777"/>
              <a:ext cx="887016" cy="316183"/>
              <a:chOff x="2475640" y="3500777"/>
              <a:chExt cx="887016" cy="316183"/>
            </a:xfrm>
          </p:grpSpPr>
          <p:sp>
            <p:nvSpPr>
              <p:cNvPr id="1047" name="直线"/>
              <p:cNvSpPr/>
              <p:nvPr/>
            </p:nvSpPr>
            <p:spPr>
              <a:xfrm flipH="1" flipV="1">
                <a:off x="3002756" y="3816960"/>
                <a:ext cx="359900" cy="0"/>
              </a:xfrm>
              <a:prstGeom prst="line">
                <a:avLst/>
              </a:prstGeom>
              <a:noFill/>
              <a:ln w="3175" cap="rnd" cmpd="sng">
                <a:solidFill>
                  <a:srgbClr val="BFBFBF"/>
                </a:solidFill>
                <a:prstDash val="sysDash"/>
                <a:round/>
              </a:ln>
            </p:spPr>
            <p:txBody>
              <a:bodyPr rtlCol="0" anchor="ctr"/>
              <a:lstStyle/>
              <a:p>
                <a:pPr algn="ctr"/>
              </a:p>
            </p:txBody>
          </p:sp>
          <p:sp>
            <p:nvSpPr>
              <p:cNvPr id="1048" name="直线"/>
              <p:cNvSpPr/>
              <p:nvPr/>
            </p:nvSpPr>
            <p:spPr>
              <a:xfrm flipH="1" flipV="1">
                <a:off x="2475640" y="3500777"/>
                <a:ext cx="527115" cy="316183"/>
              </a:xfrm>
              <a:prstGeom prst="line">
                <a:avLst/>
              </a:prstGeom>
              <a:noFill/>
              <a:ln w="3175" cap="rnd" cmpd="sng">
                <a:solidFill>
                  <a:srgbClr val="BFBFBF"/>
                </a:solidFill>
                <a:prstDash val="sysDash"/>
                <a:round/>
              </a:ln>
            </p:spPr>
            <p:txBody>
              <a:bodyPr rtlCol="0" anchor="ctr"/>
              <a:lstStyle/>
              <a:p>
                <a:pPr algn="ctr"/>
              </a:p>
            </p:txBody>
          </p:sp>
        </p:grpSp>
      </p:grpSp>
      <p:sp>
        <p:nvSpPr>
          <p:cNvPr id="1051" name="矩形"/>
          <p:cNvSpPr/>
          <p:nvPr/>
        </p:nvSpPr>
        <p:spPr>
          <a:xfrm>
            <a:off x="3482975" y="3218180"/>
            <a:ext cx="5255260" cy="12630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4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4、惰性气体吹扫空间</a:t>
            </a:r>
            <a:endParaRPr lang="en-US" altLang="zh-CN"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0" indent="0" algn="l">
              <a:lnSpc>
                <a:spcPct val="150000"/>
              </a:lnSpc>
              <a:spcBef>
                <a:spcPts val="0"/>
              </a:spcBef>
              <a:spcAft>
                <a:spcPts val="0"/>
              </a:spcAft>
              <a:buNone/>
            </a:pPr>
            <a:r>
              <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用惰性气体吹扫受限空间，可能在空间入口附近产生气体危害。在进入准备和进入期间，应进行气体检测，确定开口周围危险区域的大小，设置路障和警示标志，防止误入。</a:t>
            </a:r>
            <a:endPar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5" name="矩形"/>
          <p:cNvSpPr/>
          <p:nvPr/>
        </p:nvSpPr>
        <p:spPr>
          <a:xfrm>
            <a:off x="38100" y="3989704"/>
            <a:ext cx="9077325" cy="454024"/>
          </a:xfrm>
          <a:prstGeom prst="rect">
            <a:avLst/>
          </a:prstGeom>
          <a:solidFill>
            <a:srgbClr val="C9DBE7"/>
          </a:solidFill>
          <a:ln w="3175" cap="flat" cmpd="sng">
            <a:noFill/>
            <a:prstDash val="solid"/>
            <a:round/>
          </a:ln>
        </p:spPr>
        <p:txBody>
          <a:bodyPr rtlCol="0" anchor="ctr"/>
          <a:lstStyle/>
          <a:p>
            <a:pPr algn="ctr"/>
          </a:p>
        </p:txBody>
      </p:sp>
      <p:sp>
        <p:nvSpPr>
          <p:cNvPr id="1056"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一、受限空间作业的概念、涉及的领域及危险特性</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057" name="矩形"/>
          <p:cNvSpPr/>
          <p:nvPr/>
        </p:nvSpPr>
        <p:spPr>
          <a:xfrm>
            <a:off x="2028825" y="1241425"/>
            <a:ext cx="2539999" cy="329564"/>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16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(1)受限空间的辨别</a:t>
            </a:r>
            <a:endParaRPr lang="zh-CN" altLang="en-US" sz="16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058" name="矩形"/>
          <p:cNvSpPr/>
          <p:nvPr/>
        </p:nvSpPr>
        <p:spPr>
          <a:xfrm>
            <a:off x="615950" y="796925"/>
            <a:ext cx="2539999"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受限空间概念</a:t>
            </a:r>
            <a:endParaRPr lang="zh-CN" altLang="en-US" sz="18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059" name="矩形"/>
          <p:cNvSpPr/>
          <p:nvPr/>
        </p:nvSpPr>
        <p:spPr>
          <a:xfrm>
            <a:off x="3473449" y="1827530"/>
            <a:ext cx="5149849" cy="19773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有些受限空间很容易辨别，如：人孔、下水道、锅炉、地窖、容器、管道、隧道、储罐、船舱等多可以定义为密闭空间</a:t>
            </a:r>
            <a:endParaRPr lang="en-US" altLang="zh-CN"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0" indent="0" algn="l">
              <a:lnSpc>
                <a:spcPct val="150000"/>
              </a:lnSpc>
              <a:spcBef>
                <a:spcPts val="0"/>
              </a:spcBef>
              <a:spcAft>
                <a:spcPts val="0"/>
              </a:spcAft>
              <a:buNone/>
            </a:pPr>
            <a:r>
              <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有些密闭空间就不那么容易定义，如：敞开的水箱和脱脂剂箱、敞开的深井。入口设在底部的围栏都应该被定义为密闭空间。这些地方没有自然通风，有可能产生危险气体，所产生的危险气体很难扩散到大气中，因此形成了危险的气体环境。</a:t>
            </a:r>
            <a:endPar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pSp>
        <p:nvGrpSpPr>
          <p:cNvPr id="1132" name="组合"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712470" y="1683385"/>
            <a:ext cx="2508250" cy="2979419"/>
            <a:chOff x="712470" y="1683385"/>
            <a:chExt cx="2508250" cy="2979419"/>
          </a:xfrm>
        </p:grpSpPr>
        <p:grpSp>
          <p:nvGrpSpPr>
            <p:cNvPr id="1101" name="组合"/>
            <p:cNvGrpSpPr/>
            <p:nvPr/>
          </p:nvGrpSpPr>
          <p:grpSpPr>
            <a:xfrm flipH="1">
              <a:off x="1611490" y="1683385"/>
              <a:ext cx="1609229" cy="2955113"/>
              <a:chOff x="1611490" y="1683385"/>
              <a:chExt cx="1609229" cy="2955113"/>
            </a:xfrm>
          </p:grpSpPr>
          <p:sp>
            <p:nvSpPr>
              <p:cNvPr id="1060" name="曲线"/>
              <p:cNvSpPr/>
              <p:nvPr/>
            </p:nvSpPr>
            <p:spPr>
              <a:xfrm>
                <a:off x="1640523" y="2863357"/>
                <a:ext cx="516363" cy="423047"/>
              </a:xfrm>
              <a:custGeom>
                <a:avLst/>
                <a:gdLst>
                  <a:gd name="T1" fmla="*/ 0 w 21600"/>
                  <a:gd name="T2" fmla="*/ 0 h 21600"/>
                  <a:gd name="T3" fmla="*/ 21600 w 21600"/>
                  <a:gd name="T4" fmla="*/ 21600 h 21600"/>
                </a:gdLst>
                <a:ahLst/>
                <a:cxnLst/>
                <a:rect l="T1" t="T2" r="T3" b="T4"/>
                <a:pathLst>
                  <a:path w="21600" h="21600">
                    <a:moveTo>
                      <a:pt x="13371" y="21600"/>
                    </a:moveTo>
                    <a:cubicBezTo>
                      <a:pt x="1645" y="8539"/>
                      <a:pt x="1645" y="8539"/>
                      <a:pt x="1645" y="8539"/>
                    </a:cubicBezTo>
                    <a:cubicBezTo>
                      <a:pt x="0" y="6781"/>
                      <a:pt x="0" y="3767"/>
                      <a:pt x="1439" y="2009"/>
                    </a:cubicBezTo>
                    <a:cubicBezTo>
                      <a:pt x="1439" y="2009"/>
                      <a:pt x="1439" y="2009"/>
                      <a:pt x="1439" y="2009"/>
                    </a:cubicBezTo>
                    <a:cubicBezTo>
                      <a:pt x="2880" y="0"/>
                      <a:pt x="5348" y="0"/>
                      <a:pt x="6788" y="1758"/>
                    </a:cubicBezTo>
                    <a:cubicBezTo>
                      <a:pt x="21600" y="18083"/>
                      <a:pt x="21600" y="18083"/>
                      <a:pt x="21600" y="18083"/>
                    </a:cubicBezTo>
                    <a:cubicBezTo>
                      <a:pt x="20777" y="19088"/>
                      <a:pt x="20777" y="19088"/>
                      <a:pt x="20777" y="19088"/>
                    </a:cubicBezTo>
                    <a:lnTo>
                      <a:pt x="13371" y="21600"/>
                    </a:lnTo>
                    <a:close/>
                  </a:path>
                </a:pathLst>
              </a:custGeom>
              <a:solidFill>
                <a:srgbClr val="484848"/>
              </a:solidFill>
              <a:ln w="9525" cap="flat" cmpd="sng">
                <a:noFill/>
                <a:prstDash val="solid"/>
                <a:round/>
              </a:ln>
            </p:spPr>
            <p:txBody>
              <a:bodyPr rtlCol="0" anchor="ctr"/>
              <a:lstStyle/>
              <a:p>
                <a:pPr algn="ctr"/>
              </a:p>
            </p:txBody>
          </p:sp>
          <p:grpSp>
            <p:nvGrpSpPr>
              <p:cNvPr id="1100" name="组合"/>
              <p:cNvGrpSpPr/>
              <p:nvPr/>
            </p:nvGrpSpPr>
            <p:grpSpPr>
              <a:xfrm>
                <a:off x="1611490" y="1683385"/>
                <a:ext cx="1609229" cy="2955113"/>
                <a:chOff x="1611490" y="1683385"/>
                <a:chExt cx="1609229" cy="2955113"/>
              </a:xfrm>
            </p:grpSpPr>
            <p:sp>
              <p:nvSpPr>
                <p:cNvPr id="1061" name="曲线"/>
                <p:cNvSpPr/>
                <p:nvPr/>
              </p:nvSpPr>
              <p:spPr>
                <a:xfrm>
                  <a:off x="2125780" y="3541478"/>
                  <a:ext cx="588944" cy="1047250"/>
                </a:xfrm>
                <a:custGeom>
                  <a:avLst/>
                  <a:gdLst>
                    <a:gd name="T1" fmla="*/ 0 w 21600"/>
                    <a:gd name="T2" fmla="*/ 0 h 21600"/>
                    <a:gd name="T3" fmla="*/ 21600 w 21600"/>
                    <a:gd name="T4" fmla="*/ 21600 h 21600"/>
                  </a:gdLst>
                  <a:ahLst/>
                  <a:cxnLst/>
                  <a:rect l="T1" t="T2" r="T3" b="T4"/>
                  <a:pathLst>
                    <a:path w="21600" h="21600">
                      <a:moveTo>
                        <a:pt x="5580" y="0"/>
                      </a:moveTo>
                      <a:cubicBezTo>
                        <a:pt x="5580" y="0"/>
                        <a:pt x="5580" y="0"/>
                        <a:pt x="5580" y="0"/>
                      </a:cubicBezTo>
                      <a:cubicBezTo>
                        <a:pt x="5760" y="0"/>
                        <a:pt x="5939" y="0"/>
                        <a:pt x="5939" y="0"/>
                      </a:cubicBezTo>
                      <a:cubicBezTo>
                        <a:pt x="15840" y="0"/>
                        <a:pt x="15840" y="0"/>
                        <a:pt x="15840" y="0"/>
                      </a:cubicBezTo>
                      <a:cubicBezTo>
                        <a:pt x="15840" y="0"/>
                        <a:pt x="16020" y="0"/>
                        <a:pt x="16200" y="0"/>
                      </a:cubicBezTo>
                      <a:cubicBezTo>
                        <a:pt x="16200" y="0"/>
                        <a:pt x="16200" y="0"/>
                        <a:pt x="16200" y="0"/>
                      </a:cubicBezTo>
                      <a:cubicBezTo>
                        <a:pt x="16379" y="0"/>
                        <a:pt x="16379" y="0"/>
                        <a:pt x="16560" y="0"/>
                      </a:cubicBezTo>
                      <a:cubicBezTo>
                        <a:pt x="21600" y="0"/>
                        <a:pt x="21600" y="0"/>
                        <a:pt x="21600" y="0"/>
                      </a:cubicBezTo>
                      <a:cubicBezTo>
                        <a:pt x="21600" y="709"/>
                        <a:pt x="21600" y="709"/>
                        <a:pt x="21600" y="709"/>
                      </a:cubicBezTo>
                      <a:cubicBezTo>
                        <a:pt x="21600" y="709"/>
                        <a:pt x="21600" y="811"/>
                        <a:pt x="21600" y="811"/>
                      </a:cubicBezTo>
                      <a:cubicBezTo>
                        <a:pt x="21600" y="21397"/>
                        <a:pt x="21600" y="21397"/>
                        <a:pt x="21600" y="21397"/>
                      </a:cubicBezTo>
                      <a:cubicBezTo>
                        <a:pt x="21600" y="21498"/>
                        <a:pt x="21600" y="21498"/>
                        <a:pt x="21600" y="21600"/>
                      </a:cubicBezTo>
                      <a:cubicBezTo>
                        <a:pt x="11159" y="21600"/>
                        <a:pt x="11159" y="21600"/>
                        <a:pt x="11159" y="21600"/>
                      </a:cubicBezTo>
                      <a:cubicBezTo>
                        <a:pt x="11159" y="21498"/>
                        <a:pt x="11159" y="21498"/>
                        <a:pt x="11159" y="21397"/>
                      </a:cubicBezTo>
                      <a:cubicBezTo>
                        <a:pt x="11159" y="9126"/>
                        <a:pt x="11159" y="9126"/>
                        <a:pt x="11159" y="9126"/>
                      </a:cubicBezTo>
                      <a:cubicBezTo>
                        <a:pt x="11159" y="9126"/>
                        <a:pt x="11159" y="9025"/>
                        <a:pt x="11159" y="9025"/>
                      </a:cubicBezTo>
                      <a:cubicBezTo>
                        <a:pt x="11159" y="3954"/>
                        <a:pt x="11159" y="3954"/>
                        <a:pt x="11159" y="3954"/>
                      </a:cubicBezTo>
                      <a:cubicBezTo>
                        <a:pt x="11159" y="3650"/>
                        <a:pt x="11340" y="3447"/>
                        <a:pt x="10800" y="3447"/>
                      </a:cubicBezTo>
                      <a:cubicBezTo>
                        <a:pt x="10800" y="3447"/>
                        <a:pt x="10800" y="3447"/>
                        <a:pt x="10800" y="3447"/>
                      </a:cubicBezTo>
                      <a:cubicBezTo>
                        <a:pt x="10259" y="3447"/>
                        <a:pt x="10619" y="3650"/>
                        <a:pt x="10440" y="3853"/>
                      </a:cubicBezTo>
                      <a:cubicBezTo>
                        <a:pt x="10440" y="3853"/>
                        <a:pt x="10440" y="3853"/>
                        <a:pt x="10440" y="3853"/>
                      </a:cubicBezTo>
                      <a:cubicBezTo>
                        <a:pt x="10440" y="21397"/>
                        <a:pt x="10440" y="21397"/>
                        <a:pt x="10440" y="21397"/>
                      </a:cubicBezTo>
                      <a:cubicBezTo>
                        <a:pt x="10440" y="21498"/>
                        <a:pt x="10440" y="21498"/>
                        <a:pt x="10440" y="21600"/>
                      </a:cubicBezTo>
                      <a:cubicBezTo>
                        <a:pt x="179" y="21600"/>
                        <a:pt x="179" y="21600"/>
                        <a:pt x="179" y="21600"/>
                      </a:cubicBezTo>
                      <a:cubicBezTo>
                        <a:pt x="179" y="21498"/>
                        <a:pt x="0" y="21498"/>
                        <a:pt x="0" y="21397"/>
                      </a:cubicBezTo>
                      <a:cubicBezTo>
                        <a:pt x="0" y="507"/>
                        <a:pt x="0" y="507"/>
                        <a:pt x="0" y="507"/>
                      </a:cubicBezTo>
                      <a:cubicBezTo>
                        <a:pt x="0" y="507"/>
                        <a:pt x="0" y="405"/>
                        <a:pt x="179" y="405"/>
                      </a:cubicBezTo>
                      <a:cubicBezTo>
                        <a:pt x="179" y="0"/>
                        <a:pt x="179" y="0"/>
                        <a:pt x="179" y="0"/>
                      </a:cubicBezTo>
                      <a:cubicBezTo>
                        <a:pt x="5219" y="0"/>
                        <a:pt x="5219" y="0"/>
                        <a:pt x="5219" y="0"/>
                      </a:cubicBezTo>
                      <a:cubicBezTo>
                        <a:pt x="5399" y="0"/>
                        <a:pt x="5399" y="0"/>
                        <a:pt x="5580" y="0"/>
                      </a:cubicBezTo>
                      <a:close/>
                    </a:path>
                  </a:pathLst>
                </a:custGeom>
                <a:solidFill>
                  <a:srgbClr val="666666"/>
                </a:solidFill>
                <a:ln w="9525" cap="flat" cmpd="sng">
                  <a:noFill/>
                  <a:prstDash val="solid"/>
                  <a:round/>
                </a:ln>
              </p:spPr>
              <p:txBody>
                <a:bodyPr rtlCol="0" anchor="ctr"/>
                <a:lstStyle/>
                <a:p>
                  <a:pPr algn="ctr"/>
                </a:p>
              </p:txBody>
            </p:sp>
            <p:sp>
              <p:nvSpPr>
                <p:cNvPr id="1062" name="曲线"/>
                <p:cNvSpPr/>
                <p:nvPr/>
              </p:nvSpPr>
              <p:spPr>
                <a:xfrm>
                  <a:off x="2125779" y="3541478"/>
                  <a:ext cx="294472" cy="1047250"/>
                </a:xfrm>
                <a:custGeom>
                  <a:avLst/>
                  <a:gdLst>
                    <a:gd name="T1" fmla="*/ 0 w 21600"/>
                    <a:gd name="T2" fmla="*/ 0 h 21600"/>
                    <a:gd name="T3" fmla="*/ 21600 w 21600"/>
                    <a:gd name="T4" fmla="*/ 21600 h 21600"/>
                  </a:gdLst>
                  <a:ahLst/>
                  <a:cxnLst/>
                  <a:rect l="T1" t="T2" r="T3" b="T4"/>
                  <a:pathLst>
                    <a:path w="21600" h="21600">
                      <a:moveTo>
                        <a:pt x="11159" y="0"/>
                      </a:moveTo>
                      <a:cubicBezTo>
                        <a:pt x="11159" y="0"/>
                        <a:pt x="11159" y="0"/>
                        <a:pt x="11159" y="0"/>
                      </a:cubicBezTo>
                      <a:cubicBezTo>
                        <a:pt x="11520" y="0"/>
                        <a:pt x="11880" y="0"/>
                        <a:pt x="11880" y="0"/>
                      </a:cubicBezTo>
                      <a:cubicBezTo>
                        <a:pt x="21600" y="0"/>
                        <a:pt x="21600" y="0"/>
                        <a:pt x="21600" y="0"/>
                      </a:cubicBezTo>
                      <a:cubicBezTo>
                        <a:pt x="21600" y="3447"/>
                        <a:pt x="21600" y="3447"/>
                        <a:pt x="21600" y="3447"/>
                      </a:cubicBezTo>
                      <a:cubicBezTo>
                        <a:pt x="21600" y="3447"/>
                        <a:pt x="21600" y="3447"/>
                        <a:pt x="21600" y="3447"/>
                      </a:cubicBezTo>
                      <a:cubicBezTo>
                        <a:pt x="21600" y="3447"/>
                        <a:pt x="21600" y="3447"/>
                        <a:pt x="21600" y="3447"/>
                      </a:cubicBezTo>
                      <a:cubicBezTo>
                        <a:pt x="20520" y="3447"/>
                        <a:pt x="21240" y="3650"/>
                        <a:pt x="20879" y="3853"/>
                      </a:cubicBezTo>
                      <a:cubicBezTo>
                        <a:pt x="20879" y="3853"/>
                        <a:pt x="20879" y="3853"/>
                        <a:pt x="20879" y="3853"/>
                      </a:cubicBezTo>
                      <a:cubicBezTo>
                        <a:pt x="20879" y="21397"/>
                        <a:pt x="20879" y="21397"/>
                        <a:pt x="20879" y="21397"/>
                      </a:cubicBezTo>
                      <a:cubicBezTo>
                        <a:pt x="20879" y="21498"/>
                        <a:pt x="20879" y="21498"/>
                        <a:pt x="20879" y="21600"/>
                      </a:cubicBezTo>
                      <a:cubicBezTo>
                        <a:pt x="359" y="21600"/>
                        <a:pt x="359" y="21600"/>
                        <a:pt x="359" y="21600"/>
                      </a:cubicBezTo>
                      <a:cubicBezTo>
                        <a:pt x="359" y="21498"/>
                        <a:pt x="0" y="21498"/>
                        <a:pt x="0" y="21397"/>
                      </a:cubicBezTo>
                      <a:cubicBezTo>
                        <a:pt x="0" y="507"/>
                        <a:pt x="0" y="507"/>
                        <a:pt x="0" y="507"/>
                      </a:cubicBezTo>
                      <a:cubicBezTo>
                        <a:pt x="0" y="507"/>
                        <a:pt x="0" y="405"/>
                        <a:pt x="359" y="405"/>
                      </a:cubicBezTo>
                      <a:cubicBezTo>
                        <a:pt x="359" y="0"/>
                        <a:pt x="359" y="0"/>
                        <a:pt x="359" y="0"/>
                      </a:cubicBezTo>
                      <a:cubicBezTo>
                        <a:pt x="10440" y="0"/>
                        <a:pt x="10440" y="0"/>
                        <a:pt x="10440" y="0"/>
                      </a:cubicBezTo>
                      <a:cubicBezTo>
                        <a:pt x="10799" y="0"/>
                        <a:pt x="10799" y="0"/>
                        <a:pt x="11159" y="0"/>
                      </a:cubicBezTo>
                      <a:close/>
                    </a:path>
                  </a:pathLst>
                </a:custGeom>
                <a:solidFill>
                  <a:srgbClr val="666666"/>
                </a:solidFill>
                <a:ln w="9525" cap="flat" cmpd="sng">
                  <a:noFill/>
                  <a:prstDash val="solid"/>
                  <a:round/>
                </a:ln>
              </p:spPr>
              <p:txBody>
                <a:bodyPr rtlCol="0" anchor="ctr"/>
                <a:lstStyle/>
                <a:p>
                  <a:pPr algn="ctr"/>
                </a:p>
              </p:txBody>
            </p:sp>
            <p:sp>
              <p:nvSpPr>
                <p:cNvPr id="1063" name="曲线"/>
                <p:cNvSpPr/>
                <p:nvPr/>
              </p:nvSpPr>
              <p:spPr>
                <a:xfrm>
                  <a:off x="2111263" y="4485040"/>
                  <a:ext cx="300694" cy="153458"/>
                </a:xfrm>
                <a:custGeom>
                  <a:avLst/>
                  <a:gdLst>
                    <a:gd name="T1" fmla="*/ 0 w 21600"/>
                    <a:gd name="T2" fmla="*/ 0 h 21600"/>
                    <a:gd name="T3" fmla="*/ 21600 w 21600"/>
                    <a:gd name="T4" fmla="*/ 21600 h 21600"/>
                  </a:gdLst>
                  <a:ahLst/>
                  <a:cxnLst/>
                  <a:rect l="T1" t="T2" r="T3" b="T4"/>
                  <a:pathLst>
                    <a:path w="21600" h="21600">
                      <a:moveTo>
                        <a:pt x="10622" y="0"/>
                      </a:moveTo>
                      <a:cubicBezTo>
                        <a:pt x="10622" y="0"/>
                        <a:pt x="10622" y="0"/>
                        <a:pt x="10622" y="0"/>
                      </a:cubicBezTo>
                      <a:cubicBezTo>
                        <a:pt x="16642" y="0"/>
                        <a:pt x="21600" y="7664"/>
                        <a:pt x="21600" y="17419"/>
                      </a:cubicBezTo>
                      <a:cubicBezTo>
                        <a:pt x="21600" y="21600"/>
                        <a:pt x="21600" y="21600"/>
                        <a:pt x="21600" y="21600"/>
                      </a:cubicBezTo>
                      <a:cubicBezTo>
                        <a:pt x="19829" y="21600"/>
                        <a:pt x="19829" y="21600"/>
                        <a:pt x="19829" y="21600"/>
                      </a:cubicBezTo>
                      <a:cubicBezTo>
                        <a:pt x="19829" y="20903"/>
                        <a:pt x="19829" y="20903"/>
                        <a:pt x="19829" y="20903"/>
                      </a:cubicBezTo>
                      <a:cubicBezTo>
                        <a:pt x="19829" y="19509"/>
                        <a:pt x="19121" y="18812"/>
                        <a:pt x="18413" y="18812"/>
                      </a:cubicBezTo>
                      <a:cubicBezTo>
                        <a:pt x="17704" y="18812"/>
                        <a:pt x="17350" y="19509"/>
                        <a:pt x="17350" y="20903"/>
                      </a:cubicBezTo>
                      <a:cubicBezTo>
                        <a:pt x="17350" y="21600"/>
                        <a:pt x="17350" y="21600"/>
                        <a:pt x="17350" y="21600"/>
                      </a:cubicBezTo>
                      <a:cubicBezTo>
                        <a:pt x="15934" y="21600"/>
                        <a:pt x="15934" y="21600"/>
                        <a:pt x="15934" y="21600"/>
                      </a:cubicBezTo>
                      <a:cubicBezTo>
                        <a:pt x="15934" y="20903"/>
                        <a:pt x="15934" y="20903"/>
                        <a:pt x="15934" y="20903"/>
                      </a:cubicBezTo>
                      <a:cubicBezTo>
                        <a:pt x="15934" y="19509"/>
                        <a:pt x="15226" y="18812"/>
                        <a:pt x="14518" y="18812"/>
                      </a:cubicBezTo>
                      <a:cubicBezTo>
                        <a:pt x="13809" y="18812"/>
                        <a:pt x="13455" y="19509"/>
                        <a:pt x="13455" y="20903"/>
                      </a:cubicBezTo>
                      <a:cubicBezTo>
                        <a:pt x="13455" y="21600"/>
                        <a:pt x="13455" y="21600"/>
                        <a:pt x="13455" y="21600"/>
                      </a:cubicBezTo>
                      <a:cubicBezTo>
                        <a:pt x="12039" y="21600"/>
                        <a:pt x="12039" y="21600"/>
                        <a:pt x="12039" y="21600"/>
                      </a:cubicBezTo>
                      <a:cubicBezTo>
                        <a:pt x="12039" y="20903"/>
                        <a:pt x="12039" y="20903"/>
                        <a:pt x="12039" y="20903"/>
                      </a:cubicBezTo>
                      <a:cubicBezTo>
                        <a:pt x="12039" y="19509"/>
                        <a:pt x="11331" y="18812"/>
                        <a:pt x="10622" y="18812"/>
                      </a:cubicBezTo>
                      <a:cubicBezTo>
                        <a:pt x="9914" y="18812"/>
                        <a:pt x="9560" y="19509"/>
                        <a:pt x="9560" y="20903"/>
                      </a:cubicBezTo>
                      <a:cubicBezTo>
                        <a:pt x="9560" y="21600"/>
                        <a:pt x="9560" y="21600"/>
                        <a:pt x="9560" y="21600"/>
                      </a:cubicBezTo>
                      <a:cubicBezTo>
                        <a:pt x="8144" y="21600"/>
                        <a:pt x="8144" y="21600"/>
                        <a:pt x="8144" y="21600"/>
                      </a:cubicBezTo>
                      <a:cubicBezTo>
                        <a:pt x="8144" y="20903"/>
                        <a:pt x="8144" y="20903"/>
                        <a:pt x="8144" y="20903"/>
                      </a:cubicBezTo>
                      <a:cubicBezTo>
                        <a:pt x="8144" y="19509"/>
                        <a:pt x="7436" y="18812"/>
                        <a:pt x="6727" y="18812"/>
                      </a:cubicBezTo>
                      <a:cubicBezTo>
                        <a:pt x="6019" y="18812"/>
                        <a:pt x="5665" y="19509"/>
                        <a:pt x="5665" y="20903"/>
                      </a:cubicBezTo>
                      <a:cubicBezTo>
                        <a:pt x="5665" y="21600"/>
                        <a:pt x="5665" y="21600"/>
                        <a:pt x="5665" y="21600"/>
                      </a:cubicBezTo>
                      <a:cubicBezTo>
                        <a:pt x="4249" y="21600"/>
                        <a:pt x="4249" y="21600"/>
                        <a:pt x="4249" y="21600"/>
                      </a:cubicBezTo>
                      <a:cubicBezTo>
                        <a:pt x="4249" y="20903"/>
                        <a:pt x="4249" y="20903"/>
                        <a:pt x="4249" y="20903"/>
                      </a:cubicBezTo>
                      <a:cubicBezTo>
                        <a:pt x="4249" y="19509"/>
                        <a:pt x="3541" y="18812"/>
                        <a:pt x="2832" y="18812"/>
                      </a:cubicBezTo>
                      <a:cubicBezTo>
                        <a:pt x="2124" y="18812"/>
                        <a:pt x="1770" y="19509"/>
                        <a:pt x="1770" y="20903"/>
                      </a:cubicBezTo>
                      <a:cubicBezTo>
                        <a:pt x="1770" y="21600"/>
                        <a:pt x="1770" y="21600"/>
                        <a:pt x="1770" y="21600"/>
                      </a:cubicBezTo>
                      <a:cubicBezTo>
                        <a:pt x="0" y="21600"/>
                        <a:pt x="0" y="21600"/>
                        <a:pt x="0" y="21600"/>
                      </a:cubicBezTo>
                      <a:cubicBezTo>
                        <a:pt x="0" y="17419"/>
                        <a:pt x="0" y="17419"/>
                        <a:pt x="0" y="17419"/>
                      </a:cubicBezTo>
                      <a:cubicBezTo>
                        <a:pt x="0" y="7664"/>
                        <a:pt x="4603" y="0"/>
                        <a:pt x="10622" y="0"/>
                      </a:cubicBezTo>
                      <a:close/>
                    </a:path>
                  </a:pathLst>
                </a:custGeom>
                <a:solidFill>
                  <a:srgbClr val="242424"/>
                </a:solidFill>
                <a:ln w="9525" cap="flat" cmpd="sng">
                  <a:noFill/>
                  <a:prstDash val="solid"/>
                  <a:round/>
                </a:ln>
              </p:spPr>
              <p:txBody>
                <a:bodyPr rtlCol="0" anchor="ctr"/>
                <a:lstStyle/>
                <a:p>
                  <a:pPr algn="ctr"/>
                </a:p>
              </p:txBody>
            </p:sp>
            <p:sp>
              <p:nvSpPr>
                <p:cNvPr id="1064" name="曲线"/>
                <p:cNvSpPr/>
                <p:nvPr/>
              </p:nvSpPr>
              <p:spPr>
                <a:xfrm>
                  <a:off x="2107116" y="4588728"/>
                  <a:ext cx="304842" cy="49769"/>
                </a:xfrm>
                <a:custGeom>
                  <a:avLst/>
                  <a:gdLst>
                    <a:gd name="T1" fmla="*/ 0 w 21600"/>
                    <a:gd name="T2" fmla="*/ 0 h 21600"/>
                    <a:gd name="T3" fmla="*/ 21600 w 21600"/>
                    <a:gd name="T4" fmla="*/ 21600 h 21600"/>
                  </a:gdLst>
                  <a:ahLst/>
                  <a:cxnLst/>
                  <a:rect l="T1" t="T2" r="T3" b="T4"/>
                  <a:pathLst>
                    <a:path w="21600" h="21600">
                      <a:moveTo>
                        <a:pt x="21251" y="0"/>
                      </a:moveTo>
                      <a:cubicBezTo>
                        <a:pt x="348" y="0"/>
                        <a:pt x="348" y="0"/>
                        <a:pt x="348" y="0"/>
                      </a:cubicBezTo>
                      <a:cubicBezTo>
                        <a:pt x="0" y="6480"/>
                        <a:pt x="348" y="15119"/>
                        <a:pt x="348" y="21600"/>
                      </a:cubicBezTo>
                      <a:cubicBezTo>
                        <a:pt x="8361" y="21600"/>
                        <a:pt x="13587" y="21600"/>
                        <a:pt x="21600" y="21600"/>
                      </a:cubicBezTo>
                      <a:cubicBezTo>
                        <a:pt x="21600" y="15119"/>
                        <a:pt x="21600" y="6480"/>
                        <a:pt x="21251" y="0"/>
                      </a:cubicBezTo>
                      <a:close/>
                    </a:path>
                  </a:pathLst>
                </a:custGeom>
                <a:solidFill>
                  <a:srgbClr val="000000"/>
                </a:solidFill>
                <a:ln w="9525" cap="flat" cmpd="sng">
                  <a:solidFill>
                    <a:srgbClr val="000000"/>
                  </a:solidFill>
                  <a:prstDash val="solid"/>
                  <a:round/>
                </a:ln>
              </p:spPr>
              <p:txBody>
                <a:bodyPr rtlCol="0" anchor="ctr"/>
                <a:lstStyle/>
                <a:p>
                  <a:pPr algn="ctr"/>
                </a:p>
              </p:txBody>
            </p:sp>
            <p:sp>
              <p:nvSpPr>
                <p:cNvPr id="1065" name="曲线"/>
                <p:cNvSpPr/>
                <p:nvPr/>
              </p:nvSpPr>
              <p:spPr>
                <a:xfrm>
                  <a:off x="2430620" y="4485040"/>
                  <a:ext cx="298619" cy="153458"/>
                </a:xfrm>
                <a:custGeom>
                  <a:avLst/>
                  <a:gdLst>
                    <a:gd name="T1" fmla="*/ 0 w 21600"/>
                    <a:gd name="T2" fmla="*/ 0 h 21600"/>
                    <a:gd name="T3" fmla="*/ 21600 w 21600"/>
                    <a:gd name="T4" fmla="*/ 21600 h 21600"/>
                  </a:gdLst>
                  <a:ahLst/>
                  <a:cxnLst/>
                  <a:rect l="T1" t="T2" r="T3" b="T4"/>
                  <a:pathLst>
                    <a:path w="21600" h="21600">
                      <a:moveTo>
                        <a:pt x="10977" y="0"/>
                      </a:moveTo>
                      <a:cubicBezTo>
                        <a:pt x="10977" y="0"/>
                        <a:pt x="10977" y="0"/>
                        <a:pt x="10977" y="0"/>
                      </a:cubicBezTo>
                      <a:cubicBezTo>
                        <a:pt x="16642" y="0"/>
                        <a:pt x="21600" y="7664"/>
                        <a:pt x="21600" y="17419"/>
                      </a:cubicBezTo>
                      <a:cubicBezTo>
                        <a:pt x="21600" y="21600"/>
                        <a:pt x="21600" y="21600"/>
                        <a:pt x="21600" y="21600"/>
                      </a:cubicBezTo>
                      <a:cubicBezTo>
                        <a:pt x="19829" y="21600"/>
                        <a:pt x="19829" y="21600"/>
                        <a:pt x="19829" y="21600"/>
                      </a:cubicBezTo>
                      <a:cubicBezTo>
                        <a:pt x="19829" y="20903"/>
                        <a:pt x="19829" y="20903"/>
                        <a:pt x="19829" y="20903"/>
                      </a:cubicBezTo>
                      <a:cubicBezTo>
                        <a:pt x="19829" y="19509"/>
                        <a:pt x="19475" y="18812"/>
                        <a:pt x="18767" y="18812"/>
                      </a:cubicBezTo>
                      <a:cubicBezTo>
                        <a:pt x="18059" y="18812"/>
                        <a:pt x="17350" y="19509"/>
                        <a:pt x="17350" y="20903"/>
                      </a:cubicBezTo>
                      <a:cubicBezTo>
                        <a:pt x="17350" y="21600"/>
                        <a:pt x="17350" y="21600"/>
                        <a:pt x="17350" y="21600"/>
                      </a:cubicBezTo>
                      <a:cubicBezTo>
                        <a:pt x="15934" y="21600"/>
                        <a:pt x="15934" y="21600"/>
                        <a:pt x="15934" y="21600"/>
                      </a:cubicBezTo>
                      <a:cubicBezTo>
                        <a:pt x="15934" y="20903"/>
                        <a:pt x="15934" y="20903"/>
                        <a:pt x="15934" y="20903"/>
                      </a:cubicBezTo>
                      <a:cubicBezTo>
                        <a:pt x="15934" y="19509"/>
                        <a:pt x="15580" y="18812"/>
                        <a:pt x="14872" y="18812"/>
                      </a:cubicBezTo>
                      <a:cubicBezTo>
                        <a:pt x="14163" y="18812"/>
                        <a:pt x="13455" y="19509"/>
                        <a:pt x="13455" y="20903"/>
                      </a:cubicBezTo>
                      <a:cubicBezTo>
                        <a:pt x="13455" y="21600"/>
                        <a:pt x="13455" y="21600"/>
                        <a:pt x="13455" y="21600"/>
                      </a:cubicBezTo>
                      <a:cubicBezTo>
                        <a:pt x="12039" y="21600"/>
                        <a:pt x="12039" y="21600"/>
                        <a:pt x="12039" y="21600"/>
                      </a:cubicBezTo>
                      <a:cubicBezTo>
                        <a:pt x="12039" y="20903"/>
                        <a:pt x="12039" y="20903"/>
                        <a:pt x="12039" y="20903"/>
                      </a:cubicBezTo>
                      <a:cubicBezTo>
                        <a:pt x="12039" y="19509"/>
                        <a:pt x="11685" y="18812"/>
                        <a:pt x="10977" y="18812"/>
                      </a:cubicBezTo>
                      <a:cubicBezTo>
                        <a:pt x="10268" y="18812"/>
                        <a:pt x="9560" y="19509"/>
                        <a:pt x="9560" y="20903"/>
                      </a:cubicBezTo>
                      <a:cubicBezTo>
                        <a:pt x="9560" y="21600"/>
                        <a:pt x="9560" y="21600"/>
                        <a:pt x="9560" y="21600"/>
                      </a:cubicBezTo>
                      <a:cubicBezTo>
                        <a:pt x="8144" y="21600"/>
                        <a:pt x="8144" y="21600"/>
                        <a:pt x="8144" y="21600"/>
                      </a:cubicBezTo>
                      <a:cubicBezTo>
                        <a:pt x="8144" y="20903"/>
                        <a:pt x="8144" y="20903"/>
                        <a:pt x="8144" y="20903"/>
                      </a:cubicBezTo>
                      <a:cubicBezTo>
                        <a:pt x="8144" y="19509"/>
                        <a:pt x="7790" y="18812"/>
                        <a:pt x="7081" y="18812"/>
                      </a:cubicBezTo>
                      <a:cubicBezTo>
                        <a:pt x="6373" y="18812"/>
                        <a:pt x="5665" y="19509"/>
                        <a:pt x="5665" y="20903"/>
                      </a:cubicBezTo>
                      <a:cubicBezTo>
                        <a:pt x="5665" y="21600"/>
                        <a:pt x="5665" y="21600"/>
                        <a:pt x="5665" y="21600"/>
                      </a:cubicBezTo>
                      <a:cubicBezTo>
                        <a:pt x="4249" y="21600"/>
                        <a:pt x="4249" y="21600"/>
                        <a:pt x="4249" y="21600"/>
                      </a:cubicBezTo>
                      <a:cubicBezTo>
                        <a:pt x="4249" y="20903"/>
                        <a:pt x="4249" y="20903"/>
                        <a:pt x="4249" y="20903"/>
                      </a:cubicBezTo>
                      <a:cubicBezTo>
                        <a:pt x="4249" y="19509"/>
                        <a:pt x="3895" y="18812"/>
                        <a:pt x="3186" y="18812"/>
                      </a:cubicBezTo>
                      <a:cubicBezTo>
                        <a:pt x="2478" y="18812"/>
                        <a:pt x="1770" y="19509"/>
                        <a:pt x="1770" y="20903"/>
                      </a:cubicBezTo>
                      <a:cubicBezTo>
                        <a:pt x="1770" y="21600"/>
                        <a:pt x="1770" y="21600"/>
                        <a:pt x="1770" y="21600"/>
                      </a:cubicBezTo>
                      <a:cubicBezTo>
                        <a:pt x="0" y="21600"/>
                        <a:pt x="0" y="21600"/>
                        <a:pt x="0" y="21600"/>
                      </a:cubicBezTo>
                      <a:cubicBezTo>
                        <a:pt x="0" y="17419"/>
                        <a:pt x="0" y="17419"/>
                        <a:pt x="0" y="17419"/>
                      </a:cubicBezTo>
                      <a:cubicBezTo>
                        <a:pt x="0" y="7664"/>
                        <a:pt x="4957" y="0"/>
                        <a:pt x="10977" y="0"/>
                      </a:cubicBezTo>
                      <a:close/>
                    </a:path>
                  </a:pathLst>
                </a:custGeom>
                <a:solidFill>
                  <a:srgbClr val="242424"/>
                </a:solidFill>
                <a:ln w="9525" cap="flat" cmpd="sng">
                  <a:noFill/>
                  <a:prstDash val="solid"/>
                  <a:round/>
                </a:ln>
              </p:spPr>
              <p:txBody>
                <a:bodyPr rtlCol="0" anchor="ctr"/>
                <a:lstStyle/>
                <a:p>
                  <a:pPr algn="ctr"/>
                </a:p>
              </p:txBody>
            </p:sp>
            <p:sp>
              <p:nvSpPr>
                <p:cNvPr id="1066" name="曲线"/>
                <p:cNvSpPr/>
                <p:nvPr/>
              </p:nvSpPr>
              <p:spPr>
                <a:xfrm>
                  <a:off x="2430620" y="4588728"/>
                  <a:ext cx="298619" cy="49769"/>
                </a:xfrm>
                <a:custGeom>
                  <a:avLst/>
                  <a:gdLst>
                    <a:gd name="T1" fmla="*/ 0 w 21600"/>
                    <a:gd name="T2" fmla="*/ 0 h 21600"/>
                    <a:gd name="T3" fmla="*/ 21600 w 21600"/>
                    <a:gd name="T4" fmla="*/ 21600 h 21600"/>
                  </a:gdLst>
                  <a:ahLst/>
                  <a:cxnLst/>
                  <a:rect l="T1" t="T2" r="T3" b="T4"/>
                  <a:pathLst>
                    <a:path w="21600" h="21600">
                      <a:moveTo>
                        <a:pt x="21600" y="0"/>
                      </a:moveTo>
                      <a:cubicBezTo>
                        <a:pt x="21600" y="6480"/>
                        <a:pt x="21600" y="15119"/>
                        <a:pt x="21600" y="21600"/>
                      </a:cubicBezTo>
                      <a:cubicBezTo>
                        <a:pt x="13455" y="21600"/>
                        <a:pt x="8144" y="21600"/>
                        <a:pt x="0" y="21600"/>
                      </a:cubicBezTo>
                      <a:cubicBezTo>
                        <a:pt x="0" y="15119"/>
                        <a:pt x="0" y="6480"/>
                        <a:pt x="0" y="0"/>
                      </a:cubicBezTo>
                      <a:lnTo>
                        <a:pt x="21600" y="0"/>
                      </a:lnTo>
                      <a:close/>
                    </a:path>
                  </a:pathLst>
                </a:custGeom>
                <a:solidFill>
                  <a:srgbClr val="000000"/>
                </a:solidFill>
                <a:ln w="9525" cap="flat" cmpd="sng">
                  <a:solidFill>
                    <a:srgbClr val="000000"/>
                  </a:solidFill>
                  <a:prstDash val="solid"/>
                  <a:round/>
                </a:ln>
              </p:spPr>
              <p:txBody>
                <a:bodyPr rtlCol="0" anchor="ctr"/>
                <a:lstStyle/>
                <a:p>
                  <a:pPr algn="ctr"/>
                </a:p>
              </p:txBody>
            </p:sp>
            <p:sp>
              <p:nvSpPr>
                <p:cNvPr id="1067" name="曲线"/>
                <p:cNvSpPr/>
                <p:nvPr/>
              </p:nvSpPr>
              <p:spPr>
                <a:xfrm>
                  <a:off x="1924626" y="2562661"/>
                  <a:ext cx="991252" cy="1053471"/>
                </a:xfrm>
                <a:custGeom>
                  <a:avLst/>
                  <a:gdLst>
                    <a:gd name="T1" fmla="*/ 0 w 21600"/>
                    <a:gd name="T2" fmla="*/ 0 h 21600"/>
                    <a:gd name="T3" fmla="*/ 21600 w 21600"/>
                    <a:gd name="T4" fmla="*/ 21600 h 21600"/>
                  </a:gdLst>
                  <a:ahLst/>
                  <a:cxnLst/>
                  <a:rect l="T1" t="T2" r="T3" b="T4"/>
                  <a:pathLst>
                    <a:path w="21600" h="21600">
                      <a:moveTo>
                        <a:pt x="17536" y="7872"/>
                      </a:moveTo>
                      <a:cubicBezTo>
                        <a:pt x="17536" y="13222"/>
                        <a:pt x="17536" y="13222"/>
                        <a:pt x="17536" y="13222"/>
                      </a:cubicBezTo>
                      <a:cubicBezTo>
                        <a:pt x="17536" y="21600"/>
                        <a:pt x="17536" y="21600"/>
                        <a:pt x="17536" y="21600"/>
                      </a:cubicBezTo>
                      <a:cubicBezTo>
                        <a:pt x="4063" y="21600"/>
                        <a:pt x="4063" y="21600"/>
                        <a:pt x="4063" y="21600"/>
                      </a:cubicBezTo>
                      <a:cubicBezTo>
                        <a:pt x="4063" y="13222"/>
                        <a:pt x="4063" y="13222"/>
                        <a:pt x="4063" y="13222"/>
                      </a:cubicBezTo>
                      <a:cubicBezTo>
                        <a:pt x="4063" y="12818"/>
                        <a:pt x="4063" y="12818"/>
                        <a:pt x="4063" y="12818"/>
                      </a:cubicBezTo>
                      <a:cubicBezTo>
                        <a:pt x="0" y="12818"/>
                        <a:pt x="0" y="12818"/>
                        <a:pt x="0" y="12818"/>
                      </a:cubicBezTo>
                      <a:cubicBezTo>
                        <a:pt x="320" y="4138"/>
                        <a:pt x="320" y="4138"/>
                        <a:pt x="320" y="4138"/>
                      </a:cubicBezTo>
                      <a:cubicBezTo>
                        <a:pt x="427" y="2220"/>
                        <a:pt x="534" y="1816"/>
                        <a:pt x="2566" y="1110"/>
                      </a:cubicBezTo>
                      <a:cubicBezTo>
                        <a:pt x="6629" y="0"/>
                        <a:pt x="6629" y="0"/>
                        <a:pt x="6629" y="0"/>
                      </a:cubicBezTo>
                      <a:cubicBezTo>
                        <a:pt x="9516" y="0"/>
                        <a:pt x="9516" y="0"/>
                        <a:pt x="9516" y="0"/>
                      </a:cubicBezTo>
                      <a:cubicBezTo>
                        <a:pt x="12083" y="0"/>
                        <a:pt x="12083" y="0"/>
                        <a:pt x="12083" y="0"/>
                      </a:cubicBezTo>
                      <a:cubicBezTo>
                        <a:pt x="14863" y="0"/>
                        <a:pt x="14863" y="0"/>
                        <a:pt x="14863" y="0"/>
                      </a:cubicBezTo>
                      <a:cubicBezTo>
                        <a:pt x="18605" y="1009"/>
                        <a:pt x="18605" y="1009"/>
                        <a:pt x="18605" y="1009"/>
                      </a:cubicBezTo>
                      <a:cubicBezTo>
                        <a:pt x="21279" y="1917"/>
                        <a:pt x="21172" y="1917"/>
                        <a:pt x="21279" y="4642"/>
                      </a:cubicBezTo>
                      <a:cubicBezTo>
                        <a:pt x="21600" y="11607"/>
                        <a:pt x="21600" y="11607"/>
                        <a:pt x="21600" y="11607"/>
                      </a:cubicBezTo>
                      <a:cubicBezTo>
                        <a:pt x="17536" y="11607"/>
                        <a:pt x="17536" y="11607"/>
                        <a:pt x="17536" y="11607"/>
                      </a:cubicBezTo>
                      <a:cubicBezTo>
                        <a:pt x="17536" y="7872"/>
                        <a:pt x="17536" y="7872"/>
                        <a:pt x="17536" y="7872"/>
                      </a:cubicBezTo>
                      <a:cubicBezTo>
                        <a:pt x="17536" y="7872"/>
                        <a:pt x="17536" y="7872"/>
                        <a:pt x="17536" y="7872"/>
                      </a:cubicBezTo>
                      <a:close/>
                    </a:path>
                  </a:pathLst>
                </a:custGeom>
                <a:solidFill>
                  <a:srgbClr val="242424"/>
                </a:solidFill>
                <a:ln w="9525" cap="flat" cmpd="sng">
                  <a:noFill/>
                  <a:prstDash val="solid"/>
                  <a:round/>
                </a:ln>
              </p:spPr>
              <p:txBody>
                <a:bodyPr rtlCol="0" anchor="ctr"/>
                <a:lstStyle/>
                <a:p>
                  <a:pPr algn="ctr"/>
                </a:p>
              </p:txBody>
            </p:sp>
            <p:sp>
              <p:nvSpPr>
                <p:cNvPr id="1068" name="曲线"/>
                <p:cNvSpPr/>
                <p:nvPr/>
              </p:nvSpPr>
              <p:spPr>
                <a:xfrm>
                  <a:off x="1924626" y="2562661"/>
                  <a:ext cx="491479" cy="1053471"/>
                </a:xfrm>
                <a:custGeom>
                  <a:avLst/>
                  <a:gdLst>
                    <a:gd name="T1" fmla="*/ 0 w 21600"/>
                    <a:gd name="T2" fmla="*/ 0 h 21600"/>
                    <a:gd name="T3" fmla="*/ 21600 w 21600"/>
                    <a:gd name="T4" fmla="*/ 21600 h 21600"/>
                  </a:gdLst>
                  <a:ahLst/>
                  <a:cxnLst/>
                  <a:rect l="T1" t="T2" r="T3" b="T4"/>
                  <a:pathLst>
                    <a:path w="21600" h="21600">
                      <a:moveTo>
                        <a:pt x="21600" y="21600"/>
                      </a:moveTo>
                      <a:cubicBezTo>
                        <a:pt x="8208" y="21600"/>
                        <a:pt x="8208" y="21600"/>
                        <a:pt x="8208" y="21600"/>
                      </a:cubicBezTo>
                      <a:cubicBezTo>
                        <a:pt x="8208" y="13222"/>
                        <a:pt x="8208" y="13222"/>
                        <a:pt x="8208" y="13222"/>
                      </a:cubicBezTo>
                      <a:cubicBezTo>
                        <a:pt x="8208" y="12818"/>
                        <a:pt x="8208" y="12818"/>
                        <a:pt x="8208" y="12818"/>
                      </a:cubicBezTo>
                      <a:cubicBezTo>
                        <a:pt x="0" y="12818"/>
                        <a:pt x="0" y="12818"/>
                        <a:pt x="0" y="12818"/>
                      </a:cubicBezTo>
                      <a:cubicBezTo>
                        <a:pt x="647" y="4138"/>
                        <a:pt x="647" y="4138"/>
                        <a:pt x="647" y="4138"/>
                      </a:cubicBezTo>
                      <a:cubicBezTo>
                        <a:pt x="863" y="2220"/>
                        <a:pt x="1079" y="1816"/>
                        <a:pt x="5183" y="1110"/>
                      </a:cubicBezTo>
                      <a:cubicBezTo>
                        <a:pt x="13391" y="0"/>
                        <a:pt x="13391" y="0"/>
                        <a:pt x="13391" y="0"/>
                      </a:cubicBezTo>
                      <a:cubicBezTo>
                        <a:pt x="19223" y="0"/>
                        <a:pt x="19223" y="0"/>
                        <a:pt x="19223" y="0"/>
                      </a:cubicBezTo>
                      <a:cubicBezTo>
                        <a:pt x="21600" y="0"/>
                        <a:pt x="21600" y="0"/>
                        <a:pt x="21600" y="0"/>
                      </a:cubicBezTo>
                      <a:lnTo>
                        <a:pt x="21600" y="21600"/>
                      </a:lnTo>
                      <a:close/>
                    </a:path>
                  </a:pathLst>
                </a:custGeom>
                <a:solidFill>
                  <a:srgbClr val="484848"/>
                </a:solidFill>
                <a:ln w="9525" cap="flat" cmpd="sng">
                  <a:noFill/>
                  <a:prstDash val="solid"/>
                  <a:round/>
                </a:ln>
              </p:spPr>
              <p:txBody>
                <a:bodyPr rtlCol="0" anchor="ctr"/>
                <a:lstStyle/>
                <a:p>
                  <a:pPr algn="ctr"/>
                </a:p>
              </p:txBody>
            </p:sp>
            <p:sp>
              <p:nvSpPr>
                <p:cNvPr id="1069" name="曲线"/>
                <p:cNvSpPr/>
                <p:nvPr/>
              </p:nvSpPr>
              <p:spPr>
                <a:xfrm>
                  <a:off x="2229467" y="2415423"/>
                  <a:ext cx="373274" cy="497704"/>
                </a:xfrm>
                <a:custGeom>
                  <a:avLst/>
                  <a:gdLst>
                    <a:gd name="T1" fmla="*/ 0 w 21600"/>
                    <a:gd name="T2" fmla="*/ 0 h 21600"/>
                    <a:gd name="T3" fmla="*/ 21600 w 21600"/>
                    <a:gd name="T4" fmla="*/ 21600 h 21600"/>
                  </a:gdLst>
                  <a:ahLst/>
                  <a:cxnLst/>
                  <a:rect l="T1" t="T2" r="T3" b="T4"/>
                  <a:pathLst>
                    <a:path w="21600" h="21600">
                      <a:moveTo>
                        <a:pt x="21600" y="6390"/>
                      </a:moveTo>
                      <a:lnTo>
                        <a:pt x="11039" y="21600"/>
                      </a:lnTo>
                      <a:lnTo>
                        <a:pt x="0" y="6390"/>
                      </a:lnTo>
                      <a:lnTo>
                        <a:pt x="3959" y="6209"/>
                      </a:lnTo>
                      <a:lnTo>
                        <a:pt x="3959" y="0"/>
                      </a:lnTo>
                      <a:lnTo>
                        <a:pt x="18119" y="0"/>
                      </a:lnTo>
                      <a:lnTo>
                        <a:pt x="18119" y="6209"/>
                      </a:lnTo>
                      <a:lnTo>
                        <a:pt x="21600" y="6390"/>
                      </a:lnTo>
                      <a:close/>
                    </a:path>
                  </a:pathLst>
                </a:custGeom>
                <a:solidFill>
                  <a:srgbClr val="E5E5E5"/>
                </a:solidFill>
                <a:ln w="9525" cap="flat" cmpd="sng">
                  <a:noFill/>
                  <a:prstDash val="solid"/>
                  <a:round/>
                </a:ln>
              </p:spPr>
              <p:txBody>
                <a:bodyPr rtlCol="0" anchor="ctr"/>
                <a:lstStyle/>
                <a:p>
                  <a:pPr algn="ctr"/>
                </a:p>
              </p:txBody>
            </p:sp>
            <p:sp>
              <p:nvSpPr>
                <p:cNvPr id="1070" name="曲线"/>
                <p:cNvSpPr/>
                <p:nvPr/>
              </p:nvSpPr>
              <p:spPr>
                <a:xfrm>
                  <a:off x="2287533" y="2415423"/>
                  <a:ext cx="255072" cy="207376"/>
                </a:xfrm>
                <a:custGeom>
                  <a:avLst/>
                  <a:gdLst>
                    <a:gd name="T1" fmla="*/ 0 w 21600"/>
                    <a:gd name="T2" fmla="*/ 0 h 21600"/>
                    <a:gd name="T3" fmla="*/ 21600 w 21600"/>
                    <a:gd name="T4" fmla="*/ 21600 h 21600"/>
                  </a:gdLst>
                  <a:ahLst/>
                  <a:cxnLst/>
                  <a:rect l="T1" t="T2" r="T3" b="T4"/>
                  <a:pathLst>
                    <a:path w="21600" h="21600">
                      <a:moveTo>
                        <a:pt x="0" y="14914"/>
                      </a:moveTo>
                      <a:cubicBezTo>
                        <a:pt x="830" y="14914"/>
                        <a:pt x="830" y="14914"/>
                        <a:pt x="830" y="14914"/>
                      </a:cubicBezTo>
                      <a:cubicBezTo>
                        <a:pt x="830" y="0"/>
                        <a:pt x="830" y="0"/>
                        <a:pt x="830" y="0"/>
                      </a:cubicBezTo>
                      <a:cubicBezTo>
                        <a:pt x="21600" y="0"/>
                        <a:pt x="21600" y="0"/>
                        <a:pt x="21600" y="0"/>
                      </a:cubicBezTo>
                      <a:cubicBezTo>
                        <a:pt x="21600" y="14914"/>
                        <a:pt x="21600" y="14914"/>
                        <a:pt x="21600" y="14914"/>
                      </a:cubicBezTo>
                      <a:cubicBezTo>
                        <a:pt x="21600" y="14914"/>
                        <a:pt x="21600" y="14914"/>
                        <a:pt x="21600" y="14914"/>
                      </a:cubicBezTo>
                      <a:cubicBezTo>
                        <a:pt x="19107" y="19028"/>
                        <a:pt x="15369" y="21600"/>
                        <a:pt x="10800" y="21600"/>
                      </a:cubicBezTo>
                      <a:cubicBezTo>
                        <a:pt x="6646" y="21600"/>
                        <a:pt x="2492" y="19028"/>
                        <a:pt x="0" y="14914"/>
                      </a:cubicBezTo>
                      <a:close/>
                    </a:path>
                  </a:pathLst>
                </a:custGeom>
                <a:solidFill>
                  <a:srgbClr val="E0DAAF"/>
                </a:solidFill>
                <a:ln w="9525" cap="flat" cmpd="sng">
                  <a:noFill/>
                  <a:prstDash val="solid"/>
                  <a:round/>
                </a:ln>
              </p:spPr>
              <p:txBody>
                <a:bodyPr rtlCol="0" anchor="ctr"/>
                <a:lstStyle/>
                <a:p>
                  <a:pPr algn="ctr"/>
                </a:p>
              </p:txBody>
            </p:sp>
            <p:sp>
              <p:nvSpPr>
                <p:cNvPr id="1071" name="曲线"/>
                <p:cNvSpPr/>
                <p:nvPr/>
              </p:nvSpPr>
              <p:spPr>
                <a:xfrm>
                  <a:off x="2297901" y="2415423"/>
                  <a:ext cx="244702" cy="157606"/>
                </a:xfrm>
                <a:custGeom>
                  <a:avLst/>
                  <a:gdLst>
                    <a:gd name="T1" fmla="*/ 0 w 21600"/>
                    <a:gd name="T2" fmla="*/ 0 h 21600"/>
                    <a:gd name="T3" fmla="*/ 21600 w 21600"/>
                    <a:gd name="T4" fmla="*/ 21600 h 21600"/>
                  </a:gdLst>
                  <a:ahLst/>
                  <a:cxnLst/>
                  <a:rect l="T1" t="T2" r="T3" b="T4"/>
                  <a:pathLst>
                    <a:path w="21600" h="21600">
                      <a:moveTo>
                        <a:pt x="0" y="18899"/>
                      </a:moveTo>
                      <a:cubicBezTo>
                        <a:pt x="0" y="0"/>
                        <a:pt x="0" y="0"/>
                        <a:pt x="0" y="0"/>
                      </a:cubicBezTo>
                      <a:cubicBezTo>
                        <a:pt x="21600" y="0"/>
                        <a:pt x="21600" y="0"/>
                        <a:pt x="21600" y="0"/>
                      </a:cubicBezTo>
                      <a:cubicBezTo>
                        <a:pt x="21600" y="18899"/>
                        <a:pt x="21600" y="18899"/>
                        <a:pt x="21600" y="18899"/>
                      </a:cubicBezTo>
                      <a:cubicBezTo>
                        <a:pt x="18144" y="20249"/>
                        <a:pt x="14256" y="21600"/>
                        <a:pt x="10799" y="21600"/>
                      </a:cubicBezTo>
                      <a:cubicBezTo>
                        <a:pt x="6912" y="21600"/>
                        <a:pt x="3455" y="20249"/>
                        <a:pt x="0" y="18899"/>
                      </a:cubicBezTo>
                      <a:close/>
                    </a:path>
                  </a:pathLst>
                </a:custGeom>
                <a:solidFill>
                  <a:srgbClr val="CAC59E"/>
                </a:solidFill>
                <a:ln w="9525" cap="flat" cmpd="sng">
                  <a:noFill/>
                  <a:prstDash val="solid"/>
                  <a:round/>
                </a:ln>
              </p:spPr>
              <p:txBody>
                <a:bodyPr rtlCol="0" anchor="ctr"/>
                <a:lstStyle/>
                <a:p>
                  <a:pPr algn="ctr"/>
                </a:p>
              </p:txBody>
            </p:sp>
            <p:sp>
              <p:nvSpPr>
                <p:cNvPr id="1072" name="曲线"/>
                <p:cNvSpPr/>
                <p:nvPr/>
              </p:nvSpPr>
              <p:spPr>
                <a:xfrm>
                  <a:off x="2264720" y="2415423"/>
                  <a:ext cx="151383" cy="348392"/>
                </a:xfrm>
                <a:custGeom>
                  <a:avLst/>
                  <a:gdLst>
                    <a:gd name="T1" fmla="*/ 0 w 21600"/>
                    <a:gd name="T2" fmla="*/ 0 h 21600"/>
                    <a:gd name="T3" fmla="*/ 21600 w 21600"/>
                    <a:gd name="T4" fmla="*/ 21600 h 21600"/>
                  </a:gdLst>
                  <a:ahLst/>
                  <a:cxnLst/>
                  <a:rect l="T1" t="T2" r="T3" b="T4"/>
                  <a:pathLst>
                    <a:path w="21600" h="21600">
                      <a:moveTo>
                        <a:pt x="21600" y="21600"/>
                      </a:moveTo>
                      <a:lnTo>
                        <a:pt x="0" y="9128"/>
                      </a:lnTo>
                      <a:lnTo>
                        <a:pt x="4734" y="8871"/>
                      </a:lnTo>
                      <a:lnTo>
                        <a:pt x="4734" y="0"/>
                      </a:lnTo>
                      <a:lnTo>
                        <a:pt x="21600" y="0"/>
                      </a:lnTo>
                      <a:lnTo>
                        <a:pt x="21600" y="21600"/>
                      </a:lnTo>
                      <a:close/>
                    </a:path>
                  </a:pathLst>
                </a:custGeom>
                <a:solidFill>
                  <a:srgbClr val="E5E5E5"/>
                </a:solidFill>
                <a:ln w="9525" cap="flat" cmpd="sng">
                  <a:noFill/>
                  <a:prstDash val="solid"/>
                  <a:round/>
                </a:ln>
              </p:spPr>
              <p:txBody>
                <a:bodyPr rtlCol="0" anchor="ctr"/>
                <a:lstStyle/>
                <a:p>
                  <a:pPr algn="ctr"/>
                </a:p>
              </p:txBody>
            </p:sp>
            <p:sp>
              <p:nvSpPr>
                <p:cNvPr id="1073" name="曲线"/>
                <p:cNvSpPr/>
                <p:nvPr/>
              </p:nvSpPr>
              <p:spPr>
                <a:xfrm>
                  <a:off x="2287533" y="2415423"/>
                  <a:ext cx="128572" cy="207376"/>
                </a:xfrm>
                <a:custGeom>
                  <a:avLst/>
                  <a:gdLst>
                    <a:gd name="T1" fmla="*/ 0 w 21600"/>
                    <a:gd name="T2" fmla="*/ 0 h 21600"/>
                    <a:gd name="T3" fmla="*/ 21600 w 21600"/>
                    <a:gd name="T4" fmla="*/ 21600 h 21600"/>
                  </a:gdLst>
                  <a:ahLst/>
                  <a:cxnLst/>
                  <a:rect l="T1" t="T2" r="T3" b="T4"/>
                  <a:pathLst>
                    <a:path w="21600" h="21600">
                      <a:moveTo>
                        <a:pt x="0" y="14914"/>
                      </a:moveTo>
                      <a:cubicBezTo>
                        <a:pt x="1661" y="14914"/>
                        <a:pt x="1661" y="14914"/>
                        <a:pt x="1661" y="14914"/>
                      </a:cubicBezTo>
                      <a:cubicBezTo>
                        <a:pt x="1661" y="0"/>
                        <a:pt x="1661" y="0"/>
                        <a:pt x="1661" y="0"/>
                      </a:cubicBezTo>
                      <a:cubicBezTo>
                        <a:pt x="21600" y="0"/>
                        <a:pt x="21600" y="0"/>
                        <a:pt x="21600" y="0"/>
                      </a:cubicBezTo>
                      <a:cubicBezTo>
                        <a:pt x="21600" y="21600"/>
                        <a:pt x="21600" y="21600"/>
                        <a:pt x="21600" y="21600"/>
                      </a:cubicBezTo>
                      <a:cubicBezTo>
                        <a:pt x="21600" y="21600"/>
                        <a:pt x="21600" y="21600"/>
                        <a:pt x="21600" y="21600"/>
                      </a:cubicBezTo>
                      <a:cubicBezTo>
                        <a:pt x="13292" y="21600"/>
                        <a:pt x="4984" y="19028"/>
                        <a:pt x="0" y="14914"/>
                      </a:cubicBezTo>
                      <a:close/>
                    </a:path>
                  </a:pathLst>
                </a:custGeom>
                <a:solidFill>
                  <a:srgbClr val="EAE5C6"/>
                </a:solidFill>
                <a:ln w="9525" cap="flat" cmpd="sng">
                  <a:noFill/>
                  <a:prstDash val="solid"/>
                  <a:round/>
                </a:ln>
              </p:spPr>
              <p:txBody>
                <a:bodyPr rtlCol="0" anchor="ctr"/>
                <a:lstStyle/>
                <a:p>
                  <a:pPr algn="ctr"/>
                </a:p>
              </p:txBody>
            </p:sp>
            <p:sp>
              <p:nvSpPr>
                <p:cNvPr id="1074" name="曲线"/>
                <p:cNvSpPr/>
                <p:nvPr/>
              </p:nvSpPr>
              <p:spPr>
                <a:xfrm>
                  <a:off x="2297901" y="2415423"/>
                  <a:ext cx="118204" cy="157606"/>
                </a:xfrm>
                <a:custGeom>
                  <a:avLst/>
                  <a:gdLst>
                    <a:gd name="T1" fmla="*/ 0 w 21600"/>
                    <a:gd name="T2" fmla="*/ 0 h 21600"/>
                    <a:gd name="T3" fmla="*/ 21600 w 21600"/>
                    <a:gd name="T4" fmla="*/ 21600 h 21600"/>
                  </a:gdLst>
                  <a:ahLst/>
                  <a:cxnLst/>
                  <a:rect l="T1" t="T2" r="T3" b="T4"/>
                  <a:pathLst>
                    <a:path w="21600" h="21600">
                      <a:moveTo>
                        <a:pt x="0" y="18899"/>
                      </a:moveTo>
                      <a:cubicBezTo>
                        <a:pt x="0" y="0"/>
                        <a:pt x="0" y="0"/>
                        <a:pt x="0" y="0"/>
                      </a:cubicBezTo>
                      <a:cubicBezTo>
                        <a:pt x="21600" y="0"/>
                        <a:pt x="21600" y="0"/>
                        <a:pt x="21600" y="0"/>
                      </a:cubicBezTo>
                      <a:cubicBezTo>
                        <a:pt x="21600" y="21600"/>
                        <a:pt x="21600" y="21600"/>
                        <a:pt x="21600" y="21600"/>
                      </a:cubicBezTo>
                      <a:cubicBezTo>
                        <a:pt x="14400" y="21600"/>
                        <a:pt x="7199" y="20249"/>
                        <a:pt x="0" y="18899"/>
                      </a:cubicBezTo>
                      <a:close/>
                    </a:path>
                  </a:pathLst>
                </a:custGeom>
                <a:solidFill>
                  <a:srgbClr val="DAD6B9"/>
                </a:solidFill>
                <a:ln w="9525" cap="flat" cmpd="sng">
                  <a:noFill/>
                  <a:prstDash val="solid"/>
                  <a:round/>
                </a:ln>
              </p:spPr>
              <p:txBody>
                <a:bodyPr rtlCol="0" anchor="ctr"/>
                <a:lstStyle/>
                <a:p>
                  <a:pPr algn="ctr"/>
                </a:p>
              </p:txBody>
            </p:sp>
            <p:sp>
              <p:nvSpPr>
                <p:cNvPr id="1075" name="曲线"/>
                <p:cNvSpPr/>
                <p:nvPr/>
              </p:nvSpPr>
              <p:spPr>
                <a:xfrm>
                  <a:off x="2028313" y="1751819"/>
                  <a:ext cx="783877" cy="777662"/>
                </a:xfrm>
                <a:custGeom>
                  <a:avLst/>
                  <a:gdLst>
                    <a:gd name="T1" fmla="*/ 0 w 21600"/>
                    <a:gd name="T2" fmla="*/ 0 h 21600"/>
                    <a:gd name="T3" fmla="*/ 21600 w 21600"/>
                    <a:gd name="T4" fmla="*/ 21600 h 21600"/>
                  </a:gdLst>
                  <a:ahLst/>
                  <a:cxnLst/>
                  <a:rect l="T1" t="T2" r="T3" b="T4"/>
                  <a:pathLst>
                    <a:path w="21600" h="21600">
                      <a:moveTo>
                        <a:pt x="10799" y="0"/>
                      </a:moveTo>
                      <a:cubicBezTo>
                        <a:pt x="10934" y="0"/>
                        <a:pt x="11205" y="136"/>
                        <a:pt x="11475" y="136"/>
                      </a:cubicBezTo>
                      <a:cubicBezTo>
                        <a:pt x="18764" y="136"/>
                        <a:pt x="18764" y="136"/>
                        <a:pt x="18764" y="136"/>
                      </a:cubicBezTo>
                      <a:cubicBezTo>
                        <a:pt x="19305" y="2460"/>
                        <a:pt x="19305" y="2460"/>
                        <a:pt x="19305" y="2460"/>
                      </a:cubicBezTo>
                      <a:cubicBezTo>
                        <a:pt x="21600" y="4784"/>
                        <a:pt x="21600" y="4784"/>
                        <a:pt x="21600" y="4784"/>
                      </a:cubicBezTo>
                      <a:cubicBezTo>
                        <a:pt x="21600" y="10526"/>
                        <a:pt x="21600" y="10526"/>
                        <a:pt x="21600" y="10526"/>
                      </a:cubicBezTo>
                      <a:cubicBezTo>
                        <a:pt x="21464" y="10526"/>
                        <a:pt x="21464" y="10526"/>
                        <a:pt x="21464" y="10526"/>
                      </a:cubicBezTo>
                      <a:cubicBezTo>
                        <a:pt x="21464" y="10663"/>
                        <a:pt x="21464" y="10800"/>
                        <a:pt x="21464" y="10800"/>
                      </a:cubicBezTo>
                      <a:cubicBezTo>
                        <a:pt x="21464" y="16815"/>
                        <a:pt x="16739" y="21600"/>
                        <a:pt x="10799" y="21600"/>
                      </a:cubicBezTo>
                      <a:cubicBezTo>
                        <a:pt x="4860" y="21600"/>
                        <a:pt x="0" y="16815"/>
                        <a:pt x="0" y="10800"/>
                      </a:cubicBezTo>
                      <a:cubicBezTo>
                        <a:pt x="0" y="10526"/>
                        <a:pt x="0" y="10253"/>
                        <a:pt x="0" y="9979"/>
                      </a:cubicBezTo>
                      <a:cubicBezTo>
                        <a:pt x="0" y="2324"/>
                        <a:pt x="0" y="2324"/>
                        <a:pt x="0" y="2324"/>
                      </a:cubicBezTo>
                      <a:cubicBezTo>
                        <a:pt x="1619" y="136"/>
                        <a:pt x="1619" y="136"/>
                        <a:pt x="1619" y="136"/>
                      </a:cubicBezTo>
                      <a:cubicBezTo>
                        <a:pt x="10124" y="136"/>
                        <a:pt x="10124" y="136"/>
                        <a:pt x="10124" y="136"/>
                      </a:cubicBezTo>
                      <a:cubicBezTo>
                        <a:pt x="10259" y="136"/>
                        <a:pt x="10530" y="0"/>
                        <a:pt x="10799" y="0"/>
                      </a:cubicBezTo>
                      <a:close/>
                    </a:path>
                  </a:pathLst>
                </a:custGeom>
                <a:solidFill>
                  <a:srgbClr val="F7C2AB"/>
                </a:solidFill>
                <a:ln w="9525" cap="flat" cmpd="sng">
                  <a:noFill/>
                  <a:prstDash val="solid"/>
                  <a:round/>
                </a:ln>
              </p:spPr>
              <p:txBody>
                <a:bodyPr rtlCol="0" anchor="ctr"/>
                <a:lstStyle/>
                <a:p>
                  <a:pPr algn="ctr"/>
                </a:p>
              </p:txBody>
            </p:sp>
            <p:sp>
              <p:nvSpPr>
                <p:cNvPr id="1076" name="曲线"/>
                <p:cNvSpPr/>
                <p:nvPr/>
              </p:nvSpPr>
              <p:spPr>
                <a:xfrm>
                  <a:off x="2028313" y="1755967"/>
                  <a:ext cx="338021" cy="767292"/>
                </a:xfrm>
                <a:custGeom>
                  <a:avLst/>
                  <a:gdLst>
                    <a:gd name="T1" fmla="*/ 0 w 21600"/>
                    <a:gd name="T2" fmla="*/ 0 h 21600"/>
                    <a:gd name="T3" fmla="*/ 21600 w 21600"/>
                    <a:gd name="T4" fmla="*/ 21600 h 21600"/>
                  </a:gdLst>
                  <a:ahLst/>
                  <a:cxnLst/>
                  <a:rect l="T1" t="T2" r="T3" b="T4"/>
                  <a:pathLst>
                    <a:path w="21600" h="21600">
                      <a:moveTo>
                        <a:pt x="21600" y="21600"/>
                      </a:moveTo>
                      <a:cubicBezTo>
                        <a:pt x="9391" y="20907"/>
                        <a:pt x="0" y="16338"/>
                        <a:pt x="0" y="10800"/>
                      </a:cubicBezTo>
                      <a:cubicBezTo>
                        <a:pt x="0" y="10523"/>
                        <a:pt x="0" y="10246"/>
                        <a:pt x="0" y="9969"/>
                      </a:cubicBezTo>
                      <a:cubicBezTo>
                        <a:pt x="0" y="2215"/>
                        <a:pt x="0" y="2215"/>
                        <a:pt x="0" y="2215"/>
                      </a:cubicBezTo>
                      <a:cubicBezTo>
                        <a:pt x="3756" y="0"/>
                        <a:pt x="3756" y="0"/>
                        <a:pt x="3756" y="0"/>
                      </a:cubicBezTo>
                      <a:cubicBezTo>
                        <a:pt x="21600" y="0"/>
                        <a:pt x="21600" y="0"/>
                        <a:pt x="21600" y="0"/>
                      </a:cubicBezTo>
                      <a:lnTo>
                        <a:pt x="21600" y="21600"/>
                      </a:lnTo>
                      <a:close/>
                    </a:path>
                  </a:pathLst>
                </a:custGeom>
                <a:solidFill>
                  <a:srgbClr val="FAD9CA"/>
                </a:solidFill>
                <a:ln w="9525" cap="flat" cmpd="sng">
                  <a:noFill/>
                  <a:prstDash val="solid"/>
                  <a:round/>
                </a:ln>
              </p:spPr>
              <p:txBody>
                <a:bodyPr rtlCol="0" anchor="ctr"/>
                <a:lstStyle/>
                <a:p>
                  <a:pPr algn="ctr"/>
                </a:p>
              </p:txBody>
            </p:sp>
            <p:sp>
              <p:nvSpPr>
                <p:cNvPr id="1077" name="曲线"/>
                <p:cNvSpPr/>
                <p:nvPr/>
              </p:nvSpPr>
              <p:spPr>
                <a:xfrm>
                  <a:off x="1988912" y="1683385"/>
                  <a:ext cx="823279" cy="329729"/>
                </a:xfrm>
                <a:custGeom>
                  <a:avLst/>
                  <a:gdLst>
                    <a:gd name="T1" fmla="*/ 0 w 21600"/>
                    <a:gd name="T2" fmla="*/ 0 h 21600"/>
                    <a:gd name="T3" fmla="*/ 21600 w 21600"/>
                    <a:gd name="T4" fmla="*/ 21600 h 21600"/>
                  </a:gdLst>
                  <a:ahLst/>
                  <a:cxnLst/>
                  <a:rect l="T1" t="T2" r="T3" b="T4"/>
                  <a:pathLst>
                    <a:path w="21600" h="21600">
                      <a:moveTo>
                        <a:pt x="21600" y="13862"/>
                      </a:moveTo>
                      <a:cubicBezTo>
                        <a:pt x="21600" y="21600"/>
                        <a:pt x="21600" y="21600"/>
                        <a:pt x="21600" y="21600"/>
                      </a:cubicBezTo>
                      <a:cubicBezTo>
                        <a:pt x="18385" y="21600"/>
                        <a:pt x="18385" y="21600"/>
                        <a:pt x="18385" y="21600"/>
                      </a:cubicBezTo>
                      <a:cubicBezTo>
                        <a:pt x="17485" y="21600"/>
                        <a:pt x="17485" y="21600"/>
                        <a:pt x="17485" y="21600"/>
                      </a:cubicBezTo>
                      <a:cubicBezTo>
                        <a:pt x="17485" y="13862"/>
                        <a:pt x="17485" y="13862"/>
                        <a:pt x="17485" y="13862"/>
                      </a:cubicBezTo>
                      <a:cubicBezTo>
                        <a:pt x="17357" y="13862"/>
                        <a:pt x="17357" y="13862"/>
                        <a:pt x="17357" y="13862"/>
                      </a:cubicBezTo>
                      <a:cubicBezTo>
                        <a:pt x="17228" y="17408"/>
                        <a:pt x="16457" y="20310"/>
                        <a:pt x="15299" y="21277"/>
                      </a:cubicBezTo>
                      <a:cubicBezTo>
                        <a:pt x="14914" y="21600"/>
                        <a:pt x="14528" y="21600"/>
                        <a:pt x="14142" y="21600"/>
                      </a:cubicBezTo>
                      <a:cubicBezTo>
                        <a:pt x="14142" y="21600"/>
                        <a:pt x="14014" y="21600"/>
                        <a:pt x="14014" y="21600"/>
                      </a:cubicBezTo>
                      <a:cubicBezTo>
                        <a:pt x="13757" y="21600"/>
                        <a:pt x="13757" y="21600"/>
                        <a:pt x="13757" y="21600"/>
                      </a:cubicBezTo>
                      <a:cubicBezTo>
                        <a:pt x="13757" y="21600"/>
                        <a:pt x="13757" y="21600"/>
                        <a:pt x="13757" y="21600"/>
                      </a:cubicBezTo>
                      <a:cubicBezTo>
                        <a:pt x="11314" y="21600"/>
                        <a:pt x="11314" y="21600"/>
                        <a:pt x="11314" y="21600"/>
                      </a:cubicBezTo>
                      <a:cubicBezTo>
                        <a:pt x="11314" y="21600"/>
                        <a:pt x="11314" y="21600"/>
                        <a:pt x="11314" y="21600"/>
                      </a:cubicBezTo>
                      <a:cubicBezTo>
                        <a:pt x="11314" y="21600"/>
                        <a:pt x="11314" y="21600"/>
                        <a:pt x="11314" y="21600"/>
                      </a:cubicBezTo>
                      <a:cubicBezTo>
                        <a:pt x="3085" y="21600"/>
                        <a:pt x="3085" y="21600"/>
                        <a:pt x="3085" y="21600"/>
                      </a:cubicBezTo>
                      <a:cubicBezTo>
                        <a:pt x="1414" y="21600"/>
                        <a:pt x="0" y="18053"/>
                        <a:pt x="0" y="13862"/>
                      </a:cubicBezTo>
                      <a:cubicBezTo>
                        <a:pt x="0" y="0"/>
                        <a:pt x="0" y="0"/>
                        <a:pt x="0" y="0"/>
                      </a:cubicBezTo>
                      <a:cubicBezTo>
                        <a:pt x="5271" y="0"/>
                        <a:pt x="5271" y="0"/>
                        <a:pt x="5271" y="0"/>
                      </a:cubicBezTo>
                      <a:cubicBezTo>
                        <a:pt x="11571" y="0"/>
                        <a:pt x="11571" y="0"/>
                        <a:pt x="11571" y="0"/>
                      </a:cubicBezTo>
                      <a:cubicBezTo>
                        <a:pt x="11571" y="0"/>
                        <a:pt x="11571" y="0"/>
                        <a:pt x="11571" y="0"/>
                      </a:cubicBezTo>
                      <a:cubicBezTo>
                        <a:pt x="14914" y="0"/>
                        <a:pt x="14914" y="0"/>
                        <a:pt x="14914" y="0"/>
                      </a:cubicBezTo>
                      <a:cubicBezTo>
                        <a:pt x="14914" y="0"/>
                        <a:pt x="14914" y="0"/>
                        <a:pt x="14914" y="0"/>
                      </a:cubicBezTo>
                      <a:cubicBezTo>
                        <a:pt x="15942" y="0"/>
                        <a:pt x="15942" y="0"/>
                        <a:pt x="15942" y="0"/>
                      </a:cubicBezTo>
                      <a:cubicBezTo>
                        <a:pt x="19028" y="0"/>
                        <a:pt x="21471" y="5802"/>
                        <a:pt x="21600" y="13217"/>
                      </a:cubicBezTo>
                      <a:cubicBezTo>
                        <a:pt x="21600" y="13862"/>
                        <a:pt x="21600" y="13862"/>
                        <a:pt x="21600" y="13862"/>
                      </a:cubicBezTo>
                      <a:close/>
                    </a:path>
                  </a:pathLst>
                </a:custGeom>
                <a:solidFill>
                  <a:srgbClr val="755243"/>
                </a:solidFill>
                <a:ln w="9525" cap="flat" cmpd="sng">
                  <a:noFill/>
                  <a:prstDash val="solid"/>
                  <a:round/>
                </a:ln>
              </p:spPr>
              <p:txBody>
                <a:bodyPr rtlCol="0" anchor="ctr"/>
                <a:lstStyle/>
                <a:p>
                  <a:pPr algn="ctr"/>
                </a:p>
              </p:txBody>
            </p:sp>
            <p:sp>
              <p:nvSpPr>
                <p:cNvPr id="1078" name="曲线"/>
                <p:cNvSpPr/>
                <p:nvPr/>
              </p:nvSpPr>
              <p:spPr>
                <a:xfrm>
                  <a:off x="1988912" y="1683385"/>
                  <a:ext cx="383644" cy="329729"/>
                </a:xfrm>
                <a:custGeom>
                  <a:avLst/>
                  <a:gdLst>
                    <a:gd name="T1" fmla="*/ 0 w 21600"/>
                    <a:gd name="T2" fmla="*/ 0 h 21600"/>
                    <a:gd name="T3" fmla="*/ 21600 w 21600"/>
                    <a:gd name="T4" fmla="*/ 21600 h 21600"/>
                  </a:gdLst>
                  <a:ahLst/>
                  <a:cxnLst/>
                  <a:rect l="T1" t="T2" r="T3" b="T4"/>
                  <a:pathLst>
                    <a:path w="21600" h="21600">
                      <a:moveTo>
                        <a:pt x="21600" y="21600"/>
                      </a:moveTo>
                      <a:cubicBezTo>
                        <a:pt x="6646" y="21600"/>
                        <a:pt x="6646" y="21600"/>
                        <a:pt x="6646" y="21600"/>
                      </a:cubicBezTo>
                      <a:cubicBezTo>
                        <a:pt x="3046" y="21600"/>
                        <a:pt x="0" y="18053"/>
                        <a:pt x="0" y="13862"/>
                      </a:cubicBezTo>
                      <a:cubicBezTo>
                        <a:pt x="0" y="0"/>
                        <a:pt x="0" y="0"/>
                        <a:pt x="0" y="0"/>
                      </a:cubicBezTo>
                      <a:cubicBezTo>
                        <a:pt x="11353" y="0"/>
                        <a:pt x="11353" y="0"/>
                        <a:pt x="11353" y="0"/>
                      </a:cubicBezTo>
                      <a:cubicBezTo>
                        <a:pt x="21600" y="0"/>
                        <a:pt x="21600" y="0"/>
                        <a:pt x="21600" y="0"/>
                      </a:cubicBezTo>
                      <a:lnTo>
                        <a:pt x="21600" y="21600"/>
                      </a:lnTo>
                      <a:close/>
                    </a:path>
                  </a:pathLst>
                </a:custGeom>
                <a:solidFill>
                  <a:srgbClr val="8A6250"/>
                </a:solidFill>
                <a:ln w="9525" cap="flat" cmpd="sng">
                  <a:noFill/>
                  <a:prstDash val="solid"/>
                  <a:round/>
                </a:ln>
              </p:spPr>
              <p:txBody>
                <a:bodyPr rtlCol="0" anchor="ctr"/>
                <a:lstStyle/>
                <a:p>
                  <a:pPr algn="ctr"/>
                </a:p>
              </p:txBody>
            </p:sp>
            <p:sp>
              <p:nvSpPr>
                <p:cNvPr id="1079" name="曲线"/>
                <p:cNvSpPr/>
                <p:nvPr/>
              </p:nvSpPr>
              <p:spPr>
                <a:xfrm>
                  <a:off x="2650438" y="1692082"/>
                  <a:ext cx="157605" cy="481114"/>
                </a:xfrm>
                <a:custGeom>
                  <a:avLst/>
                  <a:gdLst>
                    <a:gd name="T1" fmla="*/ 0 w 21600"/>
                    <a:gd name="T2" fmla="*/ 0 h 21600"/>
                    <a:gd name="T3" fmla="*/ 21600 w 21600"/>
                    <a:gd name="T4" fmla="*/ 21600 h 21600"/>
                  </a:gdLst>
                  <a:ahLst/>
                  <a:cxnLst/>
                  <a:rect l="T1" t="T2" r="T3" b="T4"/>
                  <a:pathLst>
                    <a:path w="21600" h="21600">
                      <a:moveTo>
                        <a:pt x="1349" y="0"/>
                      </a:moveTo>
                      <a:cubicBezTo>
                        <a:pt x="0" y="661"/>
                        <a:pt x="674" y="1983"/>
                        <a:pt x="674" y="3526"/>
                      </a:cubicBezTo>
                      <a:cubicBezTo>
                        <a:pt x="674" y="17632"/>
                        <a:pt x="674" y="17632"/>
                        <a:pt x="674" y="17632"/>
                      </a:cubicBezTo>
                      <a:cubicBezTo>
                        <a:pt x="674" y="19836"/>
                        <a:pt x="5400" y="21600"/>
                        <a:pt x="11475" y="21600"/>
                      </a:cubicBezTo>
                      <a:cubicBezTo>
                        <a:pt x="11475" y="21600"/>
                        <a:pt x="11475" y="21600"/>
                        <a:pt x="11475" y="21600"/>
                      </a:cubicBezTo>
                      <a:cubicBezTo>
                        <a:pt x="11475" y="21600"/>
                        <a:pt x="12150" y="21600"/>
                        <a:pt x="12150" y="21600"/>
                      </a:cubicBezTo>
                      <a:cubicBezTo>
                        <a:pt x="21600" y="21600"/>
                        <a:pt x="21600" y="21600"/>
                        <a:pt x="21600" y="21600"/>
                      </a:cubicBezTo>
                      <a:cubicBezTo>
                        <a:pt x="21600" y="18073"/>
                        <a:pt x="21600" y="18073"/>
                        <a:pt x="21600" y="18073"/>
                      </a:cubicBezTo>
                      <a:cubicBezTo>
                        <a:pt x="21600" y="17853"/>
                        <a:pt x="21600" y="17853"/>
                        <a:pt x="21600" y="17632"/>
                      </a:cubicBezTo>
                      <a:cubicBezTo>
                        <a:pt x="21600" y="7934"/>
                        <a:pt x="21600" y="7934"/>
                        <a:pt x="21600" y="7934"/>
                      </a:cubicBezTo>
                      <a:cubicBezTo>
                        <a:pt x="20249" y="4187"/>
                        <a:pt x="12150" y="1102"/>
                        <a:pt x="1349" y="0"/>
                      </a:cubicBezTo>
                      <a:close/>
                    </a:path>
                  </a:pathLst>
                </a:custGeom>
                <a:solidFill>
                  <a:srgbClr val="755243"/>
                </a:solidFill>
                <a:ln w="9525" cap="flat" cmpd="sng">
                  <a:noFill/>
                  <a:prstDash val="solid"/>
                  <a:round/>
                </a:ln>
              </p:spPr>
              <p:txBody>
                <a:bodyPr rtlCol="0" anchor="ctr"/>
                <a:lstStyle/>
                <a:p>
                  <a:pPr algn="ctr"/>
                </a:p>
              </p:txBody>
            </p:sp>
            <p:sp>
              <p:nvSpPr>
                <p:cNvPr id="1080" name="曲线"/>
                <p:cNvSpPr/>
                <p:nvPr/>
              </p:nvSpPr>
              <p:spPr>
                <a:xfrm>
                  <a:off x="1891446" y="3099766"/>
                  <a:ext cx="259219" cy="219818"/>
                </a:xfrm>
                <a:custGeom>
                  <a:avLst/>
                  <a:gdLst>
                    <a:gd name="T1" fmla="*/ 0 w 21600"/>
                    <a:gd name="T2" fmla="*/ 0 h 21600"/>
                    <a:gd name="T3" fmla="*/ 21600 w 21600"/>
                    <a:gd name="T4" fmla="*/ 21600 h 21600"/>
                  </a:gdLst>
                  <a:ahLst/>
                  <a:cxnLst/>
                  <a:rect l="T1" t="T2" r="T3" b="T4"/>
                  <a:pathLst>
                    <a:path w="21600" h="21600">
                      <a:moveTo>
                        <a:pt x="21600" y="11999"/>
                      </a:moveTo>
                      <a:cubicBezTo>
                        <a:pt x="15894" y="19199"/>
                        <a:pt x="15894" y="19199"/>
                        <a:pt x="15894" y="19199"/>
                      </a:cubicBezTo>
                      <a:cubicBezTo>
                        <a:pt x="14671" y="20640"/>
                        <a:pt x="13041" y="21120"/>
                        <a:pt x="11411" y="21120"/>
                      </a:cubicBezTo>
                      <a:cubicBezTo>
                        <a:pt x="9373" y="21600"/>
                        <a:pt x="8150" y="21120"/>
                        <a:pt x="6520" y="19679"/>
                      </a:cubicBezTo>
                      <a:cubicBezTo>
                        <a:pt x="0" y="12479"/>
                        <a:pt x="0" y="12479"/>
                        <a:pt x="0" y="12479"/>
                      </a:cubicBezTo>
                      <a:cubicBezTo>
                        <a:pt x="10188" y="0"/>
                        <a:pt x="10188" y="0"/>
                        <a:pt x="10188" y="0"/>
                      </a:cubicBezTo>
                      <a:lnTo>
                        <a:pt x="21600" y="11999"/>
                      </a:lnTo>
                      <a:close/>
                    </a:path>
                  </a:pathLst>
                </a:custGeom>
                <a:solidFill>
                  <a:srgbClr val="484848"/>
                </a:solidFill>
                <a:ln w="9525" cap="flat" cmpd="sng">
                  <a:noFill/>
                  <a:prstDash val="solid"/>
                  <a:round/>
                </a:ln>
              </p:spPr>
              <p:txBody>
                <a:bodyPr rtlCol="0" anchor="ctr"/>
                <a:lstStyle/>
                <a:p>
                  <a:pPr algn="ctr"/>
                </a:p>
              </p:txBody>
            </p:sp>
            <p:sp>
              <p:nvSpPr>
                <p:cNvPr id="1081" name="曲线"/>
                <p:cNvSpPr/>
                <p:nvPr/>
              </p:nvSpPr>
              <p:spPr>
                <a:xfrm>
                  <a:off x="2729240" y="3000225"/>
                  <a:ext cx="186637" cy="566138"/>
                </a:xfrm>
                <a:custGeom>
                  <a:avLst/>
                  <a:gdLst>
                    <a:gd name="T1" fmla="*/ 0 w 21600"/>
                    <a:gd name="T2" fmla="*/ 0 h 21600"/>
                    <a:gd name="T3" fmla="*/ 21600 w 21600"/>
                    <a:gd name="T4" fmla="*/ 21600 h 21600"/>
                  </a:gdLst>
                  <a:ahLst/>
                  <a:cxnLst/>
                  <a:rect l="T1" t="T2" r="T3" b="T4"/>
                  <a:pathLst>
                    <a:path w="21600" h="21600">
                      <a:moveTo>
                        <a:pt x="21600" y="3756"/>
                      </a:moveTo>
                      <a:cubicBezTo>
                        <a:pt x="21600" y="18031"/>
                        <a:pt x="21600" y="18031"/>
                        <a:pt x="21600" y="18031"/>
                      </a:cubicBezTo>
                      <a:cubicBezTo>
                        <a:pt x="21600" y="19909"/>
                        <a:pt x="17052" y="21600"/>
                        <a:pt x="10799" y="21600"/>
                      </a:cubicBezTo>
                      <a:cubicBezTo>
                        <a:pt x="10799" y="21600"/>
                        <a:pt x="10799" y="21600"/>
                        <a:pt x="10799" y="21600"/>
                      </a:cubicBezTo>
                      <a:cubicBezTo>
                        <a:pt x="5115" y="21600"/>
                        <a:pt x="0" y="19909"/>
                        <a:pt x="0" y="18031"/>
                      </a:cubicBezTo>
                      <a:cubicBezTo>
                        <a:pt x="0" y="0"/>
                        <a:pt x="0" y="0"/>
                        <a:pt x="0" y="0"/>
                      </a:cubicBezTo>
                      <a:cubicBezTo>
                        <a:pt x="3410" y="0"/>
                        <a:pt x="3410" y="0"/>
                        <a:pt x="3410" y="0"/>
                      </a:cubicBezTo>
                      <a:lnTo>
                        <a:pt x="21600" y="3756"/>
                      </a:lnTo>
                      <a:close/>
                    </a:path>
                  </a:pathLst>
                </a:custGeom>
                <a:solidFill>
                  <a:srgbClr val="242424"/>
                </a:solidFill>
                <a:ln w="9525" cap="flat" cmpd="sng">
                  <a:noFill/>
                  <a:prstDash val="solid"/>
                  <a:round/>
                </a:ln>
              </p:spPr>
              <p:txBody>
                <a:bodyPr rtlCol="0" anchor="ctr"/>
                <a:lstStyle/>
                <a:p>
                  <a:pPr algn="ctr"/>
                </a:p>
              </p:txBody>
            </p:sp>
            <p:sp>
              <p:nvSpPr>
                <p:cNvPr id="1082" name="曲线"/>
                <p:cNvSpPr/>
                <p:nvPr/>
              </p:nvSpPr>
              <p:spPr>
                <a:xfrm>
                  <a:off x="2362187" y="2622799"/>
                  <a:ext cx="111982" cy="118205"/>
                </a:xfrm>
                <a:custGeom>
                  <a:avLst/>
                  <a:gdLst>
                    <a:gd name="T1" fmla="*/ 0 w 21600"/>
                    <a:gd name="T2" fmla="*/ 0 h 21600"/>
                    <a:gd name="T3" fmla="*/ 21600 w 21600"/>
                    <a:gd name="T4" fmla="*/ 21600 h 21600"/>
                  </a:gdLst>
                  <a:ahLst/>
                  <a:cxnLst/>
                  <a:rect l="T1" t="T2" r="T3" b="T4"/>
                  <a:pathLst>
                    <a:path w="21600" h="21600">
                      <a:moveTo>
                        <a:pt x="0" y="5305"/>
                      </a:moveTo>
                      <a:lnTo>
                        <a:pt x="11199" y="21600"/>
                      </a:lnTo>
                      <a:lnTo>
                        <a:pt x="21600" y="5305"/>
                      </a:lnTo>
                      <a:lnTo>
                        <a:pt x="11199" y="0"/>
                      </a:lnTo>
                      <a:lnTo>
                        <a:pt x="0" y="5305"/>
                      </a:lnTo>
                      <a:close/>
                    </a:path>
                  </a:pathLst>
                </a:custGeom>
                <a:solidFill>
                  <a:srgbClr val="B0B0B0"/>
                </a:solidFill>
                <a:ln w="9525" cap="flat" cmpd="sng">
                  <a:noFill/>
                  <a:prstDash val="solid"/>
                  <a:round/>
                </a:ln>
              </p:spPr>
              <p:txBody>
                <a:bodyPr rtlCol="0" anchor="ctr"/>
                <a:lstStyle/>
                <a:p>
                  <a:pPr algn="ctr"/>
                </a:p>
              </p:txBody>
            </p:sp>
            <p:sp>
              <p:nvSpPr>
                <p:cNvPr id="1083" name="曲线"/>
                <p:cNvSpPr/>
                <p:nvPr/>
              </p:nvSpPr>
              <p:spPr>
                <a:xfrm>
                  <a:off x="2362187" y="2622799"/>
                  <a:ext cx="49770" cy="107835"/>
                </a:xfrm>
                <a:custGeom>
                  <a:avLst/>
                  <a:gdLst>
                    <a:gd name="T1" fmla="*/ 0 w 21600"/>
                    <a:gd name="T2" fmla="*/ 0 h 21600"/>
                    <a:gd name="T3" fmla="*/ 21600 w 21600"/>
                    <a:gd name="T4" fmla="*/ 21600 h 21600"/>
                  </a:gdLst>
                  <a:ahLst/>
                  <a:cxnLst/>
                  <a:rect l="T1" t="T2" r="T3" b="T4"/>
                  <a:pathLst>
                    <a:path w="21600" h="21600">
                      <a:moveTo>
                        <a:pt x="0" y="5815"/>
                      </a:moveTo>
                      <a:lnTo>
                        <a:pt x="21600" y="21600"/>
                      </a:lnTo>
                      <a:lnTo>
                        <a:pt x="21600" y="0"/>
                      </a:lnTo>
                      <a:lnTo>
                        <a:pt x="0" y="5815"/>
                      </a:lnTo>
                      <a:close/>
                    </a:path>
                  </a:pathLst>
                </a:custGeom>
                <a:solidFill>
                  <a:srgbClr val="BFBFBF"/>
                </a:solidFill>
                <a:ln w="9525" cap="flat" cmpd="sng">
                  <a:noFill/>
                  <a:prstDash val="solid"/>
                  <a:round/>
                </a:ln>
              </p:spPr>
              <p:txBody>
                <a:bodyPr rtlCol="0" anchor="ctr"/>
                <a:lstStyle/>
                <a:p>
                  <a:pPr algn="ctr"/>
                </a:p>
              </p:txBody>
            </p:sp>
            <p:sp>
              <p:nvSpPr>
                <p:cNvPr id="1084" name="曲线"/>
                <p:cNvSpPr/>
                <p:nvPr/>
              </p:nvSpPr>
              <p:spPr>
                <a:xfrm>
                  <a:off x="2229467" y="2558513"/>
                  <a:ext cx="186637" cy="132721"/>
                </a:xfrm>
                <a:custGeom>
                  <a:avLst/>
                  <a:gdLst>
                    <a:gd name="T1" fmla="*/ 0 w 21600"/>
                    <a:gd name="T2" fmla="*/ 0 h 21600"/>
                    <a:gd name="T3" fmla="*/ 21600 w 21600"/>
                    <a:gd name="T4" fmla="*/ 21600 h 21600"/>
                  </a:gdLst>
                  <a:ahLst/>
                  <a:cxnLst/>
                  <a:rect l="T1" t="T2" r="T3" b="T4"/>
                  <a:pathLst>
                    <a:path w="21600" h="21600">
                      <a:moveTo>
                        <a:pt x="7919" y="0"/>
                      </a:moveTo>
                      <a:lnTo>
                        <a:pt x="0" y="0"/>
                      </a:lnTo>
                      <a:lnTo>
                        <a:pt x="8399" y="21600"/>
                      </a:lnTo>
                      <a:lnTo>
                        <a:pt x="21600" y="10462"/>
                      </a:lnTo>
                      <a:lnTo>
                        <a:pt x="7919" y="0"/>
                      </a:lnTo>
                      <a:close/>
                    </a:path>
                  </a:pathLst>
                </a:custGeom>
                <a:solidFill>
                  <a:srgbClr val="FFFFFF"/>
                </a:solidFill>
                <a:ln w="9525" cap="flat" cmpd="sng">
                  <a:noFill/>
                  <a:prstDash val="solid"/>
                  <a:round/>
                </a:ln>
              </p:spPr>
              <p:txBody>
                <a:bodyPr rtlCol="0" anchor="ctr"/>
                <a:lstStyle/>
                <a:p>
                  <a:pPr algn="ctr"/>
                </a:p>
              </p:txBody>
            </p:sp>
            <p:sp>
              <p:nvSpPr>
                <p:cNvPr id="1085" name="曲线"/>
                <p:cNvSpPr/>
                <p:nvPr/>
              </p:nvSpPr>
              <p:spPr>
                <a:xfrm>
                  <a:off x="2420253" y="2558513"/>
                  <a:ext cx="186637" cy="132721"/>
                </a:xfrm>
                <a:custGeom>
                  <a:avLst/>
                  <a:gdLst>
                    <a:gd name="T1" fmla="*/ 0 w 21600"/>
                    <a:gd name="T2" fmla="*/ 0 h 21600"/>
                    <a:gd name="T3" fmla="*/ 21600 w 21600"/>
                    <a:gd name="T4" fmla="*/ 21600 h 21600"/>
                  </a:gdLst>
                  <a:ahLst/>
                  <a:cxnLst/>
                  <a:rect l="T1" t="T2" r="T3" b="T4"/>
                  <a:pathLst>
                    <a:path w="21600" h="21600">
                      <a:moveTo>
                        <a:pt x="13680" y="0"/>
                      </a:moveTo>
                      <a:lnTo>
                        <a:pt x="21600" y="0"/>
                      </a:lnTo>
                      <a:lnTo>
                        <a:pt x="13199" y="21600"/>
                      </a:lnTo>
                      <a:lnTo>
                        <a:pt x="0" y="10462"/>
                      </a:lnTo>
                      <a:lnTo>
                        <a:pt x="13680" y="0"/>
                      </a:lnTo>
                      <a:close/>
                    </a:path>
                  </a:pathLst>
                </a:custGeom>
                <a:solidFill>
                  <a:srgbClr val="FFFFFF"/>
                </a:solidFill>
                <a:ln w="9525" cap="flat" cmpd="sng">
                  <a:noFill/>
                  <a:prstDash val="solid"/>
                  <a:round/>
                </a:ln>
              </p:spPr>
              <p:txBody>
                <a:bodyPr rtlCol="0" anchor="ctr"/>
                <a:lstStyle/>
                <a:p>
                  <a:pPr algn="ctr"/>
                </a:p>
              </p:txBody>
            </p:sp>
            <p:sp>
              <p:nvSpPr>
                <p:cNvPr id="1086" name="曲线"/>
                <p:cNvSpPr/>
                <p:nvPr/>
              </p:nvSpPr>
              <p:spPr>
                <a:xfrm>
                  <a:off x="2372555" y="2685013"/>
                  <a:ext cx="93319" cy="228114"/>
                </a:xfrm>
                <a:custGeom>
                  <a:avLst/>
                  <a:gdLst>
                    <a:gd name="T1" fmla="*/ 0 w 21600"/>
                    <a:gd name="T2" fmla="*/ 0 h 21600"/>
                    <a:gd name="T3" fmla="*/ 21600 w 21600"/>
                    <a:gd name="T4" fmla="*/ 21600 h 21600"/>
                  </a:gdLst>
                  <a:ahLst/>
                  <a:cxnLst/>
                  <a:rect l="T1" t="T2" r="T3" b="T4"/>
                  <a:pathLst>
                    <a:path w="21600" h="21600">
                      <a:moveTo>
                        <a:pt x="0" y="13156"/>
                      </a:moveTo>
                      <a:lnTo>
                        <a:pt x="11040" y="0"/>
                      </a:lnTo>
                      <a:lnTo>
                        <a:pt x="21600" y="13549"/>
                      </a:lnTo>
                      <a:lnTo>
                        <a:pt x="11040" y="21600"/>
                      </a:lnTo>
                      <a:lnTo>
                        <a:pt x="0" y="13156"/>
                      </a:lnTo>
                      <a:close/>
                    </a:path>
                  </a:pathLst>
                </a:custGeom>
                <a:solidFill>
                  <a:srgbClr val="B0B0B0"/>
                </a:solidFill>
                <a:ln w="9525" cap="flat" cmpd="sng">
                  <a:noFill/>
                  <a:prstDash val="solid"/>
                  <a:round/>
                </a:ln>
              </p:spPr>
              <p:txBody>
                <a:bodyPr rtlCol="0" anchor="ctr"/>
                <a:lstStyle/>
                <a:p>
                  <a:pPr algn="ctr"/>
                </a:p>
              </p:txBody>
            </p:sp>
            <p:sp>
              <p:nvSpPr>
                <p:cNvPr id="1087" name="曲线"/>
                <p:cNvSpPr/>
                <p:nvPr/>
              </p:nvSpPr>
              <p:spPr>
                <a:xfrm>
                  <a:off x="2372555" y="2701603"/>
                  <a:ext cx="43549" cy="201155"/>
                </a:xfrm>
                <a:custGeom>
                  <a:avLst/>
                  <a:gdLst>
                    <a:gd name="T1" fmla="*/ 0 w 21600"/>
                    <a:gd name="T2" fmla="*/ 0 h 21600"/>
                    <a:gd name="T3" fmla="*/ 21600 w 21600"/>
                    <a:gd name="T4" fmla="*/ 21600 h 21600"/>
                  </a:gdLst>
                  <a:ahLst/>
                  <a:cxnLst/>
                  <a:rect l="T1" t="T2" r="T3" b="T4"/>
                  <a:pathLst>
                    <a:path w="21600" h="21600">
                      <a:moveTo>
                        <a:pt x="0" y="13138"/>
                      </a:moveTo>
                      <a:lnTo>
                        <a:pt x="21600" y="0"/>
                      </a:lnTo>
                      <a:lnTo>
                        <a:pt x="21600" y="21600"/>
                      </a:lnTo>
                      <a:lnTo>
                        <a:pt x="0" y="13138"/>
                      </a:lnTo>
                      <a:close/>
                    </a:path>
                  </a:pathLst>
                </a:custGeom>
                <a:solidFill>
                  <a:srgbClr val="BFBFBF"/>
                </a:solidFill>
                <a:ln w="9525" cap="flat" cmpd="sng">
                  <a:noFill/>
                  <a:prstDash val="solid"/>
                  <a:round/>
                </a:ln>
              </p:spPr>
              <p:txBody>
                <a:bodyPr rtlCol="0" anchor="ctr"/>
                <a:lstStyle/>
                <a:p>
                  <a:pPr algn="ctr"/>
                </a:p>
              </p:txBody>
            </p:sp>
            <p:sp>
              <p:nvSpPr>
                <p:cNvPr id="1088" name="曲线"/>
                <p:cNvSpPr/>
                <p:nvPr/>
              </p:nvSpPr>
              <p:spPr>
                <a:xfrm>
                  <a:off x="2161033" y="2562661"/>
                  <a:ext cx="259219" cy="526736"/>
                </a:xfrm>
                <a:custGeom>
                  <a:avLst/>
                  <a:gdLst>
                    <a:gd name="T1" fmla="*/ 0 w 21600"/>
                    <a:gd name="T2" fmla="*/ 0 h 21600"/>
                    <a:gd name="T3" fmla="*/ 21600 w 21600"/>
                    <a:gd name="T4" fmla="*/ 21600 h 21600"/>
                  </a:gdLst>
                  <a:ahLst/>
                  <a:cxnLst/>
                  <a:rect l="T1" t="T2" r="T3" b="T4"/>
                  <a:pathLst>
                    <a:path w="21600" h="21600">
                      <a:moveTo>
                        <a:pt x="5702" y="0"/>
                      </a:moveTo>
                      <a:lnTo>
                        <a:pt x="0" y="7058"/>
                      </a:lnTo>
                      <a:lnTo>
                        <a:pt x="9331" y="6888"/>
                      </a:lnTo>
                      <a:lnTo>
                        <a:pt x="2073" y="10885"/>
                      </a:lnTo>
                      <a:lnTo>
                        <a:pt x="21254" y="21600"/>
                      </a:lnTo>
                      <a:lnTo>
                        <a:pt x="21600" y="14371"/>
                      </a:lnTo>
                      <a:lnTo>
                        <a:pt x="5702" y="0"/>
                      </a:lnTo>
                      <a:close/>
                    </a:path>
                  </a:pathLst>
                </a:custGeom>
                <a:solidFill>
                  <a:srgbClr val="5E5E5E"/>
                </a:solidFill>
                <a:ln w="9525" cap="flat" cmpd="sng">
                  <a:noFill/>
                  <a:prstDash val="solid"/>
                  <a:round/>
                </a:ln>
              </p:spPr>
              <p:txBody>
                <a:bodyPr rtlCol="0" anchor="ctr"/>
                <a:lstStyle/>
                <a:p>
                  <a:pPr algn="ctr"/>
                </a:p>
              </p:txBody>
            </p:sp>
            <p:sp>
              <p:nvSpPr>
                <p:cNvPr id="1089" name="曲线"/>
                <p:cNvSpPr/>
                <p:nvPr/>
              </p:nvSpPr>
              <p:spPr>
                <a:xfrm>
                  <a:off x="2416105" y="2562661"/>
                  <a:ext cx="259219" cy="526736"/>
                </a:xfrm>
                <a:custGeom>
                  <a:avLst/>
                  <a:gdLst>
                    <a:gd name="T1" fmla="*/ 0 w 21600"/>
                    <a:gd name="T2" fmla="*/ 0 h 21600"/>
                    <a:gd name="T3" fmla="*/ 21600 w 21600"/>
                    <a:gd name="T4" fmla="*/ 21600 h 21600"/>
                  </a:gdLst>
                  <a:ahLst/>
                  <a:cxnLst/>
                  <a:rect l="T1" t="T2" r="T3" b="T4"/>
                  <a:pathLst>
                    <a:path w="21600" h="21600">
                      <a:moveTo>
                        <a:pt x="15897" y="0"/>
                      </a:moveTo>
                      <a:lnTo>
                        <a:pt x="21600" y="7058"/>
                      </a:lnTo>
                      <a:lnTo>
                        <a:pt x="12268" y="6888"/>
                      </a:lnTo>
                      <a:lnTo>
                        <a:pt x="19526" y="10885"/>
                      </a:lnTo>
                      <a:lnTo>
                        <a:pt x="0" y="21600"/>
                      </a:lnTo>
                      <a:lnTo>
                        <a:pt x="0" y="14371"/>
                      </a:lnTo>
                      <a:lnTo>
                        <a:pt x="15897" y="0"/>
                      </a:lnTo>
                      <a:close/>
                    </a:path>
                  </a:pathLst>
                </a:custGeom>
                <a:solidFill>
                  <a:srgbClr val="4C4C4C"/>
                </a:solidFill>
                <a:ln w="9525" cap="flat" cmpd="sng">
                  <a:noFill/>
                  <a:prstDash val="solid"/>
                  <a:round/>
                </a:ln>
              </p:spPr>
              <p:txBody>
                <a:bodyPr rtlCol="0" anchor="ctr"/>
                <a:lstStyle/>
                <a:p>
                  <a:pPr algn="ctr"/>
                </a:p>
              </p:txBody>
            </p:sp>
            <p:sp>
              <p:nvSpPr>
                <p:cNvPr id="1090" name="曲线"/>
                <p:cNvSpPr/>
                <p:nvPr/>
              </p:nvSpPr>
              <p:spPr>
                <a:xfrm>
                  <a:off x="1611490" y="2838471"/>
                  <a:ext cx="205301" cy="207376"/>
                </a:xfrm>
                <a:custGeom>
                  <a:avLst/>
                  <a:gdLst>
                    <a:gd name="T1" fmla="*/ 0 w 21600"/>
                    <a:gd name="T2" fmla="*/ 0 h 21600"/>
                    <a:gd name="T3" fmla="*/ 21600 w 21600"/>
                    <a:gd name="T4" fmla="*/ 21600 h 21600"/>
                  </a:gdLst>
                  <a:ahLst/>
                  <a:cxnLst/>
                  <a:rect l="T1" t="T2" r="T3" b="T4"/>
                  <a:pathLst>
                    <a:path w="21600" h="21600">
                      <a:moveTo>
                        <a:pt x="21600" y="7200"/>
                      </a:moveTo>
                      <a:cubicBezTo>
                        <a:pt x="17485" y="3600"/>
                        <a:pt x="17485" y="3600"/>
                        <a:pt x="17485" y="3600"/>
                      </a:cubicBezTo>
                      <a:cubicBezTo>
                        <a:pt x="13885" y="0"/>
                        <a:pt x="7200" y="0"/>
                        <a:pt x="3599" y="4114"/>
                      </a:cubicBezTo>
                      <a:cubicBezTo>
                        <a:pt x="3599" y="4114"/>
                        <a:pt x="3599" y="4114"/>
                        <a:pt x="3599" y="4114"/>
                      </a:cubicBezTo>
                      <a:cubicBezTo>
                        <a:pt x="0" y="8228"/>
                        <a:pt x="514" y="14399"/>
                        <a:pt x="4114" y="17999"/>
                      </a:cubicBezTo>
                      <a:cubicBezTo>
                        <a:pt x="8742" y="21600"/>
                        <a:pt x="8742" y="21600"/>
                        <a:pt x="8742" y="21600"/>
                      </a:cubicBezTo>
                      <a:lnTo>
                        <a:pt x="21600" y="7200"/>
                      </a:lnTo>
                      <a:close/>
                    </a:path>
                  </a:pathLst>
                </a:custGeom>
                <a:solidFill>
                  <a:srgbClr val="F7C2AB"/>
                </a:solidFill>
                <a:ln w="9525" cap="flat" cmpd="sng">
                  <a:noFill/>
                  <a:prstDash val="solid"/>
                  <a:round/>
                </a:ln>
              </p:spPr>
              <p:txBody>
                <a:bodyPr rtlCol="0" anchor="ctr"/>
                <a:lstStyle/>
                <a:p>
                  <a:pPr algn="ctr"/>
                </a:p>
              </p:txBody>
            </p:sp>
            <p:sp>
              <p:nvSpPr>
                <p:cNvPr id="1091" name="曲线"/>
                <p:cNvSpPr/>
                <p:nvPr/>
              </p:nvSpPr>
              <p:spPr>
                <a:xfrm>
                  <a:off x="1630153" y="2759668"/>
                  <a:ext cx="143089" cy="132721"/>
                </a:xfrm>
                <a:custGeom>
                  <a:avLst/>
                  <a:gdLst>
                    <a:gd name="T1" fmla="*/ 0 w 21600"/>
                    <a:gd name="T2" fmla="*/ 0 h 21600"/>
                    <a:gd name="T3" fmla="*/ 21600 w 21600"/>
                    <a:gd name="T4" fmla="*/ 21600 h 21600"/>
                  </a:gdLst>
                  <a:ahLst/>
                  <a:cxnLst/>
                  <a:rect l="T1" t="T2" r="T3" b="T4"/>
                  <a:pathLst>
                    <a:path w="21600" h="21600">
                      <a:moveTo>
                        <a:pt x="1489" y="6400"/>
                      </a:moveTo>
                      <a:cubicBezTo>
                        <a:pt x="0" y="5600"/>
                        <a:pt x="0" y="3200"/>
                        <a:pt x="744" y="1600"/>
                      </a:cubicBezTo>
                      <a:cubicBezTo>
                        <a:pt x="1489" y="800"/>
                        <a:pt x="3724" y="0"/>
                        <a:pt x="5213" y="1600"/>
                      </a:cubicBezTo>
                      <a:cubicBezTo>
                        <a:pt x="20110" y="15199"/>
                        <a:pt x="20110" y="15199"/>
                        <a:pt x="20110" y="15199"/>
                      </a:cubicBezTo>
                      <a:cubicBezTo>
                        <a:pt x="20855" y="16800"/>
                        <a:pt x="21600" y="18400"/>
                        <a:pt x="20110" y="20000"/>
                      </a:cubicBezTo>
                      <a:cubicBezTo>
                        <a:pt x="19365" y="21600"/>
                        <a:pt x="17131" y="21600"/>
                        <a:pt x="16386" y="20800"/>
                      </a:cubicBezTo>
                      <a:lnTo>
                        <a:pt x="1489" y="6400"/>
                      </a:lnTo>
                      <a:close/>
                    </a:path>
                  </a:pathLst>
                </a:custGeom>
                <a:solidFill>
                  <a:srgbClr val="F7C2AB"/>
                </a:solidFill>
                <a:ln w="9525" cap="flat" cmpd="sng">
                  <a:noFill/>
                  <a:prstDash val="solid"/>
                  <a:round/>
                </a:ln>
              </p:spPr>
              <p:txBody>
                <a:bodyPr rtlCol="0" anchor="ctr"/>
                <a:lstStyle/>
                <a:p>
                  <a:pPr algn="ctr"/>
                </a:p>
              </p:txBody>
            </p:sp>
            <p:sp>
              <p:nvSpPr>
                <p:cNvPr id="1092" name="曲线"/>
                <p:cNvSpPr/>
                <p:nvPr/>
              </p:nvSpPr>
              <p:spPr>
                <a:xfrm>
                  <a:off x="1729693" y="2780407"/>
                  <a:ext cx="93319" cy="141016"/>
                </a:xfrm>
                <a:custGeom>
                  <a:avLst/>
                  <a:gdLst>
                    <a:gd name="T1" fmla="*/ 0 w 21600"/>
                    <a:gd name="T2" fmla="*/ 0 h 21600"/>
                    <a:gd name="T3" fmla="*/ 21600 w 21600"/>
                    <a:gd name="T4" fmla="*/ 21600 h 21600"/>
                  </a:gdLst>
                  <a:ahLst/>
                  <a:cxnLst/>
                  <a:rect l="T1" t="T2" r="T3" b="T4"/>
                  <a:pathLst>
                    <a:path w="21600" h="21600">
                      <a:moveTo>
                        <a:pt x="2273" y="5213"/>
                      </a:moveTo>
                      <a:cubicBezTo>
                        <a:pt x="0" y="1489"/>
                        <a:pt x="7957" y="0"/>
                        <a:pt x="10231" y="2979"/>
                      </a:cubicBezTo>
                      <a:cubicBezTo>
                        <a:pt x="15915" y="7448"/>
                        <a:pt x="15915" y="7448"/>
                        <a:pt x="15915" y="7448"/>
                      </a:cubicBezTo>
                      <a:cubicBezTo>
                        <a:pt x="20463" y="17131"/>
                        <a:pt x="20463" y="17131"/>
                        <a:pt x="20463" y="17131"/>
                      </a:cubicBezTo>
                      <a:cubicBezTo>
                        <a:pt x="21600" y="18620"/>
                        <a:pt x="20463" y="20110"/>
                        <a:pt x="18189" y="20855"/>
                      </a:cubicBezTo>
                      <a:cubicBezTo>
                        <a:pt x="15915" y="21600"/>
                        <a:pt x="12505" y="20855"/>
                        <a:pt x="12505" y="19365"/>
                      </a:cubicBezTo>
                      <a:cubicBezTo>
                        <a:pt x="7957" y="11172"/>
                        <a:pt x="7957" y="11172"/>
                        <a:pt x="7957" y="11172"/>
                      </a:cubicBezTo>
                      <a:lnTo>
                        <a:pt x="2273" y="5213"/>
                      </a:lnTo>
                      <a:close/>
                    </a:path>
                  </a:pathLst>
                </a:custGeom>
                <a:solidFill>
                  <a:srgbClr val="F7C2AB"/>
                </a:solidFill>
                <a:ln w="9525" cap="flat" cmpd="sng">
                  <a:noFill/>
                  <a:prstDash val="solid"/>
                  <a:round/>
                </a:ln>
              </p:spPr>
              <p:txBody>
                <a:bodyPr rtlCol="0" anchor="ctr"/>
                <a:lstStyle/>
                <a:p>
                  <a:pPr algn="ctr"/>
                </a:p>
              </p:txBody>
            </p:sp>
            <p:sp>
              <p:nvSpPr>
                <p:cNvPr id="1093" name="曲线"/>
                <p:cNvSpPr/>
                <p:nvPr/>
              </p:nvSpPr>
              <p:spPr>
                <a:xfrm>
                  <a:off x="2656660" y="3477191"/>
                  <a:ext cx="348390" cy="167975"/>
                </a:xfrm>
                <a:custGeom>
                  <a:avLst/>
                  <a:gdLst>
                    <a:gd name="T1" fmla="*/ 0 w 21600"/>
                    <a:gd name="T2" fmla="*/ 0 h 21600"/>
                    <a:gd name="T3" fmla="*/ 21600 w 21600"/>
                    <a:gd name="T4" fmla="*/ 21600 h 21600"/>
                  </a:gdLst>
                  <a:ahLst/>
                  <a:cxnLst/>
                  <a:rect l="T1" t="T2" r="T3" b="T4"/>
                  <a:pathLst>
                    <a:path w="21600" h="21600">
                      <a:moveTo>
                        <a:pt x="6997" y="0"/>
                      </a:moveTo>
                      <a:cubicBezTo>
                        <a:pt x="14907" y="0"/>
                        <a:pt x="14907" y="0"/>
                        <a:pt x="14907" y="0"/>
                      </a:cubicBezTo>
                      <a:cubicBezTo>
                        <a:pt x="14907" y="0"/>
                        <a:pt x="14907" y="0"/>
                        <a:pt x="14907" y="0"/>
                      </a:cubicBezTo>
                      <a:cubicBezTo>
                        <a:pt x="14907" y="0"/>
                        <a:pt x="14907" y="0"/>
                        <a:pt x="14907" y="0"/>
                      </a:cubicBezTo>
                      <a:cubicBezTo>
                        <a:pt x="16732" y="0"/>
                        <a:pt x="18557" y="1905"/>
                        <a:pt x="19774" y="4447"/>
                      </a:cubicBezTo>
                      <a:cubicBezTo>
                        <a:pt x="20991" y="6988"/>
                        <a:pt x="21600" y="10164"/>
                        <a:pt x="21600" y="13976"/>
                      </a:cubicBezTo>
                      <a:cubicBezTo>
                        <a:pt x="21600" y="13976"/>
                        <a:pt x="21600" y="13976"/>
                        <a:pt x="21600" y="13976"/>
                      </a:cubicBezTo>
                      <a:cubicBezTo>
                        <a:pt x="21600" y="13976"/>
                        <a:pt x="21600" y="13976"/>
                        <a:pt x="21600" y="13976"/>
                      </a:cubicBezTo>
                      <a:cubicBezTo>
                        <a:pt x="21600" y="21600"/>
                        <a:pt x="21600" y="21600"/>
                        <a:pt x="21600" y="21600"/>
                      </a:cubicBezTo>
                      <a:cubicBezTo>
                        <a:pt x="18861" y="21600"/>
                        <a:pt x="18861" y="21600"/>
                        <a:pt x="18861" y="21600"/>
                      </a:cubicBezTo>
                      <a:cubicBezTo>
                        <a:pt x="18861" y="13976"/>
                        <a:pt x="18861" y="13976"/>
                        <a:pt x="18861" y="13976"/>
                      </a:cubicBezTo>
                      <a:cubicBezTo>
                        <a:pt x="18861" y="13976"/>
                        <a:pt x="18861" y="13976"/>
                        <a:pt x="18861" y="13976"/>
                      </a:cubicBezTo>
                      <a:cubicBezTo>
                        <a:pt x="18861" y="13976"/>
                        <a:pt x="18861" y="13976"/>
                        <a:pt x="18861" y="13976"/>
                      </a:cubicBezTo>
                      <a:cubicBezTo>
                        <a:pt x="18861" y="12070"/>
                        <a:pt x="18253" y="10164"/>
                        <a:pt x="17645" y="8894"/>
                      </a:cubicBezTo>
                      <a:cubicBezTo>
                        <a:pt x="17036" y="6988"/>
                        <a:pt x="16123" y="6352"/>
                        <a:pt x="14907" y="6352"/>
                      </a:cubicBezTo>
                      <a:cubicBezTo>
                        <a:pt x="14907" y="6352"/>
                        <a:pt x="14907" y="6352"/>
                        <a:pt x="14907" y="6352"/>
                      </a:cubicBezTo>
                      <a:cubicBezTo>
                        <a:pt x="14907" y="6352"/>
                        <a:pt x="14907" y="6352"/>
                        <a:pt x="14907" y="6352"/>
                      </a:cubicBezTo>
                      <a:cubicBezTo>
                        <a:pt x="6997" y="6352"/>
                        <a:pt x="6997" y="6352"/>
                        <a:pt x="6997" y="6352"/>
                      </a:cubicBezTo>
                      <a:cubicBezTo>
                        <a:pt x="6997" y="6352"/>
                        <a:pt x="6997" y="6352"/>
                        <a:pt x="6997" y="6352"/>
                      </a:cubicBezTo>
                      <a:cubicBezTo>
                        <a:pt x="6997" y="6352"/>
                        <a:pt x="6997" y="6352"/>
                        <a:pt x="6997" y="6352"/>
                      </a:cubicBezTo>
                      <a:cubicBezTo>
                        <a:pt x="5780" y="6352"/>
                        <a:pt x="4867" y="6988"/>
                        <a:pt x="4259" y="8894"/>
                      </a:cubicBezTo>
                      <a:cubicBezTo>
                        <a:pt x="3346" y="10164"/>
                        <a:pt x="3042" y="12070"/>
                        <a:pt x="3042" y="13976"/>
                      </a:cubicBezTo>
                      <a:cubicBezTo>
                        <a:pt x="3042" y="13976"/>
                        <a:pt x="3042" y="13976"/>
                        <a:pt x="3042" y="13976"/>
                      </a:cubicBezTo>
                      <a:cubicBezTo>
                        <a:pt x="3042" y="13976"/>
                        <a:pt x="3042" y="13976"/>
                        <a:pt x="3042" y="13976"/>
                      </a:cubicBezTo>
                      <a:cubicBezTo>
                        <a:pt x="3042" y="21600"/>
                        <a:pt x="3042" y="21600"/>
                        <a:pt x="3042" y="21600"/>
                      </a:cubicBezTo>
                      <a:cubicBezTo>
                        <a:pt x="0" y="21600"/>
                        <a:pt x="0" y="21600"/>
                        <a:pt x="0" y="21600"/>
                      </a:cubicBezTo>
                      <a:cubicBezTo>
                        <a:pt x="0" y="13976"/>
                        <a:pt x="0" y="13976"/>
                        <a:pt x="0" y="13976"/>
                      </a:cubicBezTo>
                      <a:cubicBezTo>
                        <a:pt x="0" y="13976"/>
                        <a:pt x="0" y="13976"/>
                        <a:pt x="0" y="13976"/>
                      </a:cubicBezTo>
                      <a:cubicBezTo>
                        <a:pt x="0" y="13976"/>
                        <a:pt x="0" y="13976"/>
                        <a:pt x="0" y="13976"/>
                      </a:cubicBezTo>
                      <a:cubicBezTo>
                        <a:pt x="0" y="10164"/>
                        <a:pt x="912" y="6988"/>
                        <a:pt x="2129" y="4447"/>
                      </a:cubicBezTo>
                      <a:cubicBezTo>
                        <a:pt x="3346" y="1905"/>
                        <a:pt x="5171" y="635"/>
                        <a:pt x="6997" y="0"/>
                      </a:cubicBezTo>
                      <a:cubicBezTo>
                        <a:pt x="6997" y="0"/>
                        <a:pt x="6997" y="0"/>
                        <a:pt x="6997" y="0"/>
                      </a:cubicBezTo>
                      <a:close/>
                    </a:path>
                  </a:pathLst>
                </a:custGeom>
                <a:solidFill>
                  <a:srgbClr val="7C7A79"/>
                </a:solidFill>
                <a:ln w="9525" cap="flat" cmpd="sng">
                  <a:noFill/>
                  <a:prstDash val="solid"/>
                  <a:round/>
                </a:ln>
              </p:spPr>
              <p:txBody>
                <a:bodyPr rtlCol="0" anchor="ctr"/>
                <a:lstStyle/>
                <a:p>
                  <a:pPr algn="ctr"/>
                </a:p>
              </p:txBody>
            </p:sp>
            <p:sp>
              <p:nvSpPr>
                <p:cNvPr id="1094" name="矩形"/>
                <p:cNvSpPr/>
                <p:nvPr/>
              </p:nvSpPr>
              <p:spPr>
                <a:xfrm>
                  <a:off x="2465875" y="3620281"/>
                  <a:ext cx="734107" cy="545400"/>
                </a:xfrm>
                <a:prstGeom prst="rect">
                  <a:avLst/>
                </a:prstGeom>
                <a:solidFill>
                  <a:srgbClr val="242424"/>
                </a:solidFill>
                <a:ln w="9525" cap="flat" cmpd="sng">
                  <a:noFill/>
                  <a:prstDash val="solid"/>
                  <a:round/>
                </a:ln>
              </p:spPr>
              <p:txBody>
                <a:bodyPr rtlCol="0" anchor="ctr"/>
                <a:lstStyle/>
                <a:p>
                  <a:pPr algn="ctr"/>
                </a:p>
              </p:txBody>
            </p:sp>
            <p:sp>
              <p:nvSpPr>
                <p:cNvPr id="1095" name="曲线"/>
                <p:cNvSpPr/>
                <p:nvPr/>
              </p:nvSpPr>
              <p:spPr>
                <a:xfrm>
                  <a:off x="2465875" y="3645166"/>
                  <a:ext cx="734107" cy="358761"/>
                </a:xfrm>
                <a:custGeom>
                  <a:avLst/>
                  <a:gdLst>
                    <a:gd name="T1" fmla="*/ 0 w 21600"/>
                    <a:gd name="T2" fmla="*/ 0 h 21600"/>
                    <a:gd name="T3" fmla="*/ 21600 w 21600"/>
                    <a:gd name="T4" fmla="*/ 21600 h 21600"/>
                  </a:gdLst>
                  <a:ahLst/>
                  <a:cxnLst/>
                  <a:rect l="T1" t="T2" r="T3" b="T4"/>
                  <a:pathLst>
                    <a:path w="21600" h="21600">
                      <a:moveTo>
                        <a:pt x="21600" y="0"/>
                      </a:moveTo>
                      <a:lnTo>
                        <a:pt x="21600" y="16605"/>
                      </a:lnTo>
                      <a:lnTo>
                        <a:pt x="11105" y="21600"/>
                      </a:lnTo>
                      <a:lnTo>
                        <a:pt x="0" y="16605"/>
                      </a:lnTo>
                      <a:lnTo>
                        <a:pt x="0" y="0"/>
                      </a:lnTo>
                      <a:lnTo>
                        <a:pt x="21600" y="0"/>
                      </a:lnTo>
                      <a:close/>
                    </a:path>
                  </a:pathLst>
                </a:custGeom>
                <a:solidFill>
                  <a:srgbClr val="420B26"/>
                </a:solidFill>
                <a:ln w="9525" cap="flat" cmpd="sng">
                  <a:noFill/>
                  <a:prstDash val="solid"/>
                  <a:round/>
                </a:ln>
              </p:spPr>
              <p:txBody>
                <a:bodyPr rtlCol="0" anchor="ctr"/>
                <a:lstStyle/>
                <a:p>
                  <a:pPr algn="ctr"/>
                </a:p>
              </p:txBody>
            </p:sp>
            <p:sp>
              <p:nvSpPr>
                <p:cNvPr id="1096" name="曲线"/>
                <p:cNvSpPr/>
                <p:nvPr/>
              </p:nvSpPr>
              <p:spPr>
                <a:xfrm>
                  <a:off x="2445138" y="3609912"/>
                  <a:ext cx="775582" cy="379499"/>
                </a:xfrm>
                <a:custGeom>
                  <a:avLst/>
                  <a:gdLst>
                    <a:gd name="T1" fmla="*/ 0 w 21600"/>
                    <a:gd name="T2" fmla="*/ 0 h 21600"/>
                    <a:gd name="T3" fmla="*/ 21600 w 21600"/>
                    <a:gd name="T4" fmla="*/ 21600 h 21600"/>
                  </a:gdLst>
                  <a:ahLst/>
                  <a:cxnLst/>
                  <a:rect l="T1" t="T2" r="T3" b="T4"/>
                  <a:pathLst>
                    <a:path w="21600" h="21600">
                      <a:moveTo>
                        <a:pt x="0" y="0"/>
                      </a:moveTo>
                      <a:lnTo>
                        <a:pt x="21600" y="0"/>
                      </a:lnTo>
                      <a:lnTo>
                        <a:pt x="21600" y="16524"/>
                      </a:lnTo>
                      <a:lnTo>
                        <a:pt x="11204" y="21600"/>
                      </a:lnTo>
                      <a:lnTo>
                        <a:pt x="0" y="16524"/>
                      </a:lnTo>
                      <a:lnTo>
                        <a:pt x="0" y="0"/>
                      </a:lnTo>
                      <a:close/>
                    </a:path>
                  </a:pathLst>
                </a:custGeom>
                <a:solidFill>
                  <a:srgbClr val="4C4C4C"/>
                </a:solidFill>
                <a:ln w="9525" cap="flat" cmpd="sng">
                  <a:noFill/>
                  <a:prstDash val="solid"/>
                  <a:round/>
                </a:ln>
              </p:spPr>
              <p:txBody>
                <a:bodyPr rtlCol="0" anchor="ctr"/>
                <a:lstStyle/>
                <a:p>
                  <a:pPr algn="ctr"/>
                </a:p>
              </p:txBody>
            </p:sp>
            <p:sp>
              <p:nvSpPr>
                <p:cNvPr id="1097" name="矩形"/>
                <p:cNvSpPr/>
                <p:nvPr/>
              </p:nvSpPr>
              <p:spPr>
                <a:xfrm>
                  <a:off x="2803896" y="3935493"/>
                  <a:ext cx="82949" cy="82951"/>
                </a:xfrm>
                <a:prstGeom prst="rect">
                  <a:avLst/>
                </a:prstGeom>
                <a:solidFill>
                  <a:schemeClr val="bg1"/>
                </a:solidFill>
                <a:ln w="9525" cap="flat" cmpd="sng">
                  <a:noFill/>
                  <a:prstDash val="solid"/>
                  <a:round/>
                </a:ln>
              </p:spPr>
              <p:txBody>
                <a:bodyPr rtlCol="0" anchor="ctr"/>
                <a:lstStyle/>
                <a:p>
                  <a:pPr algn="ctr"/>
                </a:p>
              </p:txBody>
            </p:sp>
            <p:sp>
              <p:nvSpPr>
                <p:cNvPr id="1098" name="矩形"/>
                <p:cNvSpPr/>
                <p:nvPr/>
              </p:nvSpPr>
              <p:spPr>
                <a:xfrm>
                  <a:off x="2803895" y="3935493"/>
                  <a:ext cx="43549" cy="82951"/>
                </a:xfrm>
                <a:prstGeom prst="rect">
                  <a:avLst/>
                </a:prstGeom>
                <a:solidFill>
                  <a:srgbClr val="F2F2F2"/>
                </a:solidFill>
                <a:ln w="9525" cap="flat" cmpd="sng">
                  <a:noFill/>
                  <a:prstDash val="solid"/>
                  <a:round/>
                </a:ln>
              </p:spPr>
              <p:txBody>
                <a:bodyPr rtlCol="0" anchor="ctr"/>
                <a:lstStyle/>
                <a:p>
                  <a:pPr algn="ctr"/>
                </a:p>
              </p:txBody>
            </p:sp>
            <p:sp>
              <p:nvSpPr>
                <p:cNvPr id="1099" name="曲线"/>
                <p:cNvSpPr/>
                <p:nvPr/>
              </p:nvSpPr>
              <p:spPr>
                <a:xfrm>
                  <a:off x="2725094" y="3408757"/>
                  <a:ext cx="201154" cy="161753"/>
                </a:xfrm>
                <a:custGeom>
                  <a:avLst/>
                  <a:gdLst>
                    <a:gd name="T1" fmla="*/ 0 w 21600"/>
                    <a:gd name="T2" fmla="*/ 0 h 21600"/>
                    <a:gd name="T3" fmla="*/ 21600 w 21600"/>
                    <a:gd name="T4" fmla="*/ 21600 h 21600"/>
                  </a:gdLst>
                  <a:ahLst/>
                  <a:cxnLst/>
                  <a:rect l="T1" t="T2" r="T3" b="T4"/>
                  <a:pathLst>
                    <a:path w="21600" h="21600">
                      <a:moveTo>
                        <a:pt x="21073" y="0"/>
                      </a:moveTo>
                      <a:cubicBezTo>
                        <a:pt x="21073" y="7200"/>
                        <a:pt x="21073" y="7200"/>
                        <a:pt x="21073" y="7200"/>
                      </a:cubicBezTo>
                      <a:cubicBezTo>
                        <a:pt x="21600" y="14399"/>
                        <a:pt x="16858" y="20290"/>
                        <a:pt x="11063" y="20945"/>
                      </a:cubicBezTo>
                      <a:cubicBezTo>
                        <a:pt x="11063" y="20945"/>
                        <a:pt x="11063" y="20945"/>
                        <a:pt x="11063" y="20945"/>
                      </a:cubicBezTo>
                      <a:cubicBezTo>
                        <a:pt x="5795" y="21600"/>
                        <a:pt x="526" y="15709"/>
                        <a:pt x="526" y="9163"/>
                      </a:cubicBezTo>
                      <a:cubicBezTo>
                        <a:pt x="0" y="1309"/>
                        <a:pt x="0" y="1309"/>
                        <a:pt x="0" y="1309"/>
                      </a:cubicBezTo>
                      <a:lnTo>
                        <a:pt x="21073" y="0"/>
                      </a:lnTo>
                      <a:close/>
                    </a:path>
                  </a:pathLst>
                </a:custGeom>
                <a:solidFill>
                  <a:srgbClr val="F7C2AB"/>
                </a:solidFill>
                <a:ln w="9525" cap="flat" cmpd="sng">
                  <a:noFill/>
                  <a:prstDash val="solid"/>
                  <a:round/>
                </a:ln>
              </p:spPr>
              <p:txBody>
                <a:bodyPr rtlCol="0" anchor="ctr"/>
                <a:lstStyle/>
                <a:p>
                  <a:pPr algn="ctr"/>
                </a:p>
              </p:txBody>
            </p:sp>
          </p:grpSp>
        </p:grpSp>
        <p:grpSp>
          <p:nvGrpSpPr>
            <p:cNvPr id="1131" name="组合"/>
            <p:cNvGrpSpPr/>
            <p:nvPr/>
          </p:nvGrpSpPr>
          <p:grpSpPr>
            <a:xfrm>
              <a:off x="712470" y="1696368"/>
              <a:ext cx="939670" cy="2966436"/>
              <a:chOff x="712470" y="1696368"/>
              <a:chExt cx="939670" cy="2966436"/>
            </a:xfrm>
          </p:grpSpPr>
          <p:grpSp>
            <p:nvGrpSpPr>
              <p:cNvPr id="1106" name="组合"/>
              <p:cNvGrpSpPr/>
              <p:nvPr/>
            </p:nvGrpSpPr>
            <p:grpSpPr>
              <a:xfrm>
                <a:off x="833255" y="3211318"/>
                <a:ext cx="677626" cy="1392116"/>
                <a:chOff x="833255" y="3211318"/>
                <a:chExt cx="677626" cy="1392116"/>
              </a:xfrm>
            </p:grpSpPr>
            <p:sp>
              <p:nvSpPr>
                <p:cNvPr id="1102" name="曲线"/>
                <p:cNvSpPr/>
                <p:nvPr/>
              </p:nvSpPr>
              <p:spPr>
                <a:xfrm>
                  <a:off x="833255" y="3211318"/>
                  <a:ext cx="323459" cy="1363454"/>
                </a:xfrm>
                <a:custGeom>
                  <a:avLst/>
                  <a:gdLst>
                    <a:gd name="T1" fmla="*/ 0 w 21600"/>
                    <a:gd name="T2" fmla="*/ 0 h 21600"/>
                    <a:gd name="T3" fmla="*/ 21600 w 21600"/>
                    <a:gd name="T4" fmla="*/ 21600 h 21600"/>
                  </a:gdLst>
                  <a:ahLst/>
                  <a:cxnLst/>
                  <a:rect l="T1" t="T2" r="T3" b="T4"/>
                  <a:pathLst>
                    <a:path w="21600" h="21600">
                      <a:moveTo>
                        <a:pt x="10961" y="21600"/>
                      </a:moveTo>
                      <a:cubicBezTo>
                        <a:pt x="18376" y="21600"/>
                        <a:pt x="13540" y="21600"/>
                        <a:pt x="20955" y="21600"/>
                      </a:cubicBezTo>
                      <a:cubicBezTo>
                        <a:pt x="21277" y="14989"/>
                        <a:pt x="21277" y="6533"/>
                        <a:pt x="21600" y="0"/>
                      </a:cubicBezTo>
                      <a:cubicBezTo>
                        <a:pt x="8059" y="0"/>
                        <a:pt x="8059" y="0"/>
                        <a:pt x="8059" y="0"/>
                      </a:cubicBezTo>
                      <a:cubicBezTo>
                        <a:pt x="0" y="5073"/>
                        <a:pt x="6770" y="8224"/>
                        <a:pt x="9671" y="13221"/>
                      </a:cubicBezTo>
                      <a:cubicBezTo>
                        <a:pt x="10638" y="14912"/>
                        <a:pt x="9026" y="18909"/>
                        <a:pt x="10961" y="21600"/>
                      </a:cubicBezTo>
                      <a:close/>
                    </a:path>
                  </a:pathLst>
                </a:custGeom>
                <a:solidFill>
                  <a:srgbClr val="666666"/>
                </a:solidFill>
                <a:ln w="9525" cap="flat" cmpd="sng">
                  <a:noFill/>
                  <a:prstDash val="solid"/>
                  <a:round/>
                </a:ln>
              </p:spPr>
              <p:txBody>
                <a:bodyPr rtlCol="0" anchor="ctr"/>
                <a:lstStyle/>
                <a:p>
                  <a:pPr algn="ctr"/>
                </a:p>
              </p:txBody>
            </p:sp>
            <p:sp>
              <p:nvSpPr>
                <p:cNvPr id="1103" name="曲线"/>
                <p:cNvSpPr/>
                <p:nvPr/>
              </p:nvSpPr>
              <p:spPr>
                <a:xfrm>
                  <a:off x="1183327" y="3211318"/>
                  <a:ext cx="327554" cy="1353218"/>
                </a:xfrm>
                <a:custGeom>
                  <a:avLst/>
                  <a:gdLst>
                    <a:gd name="T1" fmla="*/ 0 w 21600"/>
                    <a:gd name="T2" fmla="*/ 0 h 21600"/>
                    <a:gd name="T3" fmla="*/ 21600 w 21600"/>
                    <a:gd name="T4" fmla="*/ 21600 h 21600"/>
                  </a:gdLst>
                  <a:ahLst/>
                  <a:cxnLst/>
                  <a:rect l="T1" t="T2" r="T3" b="T4"/>
                  <a:pathLst>
                    <a:path w="21600" h="21600">
                      <a:moveTo>
                        <a:pt x="9847" y="21600"/>
                      </a:moveTo>
                      <a:cubicBezTo>
                        <a:pt x="2223" y="21600"/>
                        <a:pt x="7941" y="21600"/>
                        <a:pt x="635" y="21600"/>
                      </a:cubicBezTo>
                      <a:cubicBezTo>
                        <a:pt x="317" y="14941"/>
                        <a:pt x="317" y="6580"/>
                        <a:pt x="0" y="0"/>
                      </a:cubicBezTo>
                      <a:cubicBezTo>
                        <a:pt x="13658" y="0"/>
                        <a:pt x="13658" y="0"/>
                        <a:pt x="13658" y="0"/>
                      </a:cubicBezTo>
                      <a:cubicBezTo>
                        <a:pt x="21600" y="5109"/>
                        <a:pt x="14611" y="8283"/>
                        <a:pt x="11752" y="13316"/>
                      </a:cubicBezTo>
                      <a:cubicBezTo>
                        <a:pt x="10799" y="15019"/>
                        <a:pt x="11752" y="18890"/>
                        <a:pt x="9847" y="21600"/>
                      </a:cubicBezTo>
                      <a:close/>
                    </a:path>
                  </a:pathLst>
                </a:custGeom>
                <a:solidFill>
                  <a:srgbClr val="666666"/>
                </a:solidFill>
                <a:ln w="9525" cap="flat" cmpd="sng">
                  <a:noFill/>
                  <a:prstDash val="solid"/>
                  <a:round/>
                </a:ln>
              </p:spPr>
              <p:txBody>
                <a:bodyPr rtlCol="0" anchor="ctr"/>
                <a:lstStyle/>
                <a:p>
                  <a:pPr algn="ctr"/>
                </a:p>
              </p:txBody>
            </p:sp>
            <p:sp>
              <p:nvSpPr>
                <p:cNvPr id="1104" name="曲线"/>
                <p:cNvSpPr/>
                <p:nvPr/>
              </p:nvSpPr>
              <p:spPr>
                <a:xfrm flipH="1">
                  <a:off x="1170021" y="3211318"/>
                  <a:ext cx="176060" cy="1392116"/>
                </a:xfrm>
                <a:custGeom>
                  <a:avLst/>
                  <a:gdLst>
                    <a:gd name="T1" fmla="*/ 0 w 21600"/>
                    <a:gd name="T2" fmla="*/ 0 h 21600"/>
                    <a:gd name="T3" fmla="*/ 21600 w 21600"/>
                    <a:gd name="T4" fmla="*/ 21600 h 21600"/>
                  </a:gdLst>
                  <a:ahLst/>
                  <a:cxnLst/>
                  <a:rect l="T1" t="T2" r="T3" b="T4"/>
                  <a:pathLst>
                    <a:path w="21600" h="21600">
                      <a:moveTo>
                        <a:pt x="21600" y="0"/>
                      </a:moveTo>
                      <a:cubicBezTo>
                        <a:pt x="13799" y="0"/>
                        <a:pt x="13799" y="0"/>
                        <a:pt x="13799" y="0"/>
                      </a:cubicBezTo>
                      <a:cubicBezTo>
                        <a:pt x="13799" y="0"/>
                        <a:pt x="13200" y="0"/>
                        <a:pt x="13200" y="0"/>
                      </a:cubicBezTo>
                      <a:cubicBezTo>
                        <a:pt x="13200" y="0"/>
                        <a:pt x="13200" y="0"/>
                        <a:pt x="13200" y="0"/>
                      </a:cubicBezTo>
                      <a:cubicBezTo>
                        <a:pt x="12600" y="0"/>
                        <a:pt x="12600" y="0"/>
                        <a:pt x="12000" y="0"/>
                      </a:cubicBezTo>
                      <a:cubicBezTo>
                        <a:pt x="0" y="0"/>
                        <a:pt x="0" y="0"/>
                        <a:pt x="0" y="0"/>
                      </a:cubicBezTo>
                      <a:cubicBezTo>
                        <a:pt x="0" y="2634"/>
                        <a:pt x="0" y="2634"/>
                        <a:pt x="0" y="2634"/>
                      </a:cubicBezTo>
                      <a:cubicBezTo>
                        <a:pt x="0" y="2709"/>
                        <a:pt x="0" y="2709"/>
                        <a:pt x="0" y="2784"/>
                      </a:cubicBezTo>
                      <a:cubicBezTo>
                        <a:pt x="3000" y="21449"/>
                        <a:pt x="3000" y="21449"/>
                        <a:pt x="3000" y="21449"/>
                      </a:cubicBezTo>
                      <a:cubicBezTo>
                        <a:pt x="3000" y="21524"/>
                        <a:pt x="3000" y="21524"/>
                        <a:pt x="3000" y="21600"/>
                      </a:cubicBezTo>
                      <a:cubicBezTo>
                        <a:pt x="19200" y="21600"/>
                        <a:pt x="19200" y="21600"/>
                        <a:pt x="19200" y="21600"/>
                      </a:cubicBezTo>
                      <a:cubicBezTo>
                        <a:pt x="19200" y="21524"/>
                        <a:pt x="19200" y="21524"/>
                        <a:pt x="19200" y="21449"/>
                      </a:cubicBezTo>
                      <a:cubicBezTo>
                        <a:pt x="19200" y="12568"/>
                        <a:pt x="19200" y="12568"/>
                        <a:pt x="19200" y="12568"/>
                      </a:cubicBezTo>
                      <a:cubicBezTo>
                        <a:pt x="19200" y="12568"/>
                        <a:pt x="19200" y="12493"/>
                        <a:pt x="19200" y="12493"/>
                      </a:cubicBezTo>
                      <a:cubicBezTo>
                        <a:pt x="19200" y="4515"/>
                        <a:pt x="19200" y="4515"/>
                        <a:pt x="19200" y="4515"/>
                      </a:cubicBezTo>
                      <a:cubicBezTo>
                        <a:pt x="19200" y="4289"/>
                        <a:pt x="20400" y="4064"/>
                        <a:pt x="21600" y="4064"/>
                      </a:cubicBezTo>
                      <a:lnTo>
                        <a:pt x="21600" y="0"/>
                      </a:lnTo>
                      <a:close/>
                    </a:path>
                  </a:pathLst>
                </a:custGeom>
                <a:solidFill>
                  <a:srgbClr val="666666"/>
                </a:solidFill>
                <a:ln w="9525" cap="flat" cmpd="sng">
                  <a:noFill/>
                  <a:prstDash val="solid"/>
                  <a:round/>
                </a:ln>
              </p:spPr>
              <p:txBody>
                <a:bodyPr rtlCol="0" anchor="ctr"/>
                <a:lstStyle/>
                <a:p>
                  <a:pPr algn="ctr"/>
                </a:p>
              </p:txBody>
            </p:sp>
            <p:sp>
              <p:nvSpPr>
                <p:cNvPr id="1105" name="曲线"/>
                <p:cNvSpPr/>
                <p:nvPr/>
              </p:nvSpPr>
              <p:spPr>
                <a:xfrm>
                  <a:off x="997032" y="3211318"/>
                  <a:ext cx="176060" cy="1392116"/>
                </a:xfrm>
                <a:custGeom>
                  <a:avLst/>
                  <a:gdLst>
                    <a:gd name="T1" fmla="*/ 0 w 21600"/>
                    <a:gd name="T2" fmla="*/ 0 h 21600"/>
                    <a:gd name="T3" fmla="*/ 21600 w 21600"/>
                    <a:gd name="T4" fmla="*/ 21600 h 21600"/>
                  </a:gdLst>
                  <a:ahLst/>
                  <a:cxnLst/>
                  <a:rect l="T1" t="T2" r="T3" b="T4"/>
                  <a:pathLst>
                    <a:path w="21600" h="21600">
                      <a:moveTo>
                        <a:pt x="21600" y="0"/>
                      </a:moveTo>
                      <a:cubicBezTo>
                        <a:pt x="13799" y="0"/>
                        <a:pt x="13799" y="0"/>
                        <a:pt x="13799" y="0"/>
                      </a:cubicBezTo>
                      <a:cubicBezTo>
                        <a:pt x="13799" y="0"/>
                        <a:pt x="13199" y="0"/>
                        <a:pt x="13199" y="0"/>
                      </a:cubicBezTo>
                      <a:cubicBezTo>
                        <a:pt x="13199" y="0"/>
                        <a:pt x="13199" y="0"/>
                        <a:pt x="13199" y="0"/>
                      </a:cubicBezTo>
                      <a:cubicBezTo>
                        <a:pt x="12599" y="0"/>
                        <a:pt x="12599" y="0"/>
                        <a:pt x="12000" y="0"/>
                      </a:cubicBezTo>
                      <a:cubicBezTo>
                        <a:pt x="0" y="0"/>
                        <a:pt x="0" y="0"/>
                        <a:pt x="0" y="0"/>
                      </a:cubicBezTo>
                      <a:cubicBezTo>
                        <a:pt x="0" y="2634"/>
                        <a:pt x="0" y="2634"/>
                        <a:pt x="0" y="2634"/>
                      </a:cubicBezTo>
                      <a:cubicBezTo>
                        <a:pt x="0" y="2709"/>
                        <a:pt x="0" y="2709"/>
                        <a:pt x="0" y="2784"/>
                      </a:cubicBezTo>
                      <a:cubicBezTo>
                        <a:pt x="3000" y="21449"/>
                        <a:pt x="3000" y="21449"/>
                        <a:pt x="3000" y="21449"/>
                      </a:cubicBezTo>
                      <a:cubicBezTo>
                        <a:pt x="3000" y="21524"/>
                        <a:pt x="3000" y="21524"/>
                        <a:pt x="3000" y="21600"/>
                      </a:cubicBezTo>
                      <a:cubicBezTo>
                        <a:pt x="19200" y="21600"/>
                        <a:pt x="19200" y="21600"/>
                        <a:pt x="19200" y="21600"/>
                      </a:cubicBezTo>
                      <a:cubicBezTo>
                        <a:pt x="19200" y="21524"/>
                        <a:pt x="19200" y="21524"/>
                        <a:pt x="19200" y="21449"/>
                      </a:cubicBezTo>
                      <a:cubicBezTo>
                        <a:pt x="19200" y="12568"/>
                        <a:pt x="19200" y="12568"/>
                        <a:pt x="19200" y="12568"/>
                      </a:cubicBezTo>
                      <a:cubicBezTo>
                        <a:pt x="19200" y="12568"/>
                        <a:pt x="19200" y="12493"/>
                        <a:pt x="19200" y="12493"/>
                      </a:cubicBezTo>
                      <a:cubicBezTo>
                        <a:pt x="19200" y="4515"/>
                        <a:pt x="19200" y="4515"/>
                        <a:pt x="19200" y="4515"/>
                      </a:cubicBezTo>
                      <a:cubicBezTo>
                        <a:pt x="19200" y="4289"/>
                        <a:pt x="20400" y="4064"/>
                        <a:pt x="21600" y="4064"/>
                      </a:cubicBezTo>
                      <a:lnTo>
                        <a:pt x="21600" y="0"/>
                      </a:lnTo>
                      <a:close/>
                    </a:path>
                  </a:pathLst>
                </a:custGeom>
                <a:solidFill>
                  <a:srgbClr val="666666"/>
                </a:solidFill>
                <a:ln w="9525" cap="flat" cmpd="sng">
                  <a:noFill/>
                  <a:prstDash val="solid"/>
                  <a:round/>
                </a:ln>
              </p:spPr>
              <p:txBody>
                <a:bodyPr rtlCol="0" anchor="ctr"/>
                <a:lstStyle/>
                <a:p>
                  <a:pPr algn="ctr"/>
                </a:p>
              </p:txBody>
            </p:sp>
          </p:grpSp>
          <p:sp>
            <p:nvSpPr>
              <p:cNvPr id="1107" name="曲线"/>
              <p:cNvSpPr/>
              <p:nvPr/>
            </p:nvSpPr>
            <p:spPr>
              <a:xfrm>
                <a:off x="968370" y="4521545"/>
                <a:ext cx="194486" cy="141259"/>
              </a:xfrm>
              <a:custGeom>
                <a:avLst/>
                <a:gdLst>
                  <a:gd name="T1" fmla="*/ 0 w 21600"/>
                  <a:gd name="T2" fmla="*/ 0 h 21600"/>
                  <a:gd name="T3" fmla="*/ 21600 w 21600"/>
                  <a:gd name="T4" fmla="*/ 21600 h 21600"/>
                </a:gdLst>
                <a:ahLst/>
                <a:cxnLst/>
                <a:rect l="T1" t="T2" r="T3" b="T4"/>
                <a:pathLst>
                  <a:path w="21600" h="21600">
                    <a:moveTo>
                      <a:pt x="21600" y="14151"/>
                    </a:moveTo>
                    <a:cubicBezTo>
                      <a:pt x="21600" y="17131"/>
                      <a:pt x="21600" y="17131"/>
                      <a:pt x="21600" y="17131"/>
                    </a:cubicBezTo>
                    <a:cubicBezTo>
                      <a:pt x="21600" y="18620"/>
                      <a:pt x="21600" y="20110"/>
                      <a:pt x="21059" y="21600"/>
                    </a:cubicBezTo>
                    <a:cubicBezTo>
                      <a:pt x="540" y="21600"/>
                      <a:pt x="540" y="21600"/>
                      <a:pt x="540" y="21600"/>
                    </a:cubicBezTo>
                    <a:cubicBezTo>
                      <a:pt x="0" y="20110"/>
                      <a:pt x="0" y="18620"/>
                      <a:pt x="0" y="17131"/>
                    </a:cubicBezTo>
                    <a:cubicBezTo>
                      <a:pt x="0" y="14151"/>
                      <a:pt x="0" y="14151"/>
                      <a:pt x="0" y="14151"/>
                    </a:cubicBezTo>
                    <a:cubicBezTo>
                      <a:pt x="0" y="0"/>
                      <a:pt x="21600" y="1489"/>
                      <a:pt x="21600" y="14151"/>
                    </a:cubicBezTo>
                    <a:close/>
                  </a:path>
                </a:pathLst>
              </a:custGeom>
              <a:solidFill>
                <a:srgbClr val="242424"/>
              </a:solidFill>
              <a:ln w="9525" cap="flat" cmpd="sng">
                <a:noFill/>
                <a:prstDash val="solid"/>
                <a:round/>
              </a:ln>
            </p:spPr>
            <p:txBody>
              <a:bodyPr rtlCol="0" anchor="ctr"/>
              <a:lstStyle/>
              <a:p>
                <a:pPr algn="ctr"/>
              </a:p>
            </p:txBody>
          </p:sp>
          <p:sp>
            <p:nvSpPr>
              <p:cNvPr id="1108" name="曲线"/>
              <p:cNvSpPr/>
              <p:nvPr/>
            </p:nvSpPr>
            <p:spPr>
              <a:xfrm>
                <a:off x="1173092" y="4521545"/>
                <a:ext cx="188344" cy="141259"/>
              </a:xfrm>
              <a:custGeom>
                <a:avLst/>
                <a:gdLst>
                  <a:gd name="T1" fmla="*/ 0 w 21600"/>
                  <a:gd name="T2" fmla="*/ 0 h 21600"/>
                  <a:gd name="T3" fmla="*/ 21600 w 21600"/>
                  <a:gd name="T4" fmla="*/ 21600 h 21600"/>
                </a:gdLst>
                <a:ahLst/>
                <a:cxnLst/>
                <a:rect l="T1" t="T2" r="T3" b="T4"/>
                <a:pathLst>
                  <a:path w="21600" h="21600">
                    <a:moveTo>
                      <a:pt x="21600" y="14151"/>
                    </a:moveTo>
                    <a:cubicBezTo>
                      <a:pt x="21600" y="17131"/>
                      <a:pt x="21600" y="17131"/>
                      <a:pt x="21600" y="17131"/>
                    </a:cubicBezTo>
                    <a:cubicBezTo>
                      <a:pt x="21600" y="18620"/>
                      <a:pt x="21600" y="20110"/>
                      <a:pt x="21600" y="21600"/>
                    </a:cubicBezTo>
                    <a:cubicBezTo>
                      <a:pt x="0" y="21600"/>
                      <a:pt x="0" y="21600"/>
                      <a:pt x="0" y="21600"/>
                    </a:cubicBezTo>
                    <a:cubicBezTo>
                      <a:pt x="0" y="20110"/>
                      <a:pt x="0" y="18620"/>
                      <a:pt x="0" y="17131"/>
                    </a:cubicBezTo>
                    <a:cubicBezTo>
                      <a:pt x="0" y="14151"/>
                      <a:pt x="0" y="14151"/>
                      <a:pt x="0" y="14151"/>
                    </a:cubicBezTo>
                    <a:cubicBezTo>
                      <a:pt x="0" y="0"/>
                      <a:pt x="21600" y="1489"/>
                      <a:pt x="21600" y="14151"/>
                    </a:cubicBezTo>
                    <a:close/>
                  </a:path>
                </a:pathLst>
              </a:custGeom>
              <a:solidFill>
                <a:srgbClr val="242424"/>
              </a:solidFill>
              <a:ln w="9525" cap="flat" cmpd="sng">
                <a:noFill/>
                <a:prstDash val="solid"/>
                <a:round/>
              </a:ln>
            </p:spPr>
            <p:txBody>
              <a:bodyPr rtlCol="0" anchor="ctr"/>
              <a:lstStyle/>
              <a:p>
                <a:pPr algn="ctr"/>
              </a:p>
            </p:txBody>
          </p:sp>
          <p:sp>
            <p:nvSpPr>
              <p:cNvPr id="1109" name="曲线"/>
              <p:cNvSpPr/>
              <p:nvPr/>
            </p:nvSpPr>
            <p:spPr>
              <a:xfrm>
                <a:off x="722705" y="2617621"/>
                <a:ext cx="284562" cy="477004"/>
              </a:xfrm>
              <a:custGeom>
                <a:avLst/>
                <a:gdLst>
                  <a:gd name="T1" fmla="*/ 0 w 21600"/>
                  <a:gd name="T2" fmla="*/ 0 h 21600"/>
                  <a:gd name="T3" fmla="*/ 21600 w 21600"/>
                  <a:gd name="T4" fmla="*/ 21600 h 21600"/>
                </a:gdLst>
                <a:ahLst/>
                <a:cxnLst/>
                <a:rect l="T1" t="T2" r="T3" b="T4"/>
                <a:pathLst>
                  <a:path w="21600" h="21600">
                    <a:moveTo>
                      <a:pt x="20867" y="1102"/>
                    </a:moveTo>
                    <a:cubicBezTo>
                      <a:pt x="20501" y="1102"/>
                      <a:pt x="20501" y="1102"/>
                      <a:pt x="20501" y="1102"/>
                    </a:cubicBezTo>
                    <a:cubicBezTo>
                      <a:pt x="19769" y="881"/>
                      <a:pt x="19769" y="881"/>
                      <a:pt x="19769" y="881"/>
                    </a:cubicBezTo>
                    <a:cubicBezTo>
                      <a:pt x="19769" y="881"/>
                      <a:pt x="19769" y="881"/>
                      <a:pt x="19769" y="881"/>
                    </a:cubicBezTo>
                    <a:cubicBezTo>
                      <a:pt x="14644" y="220"/>
                      <a:pt x="14644" y="220"/>
                      <a:pt x="14644" y="220"/>
                    </a:cubicBezTo>
                    <a:cubicBezTo>
                      <a:pt x="13545" y="0"/>
                      <a:pt x="12081" y="0"/>
                      <a:pt x="10983" y="440"/>
                    </a:cubicBezTo>
                    <a:cubicBezTo>
                      <a:pt x="9518" y="881"/>
                      <a:pt x="8786" y="1322"/>
                      <a:pt x="8054" y="2204"/>
                    </a:cubicBezTo>
                    <a:cubicBezTo>
                      <a:pt x="6223" y="5951"/>
                      <a:pt x="6223" y="5951"/>
                      <a:pt x="6223" y="5951"/>
                    </a:cubicBezTo>
                    <a:cubicBezTo>
                      <a:pt x="6223" y="5951"/>
                      <a:pt x="6223" y="5951"/>
                      <a:pt x="6223" y="5951"/>
                    </a:cubicBezTo>
                    <a:cubicBezTo>
                      <a:pt x="732" y="16751"/>
                      <a:pt x="732" y="16751"/>
                      <a:pt x="732" y="16751"/>
                    </a:cubicBezTo>
                    <a:cubicBezTo>
                      <a:pt x="0" y="18514"/>
                      <a:pt x="1830" y="20497"/>
                      <a:pt x="5125" y="21159"/>
                    </a:cubicBezTo>
                    <a:cubicBezTo>
                      <a:pt x="5125" y="21159"/>
                      <a:pt x="5125" y="21159"/>
                      <a:pt x="5125" y="21159"/>
                    </a:cubicBezTo>
                    <a:cubicBezTo>
                      <a:pt x="8420" y="21600"/>
                      <a:pt x="11715" y="20497"/>
                      <a:pt x="12813" y="18734"/>
                    </a:cubicBezTo>
                    <a:cubicBezTo>
                      <a:pt x="21600" y="1322"/>
                      <a:pt x="21600" y="1322"/>
                      <a:pt x="21600" y="1322"/>
                    </a:cubicBezTo>
                    <a:cubicBezTo>
                      <a:pt x="20867" y="1102"/>
                      <a:pt x="20867" y="1102"/>
                      <a:pt x="20867" y="1102"/>
                    </a:cubicBezTo>
                    <a:close/>
                  </a:path>
                </a:pathLst>
              </a:custGeom>
              <a:solidFill>
                <a:srgbClr val="484848"/>
              </a:solidFill>
              <a:ln w="9525" cap="flat" cmpd="sng">
                <a:noFill/>
                <a:prstDash val="solid"/>
                <a:round/>
              </a:ln>
            </p:spPr>
            <p:txBody>
              <a:bodyPr rtlCol="0" anchor="ctr"/>
              <a:lstStyle/>
              <a:p>
                <a:pPr algn="ctr"/>
              </a:p>
            </p:txBody>
          </p:sp>
          <p:sp>
            <p:nvSpPr>
              <p:cNvPr id="1110" name="曲线"/>
              <p:cNvSpPr/>
              <p:nvPr/>
            </p:nvSpPr>
            <p:spPr>
              <a:xfrm>
                <a:off x="1166951" y="2531638"/>
                <a:ext cx="343931" cy="765664"/>
              </a:xfrm>
              <a:custGeom>
                <a:avLst/>
                <a:gdLst>
                  <a:gd name="T1" fmla="*/ 0 w 21600"/>
                  <a:gd name="T2" fmla="*/ 0 h 21600"/>
                  <a:gd name="T3" fmla="*/ 21600 w 21600"/>
                  <a:gd name="T4" fmla="*/ 21600 h 21600"/>
                </a:gdLst>
                <a:ahLst/>
                <a:cxnLst/>
                <a:rect l="T1" t="T2" r="T3" b="T4"/>
                <a:pathLst>
                  <a:path w="21600" h="21600">
                    <a:moveTo>
                      <a:pt x="0" y="21463"/>
                    </a:moveTo>
                    <a:cubicBezTo>
                      <a:pt x="304" y="21600"/>
                      <a:pt x="304" y="21600"/>
                      <a:pt x="304" y="21600"/>
                    </a:cubicBezTo>
                    <a:cubicBezTo>
                      <a:pt x="13994" y="19002"/>
                      <a:pt x="13994" y="19002"/>
                      <a:pt x="13994" y="19002"/>
                    </a:cubicBezTo>
                    <a:cubicBezTo>
                      <a:pt x="11560" y="13944"/>
                      <a:pt x="11560" y="13944"/>
                      <a:pt x="11560" y="13944"/>
                    </a:cubicBezTo>
                    <a:cubicBezTo>
                      <a:pt x="11864" y="11756"/>
                      <a:pt x="17645" y="6835"/>
                      <a:pt x="21600" y="3417"/>
                    </a:cubicBezTo>
                    <a:cubicBezTo>
                      <a:pt x="20687" y="2870"/>
                      <a:pt x="20687" y="2870"/>
                      <a:pt x="20687" y="2870"/>
                    </a:cubicBezTo>
                    <a:cubicBezTo>
                      <a:pt x="6997" y="0"/>
                      <a:pt x="6997" y="0"/>
                      <a:pt x="6997" y="0"/>
                    </a:cubicBezTo>
                    <a:cubicBezTo>
                      <a:pt x="4563" y="0"/>
                      <a:pt x="2433" y="0"/>
                      <a:pt x="0" y="0"/>
                    </a:cubicBezTo>
                    <a:lnTo>
                      <a:pt x="0" y="21463"/>
                    </a:lnTo>
                    <a:close/>
                  </a:path>
                </a:pathLst>
              </a:custGeom>
              <a:solidFill>
                <a:srgbClr val="242424"/>
              </a:solidFill>
              <a:ln w="9525" cap="flat" cmpd="sng">
                <a:noFill/>
                <a:prstDash val="solid"/>
                <a:round/>
              </a:ln>
            </p:spPr>
            <p:txBody>
              <a:bodyPr rtlCol="0" anchor="ctr"/>
              <a:lstStyle/>
              <a:p>
                <a:pPr algn="ctr"/>
              </a:p>
            </p:txBody>
          </p:sp>
          <p:sp>
            <p:nvSpPr>
              <p:cNvPr id="1111" name="曲线"/>
              <p:cNvSpPr/>
              <p:nvPr/>
            </p:nvSpPr>
            <p:spPr>
              <a:xfrm>
                <a:off x="847586" y="2531638"/>
                <a:ext cx="325507" cy="765664"/>
              </a:xfrm>
              <a:custGeom>
                <a:avLst/>
                <a:gdLst>
                  <a:gd name="T1" fmla="*/ 0 w 21600"/>
                  <a:gd name="T2" fmla="*/ 0 h 21600"/>
                  <a:gd name="T3" fmla="*/ 21600 w 21600"/>
                  <a:gd name="T4" fmla="*/ 21600 h 21600"/>
                </a:gdLst>
                <a:ahLst/>
                <a:cxnLst/>
                <a:rect l="T1" t="T2" r="T3" b="T4"/>
                <a:pathLst>
                  <a:path w="21600" h="21600">
                    <a:moveTo>
                      <a:pt x="16764" y="0"/>
                    </a:moveTo>
                    <a:cubicBezTo>
                      <a:pt x="16764" y="0"/>
                      <a:pt x="16764" y="0"/>
                      <a:pt x="16764" y="0"/>
                    </a:cubicBezTo>
                    <a:cubicBezTo>
                      <a:pt x="16764" y="0"/>
                      <a:pt x="16764" y="0"/>
                      <a:pt x="16764" y="0"/>
                    </a:cubicBezTo>
                    <a:cubicBezTo>
                      <a:pt x="16441" y="0"/>
                      <a:pt x="16441" y="0"/>
                      <a:pt x="16441" y="0"/>
                    </a:cubicBezTo>
                    <a:cubicBezTo>
                      <a:pt x="16441" y="0"/>
                      <a:pt x="16441" y="0"/>
                      <a:pt x="16441" y="0"/>
                    </a:cubicBezTo>
                    <a:cubicBezTo>
                      <a:pt x="16441" y="0"/>
                      <a:pt x="16441" y="0"/>
                      <a:pt x="16441" y="0"/>
                    </a:cubicBezTo>
                    <a:cubicBezTo>
                      <a:pt x="16441" y="0"/>
                      <a:pt x="16441" y="0"/>
                      <a:pt x="16441" y="0"/>
                    </a:cubicBezTo>
                    <a:cubicBezTo>
                      <a:pt x="16441" y="0"/>
                      <a:pt x="16441" y="0"/>
                      <a:pt x="16441" y="0"/>
                    </a:cubicBezTo>
                    <a:cubicBezTo>
                      <a:pt x="16119" y="0"/>
                      <a:pt x="16119" y="0"/>
                      <a:pt x="16119" y="0"/>
                    </a:cubicBezTo>
                    <a:cubicBezTo>
                      <a:pt x="16119" y="0"/>
                      <a:pt x="16119" y="0"/>
                      <a:pt x="16119" y="0"/>
                    </a:cubicBezTo>
                    <a:cubicBezTo>
                      <a:pt x="16119" y="0"/>
                      <a:pt x="16119" y="0"/>
                      <a:pt x="16119" y="0"/>
                    </a:cubicBezTo>
                    <a:cubicBezTo>
                      <a:pt x="16119" y="0"/>
                      <a:pt x="16119" y="0"/>
                      <a:pt x="16119" y="0"/>
                    </a:cubicBezTo>
                    <a:cubicBezTo>
                      <a:pt x="16119" y="0"/>
                      <a:pt x="16119" y="0"/>
                      <a:pt x="16119" y="0"/>
                    </a:cubicBezTo>
                    <a:cubicBezTo>
                      <a:pt x="15797" y="0"/>
                      <a:pt x="15797" y="0"/>
                      <a:pt x="15797" y="0"/>
                    </a:cubicBezTo>
                    <a:cubicBezTo>
                      <a:pt x="15797" y="0"/>
                      <a:pt x="15797" y="0"/>
                      <a:pt x="15797" y="0"/>
                    </a:cubicBezTo>
                    <a:cubicBezTo>
                      <a:pt x="15797" y="0"/>
                      <a:pt x="15797" y="0"/>
                      <a:pt x="15797" y="0"/>
                    </a:cubicBezTo>
                    <a:cubicBezTo>
                      <a:pt x="15797" y="0"/>
                      <a:pt x="15797" y="0"/>
                      <a:pt x="15797" y="0"/>
                    </a:cubicBezTo>
                    <a:cubicBezTo>
                      <a:pt x="15797" y="0"/>
                      <a:pt x="15797" y="0"/>
                      <a:pt x="15797" y="0"/>
                    </a:cubicBezTo>
                    <a:cubicBezTo>
                      <a:pt x="15797" y="0"/>
                      <a:pt x="15797" y="0"/>
                      <a:pt x="15797" y="0"/>
                    </a:cubicBezTo>
                    <a:cubicBezTo>
                      <a:pt x="15797" y="0"/>
                      <a:pt x="15797" y="0"/>
                      <a:pt x="15797" y="0"/>
                    </a:cubicBezTo>
                    <a:cubicBezTo>
                      <a:pt x="15474" y="0"/>
                      <a:pt x="15474" y="0"/>
                      <a:pt x="15474" y="0"/>
                    </a:cubicBezTo>
                    <a:cubicBezTo>
                      <a:pt x="15474" y="0"/>
                      <a:pt x="15474" y="0"/>
                      <a:pt x="15474" y="0"/>
                    </a:cubicBezTo>
                    <a:cubicBezTo>
                      <a:pt x="15474" y="0"/>
                      <a:pt x="15474" y="0"/>
                      <a:pt x="15474" y="0"/>
                    </a:cubicBezTo>
                    <a:cubicBezTo>
                      <a:pt x="15474" y="0"/>
                      <a:pt x="15474" y="0"/>
                      <a:pt x="15474" y="0"/>
                    </a:cubicBezTo>
                    <a:cubicBezTo>
                      <a:pt x="15474" y="0"/>
                      <a:pt x="15474" y="0"/>
                      <a:pt x="15474" y="0"/>
                    </a:cubicBezTo>
                    <a:cubicBezTo>
                      <a:pt x="15474" y="0"/>
                      <a:pt x="15474" y="0"/>
                      <a:pt x="15474" y="0"/>
                    </a:cubicBezTo>
                    <a:cubicBezTo>
                      <a:pt x="15152" y="0"/>
                      <a:pt x="15152" y="0"/>
                      <a:pt x="15152" y="0"/>
                    </a:cubicBezTo>
                    <a:cubicBezTo>
                      <a:pt x="15152" y="0"/>
                      <a:pt x="15152" y="0"/>
                      <a:pt x="15152" y="0"/>
                    </a:cubicBezTo>
                    <a:cubicBezTo>
                      <a:pt x="644" y="2870"/>
                      <a:pt x="644" y="2870"/>
                      <a:pt x="644" y="2870"/>
                    </a:cubicBezTo>
                    <a:cubicBezTo>
                      <a:pt x="0" y="3281"/>
                      <a:pt x="0" y="3281"/>
                      <a:pt x="0" y="3281"/>
                    </a:cubicBezTo>
                    <a:cubicBezTo>
                      <a:pt x="2256" y="5194"/>
                      <a:pt x="3546" y="6972"/>
                      <a:pt x="5158" y="8749"/>
                    </a:cubicBezTo>
                    <a:cubicBezTo>
                      <a:pt x="6447" y="10116"/>
                      <a:pt x="10961" y="12850"/>
                      <a:pt x="9994" y="14217"/>
                    </a:cubicBezTo>
                    <a:cubicBezTo>
                      <a:pt x="7092" y="19002"/>
                      <a:pt x="7092" y="19002"/>
                      <a:pt x="7092" y="19002"/>
                    </a:cubicBezTo>
                    <a:cubicBezTo>
                      <a:pt x="21600" y="21600"/>
                      <a:pt x="21600" y="21600"/>
                      <a:pt x="21600" y="21600"/>
                    </a:cubicBezTo>
                    <a:cubicBezTo>
                      <a:pt x="21600" y="21463"/>
                      <a:pt x="21600" y="21463"/>
                      <a:pt x="21600" y="21463"/>
                    </a:cubicBezTo>
                    <a:cubicBezTo>
                      <a:pt x="21600" y="0"/>
                      <a:pt x="21600" y="0"/>
                      <a:pt x="21600" y="0"/>
                    </a:cubicBezTo>
                    <a:cubicBezTo>
                      <a:pt x="19988" y="0"/>
                      <a:pt x="18376" y="0"/>
                      <a:pt x="16764" y="0"/>
                    </a:cubicBezTo>
                    <a:close/>
                  </a:path>
                </a:pathLst>
              </a:custGeom>
              <a:solidFill>
                <a:srgbClr val="484848"/>
              </a:solidFill>
              <a:ln w="9525" cap="flat" cmpd="sng">
                <a:noFill/>
                <a:prstDash val="solid"/>
                <a:round/>
              </a:ln>
            </p:spPr>
            <p:txBody>
              <a:bodyPr rtlCol="0" anchor="ctr"/>
              <a:lstStyle/>
              <a:p>
                <a:pPr algn="ctr"/>
              </a:p>
            </p:txBody>
          </p:sp>
          <p:sp>
            <p:nvSpPr>
              <p:cNvPr id="1112" name="曲线"/>
              <p:cNvSpPr/>
              <p:nvPr/>
            </p:nvSpPr>
            <p:spPr>
              <a:xfrm>
                <a:off x="712470" y="1696368"/>
                <a:ext cx="929432" cy="931490"/>
              </a:xfrm>
              <a:custGeom>
                <a:avLst/>
                <a:gdLst>
                  <a:gd name="T1" fmla="*/ 0 w 21600"/>
                  <a:gd name="T2" fmla="*/ 0 h 21600"/>
                  <a:gd name="T3" fmla="*/ 21600 w 21600"/>
                  <a:gd name="T4" fmla="*/ 21600 h 21600"/>
                </a:gdLst>
                <a:ahLst/>
                <a:cxnLst/>
                <a:rect l="T1" t="T2" r="T3" b="T4"/>
                <a:pathLst>
                  <a:path w="21600" h="21600">
                    <a:moveTo>
                      <a:pt x="20137" y="10237"/>
                    </a:moveTo>
                    <a:cubicBezTo>
                      <a:pt x="17662" y="21600"/>
                      <a:pt x="3937" y="20137"/>
                      <a:pt x="1574" y="10350"/>
                    </a:cubicBezTo>
                    <a:cubicBezTo>
                      <a:pt x="0" y="3712"/>
                      <a:pt x="4949" y="0"/>
                      <a:pt x="10687" y="0"/>
                    </a:cubicBezTo>
                    <a:cubicBezTo>
                      <a:pt x="10799" y="0"/>
                      <a:pt x="10912" y="0"/>
                      <a:pt x="10912" y="0"/>
                    </a:cubicBezTo>
                    <a:cubicBezTo>
                      <a:pt x="10912" y="0"/>
                      <a:pt x="10912" y="0"/>
                      <a:pt x="10912" y="0"/>
                    </a:cubicBezTo>
                    <a:cubicBezTo>
                      <a:pt x="16425" y="224"/>
                      <a:pt x="21600" y="3825"/>
                      <a:pt x="20137" y="10237"/>
                    </a:cubicBezTo>
                    <a:close/>
                  </a:path>
                </a:pathLst>
              </a:custGeom>
              <a:solidFill>
                <a:srgbClr val="755243"/>
              </a:solidFill>
              <a:ln w="9525" cap="flat" cmpd="sng">
                <a:noFill/>
                <a:prstDash val="solid"/>
                <a:round/>
              </a:ln>
            </p:spPr>
            <p:txBody>
              <a:bodyPr rtlCol="0" anchor="ctr"/>
              <a:lstStyle/>
              <a:p>
                <a:pPr algn="ctr"/>
              </a:p>
            </p:txBody>
          </p:sp>
          <p:sp>
            <p:nvSpPr>
              <p:cNvPr id="1113" name="曲线"/>
              <p:cNvSpPr/>
              <p:nvPr/>
            </p:nvSpPr>
            <p:spPr>
              <a:xfrm>
                <a:off x="712470" y="1696368"/>
                <a:ext cx="468812" cy="718578"/>
              </a:xfrm>
              <a:custGeom>
                <a:avLst/>
                <a:gdLst>
                  <a:gd name="T1" fmla="*/ 0 w 21600"/>
                  <a:gd name="T2" fmla="*/ 0 h 21600"/>
                  <a:gd name="T3" fmla="*/ 21600 w 21600"/>
                  <a:gd name="T4" fmla="*/ 21600 h 21600"/>
                </a:gdLst>
                <a:ahLst/>
                <a:cxnLst/>
                <a:rect l="T1" t="T2" r="T3" b="T4"/>
                <a:pathLst>
                  <a:path w="21600" h="21600">
                    <a:moveTo>
                      <a:pt x="11802" y="21600"/>
                    </a:moveTo>
                    <a:cubicBezTo>
                      <a:pt x="7793" y="19848"/>
                      <a:pt x="4453" y="17075"/>
                      <a:pt x="3117" y="13427"/>
                    </a:cubicBezTo>
                    <a:cubicBezTo>
                      <a:pt x="0" y="4816"/>
                      <a:pt x="9797" y="0"/>
                      <a:pt x="21154" y="0"/>
                    </a:cubicBezTo>
                    <a:cubicBezTo>
                      <a:pt x="21377" y="0"/>
                      <a:pt x="21377" y="0"/>
                      <a:pt x="21599" y="0"/>
                    </a:cubicBezTo>
                    <a:cubicBezTo>
                      <a:pt x="21599" y="21600"/>
                      <a:pt x="21599" y="21600"/>
                      <a:pt x="21599" y="21600"/>
                    </a:cubicBezTo>
                    <a:lnTo>
                      <a:pt x="11802" y="21600"/>
                    </a:lnTo>
                    <a:close/>
                  </a:path>
                </a:pathLst>
              </a:custGeom>
              <a:solidFill>
                <a:srgbClr val="8A6250"/>
              </a:solidFill>
              <a:ln w="9525" cap="flat" cmpd="sng">
                <a:noFill/>
                <a:prstDash val="solid"/>
                <a:round/>
              </a:ln>
            </p:spPr>
            <p:txBody>
              <a:bodyPr rtlCol="0" anchor="ctr"/>
              <a:lstStyle/>
              <a:p>
                <a:pPr algn="ctr"/>
              </a:p>
            </p:txBody>
          </p:sp>
          <p:sp>
            <p:nvSpPr>
              <p:cNvPr id="1114" name="曲线"/>
              <p:cNvSpPr/>
              <p:nvPr/>
            </p:nvSpPr>
            <p:spPr>
              <a:xfrm>
                <a:off x="1050258" y="2414946"/>
                <a:ext cx="247713" cy="378738"/>
              </a:xfrm>
              <a:custGeom>
                <a:avLst/>
                <a:gdLst>
                  <a:gd name="T1" fmla="*/ 0 w 21600"/>
                  <a:gd name="T2" fmla="*/ 0 h 21600"/>
                  <a:gd name="T3" fmla="*/ 21600 w 21600"/>
                  <a:gd name="T4" fmla="*/ 21600 h 21600"/>
                </a:gdLst>
                <a:ahLst/>
                <a:cxnLst/>
                <a:rect l="T1" t="T2" r="T3" b="T4"/>
                <a:pathLst>
                  <a:path w="21600" h="21600">
                    <a:moveTo>
                      <a:pt x="10710" y="21600"/>
                    </a:moveTo>
                    <a:lnTo>
                      <a:pt x="0" y="7472"/>
                    </a:lnTo>
                    <a:lnTo>
                      <a:pt x="4641" y="6304"/>
                    </a:lnTo>
                    <a:lnTo>
                      <a:pt x="2142" y="0"/>
                    </a:lnTo>
                    <a:lnTo>
                      <a:pt x="19100" y="0"/>
                    </a:lnTo>
                    <a:lnTo>
                      <a:pt x="17315" y="6071"/>
                    </a:lnTo>
                    <a:lnTo>
                      <a:pt x="21600" y="7122"/>
                    </a:lnTo>
                    <a:lnTo>
                      <a:pt x="10710" y="21600"/>
                    </a:lnTo>
                    <a:close/>
                  </a:path>
                </a:pathLst>
              </a:custGeom>
              <a:solidFill>
                <a:srgbClr val="FFFFFF"/>
              </a:solidFill>
              <a:ln w="9525" cap="flat" cmpd="sng">
                <a:noFill/>
                <a:prstDash val="solid"/>
                <a:round/>
              </a:ln>
            </p:spPr>
            <p:txBody>
              <a:bodyPr rtlCol="0" anchor="ctr"/>
              <a:lstStyle/>
              <a:p>
                <a:pPr algn="ctr"/>
              </a:p>
            </p:txBody>
          </p:sp>
          <p:sp>
            <p:nvSpPr>
              <p:cNvPr id="1115" name="曲线"/>
              <p:cNvSpPr/>
              <p:nvPr/>
            </p:nvSpPr>
            <p:spPr>
              <a:xfrm>
                <a:off x="1050258" y="2408804"/>
                <a:ext cx="251807" cy="204722"/>
              </a:xfrm>
              <a:custGeom>
                <a:avLst/>
                <a:gdLst>
                  <a:gd name="T1" fmla="*/ 0 w 21600"/>
                  <a:gd name="T2" fmla="*/ 0 h 21600"/>
                  <a:gd name="T3" fmla="*/ 21600 w 21600"/>
                  <a:gd name="T4" fmla="*/ 21600 h 21600"/>
                </a:gdLst>
                <a:ahLst/>
                <a:cxnLst/>
                <a:rect l="T1" t="T2" r="T3" b="T4"/>
                <a:pathLst>
                  <a:path w="21600" h="21600">
                    <a:moveTo>
                      <a:pt x="0" y="14400"/>
                    </a:moveTo>
                    <a:cubicBezTo>
                      <a:pt x="3323" y="11314"/>
                      <a:pt x="3323" y="11314"/>
                      <a:pt x="3323" y="11314"/>
                    </a:cubicBezTo>
                    <a:cubicBezTo>
                      <a:pt x="2076" y="0"/>
                      <a:pt x="2076" y="0"/>
                      <a:pt x="2076" y="0"/>
                    </a:cubicBezTo>
                    <a:cubicBezTo>
                      <a:pt x="19523" y="514"/>
                      <a:pt x="19523" y="514"/>
                      <a:pt x="19523" y="514"/>
                    </a:cubicBezTo>
                    <a:cubicBezTo>
                      <a:pt x="18276" y="11314"/>
                      <a:pt x="18276" y="11314"/>
                      <a:pt x="18276" y="11314"/>
                    </a:cubicBezTo>
                    <a:cubicBezTo>
                      <a:pt x="21600" y="13885"/>
                      <a:pt x="21600" y="13885"/>
                      <a:pt x="21600" y="13885"/>
                    </a:cubicBezTo>
                    <a:cubicBezTo>
                      <a:pt x="19523" y="18514"/>
                      <a:pt x="15369" y="21600"/>
                      <a:pt x="10800" y="21600"/>
                    </a:cubicBezTo>
                    <a:cubicBezTo>
                      <a:pt x="6230" y="21600"/>
                      <a:pt x="2076" y="18514"/>
                      <a:pt x="0" y="14400"/>
                    </a:cubicBezTo>
                    <a:close/>
                  </a:path>
                </a:pathLst>
              </a:custGeom>
              <a:solidFill>
                <a:srgbClr val="E0DAAF"/>
              </a:solidFill>
              <a:ln w="9525" cap="flat" cmpd="sng">
                <a:noFill/>
                <a:prstDash val="solid"/>
                <a:round/>
              </a:ln>
            </p:spPr>
            <p:txBody>
              <a:bodyPr rtlCol="0" anchor="ctr"/>
              <a:lstStyle/>
              <a:p>
                <a:pPr algn="ctr"/>
              </a:p>
            </p:txBody>
          </p:sp>
          <p:sp>
            <p:nvSpPr>
              <p:cNvPr id="1116" name="曲线"/>
              <p:cNvSpPr/>
              <p:nvPr/>
            </p:nvSpPr>
            <p:spPr>
              <a:xfrm>
                <a:off x="1050258" y="2408804"/>
                <a:ext cx="131021" cy="204722"/>
              </a:xfrm>
              <a:custGeom>
                <a:avLst/>
                <a:gdLst>
                  <a:gd name="T1" fmla="*/ 0 w 21600"/>
                  <a:gd name="T2" fmla="*/ 0 h 21600"/>
                  <a:gd name="T3" fmla="*/ 21600 w 21600"/>
                  <a:gd name="T4" fmla="*/ 21600 h 21600"/>
                </a:gdLst>
                <a:ahLst/>
                <a:cxnLst/>
                <a:rect l="T1" t="T2" r="T3" b="T4"/>
                <a:pathLst>
                  <a:path w="21600" h="21600">
                    <a:moveTo>
                      <a:pt x="0" y="14400"/>
                    </a:moveTo>
                    <a:cubicBezTo>
                      <a:pt x="6399" y="11314"/>
                      <a:pt x="6399" y="11314"/>
                      <a:pt x="6399" y="11314"/>
                    </a:cubicBezTo>
                    <a:cubicBezTo>
                      <a:pt x="3999" y="0"/>
                      <a:pt x="3999" y="0"/>
                      <a:pt x="3999" y="0"/>
                    </a:cubicBezTo>
                    <a:cubicBezTo>
                      <a:pt x="21600" y="514"/>
                      <a:pt x="21600" y="514"/>
                      <a:pt x="21600" y="514"/>
                    </a:cubicBezTo>
                    <a:cubicBezTo>
                      <a:pt x="21600" y="21600"/>
                      <a:pt x="21600" y="21600"/>
                      <a:pt x="21600" y="21600"/>
                    </a:cubicBezTo>
                    <a:cubicBezTo>
                      <a:pt x="21600" y="21600"/>
                      <a:pt x="20799" y="21600"/>
                      <a:pt x="20799" y="21600"/>
                    </a:cubicBezTo>
                    <a:cubicBezTo>
                      <a:pt x="12000" y="21600"/>
                      <a:pt x="3999" y="18514"/>
                      <a:pt x="0" y="14400"/>
                    </a:cubicBezTo>
                    <a:close/>
                  </a:path>
                </a:pathLst>
              </a:custGeom>
              <a:solidFill>
                <a:srgbClr val="EAE5C6"/>
              </a:solidFill>
              <a:ln w="9525" cap="flat" cmpd="sng">
                <a:noFill/>
                <a:prstDash val="solid"/>
                <a:round/>
              </a:ln>
            </p:spPr>
            <p:txBody>
              <a:bodyPr rtlCol="0" anchor="ctr"/>
              <a:lstStyle/>
              <a:p>
                <a:pPr algn="ctr"/>
              </a:p>
            </p:txBody>
          </p:sp>
          <p:sp>
            <p:nvSpPr>
              <p:cNvPr id="1117" name="曲线"/>
              <p:cNvSpPr/>
              <p:nvPr/>
            </p:nvSpPr>
            <p:spPr>
              <a:xfrm>
                <a:off x="1074825" y="2408804"/>
                <a:ext cx="204720" cy="131022"/>
              </a:xfrm>
              <a:custGeom>
                <a:avLst/>
                <a:gdLst>
                  <a:gd name="T1" fmla="*/ 0 w 21600"/>
                  <a:gd name="T2" fmla="*/ 0 h 21600"/>
                  <a:gd name="T3" fmla="*/ 21600 w 21600"/>
                  <a:gd name="T4" fmla="*/ 21600 h 21600"/>
                </a:gdLst>
                <a:ahLst/>
                <a:cxnLst/>
                <a:rect l="T1" t="T2" r="T3" b="T4"/>
                <a:pathLst>
                  <a:path w="21600" h="21600">
                    <a:moveTo>
                      <a:pt x="1542" y="17600"/>
                    </a:moveTo>
                    <a:cubicBezTo>
                      <a:pt x="1542" y="17600"/>
                      <a:pt x="1542" y="17600"/>
                      <a:pt x="1542" y="17600"/>
                    </a:cubicBezTo>
                    <a:cubicBezTo>
                      <a:pt x="0" y="0"/>
                      <a:pt x="0" y="0"/>
                      <a:pt x="0" y="0"/>
                    </a:cubicBezTo>
                    <a:cubicBezTo>
                      <a:pt x="21600" y="799"/>
                      <a:pt x="21600" y="799"/>
                      <a:pt x="21600" y="799"/>
                    </a:cubicBezTo>
                    <a:cubicBezTo>
                      <a:pt x="20057" y="17600"/>
                      <a:pt x="20057" y="17600"/>
                      <a:pt x="20057" y="17600"/>
                    </a:cubicBezTo>
                    <a:cubicBezTo>
                      <a:pt x="20571" y="18400"/>
                      <a:pt x="20571" y="18400"/>
                      <a:pt x="20571" y="18400"/>
                    </a:cubicBezTo>
                    <a:cubicBezTo>
                      <a:pt x="14399" y="21600"/>
                      <a:pt x="7714" y="20800"/>
                      <a:pt x="1542" y="17600"/>
                    </a:cubicBezTo>
                    <a:close/>
                  </a:path>
                </a:pathLst>
              </a:custGeom>
              <a:solidFill>
                <a:srgbClr val="CAC59E"/>
              </a:solidFill>
              <a:ln w="9525" cap="flat" cmpd="sng">
                <a:noFill/>
                <a:prstDash val="solid"/>
                <a:round/>
              </a:ln>
            </p:spPr>
            <p:txBody>
              <a:bodyPr rtlCol="0" anchor="ctr"/>
              <a:lstStyle/>
              <a:p>
                <a:pPr algn="ctr"/>
              </a:p>
            </p:txBody>
          </p:sp>
          <p:sp>
            <p:nvSpPr>
              <p:cNvPr id="1118" name="曲线"/>
              <p:cNvSpPr/>
              <p:nvPr/>
            </p:nvSpPr>
            <p:spPr>
              <a:xfrm>
                <a:off x="1074825" y="2408804"/>
                <a:ext cx="106455" cy="126928"/>
              </a:xfrm>
              <a:custGeom>
                <a:avLst/>
                <a:gdLst>
                  <a:gd name="T1" fmla="*/ 0 w 21600"/>
                  <a:gd name="T2" fmla="*/ 0 h 21600"/>
                  <a:gd name="T3" fmla="*/ 21600 w 21600"/>
                  <a:gd name="T4" fmla="*/ 21600 h 21600"/>
                </a:gdLst>
                <a:ahLst/>
                <a:cxnLst/>
                <a:rect l="T1" t="T2" r="T3" b="T4"/>
                <a:pathLst>
                  <a:path w="21600" h="21600">
                    <a:moveTo>
                      <a:pt x="2945" y="18276"/>
                    </a:moveTo>
                    <a:cubicBezTo>
                      <a:pt x="2945" y="18276"/>
                      <a:pt x="2945" y="18276"/>
                      <a:pt x="2945" y="18276"/>
                    </a:cubicBezTo>
                    <a:cubicBezTo>
                      <a:pt x="0" y="0"/>
                      <a:pt x="0" y="0"/>
                      <a:pt x="0" y="0"/>
                    </a:cubicBezTo>
                    <a:cubicBezTo>
                      <a:pt x="21600" y="830"/>
                      <a:pt x="21600" y="830"/>
                      <a:pt x="21600" y="830"/>
                    </a:cubicBezTo>
                    <a:cubicBezTo>
                      <a:pt x="21600" y="20769"/>
                      <a:pt x="21600" y="20769"/>
                      <a:pt x="21600" y="20769"/>
                    </a:cubicBezTo>
                    <a:cubicBezTo>
                      <a:pt x="15709" y="21600"/>
                      <a:pt x="8836" y="19938"/>
                      <a:pt x="2945" y="18276"/>
                    </a:cubicBezTo>
                    <a:close/>
                  </a:path>
                </a:pathLst>
              </a:custGeom>
              <a:solidFill>
                <a:srgbClr val="DAD6B9"/>
              </a:solidFill>
              <a:ln w="9525" cap="flat" cmpd="sng">
                <a:noFill/>
                <a:prstDash val="solid"/>
                <a:round/>
              </a:ln>
            </p:spPr>
            <p:txBody>
              <a:bodyPr rtlCol="0" anchor="ctr"/>
              <a:lstStyle/>
              <a:p>
                <a:pPr algn="ctr"/>
              </a:p>
            </p:txBody>
          </p:sp>
          <p:sp>
            <p:nvSpPr>
              <p:cNvPr id="1119" name="曲线"/>
              <p:cNvSpPr/>
              <p:nvPr/>
            </p:nvSpPr>
            <p:spPr>
              <a:xfrm>
                <a:off x="833255" y="2740455"/>
                <a:ext cx="474952" cy="548658"/>
              </a:xfrm>
              <a:custGeom>
                <a:avLst/>
                <a:gdLst>
                  <a:gd name="T1" fmla="*/ 0 w 21600"/>
                  <a:gd name="T2" fmla="*/ 0 h 21600"/>
                  <a:gd name="T3" fmla="*/ 21600 w 21600"/>
                  <a:gd name="T4" fmla="*/ 21600 h 21600"/>
                </a:gdLst>
                <a:ahLst/>
                <a:cxnLst/>
                <a:rect l="T1" t="T2" r="T3" b="T4"/>
                <a:pathLst>
                  <a:path w="21600" h="21600">
                    <a:moveTo>
                      <a:pt x="7448" y="0"/>
                    </a:moveTo>
                    <a:lnTo>
                      <a:pt x="21600" y="3949"/>
                    </a:lnTo>
                    <a:lnTo>
                      <a:pt x="14337" y="21600"/>
                    </a:lnTo>
                    <a:lnTo>
                      <a:pt x="0" y="17570"/>
                    </a:lnTo>
                    <a:lnTo>
                      <a:pt x="7448" y="0"/>
                    </a:lnTo>
                    <a:close/>
                  </a:path>
                </a:pathLst>
              </a:custGeom>
              <a:solidFill>
                <a:srgbClr val="E0DAAF"/>
              </a:solidFill>
              <a:ln w="9525" cap="flat" cmpd="sng">
                <a:noFill/>
                <a:prstDash val="solid"/>
                <a:round/>
              </a:ln>
            </p:spPr>
            <p:txBody>
              <a:bodyPr rtlCol="0" anchor="ctr"/>
              <a:lstStyle/>
              <a:p>
                <a:pPr algn="ctr"/>
              </a:p>
            </p:txBody>
          </p:sp>
          <p:sp>
            <p:nvSpPr>
              <p:cNvPr id="1120" name="曲线"/>
              <p:cNvSpPr/>
              <p:nvPr/>
            </p:nvSpPr>
            <p:spPr>
              <a:xfrm>
                <a:off x="823020" y="2719983"/>
                <a:ext cx="474952" cy="552752"/>
              </a:xfrm>
              <a:custGeom>
                <a:avLst/>
                <a:gdLst>
                  <a:gd name="T1" fmla="*/ 0 w 21600"/>
                  <a:gd name="T2" fmla="*/ 0 h 21600"/>
                  <a:gd name="T3" fmla="*/ 21600 w 21600"/>
                  <a:gd name="T4" fmla="*/ 21600 h 21600"/>
                </a:gdLst>
                <a:ahLst/>
                <a:cxnLst/>
                <a:rect l="T1" t="T2" r="T3" b="T4"/>
                <a:pathLst>
                  <a:path w="21600" h="21600">
                    <a:moveTo>
                      <a:pt x="7262" y="0"/>
                    </a:moveTo>
                    <a:lnTo>
                      <a:pt x="21600" y="4160"/>
                    </a:lnTo>
                    <a:lnTo>
                      <a:pt x="14337" y="21600"/>
                    </a:lnTo>
                    <a:lnTo>
                      <a:pt x="0" y="17439"/>
                    </a:lnTo>
                    <a:lnTo>
                      <a:pt x="7262" y="0"/>
                    </a:lnTo>
                    <a:close/>
                  </a:path>
                </a:pathLst>
              </a:custGeom>
              <a:solidFill>
                <a:srgbClr val="8FAADC"/>
              </a:solidFill>
              <a:ln w="9525" cap="flat" cmpd="sng">
                <a:noFill/>
                <a:prstDash val="solid"/>
                <a:round/>
              </a:ln>
            </p:spPr>
            <p:txBody>
              <a:bodyPr rtlCol="0" anchor="ctr"/>
              <a:lstStyle/>
              <a:p>
                <a:pPr algn="ctr"/>
              </a:p>
            </p:txBody>
          </p:sp>
          <p:sp>
            <p:nvSpPr>
              <p:cNvPr id="1121" name="曲线"/>
              <p:cNvSpPr/>
              <p:nvPr/>
            </p:nvSpPr>
            <p:spPr>
              <a:xfrm>
                <a:off x="954041" y="2783446"/>
                <a:ext cx="343931" cy="489288"/>
              </a:xfrm>
              <a:custGeom>
                <a:avLst/>
                <a:gdLst>
                  <a:gd name="T1" fmla="*/ 0 w 21600"/>
                  <a:gd name="T2" fmla="*/ 0 h 21600"/>
                  <a:gd name="T3" fmla="*/ 21600 w 21600"/>
                  <a:gd name="T4" fmla="*/ 21600 h 21600"/>
                </a:gdLst>
                <a:ahLst/>
                <a:cxnLst/>
                <a:rect l="T1" t="T2" r="T3" b="T4"/>
                <a:pathLst>
                  <a:path w="21600" h="21600">
                    <a:moveTo>
                      <a:pt x="13757" y="0"/>
                    </a:moveTo>
                    <a:lnTo>
                      <a:pt x="21600" y="1897"/>
                    </a:lnTo>
                    <a:lnTo>
                      <a:pt x="11571" y="21600"/>
                    </a:lnTo>
                    <a:lnTo>
                      <a:pt x="0" y="18888"/>
                    </a:lnTo>
                    <a:lnTo>
                      <a:pt x="13757" y="0"/>
                    </a:lnTo>
                    <a:close/>
                  </a:path>
                </a:pathLst>
              </a:custGeom>
              <a:solidFill>
                <a:schemeClr val="accent5"/>
              </a:solidFill>
              <a:ln w="9525" cap="flat" cmpd="sng">
                <a:noFill/>
                <a:prstDash val="solid"/>
                <a:round/>
              </a:ln>
            </p:spPr>
            <p:txBody>
              <a:bodyPr rtlCol="0" anchor="ctr"/>
              <a:lstStyle/>
              <a:p>
                <a:pPr algn="ctr"/>
              </a:p>
            </p:txBody>
          </p:sp>
          <p:sp>
            <p:nvSpPr>
              <p:cNvPr id="1122" name="曲线"/>
              <p:cNvSpPr/>
              <p:nvPr/>
            </p:nvSpPr>
            <p:spPr>
              <a:xfrm>
                <a:off x="868058" y="1884713"/>
                <a:ext cx="618257" cy="743144"/>
              </a:xfrm>
              <a:custGeom>
                <a:avLst/>
                <a:gdLst>
                  <a:gd name="T1" fmla="*/ 0 w 21600"/>
                  <a:gd name="T2" fmla="*/ 0 h 21600"/>
                  <a:gd name="T3" fmla="*/ 21600 w 21600"/>
                  <a:gd name="T4" fmla="*/ 21600 h 21600"/>
                </a:gdLst>
                <a:ahLst/>
                <a:cxnLst/>
                <a:rect l="T1" t="T2" r="T3" b="T4"/>
                <a:pathLst>
                  <a:path w="21600" h="21600">
                    <a:moveTo>
                      <a:pt x="10799" y="0"/>
                    </a:moveTo>
                    <a:cubicBezTo>
                      <a:pt x="10968" y="0"/>
                      <a:pt x="11306" y="0"/>
                      <a:pt x="11474" y="0"/>
                    </a:cubicBezTo>
                    <a:cubicBezTo>
                      <a:pt x="18731" y="0"/>
                      <a:pt x="18731" y="0"/>
                      <a:pt x="18731" y="0"/>
                    </a:cubicBezTo>
                    <a:cubicBezTo>
                      <a:pt x="19237" y="2117"/>
                      <a:pt x="19237" y="2117"/>
                      <a:pt x="19237" y="2117"/>
                    </a:cubicBezTo>
                    <a:cubicBezTo>
                      <a:pt x="21431" y="4235"/>
                      <a:pt x="21431" y="4235"/>
                      <a:pt x="21431" y="4235"/>
                    </a:cubicBezTo>
                    <a:cubicBezTo>
                      <a:pt x="21431" y="5929"/>
                      <a:pt x="21600" y="7623"/>
                      <a:pt x="21431" y="9176"/>
                    </a:cubicBezTo>
                    <a:cubicBezTo>
                      <a:pt x="20418" y="21600"/>
                      <a:pt x="1518" y="21458"/>
                      <a:pt x="168" y="9035"/>
                    </a:cubicBezTo>
                    <a:cubicBezTo>
                      <a:pt x="0" y="6776"/>
                      <a:pt x="168" y="4376"/>
                      <a:pt x="168" y="1976"/>
                    </a:cubicBezTo>
                    <a:cubicBezTo>
                      <a:pt x="1856" y="0"/>
                      <a:pt x="1856" y="0"/>
                      <a:pt x="1856" y="0"/>
                    </a:cubicBezTo>
                    <a:cubicBezTo>
                      <a:pt x="10125" y="0"/>
                      <a:pt x="10125" y="0"/>
                      <a:pt x="10125" y="0"/>
                    </a:cubicBezTo>
                    <a:cubicBezTo>
                      <a:pt x="10293" y="0"/>
                      <a:pt x="10631" y="0"/>
                      <a:pt x="10799" y="0"/>
                    </a:cubicBezTo>
                    <a:close/>
                  </a:path>
                </a:pathLst>
              </a:custGeom>
              <a:solidFill>
                <a:srgbClr val="F7C2AB"/>
              </a:solidFill>
              <a:ln w="9525" cap="flat" cmpd="sng">
                <a:noFill/>
                <a:prstDash val="solid"/>
                <a:round/>
              </a:ln>
            </p:spPr>
            <p:txBody>
              <a:bodyPr rtlCol="0" anchor="ctr"/>
              <a:lstStyle/>
              <a:p>
                <a:pPr algn="ctr"/>
              </a:p>
            </p:txBody>
          </p:sp>
          <p:sp>
            <p:nvSpPr>
              <p:cNvPr id="1123" name="曲线"/>
              <p:cNvSpPr/>
              <p:nvPr/>
            </p:nvSpPr>
            <p:spPr>
              <a:xfrm>
                <a:off x="868058" y="1884713"/>
                <a:ext cx="313224" cy="636689"/>
              </a:xfrm>
              <a:custGeom>
                <a:avLst/>
                <a:gdLst>
                  <a:gd name="T1" fmla="*/ 0 w 21600"/>
                  <a:gd name="T2" fmla="*/ 0 h 21600"/>
                  <a:gd name="T3" fmla="*/ 21600 w 21600"/>
                  <a:gd name="T4" fmla="*/ 21600 h 21600"/>
                </a:gdLst>
                <a:ahLst/>
                <a:cxnLst/>
                <a:rect l="T1" t="T2" r="T3" b="T4"/>
                <a:pathLst>
                  <a:path w="21600" h="21600">
                    <a:moveTo>
                      <a:pt x="21267" y="0"/>
                    </a:moveTo>
                    <a:cubicBezTo>
                      <a:pt x="21267" y="0"/>
                      <a:pt x="21600" y="0"/>
                      <a:pt x="21600" y="0"/>
                    </a:cubicBezTo>
                    <a:cubicBezTo>
                      <a:pt x="21600" y="21435"/>
                      <a:pt x="21600" y="21435"/>
                      <a:pt x="21600" y="21435"/>
                    </a:cubicBezTo>
                    <a:cubicBezTo>
                      <a:pt x="11630" y="21600"/>
                      <a:pt x="1661" y="17807"/>
                      <a:pt x="332" y="10552"/>
                    </a:cubicBezTo>
                    <a:cubicBezTo>
                      <a:pt x="0" y="7914"/>
                      <a:pt x="332" y="5111"/>
                      <a:pt x="332" y="2308"/>
                    </a:cubicBezTo>
                    <a:cubicBezTo>
                      <a:pt x="3655" y="0"/>
                      <a:pt x="3655" y="0"/>
                      <a:pt x="3655" y="0"/>
                    </a:cubicBezTo>
                    <a:cubicBezTo>
                      <a:pt x="19938" y="0"/>
                      <a:pt x="19938" y="0"/>
                      <a:pt x="19938" y="0"/>
                    </a:cubicBezTo>
                    <a:cubicBezTo>
                      <a:pt x="20270" y="0"/>
                      <a:pt x="20935" y="0"/>
                      <a:pt x="21267" y="0"/>
                    </a:cubicBezTo>
                    <a:close/>
                  </a:path>
                </a:pathLst>
              </a:custGeom>
              <a:solidFill>
                <a:srgbClr val="FAD9CA"/>
              </a:solidFill>
              <a:ln w="9525" cap="flat" cmpd="sng">
                <a:noFill/>
                <a:prstDash val="solid"/>
                <a:round/>
              </a:ln>
            </p:spPr>
            <p:txBody>
              <a:bodyPr rtlCol="0" anchor="ctr"/>
              <a:lstStyle/>
              <a:p>
                <a:pPr algn="ctr"/>
              </a:p>
            </p:txBody>
          </p:sp>
          <p:sp>
            <p:nvSpPr>
              <p:cNvPr id="1124" name="曲线"/>
              <p:cNvSpPr/>
              <p:nvPr/>
            </p:nvSpPr>
            <p:spPr>
              <a:xfrm>
                <a:off x="759555" y="1821248"/>
                <a:ext cx="779988" cy="350076"/>
              </a:xfrm>
              <a:custGeom>
                <a:avLst/>
                <a:gdLst>
                  <a:gd name="T1" fmla="*/ 0 w 21600"/>
                  <a:gd name="T2" fmla="*/ 0 h 21600"/>
                  <a:gd name="T3" fmla="*/ 21600 w 21600"/>
                  <a:gd name="T4" fmla="*/ 21600 h 21600"/>
                </a:gdLst>
                <a:ahLst/>
                <a:cxnLst/>
                <a:rect l="T1" t="T2" r="T3" b="T4"/>
                <a:pathLst>
                  <a:path w="21600" h="21600">
                    <a:moveTo>
                      <a:pt x="21197" y="11999"/>
                    </a:moveTo>
                    <a:cubicBezTo>
                      <a:pt x="21600" y="16800"/>
                      <a:pt x="21600" y="16800"/>
                      <a:pt x="21600" y="16800"/>
                    </a:cubicBezTo>
                    <a:cubicBezTo>
                      <a:pt x="19990" y="19199"/>
                      <a:pt x="19990" y="19199"/>
                      <a:pt x="19990" y="19199"/>
                    </a:cubicBezTo>
                    <a:cubicBezTo>
                      <a:pt x="13147" y="21600"/>
                      <a:pt x="12074" y="15299"/>
                      <a:pt x="11672" y="11999"/>
                    </a:cubicBezTo>
                    <a:cubicBezTo>
                      <a:pt x="11672" y="11999"/>
                      <a:pt x="11672" y="11999"/>
                      <a:pt x="11672" y="11999"/>
                    </a:cubicBezTo>
                    <a:cubicBezTo>
                      <a:pt x="11672" y="11999"/>
                      <a:pt x="11672" y="11999"/>
                      <a:pt x="11672" y="11999"/>
                    </a:cubicBezTo>
                    <a:cubicBezTo>
                      <a:pt x="11672" y="11999"/>
                      <a:pt x="11672" y="11999"/>
                      <a:pt x="11672" y="11999"/>
                    </a:cubicBezTo>
                    <a:cubicBezTo>
                      <a:pt x="11672" y="11999"/>
                      <a:pt x="11672" y="11999"/>
                      <a:pt x="11672" y="11999"/>
                    </a:cubicBezTo>
                    <a:cubicBezTo>
                      <a:pt x="11672" y="11999"/>
                      <a:pt x="11672" y="11999"/>
                      <a:pt x="11672" y="11999"/>
                    </a:cubicBezTo>
                    <a:cubicBezTo>
                      <a:pt x="11672" y="11999"/>
                      <a:pt x="11672" y="11999"/>
                      <a:pt x="11672" y="11999"/>
                    </a:cubicBezTo>
                    <a:cubicBezTo>
                      <a:pt x="11672" y="11999"/>
                      <a:pt x="11672" y="11999"/>
                      <a:pt x="11672" y="11999"/>
                    </a:cubicBezTo>
                    <a:cubicBezTo>
                      <a:pt x="11672" y="11999"/>
                      <a:pt x="11672" y="11999"/>
                      <a:pt x="11672" y="11999"/>
                    </a:cubicBezTo>
                    <a:cubicBezTo>
                      <a:pt x="11672" y="11999"/>
                      <a:pt x="11672" y="11999"/>
                      <a:pt x="11672" y="11999"/>
                    </a:cubicBezTo>
                    <a:cubicBezTo>
                      <a:pt x="11672" y="11999"/>
                      <a:pt x="11672" y="11999"/>
                      <a:pt x="11672" y="11999"/>
                    </a:cubicBezTo>
                    <a:cubicBezTo>
                      <a:pt x="11672" y="11999"/>
                      <a:pt x="11672" y="11999"/>
                      <a:pt x="11672" y="11999"/>
                    </a:cubicBezTo>
                    <a:cubicBezTo>
                      <a:pt x="11672" y="11999"/>
                      <a:pt x="11672" y="11999"/>
                      <a:pt x="11672" y="11999"/>
                    </a:cubicBezTo>
                    <a:cubicBezTo>
                      <a:pt x="11672" y="11999"/>
                      <a:pt x="11672" y="11999"/>
                      <a:pt x="11672" y="11999"/>
                    </a:cubicBezTo>
                    <a:cubicBezTo>
                      <a:pt x="11672" y="11999"/>
                      <a:pt x="11672" y="11999"/>
                      <a:pt x="11672" y="11999"/>
                    </a:cubicBezTo>
                    <a:cubicBezTo>
                      <a:pt x="11672" y="11999"/>
                      <a:pt x="11672" y="11999"/>
                      <a:pt x="11672" y="11999"/>
                    </a:cubicBezTo>
                    <a:cubicBezTo>
                      <a:pt x="11672" y="11999"/>
                      <a:pt x="11672" y="11999"/>
                      <a:pt x="11672" y="11999"/>
                    </a:cubicBezTo>
                    <a:cubicBezTo>
                      <a:pt x="11672" y="11999"/>
                      <a:pt x="11672" y="11999"/>
                      <a:pt x="11672" y="11999"/>
                    </a:cubicBezTo>
                    <a:cubicBezTo>
                      <a:pt x="11672" y="11999"/>
                      <a:pt x="11672" y="11999"/>
                      <a:pt x="11672" y="11999"/>
                    </a:cubicBezTo>
                    <a:cubicBezTo>
                      <a:pt x="11672" y="11999"/>
                      <a:pt x="11672" y="11999"/>
                      <a:pt x="11672" y="11999"/>
                    </a:cubicBezTo>
                    <a:cubicBezTo>
                      <a:pt x="11672" y="11999"/>
                      <a:pt x="11672" y="11999"/>
                      <a:pt x="11672" y="11999"/>
                    </a:cubicBezTo>
                    <a:cubicBezTo>
                      <a:pt x="11672" y="11999"/>
                      <a:pt x="11672" y="11999"/>
                      <a:pt x="11672" y="11999"/>
                    </a:cubicBezTo>
                    <a:cubicBezTo>
                      <a:pt x="11672" y="11999"/>
                      <a:pt x="11672" y="11999"/>
                      <a:pt x="11672" y="11999"/>
                    </a:cubicBezTo>
                    <a:cubicBezTo>
                      <a:pt x="11672" y="11999"/>
                      <a:pt x="11672" y="11999"/>
                      <a:pt x="11672" y="11999"/>
                    </a:cubicBezTo>
                    <a:cubicBezTo>
                      <a:pt x="11672" y="11999"/>
                      <a:pt x="11672" y="11999"/>
                      <a:pt x="11672" y="11999"/>
                    </a:cubicBezTo>
                    <a:cubicBezTo>
                      <a:pt x="11672" y="11999"/>
                      <a:pt x="11672" y="11999"/>
                      <a:pt x="11672" y="11999"/>
                    </a:cubicBezTo>
                    <a:cubicBezTo>
                      <a:pt x="11672" y="11699"/>
                      <a:pt x="11672" y="11699"/>
                      <a:pt x="11672" y="11699"/>
                    </a:cubicBezTo>
                    <a:cubicBezTo>
                      <a:pt x="11672" y="11699"/>
                      <a:pt x="11672" y="11699"/>
                      <a:pt x="11672" y="11699"/>
                    </a:cubicBezTo>
                    <a:cubicBezTo>
                      <a:pt x="11672" y="11699"/>
                      <a:pt x="11672" y="11699"/>
                      <a:pt x="11672" y="11699"/>
                    </a:cubicBezTo>
                    <a:cubicBezTo>
                      <a:pt x="11672" y="11699"/>
                      <a:pt x="11672" y="11699"/>
                      <a:pt x="11672" y="11699"/>
                    </a:cubicBezTo>
                    <a:cubicBezTo>
                      <a:pt x="11672" y="11699"/>
                      <a:pt x="11672" y="11699"/>
                      <a:pt x="11672" y="11699"/>
                    </a:cubicBezTo>
                    <a:cubicBezTo>
                      <a:pt x="11672" y="11699"/>
                      <a:pt x="11672" y="11699"/>
                      <a:pt x="11672" y="11699"/>
                    </a:cubicBezTo>
                    <a:cubicBezTo>
                      <a:pt x="11672" y="11699"/>
                      <a:pt x="11672" y="11699"/>
                      <a:pt x="11672" y="11699"/>
                    </a:cubicBezTo>
                    <a:cubicBezTo>
                      <a:pt x="11672" y="11699"/>
                      <a:pt x="11672" y="11699"/>
                      <a:pt x="11672" y="11699"/>
                    </a:cubicBezTo>
                    <a:cubicBezTo>
                      <a:pt x="11672" y="11699"/>
                      <a:pt x="11672" y="11699"/>
                      <a:pt x="11672" y="11699"/>
                    </a:cubicBezTo>
                    <a:cubicBezTo>
                      <a:pt x="11672" y="11699"/>
                      <a:pt x="11672" y="11699"/>
                      <a:pt x="11672" y="11699"/>
                    </a:cubicBezTo>
                    <a:cubicBezTo>
                      <a:pt x="11672" y="11699"/>
                      <a:pt x="11672" y="11699"/>
                      <a:pt x="11672" y="11999"/>
                    </a:cubicBezTo>
                    <a:cubicBezTo>
                      <a:pt x="11672" y="11999"/>
                      <a:pt x="11672" y="11999"/>
                      <a:pt x="11672" y="11999"/>
                    </a:cubicBezTo>
                    <a:cubicBezTo>
                      <a:pt x="11672" y="11999"/>
                      <a:pt x="11672" y="11999"/>
                      <a:pt x="11672" y="11999"/>
                    </a:cubicBezTo>
                    <a:cubicBezTo>
                      <a:pt x="11672" y="11999"/>
                      <a:pt x="11672" y="12300"/>
                      <a:pt x="11672" y="12300"/>
                    </a:cubicBezTo>
                    <a:cubicBezTo>
                      <a:pt x="11537" y="12300"/>
                      <a:pt x="11537" y="12300"/>
                      <a:pt x="11537" y="12300"/>
                    </a:cubicBezTo>
                    <a:cubicBezTo>
                      <a:pt x="11537" y="12300"/>
                      <a:pt x="11537" y="12300"/>
                      <a:pt x="11537" y="12300"/>
                    </a:cubicBezTo>
                    <a:cubicBezTo>
                      <a:pt x="11537" y="12300"/>
                      <a:pt x="11537" y="12300"/>
                      <a:pt x="11537" y="12300"/>
                    </a:cubicBezTo>
                    <a:cubicBezTo>
                      <a:pt x="11537" y="12300"/>
                      <a:pt x="11537" y="12300"/>
                      <a:pt x="11537" y="12300"/>
                    </a:cubicBezTo>
                    <a:cubicBezTo>
                      <a:pt x="11537" y="12599"/>
                      <a:pt x="11537" y="12599"/>
                      <a:pt x="11537" y="12599"/>
                    </a:cubicBezTo>
                    <a:cubicBezTo>
                      <a:pt x="11537" y="12599"/>
                      <a:pt x="11537" y="12599"/>
                      <a:pt x="11537" y="12599"/>
                    </a:cubicBezTo>
                    <a:cubicBezTo>
                      <a:pt x="11537" y="12599"/>
                      <a:pt x="11537" y="12599"/>
                      <a:pt x="11537" y="12599"/>
                    </a:cubicBezTo>
                    <a:cubicBezTo>
                      <a:pt x="11537" y="12599"/>
                      <a:pt x="11537" y="12599"/>
                      <a:pt x="11537" y="12599"/>
                    </a:cubicBezTo>
                    <a:cubicBezTo>
                      <a:pt x="11537" y="12599"/>
                      <a:pt x="11537" y="12599"/>
                      <a:pt x="11537" y="12599"/>
                    </a:cubicBezTo>
                    <a:cubicBezTo>
                      <a:pt x="11537" y="12599"/>
                      <a:pt x="11537" y="12599"/>
                      <a:pt x="11537" y="12599"/>
                    </a:cubicBezTo>
                    <a:cubicBezTo>
                      <a:pt x="10598" y="19800"/>
                      <a:pt x="6305" y="21300"/>
                      <a:pt x="2683" y="20700"/>
                    </a:cubicBezTo>
                    <a:cubicBezTo>
                      <a:pt x="3354" y="16499"/>
                      <a:pt x="0" y="15000"/>
                      <a:pt x="804" y="11999"/>
                    </a:cubicBezTo>
                    <a:cubicBezTo>
                      <a:pt x="2549" y="5699"/>
                      <a:pt x="2549" y="5699"/>
                      <a:pt x="2549" y="5699"/>
                    </a:cubicBezTo>
                    <a:cubicBezTo>
                      <a:pt x="3488" y="9600"/>
                      <a:pt x="3219" y="0"/>
                      <a:pt x="5366" y="0"/>
                    </a:cubicBezTo>
                    <a:cubicBezTo>
                      <a:pt x="11672" y="0"/>
                      <a:pt x="11672" y="0"/>
                      <a:pt x="11672" y="0"/>
                    </a:cubicBezTo>
                    <a:cubicBezTo>
                      <a:pt x="11806" y="0"/>
                      <a:pt x="11806" y="0"/>
                      <a:pt x="11806" y="0"/>
                    </a:cubicBezTo>
                    <a:cubicBezTo>
                      <a:pt x="11806" y="0"/>
                      <a:pt x="11806" y="0"/>
                      <a:pt x="11806" y="0"/>
                    </a:cubicBezTo>
                    <a:cubicBezTo>
                      <a:pt x="15026" y="0"/>
                      <a:pt x="15026" y="0"/>
                      <a:pt x="15026" y="0"/>
                    </a:cubicBezTo>
                    <a:cubicBezTo>
                      <a:pt x="15026" y="0"/>
                      <a:pt x="15026" y="0"/>
                      <a:pt x="15026" y="0"/>
                    </a:cubicBezTo>
                    <a:cubicBezTo>
                      <a:pt x="15965" y="0"/>
                      <a:pt x="15965" y="0"/>
                      <a:pt x="15965" y="0"/>
                    </a:cubicBezTo>
                    <a:cubicBezTo>
                      <a:pt x="18782" y="0"/>
                      <a:pt x="21197" y="5100"/>
                      <a:pt x="21197" y="11699"/>
                    </a:cubicBezTo>
                    <a:cubicBezTo>
                      <a:pt x="21197" y="11999"/>
                      <a:pt x="21197" y="11999"/>
                      <a:pt x="21197" y="11999"/>
                    </a:cubicBezTo>
                    <a:close/>
                  </a:path>
                </a:pathLst>
              </a:custGeom>
              <a:solidFill>
                <a:srgbClr val="755243"/>
              </a:solidFill>
              <a:ln w="9525" cap="flat" cmpd="sng">
                <a:noFill/>
                <a:prstDash val="solid"/>
                <a:round/>
              </a:ln>
            </p:spPr>
            <p:txBody>
              <a:bodyPr rtlCol="0" anchor="ctr"/>
              <a:lstStyle/>
              <a:p>
                <a:pPr algn="ctr"/>
              </a:p>
            </p:txBody>
          </p:sp>
          <p:sp>
            <p:nvSpPr>
              <p:cNvPr id="1125" name="曲线"/>
              <p:cNvSpPr/>
              <p:nvPr/>
            </p:nvSpPr>
            <p:spPr>
              <a:xfrm>
                <a:off x="759555" y="1821248"/>
                <a:ext cx="421725" cy="345982"/>
              </a:xfrm>
              <a:custGeom>
                <a:avLst/>
                <a:gdLst>
                  <a:gd name="T1" fmla="*/ 0 w 21600"/>
                  <a:gd name="T2" fmla="*/ 0 h 21600"/>
                  <a:gd name="T3" fmla="*/ 21600 w 21600"/>
                  <a:gd name="T4" fmla="*/ 21600 h 21600"/>
                </a:gdLst>
                <a:ahLst/>
                <a:cxnLst/>
                <a:rect l="T1" t="T2" r="T3" b="T4"/>
                <a:pathLst>
                  <a:path w="21600" h="21600">
                    <a:moveTo>
                      <a:pt x="21600" y="11864"/>
                    </a:moveTo>
                    <a:cubicBezTo>
                      <a:pt x="21600" y="12169"/>
                      <a:pt x="21600" y="12169"/>
                      <a:pt x="21600" y="12169"/>
                    </a:cubicBezTo>
                    <a:cubicBezTo>
                      <a:pt x="21600" y="12169"/>
                      <a:pt x="21600" y="12169"/>
                      <a:pt x="21600" y="12169"/>
                    </a:cubicBezTo>
                    <a:cubicBezTo>
                      <a:pt x="21600" y="12169"/>
                      <a:pt x="21600" y="12169"/>
                      <a:pt x="21600" y="12169"/>
                    </a:cubicBezTo>
                    <a:cubicBezTo>
                      <a:pt x="21600" y="12169"/>
                      <a:pt x="21600" y="12473"/>
                      <a:pt x="21600" y="12473"/>
                    </a:cubicBezTo>
                    <a:cubicBezTo>
                      <a:pt x="21351" y="12473"/>
                      <a:pt x="21351" y="12473"/>
                      <a:pt x="21351" y="12473"/>
                    </a:cubicBezTo>
                    <a:cubicBezTo>
                      <a:pt x="21351" y="12473"/>
                      <a:pt x="21351" y="12473"/>
                      <a:pt x="21351" y="12473"/>
                    </a:cubicBezTo>
                    <a:cubicBezTo>
                      <a:pt x="21351" y="12473"/>
                      <a:pt x="21351" y="12473"/>
                      <a:pt x="21351" y="12473"/>
                    </a:cubicBezTo>
                    <a:cubicBezTo>
                      <a:pt x="21351" y="12473"/>
                      <a:pt x="21351" y="12473"/>
                      <a:pt x="21351" y="12473"/>
                    </a:cubicBezTo>
                    <a:cubicBezTo>
                      <a:pt x="21351" y="12777"/>
                      <a:pt x="21351" y="12777"/>
                      <a:pt x="21351" y="12777"/>
                    </a:cubicBezTo>
                    <a:cubicBezTo>
                      <a:pt x="21351" y="12777"/>
                      <a:pt x="21351" y="12777"/>
                      <a:pt x="21351" y="12777"/>
                    </a:cubicBezTo>
                    <a:cubicBezTo>
                      <a:pt x="21351" y="12777"/>
                      <a:pt x="21351" y="12777"/>
                      <a:pt x="21351" y="12777"/>
                    </a:cubicBezTo>
                    <a:cubicBezTo>
                      <a:pt x="21351" y="12777"/>
                      <a:pt x="21351" y="12777"/>
                      <a:pt x="21351" y="12777"/>
                    </a:cubicBezTo>
                    <a:cubicBezTo>
                      <a:pt x="21351" y="12777"/>
                      <a:pt x="21351" y="12777"/>
                      <a:pt x="21351" y="12777"/>
                    </a:cubicBezTo>
                    <a:cubicBezTo>
                      <a:pt x="21351" y="12777"/>
                      <a:pt x="21351" y="12777"/>
                      <a:pt x="21351" y="12777"/>
                    </a:cubicBezTo>
                    <a:cubicBezTo>
                      <a:pt x="19613" y="20078"/>
                      <a:pt x="11668" y="21600"/>
                      <a:pt x="4965" y="20991"/>
                    </a:cubicBezTo>
                    <a:cubicBezTo>
                      <a:pt x="6206" y="16732"/>
                      <a:pt x="0" y="15211"/>
                      <a:pt x="1489" y="12169"/>
                    </a:cubicBezTo>
                    <a:cubicBezTo>
                      <a:pt x="4717" y="5780"/>
                      <a:pt x="4717" y="5780"/>
                      <a:pt x="4717" y="5780"/>
                    </a:cubicBezTo>
                    <a:cubicBezTo>
                      <a:pt x="6455" y="9735"/>
                      <a:pt x="5958" y="0"/>
                      <a:pt x="9931" y="0"/>
                    </a:cubicBezTo>
                    <a:cubicBezTo>
                      <a:pt x="21600" y="0"/>
                      <a:pt x="21600" y="0"/>
                      <a:pt x="21600" y="0"/>
                    </a:cubicBezTo>
                    <a:lnTo>
                      <a:pt x="21600" y="11864"/>
                    </a:lnTo>
                    <a:close/>
                  </a:path>
                </a:pathLst>
              </a:custGeom>
              <a:solidFill>
                <a:srgbClr val="8A6250"/>
              </a:solidFill>
              <a:ln w="9525" cap="flat" cmpd="sng">
                <a:noFill/>
                <a:prstDash val="solid"/>
                <a:round/>
              </a:ln>
            </p:spPr>
            <p:txBody>
              <a:bodyPr rtlCol="0" anchor="ctr"/>
              <a:lstStyle/>
              <a:p>
                <a:pPr algn="ctr"/>
              </a:p>
            </p:txBody>
          </p:sp>
          <p:sp>
            <p:nvSpPr>
              <p:cNvPr id="1126" name="曲线"/>
              <p:cNvSpPr/>
              <p:nvPr/>
            </p:nvSpPr>
            <p:spPr>
              <a:xfrm>
                <a:off x="1347105" y="2617621"/>
                <a:ext cx="290702" cy="477004"/>
              </a:xfrm>
              <a:custGeom>
                <a:avLst/>
                <a:gdLst>
                  <a:gd name="T1" fmla="*/ 0 w 21600"/>
                  <a:gd name="T2" fmla="*/ 0 h 21600"/>
                  <a:gd name="T3" fmla="*/ 21600 w 21600"/>
                  <a:gd name="T4" fmla="*/ 21600 h 21600"/>
                </a:gdLst>
                <a:ahLst/>
                <a:cxnLst/>
                <a:rect l="T1" t="T2" r="T3" b="T4"/>
                <a:pathLst>
                  <a:path w="21600" h="21600">
                    <a:moveTo>
                      <a:pt x="720" y="1102"/>
                    </a:moveTo>
                    <a:cubicBezTo>
                      <a:pt x="1079" y="1102"/>
                      <a:pt x="1079" y="1102"/>
                      <a:pt x="1079" y="1102"/>
                    </a:cubicBezTo>
                    <a:cubicBezTo>
                      <a:pt x="1799" y="881"/>
                      <a:pt x="1799" y="881"/>
                      <a:pt x="1799" y="881"/>
                    </a:cubicBezTo>
                    <a:cubicBezTo>
                      <a:pt x="1799" y="881"/>
                      <a:pt x="1799" y="881"/>
                      <a:pt x="1799" y="881"/>
                    </a:cubicBezTo>
                    <a:cubicBezTo>
                      <a:pt x="6840" y="220"/>
                      <a:pt x="6840" y="220"/>
                      <a:pt x="6840" y="220"/>
                    </a:cubicBezTo>
                    <a:cubicBezTo>
                      <a:pt x="8280" y="0"/>
                      <a:pt x="9359" y="0"/>
                      <a:pt x="10800" y="440"/>
                    </a:cubicBezTo>
                    <a:cubicBezTo>
                      <a:pt x="11879" y="881"/>
                      <a:pt x="12960" y="1322"/>
                      <a:pt x="13319" y="2204"/>
                    </a:cubicBezTo>
                    <a:cubicBezTo>
                      <a:pt x="15120" y="5951"/>
                      <a:pt x="15120" y="5951"/>
                      <a:pt x="15120" y="5951"/>
                    </a:cubicBezTo>
                    <a:cubicBezTo>
                      <a:pt x="15120" y="5951"/>
                      <a:pt x="15120" y="5951"/>
                      <a:pt x="15120" y="5951"/>
                    </a:cubicBezTo>
                    <a:cubicBezTo>
                      <a:pt x="20520" y="16751"/>
                      <a:pt x="20520" y="16751"/>
                      <a:pt x="20520" y="16751"/>
                    </a:cubicBezTo>
                    <a:cubicBezTo>
                      <a:pt x="21600" y="18514"/>
                      <a:pt x="19439" y="20497"/>
                      <a:pt x="16559" y="21159"/>
                    </a:cubicBezTo>
                    <a:cubicBezTo>
                      <a:pt x="16559" y="21159"/>
                      <a:pt x="16559" y="21159"/>
                      <a:pt x="16559" y="21159"/>
                    </a:cubicBezTo>
                    <a:cubicBezTo>
                      <a:pt x="13319" y="21600"/>
                      <a:pt x="9720" y="20497"/>
                      <a:pt x="9000" y="18734"/>
                    </a:cubicBezTo>
                    <a:cubicBezTo>
                      <a:pt x="0" y="1322"/>
                      <a:pt x="0" y="1322"/>
                      <a:pt x="0" y="1322"/>
                    </a:cubicBezTo>
                    <a:cubicBezTo>
                      <a:pt x="720" y="1102"/>
                      <a:pt x="720" y="1102"/>
                      <a:pt x="720" y="1102"/>
                    </a:cubicBezTo>
                    <a:close/>
                  </a:path>
                </a:pathLst>
              </a:custGeom>
              <a:solidFill>
                <a:srgbClr val="242424"/>
              </a:solidFill>
              <a:ln w="9525" cap="flat" cmpd="sng">
                <a:noFill/>
                <a:prstDash val="solid"/>
                <a:round/>
              </a:ln>
            </p:spPr>
            <p:txBody>
              <a:bodyPr rtlCol="0" anchor="ctr"/>
              <a:lstStyle/>
              <a:p>
                <a:pPr algn="ctr"/>
              </a:p>
            </p:txBody>
          </p:sp>
          <p:sp>
            <p:nvSpPr>
              <p:cNvPr id="1127" name="曲线"/>
              <p:cNvSpPr/>
              <p:nvPr/>
            </p:nvSpPr>
            <p:spPr>
              <a:xfrm>
                <a:off x="1461748" y="2949273"/>
                <a:ext cx="184248" cy="362360"/>
              </a:xfrm>
              <a:custGeom>
                <a:avLst/>
                <a:gdLst>
                  <a:gd name="T1" fmla="*/ 0 w 21600"/>
                  <a:gd name="T2" fmla="*/ 0 h 21600"/>
                  <a:gd name="T3" fmla="*/ 21600 w 21600"/>
                  <a:gd name="T4" fmla="*/ 21600 h 21600"/>
                </a:gdLst>
                <a:ahLst/>
                <a:cxnLst/>
                <a:rect l="T1" t="T2" r="T3" b="T4"/>
                <a:pathLst>
                  <a:path w="21600" h="21600">
                    <a:moveTo>
                      <a:pt x="568" y="288"/>
                    </a:moveTo>
                    <a:cubicBezTo>
                      <a:pt x="1705" y="288"/>
                      <a:pt x="1705" y="288"/>
                      <a:pt x="1705" y="288"/>
                    </a:cubicBezTo>
                    <a:cubicBezTo>
                      <a:pt x="2273" y="288"/>
                      <a:pt x="2273" y="288"/>
                      <a:pt x="2273" y="288"/>
                    </a:cubicBezTo>
                    <a:cubicBezTo>
                      <a:pt x="2273" y="288"/>
                      <a:pt x="2273" y="288"/>
                      <a:pt x="2273" y="288"/>
                    </a:cubicBezTo>
                    <a:cubicBezTo>
                      <a:pt x="10800" y="0"/>
                      <a:pt x="10800" y="0"/>
                      <a:pt x="10800" y="0"/>
                    </a:cubicBezTo>
                    <a:cubicBezTo>
                      <a:pt x="13073" y="0"/>
                      <a:pt x="14778" y="575"/>
                      <a:pt x="16484" y="1152"/>
                    </a:cubicBezTo>
                    <a:cubicBezTo>
                      <a:pt x="18189" y="2015"/>
                      <a:pt x="19326" y="2592"/>
                      <a:pt x="19326" y="3743"/>
                    </a:cubicBezTo>
                    <a:cubicBezTo>
                      <a:pt x="19894" y="8927"/>
                      <a:pt x="19894" y="8927"/>
                      <a:pt x="19894" y="8927"/>
                    </a:cubicBezTo>
                    <a:cubicBezTo>
                      <a:pt x="19894" y="9215"/>
                      <a:pt x="19894" y="9215"/>
                      <a:pt x="19894" y="9215"/>
                    </a:cubicBezTo>
                    <a:cubicBezTo>
                      <a:pt x="21600" y="21311"/>
                      <a:pt x="21600" y="21311"/>
                      <a:pt x="21600" y="21311"/>
                    </a:cubicBezTo>
                    <a:cubicBezTo>
                      <a:pt x="2273" y="21600"/>
                      <a:pt x="2273" y="21600"/>
                      <a:pt x="2273" y="21600"/>
                    </a:cubicBezTo>
                    <a:cubicBezTo>
                      <a:pt x="0" y="288"/>
                      <a:pt x="0" y="288"/>
                      <a:pt x="0" y="288"/>
                    </a:cubicBezTo>
                    <a:cubicBezTo>
                      <a:pt x="568" y="288"/>
                      <a:pt x="568" y="288"/>
                      <a:pt x="568" y="288"/>
                    </a:cubicBezTo>
                    <a:close/>
                  </a:path>
                </a:pathLst>
              </a:custGeom>
              <a:solidFill>
                <a:srgbClr val="242424"/>
              </a:solidFill>
              <a:ln w="9525" cap="flat" cmpd="sng">
                <a:noFill/>
                <a:prstDash val="solid"/>
                <a:round/>
              </a:ln>
            </p:spPr>
            <p:txBody>
              <a:bodyPr rtlCol="0" anchor="ctr"/>
              <a:lstStyle/>
              <a:p>
                <a:pPr algn="ctr"/>
              </a:p>
            </p:txBody>
          </p:sp>
          <p:sp>
            <p:nvSpPr>
              <p:cNvPr id="1128" name="曲线"/>
              <p:cNvSpPr/>
              <p:nvPr/>
            </p:nvSpPr>
            <p:spPr>
              <a:xfrm>
                <a:off x="730895" y="2900139"/>
                <a:ext cx="378735" cy="315273"/>
              </a:xfrm>
              <a:custGeom>
                <a:avLst/>
                <a:gdLst>
                  <a:gd name="T1" fmla="*/ 0 w 21600"/>
                  <a:gd name="T2" fmla="*/ 0 h 21600"/>
                  <a:gd name="T3" fmla="*/ 21600 w 21600"/>
                  <a:gd name="T4" fmla="*/ 21600 h 21600"/>
                </a:gdLst>
                <a:ahLst/>
                <a:cxnLst/>
                <a:rect l="T1" t="T2" r="T3" b="T4"/>
                <a:pathLst>
                  <a:path w="21600" h="21600">
                    <a:moveTo>
                      <a:pt x="3046" y="664"/>
                    </a:moveTo>
                    <a:cubicBezTo>
                      <a:pt x="2769" y="996"/>
                      <a:pt x="2769" y="996"/>
                      <a:pt x="2769" y="996"/>
                    </a:cubicBezTo>
                    <a:cubicBezTo>
                      <a:pt x="2492" y="1329"/>
                      <a:pt x="2492" y="1329"/>
                      <a:pt x="2492" y="1329"/>
                    </a:cubicBezTo>
                    <a:cubicBezTo>
                      <a:pt x="2492" y="1329"/>
                      <a:pt x="2492" y="1329"/>
                      <a:pt x="2492" y="1329"/>
                    </a:cubicBezTo>
                    <a:cubicBezTo>
                      <a:pt x="553" y="5316"/>
                      <a:pt x="553" y="5316"/>
                      <a:pt x="553" y="5316"/>
                    </a:cubicBezTo>
                    <a:cubicBezTo>
                      <a:pt x="0" y="6646"/>
                      <a:pt x="0" y="7643"/>
                      <a:pt x="276" y="8640"/>
                    </a:cubicBezTo>
                    <a:cubicBezTo>
                      <a:pt x="553" y="9969"/>
                      <a:pt x="830" y="10966"/>
                      <a:pt x="1938" y="11630"/>
                    </a:cubicBezTo>
                    <a:cubicBezTo>
                      <a:pt x="6646" y="14621"/>
                      <a:pt x="6646" y="14621"/>
                      <a:pt x="6646" y="14621"/>
                    </a:cubicBezTo>
                    <a:cubicBezTo>
                      <a:pt x="6646" y="14621"/>
                      <a:pt x="6646" y="14621"/>
                      <a:pt x="6646" y="14621"/>
                    </a:cubicBezTo>
                    <a:cubicBezTo>
                      <a:pt x="17169" y="21600"/>
                      <a:pt x="17169" y="21600"/>
                      <a:pt x="17169" y="21600"/>
                    </a:cubicBezTo>
                    <a:cubicBezTo>
                      <a:pt x="21600" y="12295"/>
                      <a:pt x="21600" y="12295"/>
                      <a:pt x="21600" y="12295"/>
                    </a:cubicBezTo>
                    <a:cubicBezTo>
                      <a:pt x="3046" y="0"/>
                      <a:pt x="3046" y="0"/>
                      <a:pt x="3046" y="0"/>
                    </a:cubicBezTo>
                    <a:cubicBezTo>
                      <a:pt x="3046" y="664"/>
                      <a:pt x="3046" y="664"/>
                      <a:pt x="3046" y="664"/>
                    </a:cubicBezTo>
                    <a:close/>
                  </a:path>
                </a:pathLst>
              </a:custGeom>
              <a:solidFill>
                <a:srgbClr val="484848"/>
              </a:solidFill>
              <a:ln w="9525" cap="flat" cmpd="sng">
                <a:noFill/>
                <a:prstDash val="solid"/>
                <a:round/>
              </a:ln>
            </p:spPr>
            <p:txBody>
              <a:bodyPr rtlCol="0" anchor="ctr"/>
              <a:lstStyle/>
              <a:p>
                <a:pPr algn="ctr"/>
              </a:p>
            </p:txBody>
          </p:sp>
          <p:sp>
            <p:nvSpPr>
              <p:cNvPr id="1129" name="曲线"/>
              <p:cNvSpPr/>
              <p:nvPr/>
            </p:nvSpPr>
            <p:spPr>
              <a:xfrm>
                <a:off x="1031835" y="3074153"/>
                <a:ext cx="169918" cy="180156"/>
              </a:xfrm>
              <a:custGeom>
                <a:avLst/>
                <a:gdLst>
                  <a:gd name="T1" fmla="*/ 0 w 21600"/>
                  <a:gd name="T2" fmla="*/ 0 h 21600"/>
                  <a:gd name="T3" fmla="*/ 21600 w 21600"/>
                  <a:gd name="T4" fmla="*/ 21600 h 21600"/>
                </a:gdLst>
                <a:ahLst/>
                <a:cxnLst/>
                <a:rect l="T1" t="T2" r="T3" b="T4"/>
                <a:pathLst>
                  <a:path w="21600" h="21600">
                    <a:moveTo>
                      <a:pt x="0" y="16929"/>
                    </a:moveTo>
                    <a:cubicBezTo>
                      <a:pt x="4937" y="19264"/>
                      <a:pt x="4937" y="19264"/>
                      <a:pt x="4937" y="19264"/>
                    </a:cubicBezTo>
                    <a:cubicBezTo>
                      <a:pt x="9874" y="21600"/>
                      <a:pt x="16045" y="20432"/>
                      <a:pt x="19131" y="15762"/>
                    </a:cubicBezTo>
                    <a:cubicBezTo>
                      <a:pt x="19131" y="15762"/>
                      <a:pt x="19131" y="15762"/>
                      <a:pt x="19131" y="15762"/>
                    </a:cubicBezTo>
                    <a:cubicBezTo>
                      <a:pt x="21600" y="11091"/>
                      <a:pt x="20365" y="5837"/>
                      <a:pt x="15428" y="2918"/>
                    </a:cubicBezTo>
                    <a:cubicBezTo>
                      <a:pt x="9874" y="0"/>
                      <a:pt x="9874" y="0"/>
                      <a:pt x="9874" y="0"/>
                    </a:cubicBezTo>
                    <a:lnTo>
                      <a:pt x="0" y="16929"/>
                    </a:lnTo>
                    <a:close/>
                  </a:path>
                </a:pathLst>
              </a:custGeom>
              <a:solidFill>
                <a:srgbClr val="F7C2AB"/>
              </a:solidFill>
              <a:ln w="9525" cap="flat" cmpd="sng">
                <a:noFill/>
                <a:prstDash val="solid"/>
                <a:round/>
              </a:ln>
            </p:spPr>
            <p:txBody>
              <a:bodyPr rtlCol="0" anchor="ctr"/>
              <a:lstStyle/>
              <a:p>
                <a:pPr algn="ctr"/>
              </a:p>
            </p:txBody>
          </p:sp>
          <p:sp>
            <p:nvSpPr>
              <p:cNvPr id="1130" name="曲线"/>
              <p:cNvSpPr/>
              <p:nvPr/>
            </p:nvSpPr>
            <p:spPr>
              <a:xfrm>
                <a:off x="1482222" y="3303443"/>
                <a:ext cx="169918" cy="124881"/>
              </a:xfrm>
              <a:custGeom>
                <a:avLst/>
                <a:gdLst>
                  <a:gd name="T1" fmla="*/ 0 w 21600"/>
                  <a:gd name="T2" fmla="*/ 0 h 21600"/>
                  <a:gd name="T3" fmla="*/ 21600 w 21600"/>
                  <a:gd name="T4" fmla="*/ 21600 h 21600"/>
                </a:gdLst>
                <a:ahLst/>
                <a:cxnLst/>
                <a:rect l="T1" t="T2" r="T3" b="T4"/>
                <a:pathLst>
                  <a:path w="21600" h="21600">
                    <a:moveTo>
                      <a:pt x="20982" y="0"/>
                    </a:moveTo>
                    <a:cubicBezTo>
                      <a:pt x="20982" y="7476"/>
                      <a:pt x="20982" y="7476"/>
                      <a:pt x="20982" y="7476"/>
                    </a:cubicBezTo>
                    <a:cubicBezTo>
                      <a:pt x="21600" y="14953"/>
                      <a:pt x="16662" y="20769"/>
                      <a:pt x="11108" y="21600"/>
                    </a:cubicBezTo>
                    <a:cubicBezTo>
                      <a:pt x="11108" y="21600"/>
                      <a:pt x="11108" y="21600"/>
                      <a:pt x="11108" y="21600"/>
                    </a:cubicBezTo>
                    <a:cubicBezTo>
                      <a:pt x="5554" y="21600"/>
                      <a:pt x="617" y="16615"/>
                      <a:pt x="617" y="9138"/>
                    </a:cubicBezTo>
                    <a:cubicBezTo>
                      <a:pt x="0" y="830"/>
                      <a:pt x="0" y="830"/>
                      <a:pt x="0" y="830"/>
                    </a:cubicBezTo>
                    <a:lnTo>
                      <a:pt x="20982" y="0"/>
                    </a:lnTo>
                    <a:close/>
                  </a:path>
                </a:pathLst>
              </a:custGeom>
              <a:solidFill>
                <a:srgbClr val="F7C2AB"/>
              </a:solidFill>
              <a:ln w="9525" cap="flat" cmpd="sng">
                <a:noFill/>
                <a:prstDash val="solid"/>
                <a:round/>
              </a:ln>
            </p:spPr>
            <p:txBody>
              <a:bodyPr rtlCol="0" anchor="ctr"/>
              <a:lstStyle/>
              <a:p>
                <a:pPr algn="ctr"/>
              </a:p>
            </p:txBody>
          </p:sp>
        </p:grpSp>
      </p:gr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 name="曲线"/>
          <p:cNvSpPr/>
          <p:nvPr/>
        </p:nvSpPr>
        <p:spPr>
          <a:xfrm>
            <a:off x="1194435" y="1508759"/>
            <a:ext cx="1092835" cy="1957069"/>
          </a:xfrm>
          <a:custGeom>
            <a:avLst/>
            <a:gdLst>
              <a:gd name="T1" fmla="*/ 0 w 21600"/>
              <a:gd name="T2" fmla="*/ 0 h 21600"/>
              <a:gd name="T3" fmla="*/ 21600 w 21600"/>
              <a:gd name="T4" fmla="*/ 21600 h 21600"/>
            </a:gdLst>
            <a:ahLst/>
            <a:cxnLst/>
            <a:rect l="T1" t="T2" r="T3" b="T4"/>
            <a:pathLst>
              <a:path w="21600" h="21600">
                <a:moveTo>
                  <a:pt x="0" y="21600"/>
                </a:moveTo>
                <a:cubicBezTo>
                  <a:pt x="754" y="20354"/>
                  <a:pt x="1469" y="19108"/>
                  <a:pt x="2223" y="17862"/>
                </a:cubicBezTo>
                <a:cubicBezTo>
                  <a:pt x="2342" y="17618"/>
                  <a:pt x="2382" y="17373"/>
                  <a:pt x="2461" y="17128"/>
                </a:cubicBezTo>
                <a:cubicBezTo>
                  <a:pt x="2580" y="16839"/>
                  <a:pt x="2302" y="16728"/>
                  <a:pt x="2064" y="16572"/>
                </a:cubicBezTo>
                <a:cubicBezTo>
                  <a:pt x="1508" y="16238"/>
                  <a:pt x="1151" y="15905"/>
                  <a:pt x="1151" y="15415"/>
                </a:cubicBezTo>
                <a:cubicBezTo>
                  <a:pt x="1191" y="15015"/>
                  <a:pt x="952" y="14637"/>
                  <a:pt x="833" y="14236"/>
                </a:cubicBezTo>
                <a:cubicBezTo>
                  <a:pt x="794" y="14036"/>
                  <a:pt x="754" y="13814"/>
                  <a:pt x="714" y="13614"/>
                </a:cubicBezTo>
                <a:cubicBezTo>
                  <a:pt x="714" y="13235"/>
                  <a:pt x="714" y="12835"/>
                  <a:pt x="675" y="12457"/>
                </a:cubicBezTo>
                <a:cubicBezTo>
                  <a:pt x="675" y="12412"/>
                  <a:pt x="675" y="12346"/>
                  <a:pt x="635" y="12301"/>
                </a:cubicBezTo>
                <a:cubicBezTo>
                  <a:pt x="277" y="11945"/>
                  <a:pt x="357" y="11589"/>
                  <a:pt x="476" y="11211"/>
                </a:cubicBezTo>
                <a:cubicBezTo>
                  <a:pt x="476" y="11144"/>
                  <a:pt x="436" y="11055"/>
                  <a:pt x="436" y="10989"/>
                </a:cubicBezTo>
                <a:cubicBezTo>
                  <a:pt x="397" y="10944"/>
                  <a:pt x="357" y="10877"/>
                  <a:pt x="357" y="10833"/>
                </a:cubicBezTo>
                <a:cubicBezTo>
                  <a:pt x="436" y="10588"/>
                  <a:pt x="476" y="10321"/>
                  <a:pt x="555" y="10077"/>
                </a:cubicBezTo>
                <a:cubicBezTo>
                  <a:pt x="635" y="9899"/>
                  <a:pt x="754" y="9698"/>
                  <a:pt x="833" y="9520"/>
                </a:cubicBezTo>
                <a:cubicBezTo>
                  <a:pt x="913" y="9120"/>
                  <a:pt x="1429" y="8920"/>
                  <a:pt x="1985" y="8786"/>
                </a:cubicBezTo>
                <a:cubicBezTo>
                  <a:pt x="2977" y="8519"/>
                  <a:pt x="3970" y="8275"/>
                  <a:pt x="5002" y="8074"/>
                </a:cubicBezTo>
                <a:cubicBezTo>
                  <a:pt x="6075" y="7852"/>
                  <a:pt x="6750" y="7407"/>
                  <a:pt x="7385" y="6918"/>
                </a:cubicBezTo>
                <a:cubicBezTo>
                  <a:pt x="7544" y="6784"/>
                  <a:pt x="7782" y="6695"/>
                  <a:pt x="7980" y="6584"/>
                </a:cubicBezTo>
                <a:cubicBezTo>
                  <a:pt x="8060" y="6606"/>
                  <a:pt x="8100" y="6606"/>
                  <a:pt x="8139" y="6629"/>
                </a:cubicBezTo>
                <a:cubicBezTo>
                  <a:pt x="8100" y="6451"/>
                  <a:pt x="8020" y="6273"/>
                  <a:pt x="7941" y="6117"/>
                </a:cubicBezTo>
                <a:cubicBezTo>
                  <a:pt x="7782" y="5828"/>
                  <a:pt x="7623" y="5516"/>
                  <a:pt x="7464" y="5227"/>
                </a:cubicBezTo>
                <a:cubicBezTo>
                  <a:pt x="7424" y="5116"/>
                  <a:pt x="7424" y="4982"/>
                  <a:pt x="7147" y="4960"/>
                </a:cubicBezTo>
                <a:cubicBezTo>
                  <a:pt x="7067" y="4938"/>
                  <a:pt x="7027" y="4893"/>
                  <a:pt x="6988" y="4849"/>
                </a:cubicBezTo>
                <a:cubicBezTo>
                  <a:pt x="6789" y="4404"/>
                  <a:pt x="6630" y="3981"/>
                  <a:pt x="6432" y="3536"/>
                </a:cubicBezTo>
                <a:cubicBezTo>
                  <a:pt x="6432" y="3492"/>
                  <a:pt x="6472" y="3425"/>
                  <a:pt x="6511" y="3425"/>
                </a:cubicBezTo>
                <a:cubicBezTo>
                  <a:pt x="7027" y="3381"/>
                  <a:pt x="6750" y="3181"/>
                  <a:pt x="6710" y="3069"/>
                </a:cubicBezTo>
                <a:cubicBezTo>
                  <a:pt x="6432" y="2513"/>
                  <a:pt x="6432" y="1957"/>
                  <a:pt x="6750" y="1423"/>
                </a:cubicBezTo>
                <a:cubicBezTo>
                  <a:pt x="6908" y="1178"/>
                  <a:pt x="7305" y="956"/>
                  <a:pt x="7623" y="756"/>
                </a:cubicBezTo>
                <a:cubicBezTo>
                  <a:pt x="7980" y="533"/>
                  <a:pt x="8417" y="378"/>
                  <a:pt x="8854" y="200"/>
                </a:cubicBezTo>
                <a:cubicBezTo>
                  <a:pt x="8894" y="177"/>
                  <a:pt x="8973" y="155"/>
                  <a:pt x="9013" y="155"/>
                </a:cubicBezTo>
                <a:cubicBezTo>
                  <a:pt x="9608" y="88"/>
                  <a:pt x="10204" y="44"/>
                  <a:pt x="10839" y="0"/>
                </a:cubicBezTo>
                <a:cubicBezTo>
                  <a:pt x="11077" y="0"/>
                  <a:pt x="11395" y="44"/>
                  <a:pt x="11633" y="66"/>
                </a:cubicBezTo>
                <a:cubicBezTo>
                  <a:pt x="11951" y="111"/>
                  <a:pt x="12229" y="177"/>
                  <a:pt x="12547" y="200"/>
                </a:cubicBezTo>
                <a:cubicBezTo>
                  <a:pt x="13023" y="222"/>
                  <a:pt x="13420" y="311"/>
                  <a:pt x="13738" y="533"/>
                </a:cubicBezTo>
                <a:cubicBezTo>
                  <a:pt x="14016" y="734"/>
                  <a:pt x="14333" y="956"/>
                  <a:pt x="14572" y="1178"/>
                </a:cubicBezTo>
                <a:cubicBezTo>
                  <a:pt x="14691" y="1290"/>
                  <a:pt x="14651" y="1468"/>
                  <a:pt x="14691" y="1601"/>
                </a:cubicBezTo>
                <a:cubicBezTo>
                  <a:pt x="14691" y="1712"/>
                  <a:pt x="14691" y="1824"/>
                  <a:pt x="14770" y="1868"/>
                </a:cubicBezTo>
                <a:cubicBezTo>
                  <a:pt x="15207" y="2091"/>
                  <a:pt x="15167" y="2357"/>
                  <a:pt x="15048" y="2624"/>
                </a:cubicBezTo>
                <a:cubicBezTo>
                  <a:pt x="14929" y="3003"/>
                  <a:pt x="14730" y="3359"/>
                  <a:pt x="14572" y="3737"/>
                </a:cubicBezTo>
                <a:cubicBezTo>
                  <a:pt x="15008" y="3781"/>
                  <a:pt x="15127" y="3959"/>
                  <a:pt x="14849" y="4226"/>
                </a:cubicBezTo>
                <a:cubicBezTo>
                  <a:pt x="14651" y="4404"/>
                  <a:pt x="14452" y="4582"/>
                  <a:pt x="14254" y="4760"/>
                </a:cubicBezTo>
                <a:cubicBezTo>
                  <a:pt x="14175" y="4827"/>
                  <a:pt x="14175" y="4893"/>
                  <a:pt x="14135" y="4960"/>
                </a:cubicBezTo>
                <a:cubicBezTo>
                  <a:pt x="14016" y="5049"/>
                  <a:pt x="13936" y="5138"/>
                  <a:pt x="13817" y="5249"/>
                </a:cubicBezTo>
                <a:cubicBezTo>
                  <a:pt x="13777" y="5294"/>
                  <a:pt x="13698" y="5361"/>
                  <a:pt x="13658" y="5405"/>
                </a:cubicBezTo>
                <a:cubicBezTo>
                  <a:pt x="13460" y="5694"/>
                  <a:pt x="13301" y="5983"/>
                  <a:pt x="13102" y="6273"/>
                </a:cubicBezTo>
                <a:cubicBezTo>
                  <a:pt x="12983" y="6428"/>
                  <a:pt x="13023" y="6540"/>
                  <a:pt x="13222" y="6651"/>
                </a:cubicBezTo>
                <a:cubicBezTo>
                  <a:pt x="13500" y="6829"/>
                  <a:pt x="13777" y="7007"/>
                  <a:pt x="14055" y="7185"/>
                </a:cubicBezTo>
                <a:cubicBezTo>
                  <a:pt x="14333" y="7385"/>
                  <a:pt x="14651" y="7563"/>
                  <a:pt x="15167" y="7585"/>
                </a:cubicBezTo>
                <a:cubicBezTo>
                  <a:pt x="15366" y="7585"/>
                  <a:pt x="15564" y="7696"/>
                  <a:pt x="15763" y="7741"/>
                </a:cubicBezTo>
                <a:cubicBezTo>
                  <a:pt x="16835" y="7963"/>
                  <a:pt x="17867" y="8141"/>
                  <a:pt x="18939" y="8341"/>
                </a:cubicBezTo>
                <a:cubicBezTo>
                  <a:pt x="19614" y="8475"/>
                  <a:pt x="20170" y="8675"/>
                  <a:pt x="20408" y="9098"/>
                </a:cubicBezTo>
                <a:cubicBezTo>
                  <a:pt x="20607" y="9476"/>
                  <a:pt x="21044" y="9832"/>
                  <a:pt x="21123" y="10232"/>
                </a:cubicBezTo>
                <a:cubicBezTo>
                  <a:pt x="21361" y="11189"/>
                  <a:pt x="21600" y="12145"/>
                  <a:pt x="21282" y="13102"/>
                </a:cubicBezTo>
                <a:cubicBezTo>
                  <a:pt x="21004" y="14081"/>
                  <a:pt x="20726" y="15059"/>
                  <a:pt x="20408" y="16038"/>
                </a:cubicBezTo>
                <a:cubicBezTo>
                  <a:pt x="20250" y="16505"/>
                  <a:pt x="20011" y="16950"/>
                  <a:pt x="19495" y="17351"/>
                </a:cubicBezTo>
                <a:cubicBezTo>
                  <a:pt x="19257" y="17551"/>
                  <a:pt x="19177" y="17796"/>
                  <a:pt x="19058" y="18018"/>
                </a:cubicBezTo>
                <a:cubicBezTo>
                  <a:pt x="19019" y="18040"/>
                  <a:pt x="19058" y="18085"/>
                  <a:pt x="19058" y="18129"/>
                </a:cubicBezTo>
                <a:cubicBezTo>
                  <a:pt x="19297" y="18663"/>
                  <a:pt x="19575" y="19175"/>
                  <a:pt x="19813" y="19709"/>
                </a:cubicBezTo>
                <a:cubicBezTo>
                  <a:pt x="20051" y="20354"/>
                  <a:pt x="20250" y="20999"/>
                  <a:pt x="20766" y="21600"/>
                </a:cubicBezTo>
                <a:cubicBezTo>
                  <a:pt x="13817" y="21600"/>
                  <a:pt x="6908" y="21600"/>
                  <a:pt x="0" y="21600"/>
                </a:cubicBezTo>
                <a:close/>
              </a:path>
            </a:pathLst>
          </a:custGeom>
          <a:solidFill>
            <a:srgbClr val="7F7F7F"/>
          </a:solidFill>
          <a:ln w="9525" cap="flat" cmpd="sng">
            <a:noFill/>
            <a:prstDash val="solid"/>
            <a:round/>
          </a:ln>
        </p:spPr>
        <p:txBody>
          <a:bodyPr rtlCol="0" anchor="ctr"/>
          <a:lstStyle/>
          <a:p>
            <a:pPr algn="ctr"/>
          </a:p>
        </p:txBody>
      </p:sp>
      <p:sp>
        <p:nvSpPr>
          <p:cNvPr id="1137" name="曲线"/>
          <p:cNvSpPr/>
          <p:nvPr/>
        </p:nvSpPr>
        <p:spPr>
          <a:xfrm>
            <a:off x="3094355" y="1583690"/>
            <a:ext cx="1081405" cy="1882139"/>
          </a:xfrm>
          <a:custGeom>
            <a:avLst/>
            <a:gdLst>
              <a:gd name="T1" fmla="*/ 0 w 21600"/>
              <a:gd name="T2" fmla="*/ 0 h 21600"/>
              <a:gd name="T3" fmla="*/ 21600 w 21600"/>
              <a:gd name="T4" fmla="*/ 21600 h 21600"/>
            </a:gdLst>
            <a:ahLst/>
            <a:cxnLst/>
            <a:rect l="T1" t="T2" r="T3" b="T4"/>
            <a:pathLst>
              <a:path w="21600" h="21600">
                <a:moveTo>
                  <a:pt x="2408" y="21599"/>
                </a:moveTo>
                <a:cubicBezTo>
                  <a:pt x="2489" y="20628"/>
                  <a:pt x="2971" y="19726"/>
                  <a:pt x="3773" y="18801"/>
                </a:cubicBezTo>
                <a:cubicBezTo>
                  <a:pt x="3452" y="18824"/>
                  <a:pt x="3211" y="18801"/>
                  <a:pt x="3051" y="18847"/>
                </a:cubicBezTo>
                <a:cubicBezTo>
                  <a:pt x="2810" y="18894"/>
                  <a:pt x="2689" y="18894"/>
                  <a:pt x="2529" y="18755"/>
                </a:cubicBezTo>
                <a:cubicBezTo>
                  <a:pt x="2368" y="18570"/>
                  <a:pt x="2368" y="18408"/>
                  <a:pt x="2489" y="18223"/>
                </a:cubicBezTo>
                <a:cubicBezTo>
                  <a:pt x="2689" y="17969"/>
                  <a:pt x="2890" y="17714"/>
                  <a:pt x="3091" y="17414"/>
                </a:cubicBezTo>
                <a:cubicBezTo>
                  <a:pt x="2890" y="17414"/>
                  <a:pt x="2689" y="17414"/>
                  <a:pt x="2489" y="17414"/>
                </a:cubicBezTo>
                <a:cubicBezTo>
                  <a:pt x="1806" y="17437"/>
                  <a:pt x="1284" y="17252"/>
                  <a:pt x="923" y="16905"/>
                </a:cubicBezTo>
                <a:cubicBezTo>
                  <a:pt x="481" y="16535"/>
                  <a:pt x="321" y="16119"/>
                  <a:pt x="240" y="15679"/>
                </a:cubicBezTo>
                <a:cubicBezTo>
                  <a:pt x="200" y="15448"/>
                  <a:pt x="120" y="15217"/>
                  <a:pt x="40" y="14985"/>
                </a:cubicBezTo>
                <a:cubicBezTo>
                  <a:pt x="0" y="14893"/>
                  <a:pt x="0" y="14800"/>
                  <a:pt x="40" y="14708"/>
                </a:cubicBezTo>
                <a:cubicBezTo>
                  <a:pt x="281" y="13806"/>
                  <a:pt x="521" y="12927"/>
                  <a:pt x="802" y="12025"/>
                </a:cubicBezTo>
                <a:cubicBezTo>
                  <a:pt x="1003" y="11331"/>
                  <a:pt x="1164" y="10614"/>
                  <a:pt x="1445" y="9921"/>
                </a:cubicBezTo>
                <a:cubicBezTo>
                  <a:pt x="1525" y="9597"/>
                  <a:pt x="1686" y="9250"/>
                  <a:pt x="2007" y="8996"/>
                </a:cubicBezTo>
                <a:cubicBezTo>
                  <a:pt x="2288" y="8718"/>
                  <a:pt x="2810" y="8533"/>
                  <a:pt x="3372" y="8464"/>
                </a:cubicBezTo>
                <a:cubicBezTo>
                  <a:pt x="3372" y="8464"/>
                  <a:pt x="3412" y="8464"/>
                  <a:pt x="3412" y="8464"/>
                </a:cubicBezTo>
                <a:cubicBezTo>
                  <a:pt x="4215" y="8417"/>
                  <a:pt x="4215" y="8417"/>
                  <a:pt x="4336" y="7978"/>
                </a:cubicBezTo>
                <a:cubicBezTo>
                  <a:pt x="4536" y="7400"/>
                  <a:pt x="4697" y="6822"/>
                  <a:pt x="4777" y="6244"/>
                </a:cubicBezTo>
                <a:cubicBezTo>
                  <a:pt x="4978" y="5434"/>
                  <a:pt x="5058" y="4625"/>
                  <a:pt x="5219" y="3815"/>
                </a:cubicBezTo>
                <a:cubicBezTo>
                  <a:pt x="5339" y="3307"/>
                  <a:pt x="5460" y="2798"/>
                  <a:pt x="5620" y="2289"/>
                </a:cubicBezTo>
                <a:cubicBezTo>
                  <a:pt x="5781" y="1618"/>
                  <a:pt x="6303" y="1063"/>
                  <a:pt x="7186" y="647"/>
                </a:cubicBezTo>
                <a:cubicBezTo>
                  <a:pt x="7909" y="277"/>
                  <a:pt x="8832" y="0"/>
                  <a:pt x="9796" y="115"/>
                </a:cubicBezTo>
                <a:cubicBezTo>
                  <a:pt x="10318" y="185"/>
                  <a:pt x="10880" y="161"/>
                  <a:pt x="11402" y="277"/>
                </a:cubicBezTo>
                <a:cubicBezTo>
                  <a:pt x="12727" y="555"/>
                  <a:pt x="13570" y="1110"/>
                  <a:pt x="13971" y="1896"/>
                </a:cubicBezTo>
                <a:cubicBezTo>
                  <a:pt x="14413" y="2705"/>
                  <a:pt x="14614" y="3515"/>
                  <a:pt x="14734" y="4324"/>
                </a:cubicBezTo>
                <a:cubicBezTo>
                  <a:pt x="14895" y="5249"/>
                  <a:pt x="15015" y="6151"/>
                  <a:pt x="15136" y="7053"/>
                </a:cubicBezTo>
                <a:cubicBezTo>
                  <a:pt x="15176" y="7169"/>
                  <a:pt x="15136" y="7284"/>
                  <a:pt x="15136" y="7400"/>
                </a:cubicBezTo>
                <a:cubicBezTo>
                  <a:pt x="15136" y="7631"/>
                  <a:pt x="15336" y="7770"/>
                  <a:pt x="15738" y="7793"/>
                </a:cubicBezTo>
                <a:cubicBezTo>
                  <a:pt x="16260" y="7816"/>
                  <a:pt x="16742" y="7839"/>
                  <a:pt x="17263" y="7862"/>
                </a:cubicBezTo>
                <a:cubicBezTo>
                  <a:pt x="17946" y="7886"/>
                  <a:pt x="18749" y="8279"/>
                  <a:pt x="18950" y="8649"/>
                </a:cubicBezTo>
                <a:cubicBezTo>
                  <a:pt x="19512" y="9643"/>
                  <a:pt x="19793" y="10661"/>
                  <a:pt x="19833" y="11725"/>
                </a:cubicBezTo>
                <a:cubicBezTo>
                  <a:pt x="19873" y="11886"/>
                  <a:pt x="19873" y="12048"/>
                  <a:pt x="19913" y="12210"/>
                </a:cubicBezTo>
                <a:cubicBezTo>
                  <a:pt x="20154" y="12256"/>
                  <a:pt x="20395" y="12303"/>
                  <a:pt x="20676" y="12326"/>
                </a:cubicBezTo>
                <a:cubicBezTo>
                  <a:pt x="20596" y="12395"/>
                  <a:pt x="20556" y="12465"/>
                  <a:pt x="20475" y="12465"/>
                </a:cubicBezTo>
                <a:cubicBezTo>
                  <a:pt x="20234" y="12534"/>
                  <a:pt x="20194" y="12626"/>
                  <a:pt x="20234" y="12788"/>
                </a:cubicBezTo>
                <a:cubicBezTo>
                  <a:pt x="20275" y="12950"/>
                  <a:pt x="20475" y="12950"/>
                  <a:pt x="20676" y="12997"/>
                </a:cubicBezTo>
                <a:cubicBezTo>
                  <a:pt x="20957" y="13043"/>
                  <a:pt x="21238" y="13112"/>
                  <a:pt x="21600" y="13205"/>
                </a:cubicBezTo>
                <a:cubicBezTo>
                  <a:pt x="21278" y="13528"/>
                  <a:pt x="20837" y="13320"/>
                  <a:pt x="20475" y="13343"/>
                </a:cubicBezTo>
                <a:cubicBezTo>
                  <a:pt x="20395" y="13690"/>
                  <a:pt x="20475" y="13783"/>
                  <a:pt x="20917" y="13945"/>
                </a:cubicBezTo>
                <a:cubicBezTo>
                  <a:pt x="21078" y="14014"/>
                  <a:pt x="21158" y="14107"/>
                  <a:pt x="21278" y="14176"/>
                </a:cubicBezTo>
                <a:cubicBezTo>
                  <a:pt x="21118" y="14222"/>
                  <a:pt x="20957" y="14268"/>
                  <a:pt x="20797" y="14315"/>
                </a:cubicBezTo>
                <a:cubicBezTo>
                  <a:pt x="20636" y="15008"/>
                  <a:pt x="20475" y="15725"/>
                  <a:pt x="20395" y="16442"/>
                </a:cubicBezTo>
                <a:cubicBezTo>
                  <a:pt x="20355" y="16743"/>
                  <a:pt x="20355" y="16997"/>
                  <a:pt x="19833" y="17182"/>
                </a:cubicBezTo>
                <a:cubicBezTo>
                  <a:pt x="19391" y="17321"/>
                  <a:pt x="18950" y="17506"/>
                  <a:pt x="18388" y="17460"/>
                </a:cubicBezTo>
                <a:cubicBezTo>
                  <a:pt x="18548" y="17899"/>
                  <a:pt x="18187" y="18154"/>
                  <a:pt x="17625" y="18408"/>
                </a:cubicBezTo>
                <a:cubicBezTo>
                  <a:pt x="16982" y="18686"/>
                  <a:pt x="17023" y="18686"/>
                  <a:pt x="17263" y="19125"/>
                </a:cubicBezTo>
                <a:cubicBezTo>
                  <a:pt x="17384" y="19333"/>
                  <a:pt x="17424" y="19564"/>
                  <a:pt x="17504" y="19773"/>
                </a:cubicBezTo>
                <a:cubicBezTo>
                  <a:pt x="17625" y="20004"/>
                  <a:pt x="17745" y="20235"/>
                  <a:pt x="17906" y="20466"/>
                </a:cubicBezTo>
                <a:cubicBezTo>
                  <a:pt x="18227" y="20813"/>
                  <a:pt x="18388" y="21183"/>
                  <a:pt x="18388" y="21599"/>
                </a:cubicBezTo>
                <a:cubicBezTo>
                  <a:pt x="13088" y="21599"/>
                  <a:pt x="7748" y="21599"/>
                  <a:pt x="2408" y="21599"/>
                </a:cubicBezTo>
                <a:close/>
              </a:path>
            </a:pathLst>
          </a:custGeom>
          <a:solidFill>
            <a:srgbClr val="C9DBE7"/>
          </a:solidFill>
          <a:ln w="9525" cap="flat" cmpd="sng">
            <a:noFill/>
            <a:prstDash val="solid"/>
            <a:round/>
          </a:ln>
        </p:spPr>
        <p:txBody>
          <a:bodyPr rtlCol="0" anchor="ctr"/>
          <a:lstStyle/>
          <a:p>
            <a:pPr algn="ctr"/>
          </a:p>
        </p:txBody>
      </p:sp>
      <p:sp>
        <p:nvSpPr>
          <p:cNvPr id="1138" name="曲线"/>
          <p:cNvSpPr/>
          <p:nvPr/>
        </p:nvSpPr>
        <p:spPr>
          <a:xfrm>
            <a:off x="4972050" y="1532255"/>
            <a:ext cx="1112519" cy="1933575"/>
          </a:xfrm>
          <a:custGeom>
            <a:avLst/>
            <a:gdLst>
              <a:gd name="T1" fmla="*/ 0 w 21600"/>
              <a:gd name="T2" fmla="*/ 0 h 21600"/>
              <a:gd name="T3" fmla="*/ 21600 w 21600"/>
              <a:gd name="T4" fmla="*/ 21600 h 21600"/>
            </a:gdLst>
            <a:ahLst/>
            <a:cxnLst/>
            <a:rect l="T1" t="T2" r="T3" b="T4"/>
            <a:pathLst>
              <a:path w="21600" h="21600">
                <a:moveTo>
                  <a:pt x="664" y="21600"/>
                </a:moveTo>
                <a:cubicBezTo>
                  <a:pt x="664" y="21554"/>
                  <a:pt x="624" y="21532"/>
                  <a:pt x="664" y="21487"/>
                </a:cubicBezTo>
                <a:cubicBezTo>
                  <a:pt x="898" y="20856"/>
                  <a:pt x="1171" y="20226"/>
                  <a:pt x="1445" y="19595"/>
                </a:cubicBezTo>
                <a:cubicBezTo>
                  <a:pt x="1484" y="19482"/>
                  <a:pt x="1484" y="19415"/>
                  <a:pt x="1288" y="19325"/>
                </a:cubicBezTo>
                <a:cubicBezTo>
                  <a:pt x="1054" y="19235"/>
                  <a:pt x="820" y="19099"/>
                  <a:pt x="624" y="18964"/>
                </a:cubicBezTo>
                <a:cubicBezTo>
                  <a:pt x="546" y="18897"/>
                  <a:pt x="507" y="18784"/>
                  <a:pt x="507" y="18694"/>
                </a:cubicBezTo>
                <a:cubicBezTo>
                  <a:pt x="507" y="18514"/>
                  <a:pt x="546" y="18334"/>
                  <a:pt x="546" y="18176"/>
                </a:cubicBezTo>
                <a:cubicBezTo>
                  <a:pt x="546" y="18131"/>
                  <a:pt x="585" y="18086"/>
                  <a:pt x="624" y="18063"/>
                </a:cubicBezTo>
                <a:cubicBezTo>
                  <a:pt x="1054" y="17838"/>
                  <a:pt x="1249" y="17433"/>
                  <a:pt x="1952" y="17365"/>
                </a:cubicBezTo>
                <a:cubicBezTo>
                  <a:pt x="2031" y="17365"/>
                  <a:pt x="2148" y="17320"/>
                  <a:pt x="2304" y="17275"/>
                </a:cubicBezTo>
                <a:cubicBezTo>
                  <a:pt x="2187" y="17162"/>
                  <a:pt x="2070" y="17050"/>
                  <a:pt x="1952" y="16960"/>
                </a:cubicBezTo>
                <a:cubicBezTo>
                  <a:pt x="1445" y="16689"/>
                  <a:pt x="1171" y="16374"/>
                  <a:pt x="1093" y="15946"/>
                </a:cubicBezTo>
                <a:cubicBezTo>
                  <a:pt x="898" y="14910"/>
                  <a:pt x="546" y="13851"/>
                  <a:pt x="312" y="12793"/>
                </a:cubicBezTo>
                <a:cubicBezTo>
                  <a:pt x="156" y="12072"/>
                  <a:pt x="117" y="11351"/>
                  <a:pt x="39" y="10631"/>
                </a:cubicBezTo>
                <a:cubicBezTo>
                  <a:pt x="0" y="10203"/>
                  <a:pt x="39" y="9797"/>
                  <a:pt x="39" y="9369"/>
                </a:cubicBezTo>
                <a:cubicBezTo>
                  <a:pt x="78" y="9144"/>
                  <a:pt x="234" y="9009"/>
                  <a:pt x="624" y="8919"/>
                </a:cubicBezTo>
                <a:cubicBezTo>
                  <a:pt x="2070" y="8626"/>
                  <a:pt x="3476" y="8288"/>
                  <a:pt x="4921" y="7950"/>
                </a:cubicBezTo>
                <a:cubicBezTo>
                  <a:pt x="5468" y="7815"/>
                  <a:pt x="5898" y="7590"/>
                  <a:pt x="6210" y="7297"/>
                </a:cubicBezTo>
                <a:cubicBezTo>
                  <a:pt x="6366" y="7139"/>
                  <a:pt x="6562" y="7027"/>
                  <a:pt x="6874" y="6982"/>
                </a:cubicBezTo>
                <a:cubicBezTo>
                  <a:pt x="7265" y="6914"/>
                  <a:pt x="7382" y="6824"/>
                  <a:pt x="7265" y="6576"/>
                </a:cubicBezTo>
                <a:cubicBezTo>
                  <a:pt x="7030" y="6126"/>
                  <a:pt x="6757" y="5653"/>
                  <a:pt x="6483" y="5202"/>
                </a:cubicBezTo>
                <a:cubicBezTo>
                  <a:pt x="6444" y="5090"/>
                  <a:pt x="6327" y="5045"/>
                  <a:pt x="6171" y="5112"/>
                </a:cubicBezTo>
                <a:cubicBezTo>
                  <a:pt x="5937" y="5180"/>
                  <a:pt x="5819" y="5112"/>
                  <a:pt x="5663" y="5022"/>
                </a:cubicBezTo>
                <a:cubicBezTo>
                  <a:pt x="5116" y="4684"/>
                  <a:pt x="4999" y="4301"/>
                  <a:pt x="5116" y="3851"/>
                </a:cubicBezTo>
                <a:cubicBezTo>
                  <a:pt x="5155" y="3761"/>
                  <a:pt x="5312" y="3693"/>
                  <a:pt x="5468" y="3603"/>
                </a:cubicBezTo>
                <a:cubicBezTo>
                  <a:pt x="5351" y="3243"/>
                  <a:pt x="5312" y="2837"/>
                  <a:pt x="5038" y="2477"/>
                </a:cubicBezTo>
                <a:cubicBezTo>
                  <a:pt x="4648" y="1959"/>
                  <a:pt x="4999" y="1576"/>
                  <a:pt x="5507" y="1193"/>
                </a:cubicBezTo>
                <a:cubicBezTo>
                  <a:pt x="5546" y="1171"/>
                  <a:pt x="5585" y="1148"/>
                  <a:pt x="5624" y="1103"/>
                </a:cubicBezTo>
                <a:cubicBezTo>
                  <a:pt x="5937" y="653"/>
                  <a:pt x="6679" y="450"/>
                  <a:pt x="7343" y="225"/>
                </a:cubicBezTo>
                <a:cubicBezTo>
                  <a:pt x="7772" y="90"/>
                  <a:pt x="8358" y="45"/>
                  <a:pt x="8866" y="22"/>
                </a:cubicBezTo>
                <a:cubicBezTo>
                  <a:pt x="9608" y="0"/>
                  <a:pt x="10389" y="67"/>
                  <a:pt x="11014" y="337"/>
                </a:cubicBezTo>
                <a:cubicBezTo>
                  <a:pt x="11639" y="608"/>
                  <a:pt x="12342" y="855"/>
                  <a:pt x="12850" y="1193"/>
                </a:cubicBezTo>
                <a:cubicBezTo>
                  <a:pt x="13319" y="1464"/>
                  <a:pt x="13592" y="1846"/>
                  <a:pt x="13905" y="2184"/>
                </a:cubicBezTo>
                <a:cubicBezTo>
                  <a:pt x="14100" y="2387"/>
                  <a:pt x="14022" y="2590"/>
                  <a:pt x="13788" y="2815"/>
                </a:cubicBezTo>
                <a:cubicBezTo>
                  <a:pt x="13631" y="2973"/>
                  <a:pt x="13397" y="3175"/>
                  <a:pt x="13670" y="3401"/>
                </a:cubicBezTo>
                <a:cubicBezTo>
                  <a:pt x="13670" y="3401"/>
                  <a:pt x="13670" y="3423"/>
                  <a:pt x="13670" y="3446"/>
                </a:cubicBezTo>
                <a:cubicBezTo>
                  <a:pt x="13670" y="3738"/>
                  <a:pt x="13709" y="4031"/>
                  <a:pt x="13631" y="4324"/>
                </a:cubicBezTo>
                <a:cubicBezTo>
                  <a:pt x="13592" y="4504"/>
                  <a:pt x="13553" y="4729"/>
                  <a:pt x="13163" y="4797"/>
                </a:cubicBezTo>
                <a:cubicBezTo>
                  <a:pt x="13084" y="4820"/>
                  <a:pt x="13045" y="4887"/>
                  <a:pt x="13045" y="4955"/>
                </a:cubicBezTo>
                <a:cubicBezTo>
                  <a:pt x="12811" y="5338"/>
                  <a:pt x="12577" y="5720"/>
                  <a:pt x="12381" y="6126"/>
                </a:cubicBezTo>
                <a:cubicBezTo>
                  <a:pt x="12342" y="6216"/>
                  <a:pt x="12264" y="6351"/>
                  <a:pt x="12342" y="6441"/>
                </a:cubicBezTo>
                <a:cubicBezTo>
                  <a:pt x="12381" y="6531"/>
                  <a:pt x="12616" y="6576"/>
                  <a:pt x="12772" y="6666"/>
                </a:cubicBezTo>
                <a:cubicBezTo>
                  <a:pt x="12733" y="6689"/>
                  <a:pt x="12694" y="6734"/>
                  <a:pt x="12655" y="6779"/>
                </a:cubicBezTo>
                <a:cubicBezTo>
                  <a:pt x="12655" y="6847"/>
                  <a:pt x="12616" y="6959"/>
                  <a:pt x="12655" y="6982"/>
                </a:cubicBezTo>
                <a:cubicBezTo>
                  <a:pt x="13006" y="7207"/>
                  <a:pt x="13319" y="7455"/>
                  <a:pt x="13709" y="7590"/>
                </a:cubicBezTo>
                <a:cubicBezTo>
                  <a:pt x="14413" y="7793"/>
                  <a:pt x="15194" y="7905"/>
                  <a:pt x="15936" y="8063"/>
                </a:cubicBezTo>
                <a:cubicBezTo>
                  <a:pt x="16131" y="8108"/>
                  <a:pt x="16366" y="8108"/>
                  <a:pt x="16561" y="8153"/>
                </a:cubicBezTo>
                <a:cubicBezTo>
                  <a:pt x="17108" y="8288"/>
                  <a:pt x="17654" y="8378"/>
                  <a:pt x="18318" y="8333"/>
                </a:cubicBezTo>
                <a:cubicBezTo>
                  <a:pt x="18631" y="8311"/>
                  <a:pt x="19022" y="8446"/>
                  <a:pt x="19334" y="8513"/>
                </a:cubicBezTo>
                <a:cubicBezTo>
                  <a:pt x="19451" y="8536"/>
                  <a:pt x="19529" y="8603"/>
                  <a:pt x="19568" y="8671"/>
                </a:cubicBezTo>
                <a:cubicBezTo>
                  <a:pt x="20115" y="9459"/>
                  <a:pt x="20818" y="10225"/>
                  <a:pt x="21053" y="11081"/>
                </a:cubicBezTo>
                <a:cubicBezTo>
                  <a:pt x="21092" y="11306"/>
                  <a:pt x="21092" y="11554"/>
                  <a:pt x="21170" y="11779"/>
                </a:cubicBezTo>
                <a:cubicBezTo>
                  <a:pt x="21365" y="12342"/>
                  <a:pt x="21326" y="12928"/>
                  <a:pt x="21482" y="13514"/>
                </a:cubicBezTo>
                <a:cubicBezTo>
                  <a:pt x="21600" y="13987"/>
                  <a:pt x="21521" y="14505"/>
                  <a:pt x="21482" y="15000"/>
                </a:cubicBezTo>
                <a:cubicBezTo>
                  <a:pt x="21443" y="15586"/>
                  <a:pt x="21404" y="16171"/>
                  <a:pt x="21248" y="16734"/>
                </a:cubicBezTo>
                <a:cubicBezTo>
                  <a:pt x="21170" y="17072"/>
                  <a:pt x="20935" y="17388"/>
                  <a:pt x="20779" y="17725"/>
                </a:cubicBezTo>
                <a:cubicBezTo>
                  <a:pt x="20623" y="17973"/>
                  <a:pt x="20271" y="18131"/>
                  <a:pt x="19803" y="18176"/>
                </a:cubicBezTo>
                <a:cubicBezTo>
                  <a:pt x="19334" y="18198"/>
                  <a:pt x="18865" y="18289"/>
                  <a:pt x="18397" y="18334"/>
                </a:cubicBezTo>
                <a:cubicBezTo>
                  <a:pt x="18123" y="18356"/>
                  <a:pt x="18084" y="18446"/>
                  <a:pt x="18162" y="18581"/>
                </a:cubicBezTo>
                <a:cubicBezTo>
                  <a:pt x="18358" y="18964"/>
                  <a:pt x="18514" y="19347"/>
                  <a:pt x="18709" y="19730"/>
                </a:cubicBezTo>
                <a:cubicBezTo>
                  <a:pt x="18748" y="19775"/>
                  <a:pt x="18787" y="19820"/>
                  <a:pt x="18748" y="19843"/>
                </a:cubicBezTo>
                <a:cubicBezTo>
                  <a:pt x="18514" y="20248"/>
                  <a:pt x="18943" y="20631"/>
                  <a:pt x="18904" y="21036"/>
                </a:cubicBezTo>
                <a:cubicBezTo>
                  <a:pt x="18904" y="21217"/>
                  <a:pt x="18943" y="21397"/>
                  <a:pt x="18983" y="21600"/>
                </a:cubicBezTo>
                <a:cubicBezTo>
                  <a:pt x="12850" y="21600"/>
                  <a:pt x="6757" y="21600"/>
                  <a:pt x="664" y="21600"/>
                </a:cubicBezTo>
                <a:close/>
              </a:path>
            </a:pathLst>
          </a:custGeom>
          <a:solidFill>
            <a:srgbClr val="7F7F7F"/>
          </a:solidFill>
          <a:ln w="9525" cap="flat" cmpd="sng">
            <a:noFill/>
            <a:prstDash val="solid"/>
            <a:round/>
          </a:ln>
        </p:spPr>
        <p:txBody>
          <a:bodyPr rtlCol="0" anchor="ctr"/>
          <a:lstStyle/>
          <a:p>
            <a:pPr algn="ctr"/>
          </a:p>
        </p:txBody>
      </p:sp>
      <p:sp>
        <p:nvSpPr>
          <p:cNvPr id="1139" name="曲线"/>
          <p:cNvSpPr/>
          <p:nvPr/>
        </p:nvSpPr>
        <p:spPr>
          <a:xfrm>
            <a:off x="6729095" y="1522095"/>
            <a:ext cx="1384935" cy="1944370"/>
          </a:xfrm>
          <a:custGeom>
            <a:avLst/>
            <a:gdLst>
              <a:gd name="T1" fmla="*/ 0 w 21600"/>
              <a:gd name="T2" fmla="*/ 0 h 21600"/>
              <a:gd name="T3" fmla="*/ 21600 w 21600"/>
              <a:gd name="T4" fmla="*/ 21600 h 21600"/>
            </a:gdLst>
            <a:ahLst/>
            <a:cxnLst/>
            <a:rect l="T1" t="T2" r="T3" b="T4"/>
            <a:pathLst>
              <a:path w="21600" h="21600">
                <a:moveTo>
                  <a:pt x="4169" y="21577"/>
                </a:moveTo>
                <a:cubicBezTo>
                  <a:pt x="4138" y="21308"/>
                  <a:pt x="4138" y="21039"/>
                  <a:pt x="4075" y="20793"/>
                </a:cubicBezTo>
                <a:cubicBezTo>
                  <a:pt x="3981" y="20367"/>
                  <a:pt x="3981" y="19964"/>
                  <a:pt x="4169" y="19583"/>
                </a:cubicBezTo>
                <a:cubicBezTo>
                  <a:pt x="4388" y="19202"/>
                  <a:pt x="4514" y="18821"/>
                  <a:pt x="4765" y="18463"/>
                </a:cubicBezTo>
                <a:cubicBezTo>
                  <a:pt x="4984" y="18126"/>
                  <a:pt x="5015" y="17790"/>
                  <a:pt x="4953" y="17432"/>
                </a:cubicBezTo>
                <a:cubicBezTo>
                  <a:pt x="4921" y="17006"/>
                  <a:pt x="4859" y="16580"/>
                  <a:pt x="4859" y="16155"/>
                </a:cubicBezTo>
                <a:cubicBezTo>
                  <a:pt x="4859" y="15639"/>
                  <a:pt x="4953" y="15102"/>
                  <a:pt x="4984" y="14564"/>
                </a:cubicBezTo>
                <a:cubicBezTo>
                  <a:pt x="4984" y="14407"/>
                  <a:pt x="4953" y="14273"/>
                  <a:pt x="4953" y="14116"/>
                </a:cubicBezTo>
                <a:cubicBezTo>
                  <a:pt x="4890" y="14116"/>
                  <a:pt x="4859" y="14093"/>
                  <a:pt x="4796" y="14093"/>
                </a:cubicBezTo>
                <a:cubicBezTo>
                  <a:pt x="4733" y="14183"/>
                  <a:pt x="4671" y="14250"/>
                  <a:pt x="4608" y="14340"/>
                </a:cubicBezTo>
                <a:cubicBezTo>
                  <a:pt x="4420" y="14653"/>
                  <a:pt x="4232" y="14990"/>
                  <a:pt x="4075" y="15303"/>
                </a:cubicBezTo>
                <a:cubicBezTo>
                  <a:pt x="3887" y="15707"/>
                  <a:pt x="3511" y="16020"/>
                  <a:pt x="3511" y="16468"/>
                </a:cubicBezTo>
                <a:cubicBezTo>
                  <a:pt x="3511" y="16648"/>
                  <a:pt x="3323" y="16827"/>
                  <a:pt x="3260" y="17006"/>
                </a:cubicBezTo>
                <a:cubicBezTo>
                  <a:pt x="3229" y="17096"/>
                  <a:pt x="3229" y="17230"/>
                  <a:pt x="3291" y="17275"/>
                </a:cubicBezTo>
                <a:cubicBezTo>
                  <a:pt x="3605" y="17544"/>
                  <a:pt x="3573" y="17835"/>
                  <a:pt x="3448" y="18126"/>
                </a:cubicBezTo>
                <a:cubicBezTo>
                  <a:pt x="3417" y="18194"/>
                  <a:pt x="3385" y="18261"/>
                  <a:pt x="3385" y="18283"/>
                </a:cubicBezTo>
                <a:cubicBezTo>
                  <a:pt x="3605" y="18552"/>
                  <a:pt x="3479" y="18843"/>
                  <a:pt x="3417" y="19112"/>
                </a:cubicBezTo>
                <a:cubicBezTo>
                  <a:pt x="3385" y="19180"/>
                  <a:pt x="3385" y="19269"/>
                  <a:pt x="3385" y="19336"/>
                </a:cubicBezTo>
                <a:cubicBezTo>
                  <a:pt x="3448" y="19673"/>
                  <a:pt x="3511" y="20009"/>
                  <a:pt x="3605" y="20345"/>
                </a:cubicBezTo>
                <a:cubicBezTo>
                  <a:pt x="3667" y="20681"/>
                  <a:pt x="3761" y="21017"/>
                  <a:pt x="3824" y="21353"/>
                </a:cubicBezTo>
                <a:cubicBezTo>
                  <a:pt x="3856" y="21420"/>
                  <a:pt x="3856" y="21487"/>
                  <a:pt x="3887" y="21600"/>
                </a:cubicBezTo>
                <a:cubicBezTo>
                  <a:pt x="2978" y="21600"/>
                  <a:pt x="2100" y="21600"/>
                  <a:pt x="1191" y="21577"/>
                </a:cubicBezTo>
                <a:cubicBezTo>
                  <a:pt x="1159" y="21577"/>
                  <a:pt x="1065" y="21532"/>
                  <a:pt x="1034" y="21510"/>
                </a:cubicBezTo>
                <a:cubicBezTo>
                  <a:pt x="626" y="21017"/>
                  <a:pt x="438" y="20479"/>
                  <a:pt x="376" y="19897"/>
                </a:cubicBezTo>
                <a:cubicBezTo>
                  <a:pt x="313" y="19247"/>
                  <a:pt x="250" y="18619"/>
                  <a:pt x="188" y="17970"/>
                </a:cubicBezTo>
                <a:cubicBezTo>
                  <a:pt x="188" y="17835"/>
                  <a:pt x="125" y="17701"/>
                  <a:pt x="94" y="17566"/>
                </a:cubicBezTo>
                <a:cubicBezTo>
                  <a:pt x="0" y="17320"/>
                  <a:pt x="62" y="17096"/>
                  <a:pt x="219" y="16894"/>
                </a:cubicBezTo>
                <a:cubicBezTo>
                  <a:pt x="313" y="16782"/>
                  <a:pt x="313" y="16670"/>
                  <a:pt x="344" y="16558"/>
                </a:cubicBezTo>
                <a:cubicBezTo>
                  <a:pt x="376" y="16468"/>
                  <a:pt x="344" y="16379"/>
                  <a:pt x="376" y="16289"/>
                </a:cubicBezTo>
                <a:cubicBezTo>
                  <a:pt x="815" y="15662"/>
                  <a:pt x="846" y="14990"/>
                  <a:pt x="1034" y="14317"/>
                </a:cubicBezTo>
                <a:cubicBezTo>
                  <a:pt x="1159" y="13824"/>
                  <a:pt x="1410" y="13354"/>
                  <a:pt x="1598" y="12861"/>
                </a:cubicBezTo>
                <a:cubicBezTo>
                  <a:pt x="1661" y="12771"/>
                  <a:pt x="1724" y="12659"/>
                  <a:pt x="1724" y="12570"/>
                </a:cubicBezTo>
                <a:cubicBezTo>
                  <a:pt x="1630" y="11942"/>
                  <a:pt x="1880" y="11360"/>
                  <a:pt x="2163" y="10777"/>
                </a:cubicBezTo>
                <a:cubicBezTo>
                  <a:pt x="2382" y="10351"/>
                  <a:pt x="2602" y="9948"/>
                  <a:pt x="2821" y="9522"/>
                </a:cubicBezTo>
                <a:cubicBezTo>
                  <a:pt x="2852" y="9455"/>
                  <a:pt x="2915" y="9343"/>
                  <a:pt x="3009" y="9321"/>
                </a:cubicBezTo>
                <a:cubicBezTo>
                  <a:pt x="3761" y="9007"/>
                  <a:pt x="4483" y="8693"/>
                  <a:pt x="5266" y="8424"/>
                </a:cubicBezTo>
                <a:cubicBezTo>
                  <a:pt x="5956" y="8156"/>
                  <a:pt x="6677" y="7931"/>
                  <a:pt x="7398" y="7707"/>
                </a:cubicBezTo>
                <a:cubicBezTo>
                  <a:pt x="7680" y="7595"/>
                  <a:pt x="7837" y="7461"/>
                  <a:pt x="7994" y="7259"/>
                </a:cubicBezTo>
                <a:cubicBezTo>
                  <a:pt x="8119" y="7102"/>
                  <a:pt x="8307" y="6946"/>
                  <a:pt x="8495" y="6811"/>
                </a:cubicBezTo>
                <a:cubicBezTo>
                  <a:pt x="8652" y="6699"/>
                  <a:pt x="8621" y="6587"/>
                  <a:pt x="8495" y="6497"/>
                </a:cubicBezTo>
                <a:cubicBezTo>
                  <a:pt x="7900" y="6229"/>
                  <a:pt x="7806" y="5825"/>
                  <a:pt x="7743" y="5355"/>
                </a:cubicBezTo>
                <a:cubicBezTo>
                  <a:pt x="7743" y="5243"/>
                  <a:pt x="7617" y="5131"/>
                  <a:pt x="7555" y="5019"/>
                </a:cubicBezTo>
                <a:cubicBezTo>
                  <a:pt x="7273" y="4660"/>
                  <a:pt x="6865" y="4324"/>
                  <a:pt x="7085" y="3853"/>
                </a:cubicBezTo>
                <a:cubicBezTo>
                  <a:pt x="7179" y="3585"/>
                  <a:pt x="7022" y="3360"/>
                  <a:pt x="6896" y="3114"/>
                </a:cubicBezTo>
                <a:cubicBezTo>
                  <a:pt x="6708" y="2711"/>
                  <a:pt x="6802" y="2397"/>
                  <a:pt x="7210" y="2083"/>
                </a:cubicBezTo>
                <a:cubicBezTo>
                  <a:pt x="7304" y="2039"/>
                  <a:pt x="7398" y="1971"/>
                  <a:pt x="7461" y="1882"/>
                </a:cubicBezTo>
                <a:cubicBezTo>
                  <a:pt x="7492" y="1837"/>
                  <a:pt x="7523" y="1770"/>
                  <a:pt x="7523" y="1747"/>
                </a:cubicBezTo>
                <a:cubicBezTo>
                  <a:pt x="7241" y="1277"/>
                  <a:pt x="7586" y="918"/>
                  <a:pt x="7994" y="627"/>
                </a:cubicBezTo>
                <a:cubicBezTo>
                  <a:pt x="8433" y="291"/>
                  <a:pt x="9028" y="179"/>
                  <a:pt x="9655" y="134"/>
                </a:cubicBezTo>
                <a:cubicBezTo>
                  <a:pt x="9875" y="112"/>
                  <a:pt x="10125" y="89"/>
                  <a:pt x="10376" y="44"/>
                </a:cubicBezTo>
                <a:cubicBezTo>
                  <a:pt x="10784" y="0"/>
                  <a:pt x="11191" y="67"/>
                  <a:pt x="11599" y="201"/>
                </a:cubicBezTo>
                <a:cubicBezTo>
                  <a:pt x="12414" y="470"/>
                  <a:pt x="13104" y="896"/>
                  <a:pt x="13605" y="1411"/>
                </a:cubicBezTo>
                <a:cubicBezTo>
                  <a:pt x="13982" y="1770"/>
                  <a:pt x="14201" y="2285"/>
                  <a:pt x="13919" y="2733"/>
                </a:cubicBezTo>
                <a:cubicBezTo>
                  <a:pt x="13637" y="3159"/>
                  <a:pt x="13605" y="3562"/>
                  <a:pt x="13637" y="4033"/>
                </a:cubicBezTo>
                <a:cubicBezTo>
                  <a:pt x="13637" y="4391"/>
                  <a:pt x="13543" y="4750"/>
                  <a:pt x="13104" y="5019"/>
                </a:cubicBezTo>
                <a:cubicBezTo>
                  <a:pt x="13010" y="5041"/>
                  <a:pt x="12978" y="5131"/>
                  <a:pt x="12978" y="5220"/>
                </a:cubicBezTo>
                <a:cubicBezTo>
                  <a:pt x="12947" y="5332"/>
                  <a:pt x="12947" y="5444"/>
                  <a:pt x="12947" y="5556"/>
                </a:cubicBezTo>
                <a:cubicBezTo>
                  <a:pt x="12947" y="5848"/>
                  <a:pt x="12822" y="6117"/>
                  <a:pt x="12539" y="6318"/>
                </a:cubicBezTo>
                <a:cubicBezTo>
                  <a:pt x="12414" y="6408"/>
                  <a:pt x="12351" y="6520"/>
                  <a:pt x="12539" y="6565"/>
                </a:cubicBezTo>
                <a:cubicBezTo>
                  <a:pt x="13010" y="6721"/>
                  <a:pt x="13229" y="7035"/>
                  <a:pt x="13511" y="7282"/>
                </a:cubicBezTo>
                <a:cubicBezTo>
                  <a:pt x="13731" y="7439"/>
                  <a:pt x="13919" y="7595"/>
                  <a:pt x="14232" y="7663"/>
                </a:cubicBezTo>
                <a:cubicBezTo>
                  <a:pt x="15643" y="8088"/>
                  <a:pt x="16960" y="8604"/>
                  <a:pt x="18308" y="9141"/>
                </a:cubicBezTo>
                <a:cubicBezTo>
                  <a:pt x="18590" y="9276"/>
                  <a:pt x="18715" y="9410"/>
                  <a:pt x="18809" y="9634"/>
                </a:cubicBezTo>
                <a:cubicBezTo>
                  <a:pt x="18903" y="9858"/>
                  <a:pt x="19092" y="10082"/>
                  <a:pt x="19248" y="10307"/>
                </a:cubicBezTo>
                <a:cubicBezTo>
                  <a:pt x="19311" y="10396"/>
                  <a:pt x="19405" y="10486"/>
                  <a:pt x="19405" y="10598"/>
                </a:cubicBezTo>
                <a:cubicBezTo>
                  <a:pt x="19562" y="11360"/>
                  <a:pt x="20063" y="12054"/>
                  <a:pt x="20126" y="12839"/>
                </a:cubicBezTo>
                <a:cubicBezTo>
                  <a:pt x="20126" y="13130"/>
                  <a:pt x="20314" y="13421"/>
                  <a:pt x="20408" y="13712"/>
                </a:cubicBezTo>
                <a:cubicBezTo>
                  <a:pt x="20659" y="14519"/>
                  <a:pt x="20910" y="15326"/>
                  <a:pt x="21192" y="16132"/>
                </a:cubicBezTo>
                <a:cubicBezTo>
                  <a:pt x="21380" y="16648"/>
                  <a:pt x="21411" y="17141"/>
                  <a:pt x="21474" y="17656"/>
                </a:cubicBezTo>
                <a:cubicBezTo>
                  <a:pt x="21600" y="18283"/>
                  <a:pt x="21286" y="18821"/>
                  <a:pt x="21129" y="19404"/>
                </a:cubicBezTo>
                <a:cubicBezTo>
                  <a:pt x="20941" y="20031"/>
                  <a:pt x="20753" y="20658"/>
                  <a:pt x="20565" y="21286"/>
                </a:cubicBezTo>
                <a:cubicBezTo>
                  <a:pt x="20534" y="21375"/>
                  <a:pt x="20471" y="21465"/>
                  <a:pt x="20408" y="21577"/>
                </a:cubicBezTo>
                <a:cubicBezTo>
                  <a:pt x="19342" y="21577"/>
                  <a:pt x="18245" y="21577"/>
                  <a:pt x="17148" y="21577"/>
                </a:cubicBezTo>
                <a:cubicBezTo>
                  <a:pt x="17211" y="21398"/>
                  <a:pt x="17273" y="21219"/>
                  <a:pt x="17305" y="21039"/>
                </a:cubicBezTo>
                <a:cubicBezTo>
                  <a:pt x="17399" y="20793"/>
                  <a:pt x="17430" y="20524"/>
                  <a:pt x="17524" y="20278"/>
                </a:cubicBezTo>
                <a:cubicBezTo>
                  <a:pt x="17649" y="19964"/>
                  <a:pt x="17775" y="19673"/>
                  <a:pt x="17900" y="19359"/>
                </a:cubicBezTo>
                <a:cubicBezTo>
                  <a:pt x="17932" y="19269"/>
                  <a:pt x="17932" y="19180"/>
                  <a:pt x="17932" y="19090"/>
                </a:cubicBezTo>
                <a:cubicBezTo>
                  <a:pt x="17932" y="19045"/>
                  <a:pt x="17900" y="18978"/>
                  <a:pt x="17932" y="18956"/>
                </a:cubicBezTo>
                <a:cubicBezTo>
                  <a:pt x="18182" y="18664"/>
                  <a:pt x="17932" y="18351"/>
                  <a:pt x="17994" y="18082"/>
                </a:cubicBezTo>
                <a:cubicBezTo>
                  <a:pt x="18026" y="17925"/>
                  <a:pt x="18120" y="17768"/>
                  <a:pt x="18245" y="17656"/>
                </a:cubicBezTo>
                <a:cubicBezTo>
                  <a:pt x="18370" y="17544"/>
                  <a:pt x="18339" y="17499"/>
                  <a:pt x="18276" y="17387"/>
                </a:cubicBezTo>
                <a:cubicBezTo>
                  <a:pt x="18088" y="17163"/>
                  <a:pt x="17963" y="16917"/>
                  <a:pt x="17838" y="16692"/>
                </a:cubicBezTo>
                <a:cubicBezTo>
                  <a:pt x="17743" y="16513"/>
                  <a:pt x="17681" y="16312"/>
                  <a:pt x="17587" y="16132"/>
                </a:cubicBezTo>
                <a:cubicBezTo>
                  <a:pt x="17399" y="15774"/>
                  <a:pt x="17179" y="15438"/>
                  <a:pt x="16991" y="15079"/>
                </a:cubicBezTo>
                <a:cubicBezTo>
                  <a:pt x="16960" y="14990"/>
                  <a:pt x="16897" y="14878"/>
                  <a:pt x="16803" y="14788"/>
                </a:cubicBezTo>
                <a:cubicBezTo>
                  <a:pt x="16772" y="14833"/>
                  <a:pt x="16772" y="14878"/>
                  <a:pt x="16772" y="14945"/>
                </a:cubicBezTo>
                <a:cubicBezTo>
                  <a:pt x="16646" y="15975"/>
                  <a:pt x="16552" y="17029"/>
                  <a:pt x="16427" y="18082"/>
                </a:cubicBezTo>
                <a:cubicBezTo>
                  <a:pt x="16364" y="18395"/>
                  <a:pt x="16333" y="18709"/>
                  <a:pt x="16552" y="19000"/>
                </a:cubicBezTo>
                <a:cubicBezTo>
                  <a:pt x="16960" y="19560"/>
                  <a:pt x="16928" y="20188"/>
                  <a:pt x="16991" y="20793"/>
                </a:cubicBezTo>
                <a:cubicBezTo>
                  <a:pt x="17022" y="21062"/>
                  <a:pt x="17022" y="21308"/>
                  <a:pt x="17022" y="21577"/>
                </a:cubicBezTo>
                <a:cubicBezTo>
                  <a:pt x="12665" y="21577"/>
                  <a:pt x="8370" y="21577"/>
                  <a:pt x="4169" y="21577"/>
                </a:cubicBezTo>
                <a:close/>
              </a:path>
            </a:pathLst>
          </a:custGeom>
          <a:solidFill>
            <a:srgbClr val="7F7F7F"/>
          </a:solidFill>
          <a:ln w="9525" cap="flat" cmpd="sng">
            <a:noFill/>
            <a:prstDash val="solid"/>
            <a:round/>
          </a:ln>
        </p:spPr>
        <p:txBody>
          <a:bodyPr rtlCol="0" anchor="ctr"/>
          <a:lstStyle/>
          <a:p>
            <a:pPr algn="ctr"/>
          </a:p>
        </p:txBody>
      </p:sp>
      <p:sp>
        <p:nvSpPr>
          <p:cNvPr id="1140" name="直线"/>
          <p:cNvSpPr/>
          <p:nvPr/>
        </p:nvSpPr>
        <p:spPr>
          <a:xfrm>
            <a:off x="2687955" y="1716404"/>
            <a:ext cx="0" cy="1709420"/>
          </a:xfrm>
          <a:prstGeom prst="line">
            <a:avLst/>
          </a:prstGeom>
          <a:noFill/>
          <a:ln w="3175" cap="rnd" cmpd="sng">
            <a:solidFill>
              <a:srgbClr val="D9D9D9"/>
            </a:solidFill>
            <a:prstDash val="solid"/>
            <a:round/>
          </a:ln>
        </p:spPr>
        <p:txBody>
          <a:bodyPr rtlCol="0" anchor="ctr"/>
          <a:lstStyle/>
          <a:p>
            <a:pPr algn="ctr"/>
          </a:p>
        </p:txBody>
      </p:sp>
      <p:sp>
        <p:nvSpPr>
          <p:cNvPr id="1141" name="直线"/>
          <p:cNvSpPr/>
          <p:nvPr/>
        </p:nvSpPr>
        <p:spPr>
          <a:xfrm>
            <a:off x="4581525" y="1716404"/>
            <a:ext cx="0" cy="1709420"/>
          </a:xfrm>
          <a:prstGeom prst="line">
            <a:avLst/>
          </a:prstGeom>
          <a:noFill/>
          <a:ln w="3175" cap="rnd" cmpd="sng">
            <a:solidFill>
              <a:srgbClr val="D9D9D9"/>
            </a:solidFill>
            <a:prstDash val="solid"/>
            <a:round/>
          </a:ln>
        </p:spPr>
        <p:txBody>
          <a:bodyPr rtlCol="0" anchor="ctr"/>
          <a:lstStyle/>
          <a:p>
            <a:pPr algn="ctr"/>
          </a:p>
        </p:txBody>
      </p:sp>
      <p:sp>
        <p:nvSpPr>
          <p:cNvPr id="1142" name="直线"/>
          <p:cNvSpPr/>
          <p:nvPr/>
        </p:nvSpPr>
        <p:spPr>
          <a:xfrm>
            <a:off x="6475094" y="1716404"/>
            <a:ext cx="0" cy="1709420"/>
          </a:xfrm>
          <a:prstGeom prst="line">
            <a:avLst/>
          </a:prstGeom>
          <a:noFill/>
          <a:ln w="3175" cap="rnd" cmpd="sng">
            <a:solidFill>
              <a:srgbClr val="D9D9D9"/>
            </a:solidFill>
            <a:prstDash val="solid"/>
            <a:round/>
          </a:ln>
        </p:spPr>
        <p:txBody>
          <a:bodyPr rtlCol="0" anchor="ctr"/>
          <a:lstStyle/>
          <a:p>
            <a:pPr algn="ctr"/>
          </a:p>
        </p:txBody>
      </p:sp>
      <p:sp>
        <p:nvSpPr>
          <p:cNvPr id="1143"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一、受限空间作业的概念、涉及的领域及危险特性</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144" name="矩形"/>
          <p:cNvSpPr/>
          <p:nvPr/>
        </p:nvSpPr>
        <p:spPr>
          <a:xfrm>
            <a:off x="615950" y="796925"/>
            <a:ext cx="2539999"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受限空间涉及领域</a:t>
            </a:r>
            <a:endParaRPr lang="zh-CN" altLang="en-US" sz="18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145" name="矩形"/>
          <p:cNvSpPr/>
          <p:nvPr/>
        </p:nvSpPr>
        <p:spPr>
          <a:xfrm>
            <a:off x="19050" y="3189605"/>
            <a:ext cx="9124951" cy="1625599"/>
          </a:xfrm>
          <a:prstGeom prst="rect">
            <a:avLst/>
          </a:prstGeom>
          <a:solidFill>
            <a:srgbClr val="262626"/>
          </a:solidFill>
          <a:ln w="12700" cap="flat" cmpd="sng">
            <a:noFill/>
            <a:prstDash val="solid"/>
            <a:miter/>
          </a:ln>
        </p:spPr>
        <p:txBody>
          <a:bodyPr rtlCol="0" anchor="ctr"/>
          <a:lstStyle/>
          <a:p>
            <a:pPr algn="ctr"/>
          </a:p>
        </p:txBody>
      </p:sp>
      <p:sp>
        <p:nvSpPr>
          <p:cNvPr id="1146" name="矩形"/>
          <p:cNvSpPr/>
          <p:nvPr/>
        </p:nvSpPr>
        <p:spPr>
          <a:xfrm>
            <a:off x="549275" y="3272790"/>
            <a:ext cx="8045450" cy="13487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4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受限空间作业设计的行业领域非常广泛，如：煤矿、非煤矿山、化工、炼油、冶金、建筑、电力、造纸、造船、建材、食品加工、餐饮、市政工程、城市燃气、污水处理、特种设备等。受限空间作业的事故也非常多。包括煤矿发生的瓦斯爆炸、瓦斯窒息、采空窒息事故、矿山井下炮烟中毒竖骨都属于受限空间作业安全事故</a:t>
            </a:r>
            <a:endParaRPr lang="zh-CN" altLang="en-US" sz="14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5585" y="857250"/>
            <a:ext cx="5688330" cy="1833880"/>
          </a:xfrm>
          <a:prstGeom prst="rect">
            <a:avLst/>
          </a:prstGeom>
          <a:noFill/>
        </p:spPr>
        <p:txBody>
          <a:bodyPr wrap="square" rtlCol="0" anchor="t">
            <a:spAutoFit/>
          </a:bodyPr>
          <a:lstStyle/>
          <a:p>
            <a:pPr indent="304800" algn="just">
              <a:lnSpc>
                <a:spcPct val="140000"/>
              </a:lnSpc>
            </a:pPr>
            <a:r>
              <a:rPr lang="zh-CN" sz="135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35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35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35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35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35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35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3257550"/>
            <a:ext cx="5148739" cy="1129665"/>
          </a:xfrm>
          <a:prstGeom prst="rect">
            <a:avLst/>
          </a:prstGeom>
          <a:noFill/>
        </p:spPr>
        <p:txBody>
          <a:bodyPr wrap="square" rtlCol="0" anchor="t">
            <a:spAutoFit/>
          </a:bodyPr>
          <a:lstStyle/>
          <a:p>
            <a:pPr>
              <a:lnSpc>
                <a:spcPct val="150000"/>
              </a:lnSpc>
            </a:pPr>
            <a:r>
              <a:rPr lang="en-US" altLang="zh-CN" sz="135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297180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857250"/>
            <a:ext cx="2809399" cy="1872615"/>
          </a:xfrm>
          <a:prstGeom prst="rect">
            <a:avLst/>
          </a:prstGeom>
        </p:spPr>
      </p:pic>
      <p:sp>
        <p:nvSpPr>
          <p:cNvPr id="6" name="标题 3"/>
          <p:cNvSpPr txBox="1"/>
          <p:nvPr/>
        </p:nvSpPr>
        <p:spPr>
          <a:xfrm>
            <a:off x="89535" y="14144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0"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一、受限空间作业的概念、涉及的领域及危险特性</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pSp>
        <p:nvGrpSpPr>
          <p:cNvPr id="1163" name="组合"/>
          <p:cNvGrpSpPr/>
          <p:nvPr/>
        </p:nvGrpSpPr>
        <p:grpSpPr>
          <a:xfrm>
            <a:off x="1262379" y="161925"/>
            <a:ext cx="5725159" cy="3674744"/>
            <a:chOff x="1262379" y="161925"/>
            <a:chExt cx="5725159" cy="3674744"/>
          </a:xfrm>
        </p:grpSpPr>
        <p:cxnSp>
          <p:nvCxnSpPr>
            <p:cNvPr id="1151" name="直线连接线"/>
            <p:cNvCxnSpPr/>
            <p:nvPr/>
          </p:nvCxnSpPr>
          <p:spPr>
            <a:xfrm>
              <a:off x="2025650" y="3399789"/>
              <a:ext cx="1587" cy="436880"/>
            </a:xfrm>
            <a:prstGeom prst="straightConnector1">
              <a:avLst/>
            </a:prstGeom>
            <a:noFill/>
            <a:ln w="3175" cap="rnd" cmpd="sng">
              <a:solidFill>
                <a:srgbClr val="A6A6A6"/>
              </a:solidFill>
              <a:prstDash val="sysDash"/>
              <a:round/>
              <a:headEnd type="oval" w="med" len="med"/>
              <a:tailEnd type="oval" w="med" len="med"/>
            </a:ln>
          </p:spPr>
        </p:cxnSp>
        <p:sp>
          <p:nvSpPr>
            <p:cNvPr id="1152" name="弧形"/>
            <p:cNvSpPr/>
            <p:nvPr/>
          </p:nvSpPr>
          <p:spPr>
            <a:xfrm>
              <a:off x="1262379" y="161925"/>
              <a:ext cx="4528728" cy="1965959"/>
            </a:xfrm>
            <a:custGeom>
              <a:avLst/>
              <a:gdLst>
                <a:gd name="T1" fmla="*/ 0 w 21600"/>
                <a:gd name="T2" fmla="*/ -21600 h 21600"/>
                <a:gd name="T3" fmla="*/ 21600 w 21600"/>
                <a:gd name="T4" fmla="*/ 0 h 21600"/>
              </a:gdLst>
              <a:ahLst/>
              <a:cxnLst/>
              <a:rect l="T1" t="T2" r="T3" b="T4"/>
              <a:pathLst>
                <a:path w="21600" h="21600" fill="none">
                  <a:moveTo>
                    <a:pt x="0" y="8303"/>
                  </a:moveTo>
                  <a:cubicBezTo>
                    <a:pt x="-12" y="11309"/>
                    <a:pt x="673" y="14100"/>
                    <a:pt x="1799" y="15620"/>
                  </a:cubicBezTo>
                  <a:cubicBezTo>
                    <a:pt x="2925" y="17140"/>
                    <a:pt x="4318" y="17156"/>
                    <a:pt x="5450" y="15662"/>
                  </a:cubicBezTo>
                  <a:cubicBezTo>
                    <a:pt x="6582" y="14167"/>
                    <a:pt x="7280" y="11391"/>
                    <a:pt x="7280" y="8386"/>
                  </a:cubicBezTo>
                </a:path>
                <a:path w="21600" h="21600" stroke="0">
                  <a:moveTo>
                    <a:pt x="0" y="8303"/>
                  </a:moveTo>
                  <a:cubicBezTo>
                    <a:pt x="-12" y="11309"/>
                    <a:pt x="673" y="14100"/>
                    <a:pt x="1799" y="15620"/>
                  </a:cubicBezTo>
                  <a:cubicBezTo>
                    <a:pt x="2925" y="17140"/>
                    <a:pt x="4318" y="17156"/>
                    <a:pt x="5450" y="15662"/>
                  </a:cubicBezTo>
                  <a:cubicBezTo>
                    <a:pt x="6582" y="14167"/>
                    <a:pt x="7280" y="11391"/>
                    <a:pt x="7280" y="8386"/>
                  </a:cubicBezTo>
                  <a:lnTo>
                    <a:pt x="3640" y="8386"/>
                  </a:lnTo>
                  <a:close/>
                </a:path>
              </a:pathLst>
            </a:custGeom>
            <a:noFill/>
            <a:ln w="69850" cap="rnd" cmpd="sng">
              <a:solidFill>
                <a:srgbClr val="C9DBE7"/>
              </a:solidFill>
              <a:prstDash val="solid"/>
              <a:round/>
            </a:ln>
            <a:effectLst>
              <a:outerShdw dist="25400" dir="5400000" sx="97000" sy="97000" algn="ctr" rotWithShape="0">
                <a:srgbClr val="000000">
                  <a:alpha val="7450"/>
                </a:srgbClr>
              </a:outerShdw>
            </a:effectLst>
          </p:spPr>
          <p:txBody>
            <a:bodyPr rtlCol="0" anchor="ctr"/>
            <a:lstStyle/>
            <a:p>
              <a:pPr algn="ctr"/>
            </a:p>
          </p:txBody>
        </p:sp>
        <p:sp>
          <p:nvSpPr>
            <p:cNvPr id="1153" name="曲线"/>
            <p:cNvSpPr/>
            <p:nvPr/>
          </p:nvSpPr>
          <p:spPr>
            <a:xfrm>
              <a:off x="1642110" y="2508250"/>
              <a:ext cx="766444" cy="765809"/>
            </a:xfrm>
            <a:custGeom>
              <a:avLst/>
              <a:gdLst>
                <a:gd name="T1" fmla="*/ 0 w 21600"/>
                <a:gd name="T2" fmla="*/ 6555 h 21600"/>
                <a:gd name="T3" fmla="*/ 21600 w 21600"/>
                <a:gd name="T4" fmla="*/ 15045 h 21600"/>
              </a:gdLst>
              <a:ahLst/>
              <a:cxnLst/>
              <a:rect l="T1" t="T2" r="T3" b="T4"/>
              <a:pathLst>
                <a:path w="21600" h="21600">
                  <a:moveTo>
                    <a:pt x="19853" y="8408"/>
                  </a:moveTo>
                  <a:lnTo>
                    <a:pt x="19081" y="8408"/>
                  </a:lnTo>
                  <a:cubicBezTo>
                    <a:pt x="18887" y="8408"/>
                    <a:pt x="18583" y="8173"/>
                    <a:pt x="18453" y="7835"/>
                  </a:cubicBezTo>
                  <a:cubicBezTo>
                    <a:pt x="18405" y="7719"/>
                    <a:pt x="18356" y="7600"/>
                    <a:pt x="18306" y="7484"/>
                  </a:cubicBezTo>
                  <a:cubicBezTo>
                    <a:pt x="18159" y="7154"/>
                    <a:pt x="18209" y="6772"/>
                    <a:pt x="18347" y="6637"/>
                  </a:cubicBezTo>
                  <a:lnTo>
                    <a:pt x="18893" y="6089"/>
                  </a:lnTo>
                  <a:cubicBezTo>
                    <a:pt x="19573" y="5408"/>
                    <a:pt x="19573" y="4301"/>
                    <a:pt x="18893" y="3620"/>
                  </a:cubicBezTo>
                  <a:lnTo>
                    <a:pt x="17979" y="2706"/>
                  </a:lnTo>
                  <a:cubicBezTo>
                    <a:pt x="17650" y="2377"/>
                    <a:pt x="17210" y="2194"/>
                    <a:pt x="16745" y="2194"/>
                  </a:cubicBezTo>
                  <a:cubicBezTo>
                    <a:pt x="16280" y="2194"/>
                    <a:pt x="15840" y="2377"/>
                    <a:pt x="15510" y="2706"/>
                  </a:cubicBezTo>
                  <a:lnTo>
                    <a:pt x="14962" y="3254"/>
                  </a:lnTo>
                  <a:cubicBezTo>
                    <a:pt x="14885" y="3332"/>
                    <a:pt x="14721" y="3382"/>
                    <a:pt x="14542" y="3382"/>
                  </a:cubicBezTo>
                  <a:cubicBezTo>
                    <a:pt x="14395" y="3382"/>
                    <a:pt x="14245" y="3351"/>
                    <a:pt x="14115" y="3293"/>
                  </a:cubicBezTo>
                  <a:cubicBezTo>
                    <a:pt x="13999" y="3243"/>
                    <a:pt x="13880" y="3194"/>
                    <a:pt x="13764" y="3147"/>
                  </a:cubicBezTo>
                  <a:cubicBezTo>
                    <a:pt x="13426" y="3016"/>
                    <a:pt x="13191" y="2712"/>
                    <a:pt x="13191" y="2518"/>
                  </a:cubicBezTo>
                  <a:lnTo>
                    <a:pt x="13191" y="1746"/>
                  </a:lnTo>
                  <a:cubicBezTo>
                    <a:pt x="13191" y="783"/>
                    <a:pt x="12408" y="0"/>
                    <a:pt x="11447" y="0"/>
                  </a:cubicBezTo>
                  <a:lnTo>
                    <a:pt x="10152" y="0"/>
                  </a:lnTo>
                  <a:cubicBezTo>
                    <a:pt x="9191" y="0"/>
                    <a:pt x="8408" y="783"/>
                    <a:pt x="8408" y="1746"/>
                  </a:cubicBezTo>
                  <a:lnTo>
                    <a:pt x="8408" y="2518"/>
                  </a:lnTo>
                  <a:cubicBezTo>
                    <a:pt x="8408" y="2712"/>
                    <a:pt x="8173" y="3016"/>
                    <a:pt x="7835" y="3147"/>
                  </a:cubicBezTo>
                  <a:cubicBezTo>
                    <a:pt x="7719" y="3194"/>
                    <a:pt x="7600" y="3243"/>
                    <a:pt x="7484" y="3293"/>
                  </a:cubicBezTo>
                  <a:cubicBezTo>
                    <a:pt x="7354" y="3351"/>
                    <a:pt x="7204" y="3382"/>
                    <a:pt x="7057" y="3382"/>
                  </a:cubicBezTo>
                  <a:cubicBezTo>
                    <a:pt x="6878" y="3382"/>
                    <a:pt x="6714" y="3332"/>
                    <a:pt x="6637" y="3252"/>
                  </a:cubicBezTo>
                  <a:lnTo>
                    <a:pt x="6089" y="2706"/>
                  </a:lnTo>
                  <a:cubicBezTo>
                    <a:pt x="5759" y="2377"/>
                    <a:pt x="5319" y="2194"/>
                    <a:pt x="4854" y="2194"/>
                  </a:cubicBezTo>
                  <a:cubicBezTo>
                    <a:pt x="4386" y="2194"/>
                    <a:pt x="3949" y="2377"/>
                    <a:pt x="3620" y="2706"/>
                  </a:cubicBezTo>
                  <a:lnTo>
                    <a:pt x="2706" y="3620"/>
                  </a:lnTo>
                  <a:cubicBezTo>
                    <a:pt x="2026" y="4301"/>
                    <a:pt x="2026" y="5408"/>
                    <a:pt x="2706" y="6089"/>
                  </a:cubicBezTo>
                  <a:lnTo>
                    <a:pt x="3252" y="6637"/>
                  </a:lnTo>
                  <a:cubicBezTo>
                    <a:pt x="3390" y="6772"/>
                    <a:pt x="3440" y="7154"/>
                    <a:pt x="3293" y="7484"/>
                  </a:cubicBezTo>
                  <a:cubicBezTo>
                    <a:pt x="3243" y="7600"/>
                    <a:pt x="3194" y="7719"/>
                    <a:pt x="3147" y="7835"/>
                  </a:cubicBezTo>
                  <a:cubicBezTo>
                    <a:pt x="3016" y="8173"/>
                    <a:pt x="2712" y="8408"/>
                    <a:pt x="2518" y="8408"/>
                  </a:cubicBezTo>
                  <a:lnTo>
                    <a:pt x="1746" y="8408"/>
                  </a:lnTo>
                  <a:cubicBezTo>
                    <a:pt x="783" y="8408"/>
                    <a:pt x="0" y="9191"/>
                    <a:pt x="0" y="10152"/>
                  </a:cubicBezTo>
                  <a:lnTo>
                    <a:pt x="0" y="11447"/>
                  </a:lnTo>
                  <a:cubicBezTo>
                    <a:pt x="0" y="12408"/>
                    <a:pt x="783" y="13191"/>
                    <a:pt x="1746" y="13191"/>
                  </a:cubicBezTo>
                  <a:lnTo>
                    <a:pt x="2518" y="13191"/>
                  </a:lnTo>
                  <a:cubicBezTo>
                    <a:pt x="2712" y="13191"/>
                    <a:pt x="3016" y="13426"/>
                    <a:pt x="3147" y="13761"/>
                  </a:cubicBezTo>
                  <a:cubicBezTo>
                    <a:pt x="3194" y="13880"/>
                    <a:pt x="3243" y="13999"/>
                    <a:pt x="3293" y="14115"/>
                  </a:cubicBezTo>
                  <a:cubicBezTo>
                    <a:pt x="3440" y="14445"/>
                    <a:pt x="3390" y="14827"/>
                    <a:pt x="3252" y="14962"/>
                  </a:cubicBezTo>
                  <a:lnTo>
                    <a:pt x="2706" y="15510"/>
                  </a:lnTo>
                  <a:cubicBezTo>
                    <a:pt x="2026" y="16191"/>
                    <a:pt x="2026" y="17298"/>
                    <a:pt x="2706" y="17979"/>
                  </a:cubicBezTo>
                  <a:lnTo>
                    <a:pt x="3620" y="18893"/>
                  </a:lnTo>
                  <a:cubicBezTo>
                    <a:pt x="3949" y="19222"/>
                    <a:pt x="4389" y="19405"/>
                    <a:pt x="4854" y="19405"/>
                  </a:cubicBezTo>
                  <a:cubicBezTo>
                    <a:pt x="5319" y="19405"/>
                    <a:pt x="5759" y="19222"/>
                    <a:pt x="6089" y="18893"/>
                  </a:cubicBezTo>
                  <a:lnTo>
                    <a:pt x="6637" y="18345"/>
                  </a:lnTo>
                  <a:cubicBezTo>
                    <a:pt x="6717" y="18264"/>
                    <a:pt x="6875" y="18217"/>
                    <a:pt x="7057" y="18217"/>
                  </a:cubicBezTo>
                  <a:cubicBezTo>
                    <a:pt x="7201" y="18217"/>
                    <a:pt x="7354" y="18248"/>
                    <a:pt x="7484" y="18306"/>
                  </a:cubicBezTo>
                  <a:cubicBezTo>
                    <a:pt x="7597" y="18356"/>
                    <a:pt x="7716" y="18405"/>
                    <a:pt x="7835" y="18452"/>
                  </a:cubicBezTo>
                  <a:cubicBezTo>
                    <a:pt x="8173" y="18583"/>
                    <a:pt x="8408" y="18887"/>
                    <a:pt x="8408" y="19081"/>
                  </a:cubicBezTo>
                  <a:lnTo>
                    <a:pt x="8408" y="19853"/>
                  </a:lnTo>
                  <a:cubicBezTo>
                    <a:pt x="8408" y="20816"/>
                    <a:pt x="9191" y="21600"/>
                    <a:pt x="10152" y="21600"/>
                  </a:cubicBezTo>
                  <a:lnTo>
                    <a:pt x="11447" y="21600"/>
                  </a:lnTo>
                  <a:cubicBezTo>
                    <a:pt x="12408" y="21600"/>
                    <a:pt x="13191" y="20816"/>
                    <a:pt x="13191" y="19853"/>
                  </a:cubicBezTo>
                  <a:lnTo>
                    <a:pt x="13191" y="19081"/>
                  </a:lnTo>
                  <a:cubicBezTo>
                    <a:pt x="13191" y="18887"/>
                    <a:pt x="13426" y="18583"/>
                    <a:pt x="13761" y="18452"/>
                  </a:cubicBezTo>
                  <a:cubicBezTo>
                    <a:pt x="13880" y="18405"/>
                    <a:pt x="13999" y="18356"/>
                    <a:pt x="14115" y="18306"/>
                  </a:cubicBezTo>
                  <a:cubicBezTo>
                    <a:pt x="14243" y="18248"/>
                    <a:pt x="14395" y="18217"/>
                    <a:pt x="14542" y="18217"/>
                  </a:cubicBezTo>
                  <a:cubicBezTo>
                    <a:pt x="14721" y="18217"/>
                    <a:pt x="14882" y="18267"/>
                    <a:pt x="14962" y="18347"/>
                  </a:cubicBezTo>
                  <a:lnTo>
                    <a:pt x="15510" y="18893"/>
                  </a:lnTo>
                  <a:cubicBezTo>
                    <a:pt x="15840" y="19222"/>
                    <a:pt x="16280" y="19405"/>
                    <a:pt x="16745" y="19405"/>
                  </a:cubicBezTo>
                  <a:cubicBezTo>
                    <a:pt x="16795" y="19405"/>
                    <a:pt x="16847" y="19402"/>
                    <a:pt x="16897" y="19399"/>
                  </a:cubicBezTo>
                  <a:cubicBezTo>
                    <a:pt x="17534" y="19344"/>
                    <a:pt x="18095" y="18779"/>
                    <a:pt x="18397" y="18475"/>
                  </a:cubicBezTo>
                  <a:lnTo>
                    <a:pt x="18436" y="18436"/>
                  </a:lnTo>
                  <a:lnTo>
                    <a:pt x="18893" y="17979"/>
                  </a:lnTo>
                  <a:cubicBezTo>
                    <a:pt x="19573" y="17298"/>
                    <a:pt x="19573" y="16191"/>
                    <a:pt x="18893" y="15510"/>
                  </a:cubicBezTo>
                  <a:lnTo>
                    <a:pt x="18347" y="14962"/>
                  </a:lnTo>
                  <a:cubicBezTo>
                    <a:pt x="18209" y="14827"/>
                    <a:pt x="18159" y="14445"/>
                    <a:pt x="18306" y="14115"/>
                  </a:cubicBezTo>
                  <a:cubicBezTo>
                    <a:pt x="18356" y="13999"/>
                    <a:pt x="18405" y="13880"/>
                    <a:pt x="18453" y="13761"/>
                  </a:cubicBezTo>
                  <a:cubicBezTo>
                    <a:pt x="18583" y="13426"/>
                    <a:pt x="18887" y="13191"/>
                    <a:pt x="19081" y="13191"/>
                  </a:cubicBezTo>
                  <a:lnTo>
                    <a:pt x="19853" y="13191"/>
                  </a:lnTo>
                  <a:cubicBezTo>
                    <a:pt x="20816" y="13191"/>
                    <a:pt x="21600" y="12408"/>
                    <a:pt x="21600" y="11444"/>
                  </a:cubicBezTo>
                  <a:lnTo>
                    <a:pt x="21600" y="10152"/>
                  </a:lnTo>
                  <a:cubicBezTo>
                    <a:pt x="21600" y="9191"/>
                    <a:pt x="20816" y="8408"/>
                    <a:pt x="19853" y="8408"/>
                  </a:cubicBezTo>
                  <a:close/>
                  <a:moveTo>
                    <a:pt x="15521" y="10799"/>
                  </a:moveTo>
                  <a:cubicBezTo>
                    <a:pt x="15521" y="13404"/>
                    <a:pt x="13404" y="15521"/>
                    <a:pt x="10800" y="15521"/>
                  </a:cubicBezTo>
                  <a:cubicBezTo>
                    <a:pt x="8195" y="15521"/>
                    <a:pt x="6078" y="13404"/>
                    <a:pt x="6078" y="10799"/>
                  </a:cubicBezTo>
                  <a:cubicBezTo>
                    <a:pt x="6078" y="8195"/>
                    <a:pt x="8195" y="6078"/>
                    <a:pt x="10800" y="6078"/>
                  </a:cubicBezTo>
                  <a:cubicBezTo>
                    <a:pt x="13404" y="6078"/>
                    <a:pt x="15521" y="8195"/>
                    <a:pt x="15521" y="10799"/>
                  </a:cubicBezTo>
                  <a:close/>
                </a:path>
              </a:pathLst>
            </a:custGeom>
            <a:solidFill>
              <a:srgbClr val="C9DBE7"/>
            </a:solidFill>
            <a:ln w="12700" cap="flat" cmpd="sng">
              <a:noFill/>
              <a:prstDash val="solid"/>
              <a:round/>
            </a:ln>
            <a:effectLst>
              <a:innerShdw dist="25400" dir="5400000">
                <a:srgbClr val="000000">
                  <a:alpha val="14509"/>
                </a:srgbClr>
              </a:innerShdw>
            </a:effectLst>
          </p:spPr>
          <p:txBody>
            <a:bodyPr vert="horz" wrap="square" lIns="91440" tIns="45720" rIns="91440" bIns="45720" anchor="ctr" anchorCtr="0">
              <a:noAutofit/>
            </a:bodyPr>
            <a:lstStyle/>
            <a:p>
              <a:pPr marL="0" indent="0" algn="ctr" eaLnBrk="1" latinLnBrk="0" hangingPunct="1">
                <a:lnSpc>
                  <a:spcPct val="100000"/>
                </a:lnSpc>
                <a:spcBef>
                  <a:spcPts val="0"/>
                </a:spcBef>
                <a:spcAft>
                  <a:spcPts val="0"/>
                </a:spcAft>
                <a:buNone/>
              </a:pPr>
              <a:r>
                <a:rPr lang="en-US" altLang="zh-CN" sz="1400" b="1"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rPr>
                <a:t>1</a:t>
              </a:r>
              <a:endParaRPr lang="zh-CN" altLang="en-US" sz="1400" b="1"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p:txBody>
        </p:sp>
        <p:cxnSp>
          <p:nvCxnSpPr>
            <p:cNvPr id="1154" name="直线连接线"/>
            <p:cNvCxnSpPr/>
            <p:nvPr/>
          </p:nvCxnSpPr>
          <p:spPr>
            <a:xfrm>
              <a:off x="5078094" y="3399789"/>
              <a:ext cx="1587" cy="436880"/>
            </a:xfrm>
            <a:prstGeom prst="straightConnector1">
              <a:avLst/>
            </a:prstGeom>
            <a:noFill/>
            <a:ln w="3175" cap="rnd" cmpd="sng">
              <a:solidFill>
                <a:srgbClr val="A6A6A6"/>
              </a:solidFill>
              <a:prstDash val="sysDash"/>
              <a:round/>
              <a:headEnd type="oval" w="med" len="med"/>
              <a:tailEnd type="oval" w="med" len="med"/>
            </a:ln>
          </p:spPr>
        </p:cxnSp>
        <p:sp>
          <p:nvSpPr>
            <p:cNvPr id="1155" name="弧形"/>
            <p:cNvSpPr/>
            <p:nvPr/>
          </p:nvSpPr>
          <p:spPr>
            <a:xfrm>
              <a:off x="4314825" y="161925"/>
              <a:ext cx="1476282" cy="1965959"/>
            </a:xfrm>
            <a:custGeom>
              <a:avLst/>
              <a:gdLst>
                <a:gd name="T1" fmla="*/ 0 w 21600"/>
                <a:gd name="T2" fmla="*/ -21600 h 21600"/>
                <a:gd name="T3" fmla="*/ 21600 w 21600"/>
                <a:gd name="T4" fmla="*/ 0 h 21600"/>
              </a:gdLst>
              <a:ahLst/>
              <a:cxnLst/>
              <a:rect l="T1" t="T2" r="T3" b="T4"/>
              <a:pathLst>
                <a:path w="21600" h="21600" fill="none">
                  <a:moveTo>
                    <a:pt x="0" y="8303"/>
                  </a:moveTo>
                  <a:cubicBezTo>
                    <a:pt x="-38" y="11309"/>
                    <a:pt x="2067" y="14100"/>
                    <a:pt x="5520" y="15620"/>
                  </a:cubicBezTo>
                  <a:cubicBezTo>
                    <a:pt x="8973" y="17140"/>
                    <a:pt x="13246" y="17156"/>
                    <a:pt x="16719" y="15662"/>
                  </a:cubicBezTo>
                  <a:cubicBezTo>
                    <a:pt x="20192" y="14167"/>
                    <a:pt x="22335" y="11391"/>
                    <a:pt x="22335" y="8386"/>
                  </a:cubicBezTo>
                </a:path>
                <a:path w="21600" h="21600" stroke="0">
                  <a:moveTo>
                    <a:pt x="0" y="8303"/>
                  </a:moveTo>
                  <a:cubicBezTo>
                    <a:pt x="-38" y="11309"/>
                    <a:pt x="2067" y="14100"/>
                    <a:pt x="5520" y="15620"/>
                  </a:cubicBezTo>
                  <a:cubicBezTo>
                    <a:pt x="8973" y="17140"/>
                    <a:pt x="13246" y="17156"/>
                    <a:pt x="16719" y="15662"/>
                  </a:cubicBezTo>
                  <a:cubicBezTo>
                    <a:pt x="20192" y="14167"/>
                    <a:pt x="22335" y="11391"/>
                    <a:pt x="22335" y="8386"/>
                  </a:cubicBezTo>
                  <a:lnTo>
                    <a:pt x="11167" y="8386"/>
                  </a:lnTo>
                  <a:close/>
                </a:path>
              </a:pathLst>
            </a:custGeom>
            <a:noFill/>
            <a:ln w="69850" cap="rnd" cmpd="sng">
              <a:solidFill>
                <a:srgbClr val="FEB947"/>
              </a:solidFill>
              <a:prstDash val="solid"/>
              <a:round/>
            </a:ln>
            <a:effectLst>
              <a:outerShdw dist="25400" dir="5400000" sx="97000" sy="97000" algn="ctr" rotWithShape="0">
                <a:srgbClr val="000000">
                  <a:alpha val="7450"/>
                </a:srgbClr>
              </a:outerShdw>
            </a:effectLst>
          </p:spPr>
          <p:txBody>
            <a:bodyPr rtlCol="0" anchor="ctr"/>
            <a:lstStyle/>
            <a:p>
              <a:pPr algn="ctr"/>
            </a:p>
          </p:txBody>
        </p:sp>
        <p:sp>
          <p:nvSpPr>
            <p:cNvPr id="1156" name="曲线"/>
            <p:cNvSpPr/>
            <p:nvPr/>
          </p:nvSpPr>
          <p:spPr>
            <a:xfrm>
              <a:off x="4694554" y="2508250"/>
              <a:ext cx="766444" cy="765809"/>
            </a:xfrm>
            <a:custGeom>
              <a:avLst/>
              <a:gdLst>
                <a:gd name="T1" fmla="*/ 0 w 21600"/>
                <a:gd name="T2" fmla="*/ 6555 h 21600"/>
                <a:gd name="T3" fmla="*/ 21600 w 21600"/>
                <a:gd name="T4" fmla="*/ 15045 h 21600"/>
              </a:gdLst>
              <a:ahLst/>
              <a:cxnLst/>
              <a:rect l="T1" t="T2" r="T3" b="T4"/>
              <a:pathLst>
                <a:path w="21600" h="21600">
                  <a:moveTo>
                    <a:pt x="19853" y="8408"/>
                  </a:moveTo>
                  <a:lnTo>
                    <a:pt x="19081" y="8408"/>
                  </a:lnTo>
                  <a:cubicBezTo>
                    <a:pt x="18887" y="8408"/>
                    <a:pt x="18583" y="8173"/>
                    <a:pt x="18452" y="7835"/>
                  </a:cubicBezTo>
                  <a:cubicBezTo>
                    <a:pt x="18405" y="7719"/>
                    <a:pt x="18356" y="7600"/>
                    <a:pt x="18306" y="7484"/>
                  </a:cubicBezTo>
                  <a:cubicBezTo>
                    <a:pt x="18159" y="7154"/>
                    <a:pt x="18209" y="6772"/>
                    <a:pt x="18347" y="6637"/>
                  </a:cubicBezTo>
                  <a:lnTo>
                    <a:pt x="18893" y="6089"/>
                  </a:lnTo>
                  <a:cubicBezTo>
                    <a:pt x="19573" y="5408"/>
                    <a:pt x="19573" y="4301"/>
                    <a:pt x="18893" y="3620"/>
                  </a:cubicBezTo>
                  <a:lnTo>
                    <a:pt x="17979" y="2706"/>
                  </a:lnTo>
                  <a:cubicBezTo>
                    <a:pt x="17650" y="2377"/>
                    <a:pt x="17210" y="2194"/>
                    <a:pt x="16745" y="2194"/>
                  </a:cubicBezTo>
                  <a:cubicBezTo>
                    <a:pt x="16280" y="2194"/>
                    <a:pt x="15840" y="2377"/>
                    <a:pt x="15510" y="2706"/>
                  </a:cubicBezTo>
                  <a:lnTo>
                    <a:pt x="14962" y="3254"/>
                  </a:lnTo>
                  <a:cubicBezTo>
                    <a:pt x="14885" y="3332"/>
                    <a:pt x="14721" y="3382"/>
                    <a:pt x="14542" y="3382"/>
                  </a:cubicBezTo>
                  <a:cubicBezTo>
                    <a:pt x="14395" y="3382"/>
                    <a:pt x="14245" y="3351"/>
                    <a:pt x="14115" y="3293"/>
                  </a:cubicBezTo>
                  <a:cubicBezTo>
                    <a:pt x="13999" y="3243"/>
                    <a:pt x="13880" y="3194"/>
                    <a:pt x="13764" y="3147"/>
                  </a:cubicBezTo>
                  <a:cubicBezTo>
                    <a:pt x="13426" y="3016"/>
                    <a:pt x="13191" y="2712"/>
                    <a:pt x="13191" y="2518"/>
                  </a:cubicBezTo>
                  <a:lnTo>
                    <a:pt x="13191" y="1746"/>
                  </a:lnTo>
                  <a:cubicBezTo>
                    <a:pt x="13191" y="783"/>
                    <a:pt x="12408" y="0"/>
                    <a:pt x="11447" y="0"/>
                  </a:cubicBezTo>
                  <a:lnTo>
                    <a:pt x="10152" y="0"/>
                  </a:lnTo>
                  <a:cubicBezTo>
                    <a:pt x="9191" y="0"/>
                    <a:pt x="8408" y="783"/>
                    <a:pt x="8408" y="1746"/>
                  </a:cubicBezTo>
                  <a:lnTo>
                    <a:pt x="8408" y="2518"/>
                  </a:lnTo>
                  <a:cubicBezTo>
                    <a:pt x="8408" y="2712"/>
                    <a:pt x="8173" y="3016"/>
                    <a:pt x="7835" y="3147"/>
                  </a:cubicBezTo>
                  <a:cubicBezTo>
                    <a:pt x="7719" y="3194"/>
                    <a:pt x="7600" y="3243"/>
                    <a:pt x="7484" y="3293"/>
                  </a:cubicBezTo>
                  <a:cubicBezTo>
                    <a:pt x="7354" y="3351"/>
                    <a:pt x="7204" y="3382"/>
                    <a:pt x="7057" y="3382"/>
                  </a:cubicBezTo>
                  <a:cubicBezTo>
                    <a:pt x="6878" y="3382"/>
                    <a:pt x="6714" y="3332"/>
                    <a:pt x="6637" y="3252"/>
                  </a:cubicBezTo>
                  <a:lnTo>
                    <a:pt x="6089" y="2706"/>
                  </a:lnTo>
                  <a:cubicBezTo>
                    <a:pt x="5759" y="2377"/>
                    <a:pt x="5319" y="2194"/>
                    <a:pt x="4854" y="2194"/>
                  </a:cubicBezTo>
                  <a:cubicBezTo>
                    <a:pt x="4386" y="2194"/>
                    <a:pt x="3949" y="2377"/>
                    <a:pt x="3620" y="2706"/>
                  </a:cubicBezTo>
                  <a:lnTo>
                    <a:pt x="2706" y="3620"/>
                  </a:lnTo>
                  <a:cubicBezTo>
                    <a:pt x="2026" y="4301"/>
                    <a:pt x="2026" y="5408"/>
                    <a:pt x="2706" y="6089"/>
                  </a:cubicBezTo>
                  <a:lnTo>
                    <a:pt x="3252" y="6637"/>
                  </a:lnTo>
                  <a:cubicBezTo>
                    <a:pt x="3390" y="6772"/>
                    <a:pt x="3440" y="7154"/>
                    <a:pt x="3293" y="7484"/>
                  </a:cubicBezTo>
                  <a:cubicBezTo>
                    <a:pt x="3243" y="7600"/>
                    <a:pt x="3194" y="7719"/>
                    <a:pt x="3147" y="7835"/>
                  </a:cubicBezTo>
                  <a:cubicBezTo>
                    <a:pt x="3016" y="8173"/>
                    <a:pt x="2712" y="8408"/>
                    <a:pt x="2518" y="8408"/>
                  </a:cubicBezTo>
                  <a:lnTo>
                    <a:pt x="1746" y="8408"/>
                  </a:lnTo>
                  <a:cubicBezTo>
                    <a:pt x="783" y="8408"/>
                    <a:pt x="0" y="9191"/>
                    <a:pt x="0" y="10152"/>
                  </a:cubicBezTo>
                  <a:lnTo>
                    <a:pt x="0" y="11447"/>
                  </a:lnTo>
                  <a:cubicBezTo>
                    <a:pt x="0" y="12408"/>
                    <a:pt x="783" y="13191"/>
                    <a:pt x="1746" y="13191"/>
                  </a:cubicBezTo>
                  <a:lnTo>
                    <a:pt x="2518" y="13191"/>
                  </a:lnTo>
                  <a:cubicBezTo>
                    <a:pt x="2712" y="13191"/>
                    <a:pt x="3016" y="13426"/>
                    <a:pt x="3147" y="13761"/>
                  </a:cubicBezTo>
                  <a:cubicBezTo>
                    <a:pt x="3194" y="13880"/>
                    <a:pt x="3243" y="13999"/>
                    <a:pt x="3293" y="14115"/>
                  </a:cubicBezTo>
                  <a:cubicBezTo>
                    <a:pt x="3440" y="14445"/>
                    <a:pt x="3390" y="14827"/>
                    <a:pt x="3252" y="14962"/>
                  </a:cubicBezTo>
                  <a:lnTo>
                    <a:pt x="2706" y="15510"/>
                  </a:lnTo>
                  <a:cubicBezTo>
                    <a:pt x="2026" y="16191"/>
                    <a:pt x="2026" y="17298"/>
                    <a:pt x="2706" y="17979"/>
                  </a:cubicBezTo>
                  <a:lnTo>
                    <a:pt x="3620" y="18893"/>
                  </a:lnTo>
                  <a:cubicBezTo>
                    <a:pt x="3949" y="19222"/>
                    <a:pt x="4389" y="19405"/>
                    <a:pt x="4854" y="19405"/>
                  </a:cubicBezTo>
                  <a:cubicBezTo>
                    <a:pt x="5319" y="19405"/>
                    <a:pt x="5759" y="19222"/>
                    <a:pt x="6089" y="18893"/>
                  </a:cubicBezTo>
                  <a:lnTo>
                    <a:pt x="6637" y="18345"/>
                  </a:lnTo>
                  <a:cubicBezTo>
                    <a:pt x="6717" y="18264"/>
                    <a:pt x="6875" y="18217"/>
                    <a:pt x="7057" y="18217"/>
                  </a:cubicBezTo>
                  <a:cubicBezTo>
                    <a:pt x="7201" y="18217"/>
                    <a:pt x="7354" y="18248"/>
                    <a:pt x="7484" y="18306"/>
                  </a:cubicBezTo>
                  <a:cubicBezTo>
                    <a:pt x="7597" y="18356"/>
                    <a:pt x="7716" y="18405"/>
                    <a:pt x="7835" y="18452"/>
                  </a:cubicBezTo>
                  <a:cubicBezTo>
                    <a:pt x="8173" y="18583"/>
                    <a:pt x="8408" y="18887"/>
                    <a:pt x="8408" y="19081"/>
                  </a:cubicBezTo>
                  <a:lnTo>
                    <a:pt x="8408" y="19853"/>
                  </a:lnTo>
                  <a:cubicBezTo>
                    <a:pt x="8408" y="20816"/>
                    <a:pt x="9191" y="21600"/>
                    <a:pt x="10152" y="21600"/>
                  </a:cubicBezTo>
                  <a:lnTo>
                    <a:pt x="11447" y="21600"/>
                  </a:lnTo>
                  <a:cubicBezTo>
                    <a:pt x="12408" y="21600"/>
                    <a:pt x="13191" y="20816"/>
                    <a:pt x="13191" y="19853"/>
                  </a:cubicBezTo>
                  <a:lnTo>
                    <a:pt x="13191" y="19081"/>
                  </a:lnTo>
                  <a:cubicBezTo>
                    <a:pt x="13191" y="18887"/>
                    <a:pt x="13426" y="18583"/>
                    <a:pt x="13761" y="18452"/>
                  </a:cubicBezTo>
                  <a:cubicBezTo>
                    <a:pt x="13880" y="18405"/>
                    <a:pt x="13999" y="18356"/>
                    <a:pt x="14115" y="18306"/>
                  </a:cubicBezTo>
                  <a:cubicBezTo>
                    <a:pt x="14243" y="18248"/>
                    <a:pt x="14395" y="18217"/>
                    <a:pt x="14542" y="18217"/>
                  </a:cubicBezTo>
                  <a:cubicBezTo>
                    <a:pt x="14721" y="18217"/>
                    <a:pt x="14882" y="18267"/>
                    <a:pt x="14962" y="18347"/>
                  </a:cubicBezTo>
                  <a:lnTo>
                    <a:pt x="15510" y="18893"/>
                  </a:lnTo>
                  <a:cubicBezTo>
                    <a:pt x="15840" y="19222"/>
                    <a:pt x="16280" y="19405"/>
                    <a:pt x="16745" y="19405"/>
                  </a:cubicBezTo>
                  <a:cubicBezTo>
                    <a:pt x="16795" y="19405"/>
                    <a:pt x="16847" y="19402"/>
                    <a:pt x="16897" y="19399"/>
                  </a:cubicBezTo>
                  <a:cubicBezTo>
                    <a:pt x="17534" y="19344"/>
                    <a:pt x="18095" y="18779"/>
                    <a:pt x="18397" y="18475"/>
                  </a:cubicBezTo>
                  <a:lnTo>
                    <a:pt x="18436" y="18436"/>
                  </a:lnTo>
                  <a:lnTo>
                    <a:pt x="18893" y="17979"/>
                  </a:lnTo>
                  <a:cubicBezTo>
                    <a:pt x="19573" y="17298"/>
                    <a:pt x="19573" y="16191"/>
                    <a:pt x="18893" y="15510"/>
                  </a:cubicBezTo>
                  <a:lnTo>
                    <a:pt x="18347" y="14962"/>
                  </a:lnTo>
                  <a:cubicBezTo>
                    <a:pt x="18209" y="14827"/>
                    <a:pt x="18159" y="14445"/>
                    <a:pt x="18306" y="14115"/>
                  </a:cubicBezTo>
                  <a:cubicBezTo>
                    <a:pt x="18356" y="13999"/>
                    <a:pt x="18405" y="13880"/>
                    <a:pt x="18452" y="13761"/>
                  </a:cubicBezTo>
                  <a:cubicBezTo>
                    <a:pt x="18583" y="13426"/>
                    <a:pt x="18887" y="13191"/>
                    <a:pt x="19081" y="13191"/>
                  </a:cubicBezTo>
                  <a:lnTo>
                    <a:pt x="19853" y="13191"/>
                  </a:lnTo>
                  <a:cubicBezTo>
                    <a:pt x="20816" y="13191"/>
                    <a:pt x="21600" y="12408"/>
                    <a:pt x="21600" y="11444"/>
                  </a:cubicBezTo>
                  <a:lnTo>
                    <a:pt x="21600" y="10152"/>
                  </a:lnTo>
                  <a:cubicBezTo>
                    <a:pt x="21600" y="9191"/>
                    <a:pt x="20816" y="8408"/>
                    <a:pt x="19853" y="8408"/>
                  </a:cubicBezTo>
                  <a:close/>
                  <a:moveTo>
                    <a:pt x="15521" y="10799"/>
                  </a:moveTo>
                  <a:cubicBezTo>
                    <a:pt x="15521" y="13404"/>
                    <a:pt x="13404" y="15521"/>
                    <a:pt x="10800" y="15521"/>
                  </a:cubicBezTo>
                  <a:cubicBezTo>
                    <a:pt x="8195" y="15521"/>
                    <a:pt x="6078" y="13404"/>
                    <a:pt x="6078" y="10799"/>
                  </a:cubicBezTo>
                  <a:cubicBezTo>
                    <a:pt x="6078" y="8195"/>
                    <a:pt x="8195" y="6078"/>
                    <a:pt x="10800" y="6078"/>
                  </a:cubicBezTo>
                  <a:cubicBezTo>
                    <a:pt x="13404" y="6078"/>
                    <a:pt x="15521" y="8195"/>
                    <a:pt x="15521" y="10799"/>
                  </a:cubicBezTo>
                  <a:close/>
                </a:path>
              </a:pathLst>
            </a:custGeom>
            <a:solidFill>
              <a:srgbClr val="FEB947"/>
            </a:solidFill>
            <a:ln w="12700" cap="flat" cmpd="sng">
              <a:noFill/>
              <a:prstDash val="solid"/>
              <a:round/>
            </a:ln>
            <a:effectLst>
              <a:innerShdw dist="25400" dir="5400000">
                <a:srgbClr val="000000">
                  <a:alpha val="14509"/>
                </a:srgbClr>
              </a:innerShdw>
            </a:effectLst>
          </p:spPr>
          <p:txBody>
            <a:bodyPr vert="horz" wrap="square" lIns="91440" tIns="45720" rIns="91440" bIns="45720" anchor="ctr" anchorCtr="0">
              <a:noAutofit/>
            </a:bodyPr>
            <a:lstStyle/>
            <a:p>
              <a:pPr marL="0" indent="0" algn="ctr" eaLnBrk="1" latinLnBrk="0" hangingPunct="1">
                <a:lnSpc>
                  <a:spcPct val="100000"/>
                </a:lnSpc>
                <a:spcBef>
                  <a:spcPts val="0"/>
                </a:spcBef>
                <a:spcAft>
                  <a:spcPts val="0"/>
                </a:spcAft>
                <a:buNone/>
              </a:pPr>
              <a:r>
                <a:rPr lang="en-US" altLang="zh-CN" sz="1400" b="1"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rPr>
                <a:t>3</a:t>
              </a:r>
              <a:endParaRPr lang="zh-CN" altLang="en-US" sz="1400" b="1"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p:txBody>
        </p:sp>
        <p:sp>
          <p:nvSpPr>
            <p:cNvPr id="1157" name="弧形"/>
            <p:cNvSpPr/>
            <p:nvPr/>
          </p:nvSpPr>
          <p:spPr>
            <a:xfrm flipV="1">
              <a:off x="2788285" y="161925"/>
              <a:ext cx="3002822" cy="3492499"/>
            </a:xfrm>
            <a:custGeom>
              <a:avLst/>
              <a:gdLst>
                <a:gd name="T1" fmla="*/ 0 w 21600"/>
                <a:gd name="T2" fmla="*/ 0 h 21600"/>
                <a:gd name="T3" fmla="*/ 21600 w 21600"/>
                <a:gd name="T4" fmla="*/ 21600 h 21600"/>
              </a:gdLst>
              <a:ahLst/>
              <a:cxnLst/>
              <a:rect l="T1" t="T2" r="T3" b="T4"/>
              <a:pathLst>
                <a:path w="21600" h="21600" fill="none">
                  <a:moveTo>
                    <a:pt x="0" y="4766"/>
                  </a:moveTo>
                  <a:cubicBezTo>
                    <a:pt x="-19" y="3075"/>
                    <a:pt x="1016" y="1503"/>
                    <a:pt x="2714" y="647"/>
                  </a:cubicBezTo>
                  <a:cubicBezTo>
                    <a:pt x="4411" y="-207"/>
                    <a:pt x="6512" y="-216"/>
                    <a:pt x="8219" y="624"/>
                  </a:cubicBezTo>
                  <a:cubicBezTo>
                    <a:pt x="9927" y="1465"/>
                    <a:pt x="10980" y="3028"/>
                    <a:pt x="10980" y="4720"/>
                  </a:cubicBezTo>
                </a:path>
                <a:path w="21600" h="21600" stroke="0">
                  <a:moveTo>
                    <a:pt x="0" y="4766"/>
                  </a:moveTo>
                  <a:cubicBezTo>
                    <a:pt x="-19" y="3075"/>
                    <a:pt x="1016" y="1503"/>
                    <a:pt x="2714" y="647"/>
                  </a:cubicBezTo>
                  <a:cubicBezTo>
                    <a:pt x="4411" y="-207"/>
                    <a:pt x="6512" y="-216"/>
                    <a:pt x="8219" y="624"/>
                  </a:cubicBezTo>
                  <a:cubicBezTo>
                    <a:pt x="9927" y="1465"/>
                    <a:pt x="10980" y="3028"/>
                    <a:pt x="10980" y="4720"/>
                  </a:cubicBezTo>
                  <a:lnTo>
                    <a:pt x="5490" y="4720"/>
                  </a:lnTo>
                  <a:close/>
                </a:path>
              </a:pathLst>
            </a:custGeom>
            <a:noFill/>
            <a:ln w="69850" cap="rnd" cmpd="sng">
              <a:solidFill>
                <a:srgbClr val="FEB947"/>
              </a:solidFill>
              <a:prstDash val="solid"/>
              <a:round/>
            </a:ln>
            <a:effectLst>
              <a:outerShdw dist="25400" dir="5400000" sx="97000" sy="97000" algn="ctr" rotWithShape="0">
                <a:srgbClr val="000000">
                  <a:alpha val="7450"/>
                </a:srgbClr>
              </a:outerShdw>
            </a:effectLst>
          </p:spPr>
          <p:txBody>
            <a:bodyPr rtlCol="0" anchor="ctr"/>
            <a:lstStyle/>
            <a:p>
              <a:pPr algn="ctr"/>
            </a:p>
          </p:txBody>
        </p:sp>
        <p:sp>
          <p:nvSpPr>
            <p:cNvPr id="1158" name="曲线"/>
            <p:cNvSpPr/>
            <p:nvPr/>
          </p:nvSpPr>
          <p:spPr>
            <a:xfrm>
              <a:off x="3168650" y="2508250"/>
              <a:ext cx="766444" cy="765809"/>
            </a:xfrm>
            <a:custGeom>
              <a:avLst/>
              <a:gdLst>
                <a:gd name="T1" fmla="*/ 0 w 21600"/>
                <a:gd name="T2" fmla="*/ 6555 h 21600"/>
                <a:gd name="T3" fmla="*/ 21600 w 21600"/>
                <a:gd name="T4" fmla="*/ 15045 h 21600"/>
              </a:gdLst>
              <a:ahLst/>
              <a:cxnLst/>
              <a:rect l="T1" t="T2" r="T3" b="T4"/>
              <a:pathLst>
                <a:path w="21600" h="21600">
                  <a:moveTo>
                    <a:pt x="19853" y="8408"/>
                  </a:moveTo>
                  <a:lnTo>
                    <a:pt x="19081" y="8408"/>
                  </a:lnTo>
                  <a:cubicBezTo>
                    <a:pt x="18887" y="8408"/>
                    <a:pt x="18583" y="8173"/>
                    <a:pt x="18453" y="7835"/>
                  </a:cubicBezTo>
                  <a:cubicBezTo>
                    <a:pt x="18405" y="7719"/>
                    <a:pt x="18356" y="7600"/>
                    <a:pt x="18306" y="7484"/>
                  </a:cubicBezTo>
                  <a:cubicBezTo>
                    <a:pt x="18159" y="7154"/>
                    <a:pt x="18209" y="6772"/>
                    <a:pt x="18347" y="6637"/>
                  </a:cubicBezTo>
                  <a:lnTo>
                    <a:pt x="18893" y="6089"/>
                  </a:lnTo>
                  <a:cubicBezTo>
                    <a:pt x="19573" y="5408"/>
                    <a:pt x="19573" y="4301"/>
                    <a:pt x="18893" y="3620"/>
                  </a:cubicBezTo>
                  <a:lnTo>
                    <a:pt x="17979" y="2706"/>
                  </a:lnTo>
                  <a:cubicBezTo>
                    <a:pt x="17650" y="2377"/>
                    <a:pt x="17210" y="2194"/>
                    <a:pt x="16745" y="2194"/>
                  </a:cubicBezTo>
                  <a:cubicBezTo>
                    <a:pt x="16280" y="2194"/>
                    <a:pt x="15840" y="2377"/>
                    <a:pt x="15510" y="2706"/>
                  </a:cubicBezTo>
                  <a:lnTo>
                    <a:pt x="14962" y="3254"/>
                  </a:lnTo>
                  <a:cubicBezTo>
                    <a:pt x="14885" y="3332"/>
                    <a:pt x="14721" y="3382"/>
                    <a:pt x="14542" y="3382"/>
                  </a:cubicBezTo>
                  <a:cubicBezTo>
                    <a:pt x="14395" y="3382"/>
                    <a:pt x="14245" y="3351"/>
                    <a:pt x="14115" y="3293"/>
                  </a:cubicBezTo>
                  <a:cubicBezTo>
                    <a:pt x="13999" y="3243"/>
                    <a:pt x="13880" y="3194"/>
                    <a:pt x="13764" y="3147"/>
                  </a:cubicBezTo>
                  <a:cubicBezTo>
                    <a:pt x="13426" y="3016"/>
                    <a:pt x="13191" y="2712"/>
                    <a:pt x="13191" y="2518"/>
                  </a:cubicBezTo>
                  <a:lnTo>
                    <a:pt x="13191" y="1746"/>
                  </a:lnTo>
                  <a:cubicBezTo>
                    <a:pt x="13191" y="783"/>
                    <a:pt x="12408" y="0"/>
                    <a:pt x="11447" y="0"/>
                  </a:cubicBezTo>
                  <a:lnTo>
                    <a:pt x="10152" y="0"/>
                  </a:lnTo>
                  <a:cubicBezTo>
                    <a:pt x="9191" y="0"/>
                    <a:pt x="8408" y="783"/>
                    <a:pt x="8408" y="1746"/>
                  </a:cubicBezTo>
                  <a:lnTo>
                    <a:pt x="8408" y="2518"/>
                  </a:lnTo>
                  <a:cubicBezTo>
                    <a:pt x="8408" y="2712"/>
                    <a:pt x="8173" y="3016"/>
                    <a:pt x="7835" y="3147"/>
                  </a:cubicBezTo>
                  <a:cubicBezTo>
                    <a:pt x="7719" y="3194"/>
                    <a:pt x="7600" y="3243"/>
                    <a:pt x="7484" y="3293"/>
                  </a:cubicBezTo>
                  <a:cubicBezTo>
                    <a:pt x="7354" y="3351"/>
                    <a:pt x="7204" y="3382"/>
                    <a:pt x="7057" y="3382"/>
                  </a:cubicBezTo>
                  <a:cubicBezTo>
                    <a:pt x="6878" y="3382"/>
                    <a:pt x="6714" y="3332"/>
                    <a:pt x="6637" y="3252"/>
                  </a:cubicBezTo>
                  <a:lnTo>
                    <a:pt x="6089" y="2706"/>
                  </a:lnTo>
                  <a:cubicBezTo>
                    <a:pt x="5759" y="2377"/>
                    <a:pt x="5319" y="2194"/>
                    <a:pt x="4854" y="2194"/>
                  </a:cubicBezTo>
                  <a:cubicBezTo>
                    <a:pt x="4386" y="2194"/>
                    <a:pt x="3949" y="2377"/>
                    <a:pt x="3620" y="2706"/>
                  </a:cubicBezTo>
                  <a:lnTo>
                    <a:pt x="2706" y="3620"/>
                  </a:lnTo>
                  <a:cubicBezTo>
                    <a:pt x="2026" y="4301"/>
                    <a:pt x="2026" y="5408"/>
                    <a:pt x="2706" y="6089"/>
                  </a:cubicBezTo>
                  <a:lnTo>
                    <a:pt x="3252" y="6637"/>
                  </a:lnTo>
                  <a:cubicBezTo>
                    <a:pt x="3390" y="6772"/>
                    <a:pt x="3440" y="7154"/>
                    <a:pt x="3293" y="7484"/>
                  </a:cubicBezTo>
                  <a:cubicBezTo>
                    <a:pt x="3243" y="7600"/>
                    <a:pt x="3194" y="7719"/>
                    <a:pt x="3147" y="7835"/>
                  </a:cubicBezTo>
                  <a:cubicBezTo>
                    <a:pt x="3016" y="8173"/>
                    <a:pt x="2712" y="8408"/>
                    <a:pt x="2518" y="8408"/>
                  </a:cubicBezTo>
                  <a:lnTo>
                    <a:pt x="1746" y="8408"/>
                  </a:lnTo>
                  <a:cubicBezTo>
                    <a:pt x="783" y="8408"/>
                    <a:pt x="0" y="9191"/>
                    <a:pt x="0" y="10152"/>
                  </a:cubicBezTo>
                  <a:lnTo>
                    <a:pt x="0" y="11447"/>
                  </a:lnTo>
                  <a:cubicBezTo>
                    <a:pt x="0" y="12408"/>
                    <a:pt x="783" y="13191"/>
                    <a:pt x="1746" y="13191"/>
                  </a:cubicBezTo>
                  <a:lnTo>
                    <a:pt x="2518" y="13191"/>
                  </a:lnTo>
                  <a:cubicBezTo>
                    <a:pt x="2712" y="13191"/>
                    <a:pt x="3016" y="13426"/>
                    <a:pt x="3147" y="13761"/>
                  </a:cubicBezTo>
                  <a:cubicBezTo>
                    <a:pt x="3194" y="13880"/>
                    <a:pt x="3243" y="13999"/>
                    <a:pt x="3293" y="14115"/>
                  </a:cubicBezTo>
                  <a:cubicBezTo>
                    <a:pt x="3440" y="14445"/>
                    <a:pt x="3390" y="14827"/>
                    <a:pt x="3252" y="14962"/>
                  </a:cubicBezTo>
                  <a:lnTo>
                    <a:pt x="2706" y="15510"/>
                  </a:lnTo>
                  <a:cubicBezTo>
                    <a:pt x="2026" y="16191"/>
                    <a:pt x="2026" y="17298"/>
                    <a:pt x="2706" y="17979"/>
                  </a:cubicBezTo>
                  <a:lnTo>
                    <a:pt x="3620" y="18893"/>
                  </a:lnTo>
                  <a:cubicBezTo>
                    <a:pt x="3949" y="19222"/>
                    <a:pt x="4389" y="19405"/>
                    <a:pt x="4854" y="19405"/>
                  </a:cubicBezTo>
                  <a:cubicBezTo>
                    <a:pt x="5319" y="19405"/>
                    <a:pt x="5759" y="19222"/>
                    <a:pt x="6089" y="18893"/>
                  </a:cubicBezTo>
                  <a:lnTo>
                    <a:pt x="6637" y="18345"/>
                  </a:lnTo>
                  <a:cubicBezTo>
                    <a:pt x="6717" y="18264"/>
                    <a:pt x="6875" y="18217"/>
                    <a:pt x="7057" y="18217"/>
                  </a:cubicBezTo>
                  <a:cubicBezTo>
                    <a:pt x="7201" y="18217"/>
                    <a:pt x="7354" y="18248"/>
                    <a:pt x="7484" y="18306"/>
                  </a:cubicBezTo>
                  <a:cubicBezTo>
                    <a:pt x="7597" y="18356"/>
                    <a:pt x="7716" y="18405"/>
                    <a:pt x="7835" y="18452"/>
                  </a:cubicBezTo>
                  <a:cubicBezTo>
                    <a:pt x="8173" y="18583"/>
                    <a:pt x="8408" y="18887"/>
                    <a:pt x="8408" y="19081"/>
                  </a:cubicBezTo>
                  <a:lnTo>
                    <a:pt x="8408" y="19853"/>
                  </a:lnTo>
                  <a:cubicBezTo>
                    <a:pt x="8408" y="20816"/>
                    <a:pt x="9191" y="21600"/>
                    <a:pt x="10152" y="21600"/>
                  </a:cubicBezTo>
                  <a:lnTo>
                    <a:pt x="11447" y="21600"/>
                  </a:lnTo>
                  <a:cubicBezTo>
                    <a:pt x="12408" y="21600"/>
                    <a:pt x="13191" y="20816"/>
                    <a:pt x="13191" y="19853"/>
                  </a:cubicBezTo>
                  <a:lnTo>
                    <a:pt x="13191" y="19081"/>
                  </a:lnTo>
                  <a:cubicBezTo>
                    <a:pt x="13191" y="18887"/>
                    <a:pt x="13426" y="18583"/>
                    <a:pt x="13761" y="18452"/>
                  </a:cubicBezTo>
                  <a:cubicBezTo>
                    <a:pt x="13880" y="18405"/>
                    <a:pt x="13999" y="18356"/>
                    <a:pt x="14115" y="18306"/>
                  </a:cubicBezTo>
                  <a:cubicBezTo>
                    <a:pt x="14243" y="18248"/>
                    <a:pt x="14395" y="18217"/>
                    <a:pt x="14542" y="18217"/>
                  </a:cubicBezTo>
                  <a:cubicBezTo>
                    <a:pt x="14721" y="18217"/>
                    <a:pt x="14882" y="18267"/>
                    <a:pt x="14962" y="18347"/>
                  </a:cubicBezTo>
                  <a:lnTo>
                    <a:pt x="15510" y="18893"/>
                  </a:lnTo>
                  <a:cubicBezTo>
                    <a:pt x="15840" y="19222"/>
                    <a:pt x="16280" y="19405"/>
                    <a:pt x="16745" y="19405"/>
                  </a:cubicBezTo>
                  <a:cubicBezTo>
                    <a:pt x="16795" y="19405"/>
                    <a:pt x="16847" y="19402"/>
                    <a:pt x="16897" y="19399"/>
                  </a:cubicBezTo>
                  <a:cubicBezTo>
                    <a:pt x="17534" y="19344"/>
                    <a:pt x="18095" y="18779"/>
                    <a:pt x="18397" y="18475"/>
                  </a:cubicBezTo>
                  <a:lnTo>
                    <a:pt x="18436" y="18436"/>
                  </a:lnTo>
                  <a:lnTo>
                    <a:pt x="18893" y="17979"/>
                  </a:lnTo>
                  <a:cubicBezTo>
                    <a:pt x="19573" y="17298"/>
                    <a:pt x="19573" y="16191"/>
                    <a:pt x="18893" y="15510"/>
                  </a:cubicBezTo>
                  <a:lnTo>
                    <a:pt x="18347" y="14962"/>
                  </a:lnTo>
                  <a:cubicBezTo>
                    <a:pt x="18209" y="14827"/>
                    <a:pt x="18159" y="14445"/>
                    <a:pt x="18306" y="14115"/>
                  </a:cubicBezTo>
                  <a:cubicBezTo>
                    <a:pt x="18356" y="13999"/>
                    <a:pt x="18405" y="13880"/>
                    <a:pt x="18453" y="13761"/>
                  </a:cubicBezTo>
                  <a:cubicBezTo>
                    <a:pt x="18583" y="13426"/>
                    <a:pt x="18887" y="13191"/>
                    <a:pt x="19081" y="13191"/>
                  </a:cubicBezTo>
                  <a:lnTo>
                    <a:pt x="19853" y="13191"/>
                  </a:lnTo>
                  <a:cubicBezTo>
                    <a:pt x="20816" y="13191"/>
                    <a:pt x="21600" y="12408"/>
                    <a:pt x="21600" y="11444"/>
                  </a:cubicBezTo>
                  <a:lnTo>
                    <a:pt x="21600" y="10152"/>
                  </a:lnTo>
                  <a:cubicBezTo>
                    <a:pt x="21600" y="9191"/>
                    <a:pt x="20816" y="8408"/>
                    <a:pt x="19853" y="8408"/>
                  </a:cubicBezTo>
                  <a:close/>
                  <a:moveTo>
                    <a:pt x="15521" y="10799"/>
                  </a:moveTo>
                  <a:cubicBezTo>
                    <a:pt x="15521" y="13404"/>
                    <a:pt x="13404" y="15521"/>
                    <a:pt x="10800" y="15521"/>
                  </a:cubicBezTo>
                  <a:cubicBezTo>
                    <a:pt x="8195" y="15521"/>
                    <a:pt x="6078" y="13404"/>
                    <a:pt x="6078" y="10799"/>
                  </a:cubicBezTo>
                  <a:cubicBezTo>
                    <a:pt x="6078" y="8195"/>
                    <a:pt x="8195" y="6078"/>
                    <a:pt x="10800" y="6078"/>
                  </a:cubicBezTo>
                  <a:cubicBezTo>
                    <a:pt x="13404" y="6078"/>
                    <a:pt x="15521" y="8195"/>
                    <a:pt x="15521" y="10799"/>
                  </a:cubicBezTo>
                  <a:close/>
                </a:path>
              </a:pathLst>
            </a:custGeom>
            <a:solidFill>
              <a:srgbClr val="FEB947"/>
            </a:solidFill>
            <a:ln w="12700" cap="flat" cmpd="sng">
              <a:noFill/>
              <a:prstDash val="solid"/>
              <a:round/>
            </a:ln>
            <a:effectLst>
              <a:innerShdw dist="25400" dir="5400000">
                <a:srgbClr val="000000">
                  <a:alpha val="14509"/>
                </a:srgbClr>
              </a:innerShdw>
            </a:effectLst>
          </p:spPr>
          <p:txBody>
            <a:bodyPr vert="horz" wrap="square" lIns="91440" tIns="45720" rIns="91440" bIns="45720" anchor="ctr" anchorCtr="0">
              <a:noAutofit/>
            </a:bodyPr>
            <a:lstStyle/>
            <a:p>
              <a:pPr marL="0" indent="0" algn="ctr" eaLnBrk="1" latinLnBrk="0" hangingPunct="1">
                <a:lnSpc>
                  <a:spcPct val="100000"/>
                </a:lnSpc>
                <a:spcBef>
                  <a:spcPts val="0"/>
                </a:spcBef>
                <a:spcAft>
                  <a:spcPts val="0"/>
                </a:spcAft>
                <a:buNone/>
              </a:pPr>
              <a:r>
                <a:rPr lang="en-US" altLang="zh-CN" sz="1400" b="1"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rPr>
                <a:t>2</a:t>
              </a:r>
              <a:endParaRPr lang="zh-CN" altLang="en-US" sz="1400" b="1"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p:txBody>
        </p:sp>
        <p:cxnSp>
          <p:nvCxnSpPr>
            <p:cNvPr id="1159" name="直线连接线"/>
            <p:cNvCxnSpPr/>
            <p:nvPr/>
          </p:nvCxnSpPr>
          <p:spPr>
            <a:xfrm>
              <a:off x="3551554" y="1945640"/>
              <a:ext cx="1587" cy="436879"/>
            </a:xfrm>
            <a:prstGeom prst="straightConnector1">
              <a:avLst/>
            </a:prstGeom>
            <a:noFill/>
            <a:ln w="3175" cap="rnd" cmpd="sng">
              <a:solidFill>
                <a:srgbClr val="A6A6A6"/>
              </a:solidFill>
              <a:prstDash val="sysDash"/>
              <a:round/>
              <a:headEnd type="oval" w="med" len="med"/>
              <a:tailEnd type="oval" w="med" len="med"/>
            </a:ln>
          </p:spPr>
        </p:cxnSp>
        <p:sp>
          <p:nvSpPr>
            <p:cNvPr id="1160" name="弧形"/>
            <p:cNvSpPr/>
            <p:nvPr/>
          </p:nvSpPr>
          <p:spPr>
            <a:xfrm flipV="1">
              <a:off x="5791107" y="161925"/>
              <a:ext cx="50257" cy="3488689"/>
            </a:xfrm>
            <a:custGeom>
              <a:avLst/>
              <a:gdLst>
                <a:gd name="T1" fmla="*/ 0 w 21600"/>
                <a:gd name="T2" fmla="*/ 0 h 21600"/>
                <a:gd name="T3" fmla="*/ 21600 w 21600"/>
                <a:gd name="T4" fmla="*/ 21600 h 21600"/>
              </a:gdLst>
              <a:ahLst/>
              <a:cxnLst/>
              <a:rect l="T1" t="T2" r="T3" b="T4"/>
              <a:pathLst>
                <a:path w="21600" h="21600" fill="none">
                  <a:moveTo>
                    <a:pt x="656072" y="-4772"/>
                  </a:moveTo>
                  <a:cubicBezTo>
                    <a:pt x="657227" y="-3078"/>
                    <a:pt x="595366" y="-1505"/>
                    <a:pt x="493924" y="-648"/>
                  </a:cubicBezTo>
                  <a:cubicBezTo>
                    <a:pt x="392481" y="207"/>
                    <a:pt x="266975" y="216"/>
                    <a:pt x="164953" y="-625"/>
                  </a:cubicBezTo>
                  <a:cubicBezTo>
                    <a:pt x="62931" y="-1467"/>
                    <a:pt x="0" y="-3031"/>
                    <a:pt x="0" y="-4725"/>
                  </a:cubicBezTo>
                </a:path>
                <a:path w="21600" h="21600" stroke="0">
                  <a:moveTo>
                    <a:pt x="656072" y="-4772"/>
                  </a:moveTo>
                  <a:cubicBezTo>
                    <a:pt x="657227" y="-3078"/>
                    <a:pt x="595366" y="-1505"/>
                    <a:pt x="493924" y="-648"/>
                  </a:cubicBezTo>
                  <a:cubicBezTo>
                    <a:pt x="392481" y="207"/>
                    <a:pt x="266975" y="216"/>
                    <a:pt x="164953" y="-625"/>
                  </a:cubicBezTo>
                  <a:cubicBezTo>
                    <a:pt x="62931" y="-1467"/>
                    <a:pt x="0" y="-3031"/>
                    <a:pt x="0" y="-4725"/>
                  </a:cubicBezTo>
                  <a:lnTo>
                    <a:pt x="328043" y="4725"/>
                  </a:lnTo>
                  <a:close/>
                </a:path>
              </a:pathLst>
            </a:custGeom>
            <a:noFill/>
            <a:ln w="69850" cap="rnd" cmpd="sng">
              <a:solidFill>
                <a:srgbClr val="7F7F7F"/>
              </a:solidFill>
              <a:prstDash val="solid"/>
              <a:round/>
            </a:ln>
            <a:effectLst>
              <a:outerShdw dist="25400" dir="5400000" sx="97000" sy="97000" algn="ctr" rotWithShape="0">
                <a:srgbClr val="000000">
                  <a:alpha val="7450"/>
                </a:srgbClr>
              </a:outerShdw>
            </a:effectLst>
          </p:spPr>
          <p:txBody>
            <a:bodyPr rtlCol="0" anchor="ctr"/>
            <a:lstStyle/>
            <a:p>
              <a:pPr algn="ctr"/>
            </a:p>
          </p:txBody>
        </p:sp>
        <p:sp>
          <p:nvSpPr>
            <p:cNvPr id="1161" name="曲线"/>
            <p:cNvSpPr/>
            <p:nvPr/>
          </p:nvSpPr>
          <p:spPr>
            <a:xfrm>
              <a:off x="6221095" y="2504439"/>
              <a:ext cx="766444" cy="765809"/>
            </a:xfrm>
            <a:custGeom>
              <a:avLst/>
              <a:gdLst>
                <a:gd name="T1" fmla="*/ 0 w 21600"/>
                <a:gd name="T2" fmla="*/ 6555 h 21600"/>
                <a:gd name="T3" fmla="*/ 21600 w 21600"/>
                <a:gd name="T4" fmla="*/ 15045 h 21600"/>
              </a:gdLst>
              <a:ahLst/>
              <a:cxnLst/>
              <a:rect l="T1" t="T2" r="T3" b="T4"/>
              <a:pathLst>
                <a:path w="21600" h="21600">
                  <a:moveTo>
                    <a:pt x="19853" y="8408"/>
                  </a:moveTo>
                  <a:lnTo>
                    <a:pt x="19081" y="8408"/>
                  </a:lnTo>
                  <a:cubicBezTo>
                    <a:pt x="18887" y="8408"/>
                    <a:pt x="18583" y="8173"/>
                    <a:pt x="18453" y="7835"/>
                  </a:cubicBezTo>
                  <a:cubicBezTo>
                    <a:pt x="18405" y="7719"/>
                    <a:pt x="18356" y="7600"/>
                    <a:pt x="18306" y="7484"/>
                  </a:cubicBezTo>
                  <a:cubicBezTo>
                    <a:pt x="18159" y="7154"/>
                    <a:pt x="18209" y="6772"/>
                    <a:pt x="18347" y="6637"/>
                  </a:cubicBezTo>
                  <a:lnTo>
                    <a:pt x="18893" y="6089"/>
                  </a:lnTo>
                  <a:cubicBezTo>
                    <a:pt x="19573" y="5408"/>
                    <a:pt x="19573" y="4301"/>
                    <a:pt x="18893" y="3620"/>
                  </a:cubicBezTo>
                  <a:lnTo>
                    <a:pt x="17979" y="2706"/>
                  </a:lnTo>
                  <a:cubicBezTo>
                    <a:pt x="17650" y="2377"/>
                    <a:pt x="17210" y="2194"/>
                    <a:pt x="16745" y="2194"/>
                  </a:cubicBezTo>
                  <a:cubicBezTo>
                    <a:pt x="16280" y="2194"/>
                    <a:pt x="15840" y="2377"/>
                    <a:pt x="15510" y="2706"/>
                  </a:cubicBezTo>
                  <a:lnTo>
                    <a:pt x="14962" y="3254"/>
                  </a:lnTo>
                  <a:cubicBezTo>
                    <a:pt x="14885" y="3332"/>
                    <a:pt x="14721" y="3382"/>
                    <a:pt x="14542" y="3382"/>
                  </a:cubicBezTo>
                  <a:cubicBezTo>
                    <a:pt x="14395" y="3382"/>
                    <a:pt x="14245" y="3351"/>
                    <a:pt x="14115" y="3293"/>
                  </a:cubicBezTo>
                  <a:cubicBezTo>
                    <a:pt x="13999" y="3243"/>
                    <a:pt x="13880" y="3194"/>
                    <a:pt x="13764" y="3146"/>
                  </a:cubicBezTo>
                  <a:cubicBezTo>
                    <a:pt x="13426" y="3016"/>
                    <a:pt x="13191" y="2712"/>
                    <a:pt x="13191" y="2518"/>
                  </a:cubicBezTo>
                  <a:lnTo>
                    <a:pt x="13191" y="1746"/>
                  </a:lnTo>
                  <a:cubicBezTo>
                    <a:pt x="13191" y="783"/>
                    <a:pt x="12408" y="0"/>
                    <a:pt x="11447" y="0"/>
                  </a:cubicBezTo>
                  <a:lnTo>
                    <a:pt x="10152" y="0"/>
                  </a:lnTo>
                  <a:cubicBezTo>
                    <a:pt x="9191" y="0"/>
                    <a:pt x="8408" y="783"/>
                    <a:pt x="8408" y="1746"/>
                  </a:cubicBezTo>
                  <a:lnTo>
                    <a:pt x="8408" y="2518"/>
                  </a:lnTo>
                  <a:cubicBezTo>
                    <a:pt x="8408" y="2712"/>
                    <a:pt x="8173" y="3016"/>
                    <a:pt x="7835" y="3146"/>
                  </a:cubicBezTo>
                  <a:cubicBezTo>
                    <a:pt x="7719" y="3194"/>
                    <a:pt x="7600" y="3243"/>
                    <a:pt x="7484" y="3293"/>
                  </a:cubicBezTo>
                  <a:cubicBezTo>
                    <a:pt x="7354" y="3351"/>
                    <a:pt x="7204" y="3382"/>
                    <a:pt x="7057" y="3382"/>
                  </a:cubicBezTo>
                  <a:cubicBezTo>
                    <a:pt x="6878" y="3382"/>
                    <a:pt x="6714" y="3332"/>
                    <a:pt x="6637" y="3252"/>
                  </a:cubicBezTo>
                  <a:lnTo>
                    <a:pt x="6089" y="2706"/>
                  </a:lnTo>
                  <a:cubicBezTo>
                    <a:pt x="5759" y="2377"/>
                    <a:pt x="5319" y="2194"/>
                    <a:pt x="4854" y="2194"/>
                  </a:cubicBezTo>
                  <a:cubicBezTo>
                    <a:pt x="4386" y="2194"/>
                    <a:pt x="3949" y="2377"/>
                    <a:pt x="3620" y="2706"/>
                  </a:cubicBezTo>
                  <a:lnTo>
                    <a:pt x="2706" y="3620"/>
                  </a:lnTo>
                  <a:cubicBezTo>
                    <a:pt x="2026" y="4301"/>
                    <a:pt x="2026" y="5408"/>
                    <a:pt x="2706" y="6089"/>
                  </a:cubicBezTo>
                  <a:lnTo>
                    <a:pt x="3252" y="6637"/>
                  </a:lnTo>
                  <a:cubicBezTo>
                    <a:pt x="3390" y="6772"/>
                    <a:pt x="3440" y="7154"/>
                    <a:pt x="3293" y="7484"/>
                  </a:cubicBezTo>
                  <a:cubicBezTo>
                    <a:pt x="3243" y="7600"/>
                    <a:pt x="3194" y="7719"/>
                    <a:pt x="3146" y="7835"/>
                  </a:cubicBezTo>
                  <a:cubicBezTo>
                    <a:pt x="3016" y="8173"/>
                    <a:pt x="2712" y="8408"/>
                    <a:pt x="2518" y="8408"/>
                  </a:cubicBezTo>
                  <a:lnTo>
                    <a:pt x="1746" y="8408"/>
                  </a:lnTo>
                  <a:cubicBezTo>
                    <a:pt x="783" y="8408"/>
                    <a:pt x="0" y="9191"/>
                    <a:pt x="0" y="10152"/>
                  </a:cubicBezTo>
                  <a:lnTo>
                    <a:pt x="0" y="11447"/>
                  </a:lnTo>
                  <a:cubicBezTo>
                    <a:pt x="0" y="12408"/>
                    <a:pt x="783" y="13191"/>
                    <a:pt x="1746" y="13191"/>
                  </a:cubicBezTo>
                  <a:lnTo>
                    <a:pt x="2518" y="13191"/>
                  </a:lnTo>
                  <a:cubicBezTo>
                    <a:pt x="2712" y="13191"/>
                    <a:pt x="3016" y="13426"/>
                    <a:pt x="3146" y="13761"/>
                  </a:cubicBezTo>
                  <a:cubicBezTo>
                    <a:pt x="3194" y="13880"/>
                    <a:pt x="3243" y="13999"/>
                    <a:pt x="3293" y="14115"/>
                  </a:cubicBezTo>
                  <a:cubicBezTo>
                    <a:pt x="3440" y="14445"/>
                    <a:pt x="3390" y="14827"/>
                    <a:pt x="3252" y="14962"/>
                  </a:cubicBezTo>
                  <a:lnTo>
                    <a:pt x="2706" y="15510"/>
                  </a:lnTo>
                  <a:cubicBezTo>
                    <a:pt x="2026" y="16191"/>
                    <a:pt x="2026" y="17298"/>
                    <a:pt x="2706" y="17979"/>
                  </a:cubicBezTo>
                  <a:lnTo>
                    <a:pt x="3620" y="18893"/>
                  </a:lnTo>
                  <a:cubicBezTo>
                    <a:pt x="3949" y="19222"/>
                    <a:pt x="4389" y="19405"/>
                    <a:pt x="4854" y="19405"/>
                  </a:cubicBezTo>
                  <a:cubicBezTo>
                    <a:pt x="5319" y="19405"/>
                    <a:pt x="5759" y="19222"/>
                    <a:pt x="6089" y="18893"/>
                  </a:cubicBezTo>
                  <a:lnTo>
                    <a:pt x="6637" y="18345"/>
                  </a:lnTo>
                  <a:cubicBezTo>
                    <a:pt x="6717" y="18264"/>
                    <a:pt x="6875" y="18217"/>
                    <a:pt x="7057" y="18217"/>
                  </a:cubicBezTo>
                  <a:cubicBezTo>
                    <a:pt x="7201" y="18217"/>
                    <a:pt x="7354" y="18248"/>
                    <a:pt x="7484" y="18306"/>
                  </a:cubicBezTo>
                  <a:cubicBezTo>
                    <a:pt x="7597" y="18356"/>
                    <a:pt x="7716" y="18405"/>
                    <a:pt x="7835" y="18453"/>
                  </a:cubicBezTo>
                  <a:cubicBezTo>
                    <a:pt x="8173" y="18583"/>
                    <a:pt x="8408" y="18887"/>
                    <a:pt x="8408" y="19081"/>
                  </a:cubicBezTo>
                  <a:lnTo>
                    <a:pt x="8408" y="19853"/>
                  </a:lnTo>
                  <a:cubicBezTo>
                    <a:pt x="8408" y="20816"/>
                    <a:pt x="9191" y="21600"/>
                    <a:pt x="10152" y="21600"/>
                  </a:cubicBezTo>
                  <a:lnTo>
                    <a:pt x="11447" y="21600"/>
                  </a:lnTo>
                  <a:cubicBezTo>
                    <a:pt x="12408" y="21600"/>
                    <a:pt x="13191" y="20816"/>
                    <a:pt x="13191" y="19853"/>
                  </a:cubicBezTo>
                  <a:lnTo>
                    <a:pt x="13191" y="19081"/>
                  </a:lnTo>
                  <a:cubicBezTo>
                    <a:pt x="13191" y="18887"/>
                    <a:pt x="13426" y="18583"/>
                    <a:pt x="13761" y="18453"/>
                  </a:cubicBezTo>
                  <a:cubicBezTo>
                    <a:pt x="13880" y="18405"/>
                    <a:pt x="13999" y="18356"/>
                    <a:pt x="14115" y="18306"/>
                  </a:cubicBezTo>
                  <a:cubicBezTo>
                    <a:pt x="14243" y="18248"/>
                    <a:pt x="14395" y="18217"/>
                    <a:pt x="14542" y="18217"/>
                  </a:cubicBezTo>
                  <a:cubicBezTo>
                    <a:pt x="14721" y="18217"/>
                    <a:pt x="14882" y="18267"/>
                    <a:pt x="14962" y="18347"/>
                  </a:cubicBezTo>
                  <a:lnTo>
                    <a:pt x="15510" y="18893"/>
                  </a:lnTo>
                  <a:cubicBezTo>
                    <a:pt x="15840" y="19222"/>
                    <a:pt x="16280" y="19405"/>
                    <a:pt x="16745" y="19405"/>
                  </a:cubicBezTo>
                  <a:cubicBezTo>
                    <a:pt x="16795" y="19405"/>
                    <a:pt x="16847" y="19402"/>
                    <a:pt x="16897" y="19399"/>
                  </a:cubicBezTo>
                  <a:cubicBezTo>
                    <a:pt x="17534" y="19344"/>
                    <a:pt x="18095" y="18779"/>
                    <a:pt x="18397" y="18475"/>
                  </a:cubicBezTo>
                  <a:lnTo>
                    <a:pt x="18436" y="18436"/>
                  </a:lnTo>
                  <a:lnTo>
                    <a:pt x="18893" y="17979"/>
                  </a:lnTo>
                  <a:cubicBezTo>
                    <a:pt x="19573" y="17298"/>
                    <a:pt x="19573" y="16191"/>
                    <a:pt x="18893" y="15510"/>
                  </a:cubicBezTo>
                  <a:lnTo>
                    <a:pt x="18347" y="14962"/>
                  </a:lnTo>
                  <a:cubicBezTo>
                    <a:pt x="18209" y="14827"/>
                    <a:pt x="18159" y="14445"/>
                    <a:pt x="18306" y="14115"/>
                  </a:cubicBezTo>
                  <a:cubicBezTo>
                    <a:pt x="18356" y="13999"/>
                    <a:pt x="18405" y="13880"/>
                    <a:pt x="18453" y="13761"/>
                  </a:cubicBezTo>
                  <a:cubicBezTo>
                    <a:pt x="18583" y="13426"/>
                    <a:pt x="18887" y="13191"/>
                    <a:pt x="19081" y="13191"/>
                  </a:cubicBezTo>
                  <a:lnTo>
                    <a:pt x="19853" y="13191"/>
                  </a:lnTo>
                  <a:cubicBezTo>
                    <a:pt x="20816" y="13191"/>
                    <a:pt x="21600" y="12408"/>
                    <a:pt x="21600" y="11444"/>
                  </a:cubicBezTo>
                  <a:lnTo>
                    <a:pt x="21600" y="10152"/>
                  </a:lnTo>
                  <a:cubicBezTo>
                    <a:pt x="21600" y="9191"/>
                    <a:pt x="20816" y="8408"/>
                    <a:pt x="19853" y="8408"/>
                  </a:cubicBezTo>
                  <a:close/>
                  <a:moveTo>
                    <a:pt x="15521" y="10800"/>
                  </a:moveTo>
                  <a:cubicBezTo>
                    <a:pt x="15521" y="13404"/>
                    <a:pt x="13404" y="15521"/>
                    <a:pt x="10800" y="15521"/>
                  </a:cubicBezTo>
                  <a:cubicBezTo>
                    <a:pt x="8195" y="15521"/>
                    <a:pt x="6078" y="13404"/>
                    <a:pt x="6078" y="10800"/>
                  </a:cubicBezTo>
                  <a:cubicBezTo>
                    <a:pt x="6078" y="8195"/>
                    <a:pt x="8195" y="6078"/>
                    <a:pt x="10800" y="6078"/>
                  </a:cubicBezTo>
                  <a:cubicBezTo>
                    <a:pt x="13404" y="6078"/>
                    <a:pt x="15521" y="8195"/>
                    <a:pt x="15521" y="10800"/>
                  </a:cubicBezTo>
                  <a:close/>
                </a:path>
              </a:pathLst>
            </a:custGeom>
            <a:solidFill>
              <a:srgbClr val="7F7F7F"/>
            </a:solidFill>
            <a:ln w="12700" cap="flat" cmpd="sng">
              <a:noFill/>
              <a:prstDash val="solid"/>
              <a:round/>
            </a:ln>
            <a:effectLst>
              <a:innerShdw dist="25400" dir="5400000">
                <a:srgbClr val="000000">
                  <a:alpha val="14509"/>
                </a:srgbClr>
              </a:innerShdw>
            </a:effectLst>
          </p:spPr>
          <p:txBody>
            <a:bodyPr vert="horz" wrap="square" lIns="91440" tIns="45720" rIns="91440" bIns="45720" anchor="ctr" anchorCtr="0">
              <a:noAutofit/>
            </a:bodyPr>
            <a:lstStyle/>
            <a:p>
              <a:pPr marL="0" indent="0" algn="ctr" eaLnBrk="1" latinLnBrk="0" hangingPunct="1">
                <a:lnSpc>
                  <a:spcPct val="100000"/>
                </a:lnSpc>
                <a:spcBef>
                  <a:spcPts val="0"/>
                </a:spcBef>
                <a:spcAft>
                  <a:spcPts val="0"/>
                </a:spcAft>
                <a:buNone/>
              </a:pPr>
              <a:r>
                <a:rPr lang="en-US" altLang="zh-CN" sz="1400" b="1"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rPr>
                <a:t>4</a:t>
              </a:r>
              <a:endParaRPr lang="zh-CN" altLang="en-US" sz="1400" b="1"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p:txBody>
        </p:sp>
        <p:cxnSp>
          <p:nvCxnSpPr>
            <p:cNvPr id="1162" name="直线连接线"/>
            <p:cNvCxnSpPr/>
            <p:nvPr/>
          </p:nvCxnSpPr>
          <p:spPr>
            <a:xfrm>
              <a:off x="6603999" y="1945640"/>
              <a:ext cx="1587" cy="436879"/>
            </a:xfrm>
            <a:prstGeom prst="straightConnector1">
              <a:avLst/>
            </a:prstGeom>
            <a:noFill/>
            <a:ln w="3175" cap="rnd" cmpd="sng">
              <a:solidFill>
                <a:srgbClr val="A6A6A6"/>
              </a:solidFill>
              <a:prstDash val="sysDash"/>
              <a:round/>
              <a:headEnd type="oval" w="med" len="med"/>
              <a:tailEnd type="oval" w="med" len="med"/>
            </a:ln>
          </p:spPr>
        </p:cxnSp>
      </p:grpSp>
      <p:sp>
        <p:nvSpPr>
          <p:cNvPr id="1164" name="矩形"/>
          <p:cNvSpPr/>
          <p:nvPr/>
        </p:nvSpPr>
        <p:spPr>
          <a:xfrm>
            <a:off x="1184275" y="3997325"/>
            <a:ext cx="1682749" cy="281940"/>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zh-CN" altLang="en-US" sz="13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受限空间的危险特性</a:t>
            </a:r>
            <a:endParaRPr lang="zh-CN" altLang="en-US" sz="13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165" name="矩形"/>
          <p:cNvSpPr/>
          <p:nvPr/>
        </p:nvSpPr>
        <p:spPr>
          <a:xfrm>
            <a:off x="2731135" y="1504949"/>
            <a:ext cx="1682749" cy="281939"/>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zh-CN" altLang="en-US" sz="13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作业环境情况复杂</a:t>
            </a:r>
            <a:endParaRPr lang="zh-CN" altLang="en-US" sz="13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166" name="矩形"/>
          <p:cNvSpPr/>
          <p:nvPr/>
        </p:nvSpPr>
        <p:spPr>
          <a:xfrm>
            <a:off x="4236085" y="3997325"/>
            <a:ext cx="1863725" cy="281940"/>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zh-CN" altLang="en-US" sz="13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危险性大发生事故严重</a:t>
            </a:r>
            <a:endParaRPr lang="zh-CN" altLang="en-US" sz="13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167" name="矩形"/>
          <p:cNvSpPr/>
          <p:nvPr/>
        </p:nvSpPr>
        <p:spPr>
          <a:xfrm>
            <a:off x="5763260" y="1228725"/>
            <a:ext cx="1682750" cy="662940"/>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50000"/>
              </a:lnSpc>
              <a:spcBef>
                <a:spcPts val="0"/>
              </a:spcBef>
              <a:spcAft>
                <a:spcPts val="0"/>
              </a:spcAft>
              <a:buNone/>
            </a:pPr>
            <a:r>
              <a:rPr lang="zh-CN" altLang="en-US" sz="13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容易因盲目施救造成伤亡扩大</a:t>
            </a:r>
            <a:endParaRPr lang="zh-CN" altLang="en-US" sz="13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1"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一、受限空间作业的概念、涉及的领域及危险特性</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172" name="矩形"/>
          <p:cNvSpPr/>
          <p:nvPr/>
        </p:nvSpPr>
        <p:spPr>
          <a:xfrm>
            <a:off x="615950" y="796925"/>
            <a:ext cx="2539999"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作业环境复杂</a:t>
            </a:r>
            <a:endParaRPr lang="zh-CN" altLang="en-US" sz="18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173" name="矩形"/>
          <p:cNvSpPr/>
          <p:nvPr/>
        </p:nvSpPr>
        <p:spPr>
          <a:xfrm>
            <a:off x="915669" y="1252855"/>
            <a:ext cx="7312025" cy="3009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受限空间狭小，通风不畅，不利于气体扩散</a:t>
            </a:r>
            <a:endPar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174" name="矩形"/>
          <p:cNvSpPr/>
          <p:nvPr/>
        </p:nvSpPr>
        <p:spPr>
          <a:xfrm>
            <a:off x="3155950" y="1721485"/>
            <a:ext cx="5169535" cy="3088005"/>
          </a:xfrm>
          <a:prstGeom prst="rect">
            <a:avLst/>
          </a:prstGeom>
          <a:noFill/>
          <a:ln w="9525" cap="flat" cmpd="sng">
            <a:noFill/>
            <a:prstDash val="solid"/>
            <a:miter/>
          </a:ln>
        </p:spPr>
        <p:txBody>
          <a:bodyPr vert="horz" wrap="square" lIns="91440" tIns="45720" rIns="91440" bIns="45720" anchor="t" anchorCtr="0">
            <a:spAutoFit/>
          </a:bodyPr>
          <a:lstStyle/>
          <a:p>
            <a:pPr marL="342900" indent="-342900" algn="l">
              <a:lnSpc>
                <a:spcPct val="130000"/>
              </a:lnSpc>
              <a:spcBef>
                <a:spcPts val="0"/>
              </a:spcBef>
              <a:spcAft>
                <a:spcPts val="0"/>
              </a:spcAft>
              <a:buClrTx/>
              <a:buAutoNum type="circleNumDbPlain"/>
            </a:pPr>
            <a:r>
              <a:rPr lang="zh-CN" altLang="en-US" sz="135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生产、储存、使用危险化学品或因化学反应、呼吸作用等、产生有毒有害气体，容易积累、一段时间后，会形成较高浓度的有毒有害气体；</a:t>
            </a:r>
            <a:endParaRPr lang="en-US" altLang="zh-CN" sz="135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342900" indent="-342900" algn="l">
              <a:lnSpc>
                <a:spcPct val="130000"/>
              </a:lnSpc>
              <a:spcBef>
                <a:spcPts val="0"/>
              </a:spcBef>
              <a:spcAft>
                <a:spcPts val="0"/>
              </a:spcAft>
              <a:buClrTx/>
              <a:buAutoNum type="circleNumDbPlain"/>
            </a:pPr>
            <a:r>
              <a:rPr lang="zh-CN" altLang="en-US" sz="135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有些有毒有害气体是无味的，易使作业人员放松警惕，引发中毒、窒息事故；</a:t>
            </a:r>
            <a:endParaRPr lang="en-US" altLang="zh-CN" sz="135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342900" indent="-342900" algn="l">
              <a:lnSpc>
                <a:spcPct val="130000"/>
              </a:lnSpc>
              <a:spcBef>
                <a:spcPts val="0"/>
              </a:spcBef>
              <a:spcAft>
                <a:spcPts val="0"/>
              </a:spcAft>
              <a:buClrTx/>
              <a:buAutoNum type="circleNumDbPlain"/>
            </a:pPr>
            <a:r>
              <a:rPr lang="zh-CN" altLang="en-US" sz="135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有些毒气浓度高时对神经麻痹作用（如硫化氢）反而不能嗅到。</a:t>
            </a:r>
            <a:endParaRPr lang="en-US" altLang="zh-CN" sz="135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342900" indent="-342900" algn="l">
              <a:lnSpc>
                <a:spcPct val="130000"/>
              </a:lnSpc>
              <a:spcBef>
                <a:spcPts val="0"/>
              </a:spcBef>
              <a:spcAft>
                <a:spcPts val="0"/>
              </a:spcAft>
              <a:buClrTx/>
              <a:buAutoNum type="circleNumDbPlain"/>
            </a:pPr>
            <a:r>
              <a:rPr lang="zh-CN" altLang="en-US" sz="135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受限空间照明、通信不畅，给正常作业和应急救援带来困难，此外一些受限作业空间周围暗流的渗透和突然涌入、建筑物的坍塌或其他流动性固体（如泥沙等）的流动等，作业使用电器漏电，作业使用的机械，都会给受限空间作业人员带来潜在的危险</a:t>
            </a:r>
            <a:endParaRPr lang="zh-CN" altLang="en-US" sz="135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pSp>
        <p:nvGrpSpPr>
          <p:cNvPr id="1228" name="组合"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93344" y="1877060"/>
            <a:ext cx="2969259" cy="3105150"/>
            <a:chOff x="93344" y="1877060"/>
            <a:chExt cx="2969259" cy="3105150"/>
          </a:xfrm>
        </p:grpSpPr>
        <p:sp>
          <p:nvSpPr>
            <p:cNvPr id="1175" name="曲线"/>
            <p:cNvSpPr/>
            <p:nvPr/>
          </p:nvSpPr>
          <p:spPr>
            <a:xfrm>
              <a:off x="2448840" y="2833332"/>
              <a:ext cx="613763" cy="206791"/>
            </a:xfrm>
            <a:custGeom>
              <a:avLst/>
              <a:gdLst>
                <a:gd name="T1" fmla="*/ 0 w 21600"/>
                <a:gd name="T2" fmla="*/ 0 h 21600"/>
                <a:gd name="T3" fmla="*/ 21600 w 21600"/>
                <a:gd name="T4" fmla="*/ 21600 h 21600"/>
              </a:gdLst>
              <a:ahLst/>
              <a:cxnLst/>
              <a:rect l="T1" t="T2" r="T3" b="T4"/>
              <a:pathLst>
                <a:path w="21600" h="21600">
                  <a:moveTo>
                    <a:pt x="13773" y="0"/>
                  </a:moveTo>
                  <a:cubicBezTo>
                    <a:pt x="11042" y="0"/>
                    <a:pt x="8615" y="4319"/>
                    <a:pt x="7220" y="10619"/>
                  </a:cubicBezTo>
                  <a:cubicBezTo>
                    <a:pt x="6552" y="9360"/>
                    <a:pt x="5703" y="8819"/>
                    <a:pt x="4853" y="8819"/>
                  </a:cubicBezTo>
                  <a:cubicBezTo>
                    <a:pt x="2548" y="8819"/>
                    <a:pt x="606" y="13500"/>
                    <a:pt x="60" y="19980"/>
                  </a:cubicBezTo>
                  <a:cubicBezTo>
                    <a:pt x="0" y="20700"/>
                    <a:pt x="242" y="21600"/>
                    <a:pt x="485" y="21600"/>
                  </a:cubicBezTo>
                  <a:cubicBezTo>
                    <a:pt x="5946" y="21600"/>
                    <a:pt x="5946" y="21600"/>
                    <a:pt x="5946" y="21600"/>
                  </a:cubicBezTo>
                  <a:cubicBezTo>
                    <a:pt x="9768" y="21600"/>
                    <a:pt x="9768" y="21600"/>
                    <a:pt x="9768" y="21600"/>
                  </a:cubicBezTo>
                  <a:cubicBezTo>
                    <a:pt x="16321" y="21600"/>
                    <a:pt x="16321" y="21600"/>
                    <a:pt x="16321" y="21600"/>
                  </a:cubicBezTo>
                  <a:cubicBezTo>
                    <a:pt x="21175" y="21600"/>
                    <a:pt x="21175" y="21600"/>
                    <a:pt x="21175" y="21600"/>
                  </a:cubicBezTo>
                  <a:cubicBezTo>
                    <a:pt x="21417" y="21600"/>
                    <a:pt x="21600" y="20879"/>
                    <a:pt x="21600" y="19980"/>
                  </a:cubicBezTo>
                  <a:cubicBezTo>
                    <a:pt x="21357" y="16019"/>
                    <a:pt x="20811" y="12239"/>
                    <a:pt x="20022" y="9179"/>
                  </a:cubicBezTo>
                  <a:cubicBezTo>
                    <a:pt x="18566" y="3600"/>
                    <a:pt x="16321" y="0"/>
                    <a:pt x="13773" y="0"/>
                  </a:cubicBezTo>
                </a:path>
              </a:pathLst>
            </a:custGeom>
            <a:solidFill>
              <a:srgbClr val="D6DCE5"/>
            </a:solidFill>
            <a:ln w="9525" cap="flat" cmpd="sng">
              <a:noFill/>
              <a:prstDash val="solid"/>
              <a:round/>
            </a:ln>
          </p:spPr>
          <p:txBody>
            <a:bodyPr rtlCol="0" anchor="ctr"/>
            <a:lstStyle/>
            <a:p>
              <a:pPr algn="ctr"/>
            </a:p>
          </p:txBody>
        </p:sp>
        <p:sp>
          <p:nvSpPr>
            <p:cNvPr id="1176" name="曲线"/>
            <p:cNvSpPr/>
            <p:nvPr/>
          </p:nvSpPr>
          <p:spPr>
            <a:xfrm>
              <a:off x="1662216" y="4250235"/>
              <a:ext cx="470443" cy="156461"/>
            </a:xfrm>
            <a:custGeom>
              <a:avLst/>
              <a:gdLst>
                <a:gd name="T1" fmla="*/ 0 w 21600"/>
                <a:gd name="T2" fmla="*/ 0 h 21600"/>
                <a:gd name="T3" fmla="*/ 21600 w 21600"/>
                <a:gd name="T4" fmla="*/ 21600 h 21600"/>
              </a:gdLst>
              <a:ahLst/>
              <a:cxnLst/>
              <a:rect l="T1" t="T2" r="T3" b="T4"/>
              <a:pathLst>
                <a:path w="21600" h="21600">
                  <a:moveTo>
                    <a:pt x="13767" y="0"/>
                  </a:moveTo>
                  <a:cubicBezTo>
                    <a:pt x="11076" y="0"/>
                    <a:pt x="8624" y="4035"/>
                    <a:pt x="7279" y="10443"/>
                  </a:cubicBezTo>
                  <a:cubicBezTo>
                    <a:pt x="6567" y="9257"/>
                    <a:pt x="5775" y="8545"/>
                    <a:pt x="4905" y="8545"/>
                  </a:cubicBezTo>
                  <a:cubicBezTo>
                    <a:pt x="2373" y="8545"/>
                    <a:pt x="316" y="14241"/>
                    <a:pt x="0" y="21600"/>
                  </a:cubicBezTo>
                  <a:cubicBezTo>
                    <a:pt x="6013" y="21600"/>
                    <a:pt x="6013" y="21600"/>
                    <a:pt x="6013" y="21600"/>
                  </a:cubicBezTo>
                  <a:cubicBezTo>
                    <a:pt x="9810" y="21600"/>
                    <a:pt x="9810" y="21600"/>
                    <a:pt x="9810" y="21600"/>
                  </a:cubicBezTo>
                  <a:cubicBezTo>
                    <a:pt x="16298" y="21600"/>
                    <a:pt x="16298" y="21600"/>
                    <a:pt x="16298" y="21600"/>
                  </a:cubicBezTo>
                  <a:cubicBezTo>
                    <a:pt x="21600" y="21600"/>
                    <a:pt x="21600" y="21600"/>
                    <a:pt x="21600" y="21600"/>
                  </a:cubicBezTo>
                  <a:cubicBezTo>
                    <a:pt x="21441" y="16852"/>
                    <a:pt x="20887" y="12580"/>
                    <a:pt x="20017" y="9019"/>
                  </a:cubicBezTo>
                  <a:cubicBezTo>
                    <a:pt x="18593" y="3560"/>
                    <a:pt x="16298" y="0"/>
                    <a:pt x="13767" y="0"/>
                  </a:cubicBezTo>
                </a:path>
              </a:pathLst>
            </a:custGeom>
            <a:solidFill>
              <a:srgbClr val="D6DCE5"/>
            </a:solidFill>
            <a:ln w="9525" cap="flat" cmpd="sng">
              <a:noFill/>
              <a:prstDash val="solid"/>
              <a:round/>
            </a:ln>
          </p:spPr>
          <p:txBody>
            <a:bodyPr rtlCol="0" anchor="ctr"/>
            <a:lstStyle/>
            <a:p>
              <a:pPr algn="ctr"/>
            </a:p>
          </p:txBody>
        </p:sp>
        <p:sp>
          <p:nvSpPr>
            <p:cNvPr id="1177" name="曲线"/>
            <p:cNvSpPr/>
            <p:nvPr/>
          </p:nvSpPr>
          <p:spPr>
            <a:xfrm>
              <a:off x="93344" y="2490869"/>
              <a:ext cx="811787" cy="297604"/>
            </a:xfrm>
            <a:custGeom>
              <a:avLst/>
              <a:gdLst>
                <a:gd name="T1" fmla="*/ 0 w 21600"/>
                <a:gd name="T2" fmla="*/ 0 h 21600"/>
                <a:gd name="T3" fmla="*/ 21600 w 21600"/>
                <a:gd name="T4" fmla="*/ 21600 h 21600"/>
              </a:gdLst>
              <a:ahLst/>
              <a:cxnLst/>
              <a:rect l="T1" t="T2" r="T3" b="T4"/>
              <a:pathLst>
                <a:path w="21600" h="21600">
                  <a:moveTo>
                    <a:pt x="16555" y="249"/>
                  </a:moveTo>
                  <a:cubicBezTo>
                    <a:pt x="14170" y="0"/>
                    <a:pt x="12107" y="3995"/>
                    <a:pt x="11327" y="9738"/>
                  </a:cubicBezTo>
                  <a:cubicBezTo>
                    <a:pt x="10639" y="8365"/>
                    <a:pt x="9814" y="7616"/>
                    <a:pt x="8896" y="7616"/>
                  </a:cubicBezTo>
                  <a:cubicBezTo>
                    <a:pt x="7429" y="7616"/>
                    <a:pt x="6145" y="9613"/>
                    <a:pt x="5411" y="12610"/>
                  </a:cubicBezTo>
                  <a:cubicBezTo>
                    <a:pt x="4998" y="12235"/>
                    <a:pt x="4540" y="11986"/>
                    <a:pt x="4035" y="11986"/>
                  </a:cubicBezTo>
                  <a:cubicBezTo>
                    <a:pt x="2155" y="11986"/>
                    <a:pt x="550" y="15482"/>
                    <a:pt x="45" y="20226"/>
                  </a:cubicBezTo>
                  <a:cubicBezTo>
                    <a:pt x="0" y="20975"/>
                    <a:pt x="183" y="21600"/>
                    <a:pt x="412" y="21600"/>
                  </a:cubicBezTo>
                  <a:cubicBezTo>
                    <a:pt x="4861" y="21600"/>
                    <a:pt x="4861" y="21600"/>
                    <a:pt x="4861" y="21600"/>
                  </a:cubicBezTo>
                  <a:cubicBezTo>
                    <a:pt x="8163" y="21600"/>
                    <a:pt x="8163" y="21600"/>
                    <a:pt x="8163" y="21600"/>
                  </a:cubicBezTo>
                  <a:cubicBezTo>
                    <a:pt x="11648" y="21600"/>
                    <a:pt x="11648" y="21600"/>
                    <a:pt x="11648" y="21600"/>
                  </a:cubicBezTo>
                  <a:cubicBezTo>
                    <a:pt x="12932" y="21600"/>
                    <a:pt x="12932" y="21600"/>
                    <a:pt x="12932" y="21600"/>
                  </a:cubicBezTo>
                  <a:cubicBezTo>
                    <a:pt x="20682" y="21600"/>
                    <a:pt x="20682" y="21600"/>
                    <a:pt x="20682" y="21600"/>
                  </a:cubicBezTo>
                  <a:cubicBezTo>
                    <a:pt x="20820" y="21600"/>
                    <a:pt x="20957" y="21350"/>
                    <a:pt x="21049" y="20975"/>
                  </a:cubicBezTo>
                  <a:cubicBezTo>
                    <a:pt x="21416" y="18978"/>
                    <a:pt x="21600" y="16605"/>
                    <a:pt x="21554" y="14108"/>
                  </a:cubicBezTo>
                  <a:cubicBezTo>
                    <a:pt x="21462" y="6742"/>
                    <a:pt x="19261" y="624"/>
                    <a:pt x="16555" y="249"/>
                  </a:cubicBezTo>
                  <a:close/>
                </a:path>
              </a:pathLst>
            </a:custGeom>
            <a:solidFill>
              <a:srgbClr val="D6DCE5"/>
            </a:solidFill>
            <a:ln w="9525" cap="flat" cmpd="sng">
              <a:noFill/>
              <a:prstDash val="solid"/>
              <a:round/>
            </a:ln>
          </p:spPr>
          <p:txBody>
            <a:bodyPr rtlCol="0" anchor="ctr"/>
            <a:lstStyle/>
            <a:p>
              <a:pPr algn="ctr"/>
            </a:p>
          </p:txBody>
        </p:sp>
        <p:sp>
          <p:nvSpPr>
            <p:cNvPr id="1178" name="曲线"/>
            <p:cNvSpPr/>
            <p:nvPr/>
          </p:nvSpPr>
          <p:spPr>
            <a:xfrm>
              <a:off x="1993714" y="1877060"/>
              <a:ext cx="586412" cy="161931"/>
            </a:xfrm>
            <a:custGeom>
              <a:avLst/>
              <a:gdLst>
                <a:gd name="T1" fmla="*/ 0 w 21600"/>
                <a:gd name="T2" fmla="*/ 0 h 21600"/>
                <a:gd name="T3" fmla="*/ 21600 w 21600"/>
                <a:gd name="T4" fmla="*/ 21600 h 21600"/>
              </a:gdLst>
              <a:ahLst/>
              <a:cxnLst/>
              <a:rect l="T1" t="T2" r="T3" b="T4"/>
              <a:pathLst>
                <a:path w="21600" h="21600">
                  <a:moveTo>
                    <a:pt x="17534" y="8731"/>
                  </a:moveTo>
                  <a:cubicBezTo>
                    <a:pt x="17216" y="8731"/>
                    <a:pt x="16835" y="8961"/>
                    <a:pt x="16517" y="9191"/>
                  </a:cubicBezTo>
                  <a:cubicBezTo>
                    <a:pt x="15374" y="3676"/>
                    <a:pt x="13468" y="0"/>
                    <a:pt x="11371" y="0"/>
                  </a:cubicBezTo>
                  <a:cubicBezTo>
                    <a:pt x="9148" y="0"/>
                    <a:pt x="7178" y="4365"/>
                    <a:pt x="5971" y="10570"/>
                  </a:cubicBezTo>
                  <a:cubicBezTo>
                    <a:pt x="5400" y="9421"/>
                    <a:pt x="4764" y="8731"/>
                    <a:pt x="4065" y="8731"/>
                  </a:cubicBezTo>
                  <a:cubicBezTo>
                    <a:pt x="2032" y="8731"/>
                    <a:pt x="381" y="14017"/>
                    <a:pt x="0" y="20910"/>
                  </a:cubicBezTo>
                  <a:cubicBezTo>
                    <a:pt x="0" y="21370"/>
                    <a:pt x="127" y="21600"/>
                    <a:pt x="254" y="21600"/>
                  </a:cubicBezTo>
                  <a:cubicBezTo>
                    <a:pt x="4955" y="21600"/>
                    <a:pt x="4955" y="21600"/>
                    <a:pt x="4955" y="21600"/>
                  </a:cubicBezTo>
                  <a:cubicBezTo>
                    <a:pt x="8068" y="21600"/>
                    <a:pt x="8068" y="21600"/>
                    <a:pt x="8068" y="21600"/>
                  </a:cubicBezTo>
                  <a:cubicBezTo>
                    <a:pt x="13468" y="21600"/>
                    <a:pt x="13468" y="21600"/>
                    <a:pt x="13468" y="21600"/>
                  </a:cubicBezTo>
                  <a:cubicBezTo>
                    <a:pt x="17851" y="21600"/>
                    <a:pt x="17851" y="21600"/>
                    <a:pt x="17851" y="21600"/>
                  </a:cubicBezTo>
                  <a:cubicBezTo>
                    <a:pt x="21345" y="21600"/>
                    <a:pt x="21345" y="21600"/>
                    <a:pt x="21345" y="21600"/>
                  </a:cubicBezTo>
                  <a:cubicBezTo>
                    <a:pt x="21472" y="21600"/>
                    <a:pt x="21600" y="21370"/>
                    <a:pt x="21536" y="20910"/>
                  </a:cubicBezTo>
                  <a:cubicBezTo>
                    <a:pt x="21218" y="14017"/>
                    <a:pt x="19503" y="8731"/>
                    <a:pt x="17534" y="8731"/>
                  </a:cubicBezTo>
                  <a:close/>
                </a:path>
              </a:pathLst>
            </a:custGeom>
            <a:solidFill>
              <a:srgbClr val="D6DCE5"/>
            </a:solidFill>
            <a:ln w="9525" cap="flat" cmpd="sng">
              <a:noFill/>
              <a:prstDash val="solid"/>
              <a:round/>
            </a:ln>
          </p:spPr>
          <p:txBody>
            <a:bodyPr rtlCol="0" anchor="ctr"/>
            <a:lstStyle/>
            <a:p>
              <a:pPr algn="ctr"/>
            </a:p>
          </p:txBody>
        </p:sp>
        <p:sp>
          <p:nvSpPr>
            <p:cNvPr id="1179" name="曲线"/>
            <p:cNvSpPr/>
            <p:nvPr/>
          </p:nvSpPr>
          <p:spPr>
            <a:xfrm>
              <a:off x="332942" y="3142972"/>
              <a:ext cx="2555706" cy="965025"/>
            </a:xfrm>
            <a:custGeom>
              <a:avLst/>
              <a:gdLst>
                <a:gd name="T1" fmla="*/ 0 w 21600"/>
                <a:gd name="T2" fmla="*/ 0 h 21600"/>
                <a:gd name="T3" fmla="*/ 21600 w 21600"/>
                <a:gd name="T4" fmla="*/ 21600 h 21600"/>
              </a:gdLst>
              <a:ahLst/>
              <a:cxnLst/>
              <a:rect l="T1" t="T2" r="T3" b="T4"/>
              <a:pathLst>
                <a:path w="21600" h="21600">
                  <a:moveTo>
                    <a:pt x="17533" y="12419"/>
                  </a:moveTo>
                  <a:cubicBezTo>
                    <a:pt x="17417" y="12419"/>
                    <a:pt x="17300" y="12419"/>
                    <a:pt x="17198" y="12458"/>
                  </a:cubicBezTo>
                  <a:cubicBezTo>
                    <a:pt x="16542" y="8562"/>
                    <a:pt x="14997" y="5862"/>
                    <a:pt x="13190" y="5862"/>
                  </a:cubicBezTo>
                  <a:cubicBezTo>
                    <a:pt x="13044" y="5862"/>
                    <a:pt x="12884" y="5862"/>
                    <a:pt x="12738" y="5901"/>
                  </a:cubicBezTo>
                  <a:cubicBezTo>
                    <a:pt x="12097" y="964"/>
                    <a:pt x="10537" y="0"/>
                    <a:pt x="8861" y="38"/>
                  </a:cubicBezTo>
                  <a:cubicBezTo>
                    <a:pt x="6879" y="38"/>
                    <a:pt x="5203" y="3317"/>
                    <a:pt x="4693" y="7829"/>
                  </a:cubicBezTo>
                  <a:cubicBezTo>
                    <a:pt x="4576" y="7791"/>
                    <a:pt x="4459" y="7791"/>
                    <a:pt x="4328" y="7791"/>
                  </a:cubicBezTo>
                  <a:cubicBezTo>
                    <a:pt x="1938" y="7791"/>
                    <a:pt x="0" y="14387"/>
                    <a:pt x="0" y="20288"/>
                  </a:cubicBezTo>
                  <a:cubicBezTo>
                    <a:pt x="0" y="20597"/>
                    <a:pt x="14" y="20867"/>
                    <a:pt x="14" y="21175"/>
                  </a:cubicBezTo>
                  <a:cubicBezTo>
                    <a:pt x="29" y="21407"/>
                    <a:pt x="102" y="21600"/>
                    <a:pt x="189" y="21600"/>
                  </a:cubicBezTo>
                  <a:cubicBezTo>
                    <a:pt x="6558" y="21600"/>
                    <a:pt x="6558" y="21600"/>
                    <a:pt x="6558" y="21600"/>
                  </a:cubicBezTo>
                  <a:cubicBezTo>
                    <a:pt x="8642" y="21600"/>
                    <a:pt x="8642" y="21600"/>
                    <a:pt x="8642" y="21600"/>
                  </a:cubicBezTo>
                  <a:cubicBezTo>
                    <a:pt x="9065" y="21600"/>
                    <a:pt x="9065" y="21600"/>
                    <a:pt x="9065" y="21600"/>
                  </a:cubicBezTo>
                  <a:cubicBezTo>
                    <a:pt x="11178" y="21600"/>
                    <a:pt x="11178" y="21600"/>
                    <a:pt x="11178" y="21600"/>
                  </a:cubicBezTo>
                  <a:cubicBezTo>
                    <a:pt x="13408" y="21600"/>
                    <a:pt x="13408" y="21600"/>
                    <a:pt x="13408" y="21600"/>
                  </a:cubicBezTo>
                  <a:cubicBezTo>
                    <a:pt x="17329" y="21600"/>
                    <a:pt x="17329" y="21600"/>
                    <a:pt x="17329" y="21600"/>
                  </a:cubicBezTo>
                  <a:cubicBezTo>
                    <a:pt x="21381" y="21600"/>
                    <a:pt x="21381" y="21600"/>
                    <a:pt x="21381" y="21600"/>
                  </a:cubicBezTo>
                  <a:cubicBezTo>
                    <a:pt x="21512" y="21600"/>
                    <a:pt x="21600" y="21252"/>
                    <a:pt x="21556" y="20944"/>
                  </a:cubicBezTo>
                  <a:cubicBezTo>
                    <a:pt x="20914" y="16855"/>
                    <a:pt x="19355" y="12419"/>
                    <a:pt x="17533" y="12419"/>
                  </a:cubicBezTo>
                  <a:close/>
                </a:path>
              </a:pathLst>
            </a:custGeom>
            <a:solidFill>
              <a:srgbClr val="D6DCE5"/>
            </a:solidFill>
            <a:ln w="9525" cap="flat" cmpd="sng">
              <a:noFill/>
              <a:prstDash val="solid"/>
              <a:round/>
            </a:ln>
          </p:spPr>
          <p:txBody>
            <a:bodyPr rtlCol="0" anchor="ctr"/>
            <a:lstStyle/>
            <a:p>
              <a:pPr algn="ctr"/>
            </a:p>
          </p:txBody>
        </p:sp>
        <p:sp>
          <p:nvSpPr>
            <p:cNvPr id="1180" name="曲线"/>
            <p:cNvSpPr/>
            <p:nvPr/>
          </p:nvSpPr>
          <p:spPr>
            <a:xfrm>
              <a:off x="1017819" y="3675814"/>
              <a:ext cx="368696" cy="30635"/>
            </a:xfrm>
            <a:custGeom>
              <a:avLst/>
              <a:gdLst>
                <a:gd name="T1" fmla="*/ 0 w 21600"/>
                <a:gd name="T2" fmla="*/ 0 h 21600"/>
                <a:gd name="T3" fmla="*/ 21600 w 21600"/>
                <a:gd name="T4" fmla="*/ 21600 h 21600"/>
              </a:gdLst>
              <a:ahLst/>
              <a:cxnLst/>
              <a:rect l="T1" t="T2" r="T3" b="T4"/>
              <a:pathLst>
                <a:path w="21600" h="21600">
                  <a:moveTo>
                    <a:pt x="21600" y="21600"/>
                  </a:moveTo>
                  <a:lnTo>
                    <a:pt x="384" y="21600"/>
                  </a:lnTo>
                  <a:lnTo>
                    <a:pt x="0" y="0"/>
                  </a:lnTo>
                  <a:lnTo>
                    <a:pt x="21215" y="0"/>
                  </a:lnTo>
                  <a:lnTo>
                    <a:pt x="21600" y="21600"/>
                  </a:lnTo>
                  <a:close/>
                </a:path>
              </a:pathLst>
            </a:custGeom>
            <a:solidFill>
              <a:srgbClr val="C4C4C4"/>
            </a:solidFill>
            <a:ln w="9525" cap="flat" cmpd="sng">
              <a:noFill/>
              <a:prstDash val="solid"/>
              <a:round/>
            </a:ln>
          </p:spPr>
          <p:txBody>
            <a:bodyPr rtlCol="0" anchor="ctr"/>
            <a:lstStyle/>
            <a:p>
              <a:pPr algn="ctr"/>
            </a:p>
          </p:txBody>
        </p:sp>
        <p:sp>
          <p:nvSpPr>
            <p:cNvPr id="1181" name="曲线"/>
            <p:cNvSpPr/>
            <p:nvPr/>
          </p:nvSpPr>
          <p:spPr>
            <a:xfrm>
              <a:off x="998126" y="3833369"/>
              <a:ext cx="369789" cy="31730"/>
            </a:xfrm>
            <a:custGeom>
              <a:avLst/>
              <a:gdLst>
                <a:gd name="T1" fmla="*/ 0 w 21600"/>
                <a:gd name="T2" fmla="*/ 0 h 21600"/>
                <a:gd name="T3" fmla="*/ 21600 w 21600"/>
                <a:gd name="T4" fmla="*/ 21600 h 21600"/>
              </a:gdLst>
              <a:ahLst/>
              <a:cxnLst/>
              <a:rect l="T1" t="T2" r="T3" b="T4"/>
              <a:pathLst>
                <a:path w="21600" h="21600">
                  <a:moveTo>
                    <a:pt x="21600" y="21600"/>
                  </a:moveTo>
                  <a:lnTo>
                    <a:pt x="447" y="21600"/>
                  </a:lnTo>
                  <a:lnTo>
                    <a:pt x="0" y="0"/>
                  </a:lnTo>
                  <a:lnTo>
                    <a:pt x="21152" y="0"/>
                  </a:lnTo>
                  <a:lnTo>
                    <a:pt x="21600" y="21600"/>
                  </a:lnTo>
                  <a:close/>
                </a:path>
              </a:pathLst>
            </a:custGeom>
            <a:solidFill>
              <a:srgbClr val="C4C4C4"/>
            </a:solidFill>
            <a:ln w="9525" cap="flat" cmpd="sng">
              <a:noFill/>
              <a:prstDash val="solid"/>
              <a:round/>
            </a:ln>
          </p:spPr>
          <p:txBody>
            <a:bodyPr rtlCol="0" anchor="ctr"/>
            <a:lstStyle/>
            <a:p>
              <a:pPr algn="ctr"/>
            </a:p>
          </p:txBody>
        </p:sp>
        <p:sp>
          <p:nvSpPr>
            <p:cNvPr id="1182" name="曲线"/>
            <p:cNvSpPr/>
            <p:nvPr/>
          </p:nvSpPr>
          <p:spPr>
            <a:xfrm>
              <a:off x="967493" y="3994207"/>
              <a:ext cx="368696" cy="30635"/>
            </a:xfrm>
            <a:custGeom>
              <a:avLst/>
              <a:gdLst>
                <a:gd name="T1" fmla="*/ 0 w 21600"/>
                <a:gd name="T2" fmla="*/ 0 h 21600"/>
                <a:gd name="T3" fmla="*/ 21600 w 21600"/>
                <a:gd name="T4" fmla="*/ 21600 h 21600"/>
              </a:gdLst>
              <a:ahLst/>
              <a:cxnLst/>
              <a:rect l="T1" t="T2" r="T3" b="T4"/>
              <a:pathLst>
                <a:path w="21600" h="21600">
                  <a:moveTo>
                    <a:pt x="21600" y="21600"/>
                  </a:moveTo>
                  <a:lnTo>
                    <a:pt x="384" y="21600"/>
                  </a:lnTo>
                  <a:lnTo>
                    <a:pt x="0" y="0"/>
                  </a:lnTo>
                  <a:lnTo>
                    <a:pt x="21215" y="0"/>
                  </a:lnTo>
                  <a:lnTo>
                    <a:pt x="21600" y="21600"/>
                  </a:lnTo>
                  <a:close/>
                </a:path>
              </a:pathLst>
            </a:custGeom>
            <a:solidFill>
              <a:srgbClr val="C4C4C4"/>
            </a:solidFill>
            <a:ln w="9525" cap="flat" cmpd="sng">
              <a:noFill/>
              <a:prstDash val="solid"/>
              <a:round/>
            </a:ln>
          </p:spPr>
          <p:txBody>
            <a:bodyPr rtlCol="0" anchor="ctr"/>
            <a:lstStyle/>
            <a:p>
              <a:pPr algn="ctr"/>
            </a:p>
          </p:txBody>
        </p:sp>
        <p:sp>
          <p:nvSpPr>
            <p:cNvPr id="1183" name="曲线"/>
            <p:cNvSpPr/>
            <p:nvPr/>
          </p:nvSpPr>
          <p:spPr>
            <a:xfrm>
              <a:off x="934078" y="3587190"/>
              <a:ext cx="120939" cy="526277"/>
            </a:xfrm>
            <a:custGeom>
              <a:avLst/>
              <a:gdLst>
                <a:gd name="T1" fmla="*/ 0 w 21600"/>
                <a:gd name="T2" fmla="*/ 0 h 21600"/>
                <a:gd name="T3" fmla="*/ 21600 w 21600"/>
                <a:gd name="T4" fmla="*/ 21600 h 21600"/>
              </a:gdLst>
              <a:ahLst/>
              <a:cxnLst/>
              <a:rect l="T1" t="T2" r="T3" b="T4"/>
              <a:pathLst>
                <a:path w="21600" h="21600">
                  <a:moveTo>
                    <a:pt x="15738" y="0"/>
                  </a:moveTo>
                  <a:lnTo>
                    <a:pt x="21600" y="0"/>
                  </a:lnTo>
                  <a:lnTo>
                    <a:pt x="5850" y="21600"/>
                  </a:lnTo>
                  <a:lnTo>
                    <a:pt x="0" y="21600"/>
                  </a:lnTo>
                  <a:close/>
                </a:path>
              </a:pathLst>
            </a:custGeom>
            <a:solidFill>
              <a:srgbClr val="C4C4C4"/>
            </a:solidFill>
            <a:ln w="9525" cap="flat" cmpd="sng">
              <a:noFill/>
              <a:prstDash val="solid"/>
              <a:round/>
            </a:ln>
          </p:spPr>
          <p:txBody>
            <a:bodyPr rtlCol="0" anchor="ctr"/>
            <a:lstStyle/>
            <a:p>
              <a:pPr algn="ctr"/>
            </a:p>
          </p:txBody>
        </p:sp>
        <p:sp>
          <p:nvSpPr>
            <p:cNvPr id="1184" name="曲线"/>
            <p:cNvSpPr/>
            <p:nvPr/>
          </p:nvSpPr>
          <p:spPr>
            <a:xfrm>
              <a:off x="1296575" y="3587190"/>
              <a:ext cx="120573" cy="524089"/>
            </a:xfrm>
            <a:custGeom>
              <a:avLst/>
              <a:gdLst>
                <a:gd name="T1" fmla="*/ 0 w 21600"/>
                <a:gd name="T2" fmla="*/ 0 h 21600"/>
                <a:gd name="T3" fmla="*/ 21600 w 21600"/>
                <a:gd name="T4" fmla="*/ 21600 h 21600"/>
              </a:gdLst>
              <a:ahLst/>
              <a:cxnLst/>
              <a:rect l="T1" t="T2" r="T3" b="T4"/>
              <a:pathLst>
                <a:path w="21600" h="21600">
                  <a:moveTo>
                    <a:pt x="15720" y="0"/>
                  </a:moveTo>
                  <a:lnTo>
                    <a:pt x="21600" y="0"/>
                  </a:lnTo>
                  <a:lnTo>
                    <a:pt x="5868" y="21600"/>
                  </a:lnTo>
                  <a:lnTo>
                    <a:pt x="0" y="21600"/>
                  </a:lnTo>
                  <a:close/>
                </a:path>
              </a:pathLst>
            </a:custGeom>
            <a:solidFill>
              <a:srgbClr val="C4C4C4"/>
            </a:solidFill>
            <a:ln w="9525" cap="flat" cmpd="sng">
              <a:noFill/>
              <a:prstDash val="solid"/>
              <a:round/>
            </a:ln>
          </p:spPr>
          <p:txBody>
            <a:bodyPr rtlCol="0" anchor="ctr"/>
            <a:lstStyle/>
            <a:p>
              <a:pPr algn="ctr"/>
            </a:p>
          </p:txBody>
        </p:sp>
        <p:sp>
          <p:nvSpPr>
            <p:cNvPr id="1185" name="曲线"/>
            <p:cNvSpPr/>
            <p:nvPr/>
          </p:nvSpPr>
          <p:spPr>
            <a:xfrm>
              <a:off x="1751929" y="3335539"/>
              <a:ext cx="98464" cy="157555"/>
            </a:xfrm>
            <a:custGeom>
              <a:avLst/>
              <a:gdLst>
                <a:gd name="T1" fmla="*/ 0 w 21600"/>
                <a:gd name="T2" fmla="*/ 0 h 21600"/>
                <a:gd name="T3" fmla="*/ 21600 w 21600"/>
                <a:gd name="T4" fmla="*/ 21600 h 21600"/>
              </a:gdLst>
              <a:ahLst/>
              <a:cxnLst/>
              <a:rect l="T1" t="T2" r="T3" b="T4"/>
              <a:pathLst>
                <a:path w="21600" h="21600">
                  <a:moveTo>
                    <a:pt x="6000" y="0"/>
                  </a:moveTo>
                  <a:lnTo>
                    <a:pt x="0" y="20850"/>
                  </a:lnTo>
                  <a:lnTo>
                    <a:pt x="18959" y="21600"/>
                  </a:lnTo>
                  <a:lnTo>
                    <a:pt x="21600" y="2400"/>
                  </a:lnTo>
                  <a:lnTo>
                    <a:pt x="6000" y="0"/>
                  </a:lnTo>
                  <a:close/>
                </a:path>
              </a:pathLst>
            </a:custGeom>
            <a:solidFill>
              <a:srgbClr val="DEAFA4"/>
            </a:solidFill>
            <a:ln w="9525" cap="flat" cmpd="sng">
              <a:noFill/>
              <a:prstDash val="solid"/>
              <a:round/>
            </a:ln>
          </p:spPr>
          <p:txBody>
            <a:bodyPr rtlCol="0" anchor="ctr"/>
            <a:lstStyle/>
            <a:p>
              <a:pPr algn="ctr"/>
            </a:p>
          </p:txBody>
        </p:sp>
        <p:sp>
          <p:nvSpPr>
            <p:cNvPr id="1186" name="曲线"/>
            <p:cNvSpPr/>
            <p:nvPr/>
          </p:nvSpPr>
          <p:spPr>
            <a:xfrm>
              <a:off x="1722389" y="3456988"/>
              <a:ext cx="280077" cy="117072"/>
            </a:xfrm>
            <a:custGeom>
              <a:avLst/>
              <a:gdLst>
                <a:gd name="T1" fmla="*/ 0 w 21600"/>
                <a:gd name="T2" fmla="*/ 0 h 21600"/>
                <a:gd name="T3" fmla="*/ 21600 w 21600"/>
                <a:gd name="T4" fmla="*/ 21600 h 21600"/>
              </a:gdLst>
              <a:ahLst/>
              <a:cxnLst/>
              <a:rect l="T1" t="T2" r="T3" b="T4"/>
              <a:pathLst>
                <a:path w="21600" h="21600">
                  <a:moveTo>
                    <a:pt x="11466" y="2223"/>
                  </a:moveTo>
                  <a:cubicBezTo>
                    <a:pt x="13999" y="9211"/>
                    <a:pt x="13999" y="9211"/>
                    <a:pt x="13999" y="9211"/>
                  </a:cubicBezTo>
                  <a:cubicBezTo>
                    <a:pt x="20000" y="13976"/>
                    <a:pt x="20000" y="13976"/>
                    <a:pt x="20000" y="13976"/>
                  </a:cubicBezTo>
                  <a:cubicBezTo>
                    <a:pt x="20666" y="14611"/>
                    <a:pt x="21066" y="15882"/>
                    <a:pt x="21199" y="17152"/>
                  </a:cubicBezTo>
                  <a:cubicBezTo>
                    <a:pt x="21466" y="19376"/>
                    <a:pt x="21466" y="19376"/>
                    <a:pt x="21466" y="19376"/>
                  </a:cubicBezTo>
                  <a:cubicBezTo>
                    <a:pt x="21600" y="20647"/>
                    <a:pt x="21199" y="21600"/>
                    <a:pt x="20800" y="21282"/>
                  </a:cubicBezTo>
                  <a:cubicBezTo>
                    <a:pt x="1066" y="16200"/>
                    <a:pt x="1066" y="16200"/>
                    <a:pt x="1066" y="16200"/>
                  </a:cubicBezTo>
                  <a:cubicBezTo>
                    <a:pt x="400" y="15882"/>
                    <a:pt x="0" y="14611"/>
                    <a:pt x="0" y="13023"/>
                  </a:cubicBezTo>
                  <a:cubicBezTo>
                    <a:pt x="2133" y="0"/>
                    <a:pt x="2133" y="0"/>
                    <a:pt x="2133" y="0"/>
                  </a:cubicBezTo>
                  <a:cubicBezTo>
                    <a:pt x="5066" y="2223"/>
                    <a:pt x="5066" y="2223"/>
                    <a:pt x="5066" y="2223"/>
                  </a:cubicBezTo>
                  <a:cubicBezTo>
                    <a:pt x="6000" y="3176"/>
                    <a:pt x="7066" y="3176"/>
                    <a:pt x="7999" y="2223"/>
                  </a:cubicBezTo>
                  <a:cubicBezTo>
                    <a:pt x="9200" y="952"/>
                    <a:pt x="9200" y="952"/>
                    <a:pt x="9200" y="952"/>
                  </a:cubicBezTo>
                  <a:cubicBezTo>
                    <a:pt x="9999" y="0"/>
                    <a:pt x="10933" y="635"/>
                    <a:pt x="11466" y="2223"/>
                  </a:cubicBezTo>
                  <a:close/>
                </a:path>
              </a:pathLst>
            </a:custGeom>
            <a:solidFill>
              <a:srgbClr val="282140"/>
            </a:solidFill>
            <a:ln w="9525" cap="flat" cmpd="sng">
              <a:noFill/>
              <a:prstDash val="solid"/>
              <a:round/>
            </a:ln>
          </p:spPr>
          <p:txBody>
            <a:bodyPr rtlCol="0" anchor="ctr"/>
            <a:lstStyle/>
            <a:p>
              <a:pPr algn="ctr"/>
            </a:p>
          </p:txBody>
        </p:sp>
        <p:sp>
          <p:nvSpPr>
            <p:cNvPr id="1187" name="曲线"/>
            <p:cNvSpPr/>
            <p:nvPr/>
          </p:nvSpPr>
          <p:spPr>
            <a:xfrm>
              <a:off x="1646899" y="3542330"/>
              <a:ext cx="98464" cy="157555"/>
            </a:xfrm>
            <a:custGeom>
              <a:avLst/>
              <a:gdLst>
                <a:gd name="T1" fmla="*/ 0 w 21600"/>
                <a:gd name="T2" fmla="*/ 0 h 21600"/>
                <a:gd name="T3" fmla="*/ 21600 w 21600"/>
                <a:gd name="T4" fmla="*/ 21600 h 21600"/>
              </a:gdLst>
              <a:ahLst/>
              <a:cxnLst/>
              <a:rect l="T1" t="T2" r="T3" b="T4"/>
              <a:pathLst>
                <a:path w="21600" h="21600">
                  <a:moveTo>
                    <a:pt x="6000" y="0"/>
                  </a:moveTo>
                  <a:lnTo>
                    <a:pt x="0" y="20850"/>
                  </a:lnTo>
                  <a:lnTo>
                    <a:pt x="18959" y="21600"/>
                  </a:lnTo>
                  <a:lnTo>
                    <a:pt x="21600" y="2400"/>
                  </a:lnTo>
                  <a:lnTo>
                    <a:pt x="6000" y="0"/>
                  </a:lnTo>
                  <a:close/>
                </a:path>
              </a:pathLst>
            </a:custGeom>
            <a:solidFill>
              <a:srgbClr val="DEAFA4"/>
            </a:solidFill>
            <a:ln w="9525" cap="flat" cmpd="sng">
              <a:noFill/>
              <a:prstDash val="solid"/>
              <a:round/>
            </a:ln>
          </p:spPr>
          <p:txBody>
            <a:bodyPr rtlCol="0" anchor="ctr"/>
            <a:lstStyle/>
            <a:p>
              <a:pPr algn="ctr"/>
            </a:p>
          </p:txBody>
        </p:sp>
        <p:sp>
          <p:nvSpPr>
            <p:cNvPr id="1188" name="椭圆"/>
            <p:cNvSpPr/>
            <p:nvPr/>
          </p:nvSpPr>
          <p:spPr>
            <a:xfrm>
              <a:off x="1748646" y="2326749"/>
              <a:ext cx="107217" cy="107224"/>
            </a:xfrm>
            <a:prstGeom prst="ellipse">
              <a:avLst/>
            </a:prstGeom>
            <a:solidFill>
              <a:srgbClr val="DEAFA4"/>
            </a:solidFill>
            <a:ln w="9525" cap="flat" cmpd="sng">
              <a:noFill/>
              <a:prstDash val="solid"/>
              <a:round/>
            </a:ln>
          </p:spPr>
          <p:txBody>
            <a:bodyPr rtlCol="0" anchor="ctr"/>
            <a:lstStyle/>
            <a:p>
              <a:pPr algn="ctr"/>
            </a:p>
          </p:txBody>
        </p:sp>
        <p:sp>
          <p:nvSpPr>
            <p:cNvPr id="1189" name="矩形"/>
            <p:cNvSpPr/>
            <p:nvPr/>
          </p:nvSpPr>
          <p:spPr>
            <a:xfrm>
              <a:off x="1778186" y="2409903"/>
              <a:ext cx="50326" cy="93001"/>
            </a:xfrm>
            <a:prstGeom prst="rect">
              <a:avLst/>
            </a:prstGeom>
            <a:solidFill>
              <a:srgbClr val="DEAFA4"/>
            </a:solidFill>
            <a:ln w="9525" cap="flat" cmpd="sng">
              <a:noFill/>
              <a:prstDash val="solid"/>
              <a:round/>
            </a:ln>
          </p:spPr>
          <p:txBody>
            <a:bodyPr rtlCol="0" anchor="ctr"/>
            <a:lstStyle/>
            <a:p>
              <a:pPr algn="ctr"/>
            </a:p>
          </p:txBody>
        </p:sp>
        <p:sp>
          <p:nvSpPr>
            <p:cNvPr id="1190" name="曲线"/>
            <p:cNvSpPr/>
            <p:nvPr/>
          </p:nvSpPr>
          <p:spPr>
            <a:xfrm>
              <a:off x="1539682" y="2458045"/>
              <a:ext cx="288830" cy="364346"/>
            </a:xfrm>
            <a:custGeom>
              <a:avLst/>
              <a:gdLst>
                <a:gd name="T1" fmla="*/ 0 w 21600"/>
                <a:gd name="T2" fmla="*/ 0 h 21600"/>
                <a:gd name="T3" fmla="*/ 21600 w 21600"/>
                <a:gd name="T4" fmla="*/ 21600 h 21600"/>
              </a:gdLst>
              <a:ahLst/>
              <a:cxnLst/>
              <a:rect l="T1" t="T2" r="T3" b="T4"/>
              <a:pathLst>
                <a:path w="21600" h="21600">
                  <a:moveTo>
                    <a:pt x="1552" y="6418"/>
                  </a:moveTo>
                  <a:cubicBezTo>
                    <a:pt x="1552" y="6418"/>
                    <a:pt x="1681" y="6724"/>
                    <a:pt x="7243" y="9984"/>
                  </a:cubicBezTo>
                  <a:cubicBezTo>
                    <a:pt x="15650" y="15283"/>
                    <a:pt x="15650" y="15283"/>
                    <a:pt x="15650" y="15283"/>
                  </a:cubicBezTo>
                  <a:cubicBezTo>
                    <a:pt x="16685" y="0"/>
                    <a:pt x="16685" y="0"/>
                    <a:pt x="16685" y="0"/>
                  </a:cubicBezTo>
                  <a:cubicBezTo>
                    <a:pt x="21600" y="0"/>
                    <a:pt x="21600" y="0"/>
                    <a:pt x="21600" y="0"/>
                  </a:cubicBezTo>
                  <a:cubicBezTo>
                    <a:pt x="21600" y="17524"/>
                    <a:pt x="21600" y="17524"/>
                    <a:pt x="21600" y="17524"/>
                  </a:cubicBezTo>
                  <a:cubicBezTo>
                    <a:pt x="21600" y="18950"/>
                    <a:pt x="20694" y="20173"/>
                    <a:pt x="19142" y="20784"/>
                  </a:cubicBezTo>
                  <a:cubicBezTo>
                    <a:pt x="18366" y="20988"/>
                    <a:pt x="18366" y="20988"/>
                    <a:pt x="18366" y="20988"/>
                  </a:cubicBezTo>
                  <a:cubicBezTo>
                    <a:pt x="16943" y="21600"/>
                    <a:pt x="15391" y="21498"/>
                    <a:pt x="14098" y="20886"/>
                  </a:cubicBezTo>
                  <a:cubicBezTo>
                    <a:pt x="0" y="14060"/>
                    <a:pt x="0" y="14060"/>
                    <a:pt x="0" y="14060"/>
                  </a:cubicBezTo>
                  <a:lnTo>
                    <a:pt x="1552" y="6418"/>
                  </a:lnTo>
                  <a:close/>
                </a:path>
              </a:pathLst>
            </a:custGeom>
            <a:solidFill>
              <a:srgbClr val="436EAF"/>
            </a:solidFill>
            <a:ln w="9525" cap="flat" cmpd="sng">
              <a:noFill/>
              <a:prstDash val="solid"/>
              <a:round/>
            </a:ln>
          </p:spPr>
          <p:txBody>
            <a:bodyPr rtlCol="0" anchor="ctr"/>
            <a:lstStyle/>
            <a:p>
              <a:pPr algn="ctr"/>
            </a:p>
          </p:txBody>
        </p:sp>
        <p:sp>
          <p:nvSpPr>
            <p:cNvPr id="1191" name="曲线"/>
            <p:cNvSpPr/>
            <p:nvPr/>
          </p:nvSpPr>
          <p:spPr>
            <a:xfrm>
              <a:off x="1638147" y="2368326"/>
              <a:ext cx="181612" cy="32823"/>
            </a:xfrm>
            <a:custGeom>
              <a:avLst/>
              <a:gdLst>
                <a:gd name="T1" fmla="*/ 0 w 21600"/>
                <a:gd name="T2" fmla="*/ 0 h 21600"/>
                <a:gd name="T3" fmla="*/ 21600 w 21600"/>
                <a:gd name="T4" fmla="*/ 21600 h 21600"/>
              </a:gdLst>
              <a:ahLst/>
              <a:cxnLst/>
              <a:rect l="T1" t="T2" r="T3" b="T4"/>
              <a:pathLst>
                <a:path w="21600" h="21600">
                  <a:moveTo>
                    <a:pt x="21600" y="20463"/>
                  </a:moveTo>
                  <a:cubicBezTo>
                    <a:pt x="1851" y="21600"/>
                    <a:pt x="1851" y="21600"/>
                    <a:pt x="1851" y="21600"/>
                  </a:cubicBezTo>
                  <a:cubicBezTo>
                    <a:pt x="822" y="21600"/>
                    <a:pt x="0" y="17052"/>
                    <a:pt x="0" y="11368"/>
                  </a:cubicBezTo>
                  <a:cubicBezTo>
                    <a:pt x="0" y="5684"/>
                    <a:pt x="822" y="1136"/>
                    <a:pt x="1851" y="1136"/>
                  </a:cubicBezTo>
                  <a:cubicBezTo>
                    <a:pt x="21394" y="0"/>
                    <a:pt x="21394" y="0"/>
                    <a:pt x="21394" y="0"/>
                  </a:cubicBezTo>
                  <a:lnTo>
                    <a:pt x="21600" y="20463"/>
                  </a:lnTo>
                  <a:close/>
                </a:path>
              </a:pathLst>
            </a:custGeom>
            <a:solidFill>
              <a:srgbClr val="446CF5"/>
            </a:solidFill>
            <a:ln w="9525" cap="flat" cmpd="sng">
              <a:noFill/>
              <a:prstDash val="solid"/>
              <a:round/>
            </a:ln>
          </p:spPr>
          <p:txBody>
            <a:bodyPr rtlCol="0" anchor="ctr"/>
            <a:lstStyle/>
            <a:p>
              <a:pPr algn="ctr"/>
            </a:p>
          </p:txBody>
        </p:sp>
        <p:sp>
          <p:nvSpPr>
            <p:cNvPr id="1192" name="曲线"/>
            <p:cNvSpPr/>
            <p:nvPr/>
          </p:nvSpPr>
          <p:spPr>
            <a:xfrm>
              <a:off x="1798973" y="2356290"/>
              <a:ext cx="146603" cy="48141"/>
            </a:xfrm>
            <a:custGeom>
              <a:avLst/>
              <a:gdLst>
                <a:gd name="T1" fmla="*/ 0 w 21600"/>
                <a:gd name="T2" fmla="*/ 0 h 21600"/>
                <a:gd name="T3" fmla="*/ 21600 w 21600"/>
                <a:gd name="T4" fmla="*/ 21600 h 21600"/>
              </a:gdLst>
              <a:ahLst/>
              <a:cxnLst/>
              <a:rect l="T1" t="T2" r="T3" b="T4"/>
              <a:pathLst>
                <a:path w="21600" h="21600">
                  <a:moveTo>
                    <a:pt x="21600" y="20828"/>
                  </a:moveTo>
                  <a:cubicBezTo>
                    <a:pt x="3303" y="21600"/>
                    <a:pt x="3303" y="21600"/>
                    <a:pt x="3303" y="21600"/>
                  </a:cubicBezTo>
                  <a:cubicBezTo>
                    <a:pt x="1524" y="21600"/>
                    <a:pt x="0" y="17742"/>
                    <a:pt x="0" y="11571"/>
                  </a:cubicBezTo>
                  <a:cubicBezTo>
                    <a:pt x="0" y="11571"/>
                    <a:pt x="0" y="11571"/>
                    <a:pt x="0" y="11571"/>
                  </a:cubicBezTo>
                  <a:cubicBezTo>
                    <a:pt x="0" y="5399"/>
                    <a:pt x="1524" y="771"/>
                    <a:pt x="3303" y="771"/>
                  </a:cubicBezTo>
                  <a:cubicBezTo>
                    <a:pt x="21345" y="0"/>
                    <a:pt x="21345" y="0"/>
                    <a:pt x="21345" y="0"/>
                  </a:cubicBezTo>
                  <a:lnTo>
                    <a:pt x="21600" y="20828"/>
                  </a:lnTo>
                  <a:close/>
                </a:path>
              </a:pathLst>
            </a:custGeom>
            <a:solidFill>
              <a:srgbClr val="3E64D4"/>
            </a:solidFill>
            <a:ln w="9525" cap="flat" cmpd="sng">
              <a:noFill/>
              <a:prstDash val="solid"/>
              <a:round/>
            </a:ln>
          </p:spPr>
          <p:txBody>
            <a:bodyPr rtlCol="0" anchor="ctr"/>
            <a:lstStyle/>
            <a:p>
              <a:pPr algn="ctr"/>
            </a:p>
          </p:txBody>
        </p:sp>
        <p:sp>
          <p:nvSpPr>
            <p:cNvPr id="1193" name="曲线"/>
            <p:cNvSpPr/>
            <p:nvPr/>
          </p:nvSpPr>
          <p:spPr>
            <a:xfrm>
              <a:off x="1924789" y="2344255"/>
              <a:ext cx="350096" cy="68930"/>
            </a:xfrm>
            <a:custGeom>
              <a:avLst/>
              <a:gdLst>
                <a:gd name="T1" fmla="*/ 0 w 21600"/>
                <a:gd name="T2" fmla="*/ 0 h 21600"/>
                <a:gd name="T3" fmla="*/ 21600 w 21600"/>
                <a:gd name="T4" fmla="*/ 21600 h 21600"/>
              </a:gdLst>
              <a:ahLst/>
              <a:cxnLst/>
              <a:rect l="T1" t="T2" r="T3" b="T4"/>
              <a:pathLst>
                <a:path w="21600" h="21600">
                  <a:moveTo>
                    <a:pt x="21600" y="19979"/>
                  </a:moveTo>
                  <a:cubicBezTo>
                    <a:pt x="2021" y="21600"/>
                    <a:pt x="2021" y="21600"/>
                    <a:pt x="2021" y="21600"/>
                  </a:cubicBezTo>
                  <a:cubicBezTo>
                    <a:pt x="957" y="21600"/>
                    <a:pt x="106" y="17279"/>
                    <a:pt x="0" y="11879"/>
                  </a:cubicBezTo>
                  <a:cubicBezTo>
                    <a:pt x="0" y="11340"/>
                    <a:pt x="0" y="11340"/>
                    <a:pt x="0" y="11340"/>
                  </a:cubicBezTo>
                  <a:cubicBezTo>
                    <a:pt x="0" y="5940"/>
                    <a:pt x="851" y="1080"/>
                    <a:pt x="1915" y="1080"/>
                  </a:cubicBezTo>
                  <a:cubicBezTo>
                    <a:pt x="21600" y="0"/>
                    <a:pt x="21600" y="0"/>
                    <a:pt x="21600" y="0"/>
                  </a:cubicBezTo>
                  <a:lnTo>
                    <a:pt x="21600" y="19979"/>
                  </a:lnTo>
                  <a:close/>
                </a:path>
              </a:pathLst>
            </a:custGeom>
            <a:solidFill>
              <a:srgbClr val="3555A6"/>
            </a:solidFill>
            <a:ln w="9525" cap="flat" cmpd="sng">
              <a:noFill/>
              <a:prstDash val="solid"/>
              <a:round/>
            </a:ln>
          </p:spPr>
          <p:txBody>
            <a:bodyPr rtlCol="0" anchor="ctr"/>
            <a:lstStyle/>
            <a:p>
              <a:pPr algn="ctr"/>
            </a:p>
          </p:txBody>
        </p:sp>
        <p:sp>
          <p:nvSpPr>
            <p:cNvPr id="1194" name="曲线"/>
            <p:cNvSpPr/>
            <p:nvPr/>
          </p:nvSpPr>
          <p:spPr>
            <a:xfrm>
              <a:off x="2255193" y="2321277"/>
              <a:ext cx="73301" cy="112696"/>
            </a:xfrm>
            <a:custGeom>
              <a:avLst/>
              <a:gdLst>
                <a:gd name="T1" fmla="*/ 0 w 21600"/>
                <a:gd name="T2" fmla="*/ 0 h 21600"/>
                <a:gd name="T3" fmla="*/ 21600 w 21600"/>
                <a:gd name="T4" fmla="*/ 21600 h 21600"/>
              </a:gdLst>
              <a:ahLst/>
              <a:cxnLst/>
              <a:rect l="T1" t="T2" r="T3" b="T4"/>
              <a:pathLst>
                <a:path w="21600" h="21600">
                  <a:moveTo>
                    <a:pt x="21600" y="10633"/>
                  </a:moveTo>
                  <a:cubicBezTo>
                    <a:pt x="21600" y="16615"/>
                    <a:pt x="16971" y="21267"/>
                    <a:pt x="11314" y="21600"/>
                  </a:cubicBezTo>
                  <a:cubicBezTo>
                    <a:pt x="5142" y="21600"/>
                    <a:pt x="514" y="16615"/>
                    <a:pt x="0" y="10966"/>
                  </a:cubicBezTo>
                  <a:cubicBezTo>
                    <a:pt x="0" y="4984"/>
                    <a:pt x="4628" y="0"/>
                    <a:pt x="10800" y="0"/>
                  </a:cubicBezTo>
                  <a:cubicBezTo>
                    <a:pt x="16457" y="0"/>
                    <a:pt x="21085" y="4652"/>
                    <a:pt x="21600" y="10633"/>
                  </a:cubicBezTo>
                  <a:close/>
                </a:path>
              </a:pathLst>
            </a:custGeom>
            <a:solidFill>
              <a:srgbClr val="263D6E"/>
            </a:solidFill>
            <a:ln w="9525" cap="flat" cmpd="sng">
              <a:noFill/>
              <a:prstDash val="solid"/>
              <a:round/>
            </a:ln>
          </p:spPr>
          <p:txBody>
            <a:bodyPr rtlCol="0" anchor="ctr"/>
            <a:lstStyle/>
            <a:p>
              <a:pPr algn="ctr"/>
            </a:p>
          </p:txBody>
        </p:sp>
        <p:sp>
          <p:nvSpPr>
            <p:cNvPr id="1195" name="曲线"/>
            <p:cNvSpPr/>
            <p:nvPr/>
          </p:nvSpPr>
          <p:spPr>
            <a:xfrm>
              <a:off x="2284732" y="2342067"/>
              <a:ext cx="27351" cy="68930"/>
            </a:xfrm>
            <a:custGeom>
              <a:avLst/>
              <a:gdLst>
                <a:gd name="T1" fmla="*/ 0 w 21600"/>
                <a:gd name="T2" fmla="*/ 0 h 21600"/>
                <a:gd name="T3" fmla="*/ 21600 w 21600"/>
                <a:gd name="T4" fmla="*/ 21600 h 21600"/>
              </a:gdLst>
              <a:ahLst/>
              <a:cxnLst/>
              <a:rect l="T1" t="T2" r="T3" b="T4"/>
              <a:pathLst>
                <a:path w="21600" h="21600">
                  <a:moveTo>
                    <a:pt x="21600" y="10800"/>
                  </a:moveTo>
                  <a:cubicBezTo>
                    <a:pt x="21600" y="16740"/>
                    <a:pt x="17550" y="21600"/>
                    <a:pt x="10800" y="21600"/>
                  </a:cubicBezTo>
                  <a:cubicBezTo>
                    <a:pt x="5399" y="21600"/>
                    <a:pt x="0" y="16740"/>
                    <a:pt x="0" y="10800"/>
                  </a:cubicBezTo>
                  <a:cubicBezTo>
                    <a:pt x="0" y="4860"/>
                    <a:pt x="4049" y="0"/>
                    <a:pt x="10800" y="0"/>
                  </a:cubicBezTo>
                  <a:cubicBezTo>
                    <a:pt x="16200" y="0"/>
                    <a:pt x="21600" y="4860"/>
                    <a:pt x="21600" y="10800"/>
                  </a:cubicBezTo>
                  <a:close/>
                </a:path>
              </a:pathLst>
            </a:custGeom>
            <a:solidFill>
              <a:srgbClr val="F5F6FB"/>
            </a:solidFill>
            <a:ln w="9525" cap="flat" cmpd="sng">
              <a:noFill/>
              <a:prstDash val="solid"/>
              <a:round/>
            </a:ln>
          </p:spPr>
          <p:txBody>
            <a:bodyPr rtlCol="0" anchor="ctr"/>
            <a:lstStyle/>
            <a:p>
              <a:pPr algn="ctr"/>
            </a:p>
          </p:txBody>
        </p:sp>
        <p:sp>
          <p:nvSpPr>
            <p:cNvPr id="1196" name="曲线"/>
            <p:cNvSpPr/>
            <p:nvPr/>
          </p:nvSpPr>
          <p:spPr>
            <a:xfrm>
              <a:off x="1745364" y="2337690"/>
              <a:ext cx="99559" cy="39388"/>
            </a:xfrm>
            <a:custGeom>
              <a:avLst/>
              <a:gdLst>
                <a:gd name="T1" fmla="*/ 0 w 21600"/>
                <a:gd name="T2" fmla="*/ 0 h 21600"/>
                <a:gd name="T3" fmla="*/ 21600 w 21600"/>
                <a:gd name="T4" fmla="*/ 21600 h 21600"/>
              </a:gdLst>
              <a:ahLst/>
              <a:cxnLst/>
              <a:rect l="T1" t="T2" r="T3" b="T4"/>
              <a:pathLst>
                <a:path w="21600" h="21600">
                  <a:moveTo>
                    <a:pt x="21600" y="7513"/>
                  </a:moveTo>
                  <a:cubicBezTo>
                    <a:pt x="21600" y="7513"/>
                    <a:pt x="19737" y="9391"/>
                    <a:pt x="18993" y="15965"/>
                  </a:cubicBezTo>
                  <a:cubicBezTo>
                    <a:pt x="18620" y="19721"/>
                    <a:pt x="17131" y="21600"/>
                    <a:pt x="15641" y="21600"/>
                  </a:cubicBezTo>
                  <a:cubicBezTo>
                    <a:pt x="4096" y="20660"/>
                    <a:pt x="4096" y="20660"/>
                    <a:pt x="4096" y="20660"/>
                  </a:cubicBezTo>
                  <a:cubicBezTo>
                    <a:pt x="1862" y="20660"/>
                    <a:pt x="0" y="15026"/>
                    <a:pt x="1117" y="10330"/>
                  </a:cubicBezTo>
                  <a:cubicBezTo>
                    <a:pt x="1862" y="6573"/>
                    <a:pt x="3351" y="3756"/>
                    <a:pt x="5213" y="0"/>
                  </a:cubicBezTo>
                  <a:lnTo>
                    <a:pt x="21600" y="7513"/>
                  </a:lnTo>
                  <a:close/>
                </a:path>
              </a:pathLst>
            </a:custGeom>
            <a:solidFill>
              <a:srgbClr val="DEAFA4"/>
            </a:solidFill>
            <a:ln w="9525" cap="flat" cmpd="sng">
              <a:noFill/>
              <a:prstDash val="solid"/>
              <a:round/>
            </a:ln>
          </p:spPr>
          <p:txBody>
            <a:bodyPr rtlCol="0" anchor="ctr"/>
            <a:lstStyle/>
            <a:p>
              <a:pPr algn="ctr"/>
            </a:p>
          </p:txBody>
        </p:sp>
        <p:sp>
          <p:nvSpPr>
            <p:cNvPr id="1197" name="曲线"/>
            <p:cNvSpPr/>
            <p:nvPr/>
          </p:nvSpPr>
          <p:spPr>
            <a:xfrm>
              <a:off x="1458723" y="2855214"/>
              <a:ext cx="517487" cy="563478"/>
            </a:xfrm>
            <a:custGeom>
              <a:avLst/>
              <a:gdLst>
                <a:gd name="T1" fmla="*/ 0 w 21600"/>
                <a:gd name="T2" fmla="*/ 0 h 21600"/>
                <a:gd name="T3" fmla="*/ 21600 w 21600"/>
                <a:gd name="T4" fmla="*/ 21600 h 21600"/>
              </a:gdLst>
              <a:ahLst/>
              <a:cxnLst/>
              <a:rect l="T1" t="T2" r="T3" b="T4"/>
              <a:pathLst>
                <a:path w="21600" h="21600">
                  <a:moveTo>
                    <a:pt x="2303" y="8521"/>
                  </a:moveTo>
                  <a:cubicBezTo>
                    <a:pt x="0" y="7926"/>
                    <a:pt x="16127" y="726"/>
                    <a:pt x="16127" y="726"/>
                  </a:cubicBezTo>
                  <a:cubicBezTo>
                    <a:pt x="16127" y="726"/>
                    <a:pt x="18648" y="0"/>
                    <a:pt x="20087" y="1321"/>
                  </a:cubicBezTo>
                  <a:cubicBezTo>
                    <a:pt x="21600" y="2708"/>
                    <a:pt x="20880" y="6341"/>
                    <a:pt x="20880" y="6341"/>
                  </a:cubicBezTo>
                  <a:cubicBezTo>
                    <a:pt x="17567" y="21600"/>
                    <a:pt x="17567" y="21600"/>
                    <a:pt x="17567" y="21600"/>
                  </a:cubicBezTo>
                  <a:cubicBezTo>
                    <a:pt x="13176" y="20807"/>
                    <a:pt x="13176" y="20807"/>
                    <a:pt x="13176" y="20807"/>
                  </a:cubicBezTo>
                  <a:cubicBezTo>
                    <a:pt x="15192" y="7133"/>
                    <a:pt x="15192" y="7133"/>
                    <a:pt x="15192" y="7133"/>
                  </a:cubicBezTo>
                  <a:cubicBezTo>
                    <a:pt x="8639" y="10965"/>
                    <a:pt x="8639" y="10965"/>
                    <a:pt x="8639" y="10965"/>
                  </a:cubicBezTo>
                  <a:lnTo>
                    <a:pt x="2303" y="8521"/>
                  </a:lnTo>
                  <a:close/>
                </a:path>
              </a:pathLst>
            </a:custGeom>
            <a:solidFill>
              <a:srgbClr val="3A4959"/>
            </a:solidFill>
            <a:ln w="9525" cap="flat" cmpd="sng">
              <a:noFill/>
              <a:prstDash val="solid"/>
              <a:round/>
            </a:ln>
          </p:spPr>
          <p:txBody>
            <a:bodyPr rtlCol="0" anchor="ctr"/>
            <a:lstStyle/>
            <a:p>
              <a:pPr algn="ctr"/>
            </a:p>
          </p:txBody>
        </p:sp>
        <p:sp>
          <p:nvSpPr>
            <p:cNvPr id="1198" name="曲线"/>
            <p:cNvSpPr/>
            <p:nvPr/>
          </p:nvSpPr>
          <p:spPr>
            <a:xfrm>
              <a:off x="1266169" y="3062006"/>
              <a:ext cx="611575" cy="573325"/>
            </a:xfrm>
            <a:custGeom>
              <a:avLst/>
              <a:gdLst>
                <a:gd name="T1" fmla="*/ 0 w 21600"/>
                <a:gd name="T2" fmla="*/ 0 h 21600"/>
                <a:gd name="T3" fmla="*/ 21600 w 21600"/>
                <a:gd name="T4" fmla="*/ 21600 h 21600"/>
              </a:gdLst>
              <a:ahLst/>
              <a:cxnLst/>
              <a:rect l="T1" t="T2" r="T3" b="T4"/>
              <a:pathLst>
                <a:path w="21600" h="21600">
                  <a:moveTo>
                    <a:pt x="9248" y="0"/>
                  </a:moveTo>
                  <a:cubicBezTo>
                    <a:pt x="9248" y="0"/>
                    <a:pt x="18740" y="194"/>
                    <a:pt x="19835" y="583"/>
                  </a:cubicBezTo>
                  <a:cubicBezTo>
                    <a:pt x="21113" y="972"/>
                    <a:pt x="21600" y="2724"/>
                    <a:pt x="20809" y="5578"/>
                  </a:cubicBezTo>
                  <a:cubicBezTo>
                    <a:pt x="19957" y="8367"/>
                    <a:pt x="17645" y="21600"/>
                    <a:pt x="17645" y="21600"/>
                  </a:cubicBezTo>
                  <a:cubicBezTo>
                    <a:pt x="13142" y="21340"/>
                    <a:pt x="13142" y="21340"/>
                    <a:pt x="13142" y="21340"/>
                  </a:cubicBezTo>
                  <a:cubicBezTo>
                    <a:pt x="15758" y="6291"/>
                    <a:pt x="15758" y="6291"/>
                    <a:pt x="15758" y="6291"/>
                  </a:cubicBezTo>
                  <a:cubicBezTo>
                    <a:pt x="15758" y="6291"/>
                    <a:pt x="7058" y="6421"/>
                    <a:pt x="4380" y="6551"/>
                  </a:cubicBezTo>
                  <a:cubicBezTo>
                    <a:pt x="3954" y="6551"/>
                    <a:pt x="3589" y="6421"/>
                    <a:pt x="3285" y="6227"/>
                  </a:cubicBezTo>
                  <a:cubicBezTo>
                    <a:pt x="2190" y="5643"/>
                    <a:pt x="0" y="3891"/>
                    <a:pt x="1277" y="518"/>
                  </a:cubicBezTo>
                  <a:lnTo>
                    <a:pt x="9248" y="0"/>
                  </a:lnTo>
                  <a:close/>
                </a:path>
              </a:pathLst>
            </a:custGeom>
            <a:solidFill>
              <a:srgbClr val="425266"/>
            </a:solidFill>
            <a:ln w="9525" cap="flat" cmpd="sng">
              <a:noFill/>
              <a:prstDash val="solid"/>
              <a:round/>
            </a:ln>
          </p:spPr>
          <p:txBody>
            <a:bodyPr rtlCol="0" anchor="ctr"/>
            <a:lstStyle/>
            <a:p>
              <a:pPr algn="ctr"/>
            </a:p>
          </p:txBody>
        </p:sp>
        <p:sp>
          <p:nvSpPr>
            <p:cNvPr id="1199" name="曲线"/>
            <p:cNvSpPr/>
            <p:nvPr/>
          </p:nvSpPr>
          <p:spPr>
            <a:xfrm>
              <a:off x="1617360" y="3663779"/>
              <a:ext cx="280077" cy="117072"/>
            </a:xfrm>
            <a:custGeom>
              <a:avLst/>
              <a:gdLst>
                <a:gd name="T1" fmla="*/ 0 w 21600"/>
                <a:gd name="T2" fmla="*/ 0 h 21600"/>
                <a:gd name="T3" fmla="*/ 21600 w 21600"/>
                <a:gd name="T4" fmla="*/ 21600 h 21600"/>
              </a:gdLst>
              <a:ahLst/>
              <a:cxnLst/>
              <a:rect l="T1" t="T2" r="T3" b="T4"/>
              <a:pathLst>
                <a:path w="21600" h="21600">
                  <a:moveTo>
                    <a:pt x="11466" y="2223"/>
                  </a:moveTo>
                  <a:cubicBezTo>
                    <a:pt x="13999" y="9211"/>
                    <a:pt x="13999" y="9211"/>
                    <a:pt x="13999" y="9211"/>
                  </a:cubicBezTo>
                  <a:cubicBezTo>
                    <a:pt x="20000" y="13976"/>
                    <a:pt x="20000" y="13976"/>
                    <a:pt x="20000" y="13976"/>
                  </a:cubicBezTo>
                  <a:cubicBezTo>
                    <a:pt x="20666" y="14611"/>
                    <a:pt x="21066" y="15882"/>
                    <a:pt x="21199" y="17152"/>
                  </a:cubicBezTo>
                  <a:cubicBezTo>
                    <a:pt x="21466" y="19376"/>
                    <a:pt x="21466" y="19376"/>
                    <a:pt x="21466" y="19376"/>
                  </a:cubicBezTo>
                  <a:cubicBezTo>
                    <a:pt x="21600" y="20647"/>
                    <a:pt x="21199" y="21600"/>
                    <a:pt x="20800" y="21600"/>
                  </a:cubicBezTo>
                  <a:cubicBezTo>
                    <a:pt x="1066" y="16200"/>
                    <a:pt x="1066" y="16200"/>
                    <a:pt x="1066" y="16200"/>
                  </a:cubicBezTo>
                  <a:cubicBezTo>
                    <a:pt x="400" y="15882"/>
                    <a:pt x="0" y="14611"/>
                    <a:pt x="133" y="13023"/>
                  </a:cubicBezTo>
                  <a:cubicBezTo>
                    <a:pt x="2133" y="0"/>
                    <a:pt x="2133" y="0"/>
                    <a:pt x="2133" y="0"/>
                  </a:cubicBezTo>
                  <a:cubicBezTo>
                    <a:pt x="5066" y="2223"/>
                    <a:pt x="5066" y="2223"/>
                    <a:pt x="5066" y="2223"/>
                  </a:cubicBezTo>
                  <a:cubicBezTo>
                    <a:pt x="6000" y="3494"/>
                    <a:pt x="7066" y="3176"/>
                    <a:pt x="8133" y="2223"/>
                  </a:cubicBezTo>
                  <a:cubicBezTo>
                    <a:pt x="9200" y="952"/>
                    <a:pt x="9200" y="952"/>
                    <a:pt x="9200" y="952"/>
                  </a:cubicBezTo>
                  <a:cubicBezTo>
                    <a:pt x="9999" y="0"/>
                    <a:pt x="10933" y="635"/>
                    <a:pt x="11466" y="2223"/>
                  </a:cubicBezTo>
                  <a:close/>
                </a:path>
              </a:pathLst>
            </a:custGeom>
            <a:solidFill>
              <a:srgbClr val="282140"/>
            </a:solidFill>
            <a:ln w="9525" cap="flat" cmpd="sng">
              <a:noFill/>
              <a:prstDash val="solid"/>
              <a:round/>
            </a:ln>
          </p:spPr>
          <p:txBody>
            <a:bodyPr rtlCol="0" anchor="ctr"/>
            <a:lstStyle/>
            <a:p>
              <a:pPr algn="ctr"/>
            </a:p>
          </p:txBody>
        </p:sp>
        <p:sp>
          <p:nvSpPr>
            <p:cNvPr id="1200" name="曲线"/>
            <p:cNvSpPr/>
            <p:nvPr/>
          </p:nvSpPr>
          <p:spPr>
            <a:xfrm>
              <a:off x="1278204" y="2548857"/>
              <a:ext cx="313993" cy="563478"/>
            </a:xfrm>
            <a:custGeom>
              <a:avLst/>
              <a:gdLst>
                <a:gd name="T1" fmla="*/ 0 w 21600"/>
                <a:gd name="T2" fmla="*/ 0 h 21600"/>
                <a:gd name="T3" fmla="*/ 21600 w 21600"/>
                <a:gd name="T4" fmla="*/ 21600 h 21600"/>
              </a:gdLst>
              <a:ahLst/>
              <a:cxnLst/>
              <a:rect l="T1" t="T2" r="T3" b="T4"/>
              <a:pathLst>
                <a:path w="21600" h="21600">
                  <a:moveTo>
                    <a:pt x="6408" y="0"/>
                  </a:moveTo>
                  <a:cubicBezTo>
                    <a:pt x="5696" y="132"/>
                    <a:pt x="5696" y="132"/>
                    <a:pt x="5696" y="132"/>
                  </a:cubicBezTo>
                  <a:cubicBezTo>
                    <a:pt x="2729" y="594"/>
                    <a:pt x="474" y="1981"/>
                    <a:pt x="118" y="3566"/>
                  </a:cubicBezTo>
                  <a:cubicBezTo>
                    <a:pt x="0" y="21600"/>
                    <a:pt x="0" y="21600"/>
                    <a:pt x="0" y="21600"/>
                  </a:cubicBezTo>
                  <a:cubicBezTo>
                    <a:pt x="15903" y="21269"/>
                    <a:pt x="20531" y="17966"/>
                    <a:pt x="20531" y="17966"/>
                  </a:cubicBezTo>
                  <a:cubicBezTo>
                    <a:pt x="21600" y="3368"/>
                    <a:pt x="21600" y="3368"/>
                    <a:pt x="21600" y="3368"/>
                  </a:cubicBezTo>
                  <a:cubicBezTo>
                    <a:pt x="21600" y="1849"/>
                    <a:pt x="20057" y="396"/>
                    <a:pt x="17090" y="66"/>
                  </a:cubicBezTo>
                  <a:lnTo>
                    <a:pt x="6408" y="0"/>
                  </a:lnTo>
                  <a:close/>
                </a:path>
              </a:pathLst>
            </a:custGeom>
            <a:solidFill>
              <a:srgbClr val="4874B9"/>
            </a:solidFill>
            <a:ln w="9525" cap="flat" cmpd="sng">
              <a:noFill/>
              <a:prstDash val="solid"/>
              <a:round/>
            </a:ln>
          </p:spPr>
          <p:txBody>
            <a:bodyPr rtlCol="0" anchor="ctr"/>
            <a:lstStyle/>
            <a:p>
              <a:pPr algn="ctr"/>
            </a:p>
          </p:txBody>
        </p:sp>
        <p:sp>
          <p:nvSpPr>
            <p:cNvPr id="1201" name="曲线"/>
            <p:cNvSpPr/>
            <p:nvPr/>
          </p:nvSpPr>
          <p:spPr>
            <a:xfrm>
              <a:off x="1396362" y="2547764"/>
              <a:ext cx="82054" cy="85342"/>
            </a:xfrm>
            <a:custGeom>
              <a:avLst/>
              <a:gdLst>
                <a:gd name="T1" fmla="*/ 0 w 21600"/>
                <a:gd name="T2" fmla="*/ 0 h 21600"/>
                <a:gd name="T3" fmla="*/ 21600 w 21600"/>
                <a:gd name="T4" fmla="*/ 21600 h 21600"/>
              </a:gdLst>
              <a:ahLst/>
              <a:cxnLst/>
              <a:rect l="T1" t="T2" r="T3" b="T4"/>
              <a:pathLst>
                <a:path w="21600" h="21600">
                  <a:moveTo>
                    <a:pt x="21600" y="16892"/>
                  </a:moveTo>
                  <a:lnTo>
                    <a:pt x="0" y="21600"/>
                  </a:lnTo>
                  <a:lnTo>
                    <a:pt x="0" y="0"/>
                  </a:lnTo>
                  <a:lnTo>
                    <a:pt x="21600" y="16892"/>
                  </a:lnTo>
                  <a:close/>
                </a:path>
              </a:pathLst>
            </a:custGeom>
            <a:solidFill>
              <a:srgbClr val="F1F1F1"/>
            </a:solidFill>
            <a:ln w="9525" cap="flat" cmpd="sng">
              <a:noFill/>
              <a:prstDash val="solid"/>
              <a:round/>
            </a:ln>
          </p:spPr>
          <p:txBody>
            <a:bodyPr rtlCol="0" anchor="ctr"/>
            <a:lstStyle/>
            <a:p>
              <a:pPr algn="ctr"/>
            </a:p>
          </p:txBody>
        </p:sp>
        <p:sp>
          <p:nvSpPr>
            <p:cNvPr id="1202" name="曲线"/>
            <p:cNvSpPr/>
            <p:nvPr/>
          </p:nvSpPr>
          <p:spPr>
            <a:xfrm>
              <a:off x="1478415" y="2545575"/>
              <a:ext cx="37197" cy="75495"/>
            </a:xfrm>
            <a:custGeom>
              <a:avLst/>
              <a:gdLst>
                <a:gd name="T1" fmla="*/ 0 w 21600"/>
                <a:gd name="T2" fmla="*/ 0 h 21600"/>
                <a:gd name="T3" fmla="*/ 21600 w 21600"/>
                <a:gd name="T4" fmla="*/ 21600 h 21600"/>
              </a:gdLst>
              <a:ahLst/>
              <a:cxnLst/>
              <a:rect l="T1" t="T2" r="T3" b="T4"/>
              <a:pathLst>
                <a:path w="21600" h="21600">
                  <a:moveTo>
                    <a:pt x="0" y="19721"/>
                  </a:moveTo>
                  <a:lnTo>
                    <a:pt x="21600" y="21600"/>
                  </a:lnTo>
                  <a:lnTo>
                    <a:pt x="1905" y="0"/>
                  </a:lnTo>
                  <a:lnTo>
                    <a:pt x="0" y="19721"/>
                  </a:lnTo>
                  <a:close/>
                </a:path>
              </a:pathLst>
            </a:custGeom>
            <a:solidFill>
              <a:srgbClr val="F1F1F1"/>
            </a:solidFill>
            <a:ln w="9525" cap="flat" cmpd="sng">
              <a:noFill/>
              <a:prstDash val="solid"/>
              <a:round/>
            </a:ln>
          </p:spPr>
          <p:txBody>
            <a:bodyPr rtlCol="0" anchor="ctr"/>
            <a:lstStyle/>
            <a:p>
              <a:pPr algn="ctr"/>
            </a:p>
          </p:txBody>
        </p:sp>
        <p:sp>
          <p:nvSpPr>
            <p:cNvPr id="1203" name="曲线"/>
            <p:cNvSpPr/>
            <p:nvPr/>
          </p:nvSpPr>
          <p:spPr>
            <a:xfrm>
              <a:off x="1170987" y="3098112"/>
              <a:ext cx="119252" cy="119260"/>
            </a:xfrm>
            <a:custGeom>
              <a:avLst/>
              <a:gdLst>
                <a:gd name="T1" fmla="*/ 0 w 21600"/>
                <a:gd name="T2" fmla="*/ 0 h 21600"/>
                <a:gd name="T3" fmla="*/ 21600 w 21600"/>
                <a:gd name="T4" fmla="*/ 21600 h 21600"/>
              </a:gdLst>
              <a:ahLst/>
              <a:cxnLst/>
              <a:rect l="T1" t="T2" r="T3" b="T4"/>
              <a:pathLst>
                <a:path w="21600" h="21600">
                  <a:moveTo>
                    <a:pt x="7200" y="2191"/>
                  </a:moveTo>
                  <a:cubicBezTo>
                    <a:pt x="2504" y="4069"/>
                    <a:pt x="0" y="9704"/>
                    <a:pt x="2191" y="14399"/>
                  </a:cubicBezTo>
                  <a:cubicBezTo>
                    <a:pt x="4069" y="19095"/>
                    <a:pt x="9704" y="21599"/>
                    <a:pt x="14400" y="19408"/>
                  </a:cubicBezTo>
                  <a:cubicBezTo>
                    <a:pt x="19095" y="17530"/>
                    <a:pt x="21600" y="11895"/>
                    <a:pt x="19408" y="7200"/>
                  </a:cubicBezTo>
                  <a:cubicBezTo>
                    <a:pt x="17530" y="2191"/>
                    <a:pt x="11895" y="0"/>
                    <a:pt x="7200" y="2191"/>
                  </a:cubicBezTo>
                  <a:close/>
                </a:path>
              </a:pathLst>
            </a:custGeom>
            <a:solidFill>
              <a:srgbClr val="DEAFA4"/>
            </a:solidFill>
            <a:ln w="9525" cap="flat" cmpd="sng">
              <a:noFill/>
              <a:prstDash val="solid"/>
              <a:round/>
            </a:ln>
          </p:spPr>
          <p:txBody>
            <a:bodyPr rtlCol="0" anchor="ctr"/>
            <a:lstStyle/>
            <a:p>
              <a:pPr algn="ctr"/>
            </a:p>
          </p:txBody>
        </p:sp>
        <p:sp>
          <p:nvSpPr>
            <p:cNvPr id="1204" name="曲线"/>
            <p:cNvSpPr/>
            <p:nvPr/>
          </p:nvSpPr>
          <p:spPr>
            <a:xfrm>
              <a:off x="1168798" y="3049970"/>
              <a:ext cx="77678" cy="108319"/>
            </a:xfrm>
            <a:custGeom>
              <a:avLst/>
              <a:gdLst>
                <a:gd name="T1" fmla="*/ 0 w 21600"/>
                <a:gd name="T2" fmla="*/ 0 h 21600"/>
                <a:gd name="T3" fmla="*/ 21600 w 21600"/>
                <a:gd name="T4" fmla="*/ 21600 h 21600"/>
              </a:gdLst>
              <a:ahLst/>
              <a:cxnLst/>
              <a:rect l="T1" t="T2" r="T3" b="T4"/>
              <a:pathLst>
                <a:path w="21600" h="21600">
                  <a:moveTo>
                    <a:pt x="1439" y="7542"/>
                  </a:moveTo>
                  <a:cubicBezTo>
                    <a:pt x="7200" y="17485"/>
                    <a:pt x="7200" y="17485"/>
                    <a:pt x="7200" y="17485"/>
                  </a:cubicBezTo>
                  <a:cubicBezTo>
                    <a:pt x="8639" y="20228"/>
                    <a:pt x="12960" y="21600"/>
                    <a:pt x="16320" y="20228"/>
                  </a:cubicBezTo>
                  <a:cubicBezTo>
                    <a:pt x="20160" y="19200"/>
                    <a:pt x="21600" y="16457"/>
                    <a:pt x="20160" y="13714"/>
                  </a:cubicBezTo>
                  <a:cubicBezTo>
                    <a:pt x="14400" y="3771"/>
                    <a:pt x="14400" y="3771"/>
                    <a:pt x="14400" y="3771"/>
                  </a:cubicBezTo>
                  <a:cubicBezTo>
                    <a:pt x="12960" y="1371"/>
                    <a:pt x="8639" y="0"/>
                    <a:pt x="5279" y="1028"/>
                  </a:cubicBezTo>
                  <a:cubicBezTo>
                    <a:pt x="1439" y="2057"/>
                    <a:pt x="0" y="5142"/>
                    <a:pt x="1439" y="7542"/>
                  </a:cubicBezTo>
                  <a:close/>
                </a:path>
              </a:pathLst>
            </a:custGeom>
            <a:solidFill>
              <a:srgbClr val="DEAFA4"/>
            </a:solidFill>
            <a:ln w="9525" cap="flat" cmpd="sng">
              <a:noFill/>
              <a:prstDash val="solid"/>
              <a:round/>
            </a:ln>
          </p:spPr>
          <p:txBody>
            <a:bodyPr rtlCol="0" anchor="ctr"/>
            <a:lstStyle/>
            <a:p>
              <a:pPr algn="ctr"/>
            </a:p>
          </p:txBody>
        </p:sp>
        <p:sp>
          <p:nvSpPr>
            <p:cNvPr id="1205" name="曲线"/>
            <p:cNvSpPr/>
            <p:nvPr/>
          </p:nvSpPr>
          <p:spPr>
            <a:xfrm>
              <a:off x="1063769" y="2557610"/>
              <a:ext cx="331498" cy="564572"/>
            </a:xfrm>
            <a:custGeom>
              <a:avLst/>
              <a:gdLst>
                <a:gd name="T1" fmla="*/ 0 w 21600"/>
                <a:gd name="T2" fmla="*/ 0 h 21600"/>
                <a:gd name="T3" fmla="*/ 21600 w 21600"/>
                <a:gd name="T4" fmla="*/ 21600 h 21600"/>
              </a:gdLst>
              <a:ahLst/>
              <a:cxnLst/>
              <a:rect l="T1" t="T2" r="T3" b="T4"/>
              <a:pathLst>
                <a:path w="21600" h="21600">
                  <a:moveTo>
                    <a:pt x="6524" y="21600"/>
                  </a:moveTo>
                  <a:cubicBezTo>
                    <a:pt x="12487" y="20414"/>
                    <a:pt x="12487" y="20414"/>
                    <a:pt x="12487" y="20414"/>
                  </a:cubicBezTo>
                  <a:cubicBezTo>
                    <a:pt x="6975" y="10800"/>
                    <a:pt x="6975" y="10800"/>
                    <a:pt x="6975" y="10800"/>
                  </a:cubicBezTo>
                  <a:cubicBezTo>
                    <a:pt x="20249" y="3753"/>
                    <a:pt x="20249" y="3753"/>
                    <a:pt x="20249" y="3753"/>
                  </a:cubicBezTo>
                  <a:cubicBezTo>
                    <a:pt x="21487" y="3029"/>
                    <a:pt x="21600" y="1909"/>
                    <a:pt x="20362" y="1119"/>
                  </a:cubicBezTo>
                  <a:cubicBezTo>
                    <a:pt x="19237" y="395"/>
                    <a:pt x="17662" y="0"/>
                    <a:pt x="16425" y="724"/>
                  </a:cubicBezTo>
                  <a:cubicBezTo>
                    <a:pt x="1237" y="8890"/>
                    <a:pt x="1237" y="8890"/>
                    <a:pt x="1237" y="8890"/>
                  </a:cubicBezTo>
                  <a:cubicBezTo>
                    <a:pt x="337" y="9417"/>
                    <a:pt x="0" y="10141"/>
                    <a:pt x="337" y="10865"/>
                  </a:cubicBezTo>
                  <a:lnTo>
                    <a:pt x="6524" y="21600"/>
                  </a:lnTo>
                  <a:close/>
                </a:path>
              </a:pathLst>
            </a:custGeom>
            <a:solidFill>
              <a:srgbClr val="4874B9"/>
            </a:solidFill>
            <a:ln w="9525" cap="flat" cmpd="sng">
              <a:noFill/>
              <a:prstDash val="solid"/>
              <a:round/>
            </a:ln>
          </p:spPr>
          <p:txBody>
            <a:bodyPr rtlCol="0" anchor="ctr"/>
            <a:lstStyle/>
            <a:p>
              <a:pPr algn="ctr"/>
            </a:p>
          </p:txBody>
        </p:sp>
        <p:sp>
          <p:nvSpPr>
            <p:cNvPr id="1206" name="曲线"/>
            <p:cNvSpPr/>
            <p:nvPr/>
          </p:nvSpPr>
          <p:spPr>
            <a:xfrm>
              <a:off x="1396362" y="2414279"/>
              <a:ext cx="106123" cy="200226"/>
            </a:xfrm>
            <a:custGeom>
              <a:avLst/>
              <a:gdLst>
                <a:gd name="T1" fmla="*/ 0 w 21600"/>
                <a:gd name="T2" fmla="*/ 0 h 21600"/>
                <a:gd name="T3" fmla="*/ 21600 w 21600"/>
                <a:gd name="T4" fmla="*/ 21600 h 21600"/>
              </a:gdLst>
              <a:ahLst/>
              <a:cxnLst/>
              <a:rect l="T1" t="T2" r="T3" b="T4"/>
              <a:pathLst>
                <a:path w="21600" h="21600">
                  <a:moveTo>
                    <a:pt x="3340" y="0"/>
                  </a:moveTo>
                  <a:lnTo>
                    <a:pt x="0" y="14754"/>
                  </a:lnTo>
                  <a:lnTo>
                    <a:pt x="16701" y="21600"/>
                  </a:lnTo>
                  <a:lnTo>
                    <a:pt x="21600" y="6963"/>
                  </a:lnTo>
                  <a:lnTo>
                    <a:pt x="3340" y="0"/>
                  </a:lnTo>
                  <a:close/>
                </a:path>
              </a:pathLst>
            </a:custGeom>
            <a:solidFill>
              <a:srgbClr val="DEAFA4"/>
            </a:solidFill>
            <a:ln w="9525" cap="flat" cmpd="sng">
              <a:noFill/>
              <a:prstDash val="solid"/>
              <a:round/>
            </a:ln>
          </p:spPr>
          <p:txBody>
            <a:bodyPr rtlCol="0" anchor="ctr"/>
            <a:lstStyle/>
            <a:p>
              <a:pPr algn="ctr"/>
            </a:p>
          </p:txBody>
        </p:sp>
        <p:sp>
          <p:nvSpPr>
            <p:cNvPr id="1207" name="曲线"/>
            <p:cNvSpPr/>
            <p:nvPr/>
          </p:nvSpPr>
          <p:spPr>
            <a:xfrm>
              <a:off x="1398550" y="2272042"/>
              <a:ext cx="210058" cy="246180"/>
            </a:xfrm>
            <a:custGeom>
              <a:avLst/>
              <a:gdLst>
                <a:gd name="T1" fmla="*/ 0 w 21600"/>
                <a:gd name="T2" fmla="*/ 0 h 21600"/>
                <a:gd name="T3" fmla="*/ 21600 w 21600"/>
                <a:gd name="T4" fmla="*/ 21600 h 21600"/>
              </a:gdLst>
              <a:ahLst/>
              <a:cxnLst/>
              <a:rect l="T1" t="T2" r="T3" b="T4"/>
              <a:pathLst>
                <a:path w="21600" h="21600">
                  <a:moveTo>
                    <a:pt x="12216" y="20995"/>
                  </a:moveTo>
                  <a:cubicBezTo>
                    <a:pt x="13278" y="20844"/>
                    <a:pt x="13278" y="20844"/>
                    <a:pt x="13278" y="20844"/>
                  </a:cubicBezTo>
                  <a:cubicBezTo>
                    <a:pt x="18236" y="20240"/>
                    <a:pt x="21600" y="16464"/>
                    <a:pt x="20891" y="12234"/>
                  </a:cubicBezTo>
                  <a:cubicBezTo>
                    <a:pt x="18944" y="0"/>
                    <a:pt x="18944" y="0"/>
                    <a:pt x="18944" y="0"/>
                  </a:cubicBezTo>
                  <a:cubicBezTo>
                    <a:pt x="0" y="2265"/>
                    <a:pt x="0" y="2265"/>
                    <a:pt x="0" y="2265"/>
                  </a:cubicBezTo>
                  <a:cubicBezTo>
                    <a:pt x="2124" y="14500"/>
                    <a:pt x="2124" y="14500"/>
                    <a:pt x="2124" y="14500"/>
                  </a:cubicBezTo>
                  <a:cubicBezTo>
                    <a:pt x="2832" y="18730"/>
                    <a:pt x="7259" y="21600"/>
                    <a:pt x="12216" y="20995"/>
                  </a:cubicBezTo>
                  <a:close/>
                </a:path>
              </a:pathLst>
            </a:custGeom>
            <a:solidFill>
              <a:srgbClr val="DEAFA4"/>
            </a:solidFill>
            <a:ln w="9525" cap="flat" cmpd="sng">
              <a:noFill/>
              <a:prstDash val="solid"/>
              <a:round/>
            </a:ln>
          </p:spPr>
          <p:txBody>
            <a:bodyPr rtlCol="0" anchor="ctr"/>
            <a:lstStyle/>
            <a:p>
              <a:pPr algn="ctr"/>
            </a:p>
          </p:txBody>
        </p:sp>
        <p:sp>
          <p:nvSpPr>
            <p:cNvPr id="1208" name="曲线"/>
            <p:cNvSpPr/>
            <p:nvPr/>
          </p:nvSpPr>
          <p:spPr>
            <a:xfrm>
              <a:off x="1350411" y="2200923"/>
              <a:ext cx="263667" cy="196943"/>
            </a:xfrm>
            <a:custGeom>
              <a:avLst/>
              <a:gdLst>
                <a:gd name="T1" fmla="*/ 0 w 21600"/>
                <a:gd name="T2" fmla="*/ 0 h 21600"/>
                <a:gd name="T3" fmla="*/ 21600 w 21600"/>
                <a:gd name="T4" fmla="*/ 21600 h 21600"/>
              </a:gdLst>
              <a:ahLst/>
              <a:cxnLst/>
              <a:rect l="T1" t="T2" r="T3" b="T4"/>
              <a:pathLst>
                <a:path w="21600" h="21600">
                  <a:moveTo>
                    <a:pt x="5929" y="21600"/>
                  </a:moveTo>
                  <a:cubicBezTo>
                    <a:pt x="5929" y="21600"/>
                    <a:pt x="8894" y="17621"/>
                    <a:pt x="8752" y="11178"/>
                  </a:cubicBezTo>
                  <a:cubicBezTo>
                    <a:pt x="8752" y="11178"/>
                    <a:pt x="21600" y="13831"/>
                    <a:pt x="21600" y="6821"/>
                  </a:cubicBezTo>
                  <a:cubicBezTo>
                    <a:pt x="21458" y="189"/>
                    <a:pt x="16799" y="0"/>
                    <a:pt x="12988" y="2652"/>
                  </a:cubicBezTo>
                  <a:cubicBezTo>
                    <a:pt x="10870" y="3978"/>
                    <a:pt x="6494" y="6252"/>
                    <a:pt x="3811" y="7578"/>
                  </a:cubicBezTo>
                  <a:cubicBezTo>
                    <a:pt x="2823" y="7957"/>
                    <a:pt x="1835" y="8905"/>
                    <a:pt x="1270" y="10421"/>
                  </a:cubicBezTo>
                  <a:cubicBezTo>
                    <a:pt x="423" y="12505"/>
                    <a:pt x="0" y="16105"/>
                    <a:pt x="3670" y="19326"/>
                  </a:cubicBezTo>
                  <a:lnTo>
                    <a:pt x="5929" y="21600"/>
                  </a:lnTo>
                  <a:close/>
                </a:path>
              </a:pathLst>
            </a:custGeom>
            <a:solidFill>
              <a:srgbClr val="282140"/>
            </a:solidFill>
            <a:ln w="9525" cap="flat" cmpd="sng">
              <a:noFill/>
              <a:prstDash val="solid"/>
              <a:round/>
            </a:ln>
          </p:spPr>
          <p:txBody>
            <a:bodyPr rtlCol="0" anchor="ctr"/>
            <a:lstStyle/>
            <a:p>
              <a:pPr algn="ctr"/>
            </a:p>
          </p:txBody>
        </p:sp>
        <p:sp>
          <p:nvSpPr>
            <p:cNvPr id="1209" name="曲线"/>
            <p:cNvSpPr/>
            <p:nvPr/>
          </p:nvSpPr>
          <p:spPr>
            <a:xfrm>
              <a:off x="1367916" y="2257818"/>
              <a:ext cx="32821" cy="27353"/>
            </a:xfrm>
            <a:custGeom>
              <a:avLst/>
              <a:gdLst>
                <a:gd name="T1" fmla="*/ 0 w 21600"/>
                <a:gd name="T2" fmla="*/ 0 h 21600"/>
                <a:gd name="T3" fmla="*/ 21600 w 21600"/>
                <a:gd name="T4" fmla="*/ 21600 h 21600"/>
              </a:gdLst>
              <a:ahLst/>
              <a:cxnLst/>
              <a:rect l="T1" t="T2" r="T3" b="T4"/>
              <a:pathLst>
                <a:path w="21600" h="21600">
                  <a:moveTo>
                    <a:pt x="12505" y="21600"/>
                  </a:moveTo>
                  <a:cubicBezTo>
                    <a:pt x="0" y="0"/>
                    <a:pt x="0" y="0"/>
                    <a:pt x="0" y="0"/>
                  </a:cubicBezTo>
                  <a:cubicBezTo>
                    <a:pt x="0" y="0"/>
                    <a:pt x="21600" y="9450"/>
                    <a:pt x="21600" y="18900"/>
                  </a:cubicBezTo>
                  <a:lnTo>
                    <a:pt x="12505" y="21600"/>
                  </a:lnTo>
                  <a:close/>
                </a:path>
              </a:pathLst>
            </a:custGeom>
            <a:solidFill>
              <a:srgbClr val="282140"/>
            </a:solidFill>
            <a:ln w="9525" cap="flat" cmpd="sng">
              <a:noFill/>
              <a:prstDash val="solid"/>
              <a:round/>
            </a:ln>
          </p:spPr>
          <p:txBody>
            <a:bodyPr rtlCol="0" anchor="ctr"/>
            <a:lstStyle/>
            <a:p>
              <a:pPr algn="ctr"/>
            </a:p>
          </p:txBody>
        </p:sp>
        <p:sp>
          <p:nvSpPr>
            <p:cNvPr id="1210" name="曲线"/>
            <p:cNvSpPr/>
            <p:nvPr/>
          </p:nvSpPr>
          <p:spPr>
            <a:xfrm>
              <a:off x="1386514" y="2240312"/>
              <a:ext cx="26257" cy="44859"/>
            </a:xfrm>
            <a:custGeom>
              <a:avLst/>
              <a:gdLst>
                <a:gd name="T1" fmla="*/ 0 w 21600"/>
                <a:gd name="T2" fmla="*/ 0 h 21600"/>
                <a:gd name="T3" fmla="*/ 21600 w 21600"/>
                <a:gd name="T4" fmla="*/ 21600 h 21600"/>
              </a:gdLst>
              <a:ahLst/>
              <a:cxnLst/>
              <a:rect l="T1" t="T2" r="T3" b="T4"/>
              <a:pathLst>
                <a:path w="21600" h="21600">
                  <a:moveTo>
                    <a:pt x="0" y="21600"/>
                  </a:moveTo>
                  <a:cubicBezTo>
                    <a:pt x="0" y="21600"/>
                    <a:pt x="2879" y="5815"/>
                    <a:pt x="21600" y="0"/>
                  </a:cubicBezTo>
                  <a:cubicBezTo>
                    <a:pt x="21600" y="0"/>
                    <a:pt x="10080" y="10800"/>
                    <a:pt x="15839" y="17446"/>
                  </a:cubicBezTo>
                  <a:lnTo>
                    <a:pt x="0" y="21600"/>
                  </a:lnTo>
                  <a:close/>
                </a:path>
              </a:pathLst>
            </a:custGeom>
            <a:solidFill>
              <a:srgbClr val="282140"/>
            </a:solidFill>
            <a:ln w="9525" cap="flat" cmpd="sng">
              <a:noFill/>
              <a:prstDash val="solid"/>
              <a:round/>
            </a:ln>
          </p:spPr>
          <p:txBody>
            <a:bodyPr rtlCol="0" anchor="ctr"/>
            <a:lstStyle/>
            <a:p>
              <a:pPr algn="ctr"/>
            </a:p>
          </p:txBody>
        </p:sp>
        <p:sp>
          <p:nvSpPr>
            <p:cNvPr id="1211" name="曲线"/>
            <p:cNvSpPr/>
            <p:nvPr/>
          </p:nvSpPr>
          <p:spPr>
            <a:xfrm>
              <a:off x="1569222" y="2359573"/>
              <a:ext cx="20787" cy="20788"/>
            </a:xfrm>
            <a:custGeom>
              <a:avLst/>
              <a:gdLst>
                <a:gd name="T1" fmla="*/ 0 w 21600"/>
                <a:gd name="T2" fmla="*/ 0 h 21600"/>
                <a:gd name="T3" fmla="*/ 21600 w 21600"/>
                <a:gd name="T4" fmla="*/ 21600 h 21600"/>
              </a:gdLst>
              <a:ahLst/>
              <a:cxnLst/>
              <a:rect l="T1" t="T2" r="T3" b="T4"/>
              <a:pathLst>
                <a:path w="21600" h="21600">
                  <a:moveTo>
                    <a:pt x="0" y="10800"/>
                  </a:moveTo>
                  <a:cubicBezTo>
                    <a:pt x="0" y="18000"/>
                    <a:pt x="5400" y="21600"/>
                    <a:pt x="10800" y="21600"/>
                  </a:cubicBezTo>
                  <a:cubicBezTo>
                    <a:pt x="16200" y="21600"/>
                    <a:pt x="21600" y="16200"/>
                    <a:pt x="21600" y="10800"/>
                  </a:cubicBezTo>
                  <a:cubicBezTo>
                    <a:pt x="21600" y="3599"/>
                    <a:pt x="16200" y="0"/>
                    <a:pt x="8999" y="0"/>
                  </a:cubicBezTo>
                  <a:cubicBezTo>
                    <a:pt x="3599" y="1800"/>
                    <a:pt x="0" y="5399"/>
                    <a:pt x="0" y="10800"/>
                  </a:cubicBezTo>
                  <a:close/>
                </a:path>
              </a:pathLst>
            </a:custGeom>
            <a:solidFill>
              <a:srgbClr val="121932"/>
            </a:solidFill>
            <a:ln w="9525" cap="flat" cmpd="sng">
              <a:noFill/>
              <a:prstDash val="solid"/>
              <a:round/>
            </a:ln>
          </p:spPr>
          <p:txBody>
            <a:bodyPr rtlCol="0" anchor="ctr"/>
            <a:lstStyle/>
            <a:p>
              <a:pPr algn="ctr"/>
            </a:p>
          </p:txBody>
        </p:sp>
        <p:sp>
          <p:nvSpPr>
            <p:cNvPr id="1212" name="曲线"/>
            <p:cNvSpPr/>
            <p:nvPr/>
          </p:nvSpPr>
          <p:spPr>
            <a:xfrm>
              <a:off x="1500296" y="2365043"/>
              <a:ext cx="20787" cy="20788"/>
            </a:xfrm>
            <a:custGeom>
              <a:avLst/>
              <a:gdLst>
                <a:gd name="T1" fmla="*/ 0 w 21600"/>
                <a:gd name="T2" fmla="*/ 0 h 21600"/>
                <a:gd name="T3" fmla="*/ 21600 w 21600"/>
                <a:gd name="T4" fmla="*/ 21600 h 21600"/>
              </a:gdLst>
              <a:ahLst/>
              <a:cxnLst/>
              <a:rect l="T1" t="T2" r="T3" b="T4"/>
              <a:pathLst>
                <a:path w="21600" h="21600">
                  <a:moveTo>
                    <a:pt x="0" y="10800"/>
                  </a:moveTo>
                  <a:cubicBezTo>
                    <a:pt x="0" y="16200"/>
                    <a:pt x="5400" y="21600"/>
                    <a:pt x="10800" y="19799"/>
                  </a:cubicBezTo>
                  <a:cubicBezTo>
                    <a:pt x="18000" y="19799"/>
                    <a:pt x="21600" y="16200"/>
                    <a:pt x="21600" y="8999"/>
                  </a:cubicBezTo>
                  <a:cubicBezTo>
                    <a:pt x="21600" y="3599"/>
                    <a:pt x="16200" y="0"/>
                    <a:pt x="10800" y="0"/>
                  </a:cubicBezTo>
                  <a:cubicBezTo>
                    <a:pt x="3599" y="0"/>
                    <a:pt x="0" y="5399"/>
                    <a:pt x="0" y="10800"/>
                  </a:cubicBezTo>
                  <a:close/>
                </a:path>
              </a:pathLst>
            </a:custGeom>
            <a:solidFill>
              <a:srgbClr val="121932"/>
            </a:solidFill>
            <a:ln w="9525" cap="flat" cmpd="sng">
              <a:noFill/>
              <a:prstDash val="solid"/>
              <a:round/>
            </a:ln>
          </p:spPr>
          <p:txBody>
            <a:bodyPr rtlCol="0" anchor="ctr"/>
            <a:lstStyle/>
            <a:p>
              <a:pPr algn="ctr"/>
            </a:p>
          </p:txBody>
        </p:sp>
        <p:sp>
          <p:nvSpPr>
            <p:cNvPr id="1213" name="曲线"/>
            <p:cNvSpPr/>
            <p:nvPr/>
          </p:nvSpPr>
          <p:spPr>
            <a:xfrm>
              <a:off x="1472945" y="2328937"/>
              <a:ext cx="62361" cy="24070"/>
            </a:xfrm>
            <a:custGeom>
              <a:avLst/>
              <a:gdLst>
                <a:gd name="T1" fmla="*/ 0 w 21600"/>
                <a:gd name="T2" fmla="*/ 0 h 21600"/>
                <a:gd name="T3" fmla="*/ 21600 w 21600"/>
                <a:gd name="T4" fmla="*/ 21600 h 21600"/>
              </a:gdLst>
              <a:ahLst/>
              <a:cxnLst/>
              <a:rect l="T1" t="T2" r="T3" b="T4"/>
              <a:pathLst>
                <a:path w="21600" h="21600">
                  <a:moveTo>
                    <a:pt x="17399" y="0"/>
                  </a:moveTo>
                  <a:cubicBezTo>
                    <a:pt x="3600" y="3085"/>
                    <a:pt x="3600" y="3085"/>
                    <a:pt x="3600" y="3085"/>
                  </a:cubicBezTo>
                  <a:cubicBezTo>
                    <a:pt x="1800" y="3085"/>
                    <a:pt x="0" y="7714"/>
                    <a:pt x="0" y="12342"/>
                  </a:cubicBezTo>
                  <a:cubicBezTo>
                    <a:pt x="600" y="16971"/>
                    <a:pt x="2399" y="21600"/>
                    <a:pt x="4200" y="21600"/>
                  </a:cubicBezTo>
                  <a:cubicBezTo>
                    <a:pt x="18000" y="18514"/>
                    <a:pt x="18000" y="18514"/>
                    <a:pt x="18000" y="18514"/>
                  </a:cubicBezTo>
                  <a:cubicBezTo>
                    <a:pt x="19799" y="18514"/>
                    <a:pt x="21600" y="13885"/>
                    <a:pt x="21600" y="9257"/>
                  </a:cubicBezTo>
                  <a:cubicBezTo>
                    <a:pt x="20999" y="3085"/>
                    <a:pt x="19799" y="0"/>
                    <a:pt x="17399" y="0"/>
                  </a:cubicBezTo>
                </a:path>
              </a:pathLst>
            </a:custGeom>
            <a:solidFill>
              <a:srgbClr val="121932"/>
            </a:solidFill>
            <a:ln w="9525" cap="flat" cmpd="sng">
              <a:noFill/>
              <a:prstDash val="solid"/>
              <a:round/>
            </a:ln>
          </p:spPr>
          <p:txBody>
            <a:bodyPr rtlCol="0" anchor="ctr"/>
            <a:lstStyle/>
            <a:p>
              <a:pPr algn="ctr"/>
            </a:p>
          </p:txBody>
        </p:sp>
        <p:sp>
          <p:nvSpPr>
            <p:cNvPr id="1214" name="曲线"/>
            <p:cNvSpPr/>
            <p:nvPr/>
          </p:nvSpPr>
          <p:spPr>
            <a:xfrm>
              <a:off x="1557187" y="2323466"/>
              <a:ext cx="47044" cy="24070"/>
            </a:xfrm>
            <a:custGeom>
              <a:avLst/>
              <a:gdLst>
                <a:gd name="T1" fmla="*/ 0 w 21600"/>
                <a:gd name="T2" fmla="*/ 0 h 21600"/>
                <a:gd name="T3" fmla="*/ 21600 w 21600"/>
                <a:gd name="T4" fmla="*/ 21600 h 21600"/>
              </a:gdLst>
              <a:ahLst/>
              <a:cxnLst/>
              <a:rect l="T1" t="T2" r="T3" b="T4"/>
              <a:pathLst>
                <a:path w="21600" h="21600">
                  <a:moveTo>
                    <a:pt x="15999" y="0"/>
                  </a:moveTo>
                  <a:cubicBezTo>
                    <a:pt x="4000" y="1542"/>
                    <a:pt x="4000" y="1542"/>
                    <a:pt x="4000" y="1542"/>
                  </a:cubicBezTo>
                  <a:cubicBezTo>
                    <a:pt x="1599" y="3085"/>
                    <a:pt x="0" y="6171"/>
                    <a:pt x="0" y="12342"/>
                  </a:cubicBezTo>
                  <a:cubicBezTo>
                    <a:pt x="0" y="16971"/>
                    <a:pt x="2400" y="21600"/>
                    <a:pt x="4799" y="20057"/>
                  </a:cubicBezTo>
                  <a:cubicBezTo>
                    <a:pt x="16800" y="18514"/>
                    <a:pt x="16800" y="18514"/>
                    <a:pt x="16800" y="18514"/>
                  </a:cubicBezTo>
                  <a:cubicBezTo>
                    <a:pt x="20000" y="18514"/>
                    <a:pt x="21600" y="13885"/>
                    <a:pt x="21600" y="9257"/>
                  </a:cubicBezTo>
                  <a:cubicBezTo>
                    <a:pt x="21600" y="4628"/>
                    <a:pt x="19199" y="0"/>
                    <a:pt x="15999" y="0"/>
                  </a:cubicBezTo>
                </a:path>
              </a:pathLst>
            </a:custGeom>
            <a:solidFill>
              <a:srgbClr val="121932"/>
            </a:solidFill>
            <a:ln w="9525" cap="flat" cmpd="sng">
              <a:noFill/>
              <a:prstDash val="solid"/>
              <a:round/>
            </a:ln>
          </p:spPr>
          <p:txBody>
            <a:bodyPr rtlCol="0" anchor="ctr"/>
            <a:lstStyle/>
            <a:p>
              <a:pPr algn="ctr"/>
            </a:p>
          </p:txBody>
        </p:sp>
        <p:sp>
          <p:nvSpPr>
            <p:cNvPr id="1215" name="曲线"/>
            <p:cNvSpPr/>
            <p:nvPr/>
          </p:nvSpPr>
          <p:spPr>
            <a:xfrm>
              <a:off x="1547341" y="2378173"/>
              <a:ext cx="30633" cy="35012"/>
            </a:xfrm>
            <a:custGeom>
              <a:avLst/>
              <a:gdLst>
                <a:gd name="T1" fmla="*/ 0 w 21600"/>
                <a:gd name="T2" fmla="*/ 0 h 21600"/>
                <a:gd name="T3" fmla="*/ 21600 w 21600"/>
                <a:gd name="T4" fmla="*/ 21600 h 21600"/>
              </a:gdLst>
              <a:ahLst/>
              <a:cxnLst/>
              <a:rect l="T1" t="T2" r="T3" b="T4"/>
              <a:pathLst>
                <a:path w="21600" h="21600">
                  <a:moveTo>
                    <a:pt x="2400" y="0"/>
                  </a:moveTo>
                  <a:cubicBezTo>
                    <a:pt x="20399" y="12960"/>
                    <a:pt x="20399" y="12960"/>
                    <a:pt x="20399" y="12960"/>
                  </a:cubicBezTo>
                  <a:cubicBezTo>
                    <a:pt x="21599" y="14040"/>
                    <a:pt x="21599" y="17280"/>
                    <a:pt x="17999" y="17280"/>
                  </a:cubicBezTo>
                  <a:cubicBezTo>
                    <a:pt x="0" y="21600"/>
                    <a:pt x="0" y="21600"/>
                    <a:pt x="0" y="21600"/>
                  </a:cubicBezTo>
                  <a:lnTo>
                    <a:pt x="2400" y="0"/>
                  </a:lnTo>
                  <a:close/>
                </a:path>
              </a:pathLst>
            </a:custGeom>
            <a:solidFill>
              <a:srgbClr val="D09680"/>
            </a:solidFill>
            <a:ln w="9525" cap="flat" cmpd="sng">
              <a:noFill/>
              <a:prstDash val="solid"/>
              <a:round/>
            </a:ln>
          </p:spPr>
          <p:txBody>
            <a:bodyPr rtlCol="0" anchor="ctr"/>
            <a:lstStyle/>
            <a:p>
              <a:pPr algn="ctr"/>
            </a:p>
          </p:txBody>
        </p:sp>
        <p:sp>
          <p:nvSpPr>
            <p:cNvPr id="1216" name="曲线"/>
            <p:cNvSpPr/>
            <p:nvPr/>
          </p:nvSpPr>
          <p:spPr>
            <a:xfrm>
              <a:off x="1405114" y="2366137"/>
              <a:ext cx="200211" cy="165214"/>
            </a:xfrm>
            <a:custGeom>
              <a:avLst/>
              <a:gdLst>
                <a:gd name="T1" fmla="*/ 0 w 21600"/>
                <a:gd name="T2" fmla="*/ 0 h 21600"/>
                <a:gd name="T3" fmla="*/ 21600 w 21600"/>
                <a:gd name="T4" fmla="*/ 21600 h 21600"/>
              </a:gdLst>
              <a:ahLst/>
              <a:cxnLst/>
              <a:rect l="T1" t="T2" r="T3" b="T4"/>
              <a:pathLst>
                <a:path w="21600" h="21600">
                  <a:moveTo>
                    <a:pt x="3724" y="0"/>
                  </a:moveTo>
                  <a:cubicBezTo>
                    <a:pt x="3724" y="0"/>
                    <a:pt x="4655" y="11699"/>
                    <a:pt x="10241" y="9224"/>
                  </a:cubicBezTo>
                  <a:cubicBezTo>
                    <a:pt x="20668" y="4500"/>
                    <a:pt x="21413" y="8100"/>
                    <a:pt x="21413" y="8100"/>
                  </a:cubicBezTo>
                  <a:cubicBezTo>
                    <a:pt x="21413" y="8100"/>
                    <a:pt x="21600" y="18675"/>
                    <a:pt x="13220" y="19574"/>
                  </a:cubicBezTo>
                  <a:cubicBezTo>
                    <a:pt x="13220" y="19574"/>
                    <a:pt x="7262" y="21600"/>
                    <a:pt x="3724" y="15974"/>
                  </a:cubicBezTo>
                  <a:cubicBezTo>
                    <a:pt x="3724" y="15974"/>
                    <a:pt x="0" y="11250"/>
                    <a:pt x="744" y="0"/>
                  </a:cubicBezTo>
                  <a:lnTo>
                    <a:pt x="3724" y="0"/>
                  </a:lnTo>
                  <a:close/>
                </a:path>
              </a:pathLst>
            </a:custGeom>
            <a:solidFill>
              <a:srgbClr val="282140"/>
            </a:solidFill>
            <a:ln w="9525" cap="flat" cmpd="sng">
              <a:noFill/>
              <a:prstDash val="solid"/>
              <a:round/>
            </a:ln>
          </p:spPr>
          <p:txBody>
            <a:bodyPr rtlCol="0" anchor="ctr"/>
            <a:lstStyle/>
            <a:p>
              <a:pPr algn="ctr"/>
            </a:p>
          </p:txBody>
        </p:sp>
        <p:sp>
          <p:nvSpPr>
            <p:cNvPr id="1217" name="曲线"/>
            <p:cNvSpPr/>
            <p:nvPr/>
          </p:nvSpPr>
          <p:spPr>
            <a:xfrm>
              <a:off x="1362446" y="2368326"/>
              <a:ext cx="66737" cy="68930"/>
            </a:xfrm>
            <a:custGeom>
              <a:avLst/>
              <a:gdLst>
                <a:gd name="T1" fmla="*/ 0 w 21600"/>
                <a:gd name="T2" fmla="*/ 0 h 21600"/>
                <a:gd name="T3" fmla="*/ 21600 w 21600"/>
                <a:gd name="T4" fmla="*/ 21600 h 21600"/>
              </a:gdLst>
              <a:ahLst/>
              <a:cxnLst/>
              <a:rect l="T1" t="T2" r="T3" b="T4"/>
              <a:pathLst>
                <a:path w="21600" h="21600">
                  <a:moveTo>
                    <a:pt x="553" y="11880"/>
                  </a:moveTo>
                  <a:cubicBezTo>
                    <a:pt x="1107" y="17820"/>
                    <a:pt x="6646" y="21600"/>
                    <a:pt x="12184" y="20520"/>
                  </a:cubicBezTo>
                  <a:cubicBezTo>
                    <a:pt x="17723" y="19980"/>
                    <a:pt x="21600" y="14580"/>
                    <a:pt x="21046" y="9180"/>
                  </a:cubicBezTo>
                  <a:cubicBezTo>
                    <a:pt x="19938" y="3780"/>
                    <a:pt x="14953" y="0"/>
                    <a:pt x="9415" y="540"/>
                  </a:cubicBezTo>
                  <a:cubicBezTo>
                    <a:pt x="3876" y="1619"/>
                    <a:pt x="0" y="6479"/>
                    <a:pt x="553" y="11880"/>
                  </a:cubicBezTo>
                  <a:close/>
                </a:path>
              </a:pathLst>
            </a:custGeom>
            <a:solidFill>
              <a:srgbClr val="DEAFA4"/>
            </a:solidFill>
            <a:ln w="9525" cap="flat" cmpd="sng">
              <a:noFill/>
              <a:prstDash val="solid"/>
              <a:round/>
            </a:ln>
          </p:spPr>
          <p:txBody>
            <a:bodyPr rtlCol="0" anchor="ctr"/>
            <a:lstStyle/>
            <a:p>
              <a:pPr algn="ctr"/>
            </a:p>
          </p:txBody>
        </p:sp>
        <p:sp>
          <p:nvSpPr>
            <p:cNvPr id="1218" name="矩形"/>
            <p:cNvSpPr/>
            <p:nvPr/>
          </p:nvSpPr>
          <p:spPr>
            <a:xfrm>
              <a:off x="1003596" y="3675814"/>
              <a:ext cx="362131" cy="30635"/>
            </a:xfrm>
            <a:prstGeom prst="rect">
              <a:avLst/>
            </a:prstGeom>
            <a:solidFill>
              <a:srgbClr val="689AD2"/>
            </a:solidFill>
            <a:ln w="9525" cap="flat" cmpd="sng">
              <a:noFill/>
              <a:prstDash val="solid"/>
              <a:round/>
            </a:ln>
          </p:spPr>
          <p:txBody>
            <a:bodyPr rtlCol="0" anchor="ctr"/>
            <a:lstStyle/>
            <a:p>
              <a:pPr algn="ctr"/>
            </a:p>
          </p:txBody>
        </p:sp>
        <p:sp>
          <p:nvSpPr>
            <p:cNvPr id="1219" name="矩形"/>
            <p:cNvSpPr/>
            <p:nvPr/>
          </p:nvSpPr>
          <p:spPr>
            <a:xfrm>
              <a:off x="948893" y="3833369"/>
              <a:ext cx="362131" cy="31730"/>
            </a:xfrm>
            <a:prstGeom prst="rect">
              <a:avLst/>
            </a:prstGeom>
            <a:solidFill>
              <a:srgbClr val="689AD2"/>
            </a:solidFill>
            <a:ln w="9525" cap="flat" cmpd="sng">
              <a:noFill/>
              <a:prstDash val="solid"/>
              <a:round/>
            </a:ln>
          </p:spPr>
          <p:txBody>
            <a:bodyPr rtlCol="0" anchor="ctr"/>
            <a:lstStyle/>
            <a:p>
              <a:pPr algn="ctr"/>
            </a:p>
          </p:txBody>
        </p:sp>
        <p:sp>
          <p:nvSpPr>
            <p:cNvPr id="1220" name="矩形"/>
            <p:cNvSpPr/>
            <p:nvPr/>
          </p:nvSpPr>
          <p:spPr>
            <a:xfrm>
              <a:off x="881062" y="3994207"/>
              <a:ext cx="362131" cy="30635"/>
            </a:xfrm>
            <a:prstGeom prst="rect">
              <a:avLst/>
            </a:prstGeom>
            <a:solidFill>
              <a:srgbClr val="689AD2"/>
            </a:solidFill>
            <a:ln w="9525" cap="flat" cmpd="sng">
              <a:noFill/>
              <a:prstDash val="solid"/>
              <a:round/>
            </a:ln>
          </p:spPr>
          <p:txBody>
            <a:bodyPr rtlCol="0" anchor="ctr"/>
            <a:lstStyle/>
            <a:p>
              <a:pPr algn="ctr"/>
            </a:p>
          </p:txBody>
        </p:sp>
        <p:sp>
          <p:nvSpPr>
            <p:cNvPr id="1221" name="矩形"/>
            <p:cNvSpPr/>
            <p:nvPr/>
          </p:nvSpPr>
          <p:spPr>
            <a:xfrm>
              <a:off x="812138" y="4153951"/>
              <a:ext cx="361037" cy="29541"/>
            </a:xfrm>
            <a:prstGeom prst="rect">
              <a:avLst/>
            </a:prstGeom>
            <a:solidFill>
              <a:srgbClr val="689AD2"/>
            </a:solidFill>
            <a:ln w="9525" cap="flat" cmpd="sng">
              <a:noFill/>
              <a:prstDash val="solid"/>
              <a:round/>
            </a:ln>
          </p:spPr>
          <p:txBody>
            <a:bodyPr rtlCol="0" anchor="ctr"/>
            <a:lstStyle/>
            <a:p>
              <a:pPr algn="ctr"/>
            </a:p>
          </p:txBody>
        </p:sp>
        <p:sp>
          <p:nvSpPr>
            <p:cNvPr id="1222" name="矩形"/>
            <p:cNvSpPr/>
            <p:nvPr/>
          </p:nvSpPr>
          <p:spPr>
            <a:xfrm>
              <a:off x="751964" y="4312600"/>
              <a:ext cx="362131" cy="30635"/>
            </a:xfrm>
            <a:prstGeom prst="rect">
              <a:avLst/>
            </a:prstGeom>
            <a:solidFill>
              <a:srgbClr val="689AD2"/>
            </a:solidFill>
            <a:ln w="9525" cap="flat" cmpd="sng">
              <a:noFill/>
              <a:prstDash val="solid"/>
              <a:round/>
            </a:ln>
          </p:spPr>
          <p:txBody>
            <a:bodyPr rtlCol="0" anchor="ctr"/>
            <a:lstStyle/>
            <a:p>
              <a:pPr algn="ctr"/>
            </a:p>
          </p:txBody>
        </p:sp>
        <p:sp>
          <p:nvSpPr>
            <p:cNvPr id="1223" name="矩形"/>
            <p:cNvSpPr/>
            <p:nvPr/>
          </p:nvSpPr>
          <p:spPr>
            <a:xfrm>
              <a:off x="692885" y="4472344"/>
              <a:ext cx="361037" cy="31730"/>
            </a:xfrm>
            <a:prstGeom prst="rect">
              <a:avLst/>
            </a:prstGeom>
            <a:solidFill>
              <a:srgbClr val="689AD2"/>
            </a:solidFill>
            <a:ln w="9525" cap="flat" cmpd="sng">
              <a:noFill/>
              <a:prstDash val="solid"/>
              <a:round/>
            </a:ln>
          </p:spPr>
          <p:txBody>
            <a:bodyPr rtlCol="0" anchor="ctr"/>
            <a:lstStyle/>
            <a:p>
              <a:pPr algn="ctr"/>
            </a:p>
          </p:txBody>
        </p:sp>
        <p:sp>
          <p:nvSpPr>
            <p:cNvPr id="1224" name="矩形"/>
            <p:cNvSpPr/>
            <p:nvPr/>
          </p:nvSpPr>
          <p:spPr>
            <a:xfrm>
              <a:off x="620678" y="4630993"/>
              <a:ext cx="361037" cy="30635"/>
            </a:xfrm>
            <a:prstGeom prst="rect">
              <a:avLst/>
            </a:prstGeom>
            <a:solidFill>
              <a:srgbClr val="689AD2"/>
            </a:solidFill>
            <a:ln w="9525" cap="flat" cmpd="sng">
              <a:noFill/>
              <a:prstDash val="solid"/>
              <a:round/>
            </a:ln>
          </p:spPr>
          <p:txBody>
            <a:bodyPr rtlCol="0" anchor="ctr"/>
            <a:lstStyle/>
            <a:p>
              <a:pPr algn="ctr"/>
            </a:p>
          </p:txBody>
        </p:sp>
        <p:sp>
          <p:nvSpPr>
            <p:cNvPr id="1225" name="矩形"/>
            <p:cNvSpPr/>
            <p:nvPr/>
          </p:nvSpPr>
          <p:spPr>
            <a:xfrm>
              <a:off x="562693" y="4790736"/>
              <a:ext cx="359943" cy="31730"/>
            </a:xfrm>
            <a:prstGeom prst="rect">
              <a:avLst/>
            </a:prstGeom>
            <a:solidFill>
              <a:srgbClr val="689AD2"/>
            </a:solidFill>
            <a:ln w="9525" cap="flat" cmpd="sng">
              <a:noFill/>
              <a:prstDash val="solid"/>
              <a:round/>
            </a:ln>
          </p:spPr>
          <p:txBody>
            <a:bodyPr rtlCol="0" anchor="ctr"/>
            <a:lstStyle/>
            <a:p>
              <a:pPr algn="ctr"/>
            </a:p>
          </p:txBody>
        </p:sp>
        <p:sp>
          <p:nvSpPr>
            <p:cNvPr id="1226" name="曲线"/>
            <p:cNvSpPr/>
            <p:nvPr/>
          </p:nvSpPr>
          <p:spPr>
            <a:xfrm>
              <a:off x="479545" y="3587190"/>
              <a:ext cx="580942" cy="1395020"/>
            </a:xfrm>
            <a:custGeom>
              <a:avLst/>
              <a:gdLst>
                <a:gd name="T1" fmla="*/ 0 w 21600"/>
                <a:gd name="T2" fmla="*/ 0 h 21600"/>
                <a:gd name="T3" fmla="*/ 21600 w 21600"/>
                <a:gd name="T4" fmla="*/ 21600 h 21600"/>
              </a:gdLst>
              <a:ahLst/>
              <a:cxnLst/>
              <a:rect l="T1" t="T2" r="T3" b="T4"/>
              <a:pathLst>
                <a:path w="21600" h="21600">
                  <a:moveTo>
                    <a:pt x="1220" y="21600"/>
                  </a:moveTo>
                  <a:lnTo>
                    <a:pt x="0" y="21600"/>
                  </a:lnTo>
                  <a:lnTo>
                    <a:pt x="20379" y="0"/>
                  </a:lnTo>
                  <a:lnTo>
                    <a:pt x="21600" y="0"/>
                  </a:lnTo>
                  <a:lnTo>
                    <a:pt x="1220" y="21600"/>
                  </a:lnTo>
                  <a:close/>
                </a:path>
              </a:pathLst>
            </a:custGeom>
            <a:solidFill>
              <a:srgbClr val="74A4E4"/>
            </a:solidFill>
            <a:ln w="9525" cap="flat" cmpd="sng">
              <a:noFill/>
              <a:prstDash val="solid"/>
              <a:round/>
            </a:ln>
          </p:spPr>
          <p:txBody>
            <a:bodyPr rtlCol="0" anchor="ctr"/>
            <a:lstStyle/>
            <a:p>
              <a:pPr algn="ctr"/>
            </a:p>
          </p:txBody>
        </p:sp>
        <p:sp>
          <p:nvSpPr>
            <p:cNvPr id="1227" name="曲线"/>
            <p:cNvSpPr/>
            <p:nvPr/>
          </p:nvSpPr>
          <p:spPr>
            <a:xfrm>
              <a:off x="841677" y="3587190"/>
              <a:ext cx="580942" cy="1395020"/>
            </a:xfrm>
            <a:custGeom>
              <a:avLst/>
              <a:gdLst>
                <a:gd name="T1" fmla="*/ 0 w 21600"/>
                <a:gd name="T2" fmla="*/ 0 h 21600"/>
                <a:gd name="T3" fmla="*/ 21600 w 21600"/>
                <a:gd name="T4" fmla="*/ 21600 h 21600"/>
              </a:gdLst>
              <a:ahLst/>
              <a:cxnLst/>
              <a:rect l="T1" t="T2" r="T3" b="T4"/>
              <a:pathLst>
                <a:path w="21600" h="21600">
                  <a:moveTo>
                    <a:pt x="1220" y="21600"/>
                  </a:moveTo>
                  <a:lnTo>
                    <a:pt x="0" y="21600"/>
                  </a:lnTo>
                  <a:lnTo>
                    <a:pt x="20379" y="0"/>
                  </a:lnTo>
                  <a:lnTo>
                    <a:pt x="21600" y="0"/>
                  </a:lnTo>
                  <a:lnTo>
                    <a:pt x="1220" y="21600"/>
                  </a:lnTo>
                  <a:close/>
                </a:path>
              </a:pathLst>
            </a:custGeom>
            <a:solidFill>
              <a:srgbClr val="74A4E4"/>
            </a:solidFill>
            <a:ln w="9525" cap="flat" cmpd="sng">
              <a:noFill/>
              <a:prstDash val="solid"/>
              <a:round/>
            </a:ln>
          </p:spPr>
          <p:txBody>
            <a:bodyPr rtlCol="0" anchor="ctr"/>
            <a:lstStyle/>
            <a:p>
              <a:pPr algn="ctr"/>
            </a:p>
          </p:txBody>
        </p:sp>
      </p:gr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3"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一、受限空间作业的概念、涉及的领域及危险特性</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234" name="矩形"/>
          <p:cNvSpPr/>
          <p:nvPr/>
        </p:nvSpPr>
        <p:spPr>
          <a:xfrm>
            <a:off x="615950" y="796925"/>
            <a:ext cx="2539999"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作业环境复杂</a:t>
            </a:r>
            <a:endParaRPr lang="zh-CN" altLang="en-US" sz="18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235" name="矩形"/>
          <p:cNvSpPr/>
          <p:nvPr/>
        </p:nvSpPr>
        <p:spPr>
          <a:xfrm>
            <a:off x="915669" y="1252855"/>
            <a:ext cx="7312025" cy="166306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对工人的安全和健康最严重的威胁来自受限空间的气体环境。受限空间中气体所产生的危险是看不到的，而且通常是致命的，受限空间的不良通风会导致其内部的气体非但不能支持生命，而且会对生命构成威胁。可燃性气体、有毒气体（硫化氢和一氧化碳是密闭空间最常见的两种有毒气体）和缺氧是密闭空间导致死亡的最主要因素。超过60%的伤亡是由试图营救先进入密闭空间的遇难者。</a:t>
            </a:r>
            <a:endPar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pSp>
        <p:nvGrpSpPr>
          <p:cNvPr id="1244" name="组合"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634" y="3333115"/>
            <a:ext cx="9094470" cy="1551940"/>
            <a:chOff x="634" y="3333115"/>
            <a:chExt cx="9094470" cy="1551940"/>
          </a:xfrm>
        </p:grpSpPr>
        <p:sp>
          <p:nvSpPr>
            <p:cNvPr id="1236" name="矩形"/>
            <p:cNvSpPr/>
            <p:nvPr/>
          </p:nvSpPr>
          <p:spPr>
            <a:xfrm>
              <a:off x="634" y="4732190"/>
              <a:ext cx="9094470" cy="152865"/>
            </a:xfrm>
            <a:prstGeom prst="rect">
              <a:avLst/>
            </a:prstGeom>
            <a:solidFill>
              <a:srgbClr val="C9DBE7"/>
            </a:solidFill>
            <a:ln w="9525" cap="flat" cmpd="sng">
              <a:noFill/>
              <a:prstDash val="solid"/>
              <a:round/>
            </a:ln>
          </p:spPr>
          <p:txBody>
            <a:bodyPr rtlCol="0" anchor="ctr"/>
            <a:lstStyle/>
            <a:p>
              <a:pPr algn="ctr"/>
            </a:p>
          </p:txBody>
        </p:sp>
        <p:sp>
          <p:nvSpPr>
            <p:cNvPr id="1237" name="曲线"/>
            <p:cNvSpPr/>
            <p:nvPr/>
          </p:nvSpPr>
          <p:spPr>
            <a:xfrm>
              <a:off x="927908" y="3579154"/>
              <a:ext cx="1518990" cy="1281150"/>
            </a:xfrm>
            <a:custGeom>
              <a:avLst/>
              <a:gdLst>
                <a:gd name="T1" fmla="*/ 0 w 21600"/>
                <a:gd name="T2" fmla="*/ 0 h 21600"/>
                <a:gd name="T3" fmla="*/ 21600 w 21600"/>
                <a:gd name="T4" fmla="*/ 21600 h 21600"/>
              </a:gdLst>
              <a:ahLst/>
              <a:cxnLst/>
              <a:rect l="T1" t="T2" r="T3" b="T4"/>
              <a:pathLst>
                <a:path w="21600" h="21600">
                  <a:moveTo>
                    <a:pt x="0" y="19958"/>
                  </a:moveTo>
                  <a:cubicBezTo>
                    <a:pt x="1415" y="19958"/>
                    <a:pt x="1415" y="19958"/>
                    <a:pt x="1415" y="19958"/>
                  </a:cubicBezTo>
                  <a:cubicBezTo>
                    <a:pt x="1415" y="5183"/>
                    <a:pt x="1415" y="5183"/>
                    <a:pt x="1415" y="5183"/>
                  </a:cubicBezTo>
                  <a:cubicBezTo>
                    <a:pt x="1415" y="4579"/>
                    <a:pt x="1415" y="4579"/>
                    <a:pt x="1415" y="4579"/>
                  </a:cubicBezTo>
                  <a:cubicBezTo>
                    <a:pt x="1936" y="4406"/>
                    <a:pt x="1936" y="4406"/>
                    <a:pt x="1936" y="4406"/>
                  </a:cubicBezTo>
                  <a:cubicBezTo>
                    <a:pt x="15045" y="345"/>
                    <a:pt x="15045" y="345"/>
                    <a:pt x="15045" y="345"/>
                  </a:cubicBezTo>
                  <a:cubicBezTo>
                    <a:pt x="15939" y="0"/>
                    <a:pt x="15939" y="0"/>
                    <a:pt x="15939" y="0"/>
                  </a:cubicBezTo>
                  <a:cubicBezTo>
                    <a:pt x="15939" y="1123"/>
                    <a:pt x="15939" y="1123"/>
                    <a:pt x="15939" y="1123"/>
                  </a:cubicBezTo>
                  <a:cubicBezTo>
                    <a:pt x="15939" y="6307"/>
                    <a:pt x="15939" y="6307"/>
                    <a:pt x="15939" y="6307"/>
                  </a:cubicBezTo>
                  <a:cubicBezTo>
                    <a:pt x="16684" y="6307"/>
                    <a:pt x="16684" y="6307"/>
                    <a:pt x="16684" y="6307"/>
                  </a:cubicBezTo>
                  <a:cubicBezTo>
                    <a:pt x="16684" y="345"/>
                    <a:pt x="16684" y="345"/>
                    <a:pt x="16684" y="345"/>
                  </a:cubicBezTo>
                  <a:cubicBezTo>
                    <a:pt x="20408" y="2073"/>
                    <a:pt x="20408" y="2073"/>
                    <a:pt x="20408" y="2073"/>
                  </a:cubicBezTo>
                  <a:cubicBezTo>
                    <a:pt x="20408" y="19958"/>
                    <a:pt x="20408" y="19958"/>
                    <a:pt x="20408" y="19958"/>
                  </a:cubicBezTo>
                  <a:cubicBezTo>
                    <a:pt x="21600" y="19958"/>
                    <a:pt x="21600" y="19958"/>
                    <a:pt x="21600" y="19958"/>
                  </a:cubicBezTo>
                  <a:cubicBezTo>
                    <a:pt x="21600" y="21513"/>
                    <a:pt x="21600" y="21513"/>
                    <a:pt x="21600" y="21513"/>
                  </a:cubicBezTo>
                  <a:cubicBezTo>
                    <a:pt x="15268" y="21513"/>
                    <a:pt x="15268" y="21513"/>
                    <a:pt x="15268" y="21513"/>
                  </a:cubicBezTo>
                  <a:cubicBezTo>
                    <a:pt x="14524" y="21513"/>
                    <a:pt x="14524" y="21513"/>
                    <a:pt x="14524" y="21513"/>
                  </a:cubicBezTo>
                  <a:cubicBezTo>
                    <a:pt x="14524" y="20736"/>
                    <a:pt x="14524" y="20736"/>
                    <a:pt x="14524" y="20736"/>
                  </a:cubicBezTo>
                  <a:cubicBezTo>
                    <a:pt x="14524" y="2160"/>
                    <a:pt x="14524" y="2160"/>
                    <a:pt x="14524" y="2160"/>
                  </a:cubicBezTo>
                  <a:cubicBezTo>
                    <a:pt x="2830" y="5788"/>
                    <a:pt x="2830" y="5788"/>
                    <a:pt x="2830" y="5788"/>
                  </a:cubicBezTo>
                  <a:cubicBezTo>
                    <a:pt x="2830" y="20822"/>
                    <a:pt x="2830" y="20822"/>
                    <a:pt x="2830" y="20822"/>
                  </a:cubicBezTo>
                  <a:cubicBezTo>
                    <a:pt x="2830" y="21600"/>
                    <a:pt x="2830" y="21600"/>
                    <a:pt x="2830" y="21600"/>
                  </a:cubicBezTo>
                  <a:cubicBezTo>
                    <a:pt x="2085" y="21600"/>
                    <a:pt x="2085" y="21600"/>
                    <a:pt x="2085" y="21600"/>
                  </a:cubicBezTo>
                  <a:cubicBezTo>
                    <a:pt x="0" y="21600"/>
                    <a:pt x="0" y="21600"/>
                    <a:pt x="0" y="21600"/>
                  </a:cubicBezTo>
                  <a:cubicBezTo>
                    <a:pt x="0" y="19958"/>
                    <a:pt x="0" y="19958"/>
                    <a:pt x="0" y="19958"/>
                  </a:cubicBezTo>
                  <a:close/>
                  <a:moveTo>
                    <a:pt x="5660" y="21427"/>
                  </a:moveTo>
                  <a:cubicBezTo>
                    <a:pt x="6033" y="21427"/>
                    <a:pt x="6405" y="21427"/>
                    <a:pt x="6777" y="21427"/>
                  </a:cubicBezTo>
                  <a:cubicBezTo>
                    <a:pt x="6777" y="20822"/>
                    <a:pt x="6777" y="20131"/>
                    <a:pt x="6777" y="19526"/>
                  </a:cubicBezTo>
                  <a:cubicBezTo>
                    <a:pt x="6777" y="18835"/>
                    <a:pt x="6777" y="18230"/>
                    <a:pt x="6777" y="17625"/>
                  </a:cubicBezTo>
                  <a:cubicBezTo>
                    <a:pt x="6405" y="17625"/>
                    <a:pt x="6033" y="17625"/>
                    <a:pt x="5660" y="17625"/>
                  </a:cubicBezTo>
                  <a:cubicBezTo>
                    <a:pt x="5660" y="18230"/>
                    <a:pt x="5660" y="18921"/>
                    <a:pt x="5660" y="19526"/>
                  </a:cubicBezTo>
                  <a:cubicBezTo>
                    <a:pt x="5660" y="20131"/>
                    <a:pt x="5660" y="20822"/>
                    <a:pt x="5660" y="21427"/>
                  </a:cubicBezTo>
                  <a:close/>
                  <a:moveTo>
                    <a:pt x="10129" y="21427"/>
                  </a:moveTo>
                  <a:cubicBezTo>
                    <a:pt x="10502" y="21427"/>
                    <a:pt x="10874" y="21427"/>
                    <a:pt x="11321" y="21427"/>
                  </a:cubicBezTo>
                  <a:cubicBezTo>
                    <a:pt x="11321" y="20736"/>
                    <a:pt x="11321" y="20131"/>
                    <a:pt x="11321" y="19439"/>
                  </a:cubicBezTo>
                  <a:cubicBezTo>
                    <a:pt x="11321" y="18748"/>
                    <a:pt x="11321" y="18144"/>
                    <a:pt x="11321" y="17452"/>
                  </a:cubicBezTo>
                  <a:cubicBezTo>
                    <a:pt x="10874" y="17452"/>
                    <a:pt x="10502" y="17452"/>
                    <a:pt x="10129" y="17452"/>
                  </a:cubicBezTo>
                  <a:cubicBezTo>
                    <a:pt x="10129" y="18144"/>
                    <a:pt x="10129" y="18835"/>
                    <a:pt x="10129" y="19439"/>
                  </a:cubicBezTo>
                  <a:cubicBezTo>
                    <a:pt x="10129" y="20131"/>
                    <a:pt x="10129" y="20736"/>
                    <a:pt x="10129" y="21427"/>
                  </a:cubicBezTo>
                  <a:close/>
                  <a:moveTo>
                    <a:pt x="8640" y="21427"/>
                  </a:moveTo>
                  <a:cubicBezTo>
                    <a:pt x="9012" y="21427"/>
                    <a:pt x="9384" y="21427"/>
                    <a:pt x="9757" y="21427"/>
                  </a:cubicBezTo>
                  <a:cubicBezTo>
                    <a:pt x="9757" y="20736"/>
                    <a:pt x="9757" y="20131"/>
                    <a:pt x="9757" y="19439"/>
                  </a:cubicBezTo>
                  <a:cubicBezTo>
                    <a:pt x="9757" y="18835"/>
                    <a:pt x="9757" y="18144"/>
                    <a:pt x="9757" y="17539"/>
                  </a:cubicBezTo>
                  <a:cubicBezTo>
                    <a:pt x="9384" y="17539"/>
                    <a:pt x="9012" y="17539"/>
                    <a:pt x="8640" y="17539"/>
                  </a:cubicBezTo>
                  <a:cubicBezTo>
                    <a:pt x="8640" y="18144"/>
                    <a:pt x="8640" y="18835"/>
                    <a:pt x="8640" y="19439"/>
                  </a:cubicBezTo>
                  <a:cubicBezTo>
                    <a:pt x="8640" y="20131"/>
                    <a:pt x="8640" y="20736"/>
                    <a:pt x="8640" y="21427"/>
                  </a:cubicBezTo>
                  <a:close/>
                  <a:moveTo>
                    <a:pt x="7150" y="21427"/>
                  </a:moveTo>
                  <a:cubicBezTo>
                    <a:pt x="7522" y="21427"/>
                    <a:pt x="7895" y="21427"/>
                    <a:pt x="8267" y="21427"/>
                  </a:cubicBezTo>
                  <a:cubicBezTo>
                    <a:pt x="8267" y="20822"/>
                    <a:pt x="8267" y="20131"/>
                    <a:pt x="8267" y="19526"/>
                  </a:cubicBezTo>
                  <a:cubicBezTo>
                    <a:pt x="8267" y="18835"/>
                    <a:pt x="8267" y="18230"/>
                    <a:pt x="8267" y="17539"/>
                  </a:cubicBezTo>
                  <a:cubicBezTo>
                    <a:pt x="7895" y="17539"/>
                    <a:pt x="7522" y="17539"/>
                    <a:pt x="7150" y="17539"/>
                  </a:cubicBezTo>
                  <a:cubicBezTo>
                    <a:pt x="7150" y="18230"/>
                    <a:pt x="7150" y="18835"/>
                    <a:pt x="7150" y="19526"/>
                  </a:cubicBezTo>
                  <a:cubicBezTo>
                    <a:pt x="7150" y="20131"/>
                    <a:pt x="7150" y="20822"/>
                    <a:pt x="7150" y="21427"/>
                  </a:cubicBezTo>
                  <a:close/>
                  <a:moveTo>
                    <a:pt x="6554" y="14601"/>
                  </a:moveTo>
                  <a:cubicBezTo>
                    <a:pt x="6554" y="15292"/>
                    <a:pt x="6554" y="15897"/>
                    <a:pt x="6554" y="16502"/>
                  </a:cubicBezTo>
                  <a:cubicBezTo>
                    <a:pt x="7001" y="16502"/>
                    <a:pt x="7448" y="16502"/>
                    <a:pt x="7895" y="16502"/>
                  </a:cubicBezTo>
                  <a:cubicBezTo>
                    <a:pt x="7895" y="15811"/>
                    <a:pt x="7895" y="15206"/>
                    <a:pt x="7895" y="14515"/>
                  </a:cubicBezTo>
                  <a:cubicBezTo>
                    <a:pt x="7448" y="14515"/>
                    <a:pt x="7001" y="14601"/>
                    <a:pt x="6554" y="14601"/>
                  </a:cubicBezTo>
                  <a:close/>
                  <a:moveTo>
                    <a:pt x="6479" y="6307"/>
                  </a:moveTo>
                  <a:cubicBezTo>
                    <a:pt x="6479" y="6998"/>
                    <a:pt x="6479" y="7603"/>
                    <a:pt x="6479" y="8208"/>
                  </a:cubicBezTo>
                  <a:cubicBezTo>
                    <a:pt x="6926" y="8121"/>
                    <a:pt x="7373" y="8035"/>
                    <a:pt x="7895" y="7948"/>
                  </a:cubicBezTo>
                  <a:cubicBezTo>
                    <a:pt x="7895" y="7257"/>
                    <a:pt x="7895" y="6652"/>
                    <a:pt x="7820" y="5961"/>
                  </a:cubicBezTo>
                  <a:cubicBezTo>
                    <a:pt x="7373" y="6134"/>
                    <a:pt x="6926" y="6220"/>
                    <a:pt x="6479" y="6307"/>
                  </a:cubicBezTo>
                  <a:close/>
                  <a:moveTo>
                    <a:pt x="4617" y="6825"/>
                  </a:moveTo>
                  <a:cubicBezTo>
                    <a:pt x="4617" y="7430"/>
                    <a:pt x="4617" y="8035"/>
                    <a:pt x="4617" y="8640"/>
                  </a:cubicBezTo>
                  <a:cubicBezTo>
                    <a:pt x="5064" y="8553"/>
                    <a:pt x="5437" y="8467"/>
                    <a:pt x="5884" y="8380"/>
                  </a:cubicBezTo>
                  <a:cubicBezTo>
                    <a:pt x="5884" y="7776"/>
                    <a:pt x="5884" y="7084"/>
                    <a:pt x="5884" y="6479"/>
                  </a:cubicBezTo>
                  <a:cubicBezTo>
                    <a:pt x="5437" y="6566"/>
                    <a:pt x="5064" y="6739"/>
                    <a:pt x="4617" y="6825"/>
                  </a:cubicBezTo>
                  <a:close/>
                  <a:moveTo>
                    <a:pt x="8565" y="5788"/>
                  </a:moveTo>
                  <a:cubicBezTo>
                    <a:pt x="8565" y="6479"/>
                    <a:pt x="8565" y="7171"/>
                    <a:pt x="8565" y="7776"/>
                  </a:cubicBezTo>
                  <a:cubicBezTo>
                    <a:pt x="9012" y="7689"/>
                    <a:pt x="9533" y="7603"/>
                    <a:pt x="9980" y="7430"/>
                  </a:cubicBezTo>
                  <a:cubicBezTo>
                    <a:pt x="9980" y="6825"/>
                    <a:pt x="9980" y="6134"/>
                    <a:pt x="9980" y="5443"/>
                  </a:cubicBezTo>
                  <a:cubicBezTo>
                    <a:pt x="9533" y="5529"/>
                    <a:pt x="9012" y="5702"/>
                    <a:pt x="8565" y="5788"/>
                  </a:cubicBezTo>
                  <a:close/>
                  <a:moveTo>
                    <a:pt x="10725" y="5183"/>
                  </a:moveTo>
                  <a:cubicBezTo>
                    <a:pt x="10725" y="5961"/>
                    <a:pt x="10725" y="6652"/>
                    <a:pt x="10725" y="7344"/>
                  </a:cubicBezTo>
                  <a:cubicBezTo>
                    <a:pt x="11246" y="7171"/>
                    <a:pt x="11842" y="7084"/>
                    <a:pt x="12364" y="6911"/>
                  </a:cubicBezTo>
                  <a:cubicBezTo>
                    <a:pt x="12364" y="6220"/>
                    <a:pt x="12364" y="5529"/>
                    <a:pt x="12364" y="4838"/>
                  </a:cubicBezTo>
                  <a:cubicBezTo>
                    <a:pt x="11842" y="4924"/>
                    <a:pt x="11246" y="5097"/>
                    <a:pt x="10725" y="5183"/>
                  </a:cubicBezTo>
                  <a:close/>
                  <a:moveTo>
                    <a:pt x="6479" y="9072"/>
                  </a:moveTo>
                  <a:cubicBezTo>
                    <a:pt x="6479" y="9676"/>
                    <a:pt x="6554" y="10368"/>
                    <a:pt x="6554" y="10972"/>
                  </a:cubicBezTo>
                  <a:cubicBezTo>
                    <a:pt x="6926" y="10886"/>
                    <a:pt x="7373" y="10800"/>
                    <a:pt x="7895" y="10800"/>
                  </a:cubicBezTo>
                  <a:cubicBezTo>
                    <a:pt x="7895" y="10108"/>
                    <a:pt x="7895" y="9504"/>
                    <a:pt x="7895" y="8812"/>
                  </a:cubicBezTo>
                  <a:cubicBezTo>
                    <a:pt x="7373" y="8899"/>
                    <a:pt x="6926" y="8985"/>
                    <a:pt x="6479" y="9072"/>
                  </a:cubicBezTo>
                  <a:close/>
                  <a:moveTo>
                    <a:pt x="4692" y="9417"/>
                  </a:moveTo>
                  <a:cubicBezTo>
                    <a:pt x="4692" y="10022"/>
                    <a:pt x="4692" y="10713"/>
                    <a:pt x="4692" y="11318"/>
                  </a:cubicBezTo>
                  <a:cubicBezTo>
                    <a:pt x="5064" y="11232"/>
                    <a:pt x="5511" y="11145"/>
                    <a:pt x="5884" y="11059"/>
                  </a:cubicBezTo>
                  <a:cubicBezTo>
                    <a:pt x="5884" y="10454"/>
                    <a:pt x="5884" y="9849"/>
                    <a:pt x="5884" y="9244"/>
                  </a:cubicBezTo>
                  <a:cubicBezTo>
                    <a:pt x="5511" y="9331"/>
                    <a:pt x="5064" y="9331"/>
                    <a:pt x="4692" y="9417"/>
                  </a:cubicBezTo>
                  <a:close/>
                  <a:moveTo>
                    <a:pt x="8565" y="8640"/>
                  </a:moveTo>
                  <a:cubicBezTo>
                    <a:pt x="8565" y="9331"/>
                    <a:pt x="8565" y="10022"/>
                    <a:pt x="8565" y="10627"/>
                  </a:cubicBezTo>
                  <a:cubicBezTo>
                    <a:pt x="9012" y="10627"/>
                    <a:pt x="9533" y="10540"/>
                    <a:pt x="9980" y="10454"/>
                  </a:cubicBezTo>
                  <a:cubicBezTo>
                    <a:pt x="9980" y="9763"/>
                    <a:pt x="9980" y="9072"/>
                    <a:pt x="9980" y="8380"/>
                  </a:cubicBezTo>
                  <a:cubicBezTo>
                    <a:pt x="9533" y="8467"/>
                    <a:pt x="9012" y="8553"/>
                    <a:pt x="8565" y="8640"/>
                  </a:cubicBezTo>
                  <a:close/>
                  <a:moveTo>
                    <a:pt x="10725" y="8208"/>
                  </a:moveTo>
                  <a:cubicBezTo>
                    <a:pt x="10725" y="8899"/>
                    <a:pt x="10725" y="9590"/>
                    <a:pt x="10725" y="10281"/>
                  </a:cubicBezTo>
                  <a:cubicBezTo>
                    <a:pt x="11246" y="10195"/>
                    <a:pt x="11842" y="10108"/>
                    <a:pt x="12364" y="10022"/>
                  </a:cubicBezTo>
                  <a:cubicBezTo>
                    <a:pt x="12364" y="9331"/>
                    <a:pt x="12364" y="8640"/>
                    <a:pt x="12364" y="7948"/>
                  </a:cubicBezTo>
                  <a:cubicBezTo>
                    <a:pt x="11842" y="8035"/>
                    <a:pt x="11246" y="8121"/>
                    <a:pt x="10725" y="8208"/>
                  </a:cubicBezTo>
                  <a:close/>
                  <a:moveTo>
                    <a:pt x="6554" y="11923"/>
                  </a:moveTo>
                  <a:cubicBezTo>
                    <a:pt x="6554" y="12527"/>
                    <a:pt x="6554" y="13132"/>
                    <a:pt x="6554" y="13823"/>
                  </a:cubicBezTo>
                  <a:cubicBezTo>
                    <a:pt x="7001" y="13737"/>
                    <a:pt x="7448" y="13737"/>
                    <a:pt x="7895" y="13651"/>
                  </a:cubicBezTo>
                  <a:cubicBezTo>
                    <a:pt x="7895" y="12959"/>
                    <a:pt x="7895" y="12355"/>
                    <a:pt x="7895" y="11663"/>
                  </a:cubicBezTo>
                  <a:cubicBezTo>
                    <a:pt x="7448" y="11750"/>
                    <a:pt x="6926" y="11836"/>
                    <a:pt x="6554" y="11923"/>
                  </a:cubicBezTo>
                  <a:close/>
                  <a:moveTo>
                    <a:pt x="4692" y="12182"/>
                  </a:moveTo>
                  <a:cubicBezTo>
                    <a:pt x="4692" y="12787"/>
                    <a:pt x="4692" y="13391"/>
                    <a:pt x="4692" y="13996"/>
                  </a:cubicBezTo>
                  <a:cubicBezTo>
                    <a:pt x="5064" y="13910"/>
                    <a:pt x="5511" y="13910"/>
                    <a:pt x="5884" y="13823"/>
                  </a:cubicBezTo>
                  <a:cubicBezTo>
                    <a:pt x="5884" y="13219"/>
                    <a:pt x="5884" y="12614"/>
                    <a:pt x="5884" y="12009"/>
                  </a:cubicBezTo>
                  <a:cubicBezTo>
                    <a:pt x="5511" y="12009"/>
                    <a:pt x="5064" y="12095"/>
                    <a:pt x="4692" y="12182"/>
                  </a:cubicBezTo>
                  <a:close/>
                  <a:moveTo>
                    <a:pt x="8565" y="11577"/>
                  </a:moveTo>
                  <a:cubicBezTo>
                    <a:pt x="8565" y="12268"/>
                    <a:pt x="8565" y="12959"/>
                    <a:pt x="8565" y="13564"/>
                  </a:cubicBezTo>
                  <a:cubicBezTo>
                    <a:pt x="9012" y="13564"/>
                    <a:pt x="9533" y="13478"/>
                    <a:pt x="9980" y="13478"/>
                  </a:cubicBezTo>
                  <a:cubicBezTo>
                    <a:pt x="9980" y="12787"/>
                    <a:pt x="9980" y="12095"/>
                    <a:pt x="9980" y="11404"/>
                  </a:cubicBezTo>
                  <a:cubicBezTo>
                    <a:pt x="9533" y="11491"/>
                    <a:pt x="9012" y="11577"/>
                    <a:pt x="8565" y="11577"/>
                  </a:cubicBezTo>
                  <a:close/>
                  <a:moveTo>
                    <a:pt x="10725" y="11318"/>
                  </a:moveTo>
                  <a:cubicBezTo>
                    <a:pt x="10725" y="12009"/>
                    <a:pt x="10725" y="12700"/>
                    <a:pt x="10725" y="13391"/>
                  </a:cubicBezTo>
                  <a:cubicBezTo>
                    <a:pt x="11246" y="13305"/>
                    <a:pt x="11842" y="13305"/>
                    <a:pt x="12364" y="13219"/>
                  </a:cubicBezTo>
                  <a:cubicBezTo>
                    <a:pt x="12364" y="12527"/>
                    <a:pt x="12364" y="11750"/>
                    <a:pt x="12364" y="11059"/>
                  </a:cubicBezTo>
                  <a:cubicBezTo>
                    <a:pt x="11842" y="11145"/>
                    <a:pt x="11246" y="11232"/>
                    <a:pt x="10725" y="11318"/>
                  </a:cubicBezTo>
                  <a:close/>
                  <a:moveTo>
                    <a:pt x="4692" y="14774"/>
                  </a:moveTo>
                  <a:cubicBezTo>
                    <a:pt x="4692" y="15379"/>
                    <a:pt x="4692" y="15984"/>
                    <a:pt x="4692" y="16588"/>
                  </a:cubicBezTo>
                  <a:cubicBezTo>
                    <a:pt x="5064" y="16588"/>
                    <a:pt x="5511" y="16588"/>
                    <a:pt x="5958" y="16502"/>
                  </a:cubicBezTo>
                  <a:cubicBezTo>
                    <a:pt x="5884" y="15897"/>
                    <a:pt x="5884" y="15292"/>
                    <a:pt x="5884" y="14688"/>
                  </a:cubicBezTo>
                  <a:cubicBezTo>
                    <a:pt x="5511" y="14688"/>
                    <a:pt x="5064" y="14774"/>
                    <a:pt x="4692" y="14774"/>
                  </a:cubicBezTo>
                  <a:close/>
                  <a:moveTo>
                    <a:pt x="8565" y="14428"/>
                  </a:moveTo>
                  <a:cubicBezTo>
                    <a:pt x="8565" y="15120"/>
                    <a:pt x="8565" y="15811"/>
                    <a:pt x="8565" y="16416"/>
                  </a:cubicBezTo>
                  <a:cubicBezTo>
                    <a:pt x="9012" y="16416"/>
                    <a:pt x="9533" y="16416"/>
                    <a:pt x="10055" y="16416"/>
                  </a:cubicBezTo>
                  <a:cubicBezTo>
                    <a:pt x="10055" y="15724"/>
                    <a:pt x="10055" y="15033"/>
                    <a:pt x="10055" y="14342"/>
                  </a:cubicBezTo>
                  <a:cubicBezTo>
                    <a:pt x="9533" y="14428"/>
                    <a:pt x="9012" y="14428"/>
                    <a:pt x="8565" y="14428"/>
                  </a:cubicBezTo>
                  <a:close/>
                  <a:moveTo>
                    <a:pt x="10725" y="14256"/>
                  </a:moveTo>
                  <a:cubicBezTo>
                    <a:pt x="10725" y="14947"/>
                    <a:pt x="10725" y="15638"/>
                    <a:pt x="10725" y="16329"/>
                  </a:cubicBezTo>
                  <a:cubicBezTo>
                    <a:pt x="11246" y="16329"/>
                    <a:pt x="11842" y="16329"/>
                    <a:pt x="12364" y="16329"/>
                  </a:cubicBezTo>
                  <a:cubicBezTo>
                    <a:pt x="12364" y="15552"/>
                    <a:pt x="12364" y="14860"/>
                    <a:pt x="12364" y="14169"/>
                  </a:cubicBezTo>
                  <a:cubicBezTo>
                    <a:pt x="11842" y="14169"/>
                    <a:pt x="11246" y="14256"/>
                    <a:pt x="10725" y="14256"/>
                  </a:cubicBezTo>
                  <a:close/>
                </a:path>
              </a:pathLst>
            </a:custGeom>
            <a:solidFill>
              <a:srgbClr val="C9DBE7"/>
            </a:solidFill>
            <a:ln w="9525" cap="flat" cmpd="sng">
              <a:noFill/>
              <a:prstDash val="solid"/>
              <a:round/>
            </a:ln>
          </p:spPr>
          <p:txBody>
            <a:bodyPr rtlCol="0" anchor="ctr"/>
            <a:lstStyle/>
            <a:p>
              <a:pPr algn="ctr"/>
            </a:p>
          </p:txBody>
        </p:sp>
        <p:sp>
          <p:nvSpPr>
            <p:cNvPr id="1238" name="曲线"/>
            <p:cNvSpPr/>
            <p:nvPr/>
          </p:nvSpPr>
          <p:spPr>
            <a:xfrm>
              <a:off x="2472365" y="3430657"/>
              <a:ext cx="1493524" cy="1434015"/>
            </a:xfrm>
            <a:custGeom>
              <a:avLst/>
              <a:gdLst>
                <a:gd name="T1" fmla="*/ 0 w 21600"/>
                <a:gd name="T2" fmla="*/ 0 h 21600"/>
                <a:gd name="T3" fmla="*/ 21600 w 21600"/>
                <a:gd name="T4" fmla="*/ 21600 h 21600"/>
              </a:gdLst>
              <a:ahLst/>
              <a:cxnLst/>
              <a:rect l="T1" t="T2" r="T3" b="T4"/>
              <a:pathLst>
                <a:path w="21600" h="21600">
                  <a:moveTo>
                    <a:pt x="12126" y="5168"/>
                  </a:moveTo>
                  <a:cubicBezTo>
                    <a:pt x="13945" y="5168"/>
                    <a:pt x="13945" y="5168"/>
                    <a:pt x="13945" y="5168"/>
                  </a:cubicBezTo>
                  <a:cubicBezTo>
                    <a:pt x="13945" y="7251"/>
                    <a:pt x="13945" y="7251"/>
                    <a:pt x="13945" y="7251"/>
                  </a:cubicBezTo>
                  <a:cubicBezTo>
                    <a:pt x="15233" y="7251"/>
                    <a:pt x="15233" y="7251"/>
                    <a:pt x="15233" y="7251"/>
                  </a:cubicBezTo>
                  <a:cubicBezTo>
                    <a:pt x="15233" y="8331"/>
                    <a:pt x="15233" y="8331"/>
                    <a:pt x="15233" y="8331"/>
                  </a:cubicBezTo>
                  <a:cubicBezTo>
                    <a:pt x="16370" y="8331"/>
                    <a:pt x="16370" y="8331"/>
                    <a:pt x="16370" y="8331"/>
                  </a:cubicBezTo>
                  <a:cubicBezTo>
                    <a:pt x="16370" y="2314"/>
                    <a:pt x="16370" y="2314"/>
                    <a:pt x="16370" y="2314"/>
                  </a:cubicBezTo>
                  <a:cubicBezTo>
                    <a:pt x="18492" y="1234"/>
                    <a:pt x="18492" y="1234"/>
                    <a:pt x="18492" y="1234"/>
                  </a:cubicBezTo>
                  <a:cubicBezTo>
                    <a:pt x="18492" y="0"/>
                    <a:pt x="18492" y="0"/>
                    <a:pt x="18492" y="0"/>
                  </a:cubicBezTo>
                  <a:cubicBezTo>
                    <a:pt x="13111" y="0"/>
                    <a:pt x="13111" y="0"/>
                    <a:pt x="13111" y="0"/>
                  </a:cubicBezTo>
                  <a:cubicBezTo>
                    <a:pt x="13111" y="3471"/>
                    <a:pt x="13111" y="3471"/>
                    <a:pt x="13111" y="3471"/>
                  </a:cubicBezTo>
                  <a:cubicBezTo>
                    <a:pt x="12050" y="3471"/>
                    <a:pt x="12050" y="3471"/>
                    <a:pt x="12050" y="3471"/>
                  </a:cubicBezTo>
                  <a:cubicBezTo>
                    <a:pt x="12126" y="5168"/>
                    <a:pt x="12126" y="5168"/>
                    <a:pt x="12126" y="5168"/>
                  </a:cubicBezTo>
                  <a:close/>
                  <a:moveTo>
                    <a:pt x="9094" y="11262"/>
                  </a:moveTo>
                  <a:cubicBezTo>
                    <a:pt x="10004" y="11262"/>
                    <a:pt x="10004" y="11262"/>
                    <a:pt x="10004" y="11262"/>
                  </a:cubicBezTo>
                  <a:cubicBezTo>
                    <a:pt x="10004" y="12728"/>
                    <a:pt x="10004" y="12728"/>
                    <a:pt x="10004" y="12728"/>
                  </a:cubicBezTo>
                  <a:cubicBezTo>
                    <a:pt x="9094" y="12728"/>
                    <a:pt x="9094" y="12728"/>
                    <a:pt x="9094" y="12728"/>
                  </a:cubicBezTo>
                  <a:cubicBezTo>
                    <a:pt x="9094" y="11262"/>
                    <a:pt x="9094" y="11262"/>
                    <a:pt x="9094" y="11262"/>
                  </a:cubicBezTo>
                  <a:close/>
                  <a:moveTo>
                    <a:pt x="2122" y="8794"/>
                  </a:moveTo>
                  <a:cubicBezTo>
                    <a:pt x="3258" y="8794"/>
                    <a:pt x="4319" y="8794"/>
                    <a:pt x="5456" y="8794"/>
                  </a:cubicBezTo>
                  <a:cubicBezTo>
                    <a:pt x="5456" y="9102"/>
                    <a:pt x="5456" y="9488"/>
                    <a:pt x="5456" y="9874"/>
                  </a:cubicBezTo>
                  <a:cubicBezTo>
                    <a:pt x="4319" y="9874"/>
                    <a:pt x="3258" y="9874"/>
                    <a:pt x="2122" y="9874"/>
                  </a:cubicBezTo>
                  <a:cubicBezTo>
                    <a:pt x="2122" y="9488"/>
                    <a:pt x="2122" y="9102"/>
                    <a:pt x="2122" y="8794"/>
                  </a:cubicBezTo>
                  <a:close/>
                  <a:moveTo>
                    <a:pt x="2122" y="6248"/>
                  </a:moveTo>
                  <a:cubicBezTo>
                    <a:pt x="5456" y="6248"/>
                    <a:pt x="5456" y="6248"/>
                    <a:pt x="5456" y="6248"/>
                  </a:cubicBezTo>
                  <a:cubicBezTo>
                    <a:pt x="5456" y="7405"/>
                    <a:pt x="5456" y="7405"/>
                    <a:pt x="5456" y="7405"/>
                  </a:cubicBezTo>
                  <a:cubicBezTo>
                    <a:pt x="2122" y="7405"/>
                    <a:pt x="2122" y="7405"/>
                    <a:pt x="2122" y="7405"/>
                  </a:cubicBezTo>
                  <a:cubicBezTo>
                    <a:pt x="2122" y="6248"/>
                    <a:pt x="2122" y="6248"/>
                    <a:pt x="2122" y="6248"/>
                  </a:cubicBezTo>
                  <a:close/>
                  <a:moveTo>
                    <a:pt x="2122" y="11262"/>
                  </a:moveTo>
                  <a:cubicBezTo>
                    <a:pt x="3258" y="11262"/>
                    <a:pt x="4319" y="11262"/>
                    <a:pt x="5456" y="11262"/>
                  </a:cubicBezTo>
                  <a:cubicBezTo>
                    <a:pt x="5456" y="11648"/>
                    <a:pt x="5456" y="12034"/>
                    <a:pt x="5456" y="12342"/>
                  </a:cubicBezTo>
                  <a:cubicBezTo>
                    <a:pt x="4319" y="12342"/>
                    <a:pt x="3258" y="12342"/>
                    <a:pt x="2122" y="12342"/>
                  </a:cubicBezTo>
                  <a:cubicBezTo>
                    <a:pt x="2122" y="12034"/>
                    <a:pt x="2122" y="11648"/>
                    <a:pt x="2122" y="11262"/>
                  </a:cubicBezTo>
                  <a:close/>
                  <a:moveTo>
                    <a:pt x="2122" y="13731"/>
                  </a:moveTo>
                  <a:cubicBezTo>
                    <a:pt x="3258" y="13731"/>
                    <a:pt x="4319" y="13731"/>
                    <a:pt x="5456" y="13731"/>
                  </a:cubicBezTo>
                  <a:cubicBezTo>
                    <a:pt x="5456" y="14117"/>
                    <a:pt x="5456" y="14502"/>
                    <a:pt x="5456" y="14888"/>
                  </a:cubicBezTo>
                  <a:cubicBezTo>
                    <a:pt x="4319" y="14888"/>
                    <a:pt x="3258" y="14888"/>
                    <a:pt x="2122" y="14888"/>
                  </a:cubicBezTo>
                  <a:cubicBezTo>
                    <a:pt x="2122" y="14502"/>
                    <a:pt x="2122" y="14117"/>
                    <a:pt x="2122" y="13731"/>
                  </a:cubicBezTo>
                  <a:close/>
                  <a:moveTo>
                    <a:pt x="2122" y="16200"/>
                  </a:moveTo>
                  <a:cubicBezTo>
                    <a:pt x="3258" y="16200"/>
                    <a:pt x="4319" y="16200"/>
                    <a:pt x="5456" y="16200"/>
                  </a:cubicBezTo>
                  <a:cubicBezTo>
                    <a:pt x="5456" y="16585"/>
                    <a:pt x="5456" y="16971"/>
                    <a:pt x="5456" y="17357"/>
                  </a:cubicBezTo>
                  <a:cubicBezTo>
                    <a:pt x="4319" y="17357"/>
                    <a:pt x="3258" y="17357"/>
                    <a:pt x="2122" y="17357"/>
                  </a:cubicBezTo>
                  <a:cubicBezTo>
                    <a:pt x="2122" y="16971"/>
                    <a:pt x="2122" y="16585"/>
                    <a:pt x="2122" y="16200"/>
                  </a:cubicBezTo>
                  <a:close/>
                  <a:moveTo>
                    <a:pt x="2122" y="18668"/>
                  </a:moveTo>
                  <a:cubicBezTo>
                    <a:pt x="5456" y="18668"/>
                    <a:pt x="5456" y="18668"/>
                    <a:pt x="5456" y="18668"/>
                  </a:cubicBezTo>
                  <a:cubicBezTo>
                    <a:pt x="5456" y="19825"/>
                    <a:pt x="5456" y="19825"/>
                    <a:pt x="5456" y="19825"/>
                  </a:cubicBezTo>
                  <a:cubicBezTo>
                    <a:pt x="2122" y="19825"/>
                    <a:pt x="2122" y="19825"/>
                    <a:pt x="2122" y="19825"/>
                  </a:cubicBezTo>
                  <a:cubicBezTo>
                    <a:pt x="2122" y="18668"/>
                    <a:pt x="2122" y="18668"/>
                    <a:pt x="2122" y="18668"/>
                  </a:cubicBezTo>
                  <a:close/>
                  <a:moveTo>
                    <a:pt x="17810" y="5785"/>
                  </a:moveTo>
                  <a:cubicBezTo>
                    <a:pt x="18795" y="5785"/>
                    <a:pt x="19781" y="5785"/>
                    <a:pt x="20766" y="5785"/>
                  </a:cubicBezTo>
                  <a:cubicBezTo>
                    <a:pt x="20766" y="6094"/>
                    <a:pt x="20766" y="6325"/>
                    <a:pt x="20766" y="6634"/>
                  </a:cubicBezTo>
                  <a:cubicBezTo>
                    <a:pt x="19781" y="6634"/>
                    <a:pt x="18795" y="6634"/>
                    <a:pt x="17810" y="6634"/>
                  </a:cubicBezTo>
                  <a:cubicBezTo>
                    <a:pt x="17810" y="6325"/>
                    <a:pt x="17810" y="6094"/>
                    <a:pt x="17810" y="5785"/>
                  </a:cubicBezTo>
                  <a:close/>
                  <a:moveTo>
                    <a:pt x="17810" y="3934"/>
                  </a:moveTo>
                  <a:cubicBezTo>
                    <a:pt x="20766" y="3934"/>
                    <a:pt x="20766" y="3934"/>
                    <a:pt x="20766" y="3934"/>
                  </a:cubicBezTo>
                  <a:cubicBezTo>
                    <a:pt x="20766" y="4782"/>
                    <a:pt x="20766" y="4782"/>
                    <a:pt x="20766" y="4782"/>
                  </a:cubicBezTo>
                  <a:cubicBezTo>
                    <a:pt x="17810" y="4782"/>
                    <a:pt x="17810" y="4782"/>
                    <a:pt x="17810" y="4782"/>
                  </a:cubicBezTo>
                  <a:cubicBezTo>
                    <a:pt x="17810" y="3934"/>
                    <a:pt x="17810" y="3934"/>
                    <a:pt x="17810" y="3934"/>
                  </a:cubicBezTo>
                  <a:close/>
                  <a:moveTo>
                    <a:pt x="17810" y="7637"/>
                  </a:moveTo>
                  <a:cubicBezTo>
                    <a:pt x="18795" y="7637"/>
                    <a:pt x="19781" y="7637"/>
                    <a:pt x="20766" y="7637"/>
                  </a:cubicBezTo>
                  <a:cubicBezTo>
                    <a:pt x="20766" y="7868"/>
                    <a:pt x="20766" y="8177"/>
                    <a:pt x="20766" y="8485"/>
                  </a:cubicBezTo>
                  <a:cubicBezTo>
                    <a:pt x="19781" y="8485"/>
                    <a:pt x="18795" y="8485"/>
                    <a:pt x="17810" y="8485"/>
                  </a:cubicBezTo>
                  <a:cubicBezTo>
                    <a:pt x="17810" y="8177"/>
                    <a:pt x="17810" y="7868"/>
                    <a:pt x="17810" y="7637"/>
                  </a:cubicBezTo>
                  <a:close/>
                  <a:moveTo>
                    <a:pt x="17810" y="9411"/>
                  </a:moveTo>
                  <a:cubicBezTo>
                    <a:pt x="18795" y="9411"/>
                    <a:pt x="19781" y="9411"/>
                    <a:pt x="20766" y="9411"/>
                  </a:cubicBezTo>
                  <a:cubicBezTo>
                    <a:pt x="20766" y="9719"/>
                    <a:pt x="20766" y="10028"/>
                    <a:pt x="20766" y="10259"/>
                  </a:cubicBezTo>
                  <a:cubicBezTo>
                    <a:pt x="19781" y="10259"/>
                    <a:pt x="18795" y="10259"/>
                    <a:pt x="17810" y="10259"/>
                  </a:cubicBezTo>
                  <a:cubicBezTo>
                    <a:pt x="17810" y="10028"/>
                    <a:pt x="17810" y="9719"/>
                    <a:pt x="17810" y="9411"/>
                  </a:cubicBezTo>
                  <a:close/>
                  <a:moveTo>
                    <a:pt x="17810" y="11262"/>
                  </a:moveTo>
                  <a:cubicBezTo>
                    <a:pt x="18795" y="11262"/>
                    <a:pt x="19781" y="11262"/>
                    <a:pt x="20766" y="11262"/>
                  </a:cubicBezTo>
                  <a:cubicBezTo>
                    <a:pt x="20766" y="11571"/>
                    <a:pt x="20766" y="11802"/>
                    <a:pt x="20766" y="12111"/>
                  </a:cubicBezTo>
                  <a:cubicBezTo>
                    <a:pt x="19781" y="12111"/>
                    <a:pt x="18795" y="12111"/>
                    <a:pt x="17810" y="12111"/>
                  </a:cubicBezTo>
                  <a:cubicBezTo>
                    <a:pt x="17810" y="11802"/>
                    <a:pt x="17810" y="11571"/>
                    <a:pt x="17810" y="11262"/>
                  </a:cubicBezTo>
                  <a:close/>
                  <a:moveTo>
                    <a:pt x="17810" y="13114"/>
                  </a:moveTo>
                  <a:cubicBezTo>
                    <a:pt x="20766" y="13114"/>
                    <a:pt x="20766" y="13114"/>
                    <a:pt x="20766" y="13114"/>
                  </a:cubicBezTo>
                  <a:cubicBezTo>
                    <a:pt x="20766" y="13962"/>
                    <a:pt x="20766" y="13962"/>
                    <a:pt x="20766" y="13962"/>
                  </a:cubicBezTo>
                  <a:cubicBezTo>
                    <a:pt x="17810" y="13962"/>
                    <a:pt x="17810" y="13962"/>
                    <a:pt x="17810" y="13962"/>
                  </a:cubicBezTo>
                  <a:cubicBezTo>
                    <a:pt x="17810" y="13114"/>
                    <a:pt x="17810" y="13114"/>
                    <a:pt x="17810" y="13114"/>
                  </a:cubicBezTo>
                  <a:close/>
                  <a:moveTo>
                    <a:pt x="14248" y="19594"/>
                  </a:moveTo>
                  <a:cubicBezTo>
                    <a:pt x="15006" y="19594"/>
                    <a:pt x="15006" y="19594"/>
                    <a:pt x="15006" y="19594"/>
                  </a:cubicBezTo>
                  <a:cubicBezTo>
                    <a:pt x="15006" y="20597"/>
                    <a:pt x="15006" y="20597"/>
                    <a:pt x="15006" y="20597"/>
                  </a:cubicBezTo>
                  <a:cubicBezTo>
                    <a:pt x="14248" y="20597"/>
                    <a:pt x="14248" y="20597"/>
                    <a:pt x="14248" y="20597"/>
                  </a:cubicBezTo>
                  <a:cubicBezTo>
                    <a:pt x="14248" y="19594"/>
                    <a:pt x="14248" y="19594"/>
                    <a:pt x="14248" y="19594"/>
                  </a:cubicBezTo>
                  <a:close/>
                  <a:moveTo>
                    <a:pt x="13263" y="19594"/>
                  </a:moveTo>
                  <a:cubicBezTo>
                    <a:pt x="13945" y="19594"/>
                    <a:pt x="13945" y="19594"/>
                    <a:pt x="13945" y="19594"/>
                  </a:cubicBezTo>
                  <a:cubicBezTo>
                    <a:pt x="13945" y="20597"/>
                    <a:pt x="13945" y="20597"/>
                    <a:pt x="13945" y="20597"/>
                  </a:cubicBezTo>
                  <a:cubicBezTo>
                    <a:pt x="13263" y="20597"/>
                    <a:pt x="13263" y="20597"/>
                    <a:pt x="13263" y="20597"/>
                  </a:cubicBezTo>
                  <a:cubicBezTo>
                    <a:pt x="13263" y="19594"/>
                    <a:pt x="13263" y="19594"/>
                    <a:pt x="13263" y="19594"/>
                  </a:cubicBezTo>
                  <a:close/>
                  <a:moveTo>
                    <a:pt x="14248" y="18205"/>
                  </a:moveTo>
                  <a:cubicBezTo>
                    <a:pt x="15006" y="18205"/>
                    <a:pt x="15006" y="18205"/>
                    <a:pt x="15006" y="18205"/>
                  </a:cubicBezTo>
                  <a:cubicBezTo>
                    <a:pt x="15006" y="19285"/>
                    <a:pt x="15006" y="19285"/>
                    <a:pt x="15006" y="19285"/>
                  </a:cubicBezTo>
                  <a:cubicBezTo>
                    <a:pt x="14248" y="19285"/>
                    <a:pt x="14248" y="19285"/>
                    <a:pt x="14248" y="19285"/>
                  </a:cubicBezTo>
                  <a:cubicBezTo>
                    <a:pt x="14248" y="18205"/>
                    <a:pt x="14248" y="18205"/>
                    <a:pt x="14248" y="18205"/>
                  </a:cubicBezTo>
                  <a:close/>
                  <a:moveTo>
                    <a:pt x="14248" y="16740"/>
                  </a:moveTo>
                  <a:cubicBezTo>
                    <a:pt x="15006" y="16740"/>
                    <a:pt x="15006" y="16740"/>
                    <a:pt x="15006" y="16740"/>
                  </a:cubicBezTo>
                  <a:cubicBezTo>
                    <a:pt x="15006" y="17742"/>
                    <a:pt x="15006" y="17742"/>
                    <a:pt x="15006" y="17742"/>
                  </a:cubicBezTo>
                  <a:cubicBezTo>
                    <a:pt x="14248" y="17742"/>
                    <a:pt x="14248" y="17742"/>
                    <a:pt x="14248" y="17742"/>
                  </a:cubicBezTo>
                  <a:cubicBezTo>
                    <a:pt x="14248" y="16740"/>
                    <a:pt x="14248" y="16740"/>
                    <a:pt x="14248" y="16740"/>
                  </a:cubicBezTo>
                  <a:close/>
                  <a:moveTo>
                    <a:pt x="13263" y="18205"/>
                  </a:moveTo>
                  <a:cubicBezTo>
                    <a:pt x="13945" y="18205"/>
                    <a:pt x="13945" y="18205"/>
                    <a:pt x="13945" y="18205"/>
                  </a:cubicBezTo>
                  <a:cubicBezTo>
                    <a:pt x="13945" y="19285"/>
                    <a:pt x="13945" y="19285"/>
                    <a:pt x="13945" y="19285"/>
                  </a:cubicBezTo>
                  <a:cubicBezTo>
                    <a:pt x="13263" y="19285"/>
                    <a:pt x="13263" y="19285"/>
                    <a:pt x="13263" y="19285"/>
                  </a:cubicBezTo>
                  <a:cubicBezTo>
                    <a:pt x="13263" y="18205"/>
                    <a:pt x="13263" y="18205"/>
                    <a:pt x="13263" y="18205"/>
                  </a:cubicBezTo>
                  <a:close/>
                  <a:moveTo>
                    <a:pt x="13263" y="16740"/>
                  </a:moveTo>
                  <a:cubicBezTo>
                    <a:pt x="13945" y="16740"/>
                    <a:pt x="13945" y="16740"/>
                    <a:pt x="13945" y="16740"/>
                  </a:cubicBezTo>
                  <a:cubicBezTo>
                    <a:pt x="13945" y="17742"/>
                    <a:pt x="13945" y="17742"/>
                    <a:pt x="13945" y="17742"/>
                  </a:cubicBezTo>
                  <a:cubicBezTo>
                    <a:pt x="13263" y="17742"/>
                    <a:pt x="13263" y="17742"/>
                    <a:pt x="13263" y="17742"/>
                  </a:cubicBezTo>
                  <a:cubicBezTo>
                    <a:pt x="13263" y="16740"/>
                    <a:pt x="13263" y="16740"/>
                    <a:pt x="13263" y="16740"/>
                  </a:cubicBezTo>
                  <a:close/>
                  <a:moveTo>
                    <a:pt x="9094" y="18977"/>
                  </a:moveTo>
                  <a:cubicBezTo>
                    <a:pt x="10004" y="18977"/>
                    <a:pt x="10004" y="18977"/>
                    <a:pt x="10004" y="18977"/>
                  </a:cubicBezTo>
                  <a:cubicBezTo>
                    <a:pt x="10004" y="20365"/>
                    <a:pt x="10004" y="20365"/>
                    <a:pt x="10004" y="20365"/>
                  </a:cubicBezTo>
                  <a:cubicBezTo>
                    <a:pt x="9094" y="20365"/>
                    <a:pt x="9094" y="20365"/>
                    <a:pt x="9094" y="20365"/>
                  </a:cubicBezTo>
                  <a:cubicBezTo>
                    <a:pt x="9094" y="18977"/>
                    <a:pt x="9094" y="18977"/>
                    <a:pt x="9094" y="18977"/>
                  </a:cubicBezTo>
                  <a:close/>
                  <a:moveTo>
                    <a:pt x="9094" y="17048"/>
                  </a:moveTo>
                  <a:cubicBezTo>
                    <a:pt x="10004" y="17048"/>
                    <a:pt x="10004" y="17048"/>
                    <a:pt x="10004" y="17048"/>
                  </a:cubicBezTo>
                  <a:cubicBezTo>
                    <a:pt x="10004" y="18437"/>
                    <a:pt x="10004" y="18437"/>
                    <a:pt x="10004" y="18437"/>
                  </a:cubicBezTo>
                  <a:cubicBezTo>
                    <a:pt x="9094" y="18437"/>
                    <a:pt x="9094" y="18437"/>
                    <a:pt x="9094" y="18437"/>
                  </a:cubicBezTo>
                  <a:cubicBezTo>
                    <a:pt x="9094" y="17048"/>
                    <a:pt x="9094" y="17048"/>
                    <a:pt x="9094" y="17048"/>
                  </a:cubicBezTo>
                  <a:close/>
                  <a:moveTo>
                    <a:pt x="9094" y="15197"/>
                  </a:moveTo>
                  <a:cubicBezTo>
                    <a:pt x="10004" y="15197"/>
                    <a:pt x="10004" y="15197"/>
                    <a:pt x="10004" y="15197"/>
                  </a:cubicBezTo>
                  <a:cubicBezTo>
                    <a:pt x="10004" y="16585"/>
                    <a:pt x="10004" y="16585"/>
                    <a:pt x="10004" y="16585"/>
                  </a:cubicBezTo>
                  <a:cubicBezTo>
                    <a:pt x="9094" y="16585"/>
                    <a:pt x="9094" y="16585"/>
                    <a:pt x="9094" y="16585"/>
                  </a:cubicBezTo>
                  <a:cubicBezTo>
                    <a:pt x="9094" y="15197"/>
                    <a:pt x="9094" y="15197"/>
                    <a:pt x="9094" y="15197"/>
                  </a:cubicBezTo>
                  <a:close/>
                  <a:moveTo>
                    <a:pt x="9094" y="13191"/>
                  </a:moveTo>
                  <a:cubicBezTo>
                    <a:pt x="10004" y="13191"/>
                    <a:pt x="10004" y="13191"/>
                    <a:pt x="10004" y="13191"/>
                  </a:cubicBezTo>
                  <a:cubicBezTo>
                    <a:pt x="10004" y="14657"/>
                    <a:pt x="10004" y="14657"/>
                    <a:pt x="10004" y="14657"/>
                  </a:cubicBezTo>
                  <a:cubicBezTo>
                    <a:pt x="9094" y="14657"/>
                    <a:pt x="9094" y="14657"/>
                    <a:pt x="9094" y="14657"/>
                  </a:cubicBezTo>
                  <a:cubicBezTo>
                    <a:pt x="9094" y="13191"/>
                    <a:pt x="9094" y="13191"/>
                    <a:pt x="9094" y="13191"/>
                  </a:cubicBezTo>
                  <a:close/>
                  <a:moveTo>
                    <a:pt x="13717" y="11262"/>
                  </a:moveTo>
                  <a:cubicBezTo>
                    <a:pt x="14627" y="11262"/>
                    <a:pt x="14627" y="11262"/>
                    <a:pt x="14627" y="11262"/>
                  </a:cubicBezTo>
                  <a:cubicBezTo>
                    <a:pt x="14627" y="12728"/>
                    <a:pt x="14627" y="12728"/>
                    <a:pt x="14627" y="12728"/>
                  </a:cubicBezTo>
                  <a:cubicBezTo>
                    <a:pt x="13717" y="12728"/>
                    <a:pt x="13717" y="12728"/>
                    <a:pt x="13717" y="12728"/>
                  </a:cubicBezTo>
                  <a:cubicBezTo>
                    <a:pt x="13717" y="11262"/>
                    <a:pt x="13717" y="11262"/>
                    <a:pt x="13717" y="11262"/>
                  </a:cubicBezTo>
                  <a:close/>
                  <a:moveTo>
                    <a:pt x="12202" y="11262"/>
                  </a:moveTo>
                  <a:cubicBezTo>
                    <a:pt x="13111" y="11262"/>
                    <a:pt x="13111" y="11262"/>
                    <a:pt x="13111" y="11262"/>
                  </a:cubicBezTo>
                  <a:cubicBezTo>
                    <a:pt x="13111" y="12728"/>
                    <a:pt x="13111" y="12728"/>
                    <a:pt x="13111" y="12728"/>
                  </a:cubicBezTo>
                  <a:cubicBezTo>
                    <a:pt x="12202" y="12728"/>
                    <a:pt x="12202" y="12728"/>
                    <a:pt x="12202" y="12728"/>
                  </a:cubicBezTo>
                  <a:cubicBezTo>
                    <a:pt x="12202" y="11262"/>
                    <a:pt x="12202" y="11262"/>
                    <a:pt x="12202" y="11262"/>
                  </a:cubicBezTo>
                  <a:close/>
                  <a:moveTo>
                    <a:pt x="10686" y="11262"/>
                  </a:moveTo>
                  <a:cubicBezTo>
                    <a:pt x="11595" y="11262"/>
                    <a:pt x="11595" y="11262"/>
                    <a:pt x="11595" y="11262"/>
                  </a:cubicBezTo>
                  <a:cubicBezTo>
                    <a:pt x="11595" y="12728"/>
                    <a:pt x="11595" y="12728"/>
                    <a:pt x="11595" y="12728"/>
                  </a:cubicBezTo>
                  <a:cubicBezTo>
                    <a:pt x="10686" y="12728"/>
                    <a:pt x="10686" y="12728"/>
                    <a:pt x="10686" y="12728"/>
                  </a:cubicBezTo>
                  <a:cubicBezTo>
                    <a:pt x="10686" y="11262"/>
                    <a:pt x="10686" y="11262"/>
                    <a:pt x="10686" y="11262"/>
                  </a:cubicBezTo>
                  <a:close/>
                  <a:moveTo>
                    <a:pt x="0" y="21600"/>
                  </a:moveTo>
                  <a:cubicBezTo>
                    <a:pt x="6593" y="21600"/>
                    <a:pt x="6593" y="21600"/>
                    <a:pt x="6593" y="21600"/>
                  </a:cubicBezTo>
                  <a:cubicBezTo>
                    <a:pt x="6593" y="9874"/>
                    <a:pt x="6593" y="9874"/>
                    <a:pt x="6593" y="9874"/>
                  </a:cubicBezTo>
                  <a:cubicBezTo>
                    <a:pt x="6593" y="4628"/>
                    <a:pt x="6593" y="4628"/>
                    <a:pt x="6593" y="4628"/>
                  </a:cubicBezTo>
                  <a:cubicBezTo>
                    <a:pt x="6593" y="1542"/>
                    <a:pt x="6593" y="1542"/>
                    <a:pt x="6593" y="1542"/>
                  </a:cubicBezTo>
                  <a:cubicBezTo>
                    <a:pt x="4092" y="1542"/>
                    <a:pt x="4092" y="1542"/>
                    <a:pt x="4092" y="1542"/>
                  </a:cubicBezTo>
                  <a:cubicBezTo>
                    <a:pt x="4092" y="4628"/>
                    <a:pt x="4092" y="4628"/>
                    <a:pt x="4092" y="4628"/>
                  </a:cubicBezTo>
                  <a:cubicBezTo>
                    <a:pt x="0" y="4628"/>
                    <a:pt x="0" y="4628"/>
                    <a:pt x="0" y="4628"/>
                  </a:cubicBezTo>
                  <a:cubicBezTo>
                    <a:pt x="0" y="21600"/>
                    <a:pt x="0" y="21600"/>
                    <a:pt x="0" y="21600"/>
                  </a:cubicBezTo>
                  <a:close/>
                  <a:moveTo>
                    <a:pt x="12581" y="15968"/>
                  </a:moveTo>
                  <a:cubicBezTo>
                    <a:pt x="12581" y="21600"/>
                    <a:pt x="12581" y="21600"/>
                    <a:pt x="12581" y="21600"/>
                  </a:cubicBezTo>
                  <a:cubicBezTo>
                    <a:pt x="17128" y="21600"/>
                    <a:pt x="17128" y="21600"/>
                    <a:pt x="17128" y="21600"/>
                  </a:cubicBezTo>
                  <a:cubicBezTo>
                    <a:pt x="17128" y="15968"/>
                    <a:pt x="17128" y="15968"/>
                    <a:pt x="17128" y="15968"/>
                  </a:cubicBezTo>
                  <a:cubicBezTo>
                    <a:pt x="12581" y="15968"/>
                    <a:pt x="12581" y="15968"/>
                    <a:pt x="12581" y="15968"/>
                  </a:cubicBezTo>
                  <a:close/>
                  <a:moveTo>
                    <a:pt x="21600" y="21600"/>
                  </a:moveTo>
                  <a:cubicBezTo>
                    <a:pt x="18037" y="21600"/>
                    <a:pt x="18037" y="21600"/>
                    <a:pt x="18037" y="21600"/>
                  </a:cubicBezTo>
                  <a:cubicBezTo>
                    <a:pt x="18037" y="14965"/>
                    <a:pt x="18037" y="14965"/>
                    <a:pt x="18037" y="14965"/>
                  </a:cubicBezTo>
                  <a:cubicBezTo>
                    <a:pt x="16901" y="14965"/>
                    <a:pt x="16901" y="14965"/>
                    <a:pt x="16901" y="14965"/>
                  </a:cubicBezTo>
                  <a:cubicBezTo>
                    <a:pt x="16901" y="2777"/>
                    <a:pt x="16901" y="2777"/>
                    <a:pt x="16901" y="2777"/>
                  </a:cubicBezTo>
                  <a:cubicBezTo>
                    <a:pt x="21600" y="694"/>
                    <a:pt x="21600" y="694"/>
                    <a:pt x="21600" y="694"/>
                  </a:cubicBezTo>
                  <a:cubicBezTo>
                    <a:pt x="21600" y="21600"/>
                    <a:pt x="21600" y="21600"/>
                    <a:pt x="21600" y="21600"/>
                  </a:cubicBezTo>
                  <a:close/>
                  <a:moveTo>
                    <a:pt x="10534" y="5785"/>
                  </a:moveTo>
                  <a:cubicBezTo>
                    <a:pt x="13263" y="5785"/>
                    <a:pt x="13263" y="5785"/>
                    <a:pt x="13263" y="5785"/>
                  </a:cubicBezTo>
                  <a:cubicBezTo>
                    <a:pt x="13263" y="8099"/>
                    <a:pt x="13263" y="8099"/>
                    <a:pt x="13263" y="8099"/>
                  </a:cubicBezTo>
                  <a:cubicBezTo>
                    <a:pt x="14778" y="8099"/>
                    <a:pt x="14778" y="8099"/>
                    <a:pt x="14778" y="8099"/>
                  </a:cubicBezTo>
                  <a:cubicBezTo>
                    <a:pt x="14778" y="10105"/>
                    <a:pt x="14778" y="10105"/>
                    <a:pt x="14778" y="10105"/>
                  </a:cubicBezTo>
                  <a:cubicBezTo>
                    <a:pt x="15612" y="10105"/>
                    <a:pt x="15612" y="10105"/>
                    <a:pt x="15612" y="10105"/>
                  </a:cubicBezTo>
                  <a:cubicBezTo>
                    <a:pt x="15612" y="14965"/>
                    <a:pt x="15612" y="14965"/>
                    <a:pt x="15612" y="14965"/>
                  </a:cubicBezTo>
                  <a:cubicBezTo>
                    <a:pt x="11595" y="14965"/>
                    <a:pt x="11595" y="14965"/>
                    <a:pt x="11595" y="14965"/>
                  </a:cubicBezTo>
                  <a:cubicBezTo>
                    <a:pt x="11595" y="21600"/>
                    <a:pt x="11595" y="21600"/>
                    <a:pt x="11595" y="21600"/>
                  </a:cubicBezTo>
                  <a:cubicBezTo>
                    <a:pt x="8033" y="21600"/>
                    <a:pt x="8033" y="21600"/>
                    <a:pt x="8033" y="21600"/>
                  </a:cubicBezTo>
                  <a:cubicBezTo>
                    <a:pt x="8033" y="10105"/>
                    <a:pt x="8033" y="10105"/>
                    <a:pt x="8033" y="10105"/>
                  </a:cubicBezTo>
                  <a:cubicBezTo>
                    <a:pt x="9018" y="10105"/>
                    <a:pt x="9018" y="10105"/>
                    <a:pt x="9018" y="10105"/>
                  </a:cubicBezTo>
                  <a:cubicBezTo>
                    <a:pt x="9018" y="8099"/>
                    <a:pt x="9018" y="8099"/>
                    <a:pt x="9018" y="8099"/>
                  </a:cubicBezTo>
                  <a:cubicBezTo>
                    <a:pt x="10534" y="8099"/>
                    <a:pt x="10534" y="8099"/>
                    <a:pt x="10534" y="8099"/>
                  </a:cubicBezTo>
                  <a:cubicBezTo>
                    <a:pt x="10534" y="5785"/>
                    <a:pt x="10534" y="5785"/>
                    <a:pt x="10534" y="5785"/>
                  </a:cubicBezTo>
                  <a:close/>
                  <a:moveTo>
                    <a:pt x="7275" y="2391"/>
                  </a:moveTo>
                  <a:cubicBezTo>
                    <a:pt x="7275" y="9257"/>
                    <a:pt x="7275" y="9257"/>
                    <a:pt x="7275" y="9257"/>
                  </a:cubicBezTo>
                  <a:cubicBezTo>
                    <a:pt x="8261" y="9257"/>
                    <a:pt x="8261" y="9257"/>
                    <a:pt x="8261" y="9257"/>
                  </a:cubicBezTo>
                  <a:cubicBezTo>
                    <a:pt x="8261" y="7482"/>
                    <a:pt x="8261" y="7482"/>
                    <a:pt x="8261" y="7482"/>
                  </a:cubicBezTo>
                  <a:cubicBezTo>
                    <a:pt x="9473" y="7482"/>
                    <a:pt x="9473" y="7482"/>
                    <a:pt x="9473" y="7482"/>
                  </a:cubicBezTo>
                  <a:cubicBezTo>
                    <a:pt x="9473" y="2545"/>
                    <a:pt x="9473" y="2545"/>
                    <a:pt x="9473" y="2545"/>
                  </a:cubicBezTo>
                  <a:lnTo>
                    <a:pt x="7275" y="2391"/>
                  </a:lnTo>
                  <a:close/>
                </a:path>
              </a:pathLst>
            </a:custGeom>
            <a:solidFill>
              <a:srgbClr val="C9DBE7"/>
            </a:solidFill>
            <a:ln w="9525" cap="flat" cmpd="sng">
              <a:noFill/>
              <a:prstDash val="solid"/>
              <a:round/>
            </a:ln>
          </p:spPr>
          <p:txBody>
            <a:bodyPr rtlCol="0" anchor="ctr"/>
            <a:lstStyle/>
            <a:p>
              <a:pPr algn="ctr"/>
            </a:p>
          </p:txBody>
        </p:sp>
        <p:sp>
          <p:nvSpPr>
            <p:cNvPr id="1239" name="曲线"/>
            <p:cNvSpPr/>
            <p:nvPr/>
          </p:nvSpPr>
          <p:spPr>
            <a:xfrm>
              <a:off x="3955403" y="3333115"/>
              <a:ext cx="1629844" cy="1521366"/>
            </a:xfrm>
            <a:custGeom>
              <a:avLst/>
              <a:gdLst>
                <a:gd name="T1" fmla="*/ 0 w 21600"/>
                <a:gd name="T2" fmla="*/ 0 h 21600"/>
                <a:gd name="T3" fmla="*/ 21600 w 21600"/>
                <a:gd name="T4" fmla="*/ 21600 h 21600"/>
              </a:gdLst>
              <a:ahLst/>
              <a:cxnLst/>
              <a:rect l="T1" t="T2" r="T3" b="T4"/>
              <a:pathLst>
                <a:path w="21600" h="21600">
                  <a:moveTo>
                    <a:pt x="0" y="18909"/>
                  </a:moveTo>
                  <a:cubicBezTo>
                    <a:pt x="1111" y="18909"/>
                    <a:pt x="1111" y="18909"/>
                    <a:pt x="1111" y="18909"/>
                  </a:cubicBezTo>
                  <a:cubicBezTo>
                    <a:pt x="1111" y="10909"/>
                    <a:pt x="1111" y="10909"/>
                    <a:pt x="1111" y="10909"/>
                  </a:cubicBezTo>
                  <a:cubicBezTo>
                    <a:pt x="7223" y="10909"/>
                    <a:pt x="7223" y="10909"/>
                    <a:pt x="7223" y="10909"/>
                  </a:cubicBezTo>
                  <a:cubicBezTo>
                    <a:pt x="7223" y="8654"/>
                    <a:pt x="7223" y="8654"/>
                    <a:pt x="7223" y="8654"/>
                  </a:cubicBezTo>
                  <a:cubicBezTo>
                    <a:pt x="6875" y="8654"/>
                    <a:pt x="6875" y="8654"/>
                    <a:pt x="6875" y="8654"/>
                  </a:cubicBezTo>
                  <a:cubicBezTo>
                    <a:pt x="7014" y="6909"/>
                    <a:pt x="8195" y="5454"/>
                    <a:pt x="9723" y="5018"/>
                  </a:cubicBezTo>
                  <a:cubicBezTo>
                    <a:pt x="9723" y="3781"/>
                    <a:pt x="9723" y="3781"/>
                    <a:pt x="9723" y="3781"/>
                  </a:cubicBezTo>
                  <a:cubicBezTo>
                    <a:pt x="9515" y="3781"/>
                    <a:pt x="9515" y="3781"/>
                    <a:pt x="9515" y="3781"/>
                  </a:cubicBezTo>
                  <a:cubicBezTo>
                    <a:pt x="9584" y="3272"/>
                    <a:pt x="9931" y="2909"/>
                    <a:pt x="10348" y="2763"/>
                  </a:cubicBezTo>
                  <a:cubicBezTo>
                    <a:pt x="10487" y="0"/>
                    <a:pt x="10487" y="0"/>
                    <a:pt x="10487" y="0"/>
                  </a:cubicBezTo>
                  <a:cubicBezTo>
                    <a:pt x="10695" y="0"/>
                    <a:pt x="10695" y="0"/>
                    <a:pt x="10695" y="0"/>
                  </a:cubicBezTo>
                  <a:cubicBezTo>
                    <a:pt x="10904" y="0"/>
                    <a:pt x="10904" y="0"/>
                    <a:pt x="10904" y="0"/>
                  </a:cubicBezTo>
                  <a:cubicBezTo>
                    <a:pt x="11043" y="2763"/>
                    <a:pt x="11043" y="2763"/>
                    <a:pt x="11043" y="2763"/>
                  </a:cubicBezTo>
                  <a:cubicBezTo>
                    <a:pt x="11459" y="2909"/>
                    <a:pt x="11807" y="3345"/>
                    <a:pt x="11807" y="3781"/>
                  </a:cubicBezTo>
                  <a:cubicBezTo>
                    <a:pt x="11668" y="3781"/>
                    <a:pt x="11668" y="3781"/>
                    <a:pt x="11668" y="3781"/>
                  </a:cubicBezTo>
                  <a:cubicBezTo>
                    <a:pt x="11668" y="5018"/>
                    <a:pt x="11668" y="5018"/>
                    <a:pt x="11668" y="5018"/>
                  </a:cubicBezTo>
                  <a:cubicBezTo>
                    <a:pt x="13265" y="5381"/>
                    <a:pt x="14515" y="6836"/>
                    <a:pt x="14585" y="8654"/>
                  </a:cubicBezTo>
                  <a:cubicBezTo>
                    <a:pt x="14307" y="8654"/>
                    <a:pt x="14307" y="8654"/>
                    <a:pt x="14307" y="8654"/>
                  </a:cubicBezTo>
                  <a:cubicBezTo>
                    <a:pt x="14307" y="10909"/>
                    <a:pt x="14307" y="10909"/>
                    <a:pt x="14307" y="10909"/>
                  </a:cubicBezTo>
                  <a:cubicBezTo>
                    <a:pt x="20488" y="10909"/>
                    <a:pt x="20488" y="10909"/>
                    <a:pt x="20488" y="10909"/>
                  </a:cubicBezTo>
                  <a:cubicBezTo>
                    <a:pt x="20488" y="18909"/>
                    <a:pt x="20488" y="18909"/>
                    <a:pt x="20488" y="18909"/>
                  </a:cubicBezTo>
                  <a:cubicBezTo>
                    <a:pt x="21600" y="18909"/>
                    <a:pt x="21600" y="18909"/>
                    <a:pt x="21600" y="18909"/>
                  </a:cubicBezTo>
                  <a:cubicBezTo>
                    <a:pt x="21600" y="21600"/>
                    <a:pt x="21600" y="21600"/>
                    <a:pt x="21600" y="21600"/>
                  </a:cubicBezTo>
                  <a:cubicBezTo>
                    <a:pt x="0" y="21600"/>
                    <a:pt x="0" y="21600"/>
                    <a:pt x="0" y="21600"/>
                  </a:cubicBezTo>
                  <a:cubicBezTo>
                    <a:pt x="0" y="18909"/>
                    <a:pt x="0" y="18909"/>
                    <a:pt x="0" y="18909"/>
                  </a:cubicBezTo>
                  <a:close/>
                  <a:moveTo>
                    <a:pt x="8126" y="9236"/>
                  </a:moveTo>
                  <a:cubicBezTo>
                    <a:pt x="8126" y="10327"/>
                    <a:pt x="8126" y="10327"/>
                    <a:pt x="8126" y="10327"/>
                  </a:cubicBezTo>
                  <a:cubicBezTo>
                    <a:pt x="8890" y="10327"/>
                    <a:pt x="8890" y="10327"/>
                    <a:pt x="8890" y="10327"/>
                  </a:cubicBezTo>
                  <a:cubicBezTo>
                    <a:pt x="8890" y="9236"/>
                    <a:pt x="8890" y="9236"/>
                    <a:pt x="8890" y="9236"/>
                  </a:cubicBezTo>
                  <a:cubicBezTo>
                    <a:pt x="8126" y="9236"/>
                    <a:pt x="8126" y="9236"/>
                    <a:pt x="8126" y="9236"/>
                  </a:cubicBezTo>
                  <a:close/>
                  <a:moveTo>
                    <a:pt x="9376" y="9236"/>
                  </a:moveTo>
                  <a:cubicBezTo>
                    <a:pt x="9376" y="10327"/>
                    <a:pt x="9376" y="10327"/>
                    <a:pt x="9376" y="10327"/>
                  </a:cubicBezTo>
                  <a:cubicBezTo>
                    <a:pt x="10070" y="10327"/>
                    <a:pt x="10070" y="10327"/>
                    <a:pt x="10070" y="10327"/>
                  </a:cubicBezTo>
                  <a:cubicBezTo>
                    <a:pt x="10070" y="9236"/>
                    <a:pt x="10070" y="9236"/>
                    <a:pt x="10070" y="9236"/>
                  </a:cubicBezTo>
                  <a:cubicBezTo>
                    <a:pt x="9376" y="9236"/>
                    <a:pt x="9376" y="9236"/>
                    <a:pt x="9376" y="9236"/>
                  </a:cubicBezTo>
                  <a:close/>
                  <a:moveTo>
                    <a:pt x="10487" y="9236"/>
                  </a:moveTo>
                  <a:cubicBezTo>
                    <a:pt x="10487" y="10327"/>
                    <a:pt x="10487" y="10327"/>
                    <a:pt x="10487" y="10327"/>
                  </a:cubicBezTo>
                  <a:cubicBezTo>
                    <a:pt x="11251" y="10327"/>
                    <a:pt x="11251" y="10327"/>
                    <a:pt x="11251" y="10327"/>
                  </a:cubicBezTo>
                  <a:cubicBezTo>
                    <a:pt x="11251" y="9236"/>
                    <a:pt x="11251" y="9236"/>
                    <a:pt x="11251" y="9236"/>
                  </a:cubicBezTo>
                  <a:cubicBezTo>
                    <a:pt x="10487" y="9236"/>
                    <a:pt x="10487" y="9236"/>
                    <a:pt x="10487" y="9236"/>
                  </a:cubicBezTo>
                  <a:close/>
                  <a:moveTo>
                    <a:pt x="11668" y="9236"/>
                  </a:moveTo>
                  <a:cubicBezTo>
                    <a:pt x="11668" y="10327"/>
                    <a:pt x="11668" y="10327"/>
                    <a:pt x="11668" y="10327"/>
                  </a:cubicBezTo>
                  <a:cubicBezTo>
                    <a:pt x="12362" y="10327"/>
                    <a:pt x="12362" y="10327"/>
                    <a:pt x="12362" y="10327"/>
                  </a:cubicBezTo>
                  <a:cubicBezTo>
                    <a:pt x="12362" y="9236"/>
                    <a:pt x="12362" y="9236"/>
                    <a:pt x="12362" y="9236"/>
                  </a:cubicBezTo>
                  <a:cubicBezTo>
                    <a:pt x="11668" y="9236"/>
                    <a:pt x="11668" y="9236"/>
                    <a:pt x="11668" y="9236"/>
                  </a:cubicBezTo>
                  <a:close/>
                  <a:moveTo>
                    <a:pt x="12848" y="9236"/>
                  </a:moveTo>
                  <a:cubicBezTo>
                    <a:pt x="12848" y="10327"/>
                    <a:pt x="12848" y="10327"/>
                    <a:pt x="12848" y="10327"/>
                  </a:cubicBezTo>
                  <a:cubicBezTo>
                    <a:pt x="13612" y="10327"/>
                    <a:pt x="13612" y="10327"/>
                    <a:pt x="13612" y="10327"/>
                  </a:cubicBezTo>
                  <a:cubicBezTo>
                    <a:pt x="13612" y="9236"/>
                    <a:pt x="13612" y="9236"/>
                    <a:pt x="13612" y="9236"/>
                  </a:cubicBezTo>
                  <a:cubicBezTo>
                    <a:pt x="12848" y="9236"/>
                    <a:pt x="12848" y="9236"/>
                    <a:pt x="12848" y="9236"/>
                  </a:cubicBezTo>
                  <a:close/>
                  <a:moveTo>
                    <a:pt x="2014" y="12145"/>
                  </a:moveTo>
                  <a:cubicBezTo>
                    <a:pt x="2014" y="14036"/>
                    <a:pt x="2014" y="14036"/>
                    <a:pt x="2014" y="14036"/>
                  </a:cubicBezTo>
                  <a:cubicBezTo>
                    <a:pt x="3333" y="14036"/>
                    <a:pt x="3333" y="14036"/>
                    <a:pt x="3333" y="14036"/>
                  </a:cubicBezTo>
                  <a:cubicBezTo>
                    <a:pt x="3333" y="12145"/>
                    <a:pt x="3333" y="12145"/>
                    <a:pt x="3333" y="12145"/>
                  </a:cubicBezTo>
                  <a:cubicBezTo>
                    <a:pt x="2014" y="12145"/>
                    <a:pt x="2014" y="12145"/>
                    <a:pt x="2014" y="12145"/>
                  </a:cubicBezTo>
                  <a:close/>
                  <a:moveTo>
                    <a:pt x="3819" y="12145"/>
                  </a:moveTo>
                  <a:cubicBezTo>
                    <a:pt x="3819" y="14036"/>
                    <a:pt x="3819" y="14036"/>
                    <a:pt x="3819" y="14036"/>
                  </a:cubicBezTo>
                  <a:cubicBezTo>
                    <a:pt x="5070" y="14036"/>
                    <a:pt x="5070" y="14036"/>
                    <a:pt x="5070" y="14036"/>
                  </a:cubicBezTo>
                  <a:cubicBezTo>
                    <a:pt x="5070" y="12145"/>
                    <a:pt x="5070" y="12145"/>
                    <a:pt x="5070" y="12145"/>
                  </a:cubicBezTo>
                  <a:cubicBezTo>
                    <a:pt x="3819" y="12145"/>
                    <a:pt x="3819" y="12145"/>
                    <a:pt x="3819" y="12145"/>
                  </a:cubicBezTo>
                  <a:close/>
                  <a:moveTo>
                    <a:pt x="5625" y="12145"/>
                  </a:moveTo>
                  <a:cubicBezTo>
                    <a:pt x="5625" y="14036"/>
                    <a:pt x="5625" y="14036"/>
                    <a:pt x="5625" y="14036"/>
                  </a:cubicBezTo>
                  <a:cubicBezTo>
                    <a:pt x="6945" y="14036"/>
                    <a:pt x="6945" y="14036"/>
                    <a:pt x="6945" y="14036"/>
                  </a:cubicBezTo>
                  <a:cubicBezTo>
                    <a:pt x="6945" y="12145"/>
                    <a:pt x="6945" y="12145"/>
                    <a:pt x="6945" y="12145"/>
                  </a:cubicBezTo>
                  <a:cubicBezTo>
                    <a:pt x="5625" y="12145"/>
                    <a:pt x="5625" y="12145"/>
                    <a:pt x="5625" y="12145"/>
                  </a:cubicBezTo>
                  <a:close/>
                  <a:moveTo>
                    <a:pt x="14863" y="12145"/>
                  </a:moveTo>
                  <a:cubicBezTo>
                    <a:pt x="14863" y="14036"/>
                    <a:pt x="14863" y="14036"/>
                    <a:pt x="14863" y="14036"/>
                  </a:cubicBezTo>
                  <a:cubicBezTo>
                    <a:pt x="16182" y="14036"/>
                    <a:pt x="16182" y="14036"/>
                    <a:pt x="16182" y="14036"/>
                  </a:cubicBezTo>
                  <a:cubicBezTo>
                    <a:pt x="16182" y="12145"/>
                    <a:pt x="16182" y="12145"/>
                    <a:pt x="16182" y="12145"/>
                  </a:cubicBezTo>
                  <a:cubicBezTo>
                    <a:pt x="14863" y="12145"/>
                    <a:pt x="14863" y="12145"/>
                    <a:pt x="14863" y="12145"/>
                  </a:cubicBezTo>
                  <a:close/>
                  <a:moveTo>
                    <a:pt x="16668" y="12145"/>
                  </a:moveTo>
                  <a:cubicBezTo>
                    <a:pt x="16668" y="14036"/>
                    <a:pt x="16668" y="14036"/>
                    <a:pt x="16668" y="14036"/>
                  </a:cubicBezTo>
                  <a:cubicBezTo>
                    <a:pt x="17988" y="14036"/>
                    <a:pt x="17988" y="14036"/>
                    <a:pt x="17988" y="14036"/>
                  </a:cubicBezTo>
                  <a:cubicBezTo>
                    <a:pt x="17988" y="12145"/>
                    <a:pt x="17988" y="12145"/>
                    <a:pt x="17988" y="12145"/>
                  </a:cubicBezTo>
                  <a:cubicBezTo>
                    <a:pt x="16668" y="12145"/>
                    <a:pt x="16668" y="12145"/>
                    <a:pt x="16668" y="12145"/>
                  </a:cubicBezTo>
                  <a:close/>
                  <a:moveTo>
                    <a:pt x="18544" y="12145"/>
                  </a:moveTo>
                  <a:cubicBezTo>
                    <a:pt x="18544" y="14036"/>
                    <a:pt x="18544" y="14036"/>
                    <a:pt x="18544" y="14036"/>
                  </a:cubicBezTo>
                  <a:cubicBezTo>
                    <a:pt x="19794" y="14036"/>
                    <a:pt x="19794" y="14036"/>
                    <a:pt x="19794" y="14036"/>
                  </a:cubicBezTo>
                  <a:cubicBezTo>
                    <a:pt x="19794" y="12145"/>
                    <a:pt x="19794" y="12145"/>
                    <a:pt x="19794" y="12145"/>
                  </a:cubicBezTo>
                  <a:cubicBezTo>
                    <a:pt x="18544" y="12145"/>
                    <a:pt x="18544" y="12145"/>
                    <a:pt x="18544" y="12145"/>
                  </a:cubicBezTo>
                  <a:close/>
                  <a:moveTo>
                    <a:pt x="2014" y="15999"/>
                  </a:moveTo>
                  <a:cubicBezTo>
                    <a:pt x="2014" y="17963"/>
                    <a:pt x="2014" y="17963"/>
                    <a:pt x="2014" y="17963"/>
                  </a:cubicBezTo>
                  <a:cubicBezTo>
                    <a:pt x="3333" y="17963"/>
                    <a:pt x="3333" y="17963"/>
                    <a:pt x="3333" y="17963"/>
                  </a:cubicBezTo>
                  <a:cubicBezTo>
                    <a:pt x="3333" y="15999"/>
                    <a:pt x="3333" y="15999"/>
                    <a:pt x="3333" y="15999"/>
                  </a:cubicBezTo>
                  <a:cubicBezTo>
                    <a:pt x="2014" y="15999"/>
                    <a:pt x="2014" y="15999"/>
                    <a:pt x="2014" y="15999"/>
                  </a:cubicBezTo>
                  <a:close/>
                  <a:moveTo>
                    <a:pt x="3819" y="15999"/>
                  </a:moveTo>
                  <a:cubicBezTo>
                    <a:pt x="3819" y="17963"/>
                    <a:pt x="3819" y="17963"/>
                    <a:pt x="3819" y="17963"/>
                  </a:cubicBezTo>
                  <a:cubicBezTo>
                    <a:pt x="5070" y="17963"/>
                    <a:pt x="5070" y="17963"/>
                    <a:pt x="5070" y="17963"/>
                  </a:cubicBezTo>
                  <a:cubicBezTo>
                    <a:pt x="5070" y="15999"/>
                    <a:pt x="5070" y="15999"/>
                    <a:pt x="5070" y="15999"/>
                  </a:cubicBezTo>
                  <a:cubicBezTo>
                    <a:pt x="3819" y="15999"/>
                    <a:pt x="3819" y="15999"/>
                    <a:pt x="3819" y="15999"/>
                  </a:cubicBezTo>
                  <a:close/>
                  <a:moveTo>
                    <a:pt x="5625" y="15999"/>
                  </a:moveTo>
                  <a:cubicBezTo>
                    <a:pt x="5625" y="17963"/>
                    <a:pt x="5625" y="17963"/>
                    <a:pt x="5625" y="17963"/>
                  </a:cubicBezTo>
                  <a:cubicBezTo>
                    <a:pt x="6945" y="17963"/>
                    <a:pt x="6945" y="17963"/>
                    <a:pt x="6945" y="17963"/>
                  </a:cubicBezTo>
                  <a:cubicBezTo>
                    <a:pt x="6945" y="15999"/>
                    <a:pt x="6945" y="15999"/>
                    <a:pt x="6945" y="15999"/>
                  </a:cubicBezTo>
                  <a:cubicBezTo>
                    <a:pt x="5625" y="15999"/>
                    <a:pt x="5625" y="15999"/>
                    <a:pt x="5625" y="15999"/>
                  </a:cubicBezTo>
                  <a:close/>
                  <a:moveTo>
                    <a:pt x="14863" y="15999"/>
                  </a:moveTo>
                  <a:cubicBezTo>
                    <a:pt x="14863" y="17963"/>
                    <a:pt x="14863" y="17963"/>
                    <a:pt x="14863" y="17963"/>
                  </a:cubicBezTo>
                  <a:cubicBezTo>
                    <a:pt x="16182" y="17963"/>
                    <a:pt x="16182" y="17963"/>
                    <a:pt x="16182" y="17963"/>
                  </a:cubicBezTo>
                  <a:cubicBezTo>
                    <a:pt x="16182" y="15999"/>
                    <a:pt x="16182" y="15999"/>
                    <a:pt x="16182" y="15999"/>
                  </a:cubicBezTo>
                  <a:cubicBezTo>
                    <a:pt x="14863" y="15999"/>
                    <a:pt x="14863" y="15999"/>
                    <a:pt x="14863" y="15999"/>
                  </a:cubicBezTo>
                  <a:close/>
                  <a:moveTo>
                    <a:pt x="16668" y="15999"/>
                  </a:moveTo>
                  <a:cubicBezTo>
                    <a:pt x="16668" y="17963"/>
                    <a:pt x="16668" y="17963"/>
                    <a:pt x="16668" y="17963"/>
                  </a:cubicBezTo>
                  <a:cubicBezTo>
                    <a:pt x="17988" y="17963"/>
                    <a:pt x="17988" y="17963"/>
                    <a:pt x="17988" y="17963"/>
                  </a:cubicBezTo>
                  <a:cubicBezTo>
                    <a:pt x="17988" y="15999"/>
                    <a:pt x="17988" y="15999"/>
                    <a:pt x="17988" y="15999"/>
                  </a:cubicBezTo>
                  <a:cubicBezTo>
                    <a:pt x="16668" y="15999"/>
                    <a:pt x="16668" y="15999"/>
                    <a:pt x="16668" y="15999"/>
                  </a:cubicBezTo>
                  <a:close/>
                  <a:moveTo>
                    <a:pt x="18544" y="15999"/>
                  </a:moveTo>
                  <a:cubicBezTo>
                    <a:pt x="18544" y="17963"/>
                    <a:pt x="18544" y="17963"/>
                    <a:pt x="18544" y="17963"/>
                  </a:cubicBezTo>
                  <a:cubicBezTo>
                    <a:pt x="19794" y="17963"/>
                    <a:pt x="19794" y="17963"/>
                    <a:pt x="19794" y="17963"/>
                  </a:cubicBezTo>
                  <a:cubicBezTo>
                    <a:pt x="19794" y="15999"/>
                    <a:pt x="19794" y="15999"/>
                    <a:pt x="19794" y="15999"/>
                  </a:cubicBezTo>
                  <a:lnTo>
                    <a:pt x="18544" y="15999"/>
                  </a:lnTo>
                  <a:close/>
                </a:path>
              </a:pathLst>
            </a:custGeom>
            <a:solidFill>
              <a:srgbClr val="C9DBE7"/>
            </a:solidFill>
            <a:ln w="9525" cap="flat" cmpd="sng">
              <a:noFill/>
              <a:prstDash val="solid"/>
              <a:round/>
            </a:ln>
          </p:spPr>
          <p:txBody>
            <a:bodyPr rtlCol="0" anchor="ctr"/>
            <a:lstStyle/>
            <a:p>
              <a:pPr algn="ctr"/>
            </a:p>
          </p:txBody>
        </p:sp>
        <p:sp>
          <p:nvSpPr>
            <p:cNvPr id="1240" name="曲线"/>
            <p:cNvSpPr/>
            <p:nvPr/>
          </p:nvSpPr>
          <p:spPr>
            <a:xfrm>
              <a:off x="105496" y="3957676"/>
              <a:ext cx="1057601" cy="856041"/>
            </a:xfrm>
            <a:custGeom>
              <a:avLst/>
              <a:gdLst>
                <a:gd name="T1" fmla="*/ 0 w 21600"/>
                <a:gd name="T2" fmla="*/ 0 h 21600"/>
                <a:gd name="T3" fmla="*/ 21600 w 21600"/>
                <a:gd name="T4" fmla="*/ 21600 h 21600"/>
              </a:gdLst>
              <a:ahLst/>
              <a:cxnLst/>
              <a:rect l="T1" t="T2" r="T3" b="T4"/>
              <a:pathLst>
                <a:path w="21600" h="21600">
                  <a:moveTo>
                    <a:pt x="2780" y="21600"/>
                  </a:moveTo>
                  <a:cubicBezTo>
                    <a:pt x="11869" y="21600"/>
                    <a:pt x="11869" y="21600"/>
                    <a:pt x="11869" y="21600"/>
                  </a:cubicBezTo>
                  <a:cubicBezTo>
                    <a:pt x="11869" y="14874"/>
                    <a:pt x="11869" y="14874"/>
                    <a:pt x="11869" y="14874"/>
                  </a:cubicBezTo>
                  <a:cubicBezTo>
                    <a:pt x="15718" y="14874"/>
                    <a:pt x="15718" y="14874"/>
                    <a:pt x="15718" y="14874"/>
                  </a:cubicBezTo>
                  <a:cubicBezTo>
                    <a:pt x="15718" y="21600"/>
                    <a:pt x="15718" y="21600"/>
                    <a:pt x="15718" y="21600"/>
                  </a:cubicBezTo>
                  <a:cubicBezTo>
                    <a:pt x="18819" y="21600"/>
                    <a:pt x="18819" y="21600"/>
                    <a:pt x="18819" y="21600"/>
                  </a:cubicBezTo>
                  <a:cubicBezTo>
                    <a:pt x="18819" y="13192"/>
                    <a:pt x="18819" y="13192"/>
                    <a:pt x="18819" y="13192"/>
                  </a:cubicBezTo>
                  <a:cubicBezTo>
                    <a:pt x="21600" y="13192"/>
                    <a:pt x="21600" y="13192"/>
                    <a:pt x="21600" y="13192"/>
                  </a:cubicBezTo>
                  <a:cubicBezTo>
                    <a:pt x="17322" y="7889"/>
                    <a:pt x="17322" y="7889"/>
                    <a:pt x="17322" y="7889"/>
                  </a:cubicBezTo>
                  <a:cubicBezTo>
                    <a:pt x="17322" y="3880"/>
                    <a:pt x="17322" y="3880"/>
                    <a:pt x="17322" y="3880"/>
                  </a:cubicBezTo>
                  <a:cubicBezTo>
                    <a:pt x="17750" y="3880"/>
                    <a:pt x="17750" y="3880"/>
                    <a:pt x="17750" y="3880"/>
                  </a:cubicBezTo>
                  <a:cubicBezTo>
                    <a:pt x="17750" y="2845"/>
                    <a:pt x="17750" y="2845"/>
                    <a:pt x="17750" y="2845"/>
                  </a:cubicBezTo>
                  <a:cubicBezTo>
                    <a:pt x="14542" y="2845"/>
                    <a:pt x="14542" y="2845"/>
                    <a:pt x="14542" y="2845"/>
                  </a:cubicBezTo>
                  <a:cubicBezTo>
                    <a:pt x="14542" y="3880"/>
                    <a:pt x="14542" y="3880"/>
                    <a:pt x="14542" y="3880"/>
                  </a:cubicBezTo>
                  <a:cubicBezTo>
                    <a:pt x="14970" y="3880"/>
                    <a:pt x="14970" y="3880"/>
                    <a:pt x="14970" y="3880"/>
                  </a:cubicBezTo>
                  <a:cubicBezTo>
                    <a:pt x="14970" y="5173"/>
                    <a:pt x="14970" y="5173"/>
                    <a:pt x="14970" y="5173"/>
                  </a:cubicBezTo>
                  <a:cubicBezTo>
                    <a:pt x="10800" y="0"/>
                    <a:pt x="10800" y="0"/>
                    <a:pt x="10800" y="0"/>
                  </a:cubicBezTo>
                  <a:cubicBezTo>
                    <a:pt x="5453" y="6596"/>
                    <a:pt x="5453" y="6596"/>
                    <a:pt x="5453" y="6596"/>
                  </a:cubicBezTo>
                  <a:cubicBezTo>
                    <a:pt x="0" y="13192"/>
                    <a:pt x="0" y="13192"/>
                    <a:pt x="0" y="13192"/>
                  </a:cubicBezTo>
                  <a:cubicBezTo>
                    <a:pt x="2780" y="13192"/>
                    <a:pt x="2780" y="13192"/>
                    <a:pt x="2780" y="13192"/>
                  </a:cubicBezTo>
                  <a:cubicBezTo>
                    <a:pt x="2780" y="21600"/>
                    <a:pt x="2780" y="21600"/>
                    <a:pt x="2780" y="21600"/>
                  </a:cubicBezTo>
                  <a:close/>
                  <a:moveTo>
                    <a:pt x="10800" y="6337"/>
                  </a:moveTo>
                  <a:cubicBezTo>
                    <a:pt x="11441" y="6337"/>
                    <a:pt x="11976" y="6984"/>
                    <a:pt x="11976" y="7889"/>
                  </a:cubicBezTo>
                  <a:cubicBezTo>
                    <a:pt x="11976" y="8665"/>
                    <a:pt x="11441" y="9312"/>
                    <a:pt x="10800" y="9312"/>
                  </a:cubicBezTo>
                  <a:cubicBezTo>
                    <a:pt x="10051" y="9312"/>
                    <a:pt x="9516" y="8665"/>
                    <a:pt x="9516" y="7889"/>
                  </a:cubicBezTo>
                  <a:cubicBezTo>
                    <a:pt x="9516" y="6984"/>
                    <a:pt x="10051" y="6337"/>
                    <a:pt x="10800" y="6337"/>
                  </a:cubicBezTo>
                  <a:close/>
                  <a:moveTo>
                    <a:pt x="5774" y="15132"/>
                  </a:moveTo>
                  <a:cubicBezTo>
                    <a:pt x="8554" y="15132"/>
                    <a:pt x="8554" y="15132"/>
                    <a:pt x="8554" y="15132"/>
                  </a:cubicBezTo>
                  <a:cubicBezTo>
                    <a:pt x="8554" y="19013"/>
                    <a:pt x="8554" y="19013"/>
                    <a:pt x="8554" y="19013"/>
                  </a:cubicBezTo>
                  <a:cubicBezTo>
                    <a:pt x="5774" y="19013"/>
                    <a:pt x="5774" y="19013"/>
                    <a:pt x="5774" y="19013"/>
                  </a:cubicBezTo>
                  <a:lnTo>
                    <a:pt x="5774" y="15132"/>
                  </a:lnTo>
                  <a:close/>
                </a:path>
              </a:pathLst>
            </a:custGeom>
            <a:solidFill>
              <a:srgbClr val="C9DBE7"/>
            </a:solidFill>
            <a:ln w="9525" cap="flat" cmpd="sng">
              <a:noFill/>
              <a:prstDash val="solid"/>
              <a:round/>
            </a:ln>
          </p:spPr>
          <p:txBody>
            <a:bodyPr rtlCol="0" anchor="ctr"/>
            <a:lstStyle/>
            <a:p>
              <a:pPr algn="ctr"/>
            </a:p>
          </p:txBody>
        </p:sp>
        <p:sp>
          <p:nvSpPr>
            <p:cNvPr id="1241" name="曲线"/>
            <p:cNvSpPr/>
            <p:nvPr/>
          </p:nvSpPr>
          <p:spPr>
            <a:xfrm>
              <a:off x="6564951" y="3516552"/>
              <a:ext cx="1388663" cy="1286974"/>
            </a:xfrm>
            <a:custGeom>
              <a:avLst/>
              <a:gdLst>
                <a:gd name="T1" fmla="*/ 0 w 21600"/>
                <a:gd name="T2" fmla="*/ 0 h 21600"/>
                <a:gd name="T3" fmla="*/ 21600 w 21600"/>
                <a:gd name="T4" fmla="*/ 21600 h 21600"/>
              </a:gdLst>
              <a:ahLst/>
              <a:cxnLst/>
              <a:rect l="T1" t="T2" r="T3" b="T4"/>
              <a:pathLst>
                <a:path w="21600" h="21600">
                  <a:moveTo>
                    <a:pt x="3830" y="21513"/>
                  </a:moveTo>
                  <a:cubicBezTo>
                    <a:pt x="3830" y="9121"/>
                    <a:pt x="3830" y="9121"/>
                    <a:pt x="3830" y="9121"/>
                  </a:cubicBezTo>
                  <a:cubicBezTo>
                    <a:pt x="3830" y="8261"/>
                    <a:pt x="3830" y="8261"/>
                    <a:pt x="3830" y="8261"/>
                  </a:cubicBezTo>
                  <a:cubicBezTo>
                    <a:pt x="4564" y="8261"/>
                    <a:pt x="4564" y="8261"/>
                    <a:pt x="4564" y="8261"/>
                  </a:cubicBezTo>
                  <a:cubicBezTo>
                    <a:pt x="16464" y="8261"/>
                    <a:pt x="16464" y="8261"/>
                    <a:pt x="16464" y="8261"/>
                  </a:cubicBezTo>
                  <a:cubicBezTo>
                    <a:pt x="17198" y="8261"/>
                    <a:pt x="17198" y="8261"/>
                    <a:pt x="17198" y="8261"/>
                  </a:cubicBezTo>
                  <a:cubicBezTo>
                    <a:pt x="17198" y="9121"/>
                    <a:pt x="17198" y="9121"/>
                    <a:pt x="17198" y="9121"/>
                  </a:cubicBezTo>
                  <a:cubicBezTo>
                    <a:pt x="17198" y="21513"/>
                    <a:pt x="17198" y="21513"/>
                    <a:pt x="17198" y="21513"/>
                  </a:cubicBezTo>
                  <a:cubicBezTo>
                    <a:pt x="15649" y="21513"/>
                    <a:pt x="15649" y="21513"/>
                    <a:pt x="15649" y="21513"/>
                  </a:cubicBezTo>
                  <a:cubicBezTo>
                    <a:pt x="15649" y="9896"/>
                    <a:pt x="15649" y="9896"/>
                    <a:pt x="15649" y="9896"/>
                  </a:cubicBezTo>
                  <a:cubicBezTo>
                    <a:pt x="5298" y="9896"/>
                    <a:pt x="5298" y="9896"/>
                    <a:pt x="5298" y="9896"/>
                  </a:cubicBezTo>
                  <a:cubicBezTo>
                    <a:pt x="5298" y="21513"/>
                    <a:pt x="5298" y="21513"/>
                    <a:pt x="5298" y="21513"/>
                  </a:cubicBezTo>
                  <a:cubicBezTo>
                    <a:pt x="3830" y="21513"/>
                    <a:pt x="3830" y="21513"/>
                    <a:pt x="3830" y="21513"/>
                  </a:cubicBezTo>
                  <a:close/>
                  <a:moveTo>
                    <a:pt x="10759" y="21600"/>
                  </a:moveTo>
                  <a:cubicBezTo>
                    <a:pt x="11737" y="21600"/>
                    <a:pt x="11737" y="21600"/>
                    <a:pt x="11737" y="21600"/>
                  </a:cubicBezTo>
                  <a:cubicBezTo>
                    <a:pt x="11737" y="19190"/>
                    <a:pt x="11737" y="19190"/>
                    <a:pt x="11737" y="19190"/>
                  </a:cubicBezTo>
                  <a:cubicBezTo>
                    <a:pt x="10759" y="19190"/>
                    <a:pt x="10759" y="19190"/>
                    <a:pt x="10759" y="19190"/>
                  </a:cubicBezTo>
                  <a:cubicBezTo>
                    <a:pt x="10759" y="21600"/>
                    <a:pt x="10759" y="21600"/>
                    <a:pt x="10759" y="21600"/>
                  </a:cubicBezTo>
                  <a:close/>
                  <a:moveTo>
                    <a:pt x="9455" y="21600"/>
                  </a:moveTo>
                  <a:cubicBezTo>
                    <a:pt x="10433" y="21600"/>
                    <a:pt x="10433" y="21600"/>
                    <a:pt x="10433" y="21600"/>
                  </a:cubicBezTo>
                  <a:cubicBezTo>
                    <a:pt x="10433" y="19190"/>
                    <a:pt x="10433" y="19190"/>
                    <a:pt x="10433" y="19190"/>
                  </a:cubicBezTo>
                  <a:cubicBezTo>
                    <a:pt x="9455" y="19190"/>
                    <a:pt x="9455" y="19190"/>
                    <a:pt x="9455" y="19190"/>
                  </a:cubicBezTo>
                  <a:cubicBezTo>
                    <a:pt x="9455" y="21600"/>
                    <a:pt x="9455" y="21600"/>
                    <a:pt x="9455" y="21600"/>
                  </a:cubicBezTo>
                  <a:close/>
                  <a:moveTo>
                    <a:pt x="1548" y="18071"/>
                  </a:moveTo>
                  <a:cubicBezTo>
                    <a:pt x="1548" y="16522"/>
                    <a:pt x="1548" y="16522"/>
                    <a:pt x="1548" y="16522"/>
                  </a:cubicBezTo>
                  <a:cubicBezTo>
                    <a:pt x="2771" y="16522"/>
                    <a:pt x="2771" y="16522"/>
                    <a:pt x="2771" y="16522"/>
                  </a:cubicBezTo>
                  <a:cubicBezTo>
                    <a:pt x="2771" y="14973"/>
                    <a:pt x="2771" y="14973"/>
                    <a:pt x="2771" y="14973"/>
                  </a:cubicBezTo>
                  <a:cubicBezTo>
                    <a:pt x="1548" y="14973"/>
                    <a:pt x="1548" y="14973"/>
                    <a:pt x="1548" y="14973"/>
                  </a:cubicBezTo>
                  <a:cubicBezTo>
                    <a:pt x="1548" y="13510"/>
                    <a:pt x="1548" y="13510"/>
                    <a:pt x="1548" y="13510"/>
                  </a:cubicBezTo>
                  <a:cubicBezTo>
                    <a:pt x="2771" y="13510"/>
                    <a:pt x="2771" y="13510"/>
                    <a:pt x="2771" y="13510"/>
                  </a:cubicBezTo>
                  <a:cubicBezTo>
                    <a:pt x="2771" y="11961"/>
                    <a:pt x="2771" y="11961"/>
                    <a:pt x="2771" y="11961"/>
                  </a:cubicBezTo>
                  <a:cubicBezTo>
                    <a:pt x="1548" y="11961"/>
                    <a:pt x="1548" y="11961"/>
                    <a:pt x="1548" y="11961"/>
                  </a:cubicBezTo>
                  <a:cubicBezTo>
                    <a:pt x="1548" y="10498"/>
                    <a:pt x="1548" y="10498"/>
                    <a:pt x="1548" y="10498"/>
                  </a:cubicBezTo>
                  <a:cubicBezTo>
                    <a:pt x="2771" y="10498"/>
                    <a:pt x="2771" y="10498"/>
                    <a:pt x="2771" y="10498"/>
                  </a:cubicBezTo>
                  <a:cubicBezTo>
                    <a:pt x="2771" y="8949"/>
                    <a:pt x="2771" y="8949"/>
                    <a:pt x="2771" y="8949"/>
                  </a:cubicBezTo>
                  <a:cubicBezTo>
                    <a:pt x="1548" y="8949"/>
                    <a:pt x="1548" y="8949"/>
                    <a:pt x="1548" y="8949"/>
                  </a:cubicBezTo>
                  <a:cubicBezTo>
                    <a:pt x="1548" y="7486"/>
                    <a:pt x="1548" y="7486"/>
                    <a:pt x="1548" y="7486"/>
                  </a:cubicBezTo>
                  <a:cubicBezTo>
                    <a:pt x="6113" y="7486"/>
                    <a:pt x="6113" y="7486"/>
                    <a:pt x="6113" y="7486"/>
                  </a:cubicBezTo>
                  <a:cubicBezTo>
                    <a:pt x="6113" y="5937"/>
                    <a:pt x="6113" y="5937"/>
                    <a:pt x="6113" y="5937"/>
                  </a:cubicBezTo>
                  <a:cubicBezTo>
                    <a:pt x="1548" y="5937"/>
                    <a:pt x="1548" y="5937"/>
                    <a:pt x="1548" y="5937"/>
                  </a:cubicBezTo>
                  <a:cubicBezTo>
                    <a:pt x="1548" y="4819"/>
                    <a:pt x="1548" y="4819"/>
                    <a:pt x="1548" y="4819"/>
                  </a:cubicBezTo>
                  <a:cubicBezTo>
                    <a:pt x="6113" y="4819"/>
                    <a:pt x="6113" y="4819"/>
                    <a:pt x="6113" y="4819"/>
                  </a:cubicBezTo>
                  <a:cubicBezTo>
                    <a:pt x="6113" y="3184"/>
                    <a:pt x="6113" y="3184"/>
                    <a:pt x="6113" y="3184"/>
                  </a:cubicBezTo>
                  <a:cubicBezTo>
                    <a:pt x="733" y="3184"/>
                    <a:pt x="733" y="3184"/>
                    <a:pt x="733" y="3184"/>
                  </a:cubicBezTo>
                  <a:cubicBezTo>
                    <a:pt x="0" y="3184"/>
                    <a:pt x="0" y="3184"/>
                    <a:pt x="0" y="3184"/>
                  </a:cubicBezTo>
                  <a:cubicBezTo>
                    <a:pt x="0" y="3958"/>
                    <a:pt x="0" y="3958"/>
                    <a:pt x="0" y="3958"/>
                  </a:cubicBezTo>
                  <a:cubicBezTo>
                    <a:pt x="0" y="21513"/>
                    <a:pt x="0" y="21513"/>
                    <a:pt x="0" y="21513"/>
                  </a:cubicBezTo>
                  <a:cubicBezTo>
                    <a:pt x="1548" y="21513"/>
                    <a:pt x="1548" y="21513"/>
                    <a:pt x="1548" y="21513"/>
                  </a:cubicBezTo>
                  <a:cubicBezTo>
                    <a:pt x="1548" y="19620"/>
                    <a:pt x="1548" y="19620"/>
                    <a:pt x="1548" y="19620"/>
                  </a:cubicBezTo>
                  <a:cubicBezTo>
                    <a:pt x="2771" y="19620"/>
                    <a:pt x="2771" y="19620"/>
                    <a:pt x="2771" y="19620"/>
                  </a:cubicBezTo>
                  <a:cubicBezTo>
                    <a:pt x="2771" y="18071"/>
                    <a:pt x="2771" y="18071"/>
                    <a:pt x="2771" y="18071"/>
                  </a:cubicBezTo>
                  <a:cubicBezTo>
                    <a:pt x="1548" y="18071"/>
                    <a:pt x="1548" y="18071"/>
                    <a:pt x="1548" y="18071"/>
                  </a:cubicBezTo>
                  <a:close/>
                  <a:moveTo>
                    <a:pt x="16383" y="6023"/>
                  </a:moveTo>
                  <a:cubicBezTo>
                    <a:pt x="17279" y="6023"/>
                    <a:pt x="17279" y="6023"/>
                    <a:pt x="17279" y="6023"/>
                  </a:cubicBezTo>
                  <a:cubicBezTo>
                    <a:pt x="17279" y="7228"/>
                    <a:pt x="17279" y="7228"/>
                    <a:pt x="17279" y="7228"/>
                  </a:cubicBezTo>
                  <a:cubicBezTo>
                    <a:pt x="16383" y="7228"/>
                    <a:pt x="16383" y="7228"/>
                    <a:pt x="16383" y="7228"/>
                  </a:cubicBezTo>
                  <a:cubicBezTo>
                    <a:pt x="16383" y="6023"/>
                    <a:pt x="16383" y="6023"/>
                    <a:pt x="16383" y="6023"/>
                  </a:cubicBezTo>
                  <a:close/>
                  <a:moveTo>
                    <a:pt x="11900" y="6023"/>
                  </a:moveTo>
                  <a:cubicBezTo>
                    <a:pt x="12226" y="6023"/>
                    <a:pt x="12470" y="6023"/>
                    <a:pt x="12796" y="6023"/>
                  </a:cubicBezTo>
                  <a:cubicBezTo>
                    <a:pt x="12796" y="6454"/>
                    <a:pt x="12796" y="6884"/>
                    <a:pt x="12796" y="7228"/>
                  </a:cubicBezTo>
                  <a:cubicBezTo>
                    <a:pt x="12470" y="7228"/>
                    <a:pt x="12226" y="7228"/>
                    <a:pt x="11900" y="7228"/>
                  </a:cubicBezTo>
                  <a:cubicBezTo>
                    <a:pt x="11900" y="6884"/>
                    <a:pt x="11900" y="6454"/>
                    <a:pt x="11900" y="6023"/>
                  </a:cubicBezTo>
                  <a:close/>
                  <a:moveTo>
                    <a:pt x="13367" y="6023"/>
                  </a:moveTo>
                  <a:cubicBezTo>
                    <a:pt x="13693" y="6023"/>
                    <a:pt x="14019" y="6023"/>
                    <a:pt x="14264" y="6023"/>
                  </a:cubicBezTo>
                  <a:cubicBezTo>
                    <a:pt x="14264" y="6454"/>
                    <a:pt x="14264" y="6884"/>
                    <a:pt x="14264" y="7228"/>
                  </a:cubicBezTo>
                  <a:cubicBezTo>
                    <a:pt x="14019" y="7228"/>
                    <a:pt x="13693" y="7228"/>
                    <a:pt x="13367" y="7228"/>
                  </a:cubicBezTo>
                  <a:cubicBezTo>
                    <a:pt x="13367" y="6884"/>
                    <a:pt x="13367" y="6454"/>
                    <a:pt x="13367" y="6023"/>
                  </a:cubicBezTo>
                  <a:close/>
                  <a:moveTo>
                    <a:pt x="14916" y="6023"/>
                  </a:moveTo>
                  <a:cubicBezTo>
                    <a:pt x="15160" y="6023"/>
                    <a:pt x="15486" y="6023"/>
                    <a:pt x="15812" y="6023"/>
                  </a:cubicBezTo>
                  <a:cubicBezTo>
                    <a:pt x="15812" y="6454"/>
                    <a:pt x="15812" y="6884"/>
                    <a:pt x="15812" y="7228"/>
                  </a:cubicBezTo>
                  <a:cubicBezTo>
                    <a:pt x="15486" y="7228"/>
                    <a:pt x="15160" y="7228"/>
                    <a:pt x="14916" y="7228"/>
                  </a:cubicBezTo>
                  <a:cubicBezTo>
                    <a:pt x="14916" y="6884"/>
                    <a:pt x="14916" y="6454"/>
                    <a:pt x="14916" y="6023"/>
                  </a:cubicBezTo>
                  <a:close/>
                  <a:moveTo>
                    <a:pt x="16383" y="4044"/>
                  </a:moveTo>
                  <a:cubicBezTo>
                    <a:pt x="17279" y="4044"/>
                    <a:pt x="17279" y="4044"/>
                    <a:pt x="17279" y="4044"/>
                  </a:cubicBezTo>
                  <a:cubicBezTo>
                    <a:pt x="17279" y="5249"/>
                    <a:pt x="17279" y="5249"/>
                    <a:pt x="17279" y="5249"/>
                  </a:cubicBezTo>
                  <a:cubicBezTo>
                    <a:pt x="16383" y="5249"/>
                    <a:pt x="16383" y="5249"/>
                    <a:pt x="16383" y="5249"/>
                  </a:cubicBezTo>
                  <a:cubicBezTo>
                    <a:pt x="16383" y="4044"/>
                    <a:pt x="16383" y="4044"/>
                    <a:pt x="16383" y="4044"/>
                  </a:cubicBezTo>
                  <a:close/>
                  <a:moveTo>
                    <a:pt x="11900" y="4044"/>
                  </a:moveTo>
                  <a:cubicBezTo>
                    <a:pt x="12226" y="4044"/>
                    <a:pt x="12470" y="4044"/>
                    <a:pt x="12796" y="4044"/>
                  </a:cubicBezTo>
                  <a:cubicBezTo>
                    <a:pt x="12796" y="4388"/>
                    <a:pt x="12796" y="4819"/>
                    <a:pt x="12796" y="5249"/>
                  </a:cubicBezTo>
                  <a:cubicBezTo>
                    <a:pt x="12470" y="5249"/>
                    <a:pt x="12226" y="5249"/>
                    <a:pt x="11900" y="5249"/>
                  </a:cubicBezTo>
                  <a:cubicBezTo>
                    <a:pt x="11900" y="4819"/>
                    <a:pt x="11900" y="4388"/>
                    <a:pt x="11900" y="4044"/>
                  </a:cubicBezTo>
                  <a:close/>
                  <a:moveTo>
                    <a:pt x="13367" y="4044"/>
                  </a:moveTo>
                  <a:cubicBezTo>
                    <a:pt x="13693" y="4044"/>
                    <a:pt x="14019" y="4044"/>
                    <a:pt x="14264" y="4044"/>
                  </a:cubicBezTo>
                  <a:cubicBezTo>
                    <a:pt x="14264" y="4388"/>
                    <a:pt x="14264" y="4819"/>
                    <a:pt x="14264" y="5249"/>
                  </a:cubicBezTo>
                  <a:cubicBezTo>
                    <a:pt x="14019" y="5249"/>
                    <a:pt x="13693" y="5249"/>
                    <a:pt x="13367" y="5249"/>
                  </a:cubicBezTo>
                  <a:cubicBezTo>
                    <a:pt x="13367" y="4819"/>
                    <a:pt x="13367" y="4388"/>
                    <a:pt x="13367" y="4044"/>
                  </a:cubicBezTo>
                  <a:close/>
                  <a:moveTo>
                    <a:pt x="14916" y="4044"/>
                  </a:moveTo>
                  <a:cubicBezTo>
                    <a:pt x="15160" y="4044"/>
                    <a:pt x="15486" y="4044"/>
                    <a:pt x="15812" y="4044"/>
                  </a:cubicBezTo>
                  <a:cubicBezTo>
                    <a:pt x="15812" y="4388"/>
                    <a:pt x="15812" y="4819"/>
                    <a:pt x="15812" y="5249"/>
                  </a:cubicBezTo>
                  <a:cubicBezTo>
                    <a:pt x="15486" y="5249"/>
                    <a:pt x="15160" y="5249"/>
                    <a:pt x="14916" y="5249"/>
                  </a:cubicBezTo>
                  <a:cubicBezTo>
                    <a:pt x="14916" y="4819"/>
                    <a:pt x="14916" y="4388"/>
                    <a:pt x="14916" y="4044"/>
                  </a:cubicBezTo>
                  <a:close/>
                  <a:moveTo>
                    <a:pt x="6439" y="15231"/>
                  </a:moveTo>
                  <a:cubicBezTo>
                    <a:pt x="6439" y="16522"/>
                    <a:pt x="6439" y="16522"/>
                    <a:pt x="6439" y="16522"/>
                  </a:cubicBezTo>
                  <a:cubicBezTo>
                    <a:pt x="7335" y="16522"/>
                    <a:pt x="7335" y="16522"/>
                    <a:pt x="7335" y="16522"/>
                  </a:cubicBezTo>
                  <a:cubicBezTo>
                    <a:pt x="7335" y="15231"/>
                    <a:pt x="7335" y="15231"/>
                    <a:pt x="7335" y="15231"/>
                  </a:cubicBezTo>
                  <a:cubicBezTo>
                    <a:pt x="6439" y="15231"/>
                    <a:pt x="6439" y="15231"/>
                    <a:pt x="6439" y="15231"/>
                  </a:cubicBezTo>
                  <a:close/>
                  <a:moveTo>
                    <a:pt x="13856" y="17297"/>
                  </a:moveTo>
                  <a:cubicBezTo>
                    <a:pt x="13856" y="18501"/>
                    <a:pt x="13856" y="18501"/>
                    <a:pt x="13856" y="18501"/>
                  </a:cubicBezTo>
                  <a:cubicBezTo>
                    <a:pt x="14753" y="18501"/>
                    <a:pt x="14753" y="18501"/>
                    <a:pt x="14753" y="18501"/>
                  </a:cubicBezTo>
                  <a:cubicBezTo>
                    <a:pt x="14753" y="17297"/>
                    <a:pt x="14753" y="17297"/>
                    <a:pt x="14753" y="17297"/>
                  </a:cubicBezTo>
                  <a:cubicBezTo>
                    <a:pt x="13856" y="17297"/>
                    <a:pt x="13856" y="17297"/>
                    <a:pt x="13856" y="17297"/>
                  </a:cubicBezTo>
                  <a:close/>
                  <a:moveTo>
                    <a:pt x="7906" y="17297"/>
                  </a:moveTo>
                  <a:cubicBezTo>
                    <a:pt x="7906" y="17641"/>
                    <a:pt x="7906" y="18071"/>
                    <a:pt x="7906" y="18501"/>
                  </a:cubicBezTo>
                  <a:cubicBezTo>
                    <a:pt x="8232" y="18501"/>
                    <a:pt x="8476" y="18501"/>
                    <a:pt x="8803" y="18501"/>
                  </a:cubicBezTo>
                  <a:cubicBezTo>
                    <a:pt x="8803" y="18071"/>
                    <a:pt x="8803" y="17641"/>
                    <a:pt x="8803" y="17297"/>
                  </a:cubicBezTo>
                  <a:cubicBezTo>
                    <a:pt x="8476" y="17297"/>
                    <a:pt x="8232" y="17297"/>
                    <a:pt x="7906" y="17297"/>
                  </a:cubicBezTo>
                  <a:close/>
                  <a:moveTo>
                    <a:pt x="9373" y="17297"/>
                  </a:moveTo>
                  <a:cubicBezTo>
                    <a:pt x="9373" y="17641"/>
                    <a:pt x="9373" y="18071"/>
                    <a:pt x="9373" y="18501"/>
                  </a:cubicBezTo>
                  <a:cubicBezTo>
                    <a:pt x="9699" y="18501"/>
                    <a:pt x="10025" y="18501"/>
                    <a:pt x="10270" y="18501"/>
                  </a:cubicBezTo>
                  <a:cubicBezTo>
                    <a:pt x="10270" y="18071"/>
                    <a:pt x="10270" y="17641"/>
                    <a:pt x="10270" y="17297"/>
                  </a:cubicBezTo>
                  <a:cubicBezTo>
                    <a:pt x="10025" y="17297"/>
                    <a:pt x="9699" y="17297"/>
                    <a:pt x="9373" y="17297"/>
                  </a:cubicBezTo>
                  <a:close/>
                  <a:moveTo>
                    <a:pt x="10840" y="17297"/>
                  </a:moveTo>
                  <a:cubicBezTo>
                    <a:pt x="10840" y="17641"/>
                    <a:pt x="10840" y="18071"/>
                    <a:pt x="10840" y="18501"/>
                  </a:cubicBezTo>
                  <a:cubicBezTo>
                    <a:pt x="11166" y="18501"/>
                    <a:pt x="11492" y="18501"/>
                    <a:pt x="11737" y="18501"/>
                  </a:cubicBezTo>
                  <a:cubicBezTo>
                    <a:pt x="11737" y="18071"/>
                    <a:pt x="11737" y="17641"/>
                    <a:pt x="11737" y="17297"/>
                  </a:cubicBezTo>
                  <a:cubicBezTo>
                    <a:pt x="11492" y="17297"/>
                    <a:pt x="11166" y="17297"/>
                    <a:pt x="10840" y="17297"/>
                  </a:cubicBezTo>
                  <a:close/>
                  <a:moveTo>
                    <a:pt x="12389" y="17297"/>
                  </a:moveTo>
                  <a:cubicBezTo>
                    <a:pt x="12389" y="17641"/>
                    <a:pt x="12389" y="18071"/>
                    <a:pt x="12389" y="18501"/>
                  </a:cubicBezTo>
                  <a:cubicBezTo>
                    <a:pt x="12633" y="18501"/>
                    <a:pt x="12960" y="18501"/>
                    <a:pt x="13286" y="18501"/>
                  </a:cubicBezTo>
                  <a:cubicBezTo>
                    <a:pt x="13286" y="18071"/>
                    <a:pt x="13286" y="17641"/>
                    <a:pt x="13286" y="17297"/>
                  </a:cubicBezTo>
                  <a:cubicBezTo>
                    <a:pt x="12960" y="17297"/>
                    <a:pt x="12633" y="17297"/>
                    <a:pt x="12389" y="17297"/>
                  </a:cubicBezTo>
                  <a:close/>
                  <a:moveTo>
                    <a:pt x="6439" y="17297"/>
                  </a:moveTo>
                  <a:cubicBezTo>
                    <a:pt x="6439" y="18501"/>
                    <a:pt x="6439" y="18501"/>
                    <a:pt x="6439" y="18501"/>
                  </a:cubicBezTo>
                  <a:cubicBezTo>
                    <a:pt x="7335" y="18501"/>
                    <a:pt x="7335" y="18501"/>
                    <a:pt x="7335" y="18501"/>
                  </a:cubicBezTo>
                  <a:cubicBezTo>
                    <a:pt x="7335" y="17297"/>
                    <a:pt x="7335" y="17297"/>
                    <a:pt x="7335" y="17297"/>
                  </a:cubicBezTo>
                  <a:cubicBezTo>
                    <a:pt x="6439" y="17297"/>
                    <a:pt x="6439" y="17297"/>
                    <a:pt x="6439" y="17297"/>
                  </a:cubicBezTo>
                  <a:close/>
                  <a:moveTo>
                    <a:pt x="13856" y="15231"/>
                  </a:moveTo>
                  <a:cubicBezTo>
                    <a:pt x="13856" y="16522"/>
                    <a:pt x="13856" y="16522"/>
                    <a:pt x="13856" y="16522"/>
                  </a:cubicBezTo>
                  <a:cubicBezTo>
                    <a:pt x="14753" y="16522"/>
                    <a:pt x="14753" y="16522"/>
                    <a:pt x="14753" y="16522"/>
                  </a:cubicBezTo>
                  <a:cubicBezTo>
                    <a:pt x="14753" y="15231"/>
                    <a:pt x="14753" y="15231"/>
                    <a:pt x="14753" y="15231"/>
                  </a:cubicBezTo>
                  <a:cubicBezTo>
                    <a:pt x="13856" y="15231"/>
                    <a:pt x="13856" y="15231"/>
                    <a:pt x="13856" y="15231"/>
                  </a:cubicBezTo>
                  <a:close/>
                  <a:moveTo>
                    <a:pt x="7906" y="15231"/>
                  </a:moveTo>
                  <a:cubicBezTo>
                    <a:pt x="7906" y="15662"/>
                    <a:pt x="7906" y="16092"/>
                    <a:pt x="7906" y="16522"/>
                  </a:cubicBezTo>
                  <a:cubicBezTo>
                    <a:pt x="8232" y="16522"/>
                    <a:pt x="8476" y="16522"/>
                    <a:pt x="8803" y="16522"/>
                  </a:cubicBezTo>
                  <a:cubicBezTo>
                    <a:pt x="8803" y="16092"/>
                    <a:pt x="8803" y="15662"/>
                    <a:pt x="8803" y="15231"/>
                  </a:cubicBezTo>
                  <a:cubicBezTo>
                    <a:pt x="8476" y="15231"/>
                    <a:pt x="8232" y="15231"/>
                    <a:pt x="7906" y="15231"/>
                  </a:cubicBezTo>
                  <a:close/>
                  <a:moveTo>
                    <a:pt x="9373" y="15231"/>
                  </a:moveTo>
                  <a:cubicBezTo>
                    <a:pt x="9373" y="15662"/>
                    <a:pt x="9373" y="16092"/>
                    <a:pt x="9373" y="16522"/>
                  </a:cubicBezTo>
                  <a:cubicBezTo>
                    <a:pt x="9699" y="16522"/>
                    <a:pt x="10025" y="16522"/>
                    <a:pt x="10270" y="16522"/>
                  </a:cubicBezTo>
                  <a:cubicBezTo>
                    <a:pt x="10270" y="16092"/>
                    <a:pt x="10270" y="15662"/>
                    <a:pt x="10270" y="15231"/>
                  </a:cubicBezTo>
                  <a:cubicBezTo>
                    <a:pt x="10025" y="15231"/>
                    <a:pt x="9699" y="15231"/>
                    <a:pt x="9373" y="15231"/>
                  </a:cubicBezTo>
                  <a:close/>
                  <a:moveTo>
                    <a:pt x="10840" y="15231"/>
                  </a:moveTo>
                  <a:cubicBezTo>
                    <a:pt x="10840" y="15662"/>
                    <a:pt x="10840" y="16092"/>
                    <a:pt x="10840" y="16522"/>
                  </a:cubicBezTo>
                  <a:cubicBezTo>
                    <a:pt x="11166" y="16522"/>
                    <a:pt x="11492" y="16522"/>
                    <a:pt x="11737" y="16522"/>
                  </a:cubicBezTo>
                  <a:cubicBezTo>
                    <a:pt x="11737" y="16092"/>
                    <a:pt x="11737" y="15662"/>
                    <a:pt x="11737" y="15231"/>
                  </a:cubicBezTo>
                  <a:cubicBezTo>
                    <a:pt x="11492" y="15231"/>
                    <a:pt x="11166" y="15231"/>
                    <a:pt x="10840" y="15231"/>
                  </a:cubicBezTo>
                  <a:close/>
                  <a:moveTo>
                    <a:pt x="12389" y="15231"/>
                  </a:moveTo>
                  <a:cubicBezTo>
                    <a:pt x="12389" y="15662"/>
                    <a:pt x="12389" y="16092"/>
                    <a:pt x="12389" y="16522"/>
                  </a:cubicBezTo>
                  <a:cubicBezTo>
                    <a:pt x="12633" y="16522"/>
                    <a:pt x="12960" y="16522"/>
                    <a:pt x="13286" y="16522"/>
                  </a:cubicBezTo>
                  <a:cubicBezTo>
                    <a:pt x="13286" y="16092"/>
                    <a:pt x="13286" y="15662"/>
                    <a:pt x="13286" y="15231"/>
                  </a:cubicBezTo>
                  <a:cubicBezTo>
                    <a:pt x="12960" y="15231"/>
                    <a:pt x="12633" y="15231"/>
                    <a:pt x="12389" y="15231"/>
                  </a:cubicBezTo>
                  <a:close/>
                  <a:moveTo>
                    <a:pt x="6439" y="11101"/>
                  </a:moveTo>
                  <a:cubicBezTo>
                    <a:pt x="6439" y="12305"/>
                    <a:pt x="6439" y="12305"/>
                    <a:pt x="6439" y="12305"/>
                  </a:cubicBezTo>
                  <a:cubicBezTo>
                    <a:pt x="7335" y="12305"/>
                    <a:pt x="7335" y="12305"/>
                    <a:pt x="7335" y="12305"/>
                  </a:cubicBezTo>
                  <a:cubicBezTo>
                    <a:pt x="7335" y="11101"/>
                    <a:pt x="7335" y="11101"/>
                    <a:pt x="7335" y="11101"/>
                  </a:cubicBezTo>
                  <a:cubicBezTo>
                    <a:pt x="6439" y="11101"/>
                    <a:pt x="6439" y="11101"/>
                    <a:pt x="6439" y="11101"/>
                  </a:cubicBezTo>
                  <a:close/>
                  <a:moveTo>
                    <a:pt x="13856" y="13080"/>
                  </a:moveTo>
                  <a:cubicBezTo>
                    <a:pt x="13856" y="14371"/>
                    <a:pt x="13856" y="14371"/>
                    <a:pt x="13856" y="14371"/>
                  </a:cubicBezTo>
                  <a:cubicBezTo>
                    <a:pt x="14753" y="14371"/>
                    <a:pt x="14753" y="14371"/>
                    <a:pt x="14753" y="14371"/>
                  </a:cubicBezTo>
                  <a:cubicBezTo>
                    <a:pt x="14753" y="13080"/>
                    <a:pt x="14753" y="13080"/>
                    <a:pt x="14753" y="13080"/>
                  </a:cubicBezTo>
                  <a:cubicBezTo>
                    <a:pt x="13856" y="13080"/>
                    <a:pt x="13856" y="13080"/>
                    <a:pt x="13856" y="13080"/>
                  </a:cubicBezTo>
                  <a:close/>
                  <a:moveTo>
                    <a:pt x="7906" y="13080"/>
                  </a:moveTo>
                  <a:cubicBezTo>
                    <a:pt x="7906" y="13510"/>
                    <a:pt x="7906" y="13941"/>
                    <a:pt x="7906" y="14371"/>
                  </a:cubicBezTo>
                  <a:cubicBezTo>
                    <a:pt x="8232" y="14371"/>
                    <a:pt x="8476" y="14371"/>
                    <a:pt x="8803" y="14371"/>
                  </a:cubicBezTo>
                  <a:cubicBezTo>
                    <a:pt x="8803" y="13941"/>
                    <a:pt x="8803" y="13510"/>
                    <a:pt x="8803" y="13080"/>
                  </a:cubicBezTo>
                  <a:cubicBezTo>
                    <a:pt x="8476" y="13080"/>
                    <a:pt x="8232" y="13080"/>
                    <a:pt x="7906" y="13080"/>
                  </a:cubicBezTo>
                  <a:close/>
                  <a:moveTo>
                    <a:pt x="9373" y="13080"/>
                  </a:moveTo>
                  <a:cubicBezTo>
                    <a:pt x="9373" y="13510"/>
                    <a:pt x="9373" y="13941"/>
                    <a:pt x="9373" y="14371"/>
                  </a:cubicBezTo>
                  <a:cubicBezTo>
                    <a:pt x="9699" y="14371"/>
                    <a:pt x="10025" y="14371"/>
                    <a:pt x="10270" y="14371"/>
                  </a:cubicBezTo>
                  <a:cubicBezTo>
                    <a:pt x="10270" y="13941"/>
                    <a:pt x="10270" y="13510"/>
                    <a:pt x="10270" y="13080"/>
                  </a:cubicBezTo>
                  <a:cubicBezTo>
                    <a:pt x="10025" y="13080"/>
                    <a:pt x="9699" y="13080"/>
                    <a:pt x="9373" y="13080"/>
                  </a:cubicBezTo>
                  <a:close/>
                  <a:moveTo>
                    <a:pt x="10840" y="13080"/>
                  </a:moveTo>
                  <a:cubicBezTo>
                    <a:pt x="10840" y="13510"/>
                    <a:pt x="10840" y="13941"/>
                    <a:pt x="10840" y="14371"/>
                  </a:cubicBezTo>
                  <a:cubicBezTo>
                    <a:pt x="11166" y="14371"/>
                    <a:pt x="11492" y="14371"/>
                    <a:pt x="11737" y="14371"/>
                  </a:cubicBezTo>
                  <a:cubicBezTo>
                    <a:pt x="11737" y="13941"/>
                    <a:pt x="11737" y="13510"/>
                    <a:pt x="11737" y="13080"/>
                  </a:cubicBezTo>
                  <a:cubicBezTo>
                    <a:pt x="11492" y="13080"/>
                    <a:pt x="11166" y="13080"/>
                    <a:pt x="10840" y="13080"/>
                  </a:cubicBezTo>
                  <a:close/>
                  <a:moveTo>
                    <a:pt x="12389" y="13080"/>
                  </a:moveTo>
                  <a:cubicBezTo>
                    <a:pt x="12389" y="13510"/>
                    <a:pt x="12389" y="13941"/>
                    <a:pt x="12389" y="14371"/>
                  </a:cubicBezTo>
                  <a:cubicBezTo>
                    <a:pt x="12633" y="14371"/>
                    <a:pt x="12960" y="14371"/>
                    <a:pt x="13286" y="14371"/>
                  </a:cubicBezTo>
                  <a:cubicBezTo>
                    <a:pt x="13286" y="13941"/>
                    <a:pt x="13286" y="13510"/>
                    <a:pt x="13286" y="13080"/>
                  </a:cubicBezTo>
                  <a:cubicBezTo>
                    <a:pt x="12960" y="13080"/>
                    <a:pt x="12633" y="13080"/>
                    <a:pt x="12389" y="13080"/>
                  </a:cubicBezTo>
                  <a:close/>
                  <a:moveTo>
                    <a:pt x="6439" y="13080"/>
                  </a:moveTo>
                  <a:cubicBezTo>
                    <a:pt x="6439" y="14371"/>
                    <a:pt x="6439" y="14371"/>
                    <a:pt x="6439" y="14371"/>
                  </a:cubicBezTo>
                  <a:cubicBezTo>
                    <a:pt x="7335" y="14371"/>
                    <a:pt x="7335" y="14371"/>
                    <a:pt x="7335" y="14371"/>
                  </a:cubicBezTo>
                  <a:cubicBezTo>
                    <a:pt x="7335" y="13080"/>
                    <a:pt x="7335" y="13080"/>
                    <a:pt x="7335" y="13080"/>
                  </a:cubicBezTo>
                  <a:cubicBezTo>
                    <a:pt x="6439" y="13080"/>
                    <a:pt x="6439" y="13080"/>
                    <a:pt x="6439" y="13080"/>
                  </a:cubicBezTo>
                  <a:close/>
                  <a:moveTo>
                    <a:pt x="13856" y="11101"/>
                  </a:moveTo>
                  <a:cubicBezTo>
                    <a:pt x="13856" y="12305"/>
                    <a:pt x="13856" y="12305"/>
                    <a:pt x="13856" y="12305"/>
                  </a:cubicBezTo>
                  <a:cubicBezTo>
                    <a:pt x="14753" y="12305"/>
                    <a:pt x="14753" y="12305"/>
                    <a:pt x="14753" y="12305"/>
                  </a:cubicBezTo>
                  <a:cubicBezTo>
                    <a:pt x="14753" y="11101"/>
                    <a:pt x="14753" y="11101"/>
                    <a:pt x="14753" y="11101"/>
                  </a:cubicBezTo>
                  <a:cubicBezTo>
                    <a:pt x="13856" y="11101"/>
                    <a:pt x="13856" y="11101"/>
                    <a:pt x="13856" y="11101"/>
                  </a:cubicBezTo>
                  <a:close/>
                  <a:moveTo>
                    <a:pt x="7906" y="11101"/>
                  </a:moveTo>
                  <a:cubicBezTo>
                    <a:pt x="7906" y="11531"/>
                    <a:pt x="7906" y="11961"/>
                    <a:pt x="7906" y="12305"/>
                  </a:cubicBezTo>
                  <a:cubicBezTo>
                    <a:pt x="8232" y="12305"/>
                    <a:pt x="8476" y="12305"/>
                    <a:pt x="8803" y="12305"/>
                  </a:cubicBezTo>
                  <a:cubicBezTo>
                    <a:pt x="8803" y="11961"/>
                    <a:pt x="8803" y="11531"/>
                    <a:pt x="8803" y="11101"/>
                  </a:cubicBezTo>
                  <a:cubicBezTo>
                    <a:pt x="8476" y="11101"/>
                    <a:pt x="8232" y="11101"/>
                    <a:pt x="7906" y="11101"/>
                  </a:cubicBezTo>
                  <a:close/>
                  <a:moveTo>
                    <a:pt x="9373" y="11101"/>
                  </a:moveTo>
                  <a:cubicBezTo>
                    <a:pt x="9373" y="11531"/>
                    <a:pt x="9373" y="11961"/>
                    <a:pt x="9373" y="12305"/>
                  </a:cubicBezTo>
                  <a:cubicBezTo>
                    <a:pt x="9699" y="12305"/>
                    <a:pt x="10025" y="12305"/>
                    <a:pt x="10270" y="12305"/>
                  </a:cubicBezTo>
                  <a:cubicBezTo>
                    <a:pt x="10270" y="11961"/>
                    <a:pt x="10270" y="11531"/>
                    <a:pt x="10270" y="11101"/>
                  </a:cubicBezTo>
                  <a:cubicBezTo>
                    <a:pt x="10025" y="11101"/>
                    <a:pt x="9699" y="11101"/>
                    <a:pt x="9373" y="11101"/>
                  </a:cubicBezTo>
                  <a:close/>
                  <a:moveTo>
                    <a:pt x="10840" y="11101"/>
                  </a:moveTo>
                  <a:cubicBezTo>
                    <a:pt x="10840" y="11531"/>
                    <a:pt x="10840" y="11961"/>
                    <a:pt x="10840" y="12305"/>
                  </a:cubicBezTo>
                  <a:cubicBezTo>
                    <a:pt x="11166" y="12305"/>
                    <a:pt x="11492" y="12305"/>
                    <a:pt x="11737" y="12305"/>
                  </a:cubicBezTo>
                  <a:cubicBezTo>
                    <a:pt x="11737" y="11961"/>
                    <a:pt x="11737" y="11531"/>
                    <a:pt x="11737" y="11101"/>
                  </a:cubicBezTo>
                  <a:cubicBezTo>
                    <a:pt x="11492" y="11101"/>
                    <a:pt x="11166" y="11101"/>
                    <a:pt x="10840" y="11101"/>
                  </a:cubicBezTo>
                  <a:close/>
                  <a:moveTo>
                    <a:pt x="12389" y="11101"/>
                  </a:moveTo>
                  <a:cubicBezTo>
                    <a:pt x="12389" y="11531"/>
                    <a:pt x="12389" y="11961"/>
                    <a:pt x="12389" y="12305"/>
                  </a:cubicBezTo>
                  <a:cubicBezTo>
                    <a:pt x="12633" y="12305"/>
                    <a:pt x="12960" y="12305"/>
                    <a:pt x="13286" y="12305"/>
                  </a:cubicBezTo>
                  <a:cubicBezTo>
                    <a:pt x="13286" y="11961"/>
                    <a:pt x="13286" y="11531"/>
                    <a:pt x="13286" y="11101"/>
                  </a:cubicBezTo>
                  <a:cubicBezTo>
                    <a:pt x="12960" y="11101"/>
                    <a:pt x="12633" y="11101"/>
                    <a:pt x="12389" y="11101"/>
                  </a:cubicBezTo>
                  <a:close/>
                  <a:moveTo>
                    <a:pt x="7743" y="7314"/>
                  </a:moveTo>
                  <a:cubicBezTo>
                    <a:pt x="10759" y="7314"/>
                    <a:pt x="10759" y="7314"/>
                    <a:pt x="10759" y="7314"/>
                  </a:cubicBezTo>
                  <a:cubicBezTo>
                    <a:pt x="10759" y="3184"/>
                    <a:pt x="10759" y="3184"/>
                    <a:pt x="10759" y="3184"/>
                  </a:cubicBezTo>
                  <a:cubicBezTo>
                    <a:pt x="18584" y="3184"/>
                    <a:pt x="18584" y="3184"/>
                    <a:pt x="18584" y="3184"/>
                  </a:cubicBezTo>
                  <a:cubicBezTo>
                    <a:pt x="18584" y="21513"/>
                    <a:pt x="18584" y="21513"/>
                    <a:pt x="18584" y="21513"/>
                  </a:cubicBezTo>
                  <a:cubicBezTo>
                    <a:pt x="21600" y="21513"/>
                    <a:pt x="21600" y="21513"/>
                    <a:pt x="21600" y="21513"/>
                  </a:cubicBezTo>
                  <a:cubicBezTo>
                    <a:pt x="21600" y="1549"/>
                    <a:pt x="21600" y="1549"/>
                    <a:pt x="21600" y="1549"/>
                  </a:cubicBezTo>
                  <a:cubicBezTo>
                    <a:pt x="21600" y="0"/>
                    <a:pt x="21600" y="0"/>
                    <a:pt x="21600" y="0"/>
                  </a:cubicBezTo>
                  <a:cubicBezTo>
                    <a:pt x="20132" y="0"/>
                    <a:pt x="20132" y="0"/>
                    <a:pt x="20132" y="0"/>
                  </a:cubicBezTo>
                  <a:cubicBezTo>
                    <a:pt x="9210" y="0"/>
                    <a:pt x="9210" y="0"/>
                    <a:pt x="9210" y="0"/>
                  </a:cubicBezTo>
                  <a:cubicBezTo>
                    <a:pt x="7743" y="0"/>
                    <a:pt x="7743" y="0"/>
                    <a:pt x="7743" y="0"/>
                  </a:cubicBezTo>
                  <a:cubicBezTo>
                    <a:pt x="7743" y="1549"/>
                    <a:pt x="7743" y="1549"/>
                    <a:pt x="7743" y="1549"/>
                  </a:cubicBezTo>
                  <a:lnTo>
                    <a:pt x="7743" y="7314"/>
                  </a:lnTo>
                  <a:close/>
                </a:path>
              </a:pathLst>
            </a:custGeom>
            <a:solidFill>
              <a:srgbClr val="C9DBE7"/>
            </a:solidFill>
            <a:ln w="9525" cap="flat" cmpd="sng">
              <a:noFill/>
              <a:prstDash val="solid"/>
              <a:round/>
            </a:ln>
          </p:spPr>
          <p:txBody>
            <a:bodyPr rtlCol="0" anchor="ctr"/>
            <a:lstStyle/>
            <a:p>
              <a:pPr algn="ctr"/>
            </a:p>
          </p:txBody>
        </p:sp>
        <p:sp>
          <p:nvSpPr>
            <p:cNvPr id="1242" name="曲线"/>
            <p:cNvSpPr/>
            <p:nvPr/>
          </p:nvSpPr>
          <p:spPr>
            <a:xfrm>
              <a:off x="5553789" y="3599536"/>
              <a:ext cx="1021648" cy="1157403"/>
            </a:xfrm>
            <a:custGeom>
              <a:avLst/>
              <a:gdLst>
                <a:gd name="T1" fmla="*/ 0 w 21600"/>
                <a:gd name="T2" fmla="*/ 0 h 21600"/>
                <a:gd name="T3" fmla="*/ 21600 w 21600"/>
                <a:gd name="T4" fmla="*/ 21600 h 21600"/>
              </a:gdLst>
              <a:ahLst/>
              <a:cxnLst/>
              <a:rect l="T1" t="T2" r="T3" b="T4"/>
              <a:pathLst>
                <a:path w="21600" h="21600">
                  <a:moveTo>
                    <a:pt x="0" y="20357"/>
                  </a:moveTo>
                  <a:cubicBezTo>
                    <a:pt x="443" y="20357"/>
                    <a:pt x="443" y="20357"/>
                    <a:pt x="443" y="20357"/>
                  </a:cubicBezTo>
                  <a:cubicBezTo>
                    <a:pt x="443" y="9844"/>
                    <a:pt x="443" y="9844"/>
                    <a:pt x="443" y="9844"/>
                  </a:cubicBezTo>
                  <a:cubicBezTo>
                    <a:pt x="443" y="9366"/>
                    <a:pt x="443" y="9366"/>
                    <a:pt x="443" y="9366"/>
                  </a:cubicBezTo>
                  <a:cubicBezTo>
                    <a:pt x="996" y="9175"/>
                    <a:pt x="996" y="9175"/>
                    <a:pt x="996" y="9175"/>
                  </a:cubicBezTo>
                  <a:cubicBezTo>
                    <a:pt x="6535" y="7550"/>
                    <a:pt x="6535" y="7550"/>
                    <a:pt x="6535" y="7550"/>
                  </a:cubicBezTo>
                  <a:cubicBezTo>
                    <a:pt x="6535" y="4874"/>
                    <a:pt x="6535" y="4874"/>
                    <a:pt x="6535" y="4874"/>
                  </a:cubicBezTo>
                  <a:cubicBezTo>
                    <a:pt x="6535" y="4492"/>
                    <a:pt x="6535" y="4492"/>
                    <a:pt x="6535" y="4492"/>
                  </a:cubicBezTo>
                  <a:cubicBezTo>
                    <a:pt x="6978" y="4300"/>
                    <a:pt x="6978" y="4300"/>
                    <a:pt x="6978" y="4300"/>
                  </a:cubicBezTo>
                  <a:cubicBezTo>
                    <a:pt x="16393" y="477"/>
                    <a:pt x="16393" y="477"/>
                    <a:pt x="16393" y="477"/>
                  </a:cubicBezTo>
                  <a:cubicBezTo>
                    <a:pt x="17501" y="0"/>
                    <a:pt x="17501" y="0"/>
                    <a:pt x="17501" y="0"/>
                  </a:cubicBezTo>
                  <a:cubicBezTo>
                    <a:pt x="17501" y="191"/>
                    <a:pt x="17501" y="191"/>
                    <a:pt x="17501" y="191"/>
                  </a:cubicBezTo>
                  <a:cubicBezTo>
                    <a:pt x="20381" y="1720"/>
                    <a:pt x="20381" y="1720"/>
                    <a:pt x="20381" y="1720"/>
                  </a:cubicBezTo>
                  <a:cubicBezTo>
                    <a:pt x="20381" y="20261"/>
                    <a:pt x="20381" y="20261"/>
                    <a:pt x="20381" y="20261"/>
                  </a:cubicBezTo>
                  <a:cubicBezTo>
                    <a:pt x="21600" y="20261"/>
                    <a:pt x="21600" y="20261"/>
                    <a:pt x="21600" y="20261"/>
                  </a:cubicBezTo>
                  <a:cubicBezTo>
                    <a:pt x="21600" y="21504"/>
                    <a:pt x="21600" y="21504"/>
                    <a:pt x="21600" y="21504"/>
                  </a:cubicBezTo>
                  <a:cubicBezTo>
                    <a:pt x="16726" y="21504"/>
                    <a:pt x="16726" y="21504"/>
                    <a:pt x="16726" y="21504"/>
                  </a:cubicBezTo>
                  <a:cubicBezTo>
                    <a:pt x="15950" y="21504"/>
                    <a:pt x="15950" y="21504"/>
                    <a:pt x="15950" y="21504"/>
                  </a:cubicBezTo>
                  <a:cubicBezTo>
                    <a:pt x="15950" y="20930"/>
                    <a:pt x="15950" y="20930"/>
                    <a:pt x="15950" y="20930"/>
                  </a:cubicBezTo>
                  <a:cubicBezTo>
                    <a:pt x="15950" y="2102"/>
                    <a:pt x="15950" y="2102"/>
                    <a:pt x="15950" y="2102"/>
                  </a:cubicBezTo>
                  <a:cubicBezTo>
                    <a:pt x="8086" y="5256"/>
                    <a:pt x="8086" y="5256"/>
                    <a:pt x="8086" y="5256"/>
                  </a:cubicBezTo>
                  <a:cubicBezTo>
                    <a:pt x="8086" y="7072"/>
                    <a:pt x="8086" y="7072"/>
                    <a:pt x="8086" y="7072"/>
                  </a:cubicBezTo>
                  <a:cubicBezTo>
                    <a:pt x="10301" y="6403"/>
                    <a:pt x="10301" y="6403"/>
                    <a:pt x="10301" y="6403"/>
                  </a:cubicBezTo>
                  <a:cubicBezTo>
                    <a:pt x="11187" y="6116"/>
                    <a:pt x="11187" y="6116"/>
                    <a:pt x="11187" y="6116"/>
                  </a:cubicBezTo>
                  <a:cubicBezTo>
                    <a:pt x="11187" y="6116"/>
                    <a:pt x="11187" y="6116"/>
                    <a:pt x="11187" y="6116"/>
                  </a:cubicBezTo>
                  <a:cubicBezTo>
                    <a:pt x="11298" y="6116"/>
                    <a:pt x="11298" y="6116"/>
                    <a:pt x="11298" y="6116"/>
                  </a:cubicBezTo>
                  <a:cubicBezTo>
                    <a:pt x="11409" y="6021"/>
                    <a:pt x="11409" y="6021"/>
                    <a:pt x="11409" y="6021"/>
                  </a:cubicBezTo>
                  <a:cubicBezTo>
                    <a:pt x="11409" y="6116"/>
                    <a:pt x="11409" y="6116"/>
                    <a:pt x="11409" y="6116"/>
                  </a:cubicBezTo>
                  <a:cubicBezTo>
                    <a:pt x="14289" y="7646"/>
                    <a:pt x="14289" y="7646"/>
                    <a:pt x="14289" y="7646"/>
                  </a:cubicBezTo>
                  <a:cubicBezTo>
                    <a:pt x="14289" y="20166"/>
                    <a:pt x="14289" y="20166"/>
                    <a:pt x="14289" y="20166"/>
                  </a:cubicBezTo>
                  <a:cubicBezTo>
                    <a:pt x="15507" y="20166"/>
                    <a:pt x="15507" y="20166"/>
                    <a:pt x="15507" y="20166"/>
                  </a:cubicBezTo>
                  <a:cubicBezTo>
                    <a:pt x="15507" y="21504"/>
                    <a:pt x="15507" y="21504"/>
                    <a:pt x="15507" y="21504"/>
                  </a:cubicBezTo>
                  <a:cubicBezTo>
                    <a:pt x="10633" y="21504"/>
                    <a:pt x="10633" y="21504"/>
                    <a:pt x="10633" y="21504"/>
                  </a:cubicBezTo>
                  <a:cubicBezTo>
                    <a:pt x="9858" y="21504"/>
                    <a:pt x="9858" y="21504"/>
                    <a:pt x="9858" y="21504"/>
                  </a:cubicBezTo>
                  <a:cubicBezTo>
                    <a:pt x="9858" y="20835"/>
                    <a:pt x="9858" y="20835"/>
                    <a:pt x="9858" y="20835"/>
                  </a:cubicBezTo>
                  <a:cubicBezTo>
                    <a:pt x="9858" y="7932"/>
                    <a:pt x="9858" y="7932"/>
                    <a:pt x="9858" y="7932"/>
                  </a:cubicBezTo>
                  <a:cubicBezTo>
                    <a:pt x="1993" y="10226"/>
                    <a:pt x="1993" y="10226"/>
                    <a:pt x="1993" y="10226"/>
                  </a:cubicBezTo>
                  <a:cubicBezTo>
                    <a:pt x="1993" y="20930"/>
                    <a:pt x="1993" y="20930"/>
                    <a:pt x="1993" y="20930"/>
                  </a:cubicBezTo>
                  <a:cubicBezTo>
                    <a:pt x="1993" y="21600"/>
                    <a:pt x="1993" y="21600"/>
                    <a:pt x="1993" y="21600"/>
                  </a:cubicBezTo>
                  <a:cubicBezTo>
                    <a:pt x="1218" y="21600"/>
                    <a:pt x="1218" y="21600"/>
                    <a:pt x="1218" y="21600"/>
                  </a:cubicBezTo>
                  <a:cubicBezTo>
                    <a:pt x="0" y="21600"/>
                    <a:pt x="0" y="21600"/>
                    <a:pt x="0" y="21600"/>
                  </a:cubicBezTo>
                  <a:cubicBezTo>
                    <a:pt x="0" y="20357"/>
                    <a:pt x="0" y="20357"/>
                    <a:pt x="0" y="20357"/>
                  </a:cubicBezTo>
                  <a:close/>
                  <a:moveTo>
                    <a:pt x="2879" y="21504"/>
                  </a:moveTo>
                  <a:cubicBezTo>
                    <a:pt x="3766" y="21504"/>
                    <a:pt x="4652" y="21504"/>
                    <a:pt x="5538" y="21504"/>
                  </a:cubicBezTo>
                  <a:cubicBezTo>
                    <a:pt x="6535" y="21504"/>
                    <a:pt x="7643" y="21504"/>
                    <a:pt x="8639" y="21504"/>
                  </a:cubicBezTo>
                  <a:cubicBezTo>
                    <a:pt x="8639" y="20739"/>
                    <a:pt x="8639" y="19975"/>
                    <a:pt x="8639" y="19210"/>
                  </a:cubicBezTo>
                  <a:cubicBezTo>
                    <a:pt x="7643" y="19210"/>
                    <a:pt x="6535" y="19306"/>
                    <a:pt x="5538" y="19306"/>
                  </a:cubicBezTo>
                  <a:cubicBezTo>
                    <a:pt x="4652" y="19401"/>
                    <a:pt x="3766" y="19401"/>
                    <a:pt x="2879" y="19497"/>
                  </a:cubicBezTo>
                  <a:cubicBezTo>
                    <a:pt x="2879" y="20166"/>
                    <a:pt x="2879" y="20835"/>
                    <a:pt x="2879" y="21504"/>
                  </a:cubicBezTo>
                  <a:close/>
                  <a:moveTo>
                    <a:pt x="2879" y="12998"/>
                  </a:moveTo>
                  <a:cubicBezTo>
                    <a:pt x="3766" y="12711"/>
                    <a:pt x="4652" y="12520"/>
                    <a:pt x="5538" y="12329"/>
                  </a:cubicBezTo>
                  <a:cubicBezTo>
                    <a:pt x="6535" y="12042"/>
                    <a:pt x="7643" y="11851"/>
                    <a:pt x="8639" y="11564"/>
                  </a:cubicBezTo>
                  <a:cubicBezTo>
                    <a:pt x="8639" y="10799"/>
                    <a:pt x="8639" y="10035"/>
                    <a:pt x="8639" y="9270"/>
                  </a:cubicBezTo>
                  <a:cubicBezTo>
                    <a:pt x="7643" y="9557"/>
                    <a:pt x="6535" y="9939"/>
                    <a:pt x="5538" y="10226"/>
                  </a:cubicBezTo>
                  <a:cubicBezTo>
                    <a:pt x="4652" y="10513"/>
                    <a:pt x="3766" y="10704"/>
                    <a:pt x="2879" y="10991"/>
                  </a:cubicBezTo>
                  <a:cubicBezTo>
                    <a:pt x="2879" y="11660"/>
                    <a:pt x="2879" y="12329"/>
                    <a:pt x="2879" y="12998"/>
                  </a:cubicBezTo>
                  <a:close/>
                  <a:moveTo>
                    <a:pt x="2879" y="15769"/>
                  </a:moveTo>
                  <a:cubicBezTo>
                    <a:pt x="3766" y="15674"/>
                    <a:pt x="4652" y="15483"/>
                    <a:pt x="5538" y="15292"/>
                  </a:cubicBezTo>
                  <a:cubicBezTo>
                    <a:pt x="6535" y="15196"/>
                    <a:pt x="7643" y="15005"/>
                    <a:pt x="8639" y="14814"/>
                  </a:cubicBezTo>
                  <a:cubicBezTo>
                    <a:pt x="8639" y="14049"/>
                    <a:pt x="8639" y="13284"/>
                    <a:pt x="8639" y="12520"/>
                  </a:cubicBezTo>
                  <a:cubicBezTo>
                    <a:pt x="7643" y="12807"/>
                    <a:pt x="6535" y="12998"/>
                    <a:pt x="5538" y="13189"/>
                  </a:cubicBezTo>
                  <a:cubicBezTo>
                    <a:pt x="4652" y="13380"/>
                    <a:pt x="3766" y="13571"/>
                    <a:pt x="2879" y="13762"/>
                  </a:cubicBezTo>
                  <a:cubicBezTo>
                    <a:pt x="2879" y="14431"/>
                    <a:pt x="2879" y="15100"/>
                    <a:pt x="2879" y="15769"/>
                  </a:cubicBezTo>
                  <a:close/>
                  <a:moveTo>
                    <a:pt x="2879" y="18637"/>
                  </a:moveTo>
                  <a:cubicBezTo>
                    <a:pt x="3766" y="18541"/>
                    <a:pt x="4652" y="18446"/>
                    <a:pt x="5538" y="18350"/>
                  </a:cubicBezTo>
                  <a:cubicBezTo>
                    <a:pt x="6535" y="18254"/>
                    <a:pt x="7643" y="18159"/>
                    <a:pt x="8639" y="18159"/>
                  </a:cubicBezTo>
                  <a:cubicBezTo>
                    <a:pt x="8639" y="17394"/>
                    <a:pt x="8639" y="16630"/>
                    <a:pt x="8639" y="15865"/>
                  </a:cubicBezTo>
                  <a:cubicBezTo>
                    <a:pt x="7643" y="15961"/>
                    <a:pt x="6535" y="16152"/>
                    <a:pt x="5538" y="16247"/>
                  </a:cubicBezTo>
                  <a:cubicBezTo>
                    <a:pt x="4652" y="16343"/>
                    <a:pt x="3766" y="16534"/>
                    <a:pt x="2879" y="16630"/>
                  </a:cubicBezTo>
                  <a:cubicBezTo>
                    <a:pt x="2879" y="17299"/>
                    <a:pt x="2879" y="17968"/>
                    <a:pt x="2879" y="18637"/>
                  </a:cubicBezTo>
                  <a:close/>
                </a:path>
              </a:pathLst>
            </a:custGeom>
            <a:solidFill>
              <a:srgbClr val="C9DBE7"/>
            </a:solidFill>
            <a:ln w="9525" cap="flat" cmpd="sng">
              <a:noFill/>
              <a:prstDash val="solid"/>
              <a:round/>
            </a:ln>
          </p:spPr>
          <p:txBody>
            <a:bodyPr rtlCol="0" anchor="ctr"/>
            <a:lstStyle/>
            <a:p>
              <a:pPr algn="ctr"/>
            </a:p>
          </p:txBody>
        </p:sp>
        <p:sp>
          <p:nvSpPr>
            <p:cNvPr id="1243" name="曲线"/>
            <p:cNvSpPr/>
            <p:nvPr/>
          </p:nvSpPr>
          <p:spPr>
            <a:xfrm>
              <a:off x="7916164" y="3829561"/>
              <a:ext cx="1147481" cy="979789"/>
            </a:xfrm>
            <a:custGeom>
              <a:avLst/>
              <a:gdLst>
                <a:gd name="T1" fmla="*/ 0 w 21600"/>
                <a:gd name="T2" fmla="*/ 0 h 21600"/>
                <a:gd name="T3" fmla="*/ 21600 w 21600"/>
                <a:gd name="T4" fmla="*/ 21600 h 21600"/>
              </a:gdLst>
              <a:ahLst/>
              <a:cxnLst/>
              <a:rect l="T1" t="T2" r="T3" b="T4"/>
              <a:pathLst>
                <a:path w="21600" h="21600">
                  <a:moveTo>
                    <a:pt x="0" y="21600"/>
                  </a:moveTo>
                  <a:cubicBezTo>
                    <a:pt x="2169" y="21600"/>
                    <a:pt x="2169" y="21600"/>
                    <a:pt x="2169" y="21600"/>
                  </a:cubicBezTo>
                  <a:cubicBezTo>
                    <a:pt x="10158" y="21600"/>
                    <a:pt x="10158" y="21600"/>
                    <a:pt x="10158" y="21600"/>
                  </a:cubicBezTo>
                  <a:cubicBezTo>
                    <a:pt x="11046" y="21600"/>
                    <a:pt x="11046" y="21600"/>
                    <a:pt x="11046" y="21600"/>
                  </a:cubicBezTo>
                  <a:cubicBezTo>
                    <a:pt x="19627" y="21600"/>
                    <a:pt x="19627" y="21600"/>
                    <a:pt x="19627" y="21600"/>
                  </a:cubicBezTo>
                  <a:cubicBezTo>
                    <a:pt x="21600" y="21600"/>
                    <a:pt x="21600" y="21600"/>
                    <a:pt x="21600" y="21600"/>
                  </a:cubicBezTo>
                  <a:cubicBezTo>
                    <a:pt x="21600" y="20129"/>
                    <a:pt x="21600" y="20129"/>
                    <a:pt x="21600" y="20129"/>
                  </a:cubicBezTo>
                  <a:cubicBezTo>
                    <a:pt x="19627" y="20129"/>
                    <a:pt x="19627" y="20129"/>
                    <a:pt x="19627" y="20129"/>
                  </a:cubicBezTo>
                  <a:cubicBezTo>
                    <a:pt x="19627" y="7463"/>
                    <a:pt x="19627" y="7463"/>
                    <a:pt x="19627" y="7463"/>
                  </a:cubicBezTo>
                  <a:cubicBezTo>
                    <a:pt x="11046" y="7463"/>
                    <a:pt x="11046" y="7463"/>
                    <a:pt x="11046" y="7463"/>
                  </a:cubicBezTo>
                  <a:cubicBezTo>
                    <a:pt x="11046" y="0"/>
                    <a:pt x="11046" y="0"/>
                    <a:pt x="11046" y="0"/>
                  </a:cubicBezTo>
                  <a:cubicBezTo>
                    <a:pt x="2169" y="0"/>
                    <a:pt x="2169" y="0"/>
                    <a:pt x="2169" y="0"/>
                  </a:cubicBezTo>
                  <a:cubicBezTo>
                    <a:pt x="2169" y="20129"/>
                    <a:pt x="2169" y="20129"/>
                    <a:pt x="2169" y="20129"/>
                  </a:cubicBezTo>
                  <a:cubicBezTo>
                    <a:pt x="0" y="20129"/>
                    <a:pt x="0" y="20129"/>
                    <a:pt x="0" y="20129"/>
                  </a:cubicBezTo>
                  <a:cubicBezTo>
                    <a:pt x="0" y="21600"/>
                    <a:pt x="0" y="21600"/>
                    <a:pt x="0" y="21600"/>
                  </a:cubicBezTo>
                  <a:close/>
                  <a:moveTo>
                    <a:pt x="11934" y="10856"/>
                  </a:moveTo>
                  <a:cubicBezTo>
                    <a:pt x="14005" y="10856"/>
                    <a:pt x="16175" y="10856"/>
                    <a:pt x="18246" y="10856"/>
                  </a:cubicBezTo>
                  <a:cubicBezTo>
                    <a:pt x="18246" y="11195"/>
                    <a:pt x="18246" y="11535"/>
                    <a:pt x="18246" y="11874"/>
                  </a:cubicBezTo>
                  <a:cubicBezTo>
                    <a:pt x="16175" y="11874"/>
                    <a:pt x="14005" y="11874"/>
                    <a:pt x="11934" y="11874"/>
                  </a:cubicBezTo>
                  <a:cubicBezTo>
                    <a:pt x="11934" y="11535"/>
                    <a:pt x="11934" y="11195"/>
                    <a:pt x="11934" y="10856"/>
                  </a:cubicBezTo>
                  <a:close/>
                  <a:moveTo>
                    <a:pt x="4931" y="16963"/>
                  </a:moveTo>
                  <a:cubicBezTo>
                    <a:pt x="5128" y="16963"/>
                    <a:pt x="5424" y="16963"/>
                    <a:pt x="5621" y="16963"/>
                  </a:cubicBezTo>
                  <a:cubicBezTo>
                    <a:pt x="5621" y="17302"/>
                    <a:pt x="5621" y="17754"/>
                    <a:pt x="5621" y="18094"/>
                  </a:cubicBezTo>
                  <a:cubicBezTo>
                    <a:pt x="5424" y="18094"/>
                    <a:pt x="5128" y="18094"/>
                    <a:pt x="4931" y="18094"/>
                  </a:cubicBezTo>
                  <a:cubicBezTo>
                    <a:pt x="4931" y="17754"/>
                    <a:pt x="4931" y="17302"/>
                    <a:pt x="4931" y="16963"/>
                  </a:cubicBezTo>
                  <a:close/>
                  <a:moveTo>
                    <a:pt x="3649" y="16963"/>
                  </a:moveTo>
                  <a:cubicBezTo>
                    <a:pt x="4339" y="16963"/>
                    <a:pt x="4339" y="16963"/>
                    <a:pt x="4339" y="16963"/>
                  </a:cubicBezTo>
                  <a:cubicBezTo>
                    <a:pt x="4339" y="18094"/>
                    <a:pt x="4339" y="18094"/>
                    <a:pt x="4339" y="18094"/>
                  </a:cubicBezTo>
                  <a:cubicBezTo>
                    <a:pt x="3649" y="18094"/>
                    <a:pt x="3649" y="18094"/>
                    <a:pt x="3649" y="18094"/>
                  </a:cubicBezTo>
                  <a:cubicBezTo>
                    <a:pt x="3649" y="16963"/>
                    <a:pt x="3649" y="16963"/>
                    <a:pt x="3649" y="16963"/>
                  </a:cubicBezTo>
                  <a:close/>
                  <a:moveTo>
                    <a:pt x="6213" y="16963"/>
                  </a:moveTo>
                  <a:cubicBezTo>
                    <a:pt x="6410" y="16963"/>
                    <a:pt x="6608" y="16963"/>
                    <a:pt x="6904" y="16963"/>
                  </a:cubicBezTo>
                  <a:cubicBezTo>
                    <a:pt x="6904" y="17302"/>
                    <a:pt x="6904" y="17754"/>
                    <a:pt x="6904" y="18094"/>
                  </a:cubicBezTo>
                  <a:cubicBezTo>
                    <a:pt x="6608" y="18094"/>
                    <a:pt x="6410" y="18094"/>
                    <a:pt x="6213" y="18094"/>
                  </a:cubicBezTo>
                  <a:cubicBezTo>
                    <a:pt x="6213" y="17754"/>
                    <a:pt x="6213" y="17302"/>
                    <a:pt x="6213" y="16963"/>
                  </a:cubicBezTo>
                  <a:close/>
                  <a:moveTo>
                    <a:pt x="7495" y="16963"/>
                  </a:moveTo>
                  <a:cubicBezTo>
                    <a:pt x="7693" y="16963"/>
                    <a:pt x="7890" y="16963"/>
                    <a:pt x="8087" y="16963"/>
                  </a:cubicBezTo>
                  <a:cubicBezTo>
                    <a:pt x="8087" y="17302"/>
                    <a:pt x="8087" y="17754"/>
                    <a:pt x="8087" y="18094"/>
                  </a:cubicBezTo>
                  <a:cubicBezTo>
                    <a:pt x="7890" y="18094"/>
                    <a:pt x="7693" y="18094"/>
                    <a:pt x="7495" y="18094"/>
                  </a:cubicBezTo>
                  <a:cubicBezTo>
                    <a:pt x="7495" y="17754"/>
                    <a:pt x="7495" y="17302"/>
                    <a:pt x="7495" y="16963"/>
                  </a:cubicBezTo>
                  <a:close/>
                  <a:moveTo>
                    <a:pt x="8778" y="16963"/>
                  </a:moveTo>
                  <a:cubicBezTo>
                    <a:pt x="9369" y="16963"/>
                    <a:pt x="9369" y="16963"/>
                    <a:pt x="9369" y="16963"/>
                  </a:cubicBezTo>
                  <a:cubicBezTo>
                    <a:pt x="9369" y="18094"/>
                    <a:pt x="9369" y="18094"/>
                    <a:pt x="9369" y="18094"/>
                  </a:cubicBezTo>
                  <a:cubicBezTo>
                    <a:pt x="8778" y="18094"/>
                    <a:pt x="8778" y="18094"/>
                    <a:pt x="8778" y="18094"/>
                  </a:cubicBezTo>
                  <a:cubicBezTo>
                    <a:pt x="8778" y="16963"/>
                    <a:pt x="8778" y="16963"/>
                    <a:pt x="8778" y="16963"/>
                  </a:cubicBezTo>
                  <a:close/>
                  <a:moveTo>
                    <a:pt x="4931" y="4297"/>
                  </a:moveTo>
                  <a:cubicBezTo>
                    <a:pt x="5128" y="4297"/>
                    <a:pt x="5424" y="4297"/>
                    <a:pt x="5621" y="4297"/>
                  </a:cubicBezTo>
                  <a:cubicBezTo>
                    <a:pt x="5621" y="4636"/>
                    <a:pt x="5621" y="4975"/>
                    <a:pt x="5621" y="5428"/>
                  </a:cubicBezTo>
                  <a:cubicBezTo>
                    <a:pt x="5424" y="5428"/>
                    <a:pt x="5128" y="5428"/>
                    <a:pt x="4931" y="5428"/>
                  </a:cubicBezTo>
                  <a:cubicBezTo>
                    <a:pt x="4931" y="4975"/>
                    <a:pt x="4931" y="4636"/>
                    <a:pt x="4931" y="4297"/>
                  </a:cubicBezTo>
                  <a:close/>
                  <a:moveTo>
                    <a:pt x="3649" y="4297"/>
                  </a:moveTo>
                  <a:cubicBezTo>
                    <a:pt x="3945" y="4297"/>
                    <a:pt x="4142" y="4297"/>
                    <a:pt x="4339" y="4297"/>
                  </a:cubicBezTo>
                  <a:cubicBezTo>
                    <a:pt x="4339" y="4636"/>
                    <a:pt x="4339" y="4975"/>
                    <a:pt x="4339" y="5428"/>
                  </a:cubicBezTo>
                  <a:cubicBezTo>
                    <a:pt x="4142" y="5428"/>
                    <a:pt x="3945" y="5428"/>
                    <a:pt x="3649" y="5428"/>
                  </a:cubicBezTo>
                  <a:cubicBezTo>
                    <a:pt x="3649" y="4975"/>
                    <a:pt x="3649" y="4636"/>
                    <a:pt x="3649" y="4297"/>
                  </a:cubicBezTo>
                  <a:close/>
                  <a:moveTo>
                    <a:pt x="6213" y="4297"/>
                  </a:moveTo>
                  <a:cubicBezTo>
                    <a:pt x="6410" y="4297"/>
                    <a:pt x="6608" y="4297"/>
                    <a:pt x="6904" y="4297"/>
                  </a:cubicBezTo>
                  <a:cubicBezTo>
                    <a:pt x="6904" y="4636"/>
                    <a:pt x="6904" y="4975"/>
                    <a:pt x="6904" y="5428"/>
                  </a:cubicBezTo>
                  <a:cubicBezTo>
                    <a:pt x="6608" y="5428"/>
                    <a:pt x="6410" y="5428"/>
                    <a:pt x="6213" y="5428"/>
                  </a:cubicBezTo>
                  <a:cubicBezTo>
                    <a:pt x="6213" y="4975"/>
                    <a:pt x="6213" y="4636"/>
                    <a:pt x="6213" y="4297"/>
                  </a:cubicBezTo>
                  <a:close/>
                  <a:moveTo>
                    <a:pt x="7495" y="4297"/>
                  </a:moveTo>
                  <a:cubicBezTo>
                    <a:pt x="7693" y="4297"/>
                    <a:pt x="7890" y="4297"/>
                    <a:pt x="8087" y="4297"/>
                  </a:cubicBezTo>
                  <a:cubicBezTo>
                    <a:pt x="8087" y="4636"/>
                    <a:pt x="8087" y="4975"/>
                    <a:pt x="8087" y="5428"/>
                  </a:cubicBezTo>
                  <a:cubicBezTo>
                    <a:pt x="7890" y="5428"/>
                    <a:pt x="7693" y="5428"/>
                    <a:pt x="7495" y="5428"/>
                  </a:cubicBezTo>
                  <a:cubicBezTo>
                    <a:pt x="7495" y="4975"/>
                    <a:pt x="7495" y="4636"/>
                    <a:pt x="7495" y="4297"/>
                  </a:cubicBezTo>
                  <a:close/>
                  <a:moveTo>
                    <a:pt x="8778" y="4297"/>
                  </a:moveTo>
                  <a:cubicBezTo>
                    <a:pt x="8975" y="4297"/>
                    <a:pt x="9172" y="4297"/>
                    <a:pt x="9369" y="4297"/>
                  </a:cubicBezTo>
                  <a:cubicBezTo>
                    <a:pt x="9369" y="4636"/>
                    <a:pt x="9369" y="4975"/>
                    <a:pt x="9369" y="5428"/>
                  </a:cubicBezTo>
                  <a:cubicBezTo>
                    <a:pt x="9172" y="5428"/>
                    <a:pt x="8975" y="5428"/>
                    <a:pt x="8778" y="5428"/>
                  </a:cubicBezTo>
                  <a:cubicBezTo>
                    <a:pt x="8778" y="4975"/>
                    <a:pt x="8778" y="4636"/>
                    <a:pt x="8778" y="4297"/>
                  </a:cubicBezTo>
                  <a:close/>
                  <a:moveTo>
                    <a:pt x="4931" y="6785"/>
                  </a:moveTo>
                  <a:cubicBezTo>
                    <a:pt x="5128" y="6785"/>
                    <a:pt x="5424" y="6785"/>
                    <a:pt x="5621" y="6785"/>
                  </a:cubicBezTo>
                  <a:cubicBezTo>
                    <a:pt x="5621" y="7124"/>
                    <a:pt x="5621" y="7576"/>
                    <a:pt x="5621" y="7916"/>
                  </a:cubicBezTo>
                  <a:cubicBezTo>
                    <a:pt x="5424" y="7916"/>
                    <a:pt x="5128" y="7916"/>
                    <a:pt x="4931" y="7916"/>
                  </a:cubicBezTo>
                  <a:cubicBezTo>
                    <a:pt x="4931" y="7576"/>
                    <a:pt x="4931" y="7124"/>
                    <a:pt x="4931" y="6785"/>
                  </a:cubicBezTo>
                  <a:close/>
                  <a:moveTo>
                    <a:pt x="3649" y="6785"/>
                  </a:moveTo>
                  <a:cubicBezTo>
                    <a:pt x="3945" y="6785"/>
                    <a:pt x="4142" y="6785"/>
                    <a:pt x="4339" y="6785"/>
                  </a:cubicBezTo>
                  <a:cubicBezTo>
                    <a:pt x="4339" y="7124"/>
                    <a:pt x="4339" y="7576"/>
                    <a:pt x="4339" y="7916"/>
                  </a:cubicBezTo>
                  <a:cubicBezTo>
                    <a:pt x="4142" y="7916"/>
                    <a:pt x="3945" y="7916"/>
                    <a:pt x="3649" y="7916"/>
                  </a:cubicBezTo>
                  <a:cubicBezTo>
                    <a:pt x="3649" y="7576"/>
                    <a:pt x="3649" y="7124"/>
                    <a:pt x="3649" y="6785"/>
                  </a:cubicBezTo>
                  <a:close/>
                  <a:moveTo>
                    <a:pt x="6213" y="6785"/>
                  </a:moveTo>
                  <a:cubicBezTo>
                    <a:pt x="6410" y="6785"/>
                    <a:pt x="6608" y="6785"/>
                    <a:pt x="6904" y="6785"/>
                  </a:cubicBezTo>
                  <a:cubicBezTo>
                    <a:pt x="6904" y="7124"/>
                    <a:pt x="6904" y="7576"/>
                    <a:pt x="6904" y="7916"/>
                  </a:cubicBezTo>
                  <a:cubicBezTo>
                    <a:pt x="6608" y="7916"/>
                    <a:pt x="6410" y="7916"/>
                    <a:pt x="6213" y="7916"/>
                  </a:cubicBezTo>
                  <a:cubicBezTo>
                    <a:pt x="6213" y="7576"/>
                    <a:pt x="6213" y="7124"/>
                    <a:pt x="6213" y="6785"/>
                  </a:cubicBezTo>
                  <a:close/>
                  <a:moveTo>
                    <a:pt x="7495" y="6785"/>
                  </a:moveTo>
                  <a:cubicBezTo>
                    <a:pt x="7693" y="6785"/>
                    <a:pt x="7890" y="6785"/>
                    <a:pt x="8087" y="6785"/>
                  </a:cubicBezTo>
                  <a:cubicBezTo>
                    <a:pt x="8087" y="7124"/>
                    <a:pt x="8087" y="7576"/>
                    <a:pt x="8087" y="7916"/>
                  </a:cubicBezTo>
                  <a:cubicBezTo>
                    <a:pt x="7890" y="7916"/>
                    <a:pt x="7693" y="7916"/>
                    <a:pt x="7495" y="7916"/>
                  </a:cubicBezTo>
                  <a:cubicBezTo>
                    <a:pt x="7495" y="7576"/>
                    <a:pt x="7495" y="7124"/>
                    <a:pt x="7495" y="6785"/>
                  </a:cubicBezTo>
                  <a:close/>
                  <a:moveTo>
                    <a:pt x="8778" y="6785"/>
                  </a:moveTo>
                  <a:cubicBezTo>
                    <a:pt x="8975" y="6785"/>
                    <a:pt x="9172" y="6785"/>
                    <a:pt x="9369" y="6785"/>
                  </a:cubicBezTo>
                  <a:cubicBezTo>
                    <a:pt x="9369" y="7124"/>
                    <a:pt x="9369" y="7576"/>
                    <a:pt x="9369" y="7916"/>
                  </a:cubicBezTo>
                  <a:cubicBezTo>
                    <a:pt x="9172" y="7916"/>
                    <a:pt x="8975" y="7916"/>
                    <a:pt x="8778" y="7916"/>
                  </a:cubicBezTo>
                  <a:cubicBezTo>
                    <a:pt x="8778" y="7576"/>
                    <a:pt x="8778" y="7124"/>
                    <a:pt x="8778" y="6785"/>
                  </a:cubicBezTo>
                  <a:close/>
                  <a:moveTo>
                    <a:pt x="4931" y="9386"/>
                  </a:moveTo>
                  <a:cubicBezTo>
                    <a:pt x="5128" y="9386"/>
                    <a:pt x="5424" y="9386"/>
                    <a:pt x="5621" y="9386"/>
                  </a:cubicBezTo>
                  <a:cubicBezTo>
                    <a:pt x="5621" y="9725"/>
                    <a:pt x="5621" y="10064"/>
                    <a:pt x="5621" y="10517"/>
                  </a:cubicBezTo>
                  <a:cubicBezTo>
                    <a:pt x="5424" y="10517"/>
                    <a:pt x="5128" y="10517"/>
                    <a:pt x="4931" y="10517"/>
                  </a:cubicBezTo>
                  <a:cubicBezTo>
                    <a:pt x="4931" y="10064"/>
                    <a:pt x="4931" y="9725"/>
                    <a:pt x="4931" y="9386"/>
                  </a:cubicBezTo>
                  <a:close/>
                  <a:moveTo>
                    <a:pt x="3649" y="9386"/>
                  </a:moveTo>
                  <a:cubicBezTo>
                    <a:pt x="3945" y="9386"/>
                    <a:pt x="4142" y="9386"/>
                    <a:pt x="4339" y="9386"/>
                  </a:cubicBezTo>
                  <a:cubicBezTo>
                    <a:pt x="4339" y="9725"/>
                    <a:pt x="4339" y="10064"/>
                    <a:pt x="4339" y="10517"/>
                  </a:cubicBezTo>
                  <a:cubicBezTo>
                    <a:pt x="4142" y="10517"/>
                    <a:pt x="3945" y="10517"/>
                    <a:pt x="3649" y="10517"/>
                  </a:cubicBezTo>
                  <a:cubicBezTo>
                    <a:pt x="3649" y="10064"/>
                    <a:pt x="3649" y="9725"/>
                    <a:pt x="3649" y="9386"/>
                  </a:cubicBezTo>
                  <a:close/>
                  <a:moveTo>
                    <a:pt x="6213" y="9386"/>
                  </a:moveTo>
                  <a:cubicBezTo>
                    <a:pt x="6410" y="9386"/>
                    <a:pt x="6608" y="9386"/>
                    <a:pt x="6904" y="9386"/>
                  </a:cubicBezTo>
                  <a:cubicBezTo>
                    <a:pt x="6904" y="9725"/>
                    <a:pt x="6904" y="10064"/>
                    <a:pt x="6904" y="10517"/>
                  </a:cubicBezTo>
                  <a:cubicBezTo>
                    <a:pt x="6608" y="10517"/>
                    <a:pt x="6410" y="10517"/>
                    <a:pt x="6213" y="10517"/>
                  </a:cubicBezTo>
                  <a:cubicBezTo>
                    <a:pt x="6213" y="10064"/>
                    <a:pt x="6213" y="9725"/>
                    <a:pt x="6213" y="9386"/>
                  </a:cubicBezTo>
                  <a:close/>
                  <a:moveTo>
                    <a:pt x="7495" y="9386"/>
                  </a:moveTo>
                  <a:cubicBezTo>
                    <a:pt x="7693" y="9386"/>
                    <a:pt x="7890" y="9386"/>
                    <a:pt x="8087" y="9386"/>
                  </a:cubicBezTo>
                  <a:cubicBezTo>
                    <a:pt x="8087" y="9725"/>
                    <a:pt x="8087" y="10064"/>
                    <a:pt x="8087" y="10517"/>
                  </a:cubicBezTo>
                  <a:cubicBezTo>
                    <a:pt x="7890" y="10517"/>
                    <a:pt x="7693" y="10517"/>
                    <a:pt x="7495" y="10517"/>
                  </a:cubicBezTo>
                  <a:cubicBezTo>
                    <a:pt x="7495" y="10064"/>
                    <a:pt x="7495" y="9725"/>
                    <a:pt x="7495" y="9386"/>
                  </a:cubicBezTo>
                  <a:close/>
                  <a:moveTo>
                    <a:pt x="8778" y="9386"/>
                  </a:moveTo>
                  <a:cubicBezTo>
                    <a:pt x="8975" y="9386"/>
                    <a:pt x="9172" y="9386"/>
                    <a:pt x="9369" y="9386"/>
                  </a:cubicBezTo>
                  <a:cubicBezTo>
                    <a:pt x="9369" y="9725"/>
                    <a:pt x="9369" y="10064"/>
                    <a:pt x="9369" y="10517"/>
                  </a:cubicBezTo>
                  <a:cubicBezTo>
                    <a:pt x="9172" y="10517"/>
                    <a:pt x="8975" y="10517"/>
                    <a:pt x="8778" y="10517"/>
                  </a:cubicBezTo>
                  <a:cubicBezTo>
                    <a:pt x="8778" y="10064"/>
                    <a:pt x="8778" y="9725"/>
                    <a:pt x="8778" y="9386"/>
                  </a:cubicBezTo>
                  <a:close/>
                  <a:moveTo>
                    <a:pt x="4931" y="11874"/>
                  </a:moveTo>
                  <a:cubicBezTo>
                    <a:pt x="5128" y="11874"/>
                    <a:pt x="5424" y="11874"/>
                    <a:pt x="5621" y="11874"/>
                  </a:cubicBezTo>
                  <a:cubicBezTo>
                    <a:pt x="5621" y="12213"/>
                    <a:pt x="5621" y="12665"/>
                    <a:pt x="5621" y="13005"/>
                  </a:cubicBezTo>
                  <a:cubicBezTo>
                    <a:pt x="5424" y="13005"/>
                    <a:pt x="5128" y="13005"/>
                    <a:pt x="4931" y="13005"/>
                  </a:cubicBezTo>
                  <a:cubicBezTo>
                    <a:pt x="4931" y="12665"/>
                    <a:pt x="4931" y="12213"/>
                    <a:pt x="4931" y="11874"/>
                  </a:cubicBezTo>
                  <a:close/>
                  <a:moveTo>
                    <a:pt x="3649" y="11874"/>
                  </a:moveTo>
                  <a:cubicBezTo>
                    <a:pt x="3945" y="11874"/>
                    <a:pt x="4142" y="11874"/>
                    <a:pt x="4339" y="11874"/>
                  </a:cubicBezTo>
                  <a:cubicBezTo>
                    <a:pt x="4339" y="12213"/>
                    <a:pt x="4339" y="12665"/>
                    <a:pt x="4339" y="13005"/>
                  </a:cubicBezTo>
                  <a:cubicBezTo>
                    <a:pt x="4142" y="13005"/>
                    <a:pt x="3945" y="13005"/>
                    <a:pt x="3649" y="13005"/>
                  </a:cubicBezTo>
                  <a:cubicBezTo>
                    <a:pt x="3649" y="12665"/>
                    <a:pt x="3649" y="12213"/>
                    <a:pt x="3649" y="11874"/>
                  </a:cubicBezTo>
                  <a:close/>
                  <a:moveTo>
                    <a:pt x="6213" y="11874"/>
                  </a:moveTo>
                  <a:cubicBezTo>
                    <a:pt x="6410" y="11874"/>
                    <a:pt x="6608" y="11874"/>
                    <a:pt x="6904" y="11874"/>
                  </a:cubicBezTo>
                  <a:cubicBezTo>
                    <a:pt x="6904" y="12213"/>
                    <a:pt x="6904" y="12665"/>
                    <a:pt x="6904" y="13005"/>
                  </a:cubicBezTo>
                  <a:cubicBezTo>
                    <a:pt x="6608" y="13005"/>
                    <a:pt x="6410" y="13005"/>
                    <a:pt x="6213" y="13005"/>
                  </a:cubicBezTo>
                  <a:cubicBezTo>
                    <a:pt x="6213" y="12665"/>
                    <a:pt x="6213" y="12213"/>
                    <a:pt x="6213" y="11874"/>
                  </a:cubicBezTo>
                  <a:close/>
                  <a:moveTo>
                    <a:pt x="7495" y="11874"/>
                  </a:moveTo>
                  <a:cubicBezTo>
                    <a:pt x="7693" y="11874"/>
                    <a:pt x="7890" y="11874"/>
                    <a:pt x="8087" y="11874"/>
                  </a:cubicBezTo>
                  <a:cubicBezTo>
                    <a:pt x="8087" y="12213"/>
                    <a:pt x="8087" y="12665"/>
                    <a:pt x="8087" y="13005"/>
                  </a:cubicBezTo>
                  <a:cubicBezTo>
                    <a:pt x="7890" y="13005"/>
                    <a:pt x="7693" y="13005"/>
                    <a:pt x="7495" y="13005"/>
                  </a:cubicBezTo>
                  <a:cubicBezTo>
                    <a:pt x="7495" y="12665"/>
                    <a:pt x="7495" y="12213"/>
                    <a:pt x="7495" y="11874"/>
                  </a:cubicBezTo>
                  <a:close/>
                  <a:moveTo>
                    <a:pt x="8778" y="11874"/>
                  </a:moveTo>
                  <a:cubicBezTo>
                    <a:pt x="8975" y="11874"/>
                    <a:pt x="9172" y="11874"/>
                    <a:pt x="9369" y="11874"/>
                  </a:cubicBezTo>
                  <a:cubicBezTo>
                    <a:pt x="9369" y="12213"/>
                    <a:pt x="9369" y="12665"/>
                    <a:pt x="9369" y="13005"/>
                  </a:cubicBezTo>
                  <a:cubicBezTo>
                    <a:pt x="9172" y="13005"/>
                    <a:pt x="8975" y="13005"/>
                    <a:pt x="8778" y="13005"/>
                  </a:cubicBezTo>
                  <a:cubicBezTo>
                    <a:pt x="8778" y="12665"/>
                    <a:pt x="8778" y="12213"/>
                    <a:pt x="8778" y="11874"/>
                  </a:cubicBezTo>
                  <a:close/>
                  <a:moveTo>
                    <a:pt x="4931" y="14362"/>
                  </a:moveTo>
                  <a:cubicBezTo>
                    <a:pt x="5128" y="14362"/>
                    <a:pt x="5424" y="14362"/>
                    <a:pt x="5621" y="14362"/>
                  </a:cubicBezTo>
                  <a:cubicBezTo>
                    <a:pt x="5621" y="14814"/>
                    <a:pt x="5621" y="15153"/>
                    <a:pt x="5621" y="15493"/>
                  </a:cubicBezTo>
                  <a:cubicBezTo>
                    <a:pt x="5424" y="15493"/>
                    <a:pt x="5128" y="15493"/>
                    <a:pt x="4931" y="15493"/>
                  </a:cubicBezTo>
                  <a:cubicBezTo>
                    <a:pt x="4931" y="15153"/>
                    <a:pt x="4931" y="14814"/>
                    <a:pt x="4931" y="14362"/>
                  </a:cubicBezTo>
                  <a:close/>
                  <a:moveTo>
                    <a:pt x="3649" y="14362"/>
                  </a:moveTo>
                  <a:cubicBezTo>
                    <a:pt x="3945" y="14362"/>
                    <a:pt x="4142" y="14362"/>
                    <a:pt x="4339" y="14362"/>
                  </a:cubicBezTo>
                  <a:cubicBezTo>
                    <a:pt x="4339" y="14814"/>
                    <a:pt x="4339" y="15153"/>
                    <a:pt x="4339" y="15493"/>
                  </a:cubicBezTo>
                  <a:cubicBezTo>
                    <a:pt x="4142" y="15493"/>
                    <a:pt x="3945" y="15493"/>
                    <a:pt x="3649" y="15493"/>
                  </a:cubicBezTo>
                  <a:cubicBezTo>
                    <a:pt x="3649" y="15153"/>
                    <a:pt x="3649" y="14814"/>
                    <a:pt x="3649" y="14362"/>
                  </a:cubicBezTo>
                  <a:close/>
                  <a:moveTo>
                    <a:pt x="6213" y="14362"/>
                  </a:moveTo>
                  <a:cubicBezTo>
                    <a:pt x="6410" y="14362"/>
                    <a:pt x="6608" y="14362"/>
                    <a:pt x="6904" y="14362"/>
                  </a:cubicBezTo>
                  <a:cubicBezTo>
                    <a:pt x="6904" y="14814"/>
                    <a:pt x="6904" y="15153"/>
                    <a:pt x="6904" y="15493"/>
                  </a:cubicBezTo>
                  <a:cubicBezTo>
                    <a:pt x="6608" y="15493"/>
                    <a:pt x="6410" y="15493"/>
                    <a:pt x="6213" y="15493"/>
                  </a:cubicBezTo>
                  <a:cubicBezTo>
                    <a:pt x="6213" y="15153"/>
                    <a:pt x="6213" y="14814"/>
                    <a:pt x="6213" y="14362"/>
                  </a:cubicBezTo>
                  <a:close/>
                  <a:moveTo>
                    <a:pt x="7495" y="14362"/>
                  </a:moveTo>
                  <a:cubicBezTo>
                    <a:pt x="7693" y="14362"/>
                    <a:pt x="7890" y="14362"/>
                    <a:pt x="8087" y="14362"/>
                  </a:cubicBezTo>
                  <a:cubicBezTo>
                    <a:pt x="8087" y="14814"/>
                    <a:pt x="8087" y="15153"/>
                    <a:pt x="8087" y="15493"/>
                  </a:cubicBezTo>
                  <a:cubicBezTo>
                    <a:pt x="7890" y="15493"/>
                    <a:pt x="7693" y="15493"/>
                    <a:pt x="7495" y="15493"/>
                  </a:cubicBezTo>
                  <a:cubicBezTo>
                    <a:pt x="7495" y="15153"/>
                    <a:pt x="7495" y="14814"/>
                    <a:pt x="7495" y="14362"/>
                  </a:cubicBezTo>
                  <a:close/>
                  <a:moveTo>
                    <a:pt x="8778" y="14362"/>
                  </a:moveTo>
                  <a:cubicBezTo>
                    <a:pt x="8975" y="14362"/>
                    <a:pt x="9172" y="14362"/>
                    <a:pt x="9369" y="14362"/>
                  </a:cubicBezTo>
                  <a:cubicBezTo>
                    <a:pt x="9369" y="14814"/>
                    <a:pt x="9369" y="15153"/>
                    <a:pt x="9369" y="15493"/>
                  </a:cubicBezTo>
                  <a:cubicBezTo>
                    <a:pt x="9172" y="15493"/>
                    <a:pt x="8975" y="15493"/>
                    <a:pt x="8778" y="15493"/>
                  </a:cubicBezTo>
                  <a:cubicBezTo>
                    <a:pt x="8778" y="15153"/>
                    <a:pt x="8778" y="14814"/>
                    <a:pt x="8778" y="14362"/>
                  </a:cubicBezTo>
                  <a:close/>
                  <a:moveTo>
                    <a:pt x="4931" y="1696"/>
                  </a:moveTo>
                  <a:cubicBezTo>
                    <a:pt x="5128" y="1696"/>
                    <a:pt x="5424" y="1696"/>
                    <a:pt x="5621" y="1696"/>
                  </a:cubicBezTo>
                  <a:cubicBezTo>
                    <a:pt x="5621" y="2035"/>
                    <a:pt x="5621" y="2487"/>
                    <a:pt x="5621" y="2827"/>
                  </a:cubicBezTo>
                  <a:cubicBezTo>
                    <a:pt x="5424" y="2827"/>
                    <a:pt x="5128" y="2827"/>
                    <a:pt x="4931" y="2827"/>
                  </a:cubicBezTo>
                  <a:cubicBezTo>
                    <a:pt x="4931" y="2487"/>
                    <a:pt x="4931" y="2035"/>
                    <a:pt x="4931" y="1696"/>
                  </a:cubicBezTo>
                  <a:close/>
                  <a:moveTo>
                    <a:pt x="3649" y="1696"/>
                  </a:moveTo>
                  <a:cubicBezTo>
                    <a:pt x="4339" y="1696"/>
                    <a:pt x="4339" y="1696"/>
                    <a:pt x="4339" y="1696"/>
                  </a:cubicBezTo>
                  <a:cubicBezTo>
                    <a:pt x="4339" y="2827"/>
                    <a:pt x="4339" y="2827"/>
                    <a:pt x="4339" y="2827"/>
                  </a:cubicBezTo>
                  <a:cubicBezTo>
                    <a:pt x="3649" y="2827"/>
                    <a:pt x="3649" y="2827"/>
                    <a:pt x="3649" y="2827"/>
                  </a:cubicBezTo>
                  <a:cubicBezTo>
                    <a:pt x="3649" y="1696"/>
                    <a:pt x="3649" y="1696"/>
                    <a:pt x="3649" y="1696"/>
                  </a:cubicBezTo>
                  <a:close/>
                  <a:moveTo>
                    <a:pt x="6213" y="1696"/>
                  </a:moveTo>
                  <a:cubicBezTo>
                    <a:pt x="6410" y="1696"/>
                    <a:pt x="6608" y="1696"/>
                    <a:pt x="6904" y="1696"/>
                  </a:cubicBezTo>
                  <a:cubicBezTo>
                    <a:pt x="6904" y="2035"/>
                    <a:pt x="6904" y="2487"/>
                    <a:pt x="6904" y="2827"/>
                  </a:cubicBezTo>
                  <a:cubicBezTo>
                    <a:pt x="6608" y="2827"/>
                    <a:pt x="6410" y="2827"/>
                    <a:pt x="6213" y="2827"/>
                  </a:cubicBezTo>
                  <a:cubicBezTo>
                    <a:pt x="6213" y="2487"/>
                    <a:pt x="6213" y="2035"/>
                    <a:pt x="6213" y="1696"/>
                  </a:cubicBezTo>
                  <a:close/>
                  <a:moveTo>
                    <a:pt x="7495" y="1696"/>
                  </a:moveTo>
                  <a:cubicBezTo>
                    <a:pt x="7693" y="1696"/>
                    <a:pt x="7890" y="1696"/>
                    <a:pt x="8087" y="1696"/>
                  </a:cubicBezTo>
                  <a:cubicBezTo>
                    <a:pt x="8087" y="2035"/>
                    <a:pt x="8087" y="2487"/>
                    <a:pt x="8087" y="2827"/>
                  </a:cubicBezTo>
                  <a:cubicBezTo>
                    <a:pt x="7890" y="2827"/>
                    <a:pt x="7693" y="2827"/>
                    <a:pt x="7495" y="2827"/>
                  </a:cubicBezTo>
                  <a:cubicBezTo>
                    <a:pt x="7495" y="2487"/>
                    <a:pt x="7495" y="2035"/>
                    <a:pt x="7495" y="1696"/>
                  </a:cubicBezTo>
                  <a:close/>
                  <a:moveTo>
                    <a:pt x="8778" y="1696"/>
                  </a:moveTo>
                  <a:cubicBezTo>
                    <a:pt x="9369" y="1696"/>
                    <a:pt x="9369" y="1696"/>
                    <a:pt x="9369" y="1696"/>
                  </a:cubicBezTo>
                  <a:cubicBezTo>
                    <a:pt x="9369" y="2827"/>
                    <a:pt x="9369" y="2827"/>
                    <a:pt x="9369" y="2827"/>
                  </a:cubicBezTo>
                  <a:cubicBezTo>
                    <a:pt x="8778" y="2827"/>
                    <a:pt x="8778" y="2827"/>
                    <a:pt x="8778" y="2827"/>
                  </a:cubicBezTo>
                  <a:cubicBezTo>
                    <a:pt x="8778" y="1696"/>
                    <a:pt x="8778" y="1696"/>
                    <a:pt x="8778" y="1696"/>
                  </a:cubicBezTo>
                  <a:close/>
                  <a:moveTo>
                    <a:pt x="11934" y="8820"/>
                  </a:moveTo>
                  <a:cubicBezTo>
                    <a:pt x="18246" y="8820"/>
                    <a:pt x="18246" y="8820"/>
                    <a:pt x="18246" y="8820"/>
                  </a:cubicBezTo>
                  <a:cubicBezTo>
                    <a:pt x="18246" y="9725"/>
                    <a:pt x="18246" y="9725"/>
                    <a:pt x="18246" y="9725"/>
                  </a:cubicBezTo>
                  <a:cubicBezTo>
                    <a:pt x="11934" y="9725"/>
                    <a:pt x="11934" y="9725"/>
                    <a:pt x="11934" y="9725"/>
                  </a:cubicBezTo>
                  <a:cubicBezTo>
                    <a:pt x="11934" y="8820"/>
                    <a:pt x="11934" y="8820"/>
                    <a:pt x="11934" y="8820"/>
                  </a:cubicBezTo>
                  <a:close/>
                  <a:moveTo>
                    <a:pt x="11934" y="13005"/>
                  </a:moveTo>
                  <a:cubicBezTo>
                    <a:pt x="14005" y="13005"/>
                    <a:pt x="16175" y="13005"/>
                    <a:pt x="18246" y="13005"/>
                  </a:cubicBezTo>
                  <a:cubicBezTo>
                    <a:pt x="18246" y="13344"/>
                    <a:pt x="18246" y="13570"/>
                    <a:pt x="18246" y="13909"/>
                  </a:cubicBezTo>
                  <a:cubicBezTo>
                    <a:pt x="16175" y="13909"/>
                    <a:pt x="14005" y="13909"/>
                    <a:pt x="11934" y="13909"/>
                  </a:cubicBezTo>
                  <a:cubicBezTo>
                    <a:pt x="11934" y="13570"/>
                    <a:pt x="11934" y="13344"/>
                    <a:pt x="11934" y="13005"/>
                  </a:cubicBezTo>
                  <a:close/>
                  <a:moveTo>
                    <a:pt x="11934" y="15040"/>
                  </a:moveTo>
                  <a:cubicBezTo>
                    <a:pt x="14005" y="15040"/>
                    <a:pt x="16175" y="15040"/>
                    <a:pt x="18246" y="15040"/>
                  </a:cubicBezTo>
                  <a:cubicBezTo>
                    <a:pt x="18246" y="15380"/>
                    <a:pt x="18246" y="15719"/>
                    <a:pt x="18246" y="15945"/>
                  </a:cubicBezTo>
                  <a:cubicBezTo>
                    <a:pt x="16175" y="15945"/>
                    <a:pt x="14005" y="15945"/>
                    <a:pt x="11934" y="15945"/>
                  </a:cubicBezTo>
                  <a:cubicBezTo>
                    <a:pt x="11934" y="15719"/>
                    <a:pt x="11934" y="15380"/>
                    <a:pt x="11934" y="15040"/>
                  </a:cubicBezTo>
                  <a:close/>
                  <a:moveTo>
                    <a:pt x="11934" y="17189"/>
                  </a:moveTo>
                  <a:cubicBezTo>
                    <a:pt x="18246" y="17189"/>
                    <a:pt x="18246" y="17189"/>
                    <a:pt x="18246" y="17189"/>
                  </a:cubicBezTo>
                  <a:cubicBezTo>
                    <a:pt x="18246" y="18094"/>
                    <a:pt x="18246" y="18094"/>
                    <a:pt x="18246" y="18094"/>
                  </a:cubicBezTo>
                  <a:cubicBezTo>
                    <a:pt x="11934" y="18094"/>
                    <a:pt x="11934" y="18094"/>
                    <a:pt x="11934" y="18094"/>
                  </a:cubicBezTo>
                  <a:lnTo>
                    <a:pt x="11934" y="17189"/>
                  </a:lnTo>
                  <a:close/>
                </a:path>
              </a:pathLst>
            </a:custGeom>
            <a:solidFill>
              <a:srgbClr val="C9DBE7"/>
            </a:solidFill>
            <a:ln w="9525" cap="flat" cmpd="sng">
              <a:noFill/>
              <a:prstDash val="solid"/>
              <a:round/>
            </a:ln>
          </p:spPr>
          <p:txBody>
            <a:bodyPr rtlCol="0" anchor="ctr"/>
            <a:lstStyle/>
            <a:p>
              <a:pPr algn="ctr"/>
            </a:p>
          </p:txBody>
        </p:sp>
      </p:gr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8"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一、受限空间作业的概念、涉及的领域及危险特性</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249" name="矩形"/>
          <p:cNvSpPr/>
          <p:nvPr/>
        </p:nvSpPr>
        <p:spPr>
          <a:xfrm>
            <a:off x="615950" y="796925"/>
            <a:ext cx="2539999"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危险性大、事故严重</a:t>
            </a:r>
            <a:endParaRPr lang="zh-CN" altLang="en-US" sz="18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250" name="矩形"/>
          <p:cNvSpPr/>
          <p:nvPr/>
        </p:nvSpPr>
        <p:spPr>
          <a:xfrm>
            <a:off x="915669" y="1252855"/>
            <a:ext cx="7312025" cy="3009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作业人员中毒、窒息发生在瞬间，有的有毒气体中毒后数分钟、甚至数秒钟就会之人死亡。</a:t>
            </a:r>
            <a:endPar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251" name="矩形"/>
          <p:cNvSpPr/>
          <p:nvPr/>
        </p:nvSpPr>
        <p:spPr>
          <a:xfrm>
            <a:off x="720724" y="1616710"/>
            <a:ext cx="1140460" cy="3009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400" b="1" i="0" u="none" strike="noStrike" kern="1200" cap="none" spc="0" baseline="0">
                <a:solidFill>
                  <a:srgbClr val="C00000"/>
                </a:solidFill>
                <a:latin typeface="微软雅黑" panose="020B0503020204020204" charset="-122"/>
                <a:ea typeface="微软雅黑" panose="020B0503020204020204" charset="-122"/>
                <a:cs typeface="Arial" panose="020B0604020202020204" pitchFamily="34" charset="0"/>
              </a:rPr>
              <a:t>硫化氢中毒</a:t>
            </a:r>
            <a:endParaRPr lang="zh-CN" altLang="en-US" sz="1400" b="1" i="0" u="none" strike="noStrike" kern="1200" cap="none" spc="0" baseline="0">
              <a:solidFill>
                <a:srgbClr val="C00000"/>
              </a:solidFill>
              <a:latin typeface="微软雅黑" panose="020B0503020204020204" charset="-122"/>
              <a:ea typeface="微软雅黑" panose="020B0503020204020204" charset="-122"/>
              <a:cs typeface="Arial" panose="020B0604020202020204" pitchFamily="34" charset="0"/>
            </a:endParaRPr>
          </a:p>
        </p:txBody>
      </p:sp>
      <p:graphicFrame>
        <p:nvGraphicFramePr>
          <p:cNvPr id="1252" name="表格"/>
          <p:cNvGraphicFramePr>
            <a:graphicFrameLocks noGrp="1"/>
          </p:cNvGraphicFramePr>
          <p:nvPr/>
        </p:nvGraphicFramePr>
        <p:xfrm>
          <a:off x="1126490" y="2037715"/>
          <a:ext cx="7148195" cy="2790812"/>
        </p:xfrm>
        <a:graphic>
          <a:graphicData uri="http://schemas.openxmlformats.org/drawingml/2006/table">
            <a:tbl>
              <a:tblPr bandRow="1">
                <a:noFill/>
              </a:tblPr>
              <a:tblGrid>
                <a:gridCol w="1236332"/>
                <a:gridCol w="3437242"/>
                <a:gridCol w="2426957"/>
              </a:tblGrid>
              <a:tr h="460102">
                <a:tc>
                  <a:txBody>
                    <a:bodyPr/>
                    <a:lstStyle/>
                    <a:p>
                      <a:pPr marL="0" indent="0" algn="ctr" defTabSz="685800" eaLnBrk="1" latinLnBrk="0" hangingPunct="1">
                        <a:lnSpc>
                          <a:spcPct val="100000"/>
                        </a:lnSpc>
                        <a:spcBef>
                          <a:spcPts val="0"/>
                        </a:spcBef>
                        <a:spcAft>
                          <a:spcPts val="0"/>
                        </a:spcAft>
                        <a:buNone/>
                      </a:pPr>
                      <a:r>
                        <a:rPr lang="zh-CN" altLang="en-US" sz="1200" b="1" i="0" u="none" strike="noStrike" kern="1200" cap="none" spc="0" baseline="0">
                          <a:solidFill>
                            <a:srgbClr val="FFFFFF"/>
                          </a:solidFill>
                          <a:latin typeface="微软雅黑" panose="020B0503020204020204" charset="-122"/>
                          <a:ea typeface="微软雅黑" panose="020B0503020204020204" charset="-122"/>
                          <a:cs typeface="微软雅黑" panose="020B0503020204020204" charset="-122"/>
                        </a:rPr>
                        <a:t>浓度</a:t>
                      </a:r>
                      <a:endParaRPr lang="en-US" altLang="zh-CN" sz="1200" b="1" i="0" u="none" strike="noStrike" kern="1200" cap="none" spc="0" baseline="0">
                        <a:solidFill>
                          <a:srgbClr val="FFFFFF"/>
                        </a:solidFill>
                        <a:latin typeface="微软雅黑" panose="020B0503020204020204" charset="-122"/>
                        <a:ea typeface="微软雅黑" panose="020B0503020204020204" charset="-122"/>
                        <a:cs typeface="微软雅黑" panose="020B0503020204020204" charset="-122"/>
                      </a:endParaRPr>
                    </a:p>
                    <a:p>
                      <a:pPr marL="0" indent="0" algn="ctr" defTabSz="685800" eaLnBrk="1" latinLnBrk="0" hangingPunct="1">
                        <a:lnSpc>
                          <a:spcPct val="100000"/>
                        </a:lnSpc>
                        <a:spcBef>
                          <a:spcPts val="0"/>
                        </a:spcBef>
                        <a:spcAft>
                          <a:spcPts val="0"/>
                        </a:spcAft>
                        <a:buNone/>
                      </a:pPr>
                      <a:r>
                        <a:rPr lang="zh-CN" altLang="en-US" sz="1200" b="1" i="0" u="none" strike="noStrike" kern="1200" cap="none" spc="0" baseline="0">
                          <a:solidFill>
                            <a:srgbClr val="FFFFFF"/>
                          </a:solidFill>
                          <a:latin typeface="微软雅黑" panose="020B0503020204020204" charset="-122"/>
                          <a:ea typeface="微软雅黑" panose="020B0503020204020204" charset="-122"/>
                          <a:cs typeface="微软雅黑" panose="020B0503020204020204" charset="-122"/>
                        </a:rPr>
                        <a:t>（mg/m</a:t>
                      </a:r>
                      <a:r>
                        <a:rPr lang="en-US" altLang="zh-CN" sz="1200" b="1" i="0" u="none" strike="noStrike" kern="1200" cap="none" spc="0" baseline="30000">
                          <a:solidFill>
                            <a:srgbClr val="FFFFFF"/>
                          </a:solidFill>
                          <a:latin typeface="微软雅黑" panose="020B0503020204020204" charset="-122"/>
                          <a:ea typeface="微软雅黑" panose="020B0503020204020204" charset="-122"/>
                          <a:cs typeface="微软雅黑" panose="020B0503020204020204" charset="-122"/>
                        </a:rPr>
                        <a:t>3</a:t>
                      </a:r>
                      <a:r>
                        <a:rPr lang="zh-CN" altLang="en-US" sz="1200" b="1" i="0" u="none" strike="noStrike" kern="1200" cap="none" spc="0" baseline="0">
                          <a:solidFill>
                            <a:srgbClr val="FFFFFF"/>
                          </a:solidFill>
                          <a:latin typeface="微软雅黑" panose="020B0503020204020204" charset="-122"/>
                          <a:ea typeface="微软雅黑" panose="020B0503020204020204" charset="-122"/>
                          <a:cs typeface="微软雅黑" panose="020B0503020204020204" charset="-122"/>
                        </a:rPr>
                        <a:t>）</a:t>
                      </a:r>
                      <a:endParaRPr lang="zh-CN" altLang="en-US" sz="1200" b="1" i="0" u="none" strike="noStrike" kern="1200" cap="none" spc="0" baseline="0">
                        <a:solidFill>
                          <a:srgbClr val="FFFFFF"/>
                        </a:solidFill>
                        <a:latin typeface="微软雅黑" panose="020B0503020204020204" charset="-122"/>
                        <a:ea typeface="微软雅黑" panose="020B0503020204020204" charset="-122"/>
                        <a:cs typeface="微软雅黑" panose="020B0503020204020204" charset="-122"/>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FEB947"/>
                    </a:solidFill>
                  </a:tcPr>
                </a:tc>
                <a:tc>
                  <a:txBody>
                    <a:bodyPr/>
                    <a:lstStyle/>
                    <a:p>
                      <a:pPr marL="0" indent="0" algn="ctr" defTabSz="685800" eaLnBrk="1" latinLnBrk="0" hangingPunct="1">
                        <a:lnSpc>
                          <a:spcPct val="100000"/>
                        </a:lnSpc>
                        <a:spcBef>
                          <a:spcPts val="0"/>
                        </a:spcBef>
                        <a:spcAft>
                          <a:spcPts val="0"/>
                        </a:spcAft>
                        <a:buNone/>
                      </a:pPr>
                      <a:r>
                        <a:rPr lang="zh-CN" altLang="en-US" sz="12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症状</a:t>
                      </a:r>
                      <a:endParaRPr lang="zh-CN" altLang="en-US" sz="12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FEB947"/>
                    </a:solidFill>
                  </a:tcPr>
                </a:tc>
                <a:tc>
                  <a:txBody>
                    <a:bodyPr/>
                    <a:lstStyle/>
                    <a:p>
                      <a:pPr marL="0" indent="0" algn="ctr" defTabSz="685800" eaLnBrk="1" latinLnBrk="0" hangingPunct="1">
                        <a:lnSpc>
                          <a:spcPct val="100000"/>
                        </a:lnSpc>
                        <a:spcBef>
                          <a:spcPts val="0"/>
                        </a:spcBef>
                        <a:spcAft>
                          <a:spcPts val="0"/>
                        </a:spcAft>
                        <a:buNone/>
                      </a:pPr>
                      <a:r>
                        <a:rPr lang="zh-CN" altLang="en-US" sz="12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停留时间</a:t>
                      </a:r>
                      <a:endParaRPr lang="zh-CN" altLang="en-US" sz="12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FEB947"/>
                    </a:solidFill>
                  </a:tcPr>
                </a:tc>
              </a:tr>
              <a:tr h="298177">
                <a:tc>
                  <a:txBody>
                    <a:bodyPr/>
                    <a:lstStyle/>
                    <a:p>
                      <a:pPr marL="0" indent="0" algn="ctr" defTabSz="685800" eaLnBrk="1" latinLnBrk="0" hangingPunct="1">
                        <a:lnSpc>
                          <a:spcPct val="100000"/>
                        </a:lnSpc>
                        <a:spcBef>
                          <a:spcPts val="0"/>
                        </a:spcBef>
                        <a:spcAft>
                          <a:spcPts val="0"/>
                        </a:spcAft>
                        <a:buNone/>
                      </a:pPr>
                      <a:r>
                        <a:rPr lang="en-US" altLang="zh-CN"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0.012-0.03</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ctr"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硫化氢的嗅觉阈</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ctr" defTabSz="685800" eaLnBrk="1" latinLnBrk="0" hangingPunct="1">
                        <a:lnSpc>
                          <a:spcPct val="100000"/>
                        </a:lnSpc>
                        <a:spcBef>
                          <a:spcPts val="0"/>
                        </a:spcBef>
                        <a:spcAft>
                          <a:spcPts val="0"/>
                        </a:spcAft>
                        <a:buNone/>
                      </a:pP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r>
              <a:tr h="288640">
                <a:tc>
                  <a:txBody>
                    <a:bodyPr/>
                    <a:lstStyle/>
                    <a:p>
                      <a:pPr marL="0" indent="0" algn="ctr" defTabSz="685800" eaLnBrk="1" latinLnBrk="0" hangingPunct="1">
                        <a:lnSpc>
                          <a:spcPct val="100000"/>
                        </a:lnSpc>
                        <a:spcBef>
                          <a:spcPts val="0"/>
                        </a:spcBef>
                        <a:spcAft>
                          <a:spcPts val="0"/>
                        </a:spcAft>
                        <a:buNone/>
                      </a:pPr>
                      <a:r>
                        <a:rPr lang="en-US" altLang="zh-CN"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10</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ctr"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最高容许浓度</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ctr" defTabSz="685800" eaLnBrk="1" latinLnBrk="0" hangingPunct="1">
                        <a:lnSpc>
                          <a:spcPct val="100000"/>
                        </a:lnSpc>
                        <a:spcBef>
                          <a:spcPts val="0"/>
                        </a:spcBef>
                        <a:spcAft>
                          <a:spcPts val="0"/>
                        </a:spcAft>
                        <a:buNone/>
                      </a:pPr>
                      <a:r>
                        <a:rPr lang="en-US" altLang="zh-CN"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rPr>
                        <a:t>8小时</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r>
              <a:tr h="269602">
                <a:tc>
                  <a:txBody>
                    <a:bodyPr/>
                    <a:lstStyle/>
                    <a:p>
                      <a:pPr marL="0" indent="0" algn="ctr" defTabSz="685800" eaLnBrk="1" latinLnBrk="0" hangingPunct="1">
                        <a:lnSpc>
                          <a:spcPct val="100000"/>
                        </a:lnSpc>
                        <a:spcBef>
                          <a:spcPts val="0"/>
                        </a:spcBef>
                        <a:spcAft>
                          <a:spcPts val="0"/>
                        </a:spcAft>
                        <a:buNone/>
                      </a:pPr>
                      <a:r>
                        <a:rPr lang="en-US" altLang="zh-CN"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rPr>
                        <a:t>70～150</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ctr"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呼吸道及眼刺激症状</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ctr" defTabSz="685800" eaLnBrk="1" latinLnBrk="0" hangingPunct="1">
                        <a:lnSpc>
                          <a:spcPct val="100000"/>
                        </a:lnSpc>
                        <a:spcBef>
                          <a:spcPts val="0"/>
                        </a:spcBef>
                        <a:spcAft>
                          <a:spcPts val="0"/>
                        </a:spcAft>
                        <a:buNone/>
                      </a:pPr>
                      <a:r>
                        <a:rPr lang="en-US" altLang="zh-CN"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rPr>
                        <a:t>1-2小时</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r>
              <a:tr h="269602">
                <a:tc>
                  <a:txBody>
                    <a:bodyPr/>
                    <a:lstStyle/>
                    <a:p>
                      <a:pPr marL="0" indent="0" algn="ctr" defTabSz="685800" eaLnBrk="1" latinLnBrk="0" hangingPunct="1">
                        <a:lnSpc>
                          <a:spcPct val="100000"/>
                        </a:lnSpc>
                        <a:spcBef>
                          <a:spcPts val="0"/>
                        </a:spcBef>
                        <a:spcAft>
                          <a:spcPts val="0"/>
                        </a:spcAft>
                        <a:buNone/>
                      </a:pPr>
                      <a:r>
                        <a:rPr lang="en-US" altLang="zh-CN"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rPr>
                        <a:t>200～300</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ctr"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眼急性刺激症状、肺水肿</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ctr" defTabSz="685800" eaLnBrk="1" latinLnBrk="0" hangingPunct="1">
                        <a:lnSpc>
                          <a:spcPct val="100000"/>
                        </a:lnSpc>
                        <a:spcBef>
                          <a:spcPts val="0"/>
                        </a:spcBef>
                        <a:spcAft>
                          <a:spcPts val="0"/>
                        </a:spcAft>
                        <a:buNone/>
                      </a:pPr>
                      <a:r>
                        <a:rPr lang="en-US" altLang="zh-CN"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rPr>
                        <a:t>1小时</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r>
              <a:tr h="513442">
                <a:tc>
                  <a:txBody>
                    <a:bodyPr/>
                    <a:lstStyle/>
                    <a:p>
                      <a:pPr marL="0" indent="0" algn="ctr" defTabSz="685800" eaLnBrk="1" latinLnBrk="0" hangingPunct="1">
                        <a:lnSpc>
                          <a:spcPct val="100000"/>
                        </a:lnSpc>
                        <a:spcBef>
                          <a:spcPts val="0"/>
                        </a:spcBef>
                        <a:spcAft>
                          <a:spcPts val="0"/>
                        </a:spcAft>
                        <a:buNone/>
                      </a:pPr>
                      <a:r>
                        <a:rPr lang="en-US" altLang="zh-CN"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rPr>
                        <a:t>500～760</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ctr"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肺水肿、支气管炎及肺炎、头痛、头昏、步态不稳、恶心、呕吐、甚至死亡</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ctr" defTabSz="685800" eaLnBrk="1" latinLnBrk="0" hangingPunct="1">
                        <a:lnSpc>
                          <a:spcPct val="100000"/>
                        </a:lnSpc>
                        <a:spcBef>
                          <a:spcPts val="0"/>
                        </a:spcBef>
                        <a:spcAft>
                          <a:spcPts val="0"/>
                        </a:spcAft>
                        <a:buNone/>
                      </a:pPr>
                      <a:r>
                        <a:rPr lang="en-US" altLang="zh-CN"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rPr>
                        <a:t>15～60分钟</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r>
              <a:tr h="691242">
                <a:tc>
                  <a:txBody>
                    <a:bodyPr/>
                    <a:lstStyle/>
                    <a:p>
                      <a:pPr marL="0" indent="0" algn="ctr" defTabSz="685800" eaLnBrk="1" latinLnBrk="0" hangingPunct="1">
                        <a:lnSpc>
                          <a:spcPct val="100000"/>
                        </a:lnSpc>
                        <a:spcBef>
                          <a:spcPts val="0"/>
                        </a:spcBef>
                        <a:spcAft>
                          <a:spcPts val="0"/>
                        </a:spcAft>
                        <a:buNone/>
                      </a:pPr>
                      <a:r>
                        <a:rPr lang="en-US" altLang="zh-CN"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≥1000</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ctr"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意识丧失或死亡</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ctr"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几分钟甚至瞬间死亡（电击样死亡）</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6"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一、受限空间作业的概念、涉及的领域及危险特性</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257" name="矩形"/>
          <p:cNvSpPr/>
          <p:nvPr/>
        </p:nvSpPr>
        <p:spPr>
          <a:xfrm>
            <a:off x="1157605" y="978535"/>
            <a:ext cx="1339849" cy="32956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600" b="1" i="0" u="none" strike="noStrike" kern="1200" cap="none" spc="0" baseline="0">
                <a:solidFill>
                  <a:srgbClr val="C00000"/>
                </a:solidFill>
                <a:latin typeface="微软雅黑" panose="020B0503020204020204" charset="-122"/>
                <a:ea typeface="微软雅黑" panose="020B0503020204020204" charset="-122"/>
                <a:cs typeface="Arial" panose="020B0604020202020204" pitchFamily="34" charset="0"/>
              </a:rPr>
              <a:t>硫化氢中毒</a:t>
            </a:r>
            <a:endParaRPr lang="zh-CN" altLang="en-US" sz="1600" b="1" i="0" u="none" strike="noStrike" kern="1200" cap="none" spc="0" baseline="0">
              <a:solidFill>
                <a:srgbClr val="C00000"/>
              </a:solidFill>
              <a:latin typeface="微软雅黑" panose="020B0503020204020204" charset="-122"/>
              <a:ea typeface="微软雅黑" panose="020B0503020204020204" charset="-122"/>
              <a:cs typeface="Arial" panose="020B0604020202020204" pitchFamily="34" charset="0"/>
            </a:endParaRPr>
          </a:p>
        </p:txBody>
      </p:sp>
      <p:sp>
        <p:nvSpPr>
          <p:cNvPr id="1258" name="矩形"/>
          <p:cNvSpPr/>
          <p:nvPr/>
        </p:nvSpPr>
        <p:spPr>
          <a:xfrm>
            <a:off x="2830830" y="1562735"/>
            <a:ext cx="5969635" cy="26060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4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硫化氢</a:t>
            </a:r>
            <a:r>
              <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H2S)是无色气体，有特殊的臭味（臭鸡蛋味），易溶于水；比重比空气大，易积聚在通风不良的城市污水管道、窖井、化粪池、污水池、纸浆池以及其他各类发酵池。硫化氢属于窒息性气体，是一种强烈的神经毒物，硫化氢浓度在0.4mg/m3时，人能明显嗅到其臭味；70-150mg/m3时，吸入数分钟发生嗅觉疲劳而闻不到臭味，浓度越高嗅觉疲劳越快，容易使人丧失警惕；760mg/m3时，短时间内即可发生肺水肿、支气管炎、肺炎，可能造成生命危险；超过1000mg/m3，可制人发生点击死亡。</a:t>
            </a:r>
            <a:endPar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pSp>
        <p:nvGrpSpPr>
          <p:cNvPr id="1312" name="组合"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19050" y="1838325"/>
            <a:ext cx="2543810" cy="2209165"/>
            <a:chOff x="19050" y="1838325"/>
            <a:chExt cx="2543810" cy="2209165"/>
          </a:xfrm>
        </p:grpSpPr>
        <p:sp>
          <p:nvSpPr>
            <p:cNvPr id="1259" name="曲线"/>
            <p:cNvSpPr/>
            <p:nvPr/>
          </p:nvSpPr>
          <p:spPr>
            <a:xfrm>
              <a:off x="2151564" y="2619128"/>
              <a:ext cx="305015" cy="218517"/>
            </a:xfrm>
            <a:custGeom>
              <a:avLst/>
              <a:gdLst>
                <a:gd name="T1" fmla="*/ 0 w 21600"/>
                <a:gd name="T2" fmla="*/ 0 h 21600"/>
                <a:gd name="T3" fmla="*/ 21600 w 21600"/>
                <a:gd name="T4" fmla="*/ 21600 h 21600"/>
              </a:gdLst>
              <a:ahLst/>
              <a:cxnLst/>
              <a:rect l="T1" t="T2" r="T3" b="T4"/>
              <a:pathLst>
                <a:path w="21600" h="21600">
                  <a:moveTo>
                    <a:pt x="21294" y="18351"/>
                  </a:moveTo>
                  <a:lnTo>
                    <a:pt x="0" y="21600"/>
                  </a:lnTo>
                  <a:lnTo>
                    <a:pt x="8566" y="2897"/>
                  </a:lnTo>
                  <a:lnTo>
                    <a:pt x="21600" y="0"/>
                  </a:lnTo>
                  <a:lnTo>
                    <a:pt x="21294" y="18351"/>
                  </a:lnTo>
                  <a:close/>
                </a:path>
              </a:pathLst>
            </a:custGeom>
            <a:solidFill>
              <a:srgbClr val="DDAD7F"/>
            </a:solidFill>
            <a:ln w="9525" cap="flat" cmpd="sng">
              <a:noFill/>
              <a:prstDash val="solid"/>
              <a:round/>
            </a:ln>
          </p:spPr>
          <p:txBody>
            <a:bodyPr rtlCol="0" anchor="ctr"/>
            <a:lstStyle/>
            <a:p>
              <a:pPr algn="ctr"/>
            </a:p>
          </p:txBody>
        </p:sp>
        <p:sp>
          <p:nvSpPr>
            <p:cNvPr id="1260" name="曲线"/>
            <p:cNvSpPr/>
            <p:nvPr/>
          </p:nvSpPr>
          <p:spPr>
            <a:xfrm>
              <a:off x="299006" y="2867847"/>
              <a:ext cx="542633" cy="756818"/>
            </a:xfrm>
            <a:custGeom>
              <a:avLst/>
              <a:gdLst>
                <a:gd name="T1" fmla="*/ 0 w 21600"/>
                <a:gd name="T2" fmla="*/ 0 h 21600"/>
                <a:gd name="T3" fmla="*/ 21600 w 21600"/>
                <a:gd name="T4" fmla="*/ 21600 h 21600"/>
              </a:gdLst>
              <a:ahLst/>
              <a:cxnLst/>
              <a:rect l="T1" t="T2" r="T3" b="T4"/>
              <a:pathLst>
                <a:path w="21600" h="21600">
                  <a:moveTo>
                    <a:pt x="18828" y="0"/>
                  </a:moveTo>
                  <a:cubicBezTo>
                    <a:pt x="18828" y="0"/>
                    <a:pt x="10596" y="2159"/>
                    <a:pt x="8069" y="1980"/>
                  </a:cubicBezTo>
                  <a:cubicBezTo>
                    <a:pt x="5542" y="1859"/>
                    <a:pt x="0" y="20940"/>
                    <a:pt x="0" y="20940"/>
                  </a:cubicBezTo>
                  <a:cubicBezTo>
                    <a:pt x="0" y="20940"/>
                    <a:pt x="15079" y="20819"/>
                    <a:pt x="17035" y="21179"/>
                  </a:cubicBezTo>
                  <a:cubicBezTo>
                    <a:pt x="18991" y="21600"/>
                    <a:pt x="21600" y="1260"/>
                    <a:pt x="18828" y="0"/>
                  </a:cubicBezTo>
                  <a:close/>
                </a:path>
              </a:pathLst>
            </a:custGeom>
            <a:solidFill>
              <a:srgbClr val="FCC7AB"/>
            </a:solidFill>
            <a:ln w="9525" cap="flat" cmpd="sng">
              <a:noFill/>
              <a:prstDash val="solid"/>
              <a:round/>
            </a:ln>
          </p:spPr>
          <p:txBody>
            <a:bodyPr rtlCol="0" anchor="ctr"/>
            <a:lstStyle/>
            <a:p>
              <a:pPr algn="ctr"/>
            </a:p>
          </p:txBody>
        </p:sp>
        <p:sp>
          <p:nvSpPr>
            <p:cNvPr id="1261" name="曲线"/>
            <p:cNvSpPr/>
            <p:nvPr/>
          </p:nvSpPr>
          <p:spPr>
            <a:xfrm>
              <a:off x="629080" y="2560501"/>
              <a:ext cx="1313380" cy="1266694"/>
            </a:xfrm>
            <a:custGeom>
              <a:avLst/>
              <a:gdLst>
                <a:gd name="T1" fmla="*/ 0 w 21600"/>
                <a:gd name="T2" fmla="*/ 0 h 21600"/>
                <a:gd name="T3" fmla="*/ 21600 w 21600"/>
                <a:gd name="T4" fmla="*/ 21600 h 21600"/>
              </a:gdLst>
              <a:ahLst/>
              <a:cxnLst/>
              <a:rect l="T1" t="T2" r="T3" b="T4"/>
              <a:pathLst>
                <a:path w="21600" h="21600">
                  <a:moveTo>
                    <a:pt x="1413" y="17724"/>
                  </a:moveTo>
                  <a:cubicBezTo>
                    <a:pt x="0" y="17114"/>
                    <a:pt x="605" y="8862"/>
                    <a:pt x="605" y="8862"/>
                  </a:cubicBezTo>
                  <a:cubicBezTo>
                    <a:pt x="874" y="7140"/>
                    <a:pt x="3768" y="1829"/>
                    <a:pt x="8444" y="717"/>
                  </a:cubicBezTo>
                  <a:cubicBezTo>
                    <a:pt x="8814" y="645"/>
                    <a:pt x="18033" y="251"/>
                    <a:pt x="19816" y="143"/>
                  </a:cubicBezTo>
                  <a:cubicBezTo>
                    <a:pt x="21600" y="0"/>
                    <a:pt x="19177" y="16612"/>
                    <a:pt x="19177" y="16612"/>
                  </a:cubicBezTo>
                  <a:cubicBezTo>
                    <a:pt x="19177" y="16612"/>
                    <a:pt x="10295" y="21600"/>
                    <a:pt x="1413" y="17724"/>
                  </a:cubicBezTo>
                  <a:close/>
                </a:path>
              </a:pathLst>
            </a:custGeom>
            <a:solidFill>
              <a:srgbClr val="FCC7AB"/>
            </a:solidFill>
            <a:ln w="9525" cap="flat" cmpd="sng">
              <a:noFill/>
              <a:prstDash val="solid"/>
              <a:round/>
            </a:ln>
          </p:spPr>
          <p:txBody>
            <a:bodyPr rtlCol="0" anchor="ctr"/>
            <a:lstStyle/>
            <a:p>
              <a:pPr algn="ctr"/>
            </a:p>
          </p:txBody>
        </p:sp>
        <p:sp>
          <p:nvSpPr>
            <p:cNvPr id="1262" name="曲线"/>
            <p:cNvSpPr/>
            <p:nvPr/>
          </p:nvSpPr>
          <p:spPr>
            <a:xfrm>
              <a:off x="720670" y="3307548"/>
              <a:ext cx="243666" cy="172327"/>
            </a:xfrm>
            <a:custGeom>
              <a:avLst/>
              <a:gdLst>
                <a:gd name="T1" fmla="*/ 0 w 21600"/>
                <a:gd name="T2" fmla="*/ 0 h 21600"/>
                <a:gd name="T3" fmla="*/ 21600 w 21600"/>
                <a:gd name="T4" fmla="*/ 21600 h 21600"/>
              </a:gdLst>
              <a:ahLst/>
              <a:cxnLst/>
              <a:rect l="T1" t="T2" r="T3" b="T4"/>
              <a:pathLst>
                <a:path w="21600" h="21600">
                  <a:moveTo>
                    <a:pt x="21600" y="2107"/>
                  </a:moveTo>
                  <a:cubicBezTo>
                    <a:pt x="21600" y="2107"/>
                    <a:pt x="7986" y="11326"/>
                    <a:pt x="3993" y="5795"/>
                  </a:cubicBezTo>
                  <a:cubicBezTo>
                    <a:pt x="0" y="0"/>
                    <a:pt x="10164" y="21600"/>
                    <a:pt x="21600" y="2107"/>
                  </a:cubicBezTo>
                  <a:close/>
                </a:path>
              </a:pathLst>
            </a:custGeom>
            <a:solidFill>
              <a:srgbClr val="DDAD7F"/>
            </a:solidFill>
            <a:ln w="9525" cap="flat" cmpd="sng">
              <a:noFill/>
              <a:prstDash val="solid"/>
              <a:round/>
            </a:ln>
          </p:spPr>
          <p:txBody>
            <a:bodyPr rtlCol="0" anchor="ctr"/>
            <a:lstStyle/>
            <a:p>
              <a:pPr algn="ctr"/>
            </a:p>
          </p:txBody>
        </p:sp>
        <p:sp>
          <p:nvSpPr>
            <p:cNvPr id="1263" name="曲线"/>
            <p:cNvSpPr/>
            <p:nvPr/>
          </p:nvSpPr>
          <p:spPr>
            <a:xfrm>
              <a:off x="771651" y="1838325"/>
              <a:ext cx="1031694" cy="1119239"/>
            </a:xfrm>
            <a:custGeom>
              <a:avLst/>
              <a:gdLst>
                <a:gd name="T1" fmla="*/ 0 w 21600"/>
                <a:gd name="T2" fmla="*/ 0 h 21600"/>
                <a:gd name="T3" fmla="*/ 21600 w 21600"/>
                <a:gd name="T4" fmla="*/ 21600 h 21600"/>
              </a:gdLst>
              <a:ahLst/>
              <a:cxnLst/>
              <a:rect l="T1" t="T2" r="T3" b="T4"/>
              <a:pathLst>
                <a:path w="21600" h="21600">
                  <a:moveTo>
                    <a:pt x="18642" y="81"/>
                  </a:moveTo>
                  <a:cubicBezTo>
                    <a:pt x="18557" y="40"/>
                    <a:pt x="18471" y="0"/>
                    <a:pt x="18471" y="0"/>
                  </a:cubicBezTo>
                  <a:cubicBezTo>
                    <a:pt x="16628" y="2801"/>
                    <a:pt x="16628" y="2801"/>
                    <a:pt x="16628" y="2801"/>
                  </a:cubicBezTo>
                  <a:cubicBezTo>
                    <a:pt x="12728" y="4872"/>
                    <a:pt x="12728" y="4872"/>
                    <a:pt x="12728" y="4872"/>
                  </a:cubicBezTo>
                  <a:cubicBezTo>
                    <a:pt x="12728" y="4872"/>
                    <a:pt x="6471" y="9094"/>
                    <a:pt x="5657" y="10190"/>
                  </a:cubicBezTo>
                  <a:cubicBezTo>
                    <a:pt x="4842" y="11246"/>
                    <a:pt x="0" y="19854"/>
                    <a:pt x="0" y="19854"/>
                  </a:cubicBezTo>
                  <a:cubicBezTo>
                    <a:pt x="2914" y="21600"/>
                    <a:pt x="2914" y="21600"/>
                    <a:pt x="2914" y="21600"/>
                  </a:cubicBezTo>
                  <a:cubicBezTo>
                    <a:pt x="2914" y="21600"/>
                    <a:pt x="9771" y="18067"/>
                    <a:pt x="10028" y="16930"/>
                  </a:cubicBezTo>
                  <a:cubicBezTo>
                    <a:pt x="10285" y="15834"/>
                    <a:pt x="11142" y="11896"/>
                    <a:pt x="11785" y="11409"/>
                  </a:cubicBezTo>
                  <a:cubicBezTo>
                    <a:pt x="12385" y="10921"/>
                    <a:pt x="14571" y="7917"/>
                    <a:pt x="15428" y="7795"/>
                  </a:cubicBezTo>
                  <a:cubicBezTo>
                    <a:pt x="16328" y="7673"/>
                    <a:pt x="18000" y="7186"/>
                    <a:pt x="19928" y="4303"/>
                  </a:cubicBezTo>
                  <a:cubicBezTo>
                    <a:pt x="21600" y="1745"/>
                    <a:pt x="19285" y="406"/>
                    <a:pt x="18642" y="81"/>
                  </a:cubicBezTo>
                  <a:close/>
                </a:path>
              </a:pathLst>
            </a:custGeom>
            <a:solidFill>
              <a:srgbClr val="FCC7AB"/>
            </a:solidFill>
            <a:ln w="9525" cap="flat" cmpd="sng">
              <a:noFill/>
              <a:prstDash val="solid"/>
              <a:round/>
            </a:ln>
          </p:spPr>
          <p:txBody>
            <a:bodyPr rtlCol="0" anchor="ctr"/>
            <a:lstStyle/>
            <a:p>
              <a:pPr algn="ctr"/>
            </a:p>
          </p:txBody>
        </p:sp>
        <p:sp>
          <p:nvSpPr>
            <p:cNvPr id="1264" name="曲线"/>
            <p:cNvSpPr/>
            <p:nvPr/>
          </p:nvSpPr>
          <p:spPr>
            <a:xfrm>
              <a:off x="604022" y="2351754"/>
              <a:ext cx="683476" cy="993102"/>
            </a:xfrm>
            <a:custGeom>
              <a:avLst/>
              <a:gdLst>
                <a:gd name="T1" fmla="*/ 0 w 21600"/>
                <a:gd name="T2" fmla="*/ 0 h 21600"/>
                <a:gd name="T3" fmla="*/ 21600 w 21600"/>
                <a:gd name="T4" fmla="*/ 21600 h 21600"/>
              </a:gdLst>
              <a:ahLst/>
              <a:cxnLst/>
              <a:rect l="T1" t="T2" r="T3" b="T4"/>
              <a:pathLst>
                <a:path w="21600" h="21600">
                  <a:moveTo>
                    <a:pt x="21341" y="6635"/>
                  </a:moveTo>
                  <a:cubicBezTo>
                    <a:pt x="21600" y="6864"/>
                    <a:pt x="19336" y="19037"/>
                    <a:pt x="9700" y="20318"/>
                  </a:cubicBezTo>
                  <a:cubicBezTo>
                    <a:pt x="0" y="21600"/>
                    <a:pt x="14874" y="0"/>
                    <a:pt x="21341" y="6635"/>
                  </a:cubicBezTo>
                  <a:close/>
                </a:path>
              </a:pathLst>
            </a:custGeom>
            <a:solidFill>
              <a:srgbClr val="FCC7AB"/>
            </a:solidFill>
            <a:ln w="9525" cap="flat" cmpd="sng">
              <a:noFill/>
              <a:prstDash val="solid"/>
              <a:round/>
            </a:ln>
          </p:spPr>
          <p:txBody>
            <a:bodyPr rtlCol="0" anchor="ctr"/>
            <a:lstStyle/>
            <a:p>
              <a:pPr algn="ctr"/>
            </a:p>
          </p:txBody>
        </p:sp>
        <p:sp>
          <p:nvSpPr>
            <p:cNvPr id="1265" name="曲线"/>
            <p:cNvSpPr/>
            <p:nvPr/>
          </p:nvSpPr>
          <p:spPr>
            <a:xfrm>
              <a:off x="1566591" y="1865862"/>
              <a:ext cx="100231" cy="143013"/>
            </a:xfrm>
            <a:custGeom>
              <a:avLst/>
              <a:gdLst>
                <a:gd name="T1" fmla="*/ 0 w 21600"/>
                <a:gd name="T2" fmla="*/ 0 h 21600"/>
                <a:gd name="T3" fmla="*/ 21600 w 21600"/>
                <a:gd name="T4" fmla="*/ 21600 h 21600"/>
              </a:gdLst>
              <a:ahLst/>
              <a:cxnLst/>
              <a:rect l="T1" t="T2" r="T3" b="T4"/>
              <a:pathLst>
                <a:path w="21600" h="21600">
                  <a:moveTo>
                    <a:pt x="16751" y="0"/>
                  </a:moveTo>
                  <a:cubicBezTo>
                    <a:pt x="16751" y="0"/>
                    <a:pt x="21600" y="317"/>
                    <a:pt x="20718" y="3811"/>
                  </a:cubicBezTo>
                  <a:cubicBezTo>
                    <a:pt x="19836" y="7305"/>
                    <a:pt x="5289" y="21600"/>
                    <a:pt x="5289" y="21600"/>
                  </a:cubicBezTo>
                  <a:cubicBezTo>
                    <a:pt x="0" y="19058"/>
                    <a:pt x="0" y="19058"/>
                    <a:pt x="0" y="19058"/>
                  </a:cubicBezTo>
                  <a:lnTo>
                    <a:pt x="16751" y="0"/>
                  </a:lnTo>
                  <a:close/>
                </a:path>
              </a:pathLst>
            </a:custGeom>
            <a:solidFill>
              <a:srgbClr val="FBE1CB"/>
            </a:solidFill>
            <a:ln w="9525" cap="flat" cmpd="sng">
              <a:noFill/>
              <a:prstDash val="solid"/>
              <a:round/>
            </a:ln>
          </p:spPr>
          <p:txBody>
            <a:bodyPr rtlCol="0" anchor="ctr"/>
            <a:lstStyle/>
            <a:p>
              <a:pPr algn="ctr"/>
            </a:p>
          </p:txBody>
        </p:sp>
        <p:sp>
          <p:nvSpPr>
            <p:cNvPr id="1266" name="曲线"/>
            <p:cNvSpPr/>
            <p:nvPr/>
          </p:nvSpPr>
          <p:spPr>
            <a:xfrm>
              <a:off x="1445622" y="2158107"/>
              <a:ext cx="63077" cy="84387"/>
            </a:xfrm>
            <a:custGeom>
              <a:avLst/>
              <a:gdLst>
                <a:gd name="T1" fmla="*/ 0 w 21600"/>
                <a:gd name="T2" fmla="*/ 0 h 21600"/>
                <a:gd name="T3" fmla="*/ 21600 w 21600"/>
                <a:gd name="T4" fmla="*/ 21600 h 21600"/>
              </a:gdLst>
              <a:ahLst/>
              <a:cxnLst/>
              <a:rect l="T1" t="T2" r="T3" b="T4"/>
              <a:pathLst>
                <a:path w="21600" h="21600">
                  <a:moveTo>
                    <a:pt x="6270" y="0"/>
                  </a:moveTo>
                  <a:cubicBezTo>
                    <a:pt x="21600" y="21600"/>
                    <a:pt x="21600" y="21600"/>
                    <a:pt x="21600" y="21600"/>
                  </a:cubicBezTo>
                  <a:cubicBezTo>
                    <a:pt x="21600" y="21600"/>
                    <a:pt x="0" y="8640"/>
                    <a:pt x="6270" y="0"/>
                  </a:cubicBezTo>
                  <a:close/>
                </a:path>
              </a:pathLst>
            </a:custGeom>
            <a:solidFill>
              <a:srgbClr val="DDAD7F"/>
            </a:solidFill>
            <a:ln w="9525" cap="flat" cmpd="sng">
              <a:noFill/>
              <a:prstDash val="solid"/>
              <a:round/>
            </a:ln>
          </p:spPr>
          <p:txBody>
            <a:bodyPr rtlCol="0" anchor="ctr"/>
            <a:lstStyle/>
            <a:p>
              <a:pPr algn="ctr"/>
            </a:p>
          </p:txBody>
        </p:sp>
        <p:sp>
          <p:nvSpPr>
            <p:cNvPr id="1267" name="曲线"/>
            <p:cNvSpPr/>
            <p:nvPr/>
          </p:nvSpPr>
          <p:spPr>
            <a:xfrm>
              <a:off x="1228741" y="2362413"/>
              <a:ext cx="85542" cy="73727"/>
            </a:xfrm>
            <a:custGeom>
              <a:avLst/>
              <a:gdLst>
                <a:gd name="T1" fmla="*/ 0 w 21600"/>
                <a:gd name="T2" fmla="*/ 0 h 21600"/>
                <a:gd name="T3" fmla="*/ 21600 w 21600"/>
                <a:gd name="T4" fmla="*/ 21600 h 21600"/>
              </a:gdLst>
              <a:ahLst/>
              <a:cxnLst/>
              <a:rect l="T1" t="T2" r="T3" b="T4"/>
              <a:pathLst>
                <a:path w="21600" h="21600">
                  <a:moveTo>
                    <a:pt x="0" y="0"/>
                  </a:moveTo>
                  <a:cubicBezTo>
                    <a:pt x="21600" y="21600"/>
                    <a:pt x="21600" y="21600"/>
                    <a:pt x="21600" y="21600"/>
                  </a:cubicBezTo>
                  <a:cubicBezTo>
                    <a:pt x="21600" y="21600"/>
                    <a:pt x="5657" y="10491"/>
                    <a:pt x="0" y="0"/>
                  </a:cubicBezTo>
                  <a:close/>
                </a:path>
              </a:pathLst>
            </a:custGeom>
            <a:solidFill>
              <a:srgbClr val="DDAD7F"/>
            </a:solidFill>
            <a:ln w="9525" cap="flat" cmpd="sng">
              <a:noFill/>
              <a:prstDash val="solid"/>
              <a:round/>
            </a:ln>
          </p:spPr>
          <p:txBody>
            <a:bodyPr rtlCol="0" anchor="ctr"/>
            <a:lstStyle/>
            <a:p>
              <a:pPr algn="ctr"/>
            </a:p>
          </p:txBody>
        </p:sp>
        <p:sp>
          <p:nvSpPr>
            <p:cNvPr id="1268" name="曲线"/>
            <p:cNvSpPr/>
            <p:nvPr/>
          </p:nvSpPr>
          <p:spPr>
            <a:xfrm>
              <a:off x="706845" y="3208060"/>
              <a:ext cx="327481" cy="96823"/>
            </a:xfrm>
            <a:custGeom>
              <a:avLst/>
              <a:gdLst>
                <a:gd name="T1" fmla="*/ 0 w 21600"/>
                <a:gd name="T2" fmla="*/ 0 h 21600"/>
                <a:gd name="T3" fmla="*/ 21600 w 21600"/>
                <a:gd name="T4" fmla="*/ 21600 h 21600"/>
              </a:gdLst>
              <a:ahLst/>
              <a:cxnLst/>
              <a:rect l="T1" t="T2" r="T3" b="T4"/>
              <a:pathLst>
                <a:path w="21600" h="21600">
                  <a:moveTo>
                    <a:pt x="0" y="939"/>
                  </a:moveTo>
                  <a:cubicBezTo>
                    <a:pt x="0" y="939"/>
                    <a:pt x="19980" y="10330"/>
                    <a:pt x="20790" y="5165"/>
                  </a:cubicBezTo>
                  <a:cubicBezTo>
                    <a:pt x="21600" y="0"/>
                    <a:pt x="12419" y="21600"/>
                    <a:pt x="0" y="939"/>
                  </a:cubicBezTo>
                  <a:close/>
                </a:path>
              </a:pathLst>
            </a:custGeom>
            <a:solidFill>
              <a:srgbClr val="DDAD7F"/>
            </a:solidFill>
            <a:ln w="9525" cap="flat" cmpd="sng">
              <a:noFill/>
              <a:prstDash val="solid"/>
              <a:round/>
            </a:ln>
          </p:spPr>
          <p:txBody>
            <a:bodyPr rtlCol="0" anchor="ctr"/>
            <a:lstStyle/>
            <a:p>
              <a:pPr algn="ctr"/>
            </a:p>
          </p:txBody>
        </p:sp>
        <p:sp>
          <p:nvSpPr>
            <p:cNvPr id="1269" name="曲线"/>
            <p:cNvSpPr/>
            <p:nvPr/>
          </p:nvSpPr>
          <p:spPr>
            <a:xfrm>
              <a:off x="1396370" y="2076385"/>
              <a:ext cx="22465" cy="29313"/>
            </a:xfrm>
            <a:custGeom>
              <a:avLst/>
              <a:gdLst>
                <a:gd name="T1" fmla="*/ 0 w 21600"/>
                <a:gd name="T2" fmla="*/ 0 h 21600"/>
                <a:gd name="T3" fmla="*/ 21600 w 21600"/>
                <a:gd name="T4" fmla="*/ 21600 h 21600"/>
              </a:gdLst>
              <a:ahLst/>
              <a:cxnLst/>
              <a:rect l="T1" t="T2" r="T3" b="T4"/>
              <a:pathLst>
                <a:path w="21600" h="21600">
                  <a:moveTo>
                    <a:pt x="7476" y="0"/>
                  </a:moveTo>
                  <a:lnTo>
                    <a:pt x="21600" y="21600"/>
                  </a:lnTo>
                  <a:lnTo>
                    <a:pt x="0" y="3272"/>
                  </a:lnTo>
                  <a:lnTo>
                    <a:pt x="7476" y="0"/>
                  </a:lnTo>
                  <a:close/>
                </a:path>
              </a:pathLst>
            </a:custGeom>
            <a:solidFill>
              <a:srgbClr val="DDAD7F"/>
            </a:solidFill>
            <a:ln w="9525" cap="flat" cmpd="sng">
              <a:noFill/>
              <a:prstDash val="solid"/>
              <a:round/>
            </a:ln>
          </p:spPr>
          <p:txBody>
            <a:bodyPr rtlCol="0" anchor="ctr"/>
            <a:lstStyle/>
            <a:p>
              <a:pPr algn="ctr"/>
            </a:p>
          </p:txBody>
        </p:sp>
        <p:sp>
          <p:nvSpPr>
            <p:cNvPr id="1270" name="曲线"/>
            <p:cNvSpPr/>
            <p:nvPr/>
          </p:nvSpPr>
          <p:spPr>
            <a:xfrm>
              <a:off x="1361807" y="2090598"/>
              <a:ext cx="52708" cy="23983"/>
            </a:xfrm>
            <a:custGeom>
              <a:avLst/>
              <a:gdLst>
                <a:gd name="T1" fmla="*/ 0 w 21600"/>
                <a:gd name="T2" fmla="*/ 0 h 21600"/>
                <a:gd name="T3" fmla="*/ 21600 w 21600"/>
                <a:gd name="T4" fmla="*/ 21600 h 21600"/>
              </a:gdLst>
              <a:ahLst/>
              <a:cxnLst/>
              <a:rect l="T1" t="T2" r="T3" b="T4"/>
              <a:pathLst>
                <a:path w="21600" h="21600">
                  <a:moveTo>
                    <a:pt x="7436" y="0"/>
                  </a:moveTo>
                  <a:lnTo>
                    <a:pt x="21600" y="21600"/>
                  </a:lnTo>
                  <a:lnTo>
                    <a:pt x="0" y="11999"/>
                  </a:lnTo>
                  <a:lnTo>
                    <a:pt x="7436" y="0"/>
                  </a:lnTo>
                  <a:close/>
                </a:path>
              </a:pathLst>
            </a:custGeom>
            <a:solidFill>
              <a:srgbClr val="DDAD7F"/>
            </a:solidFill>
            <a:ln w="9525" cap="flat" cmpd="sng">
              <a:noFill/>
              <a:prstDash val="solid"/>
              <a:round/>
            </a:ln>
          </p:spPr>
          <p:txBody>
            <a:bodyPr rtlCol="0" anchor="ctr"/>
            <a:lstStyle/>
            <a:p>
              <a:pPr algn="ctr"/>
            </a:p>
          </p:txBody>
        </p:sp>
        <p:sp>
          <p:nvSpPr>
            <p:cNvPr id="1271" name="曲线"/>
            <p:cNvSpPr/>
            <p:nvPr/>
          </p:nvSpPr>
          <p:spPr>
            <a:xfrm>
              <a:off x="1060248" y="2564054"/>
              <a:ext cx="147755" cy="84387"/>
            </a:xfrm>
            <a:custGeom>
              <a:avLst/>
              <a:gdLst>
                <a:gd name="T1" fmla="*/ 0 w 21600"/>
                <a:gd name="T2" fmla="*/ 0 h 21600"/>
                <a:gd name="T3" fmla="*/ 21600 w 21600"/>
                <a:gd name="T4" fmla="*/ 21600 h 21600"/>
              </a:gdLst>
              <a:ahLst/>
              <a:cxnLst/>
              <a:rect l="T1" t="T2" r="T3" b="T4"/>
              <a:pathLst>
                <a:path w="21600" h="21600">
                  <a:moveTo>
                    <a:pt x="0" y="7560"/>
                  </a:moveTo>
                  <a:cubicBezTo>
                    <a:pt x="0" y="7560"/>
                    <a:pt x="19199" y="10800"/>
                    <a:pt x="20399" y="5400"/>
                  </a:cubicBezTo>
                  <a:cubicBezTo>
                    <a:pt x="21600" y="0"/>
                    <a:pt x="17099" y="21600"/>
                    <a:pt x="0" y="7560"/>
                  </a:cubicBezTo>
                  <a:close/>
                </a:path>
              </a:pathLst>
            </a:custGeom>
            <a:solidFill>
              <a:srgbClr val="DDAD7F"/>
            </a:solidFill>
            <a:ln w="9525" cap="flat" cmpd="sng">
              <a:noFill/>
              <a:prstDash val="solid"/>
              <a:round/>
            </a:ln>
          </p:spPr>
          <p:txBody>
            <a:bodyPr rtlCol="0" anchor="ctr"/>
            <a:lstStyle/>
            <a:p>
              <a:pPr algn="ctr"/>
            </a:p>
          </p:txBody>
        </p:sp>
        <p:sp>
          <p:nvSpPr>
            <p:cNvPr id="1272" name="曲线"/>
            <p:cNvSpPr/>
            <p:nvPr/>
          </p:nvSpPr>
          <p:spPr>
            <a:xfrm>
              <a:off x="623031" y="3151210"/>
              <a:ext cx="50980" cy="366862"/>
            </a:xfrm>
            <a:custGeom>
              <a:avLst/>
              <a:gdLst>
                <a:gd name="T1" fmla="*/ 0 w 21600"/>
                <a:gd name="T2" fmla="*/ 0 h 21600"/>
                <a:gd name="T3" fmla="*/ 21600 w 21600"/>
                <a:gd name="T4" fmla="*/ 21600 h 21600"/>
              </a:gdLst>
              <a:ahLst/>
              <a:cxnLst/>
              <a:rect l="T1" t="T2" r="T3" b="T4"/>
              <a:pathLst>
                <a:path w="21600" h="21600">
                  <a:moveTo>
                    <a:pt x="12095" y="0"/>
                  </a:moveTo>
                  <a:cubicBezTo>
                    <a:pt x="12095" y="0"/>
                    <a:pt x="17280" y="18000"/>
                    <a:pt x="19007" y="19862"/>
                  </a:cubicBezTo>
                  <a:cubicBezTo>
                    <a:pt x="21600" y="21600"/>
                    <a:pt x="0" y="6703"/>
                    <a:pt x="12095" y="0"/>
                  </a:cubicBezTo>
                  <a:close/>
                </a:path>
              </a:pathLst>
            </a:custGeom>
            <a:solidFill>
              <a:srgbClr val="DDAD7F"/>
            </a:solidFill>
            <a:ln w="9525" cap="flat" cmpd="sng">
              <a:noFill/>
              <a:prstDash val="solid"/>
              <a:round/>
            </a:ln>
          </p:spPr>
          <p:txBody>
            <a:bodyPr rtlCol="0" anchor="ctr"/>
            <a:lstStyle/>
            <a:p>
              <a:pPr algn="ctr"/>
            </a:p>
          </p:txBody>
        </p:sp>
        <p:sp>
          <p:nvSpPr>
            <p:cNvPr id="1273" name="曲线"/>
            <p:cNvSpPr/>
            <p:nvPr/>
          </p:nvSpPr>
          <p:spPr>
            <a:xfrm>
              <a:off x="188406" y="2897160"/>
              <a:ext cx="405247" cy="930034"/>
            </a:xfrm>
            <a:custGeom>
              <a:avLst/>
              <a:gdLst>
                <a:gd name="T1" fmla="*/ 0 w 21600"/>
                <a:gd name="T2" fmla="*/ 0 h 21600"/>
                <a:gd name="T3" fmla="*/ 21600 w 21600"/>
                <a:gd name="T4" fmla="*/ 21600 h 21600"/>
              </a:gdLst>
              <a:ahLst/>
              <a:cxnLst/>
              <a:rect l="T1" t="T2" r="T3" b="T4"/>
              <a:pathLst>
                <a:path w="21600" h="21600">
                  <a:moveTo>
                    <a:pt x="21600" y="586"/>
                  </a:moveTo>
                  <a:cubicBezTo>
                    <a:pt x="0" y="0"/>
                    <a:pt x="0" y="0"/>
                    <a:pt x="0" y="0"/>
                  </a:cubicBezTo>
                  <a:cubicBezTo>
                    <a:pt x="0" y="21062"/>
                    <a:pt x="0" y="21062"/>
                    <a:pt x="0" y="21062"/>
                  </a:cubicBezTo>
                  <a:cubicBezTo>
                    <a:pt x="8290" y="21062"/>
                    <a:pt x="16036" y="21600"/>
                    <a:pt x="15599" y="21062"/>
                  </a:cubicBezTo>
                  <a:cubicBezTo>
                    <a:pt x="14727" y="19938"/>
                    <a:pt x="21600" y="586"/>
                    <a:pt x="21600" y="586"/>
                  </a:cubicBezTo>
                  <a:close/>
                </a:path>
              </a:pathLst>
            </a:custGeom>
            <a:solidFill>
              <a:srgbClr val="0A2B4A"/>
            </a:solidFill>
            <a:ln w="9525" cap="flat" cmpd="sng">
              <a:noFill/>
              <a:prstDash val="solid"/>
              <a:round/>
            </a:ln>
          </p:spPr>
          <p:txBody>
            <a:bodyPr rtlCol="0" anchor="ctr"/>
            <a:lstStyle/>
            <a:p>
              <a:pPr algn="ctr"/>
            </a:p>
          </p:txBody>
        </p:sp>
        <p:sp>
          <p:nvSpPr>
            <p:cNvPr id="1274" name="曲线"/>
            <p:cNvSpPr/>
            <p:nvPr/>
          </p:nvSpPr>
          <p:spPr>
            <a:xfrm>
              <a:off x="784611" y="1970679"/>
              <a:ext cx="1778247" cy="2076810"/>
            </a:xfrm>
            <a:custGeom>
              <a:avLst/>
              <a:gdLst>
                <a:gd name="T1" fmla="*/ 0 w 21600"/>
                <a:gd name="T2" fmla="*/ 0 h 21600"/>
                <a:gd name="T3" fmla="*/ 21600 w 21600"/>
                <a:gd name="T4" fmla="*/ 21600 h 21600"/>
              </a:gdLst>
              <a:ahLst/>
              <a:cxnLst/>
              <a:rect l="T1" t="T2" r="T3" b="T4"/>
              <a:pathLst>
                <a:path w="21600" h="21600">
                  <a:moveTo>
                    <a:pt x="15013" y="20549"/>
                  </a:moveTo>
                  <a:cubicBezTo>
                    <a:pt x="16703" y="8666"/>
                    <a:pt x="16703" y="8666"/>
                    <a:pt x="16703" y="8666"/>
                  </a:cubicBezTo>
                  <a:cubicBezTo>
                    <a:pt x="19835" y="4355"/>
                    <a:pt x="19835" y="4355"/>
                    <a:pt x="19835" y="4355"/>
                  </a:cubicBezTo>
                  <a:cubicBezTo>
                    <a:pt x="19934" y="4420"/>
                    <a:pt x="19934" y="4420"/>
                    <a:pt x="19934" y="4420"/>
                  </a:cubicBezTo>
                  <a:cubicBezTo>
                    <a:pt x="20232" y="4573"/>
                    <a:pt x="20556" y="4617"/>
                    <a:pt x="20630" y="4486"/>
                  </a:cubicBezTo>
                  <a:cubicBezTo>
                    <a:pt x="21500" y="3326"/>
                    <a:pt x="21500" y="3326"/>
                    <a:pt x="21500" y="3326"/>
                  </a:cubicBezTo>
                  <a:cubicBezTo>
                    <a:pt x="21600" y="3195"/>
                    <a:pt x="21426" y="2954"/>
                    <a:pt x="21127" y="2779"/>
                  </a:cubicBezTo>
                  <a:cubicBezTo>
                    <a:pt x="16554" y="196"/>
                    <a:pt x="16554" y="196"/>
                    <a:pt x="16554" y="196"/>
                  </a:cubicBezTo>
                  <a:cubicBezTo>
                    <a:pt x="16255" y="43"/>
                    <a:pt x="15957" y="0"/>
                    <a:pt x="15858" y="131"/>
                  </a:cubicBezTo>
                  <a:cubicBezTo>
                    <a:pt x="14988" y="1291"/>
                    <a:pt x="14988" y="1291"/>
                    <a:pt x="14988" y="1291"/>
                  </a:cubicBezTo>
                  <a:cubicBezTo>
                    <a:pt x="14913" y="1422"/>
                    <a:pt x="15087" y="1663"/>
                    <a:pt x="15385" y="1838"/>
                  </a:cubicBezTo>
                  <a:cubicBezTo>
                    <a:pt x="15559" y="1925"/>
                    <a:pt x="15559" y="1925"/>
                    <a:pt x="15559" y="1925"/>
                  </a:cubicBezTo>
                  <a:cubicBezTo>
                    <a:pt x="12502" y="6105"/>
                    <a:pt x="12502" y="6105"/>
                    <a:pt x="12502" y="6105"/>
                  </a:cubicBezTo>
                  <a:cubicBezTo>
                    <a:pt x="745" y="12474"/>
                    <a:pt x="745" y="12474"/>
                    <a:pt x="745" y="12474"/>
                  </a:cubicBezTo>
                  <a:cubicBezTo>
                    <a:pt x="596" y="12539"/>
                    <a:pt x="447" y="12649"/>
                    <a:pt x="323" y="12802"/>
                  </a:cubicBezTo>
                  <a:cubicBezTo>
                    <a:pt x="0" y="13240"/>
                    <a:pt x="149" y="13831"/>
                    <a:pt x="646" y="14115"/>
                  </a:cubicBezTo>
                  <a:cubicBezTo>
                    <a:pt x="13372" y="21315"/>
                    <a:pt x="13372" y="21315"/>
                    <a:pt x="13372" y="21315"/>
                  </a:cubicBezTo>
                  <a:cubicBezTo>
                    <a:pt x="13869" y="21599"/>
                    <a:pt x="14540" y="21468"/>
                    <a:pt x="14863" y="21009"/>
                  </a:cubicBezTo>
                  <a:cubicBezTo>
                    <a:pt x="14963" y="20877"/>
                    <a:pt x="15013" y="20702"/>
                    <a:pt x="15013" y="20549"/>
                  </a:cubicBezTo>
                  <a:close/>
                </a:path>
              </a:pathLst>
            </a:custGeom>
            <a:solidFill>
              <a:srgbClr val="D8EFEC"/>
            </a:solidFill>
            <a:ln w="9525" cap="flat" cmpd="sng">
              <a:noFill/>
              <a:prstDash val="solid"/>
              <a:round/>
            </a:ln>
          </p:spPr>
          <p:txBody>
            <a:bodyPr rtlCol="0" anchor="ctr"/>
            <a:lstStyle/>
            <a:p>
              <a:pPr algn="ctr"/>
            </a:p>
          </p:txBody>
        </p:sp>
        <p:sp>
          <p:nvSpPr>
            <p:cNvPr id="1275" name="曲线"/>
            <p:cNvSpPr/>
            <p:nvPr/>
          </p:nvSpPr>
          <p:spPr>
            <a:xfrm>
              <a:off x="1404147" y="2120799"/>
              <a:ext cx="1158712" cy="1926690"/>
            </a:xfrm>
            <a:custGeom>
              <a:avLst/>
              <a:gdLst>
                <a:gd name="T1" fmla="*/ 0 w 21600"/>
                <a:gd name="T2" fmla="*/ 0 h 21600"/>
                <a:gd name="T3" fmla="*/ 21600 w 21600"/>
                <a:gd name="T4" fmla="*/ 21600 h 21600"/>
              </a:gdLst>
              <a:ahLst/>
              <a:cxnLst/>
              <a:rect l="T1" t="T2" r="T3" b="T4"/>
              <a:pathLst>
                <a:path w="21600" h="21600">
                  <a:moveTo>
                    <a:pt x="11486" y="20468"/>
                  </a:moveTo>
                  <a:cubicBezTo>
                    <a:pt x="14081" y="7663"/>
                    <a:pt x="14081" y="7663"/>
                    <a:pt x="14081" y="7663"/>
                  </a:cubicBezTo>
                  <a:cubicBezTo>
                    <a:pt x="18890" y="3018"/>
                    <a:pt x="18890" y="3018"/>
                    <a:pt x="18890" y="3018"/>
                  </a:cubicBezTo>
                  <a:cubicBezTo>
                    <a:pt x="19043" y="3089"/>
                    <a:pt x="19043" y="3089"/>
                    <a:pt x="19043" y="3089"/>
                  </a:cubicBezTo>
                  <a:cubicBezTo>
                    <a:pt x="19501" y="3254"/>
                    <a:pt x="19997" y="3301"/>
                    <a:pt x="20111" y="3159"/>
                  </a:cubicBezTo>
                  <a:cubicBezTo>
                    <a:pt x="21447" y="1910"/>
                    <a:pt x="21447" y="1910"/>
                    <a:pt x="21447" y="1910"/>
                  </a:cubicBezTo>
                  <a:cubicBezTo>
                    <a:pt x="21600" y="1768"/>
                    <a:pt x="21332" y="1509"/>
                    <a:pt x="20874" y="1320"/>
                  </a:cubicBezTo>
                  <a:cubicBezTo>
                    <a:pt x="17554" y="0"/>
                    <a:pt x="17554" y="0"/>
                    <a:pt x="17554" y="0"/>
                  </a:cubicBezTo>
                  <a:cubicBezTo>
                    <a:pt x="15913" y="1579"/>
                    <a:pt x="15913" y="1579"/>
                    <a:pt x="15913" y="1579"/>
                  </a:cubicBezTo>
                  <a:cubicBezTo>
                    <a:pt x="15074" y="1273"/>
                    <a:pt x="15074" y="1273"/>
                    <a:pt x="15074" y="1273"/>
                  </a:cubicBezTo>
                  <a:cubicBezTo>
                    <a:pt x="10074" y="6107"/>
                    <a:pt x="10074" y="6107"/>
                    <a:pt x="10074" y="6107"/>
                  </a:cubicBezTo>
                  <a:cubicBezTo>
                    <a:pt x="3510" y="13912"/>
                    <a:pt x="3510" y="13912"/>
                    <a:pt x="3510" y="13912"/>
                  </a:cubicBezTo>
                  <a:cubicBezTo>
                    <a:pt x="0" y="17732"/>
                    <a:pt x="0" y="17732"/>
                    <a:pt x="0" y="17732"/>
                  </a:cubicBezTo>
                  <a:cubicBezTo>
                    <a:pt x="8968" y="21293"/>
                    <a:pt x="8968" y="21293"/>
                    <a:pt x="8968" y="21293"/>
                  </a:cubicBezTo>
                  <a:cubicBezTo>
                    <a:pt x="9731" y="21600"/>
                    <a:pt x="10761" y="21458"/>
                    <a:pt x="11257" y="20963"/>
                  </a:cubicBezTo>
                  <a:cubicBezTo>
                    <a:pt x="11410" y="20821"/>
                    <a:pt x="11486" y="20633"/>
                    <a:pt x="11486" y="20468"/>
                  </a:cubicBezTo>
                  <a:close/>
                </a:path>
              </a:pathLst>
            </a:custGeom>
            <a:solidFill>
              <a:srgbClr val="85ACB2"/>
            </a:solidFill>
            <a:ln w="9525" cap="flat" cmpd="sng">
              <a:noFill/>
              <a:prstDash val="solid"/>
              <a:round/>
            </a:ln>
          </p:spPr>
          <p:txBody>
            <a:bodyPr rtlCol="0" anchor="ctr"/>
            <a:lstStyle/>
            <a:p>
              <a:pPr algn="ctr"/>
            </a:p>
          </p:txBody>
        </p:sp>
        <p:sp>
          <p:nvSpPr>
            <p:cNvPr id="1276" name="曲线"/>
            <p:cNvSpPr/>
            <p:nvPr/>
          </p:nvSpPr>
          <p:spPr>
            <a:xfrm>
              <a:off x="1725579" y="2171432"/>
              <a:ext cx="837280" cy="1876058"/>
            </a:xfrm>
            <a:custGeom>
              <a:avLst/>
              <a:gdLst>
                <a:gd name="T1" fmla="*/ 0 w 21600"/>
                <a:gd name="T2" fmla="*/ 0 h 21600"/>
                <a:gd name="T3" fmla="*/ 21600 w 21600"/>
                <a:gd name="T4" fmla="*/ 21600 h 21600"/>
              </a:gdLst>
              <a:ahLst/>
              <a:cxnLst/>
              <a:rect l="T1" t="T2" r="T3" b="T4"/>
              <a:pathLst>
                <a:path w="21600" h="21600">
                  <a:moveTo>
                    <a:pt x="7604" y="20437"/>
                  </a:moveTo>
                  <a:cubicBezTo>
                    <a:pt x="11196" y="7288"/>
                    <a:pt x="11196" y="7288"/>
                    <a:pt x="11196" y="7288"/>
                  </a:cubicBezTo>
                  <a:cubicBezTo>
                    <a:pt x="17850" y="2518"/>
                    <a:pt x="17850" y="2518"/>
                    <a:pt x="17850" y="2518"/>
                  </a:cubicBezTo>
                  <a:cubicBezTo>
                    <a:pt x="18061" y="2591"/>
                    <a:pt x="18061" y="2591"/>
                    <a:pt x="18061" y="2591"/>
                  </a:cubicBezTo>
                  <a:cubicBezTo>
                    <a:pt x="18695" y="2760"/>
                    <a:pt x="19381" y="2808"/>
                    <a:pt x="19540" y="2663"/>
                  </a:cubicBezTo>
                  <a:cubicBezTo>
                    <a:pt x="21388" y="1380"/>
                    <a:pt x="21388" y="1380"/>
                    <a:pt x="21388" y="1380"/>
                  </a:cubicBezTo>
                  <a:cubicBezTo>
                    <a:pt x="21600" y="1234"/>
                    <a:pt x="21230" y="968"/>
                    <a:pt x="20596" y="774"/>
                  </a:cubicBezTo>
                  <a:cubicBezTo>
                    <a:pt x="17903" y="0"/>
                    <a:pt x="17903" y="0"/>
                    <a:pt x="17903" y="0"/>
                  </a:cubicBezTo>
                  <a:cubicBezTo>
                    <a:pt x="15473" y="1767"/>
                    <a:pt x="15473" y="1767"/>
                    <a:pt x="15473" y="1767"/>
                  </a:cubicBezTo>
                  <a:cubicBezTo>
                    <a:pt x="14364" y="1428"/>
                    <a:pt x="14364" y="1428"/>
                    <a:pt x="14364" y="1428"/>
                  </a:cubicBezTo>
                  <a:cubicBezTo>
                    <a:pt x="7604" y="6247"/>
                    <a:pt x="7604" y="6247"/>
                    <a:pt x="7604" y="6247"/>
                  </a:cubicBezTo>
                  <a:cubicBezTo>
                    <a:pt x="4805" y="11720"/>
                    <a:pt x="4805" y="11720"/>
                    <a:pt x="4805" y="11720"/>
                  </a:cubicBezTo>
                  <a:cubicBezTo>
                    <a:pt x="0" y="20074"/>
                    <a:pt x="0" y="20074"/>
                    <a:pt x="0" y="20074"/>
                  </a:cubicBezTo>
                  <a:cubicBezTo>
                    <a:pt x="4119" y="21285"/>
                    <a:pt x="4119" y="21285"/>
                    <a:pt x="4119" y="21285"/>
                  </a:cubicBezTo>
                  <a:cubicBezTo>
                    <a:pt x="5175" y="21600"/>
                    <a:pt x="6601" y="21454"/>
                    <a:pt x="7288" y="20946"/>
                  </a:cubicBezTo>
                  <a:cubicBezTo>
                    <a:pt x="7499" y="20800"/>
                    <a:pt x="7604" y="20607"/>
                    <a:pt x="7604" y="20437"/>
                  </a:cubicBezTo>
                  <a:close/>
                </a:path>
              </a:pathLst>
            </a:custGeom>
            <a:solidFill>
              <a:srgbClr val="AFD3D1"/>
            </a:solidFill>
            <a:ln w="9525" cap="flat" cmpd="sng">
              <a:noFill/>
              <a:prstDash val="solid"/>
              <a:round/>
            </a:ln>
          </p:spPr>
          <p:txBody>
            <a:bodyPr rtlCol="0" anchor="ctr"/>
            <a:lstStyle/>
            <a:p>
              <a:pPr algn="ctr"/>
            </a:p>
          </p:txBody>
        </p:sp>
        <p:sp>
          <p:nvSpPr>
            <p:cNvPr id="1277" name="曲线"/>
            <p:cNvSpPr/>
            <p:nvPr/>
          </p:nvSpPr>
          <p:spPr>
            <a:xfrm>
              <a:off x="852009" y="2920256"/>
              <a:ext cx="1209692" cy="1068607"/>
            </a:xfrm>
            <a:custGeom>
              <a:avLst/>
              <a:gdLst>
                <a:gd name="T1" fmla="*/ 0 w 21600"/>
                <a:gd name="T2" fmla="*/ 0 h 21600"/>
                <a:gd name="T3" fmla="*/ 21600 w 21600"/>
                <a:gd name="T4" fmla="*/ 21600 h 21600"/>
              </a:gdLst>
              <a:ahLst/>
              <a:cxnLst/>
              <a:rect l="T1" t="T2" r="T3" b="T4"/>
              <a:pathLst>
                <a:path w="21600" h="21600">
                  <a:moveTo>
                    <a:pt x="21600" y="4039"/>
                  </a:moveTo>
                  <a:cubicBezTo>
                    <a:pt x="8369" y="0"/>
                    <a:pt x="8369" y="0"/>
                    <a:pt x="8369" y="0"/>
                  </a:cubicBezTo>
                  <a:cubicBezTo>
                    <a:pt x="1023" y="5272"/>
                    <a:pt x="1023" y="5272"/>
                    <a:pt x="1023" y="5272"/>
                  </a:cubicBezTo>
                  <a:cubicBezTo>
                    <a:pt x="767" y="5442"/>
                    <a:pt x="584" y="5612"/>
                    <a:pt x="438" y="5867"/>
                  </a:cubicBezTo>
                  <a:cubicBezTo>
                    <a:pt x="0" y="6675"/>
                    <a:pt x="182" y="7738"/>
                    <a:pt x="877" y="8248"/>
                  </a:cubicBezTo>
                  <a:cubicBezTo>
                    <a:pt x="18054" y="21089"/>
                    <a:pt x="18054" y="21089"/>
                    <a:pt x="18054" y="21089"/>
                  </a:cubicBezTo>
                  <a:cubicBezTo>
                    <a:pt x="18749" y="21600"/>
                    <a:pt x="19662" y="21344"/>
                    <a:pt x="20101" y="20579"/>
                  </a:cubicBezTo>
                  <a:cubicBezTo>
                    <a:pt x="20247" y="20324"/>
                    <a:pt x="20320" y="20026"/>
                    <a:pt x="20320" y="19729"/>
                  </a:cubicBezTo>
                  <a:lnTo>
                    <a:pt x="21600" y="4039"/>
                  </a:lnTo>
                  <a:close/>
                </a:path>
              </a:pathLst>
            </a:custGeom>
            <a:solidFill>
              <a:schemeClr val="accent6"/>
            </a:solidFill>
            <a:ln w="9525" cap="flat" cmpd="sng">
              <a:noFill/>
              <a:prstDash val="solid"/>
              <a:round/>
            </a:ln>
          </p:spPr>
          <p:txBody>
            <a:bodyPr rtlCol="0" anchor="ctr"/>
            <a:lstStyle/>
            <a:p>
              <a:pPr algn="ctr"/>
            </a:p>
          </p:txBody>
        </p:sp>
        <p:sp>
          <p:nvSpPr>
            <p:cNvPr id="1278" name="曲线"/>
            <p:cNvSpPr/>
            <p:nvPr/>
          </p:nvSpPr>
          <p:spPr>
            <a:xfrm>
              <a:off x="1506971" y="3244480"/>
              <a:ext cx="542633" cy="744383"/>
            </a:xfrm>
            <a:custGeom>
              <a:avLst/>
              <a:gdLst>
                <a:gd name="T1" fmla="*/ 0 w 21600"/>
                <a:gd name="T2" fmla="*/ 0 h 21600"/>
                <a:gd name="T3" fmla="*/ 21600 w 21600"/>
                <a:gd name="T4" fmla="*/ 21600 h 21600"/>
              </a:gdLst>
              <a:ahLst/>
              <a:cxnLst/>
              <a:rect l="T1" t="T2" r="T3" b="T4"/>
              <a:pathLst>
                <a:path w="21600" h="21600">
                  <a:moveTo>
                    <a:pt x="19236" y="18915"/>
                  </a:moveTo>
                  <a:cubicBezTo>
                    <a:pt x="21600" y="4576"/>
                    <a:pt x="21600" y="4576"/>
                    <a:pt x="21600" y="4576"/>
                  </a:cubicBezTo>
                  <a:cubicBezTo>
                    <a:pt x="12063" y="0"/>
                    <a:pt x="12063" y="0"/>
                    <a:pt x="12063" y="0"/>
                  </a:cubicBezTo>
                  <a:cubicBezTo>
                    <a:pt x="0" y="14033"/>
                    <a:pt x="0" y="14033"/>
                    <a:pt x="0" y="14033"/>
                  </a:cubicBezTo>
                  <a:cubicBezTo>
                    <a:pt x="14182" y="20867"/>
                    <a:pt x="14182" y="20867"/>
                    <a:pt x="14182" y="20867"/>
                  </a:cubicBezTo>
                  <a:cubicBezTo>
                    <a:pt x="15731" y="21600"/>
                    <a:pt x="17769" y="21233"/>
                    <a:pt x="18747" y="20135"/>
                  </a:cubicBezTo>
                  <a:cubicBezTo>
                    <a:pt x="19073" y="19769"/>
                    <a:pt x="19236" y="19342"/>
                    <a:pt x="19236" y="18915"/>
                  </a:cubicBezTo>
                  <a:close/>
                </a:path>
              </a:pathLst>
            </a:custGeom>
            <a:solidFill>
              <a:schemeClr val="accent6"/>
            </a:solidFill>
            <a:ln w="9525" cap="flat" cmpd="sng">
              <a:noFill/>
              <a:prstDash val="solid"/>
              <a:round/>
            </a:ln>
          </p:spPr>
          <p:txBody>
            <a:bodyPr rtlCol="0" anchor="ctr"/>
            <a:lstStyle/>
            <a:p>
              <a:pPr algn="ctr"/>
            </a:p>
          </p:txBody>
        </p:sp>
        <p:sp>
          <p:nvSpPr>
            <p:cNvPr id="1279" name="曲线"/>
            <p:cNvSpPr/>
            <p:nvPr/>
          </p:nvSpPr>
          <p:spPr>
            <a:xfrm>
              <a:off x="1864694" y="2164325"/>
              <a:ext cx="309335" cy="450361"/>
            </a:xfrm>
            <a:custGeom>
              <a:avLst/>
              <a:gdLst>
                <a:gd name="T1" fmla="*/ 0 w 21600"/>
                <a:gd name="T2" fmla="*/ 0 h 21600"/>
                <a:gd name="T3" fmla="*/ 21600 w 21600"/>
                <a:gd name="T4" fmla="*/ 21600 h 21600"/>
              </a:gdLst>
              <a:ahLst/>
              <a:cxnLst/>
              <a:rect l="T1" t="T2" r="T3" b="T4"/>
              <a:pathLst>
                <a:path w="21600" h="21600">
                  <a:moveTo>
                    <a:pt x="3439" y="21600"/>
                  </a:moveTo>
                  <a:lnTo>
                    <a:pt x="0" y="19981"/>
                  </a:lnTo>
                  <a:lnTo>
                    <a:pt x="18160" y="0"/>
                  </a:lnTo>
                  <a:lnTo>
                    <a:pt x="21600" y="1618"/>
                  </a:lnTo>
                  <a:lnTo>
                    <a:pt x="3439" y="21600"/>
                  </a:lnTo>
                  <a:close/>
                </a:path>
              </a:pathLst>
            </a:custGeom>
            <a:solidFill>
              <a:srgbClr val="FFFFFF"/>
            </a:solidFill>
            <a:ln w="9525" cap="flat" cmpd="sng">
              <a:noFill/>
              <a:prstDash val="solid"/>
              <a:round/>
            </a:ln>
          </p:spPr>
          <p:txBody>
            <a:bodyPr rtlCol="0" anchor="ctr"/>
            <a:lstStyle/>
            <a:p>
              <a:pPr algn="ctr"/>
            </a:p>
          </p:txBody>
        </p:sp>
        <p:sp>
          <p:nvSpPr>
            <p:cNvPr id="1280" name="曲线"/>
            <p:cNvSpPr/>
            <p:nvPr/>
          </p:nvSpPr>
          <p:spPr>
            <a:xfrm>
              <a:off x="2061701" y="2130571"/>
              <a:ext cx="309335" cy="214965"/>
            </a:xfrm>
            <a:custGeom>
              <a:avLst/>
              <a:gdLst>
                <a:gd name="T1" fmla="*/ 0 w 21600"/>
                <a:gd name="T2" fmla="*/ 0 h 21600"/>
                <a:gd name="T3" fmla="*/ 21600 w 21600"/>
                <a:gd name="T4" fmla="*/ 21600 h 21600"/>
              </a:gdLst>
              <a:ahLst/>
              <a:cxnLst/>
              <a:rect l="T1" t="T2" r="T3" b="T4"/>
              <a:pathLst>
                <a:path w="21600" h="21600">
                  <a:moveTo>
                    <a:pt x="20694" y="21600"/>
                  </a:moveTo>
                  <a:lnTo>
                    <a:pt x="0" y="1963"/>
                  </a:lnTo>
                  <a:lnTo>
                    <a:pt x="724" y="0"/>
                  </a:lnTo>
                  <a:lnTo>
                    <a:pt x="21600" y="19725"/>
                  </a:lnTo>
                  <a:lnTo>
                    <a:pt x="20694" y="21600"/>
                  </a:lnTo>
                  <a:close/>
                </a:path>
              </a:pathLst>
            </a:custGeom>
            <a:solidFill>
              <a:srgbClr val="FFFFFF"/>
            </a:solidFill>
            <a:ln w="9525" cap="flat" cmpd="sng">
              <a:noFill/>
              <a:prstDash val="solid"/>
              <a:round/>
            </a:ln>
          </p:spPr>
          <p:txBody>
            <a:bodyPr rtlCol="0" anchor="ctr"/>
            <a:lstStyle/>
            <a:p>
              <a:pPr algn="ctr"/>
            </a:p>
          </p:txBody>
        </p:sp>
        <p:sp>
          <p:nvSpPr>
            <p:cNvPr id="1281" name="曲线"/>
            <p:cNvSpPr/>
            <p:nvPr/>
          </p:nvSpPr>
          <p:spPr>
            <a:xfrm>
              <a:off x="1303916" y="2657324"/>
              <a:ext cx="563371" cy="519647"/>
            </a:xfrm>
            <a:custGeom>
              <a:avLst/>
              <a:gdLst>
                <a:gd name="T1" fmla="*/ 0 w 21600"/>
                <a:gd name="T2" fmla="*/ 0 h 21600"/>
                <a:gd name="T3" fmla="*/ 21600 w 21600"/>
                <a:gd name="T4" fmla="*/ 21600 h 21600"/>
              </a:gdLst>
              <a:ahLst/>
              <a:cxnLst/>
              <a:rect l="T1" t="T2" r="T3" b="T4"/>
              <a:pathLst>
                <a:path w="21600" h="21600">
                  <a:moveTo>
                    <a:pt x="19711" y="0"/>
                  </a:moveTo>
                  <a:lnTo>
                    <a:pt x="0" y="16356"/>
                  </a:lnTo>
                  <a:lnTo>
                    <a:pt x="7222" y="21600"/>
                  </a:lnTo>
                  <a:lnTo>
                    <a:pt x="21600" y="1292"/>
                  </a:lnTo>
                  <a:lnTo>
                    <a:pt x="19711" y="0"/>
                  </a:lnTo>
                  <a:close/>
                </a:path>
              </a:pathLst>
            </a:custGeom>
            <a:solidFill>
              <a:srgbClr val="FFFFFF">
                <a:alpha val="62000"/>
              </a:srgbClr>
            </a:solidFill>
            <a:ln w="9525" cap="flat" cmpd="sng">
              <a:noFill/>
              <a:prstDash val="solid"/>
              <a:round/>
            </a:ln>
          </p:spPr>
          <p:txBody>
            <a:bodyPr rtlCol="0" anchor="ctr"/>
            <a:lstStyle/>
            <a:p>
              <a:pPr algn="ctr"/>
            </a:p>
          </p:txBody>
        </p:sp>
        <p:sp>
          <p:nvSpPr>
            <p:cNvPr id="1282" name="曲线"/>
            <p:cNvSpPr/>
            <p:nvPr/>
          </p:nvSpPr>
          <p:spPr>
            <a:xfrm>
              <a:off x="1420564" y="3044616"/>
              <a:ext cx="536585" cy="833211"/>
            </a:xfrm>
            <a:custGeom>
              <a:avLst/>
              <a:gdLst>
                <a:gd name="T1" fmla="*/ 0 w 21600"/>
                <a:gd name="T2" fmla="*/ 0 h 21600"/>
                <a:gd name="T3" fmla="*/ 21600 w 21600"/>
                <a:gd name="T4" fmla="*/ 21600 h 21600"/>
              </a:gdLst>
              <a:ahLst/>
              <a:cxnLst/>
              <a:rect l="T1" t="T2" r="T3" b="T4"/>
              <a:pathLst>
                <a:path w="21600" h="21600">
                  <a:moveTo>
                    <a:pt x="13356" y="0"/>
                  </a:moveTo>
                  <a:lnTo>
                    <a:pt x="0" y="16234"/>
                  </a:lnTo>
                  <a:lnTo>
                    <a:pt x="12626" y="21600"/>
                  </a:lnTo>
                  <a:lnTo>
                    <a:pt x="21600" y="1519"/>
                  </a:lnTo>
                  <a:lnTo>
                    <a:pt x="13356" y="0"/>
                  </a:lnTo>
                  <a:close/>
                </a:path>
              </a:pathLst>
            </a:custGeom>
            <a:solidFill>
              <a:srgbClr val="548235"/>
            </a:solidFill>
            <a:ln w="9525" cap="flat" cmpd="sng">
              <a:noFill/>
              <a:prstDash val="solid"/>
              <a:round/>
            </a:ln>
          </p:spPr>
          <p:txBody>
            <a:bodyPr rtlCol="0" anchor="ctr"/>
            <a:lstStyle/>
            <a:p>
              <a:pPr algn="ctr"/>
            </a:p>
          </p:txBody>
        </p:sp>
        <p:sp>
          <p:nvSpPr>
            <p:cNvPr id="1283" name="曲线"/>
            <p:cNvSpPr/>
            <p:nvPr/>
          </p:nvSpPr>
          <p:spPr>
            <a:xfrm>
              <a:off x="1384273" y="3532285"/>
              <a:ext cx="222928" cy="166109"/>
            </a:xfrm>
            <a:custGeom>
              <a:avLst/>
              <a:gdLst>
                <a:gd name="T1" fmla="*/ 0 w 21600"/>
                <a:gd name="T2" fmla="*/ 0 h 21600"/>
                <a:gd name="T3" fmla="*/ 21600 w 21600"/>
                <a:gd name="T4" fmla="*/ 21600 h 21600"/>
              </a:gdLst>
              <a:ahLst/>
              <a:cxnLst/>
              <a:rect l="T1" t="T2" r="T3" b="T4"/>
              <a:pathLst>
                <a:path w="21600" h="21600">
                  <a:moveTo>
                    <a:pt x="19841" y="21600"/>
                  </a:moveTo>
                  <a:lnTo>
                    <a:pt x="0" y="4158"/>
                  </a:lnTo>
                  <a:lnTo>
                    <a:pt x="1758" y="0"/>
                  </a:lnTo>
                  <a:lnTo>
                    <a:pt x="21600" y="17557"/>
                  </a:lnTo>
                  <a:lnTo>
                    <a:pt x="19841" y="21600"/>
                  </a:lnTo>
                  <a:close/>
                </a:path>
              </a:pathLst>
            </a:custGeom>
            <a:solidFill>
              <a:srgbClr val="EEF5E0"/>
            </a:solidFill>
            <a:ln w="9525" cap="flat" cmpd="sng">
              <a:noFill/>
              <a:prstDash val="solid"/>
              <a:round/>
            </a:ln>
          </p:spPr>
          <p:txBody>
            <a:bodyPr rtlCol="0" anchor="ctr"/>
            <a:lstStyle/>
            <a:p>
              <a:pPr algn="ctr"/>
            </a:p>
          </p:txBody>
        </p:sp>
        <p:sp>
          <p:nvSpPr>
            <p:cNvPr id="1284" name="曲线"/>
            <p:cNvSpPr/>
            <p:nvPr/>
          </p:nvSpPr>
          <p:spPr>
            <a:xfrm>
              <a:off x="1424885" y="3464775"/>
              <a:ext cx="164172" cy="124359"/>
            </a:xfrm>
            <a:custGeom>
              <a:avLst/>
              <a:gdLst>
                <a:gd name="T1" fmla="*/ 0 w 21600"/>
                <a:gd name="T2" fmla="*/ 0 h 21600"/>
                <a:gd name="T3" fmla="*/ 21600 w 21600"/>
                <a:gd name="T4" fmla="*/ 21600 h 21600"/>
              </a:gdLst>
              <a:ahLst/>
              <a:cxnLst/>
              <a:rect l="T1" t="T2" r="T3" b="T4"/>
              <a:pathLst>
                <a:path w="21600" h="21600">
                  <a:moveTo>
                    <a:pt x="18871" y="21600"/>
                  </a:moveTo>
                  <a:lnTo>
                    <a:pt x="0" y="5091"/>
                  </a:lnTo>
                  <a:lnTo>
                    <a:pt x="2387" y="0"/>
                  </a:lnTo>
                  <a:lnTo>
                    <a:pt x="21600" y="16508"/>
                  </a:lnTo>
                  <a:lnTo>
                    <a:pt x="18871" y="21600"/>
                  </a:lnTo>
                  <a:close/>
                </a:path>
              </a:pathLst>
            </a:custGeom>
            <a:solidFill>
              <a:srgbClr val="EEF5E0"/>
            </a:solidFill>
            <a:ln w="9525" cap="flat" cmpd="sng">
              <a:noFill/>
              <a:prstDash val="solid"/>
              <a:round/>
            </a:ln>
          </p:spPr>
          <p:txBody>
            <a:bodyPr rtlCol="0" anchor="ctr"/>
            <a:lstStyle/>
            <a:p>
              <a:pPr algn="ctr"/>
            </a:p>
          </p:txBody>
        </p:sp>
        <p:sp>
          <p:nvSpPr>
            <p:cNvPr id="1285" name="曲线"/>
            <p:cNvSpPr/>
            <p:nvPr/>
          </p:nvSpPr>
          <p:spPr>
            <a:xfrm>
              <a:off x="1468088" y="3398154"/>
              <a:ext cx="161580" cy="123471"/>
            </a:xfrm>
            <a:custGeom>
              <a:avLst/>
              <a:gdLst>
                <a:gd name="T1" fmla="*/ 0 w 21600"/>
                <a:gd name="T2" fmla="*/ 0 h 21600"/>
                <a:gd name="T3" fmla="*/ 21600 w 21600"/>
                <a:gd name="T4" fmla="*/ 21600 h 21600"/>
              </a:gdLst>
              <a:ahLst/>
              <a:cxnLst/>
              <a:rect l="T1" t="T2" r="T3" b="T4"/>
              <a:pathLst>
                <a:path w="21600" h="21600">
                  <a:moveTo>
                    <a:pt x="19174" y="21600"/>
                  </a:moveTo>
                  <a:lnTo>
                    <a:pt x="0" y="5128"/>
                  </a:lnTo>
                  <a:lnTo>
                    <a:pt x="2425" y="0"/>
                  </a:lnTo>
                  <a:lnTo>
                    <a:pt x="21600" y="16471"/>
                  </a:lnTo>
                  <a:lnTo>
                    <a:pt x="19174" y="21600"/>
                  </a:lnTo>
                  <a:close/>
                </a:path>
              </a:pathLst>
            </a:custGeom>
            <a:solidFill>
              <a:srgbClr val="EEF5E0"/>
            </a:solidFill>
            <a:ln w="9525" cap="flat" cmpd="sng">
              <a:noFill/>
              <a:prstDash val="solid"/>
              <a:round/>
            </a:ln>
          </p:spPr>
          <p:txBody>
            <a:bodyPr rtlCol="0" anchor="ctr"/>
            <a:lstStyle/>
            <a:p>
              <a:pPr algn="ctr"/>
            </a:p>
          </p:txBody>
        </p:sp>
        <p:sp>
          <p:nvSpPr>
            <p:cNvPr id="1286" name="曲线"/>
            <p:cNvSpPr/>
            <p:nvPr/>
          </p:nvSpPr>
          <p:spPr>
            <a:xfrm>
              <a:off x="1511291" y="3330643"/>
              <a:ext cx="161580" cy="123471"/>
            </a:xfrm>
            <a:custGeom>
              <a:avLst/>
              <a:gdLst>
                <a:gd name="T1" fmla="*/ 0 w 21600"/>
                <a:gd name="T2" fmla="*/ 0 h 21600"/>
                <a:gd name="T3" fmla="*/ 21600 w 21600"/>
                <a:gd name="T4" fmla="*/ 21600 h 21600"/>
              </a:gdLst>
              <a:ahLst/>
              <a:cxnLst/>
              <a:rect l="T1" t="T2" r="T3" b="T4"/>
              <a:pathLst>
                <a:path w="21600" h="21600">
                  <a:moveTo>
                    <a:pt x="19058" y="21600"/>
                  </a:moveTo>
                  <a:lnTo>
                    <a:pt x="0" y="5128"/>
                  </a:lnTo>
                  <a:lnTo>
                    <a:pt x="2425" y="0"/>
                  </a:lnTo>
                  <a:lnTo>
                    <a:pt x="21600" y="16471"/>
                  </a:lnTo>
                  <a:lnTo>
                    <a:pt x="19058" y="21600"/>
                  </a:lnTo>
                  <a:close/>
                </a:path>
              </a:pathLst>
            </a:custGeom>
            <a:solidFill>
              <a:srgbClr val="EEF5E0"/>
            </a:solidFill>
            <a:ln w="9525" cap="flat" cmpd="sng">
              <a:noFill/>
              <a:prstDash val="solid"/>
              <a:round/>
            </a:ln>
          </p:spPr>
          <p:txBody>
            <a:bodyPr rtlCol="0" anchor="ctr"/>
            <a:lstStyle/>
            <a:p>
              <a:pPr algn="ctr"/>
            </a:p>
          </p:txBody>
        </p:sp>
        <p:sp>
          <p:nvSpPr>
            <p:cNvPr id="1287" name="曲线"/>
            <p:cNvSpPr/>
            <p:nvPr/>
          </p:nvSpPr>
          <p:spPr>
            <a:xfrm>
              <a:off x="1551902" y="3263134"/>
              <a:ext cx="222928" cy="164332"/>
            </a:xfrm>
            <a:custGeom>
              <a:avLst/>
              <a:gdLst>
                <a:gd name="T1" fmla="*/ 0 w 21600"/>
                <a:gd name="T2" fmla="*/ 0 h 21600"/>
                <a:gd name="T3" fmla="*/ 21600 w 21600"/>
                <a:gd name="T4" fmla="*/ 21600 h 21600"/>
              </a:gdLst>
              <a:ahLst/>
              <a:cxnLst/>
              <a:rect l="T1" t="T2" r="T3" b="T4"/>
              <a:pathLst>
                <a:path w="21600" h="21600">
                  <a:moveTo>
                    <a:pt x="19841" y="21600"/>
                  </a:moveTo>
                  <a:lnTo>
                    <a:pt x="0" y="3852"/>
                  </a:lnTo>
                  <a:lnTo>
                    <a:pt x="1758" y="0"/>
                  </a:lnTo>
                  <a:lnTo>
                    <a:pt x="21600" y="17747"/>
                  </a:lnTo>
                  <a:lnTo>
                    <a:pt x="19841" y="21600"/>
                  </a:lnTo>
                  <a:close/>
                </a:path>
              </a:pathLst>
            </a:custGeom>
            <a:solidFill>
              <a:srgbClr val="EEF5E0"/>
            </a:solidFill>
            <a:ln w="9525" cap="flat" cmpd="sng">
              <a:noFill/>
              <a:prstDash val="solid"/>
              <a:round/>
            </a:ln>
          </p:spPr>
          <p:txBody>
            <a:bodyPr rtlCol="0" anchor="ctr"/>
            <a:lstStyle/>
            <a:p>
              <a:pPr algn="ctr"/>
            </a:p>
          </p:txBody>
        </p:sp>
        <p:sp>
          <p:nvSpPr>
            <p:cNvPr id="1288" name="曲线"/>
            <p:cNvSpPr/>
            <p:nvPr/>
          </p:nvSpPr>
          <p:spPr>
            <a:xfrm>
              <a:off x="1551902" y="3263134"/>
              <a:ext cx="222928" cy="164332"/>
            </a:xfrm>
            <a:custGeom>
              <a:avLst/>
              <a:gdLst>
                <a:gd name="T1" fmla="*/ 0 w 21600"/>
                <a:gd name="T2" fmla="*/ 0 h 21600"/>
                <a:gd name="T3" fmla="*/ 21600 w 21600"/>
                <a:gd name="T4" fmla="*/ 21600 h 21600"/>
              </a:gdLst>
              <a:ahLst/>
              <a:cxnLst/>
              <a:rect l="T1" t="T2" r="T3" b="T4"/>
              <a:pathLst>
                <a:path w="21600" h="21600">
                  <a:moveTo>
                    <a:pt x="19841" y="21600"/>
                  </a:moveTo>
                  <a:lnTo>
                    <a:pt x="0" y="3852"/>
                  </a:lnTo>
                  <a:lnTo>
                    <a:pt x="1758" y="0"/>
                  </a:lnTo>
                  <a:lnTo>
                    <a:pt x="21600" y="17747"/>
                  </a:lnTo>
                  <a:lnTo>
                    <a:pt x="19841" y="21600"/>
                  </a:lnTo>
                  <a:close/>
                </a:path>
              </a:pathLst>
            </a:custGeom>
            <a:solidFill>
              <a:srgbClr val="EEF5E0"/>
            </a:solidFill>
            <a:ln w="9525" cap="flat" cmpd="sng">
              <a:noFill/>
              <a:prstDash val="solid"/>
              <a:round/>
            </a:ln>
          </p:spPr>
          <p:txBody>
            <a:bodyPr rtlCol="0" anchor="ctr"/>
            <a:lstStyle/>
            <a:p>
              <a:pPr algn="ctr"/>
            </a:p>
          </p:txBody>
        </p:sp>
        <p:sp>
          <p:nvSpPr>
            <p:cNvPr id="1289" name="曲线"/>
            <p:cNvSpPr/>
            <p:nvPr/>
          </p:nvSpPr>
          <p:spPr>
            <a:xfrm>
              <a:off x="1595105" y="3195624"/>
              <a:ext cx="161580" cy="124359"/>
            </a:xfrm>
            <a:custGeom>
              <a:avLst/>
              <a:gdLst>
                <a:gd name="T1" fmla="*/ 0 w 21600"/>
                <a:gd name="T2" fmla="*/ 0 h 21600"/>
                <a:gd name="T3" fmla="*/ 21600 w 21600"/>
                <a:gd name="T4" fmla="*/ 21600 h 21600"/>
              </a:gdLst>
              <a:ahLst/>
              <a:cxnLst/>
              <a:rect l="T1" t="T2" r="T3" b="T4"/>
              <a:pathLst>
                <a:path w="21600" h="21600">
                  <a:moveTo>
                    <a:pt x="19174" y="21600"/>
                  </a:moveTo>
                  <a:lnTo>
                    <a:pt x="0" y="5091"/>
                  </a:lnTo>
                  <a:lnTo>
                    <a:pt x="2425" y="0"/>
                  </a:lnTo>
                  <a:lnTo>
                    <a:pt x="21600" y="16508"/>
                  </a:lnTo>
                  <a:lnTo>
                    <a:pt x="19174" y="21600"/>
                  </a:lnTo>
                  <a:close/>
                </a:path>
              </a:pathLst>
            </a:custGeom>
            <a:solidFill>
              <a:srgbClr val="EEF5E0"/>
            </a:solidFill>
            <a:ln w="9525" cap="flat" cmpd="sng">
              <a:noFill/>
              <a:prstDash val="solid"/>
              <a:round/>
            </a:ln>
          </p:spPr>
          <p:txBody>
            <a:bodyPr rtlCol="0" anchor="ctr"/>
            <a:lstStyle/>
            <a:p>
              <a:pPr algn="ctr"/>
            </a:p>
          </p:txBody>
        </p:sp>
        <p:sp>
          <p:nvSpPr>
            <p:cNvPr id="1290" name="曲线"/>
            <p:cNvSpPr/>
            <p:nvPr/>
          </p:nvSpPr>
          <p:spPr>
            <a:xfrm>
              <a:off x="1635717" y="3128115"/>
              <a:ext cx="164172" cy="124359"/>
            </a:xfrm>
            <a:custGeom>
              <a:avLst/>
              <a:gdLst>
                <a:gd name="T1" fmla="*/ 0 w 21600"/>
                <a:gd name="T2" fmla="*/ 0 h 21600"/>
                <a:gd name="T3" fmla="*/ 21600 w 21600"/>
                <a:gd name="T4" fmla="*/ 21600 h 21600"/>
              </a:gdLst>
              <a:ahLst/>
              <a:cxnLst/>
              <a:rect l="T1" t="T2" r="T3" b="T4"/>
              <a:pathLst>
                <a:path w="21600" h="21600">
                  <a:moveTo>
                    <a:pt x="19098" y="21600"/>
                  </a:moveTo>
                  <a:lnTo>
                    <a:pt x="0" y="5091"/>
                  </a:lnTo>
                  <a:lnTo>
                    <a:pt x="2728" y="0"/>
                  </a:lnTo>
                  <a:lnTo>
                    <a:pt x="21600" y="16508"/>
                  </a:lnTo>
                  <a:lnTo>
                    <a:pt x="19098" y="21600"/>
                  </a:lnTo>
                  <a:close/>
                </a:path>
              </a:pathLst>
            </a:custGeom>
            <a:solidFill>
              <a:srgbClr val="EEF5E0"/>
            </a:solidFill>
            <a:ln w="9525" cap="flat" cmpd="sng">
              <a:noFill/>
              <a:prstDash val="solid"/>
              <a:round/>
            </a:ln>
          </p:spPr>
          <p:txBody>
            <a:bodyPr rtlCol="0" anchor="ctr"/>
            <a:lstStyle/>
            <a:p>
              <a:pPr algn="ctr"/>
            </a:p>
          </p:txBody>
        </p:sp>
        <p:sp>
          <p:nvSpPr>
            <p:cNvPr id="1291" name="曲线"/>
            <p:cNvSpPr/>
            <p:nvPr/>
          </p:nvSpPr>
          <p:spPr>
            <a:xfrm>
              <a:off x="1678920" y="3060605"/>
              <a:ext cx="161580" cy="124359"/>
            </a:xfrm>
            <a:custGeom>
              <a:avLst/>
              <a:gdLst>
                <a:gd name="T1" fmla="*/ 0 w 21600"/>
                <a:gd name="T2" fmla="*/ 0 h 21600"/>
                <a:gd name="T3" fmla="*/ 21600 w 21600"/>
                <a:gd name="T4" fmla="*/ 21600 h 21600"/>
              </a:gdLst>
              <a:ahLst/>
              <a:cxnLst/>
              <a:rect l="T1" t="T2" r="T3" b="T4"/>
              <a:pathLst>
                <a:path w="21600" h="21600">
                  <a:moveTo>
                    <a:pt x="19174" y="21600"/>
                  </a:moveTo>
                  <a:lnTo>
                    <a:pt x="0" y="5245"/>
                  </a:lnTo>
                  <a:lnTo>
                    <a:pt x="2425" y="0"/>
                  </a:lnTo>
                  <a:lnTo>
                    <a:pt x="21600" y="16508"/>
                  </a:lnTo>
                  <a:lnTo>
                    <a:pt x="19174" y="21600"/>
                  </a:lnTo>
                  <a:close/>
                </a:path>
              </a:pathLst>
            </a:custGeom>
            <a:solidFill>
              <a:srgbClr val="EEF5E0"/>
            </a:solidFill>
            <a:ln w="9525" cap="flat" cmpd="sng">
              <a:noFill/>
              <a:prstDash val="solid"/>
              <a:round/>
            </a:ln>
          </p:spPr>
          <p:txBody>
            <a:bodyPr rtlCol="0" anchor="ctr"/>
            <a:lstStyle/>
            <a:p>
              <a:pPr algn="ctr"/>
            </a:p>
          </p:txBody>
        </p:sp>
        <p:sp>
          <p:nvSpPr>
            <p:cNvPr id="1292" name="曲线"/>
            <p:cNvSpPr/>
            <p:nvPr/>
          </p:nvSpPr>
          <p:spPr>
            <a:xfrm>
              <a:off x="1722123" y="2991319"/>
              <a:ext cx="222928" cy="166109"/>
            </a:xfrm>
            <a:custGeom>
              <a:avLst/>
              <a:gdLst>
                <a:gd name="T1" fmla="*/ 0 w 21600"/>
                <a:gd name="T2" fmla="*/ 0 h 21600"/>
                <a:gd name="T3" fmla="*/ 21600 w 21600"/>
                <a:gd name="T4" fmla="*/ 21600 h 21600"/>
              </a:gdLst>
              <a:ahLst/>
              <a:cxnLst/>
              <a:rect l="T1" t="T2" r="T3" b="T4"/>
              <a:pathLst>
                <a:path w="21600" h="21600">
                  <a:moveTo>
                    <a:pt x="19590" y="21600"/>
                  </a:moveTo>
                  <a:lnTo>
                    <a:pt x="0" y="4158"/>
                  </a:lnTo>
                  <a:lnTo>
                    <a:pt x="1758" y="0"/>
                  </a:lnTo>
                  <a:lnTo>
                    <a:pt x="21600" y="17788"/>
                  </a:lnTo>
                  <a:lnTo>
                    <a:pt x="19590" y="21600"/>
                  </a:lnTo>
                  <a:close/>
                </a:path>
              </a:pathLst>
            </a:custGeom>
            <a:solidFill>
              <a:srgbClr val="EEF5E0"/>
            </a:solidFill>
            <a:ln w="9525" cap="flat" cmpd="sng">
              <a:noFill/>
              <a:prstDash val="solid"/>
              <a:round/>
            </a:ln>
          </p:spPr>
          <p:txBody>
            <a:bodyPr rtlCol="0" anchor="ctr"/>
            <a:lstStyle/>
            <a:p>
              <a:pPr algn="ctr"/>
            </a:p>
          </p:txBody>
        </p:sp>
        <p:sp>
          <p:nvSpPr>
            <p:cNvPr id="1293" name="曲线"/>
            <p:cNvSpPr/>
            <p:nvPr/>
          </p:nvSpPr>
          <p:spPr>
            <a:xfrm>
              <a:off x="2407327" y="2002658"/>
              <a:ext cx="89862" cy="92381"/>
            </a:xfrm>
            <a:custGeom>
              <a:avLst/>
              <a:gdLst>
                <a:gd name="T1" fmla="*/ 0 w 21600"/>
                <a:gd name="T2" fmla="*/ 0 h 21600"/>
                <a:gd name="T3" fmla="*/ 21600 w 21600"/>
                <a:gd name="T4" fmla="*/ 21600 h 21600"/>
              </a:gdLst>
              <a:ahLst/>
              <a:cxnLst/>
              <a:rect l="T1" t="T2" r="T3" b="T4"/>
              <a:pathLst>
                <a:path w="21600" h="21600">
                  <a:moveTo>
                    <a:pt x="18654" y="15709"/>
                  </a:moveTo>
                  <a:cubicBezTo>
                    <a:pt x="15709" y="20127"/>
                    <a:pt x="10309" y="21600"/>
                    <a:pt x="5890" y="18654"/>
                  </a:cubicBezTo>
                  <a:cubicBezTo>
                    <a:pt x="1472" y="15709"/>
                    <a:pt x="0" y="10309"/>
                    <a:pt x="2945" y="5890"/>
                  </a:cubicBezTo>
                  <a:cubicBezTo>
                    <a:pt x="5890" y="1472"/>
                    <a:pt x="11290" y="0"/>
                    <a:pt x="15709" y="2945"/>
                  </a:cubicBezTo>
                  <a:cubicBezTo>
                    <a:pt x="20127" y="5890"/>
                    <a:pt x="21600" y="11781"/>
                    <a:pt x="18654" y="15709"/>
                  </a:cubicBezTo>
                  <a:close/>
                </a:path>
              </a:pathLst>
            </a:custGeom>
            <a:solidFill>
              <a:srgbClr val="D8EFEC"/>
            </a:solidFill>
            <a:ln w="9525" cap="flat" cmpd="sng">
              <a:noFill/>
              <a:prstDash val="solid"/>
              <a:round/>
            </a:ln>
          </p:spPr>
          <p:txBody>
            <a:bodyPr rtlCol="0" anchor="ctr"/>
            <a:lstStyle/>
            <a:p>
              <a:pPr algn="ctr"/>
            </a:p>
          </p:txBody>
        </p:sp>
        <p:sp>
          <p:nvSpPr>
            <p:cNvPr id="1294" name="曲线"/>
            <p:cNvSpPr/>
            <p:nvPr/>
          </p:nvSpPr>
          <p:spPr>
            <a:xfrm>
              <a:off x="2371037" y="1890734"/>
              <a:ext cx="77765" cy="79945"/>
            </a:xfrm>
            <a:custGeom>
              <a:avLst/>
              <a:gdLst>
                <a:gd name="T1" fmla="*/ 0 w 21600"/>
                <a:gd name="T2" fmla="*/ 0 h 21600"/>
                <a:gd name="T3" fmla="*/ 21600 w 21600"/>
                <a:gd name="T4" fmla="*/ 21600 h 21600"/>
              </a:gdLst>
              <a:ahLst/>
              <a:cxnLst/>
              <a:rect l="T1" t="T2" r="T3" b="T4"/>
              <a:pathLst>
                <a:path w="21600" h="21600">
                  <a:moveTo>
                    <a:pt x="18757" y="15915"/>
                  </a:moveTo>
                  <a:cubicBezTo>
                    <a:pt x="15915" y="20463"/>
                    <a:pt x="10231" y="21600"/>
                    <a:pt x="5684" y="18757"/>
                  </a:cubicBezTo>
                  <a:cubicBezTo>
                    <a:pt x="1136" y="15915"/>
                    <a:pt x="0" y="10231"/>
                    <a:pt x="2842" y="5684"/>
                  </a:cubicBezTo>
                  <a:cubicBezTo>
                    <a:pt x="5684" y="1705"/>
                    <a:pt x="11368" y="0"/>
                    <a:pt x="15915" y="2842"/>
                  </a:cubicBezTo>
                  <a:cubicBezTo>
                    <a:pt x="20463" y="5684"/>
                    <a:pt x="21600" y="11368"/>
                    <a:pt x="18757" y="15915"/>
                  </a:cubicBezTo>
                  <a:close/>
                </a:path>
              </a:pathLst>
            </a:custGeom>
            <a:solidFill>
              <a:srgbClr val="D8EFEC"/>
            </a:solidFill>
            <a:ln w="9525" cap="flat" cmpd="sng">
              <a:noFill/>
              <a:prstDash val="solid"/>
              <a:round/>
            </a:ln>
          </p:spPr>
          <p:txBody>
            <a:bodyPr rtlCol="0" anchor="ctr"/>
            <a:lstStyle/>
            <a:p>
              <a:pPr algn="ctr"/>
            </a:p>
          </p:txBody>
        </p:sp>
        <p:sp>
          <p:nvSpPr>
            <p:cNvPr id="1295" name="曲线"/>
            <p:cNvSpPr/>
            <p:nvPr/>
          </p:nvSpPr>
          <p:spPr>
            <a:xfrm>
              <a:off x="2227601" y="1960908"/>
              <a:ext cx="49252" cy="49744"/>
            </a:xfrm>
            <a:custGeom>
              <a:avLst/>
              <a:gdLst>
                <a:gd name="T1" fmla="*/ 0 w 21600"/>
                <a:gd name="T2" fmla="*/ 0 h 21600"/>
                <a:gd name="T3" fmla="*/ 21600 w 21600"/>
                <a:gd name="T4" fmla="*/ 21600 h 21600"/>
              </a:gdLst>
              <a:ahLst/>
              <a:cxnLst/>
              <a:rect l="T1" t="T2" r="T3" b="T4"/>
              <a:pathLst>
                <a:path w="21600" h="21600">
                  <a:moveTo>
                    <a:pt x="18899" y="16199"/>
                  </a:moveTo>
                  <a:cubicBezTo>
                    <a:pt x="15299" y="20700"/>
                    <a:pt x="9900" y="21600"/>
                    <a:pt x="5400" y="18900"/>
                  </a:cubicBezTo>
                  <a:cubicBezTo>
                    <a:pt x="899" y="16199"/>
                    <a:pt x="0" y="9900"/>
                    <a:pt x="2700" y="5400"/>
                  </a:cubicBezTo>
                  <a:cubicBezTo>
                    <a:pt x="5400" y="899"/>
                    <a:pt x="10800" y="0"/>
                    <a:pt x="15299" y="2699"/>
                  </a:cubicBezTo>
                  <a:cubicBezTo>
                    <a:pt x="19800" y="5400"/>
                    <a:pt x="21600" y="11699"/>
                    <a:pt x="18899" y="16199"/>
                  </a:cubicBezTo>
                  <a:close/>
                </a:path>
              </a:pathLst>
            </a:custGeom>
            <a:solidFill>
              <a:srgbClr val="D8EFEC"/>
            </a:solidFill>
            <a:ln w="9525" cap="flat" cmpd="sng">
              <a:noFill/>
              <a:prstDash val="solid"/>
              <a:round/>
            </a:ln>
          </p:spPr>
          <p:txBody>
            <a:bodyPr rtlCol="0" anchor="ctr"/>
            <a:lstStyle/>
            <a:p>
              <a:pPr algn="ctr"/>
            </a:p>
          </p:txBody>
        </p:sp>
        <p:sp>
          <p:nvSpPr>
            <p:cNvPr id="1296" name="曲线"/>
            <p:cNvSpPr/>
            <p:nvPr/>
          </p:nvSpPr>
          <p:spPr>
            <a:xfrm>
              <a:off x="1940732" y="3240038"/>
              <a:ext cx="71717" cy="71062"/>
            </a:xfrm>
            <a:custGeom>
              <a:avLst/>
              <a:gdLst>
                <a:gd name="T1" fmla="*/ 0 w 21600"/>
                <a:gd name="T2" fmla="*/ 0 h 21600"/>
                <a:gd name="T3" fmla="*/ 21600 w 21600"/>
                <a:gd name="T4" fmla="*/ 21600 h 21600"/>
              </a:gdLst>
              <a:ahLst/>
              <a:cxnLst/>
              <a:rect l="T1" t="T2" r="T3" b="T4"/>
              <a:pathLst>
                <a:path w="21600" h="21600">
                  <a:moveTo>
                    <a:pt x="18514" y="15882"/>
                  </a:moveTo>
                  <a:cubicBezTo>
                    <a:pt x="16045" y="20329"/>
                    <a:pt x="9874" y="21600"/>
                    <a:pt x="5554" y="19058"/>
                  </a:cubicBezTo>
                  <a:cubicBezTo>
                    <a:pt x="1234" y="15882"/>
                    <a:pt x="0" y="10164"/>
                    <a:pt x="3085" y="5717"/>
                  </a:cubicBezTo>
                  <a:cubicBezTo>
                    <a:pt x="5554" y="1270"/>
                    <a:pt x="11725" y="0"/>
                    <a:pt x="16045" y="2541"/>
                  </a:cubicBezTo>
                  <a:cubicBezTo>
                    <a:pt x="20365" y="5717"/>
                    <a:pt x="21600" y="11435"/>
                    <a:pt x="18514" y="15882"/>
                  </a:cubicBezTo>
                  <a:close/>
                </a:path>
              </a:pathLst>
            </a:custGeom>
            <a:solidFill>
              <a:srgbClr val="D8EFEC"/>
            </a:solidFill>
            <a:ln w="9525" cap="flat" cmpd="sng">
              <a:noFill/>
              <a:prstDash val="solid"/>
              <a:round/>
            </a:ln>
          </p:spPr>
          <p:txBody>
            <a:bodyPr rtlCol="0" anchor="ctr"/>
            <a:lstStyle/>
            <a:p>
              <a:pPr algn="ctr"/>
            </a:p>
          </p:txBody>
        </p:sp>
        <p:sp>
          <p:nvSpPr>
            <p:cNvPr id="1297" name="曲线"/>
            <p:cNvSpPr/>
            <p:nvPr/>
          </p:nvSpPr>
          <p:spPr>
            <a:xfrm>
              <a:off x="1856917" y="2903379"/>
              <a:ext cx="69125" cy="71062"/>
            </a:xfrm>
            <a:custGeom>
              <a:avLst/>
              <a:gdLst>
                <a:gd name="T1" fmla="*/ 0 w 21600"/>
                <a:gd name="T2" fmla="*/ 0 h 21600"/>
                <a:gd name="T3" fmla="*/ 21600 w 21600"/>
                <a:gd name="T4" fmla="*/ 21600 h 21600"/>
              </a:gdLst>
              <a:ahLst/>
              <a:cxnLst/>
              <a:rect l="T1" t="T2" r="T3" b="T4"/>
              <a:pathLst>
                <a:path w="21600" h="21600">
                  <a:moveTo>
                    <a:pt x="19058" y="15882"/>
                  </a:moveTo>
                  <a:cubicBezTo>
                    <a:pt x="15882" y="20329"/>
                    <a:pt x="10164" y="21600"/>
                    <a:pt x="5717" y="18423"/>
                  </a:cubicBezTo>
                  <a:cubicBezTo>
                    <a:pt x="1270" y="15882"/>
                    <a:pt x="0" y="10164"/>
                    <a:pt x="3176" y="5717"/>
                  </a:cubicBezTo>
                  <a:cubicBezTo>
                    <a:pt x="5717" y="1270"/>
                    <a:pt x="11435" y="0"/>
                    <a:pt x="15882" y="2541"/>
                  </a:cubicBezTo>
                  <a:cubicBezTo>
                    <a:pt x="20329" y="5717"/>
                    <a:pt x="21600" y="11435"/>
                    <a:pt x="19058" y="15882"/>
                  </a:cubicBezTo>
                  <a:close/>
                </a:path>
              </a:pathLst>
            </a:custGeom>
            <a:solidFill>
              <a:srgbClr val="AFD3D1"/>
            </a:solidFill>
            <a:ln w="9525" cap="flat" cmpd="sng">
              <a:noFill/>
              <a:prstDash val="solid"/>
              <a:round/>
            </a:ln>
          </p:spPr>
          <p:txBody>
            <a:bodyPr rtlCol="0" anchor="ctr"/>
            <a:lstStyle/>
            <a:p>
              <a:pPr algn="ctr"/>
            </a:p>
          </p:txBody>
        </p:sp>
        <p:sp>
          <p:nvSpPr>
            <p:cNvPr id="1298" name="曲线"/>
            <p:cNvSpPr/>
            <p:nvPr/>
          </p:nvSpPr>
          <p:spPr>
            <a:xfrm>
              <a:off x="2024546" y="2743487"/>
              <a:ext cx="49252" cy="50632"/>
            </a:xfrm>
            <a:custGeom>
              <a:avLst/>
              <a:gdLst>
                <a:gd name="T1" fmla="*/ 0 w 21600"/>
                <a:gd name="T2" fmla="*/ 0 h 21600"/>
                <a:gd name="T3" fmla="*/ 21600 w 21600"/>
                <a:gd name="T4" fmla="*/ 21600 h 21600"/>
              </a:gdLst>
              <a:ahLst/>
              <a:cxnLst/>
              <a:rect l="T1" t="T2" r="T3" b="T4"/>
              <a:pathLst>
                <a:path w="21600" h="21600">
                  <a:moveTo>
                    <a:pt x="18899" y="15300"/>
                  </a:moveTo>
                  <a:cubicBezTo>
                    <a:pt x="16199" y="19799"/>
                    <a:pt x="9900" y="21600"/>
                    <a:pt x="6300" y="18899"/>
                  </a:cubicBezTo>
                  <a:cubicBezTo>
                    <a:pt x="1799" y="16200"/>
                    <a:pt x="0" y="9899"/>
                    <a:pt x="2700" y="5399"/>
                  </a:cubicBezTo>
                  <a:cubicBezTo>
                    <a:pt x="5400" y="1800"/>
                    <a:pt x="11699" y="0"/>
                    <a:pt x="16199" y="2700"/>
                  </a:cubicBezTo>
                  <a:cubicBezTo>
                    <a:pt x="19800" y="5399"/>
                    <a:pt x="21600" y="11700"/>
                    <a:pt x="18899" y="15300"/>
                  </a:cubicBezTo>
                  <a:close/>
                </a:path>
              </a:pathLst>
            </a:custGeom>
            <a:solidFill>
              <a:srgbClr val="85ACB2"/>
            </a:solidFill>
            <a:ln w="9525" cap="flat" cmpd="sng">
              <a:noFill/>
              <a:prstDash val="solid"/>
              <a:round/>
            </a:ln>
          </p:spPr>
          <p:txBody>
            <a:bodyPr rtlCol="0" anchor="ctr"/>
            <a:lstStyle/>
            <a:p>
              <a:pPr algn="ctr"/>
            </a:p>
          </p:txBody>
        </p:sp>
        <p:sp>
          <p:nvSpPr>
            <p:cNvPr id="1299" name="曲线"/>
            <p:cNvSpPr/>
            <p:nvPr/>
          </p:nvSpPr>
          <p:spPr>
            <a:xfrm>
              <a:off x="1692745" y="2932692"/>
              <a:ext cx="45795" cy="46190"/>
            </a:xfrm>
            <a:custGeom>
              <a:avLst/>
              <a:gdLst>
                <a:gd name="T1" fmla="*/ 0 w 21600"/>
                <a:gd name="T2" fmla="*/ 0 h 21600"/>
                <a:gd name="T3" fmla="*/ 21600 w 21600"/>
                <a:gd name="T4" fmla="*/ 21600 h 21600"/>
              </a:gdLst>
              <a:ahLst/>
              <a:cxnLst/>
              <a:rect l="T1" t="T2" r="T3" b="T4"/>
              <a:pathLst>
                <a:path w="21600" h="21600">
                  <a:moveTo>
                    <a:pt x="18654" y="15709"/>
                  </a:moveTo>
                  <a:cubicBezTo>
                    <a:pt x="15709" y="20618"/>
                    <a:pt x="9818" y="21600"/>
                    <a:pt x="5890" y="18654"/>
                  </a:cubicBezTo>
                  <a:cubicBezTo>
                    <a:pt x="981" y="15709"/>
                    <a:pt x="0" y="10800"/>
                    <a:pt x="2945" y="5890"/>
                  </a:cubicBezTo>
                  <a:cubicBezTo>
                    <a:pt x="5890" y="1963"/>
                    <a:pt x="11781" y="0"/>
                    <a:pt x="15709" y="2945"/>
                  </a:cubicBezTo>
                  <a:cubicBezTo>
                    <a:pt x="20618" y="5890"/>
                    <a:pt x="21600" y="11781"/>
                    <a:pt x="18654" y="15709"/>
                  </a:cubicBezTo>
                  <a:close/>
                </a:path>
              </a:pathLst>
            </a:custGeom>
            <a:solidFill>
              <a:srgbClr val="AFD3D1"/>
            </a:solidFill>
            <a:ln w="9525" cap="flat" cmpd="sng">
              <a:noFill/>
              <a:prstDash val="solid"/>
              <a:round/>
            </a:ln>
          </p:spPr>
          <p:txBody>
            <a:bodyPr rtlCol="0" anchor="ctr"/>
            <a:lstStyle/>
            <a:p>
              <a:pPr algn="ctr"/>
            </a:p>
          </p:txBody>
        </p:sp>
        <p:sp>
          <p:nvSpPr>
            <p:cNvPr id="1300" name="曲线"/>
            <p:cNvSpPr/>
            <p:nvPr/>
          </p:nvSpPr>
          <p:spPr>
            <a:xfrm>
              <a:off x="1722123" y="3319984"/>
              <a:ext cx="382781" cy="227400"/>
            </a:xfrm>
            <a:custGeom>
              <a:avLst/>
              <a:gdLst>
                <a:gd name="T1" fmla="*/ 0 w 21600"/>
                <a:gd name="T2" fmla="*/ 0 h 21600"/>
                <a:gd name="T3" fmla="*/ 21600 w 21600"/>
                <a:gd name="T4" fmla="*/ 21600 h 21600"/>
              </a:gdLst>
              <a:ahLst/>
              <a:cxnLst/>
              <a:rect l="T1" t="T2" r="T3" b="T4"/>
              <a:pathLst>
                <a:path w="21600" h="21600">
                  <a:moveTo>
                    <a:pt x="21484" y="7600"/>
                  </a:moveTo>
                  <a:cubicBezTo>
                    <a:pt x="21484" y="7600"/>
                    <a:pt x="20791" y="16000"/>
                    <a:pt x="17788" y="19800"/>
                  </a:cubicBezTo>
                  <a:cubicBezTo>
                    <a:pt x="16402" y="21600"/>
                    <a:pt x="7508" y="19200"/>
                    <a:pt x="3811" y="16399"/>
                  </a:cubicBezTo>
                  <a:cubicBezTo>
                    <a:pt x="0" y="13599"/>
                    <a:pt x="577" y="12599"/>
                    <a:pt x="3003" y="7000"/>
                  </a:cubicBezTo>
                  <a:cubicBezTo>
                    <a:pt x="5313" y="1199"/>
                    <a:pt x="21600" y="0"/>
                    <a:pt x="21484" y="7600"/>
                  </a:cubicBezTo>
                  <a:close/>
                </a:path>
              </a:pathLst>
            </a:custGeom>
            <a:solidFill>
              <a:srgbClr val="FCC7AB"/>
            </a:solidFill>
            <a:ln w="9525" cap="flat" cmpd="sng">
              <a:noFill/>
              <a:prstDash val="solid"/>
              <a:round/>
            </a:ln>
          </p:spPr>
          <p:txBody>
            <a:bodyPr rtlCol="0" anchor="ctr"/>
            <a:lstStyle/>
            <a:p>
              <a:pPr algn="ctr"/>
            </a:p>
          </p:txBody>
        </p:sp>
        <p:sp>
          <p:nvSpPr>
            <p:cNvPr id="1301" name="曲线"/>
            <p:cNvSpPr/>
            <p:nvPr/>
          </p:nvSpPr>
          <p:spPr>
            <a:xfrm>
              <a:off x="1750637" y="3052610"/>
              <a:ext cx="474372" cy="239836"/>
            </a:xfrm>
            <a:custGeom>
              <a:avLst/>
              <a:gdLst>
                <a:gd name="T1" fmla="*/ 0 w 21600"/>
                <a:gd name="T2" fmla="*/ 0 h 21600"/>
                <a:gd name="T3" fmla="*/ 21600 w 21600"/>
                <a:gd name="T4" fmla="*/ 21600 h 21600"/>
              </a:gdLst>
              <a:ahLst/>
              <a:cxnLst/>
              <a:rect l="T1" t="T2" r="T3" b="T4"/>
              <a:pathLst>
                <a:path w="21600" h="21600">
                  <a:moveTo>
                    <a:pt x="18620" y="4357"/>
                  </a:moveTo>
                  <a:cubicBezTo>
                    <a:pt x="18620" y="4357"/>
                    <a:pt x="21599" y="6442"/>
                    <a:pt x="20762" y="12505"/>
                  </a:cubicBezTo>
                  <a:cubicBezTo>
                    <a:pt x="19644" y="21221"/>
                    <a:pt x="17503" y="20842"/>
                    <a:pt x="14989" y="21410"/>
                  </a:cubicBezTo>
                  <a:cubicBezTo>
                    <a:pt x="14244" y="21600"/>
                    <a:pt x="3072" y="16484"/>
                    <a:pt x="1489" y="14968"/>
                  </a:cubicBezTo>
                  <a:cubicBezTo>
                    <a:pt x="0" y="13642"/>
                    <a:pt x="93" y="4926"/>
                    <a:pt x="3631" y="2463"/>
                  </a:cubicBezTo>
                  <a:cubicBezTo>
                    <a:pt x="7262" y="0"/>
                    <a:pt x="18620" y="4357"/>
                    <a:pt x="18620" y="4357"/>
                  </a:cubicBezTo>
                  <a:close/>
                </a:path>
              </a:pathLst>
            </a:custGeom>
            <a:solidFill>
              <a:srgbClr val="FCC7AB"/>
            </a:solidFill>
            <a:ln w="9525" cap="flat" cmpd="sng">
              <a:noFill/>
              <a:prstDash val="solid"/>
              <a:round/>
            </a:ln>
          </p:spPr>
          <p:txBody>
            <a:bodyPr rtlCol="0" anchor="ctr"/>
            <a:lstStyle/>
            <a:p>
              <a:pPr algn="ctr"/>
            </a:p>
          </p:txBody>
        </p:sp>
        <p:sp>
          <p:nvSpPr>
            <p:cNvPr id="1302" name="曲线"/>
            <p:cNvSpPr/>
            <p:nvPr/>
          </p:nvSpPr>
          <p:spPr>
            <a:xfrm>
              <a:off x="1934684" y="2820768"/>
              <a:ext cx="429441" cy="242502"/>
            </a:xfrm>
            <a:custGeom>
              <a:avLst/>
              <a:gdLst>
                <a:gd name="T1" fmla="*/ 0 w 21600"/>
                <a:gd name="T2" fmla="*/ 0 h 21600"/>
                <a:gd name="T3" fmla="*/ 21600 w 21600"/>
                <a:gd name="T4" fmla="*/ 21600 h 21600"/>
              </a:gdLst>
              <a:ahLst/>
              <a:cxnLst/>
              <a:rect l="T1" t="T2" r="T3" b="T4"/>
              <a:pathLst>
                <a:path w="21600" h="21600">
                  <a:moveTo>
                    <a:pt x="15531" y="1502"/>
                  </a:moveTo>
                  <a:cubicBezTo>
                    <a:pt x="15531" y="1502"/>
                    <a:pt x="21600" y="1126"/>
                    <a:pt x="21497" y="4132"/>
                  </a:cubicBezTo>
                  <a:cubicBezTo>
                    <a:pt x="21497" y="7325"/>
                    <a:pt x="20365" y="14274"/>
                    <a:pt x="19542" y="16716"/>
                  </a:cubicBezTo>
                  <a:cubicBezTo>
                    <a:pt x="17999" y="21600"/>
                    <a:pt x="7405" y="19909"/>
                    <a:pt x="5554" y="19533"/>
                  </a:cubicBezTo>
                  <a:cubicBezTo>
                    <a:pt x="3702" y="19158"/>
                    <a:pt x="0" y="16716"/>
                    <a:pt x="2982" y="8264"/>
                  </a:cubicBezTo>
                  <a:cubicBezTo>
                    <a:pt x="5965" y="0"/>
                    <a:pt x="15531" y="1502"/>
                    <a:pt x="15531" y="1502"/>
                  </a:cubicBezTo>
                  <a:close/>
                </a:path>
              </a:pathLst>
            </a:custGeom>
            <a:solidFill>
              <a:srgbClr val="FCC7AB"/>
            </a:solidFill>
            <a:ln w="9525" cap="flat" cmpd="sng">
              <a:noFill/>
              <a:prstDash val="solid"/>
              <a:round/>
            </a:ln>
          </p:spPr>
          <p:txBody>
            <a:bodyPr rtlCol="0" anchor="ctr"/>
            <a:lstStyle/>
            <a:p>
              <a:pPr algn="ctr"/>
            </a:p>
          </p:txBody>
        </p:sp>
        <p:sp>
          <p:nvSpPr>
            <p:cNvPr id="1303" name="曲线"/>
            <p:cNvSpPr/>
            <p:nvPr/>
          </p:nvSpPr>
          <p:spPr>
            <a:xfrm>
              <a:off x="2241426" y="2602250"/>
              <a:ext cx="260084" cy="238060"/>
            </a:xfrm>
            <a:custGeom>
              <a:avLst/>
              <a:gdLst>
                <a:gd name="T1" fmla="*/ 0 w 21600"/>
                <a:gd name="T2" fmla="*/ 0 h 21600"/>
                <a:gd name="T3" fmla="*/ 21600 w 21600"/>
                <a:gd name="T4" fmla="*/ 21600 h 21600"/>
              </a:gdLst>
              <a:ahLst/>
              <a:cxnLst/>
              <a:rect l="T1" t="T2" r="T3" b="T4"/>
              <a:pathLst>
                <a:path w="21600" h="21600">
                  <a:moveTo>
                    <a:pt x="8844" y="3440"/>
                  </a:moveTo>
                  <a:cubicBezTo>
                    <a:pt x="8844" y="3440"/>
                    <a:pt x="0" y="10704"/>
                    <a:pt x="6462" y="16056"/>
                  </a:cubicBezTo>
                  <a:cubicBezTo>
                    <a:pt x="13096" y="21600"/>
                    <a:pt x="15307" y="19306"/>
                    <a:pt x="17518" y="18350"/>
                  </a:cubicBezTo>
                  <a:cubicBezTo>
                    <a:pt x="20749" y="17394"/>
                    <a:pt x="21600" y="6690"/>
                    <a:pt x="20409" y="4014"/>
                  </a:cubicBezTo>
                  <a:cubicBezTo>
                    <a:pt x="18708" y="191"/>
                    <a:pt x="13266" y="0"/>
                    <a:pt x="8844" y="3440"/>
                  </a:cubicBezTo>
                  <a:close/>
                </a:path>
              </a:pathLst>
            </a:custGeom>
            <a:solidFill>
              <a:srgbClr val="FCC7AB"/>
            </a:solidFill>
            <a:ln w="9525" cap="flat" cmpd="sng">
              <a:noFill/>
              <a:prstDash val="solid"/>
              <a:round/>
            </a:ln>
          </p:spPr>
          <p:txBody>
            <a:bodyPr rtlCol="0" anchor="ctr"/>
            <a:lstStyle/>
            <a:p>
              <a:pPr algn="ctr"/>
            </a:p>
          </p:txBody>
        </p:sp>
        <p:sp>
          <p:nvSpPr>
            <p:cNvPr id="1304" name="曲线"/>
            <p:cNvSpPr/>
            <p:nvPr/>
          </p:nvSpPr>
          <p:spPr>
            <a:xfrm>
              <a:off x="2390910" y="2659100"/>
              <a:ext cx="159852" cy="158114"/>
            </a:xfrm>
            <a:custGeom>
              <a:avLst/>
              <a:gdLst>
                <a:gd name="T1" fmla="*/ 0 w 21600"/>
                <a:gd name="T2" fmla="*/ 0 h 21600"/>
                <a:gd name="T3" fmla="*/ 21600 w 21600"/>
                <a:gd name="T4" fmla="*/ 21600 h 21600"/>
              </a:gdLst>
              <a:ahLst/>
              <a:cxnLst/>
              <a:rect l="T1" t="T2" r="T3" b="T4"/>
              <a:pathLst>
                <a:path w="21600" h="21600">
                  <a:moveTo>
                    <a:pt x="2769" y="0"/>
                  </a:moveTo>
                  <a:cubicBezTo>
                    <a:pt x="2769" y="0"/>
                    <a:pt x="5815" y="6048"/>
                    <a:pt x="6092" y="9504"/>
                  </a:cubicBezTo>
                  <a:cubicBezTo>
                    <a:pt x="6092" y="12960"/>
                    <a:pt x="3323" y="16991"/>
                    <a:pt x="1661" y="19295"/>
                  </a:cubicBezTo>
                  <a:cubicBezTo>
                    <a:pt x="0" y="21600"/>
                    <a:pt x="21600" y="11520"/>
                    <a:pt x="2769" y="0"/>
                  </a:cubicBezTo>
                  <a:close/>
                </a:path>
              </a:pathLst>
            </a:custGeom>
            <a:solidFill>
              <a:srgbClr val="FBE1CB"/>
            </a:solidFill>
            <a:ln w="9525" cap="flat" cmpd="sng">
              <a:noFill/>
              <a:prstDash val="solid"/>
              <a:round/>
            </a:ln>
          </p:spPr>
          <p:txBody>
            <a:bodyPr rtlCol="0" anchor="ctr"/>
            <a:lstStyle/>
            <a:p>
              <a:pPr algn="ctr"/>
            </a:p>
          </p:txBody>
        </p:sp>
        <p:sp>
          <p:nvSpPr>
            <p:cNvPr id="1305" name="曲线"/>
            <p:cNvSpPr/>
            <p:nvPr/>
          </p:nvSpPr>
          <p:spPr>
            <a:xfrm>
              <a:off x="2022819" y="2892719"/>
              <a:ext cx="190094" cy="149231"/>
            </a:xfrm>
            <a:custGeom>
              <a:avLst/>
              <a:gdLst>
                <a:gd name="T1" fmla="*/ 0 w 21600"/>
                <a:gd name="T2" fmla="*/ 0 h 21600"/>
                <a:gd name="T3" fmla="*/ 21600 w 21600"/>
                <a:gd name="T4" fmla="*/ 21600 h 21600"/>
              </a:gdLst>
              <a:ahLst/>
              <a:cxnLst/>
              <a:rect l="T1" t="T2" r="T3" b="T4"/>
              <a:pathLst>
                <a:path w="21600" h="21600">
                  <a:moveTo>
                    <a:pt x="4412" y="2738"/>
                  </a:moveTo>
                  <a:cubicBezTo>
                    <a:pt x="4412" y="2738"/>
                    <a:pt x="0" y="14298"/>
                    <a:pt x="2554" y="17949"/>
                  </a:cubicBezTo>
                  <a:cubicBezTo>
                    <a:pt x="5341" y="21600"/>
                    <a:pt x="16722" y="17340"/>
                    <a:pt x="16722" y="17340"/>
                  </a:cubicBezTo>
                  <a:cubicBezTo>
                    <a:pt x="16722" y="17340"/>
                    <a:pt x="21600" y="5171"/>
                    <a:pt x="18812" y="2738"/>
                  </a:cubicBezTo>
                  <a:cubicBezTo>
                    <a:pt x="15793" y="0"/>
                    <a:pt x="4412" y="2738"/>
                    <a:pt x="4412" y="2738"/>
                  </a:cubicBezTo>
                  <a:close/>
                </a:path>
              </a:pathLst>
            </a:custGeom>
            <a:solidFill>
              <a:srgbClr val="FBE1CB"/>
            </a:solidFill>
            <a:ln w="9525" cap="flat" cmpd="sng">
              <a:noFill/>
              <a:prstDash val="solid"/>
              <a:round/>
            </a:ln>
          </p:spPr>
          <p:txBody>
            <a:bodyPr rtlCol="0" anchor="ctr"/>
            <a:lstStyle/>
            <a:p>
              <a:pPr algn="ctr"/>
            </a:p>
          </p:txBody>
        </p:sp>
        <p:sp>
          <p:nvSpPr>
            <p:cNvPr id="1306" name="曲线"/>
            <p:cNvSpPr/>
            <p:nvPr/>
          </p:nvSpPr>
          <p:spPr>
            <a:xfrm>
              <a:off x="1807666" y="3111237"/>
              <a:ext cx="188366" cy="118142"/>
            </a:xfrm>
            <a:custGeom>
              <a:avLst/>
              <a:gdLst>
                <a:gd name="T1" fmla="*/ 0 w 21600"/>
                <a:gd name="T2" fmla="*/ 0 h 21600"/>
                <a:gd name="T3" fmla="*/ 21600 w 21600"/>
                <a:gd name="T4" fmla="*/ 21600 h 21600"/>
              </a:gdLst>
              <a:ahLst/>
              <a:cxnLst/>
              <a:rect l="T1" t="T2" r="T3" b="T4"/>
              <a:pathLst>
                <a:path w="21600" h="21600">
                  <a:moveTo>
                    <a:pt x="5165" y="0"/>
                  </a:moveTo>
                  <a:cubicBezTo>
                    <a:pt x="5165" y="0"/>
                    <a:pt x="0" y="10028"/>
                    <a:pt x="1643" y="17357"/>
                  </a:cubicBezTo>
                  <a:cubicBezTo>
                    <a:pt x="2347" y="20442"/>
                    <a:pt x="17608" y="21600"/>
                    <a:pt x="17608" y="21600"/>
                  </a:cubicBezTo>
                  <a:cubicBezTo>
                    <a:pt x="17608" y="21600"/>
                    <a:pt x="21600" y="8100"/>
                    <a:pt x="20426" y="5014"/>
                  </a:cubicBezTo>
                  <a:cubicBezTo>
                    <a:pt x="19486" y="1928"/>
                    <a:pt x="5165" y="0"/>
                    <a:pt x="5165" y="0"/>
                  </a:cubicBezTo>
                  <a:close/>
                </a:path>
              </a:pathLst>
            </a:custGeom>
            <a:solidFill>
              <a:srgbClr val="FBE1CB"/>
            </a:solidFill>
            <a:ln w="9525" cap="flat" cmpd="sng">
              <a:noFill/>
              <a:prstDash val="solid"/>
              <a:round/>
            </a:ln>
          </p:spPr>
          <p:txBody>
            <a:bodyPr rtlCol="0" anchor="ctr"/>
            <a:lstStyle/>
            <a:p>
              <a:pPr algn="ctr"/>
            </a:p>
          </p:txBody>
        </p:sp>
        <p:sp>
          <p:nvSpPr>
            <p:cNvPr id="1307" name="曲线"/>
            <p:cNvSpPr/>
            <p:nvPr/>
          </p:nvSpPr>
          <p:spPr>
            <a:xfrm>
              <a:off x="1791248" y="3401707"/>
              <a:ext cx="216880" cy="86164"/>
            </a:xfrm>
            <a:custGeom>
              <a:avLst/>
              <a:gdLst>
                <a:gd name="T1" fmla="*/ 0 w 21600"/>
                <a:gd name="T2" fmla="*/ 0 h 21600"/>
                <a:gd name="T3" fmla="*/ 21600 w 21600"/>
                <a:gd name="T4" fmla="*/ 21600 h 21600"/>
              </a:gdLst>
              <a:ahLst/>
              <a:cxnLst/>
              <a:rect l="T1" t="T2" r="T3" b="T4"/>
              <a:pathLst>
                <a:path w="21600" h="21600">
                  <a:moveTo>
                    <a:pt x="3464" y="0"/>
                  </a:moveTo>
                  <a:cubicBezTo>
                    <a:pt x="3464" y="0"/>
                    <a:pt x="0" y="15278"/>
                    <a:pt x="2037" y="18439"/>
                  </a:cubicBezTo>
                  <a:cubicBezTo>
                    <a:pt x="4075" y="21600"/>
                    <a:pt x="14264" y="18965"/>
                    <a:pt x="14264" y="18965"/>
                  </a:cubicBezTo>
                  <a:cubicBezTo>
                    <a:pt x="14264" y="18965"/>
                    <a:pt x="21600" y="1580"/>
                    <a:pt x="3464" y="0"/>
                  </a:cubicBezTo>
                  <a:close/>
                </a:path>
              </a:pathLst>
            </a:custGeom>
            <a:solidFill>
              <a:srgbClr val="FBE1CB"/>
            </a:solidFill>
            <a:ln w="9525" cap="flat" cmpd="sng">
              <a:noFill/>
              <a:prstDash val="solid"/>
              <a:round/>
            </a:ln>
          </p:spPr>
          <p:txBody>
            <a:bodyPr rtlCol="0" anchor="ctr"/>
            <a:lstStyle/>
            <a:p>
              <a:pPr algn="ctr"/>
            </a:p>
          </p:txBody>
        </p:sp>
        <p:sp>
          <p:nvSpPr>
            <p:cNvPr id="1308" name="曲线"/>
            <p:cNvSpPr/>
            <p:nvPr/>
          </p:nvSpPr>
          <p:spPr>
            <a:xfrm>
              <a:off x="2151564" y="2907820"/>
              <a:ext cx="100231" cy="115476"/>
            </a:xfrm>
            <a:custGeom>
              <a:avLst/>
              <a:gdLst>
                <a:gd name="T1" fmla="*/ 0 w 21600"/>
                <a:gd name="T2" fmla="*/ 0 h 21600"/>
                <a:gd name="T3" fmla="*/ 21600 w 21600"/>
                <a:gd name="T4" fmla="*/ 21600 h 21600"/>
              </a:gdLst>
              <a:ahLst/>
              <a:cxnLst/>
              <a:rect l="T1" t="T2" r="T3" b="T4"/>
              <a:pathLst>
                <a:path w="21600" h="21600">
                  <a:moveTo>
                    <a:pt x="6612" y="0"/>
                  </a:moveTo>
                  <a:cubicBezTo>
                    <a:pt x="6612" y="0"/>
                    <a:pt x="12342" y="10996"/>
                    <a:pt x="6171" y="16494"/>
                  </a:cubicBezTo>
                  <a:cubicBezTo>
                    <a:pt x="0" y="21600"/>
                    <a:pt x="21600" y="11781"/>
                    <a:pt x="6612" y="0"/>
                  </a:cubicBezTo>
                  <a:close/>
                </a:path>
              </a:pathLst>
            </a:custGeom>
            <a:solidFill>
              <a:srgbClr val="DDAD7F"/>
            </a:solidFill>
            <a:ln w="9525" cap="flat" cmpd="sng">
              <a:noFill/>
              <a:prstDash val="solid"/>
              <a:round/>
            </a:ln>
          </p:spPr>
          <p:txBody>
            <a:bodyPr rtlCol="0" anchor="ctr"/>
            <a:lstStyle/>
            <a:p>
              <a:pPr algn="ctr"/>
            </a:p>
          </p:txBody>
        </p:sp>
        <p:sp>
          <p:nvSpPr>
            <p:cNvPr id="1309" name="曲线"/>
            <p:cNvSpPr/>
            <p:nvPr/>
          </p:nvSpPr>
          <p:spPr>
            <a:xfrm>
              <a:off x="1930363" y="3138774"/>
              <a:ext cx="113192" cy="105705"/>
            </a:xfrm>
            <a:custGeom>
              <a:avLst/>
              <a:gdLst>
                <a:gd name="T1" fmla="*/ 0 w 21600"/>
                <a:gd name="T2" fmla="*/ 0 h 21600"/>
                <a:gd name="T3" fmla="*/ 21600 w 21600"/>
                <a:gd name="T4" fmla="*/ 21600 h 21600"/>
              </a:gdLst>
              <a:ahLst/>
              <a:cxnLst/>
              <a:rect l="T1" t="T2" r="T3" b="T4"/>
              <a:pathLst>
                <a:path w="21600" h="21600">
                  <a:moveTo>
                    <a:pt x="10603" y="0"/>
                  </a:moveTo>
                  <a:cubicBezTo>
                    <a:pt x="10603" y="0"/>
                    <a:pt x="11389" y="19007"/>
                    <a:pt x="5890" y="18575"/>
                  </a:cubicBezTo>
                  <a:cubicBezTo>
                    <a:pt x="0" y="18143"/>
                    <a:pt x="21600" y="21600"/>
                    <a:pt x="10603" y="0"/>
                  </a:cubicBezTo>
                  <a:close/>
                </a:path>
              </a:pathLst>
            </a:custGeom>
            <a:solidFill>
              <a:srgbClr val="DDAD7F"/>
            </a:solidFill>
            <a:ln w="9525" cap="flat" cmpd="sng">
              <a:noFill/>
              <a:prstDash val="solid"/>
              <a:round/>
            </a:ln>
          </p:spPr>
          <p:txBody>
            <a:bodyPr rtlCol="0" anchor="ctr"/>
            <a:lstStyle/>
            <a:p>
              <a:pPr algn="ctr"/>
            </a:p>
          </p:txBody>
        </p:sp>
        <p:sp>
          <p:nvSpPr>
            <p:cNvPr id="1310" name="曲线"/>
            <p:cNvSpPr/>
            <p:nvPr/>
          </p:nvSpPr>
          <p:spPr>
            <a:xfrm>
              <a:off x="1924315" y="3416808"/>
              <a:ext cx="49252" cy="61291"/>
            </a:xfrm>
            <a:custGeom>
              <a:avLst/>
              <a:gdLst>
                <a:gd name="T1" fmla="*/ 0 w 21600"/>
                <a:gd name="T2" fmla="*/ 0 h 21600"/>
                <a:gd name="T3" fmla="*/ 21600 w 21600"/>
                <a:gd name="T4" fmla="*/ 21600 h 21600"/>
              </a:gdLst>
              <a:ahLst/>
              <a:cxnLst/>
              <a:rect l="T1" t="T2" r="T3" b="T4"/>
              <a:pathLst>
                <a:path w="21600" h="21600">
                  <a:moveTo>
                    <a:pt x="0" y="0"/>
                  </a:moveTo>
                  <a:cubicBezTo>
                    <a:pt x="0" y="0"/>
                    <a:pt x="8099" y="18620"/>
                    <a:pt x="6300" y="20110"/>
                  </a:cubicBezTo>
                  <a:cubicBezTo>
                    <a:pt x="4499" y="21600"/>
                    <a:pt x="21600" y="8193"/>
                    <a:pt x="0" y="0"/>
                  </a:cubicBezTo>
                  <a:close/>
                </a:path>
              </a:pathLst>
            </a:custGeom>
            <a:solidFill>
              <a:srgbClr val="DDAD7F"/>
            </a:solidFill>
            <a:ln w="9525" cap="flat" cmpd="sng">
              <a:noFill/>
              <a:prstDash val="solid"/>
              <a:round/>
            </a:ln>
          </p:spPr>
          <p:txBody>
            <a:bodyPr rtlCol="0" anchor="ctr"/>
            <a:lstStyle/>
            <a:p>
              <a:pPr algn="ctr"/>
            </a:p>
          </p:txBody>
        </p:sp>
        <p:sp>
          <p:nvSpPr>
            <p:cNvPr id="1311" name="曲线"/>
            <p:cNvSpPr/>
            <p:nvPr/>
          </p:nvSpPr>
          <p:spPr>
            <a:xfrm>
              <a:off x="19050" y="2889636"/>
              <a:ext cx="405247" cy="930034"/>
            </a:xfrm>
            <a:custGeom>
              <a:avLst/>
              <a:gdLst>
                <a:gd name="T1" fmla="*/ 0 w 21600"/>
                <a:gd name="T2" fmla="*/ 0 h 21600"/>
                <a:gd name="T3" fmla="*/ 21600 w 21600"/>
                <a:gd name="T4" fmla="*/ 21600 h 21600"/>
              </a:gdLst>
              <a:ahLst/>
              <a:cxnLst/>
              <a:rect l="T1" t="T2" r="T3" b="T4"/>
              <a:pathLst>
                <a:path w="21600" h="21600">
                  <a:moveTo>
                    <a:pt x="21599" y="586"/>
                  </a:moveTo>
                  <a:cubicBezTo>
                    <a:pt x="0" y="0"/>
                    <a:pt x="0" y="0"/>
                    <a:pt x="0" y="0"/>
                  </a:cubicBezTo>
                  <a:cubicBezTo>
                    <a:pt x="0" y="21062"/>
                    <a:pt x="0" y="21062"/>
                    <a:pt x="0" y="21062"/>
                  </a:cubicBezTo>
                  <a:cubicBezTo>
                    <a:pt x="8290" y="21062"/>
                    <a:pt x="16036" y="21599"/>
                    <a:pt x="15600" y="21062"/>
                  </a:cubicBezTo>
                  <a:cubicBezTo>
                    <a:pt x="14727" y="19938"/>
                    <a:pt x="21599" y="586"/>
                    <a:pt x="21599" y="586"/>
                  </a:cubicBezTo>
                  <a:close/>
                </a:path>
              </a:pathLst>
            </a:custGeom>
            <a:solidFill>
              <a:srgbClr val="0A2B4A"/>
            </a:solidFill>
            <a:ln w="9525" cap="flat" cmpd="sng">
              <a:noFill/>
              <a:prstDash val="solid"/>
              <a:round/>
            </a:ln>
          </p:spPr>
          <p:txBody>
            <a:bodyPr rtlCol="0" anchor="ctr"/>
            <a:lstStyle/>
            <a:p>
              <a:pPr algn="ctr"/>
            </a:p>
          </p:txBody>
        </p:sp>
      </p:gr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6"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一、受限空间作业的概念、涉及的领域及危险特性</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317" name="矩形"/>
          <p:cNvSpPr/>
          <p:nvPr/>
        </p:nvSpPr>
        <p:spPr>
          <a:xfrm>
            <a:off x="615950" y="921384"/>
            <a:ext cx="1558289" cy="329564"/>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600" b="1" i="0" u="none" strike="noStrike" kern="1200" cap="none" spc="0" baseline="0">
                <a:solidFill>
                  <a:srgbClr val="C00000"/>
                </a:solidFill>
                <a:latin typeface="微软雅黑" panose="020B0503020204020204" charset="-122"/>
                <a:ea typeface="微软雅黑" panose="020B0503020204020204" charset="-122"/>
                <a:cs typeface="Arial" panose="020B0604020202020204" pitchFamily="34" charset="0"/>
              </a:rPr>
              <a:t>一氧化碳中毒</a:t>
            </a:r>
            <a:endParaRPr lang="zh-CN" altLang="en-US" sz="1600" b="1" i="0" u="none" strike="noStrike" kern="1200" cap="none" spc="0" baseline="0">
              <a:solidFill>
                <a:srgbClr val="C00000"/>
              </a:solidFill>
              <a:latin typeface="微软雅黑" panose="020B0503020204020204" charset="-122"/>
              <a:ea typeface="微软雅黑" panose="020B0503020204020204" charset="-122"/>
              <a:cs typeface="Arial" panose="020B0604020202020204" pitchFamily="34" charset="0"/>
            </a:endParaRPr>
          </a:p>
        </p:txBody>
      </p:sp>
      <p:graphicFrame>
        <p:nvGraphicFramePr>
          <p:cNvPr id="1318" name="表格"/>
          <p:cNvGraphicFramePr>
            <a:graphicFrameLocks noGrp="1"/>
          </p:cNvGraphicFramePr>
          <p:nvPr/>
        </p:nvGraphicFramePr>
        <p:xfrm>
          <a:off x="1452244" y="1667510"/>
          <a:ext cx="6445250" cy="2733039"/>
        </p:xfrm>
        <a:graphic>
          <a:graphicData uri="http://schemas.openxmlformats.org/drawingml/2006/table">
            <a:tbl>
              <a:tblPr bandRow="1">
                <a:noFill/>
              </a:tblPr>
              <a:tblGrid>
                <a:gridCol w="2373617"/>
                <a:gridCol w="3035922"/>
                <a:gridCol w="1035672"/>
              </a:tblGrid>
              <a:tr h="341629">
                <a:tc>
                  <a:txBody>
                    <a:bodyPr/>
                    <a:lstStyle/>
                    <a:p>
                      <a:pPr marL="0" indent="0" algn="ctr" defTabSz="685800" eaLnBrk="1" latinLnBrk="0" hangingPunct="1">
                        <a:lnSpc>
                          <a:spcPct val="100000"/>
                        </a:lnSpc>
                        <a:spcBef>
                          <a:spcPts val="0"/>
                        </a:spcBef>
                        <a:spcAft>
                          <a:spcPts val="0"/>
                        </a:spcAft>
                        <a:buNone/>
                      </a:pPr>
                      <a:r>
                        <a:rPr lang="zh-CN" altLang="en-US" sz="1400" b="1" i="0" u="none" strike="noStrike" kern="1200" cap="none" spc="0" baseline="0">
                          <a:solidFill>
                            <a:srgbClr val="FFFFFF"/>
                          </a:solidFill>
                          <a:latin typeface="微软雅黑" panose="020B0503020204020204" charset="-122"/>
                          <a:ea typeface="微软雅黑" panose="020B0503020204020204" charset="-122"/>
                          <a:cs typeface="微软雅黑" panose="020B0503020204020204" charset="-122"/>
                        </a:rPr>
                        <a:t>浓度（ppm）</a:t>
                      </a:r>
                      <a:endParaRPr lang="zh-CN" altLang="en-US" sz="1400" b="1" i="0" u="none" strike="noStrike" kern="1200" cap="none" spc="0" baseline="0">
                        <a:solidFill>
                          <a:srgbClr val="FFFFFF"/>
                        </a:solidFill>
                        <a:latin typeface="微软雅黑" panose="020B0503020204020204" charset="-122"/>
                        <a:ea typeface="微软雅黑" panose="020B0503020204020204" charset="-122"/>
                        <a:cs typeface="微软雅黑" panose="020B0503020204020204" charset="-122"/>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FEB947"/>
                    </a:solidFill>
                  </a:tcPr>
                </a:tc>
                <a:tc>
                  <a:txBody>
                    <a:bodyPr/>
                    <a:lstStyle/>
                    <a:p>
                      <a:pPr marL="0" indent="0" algn="ctr" defTabSz="685800" eaLnBrk="1" latinLnBrk="0" hangingPunct="1">
                        <a:lnSpc>
                          <a:spcPct val="100000"/>
                        </a:lnSpc>
                        <a:spcBef>
                          <a:spcPts val="0"/>
                        </a:spcBef>
                        <a:spcAft>
                          <a:spcPts val="0"/>
                        </a:spcAft>
                        <a:buNone/>
                      </a:pPr>
                      <a:r>
                        <a:rPr lang="zh-CN" altLang="en-US" sz="14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症状</a:t>
                      </a:r>
                      <a:endParaRPr lang="zh-CN" altLang="en-US" sz="14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FEB947"/>
                    </a:solidFill>
                  </a:tcPr>
                </a:tc>
                <a:tc>
                  <a:txBody>
                    <a:bodyPr/>
                    <a:lstStyle/>
                    <a:p>
                      <a:pPr marL="0" indent="0" algn="ctr" defTabSz="685800" eaLnBrk="1" latinLnBrk="0" hangingPunct="1">
                        <a:lnSpc>
                          <a:spcPct val="100000"/>
                        </a:lnSpc>
                        <a:spcBef>
                          <a:spcPts val="0"/>
                        </a:spcBef>
                        <a:spcAft>
                          <a:spcPts val="0"/>
                        </a:spcAft>
                        <a:buNone/>
                      </a:pPr>
                      <a:r>
                        <a:rPr lang="zh-CN" altLang="en-US" sz="14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停留时间</a:t>
                      </a:r>
                      <a:endParaRPr lang="zh-CN" altLang="en-US" sz="14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FEB947"/>
                    </a:solidFill>
                  </a:tcPr>
                </a:tc>
              </a:tr>
              <a:tr h="341629">
                <a:tc>
                  <a:txBody>
                    <a:bodyPr/>
                    <a:lstStyle/>
                    <a:p>
                      <a:pPr marL="0" indent="0" algn="ctr" defTabSz="685800" eaLnBrk="1" latinLnBrk="0" hangingPunct="1">
                        <a:lnSpc>
                          <a:spcPct val="100000"/>
                        </a:lnSpc>
                        <a:spcBef>
                          <a:spcPts val="0"/>
                        </a:spcBef>
                        <a:spcAft>
                          <a:spcPts val="0"/>
                        </a:spcAft>
                        <a:buNone/>
                      </a:pPr>
                      <a:r>
                        <a:rPr lang="en-US" altLang="zh-CN"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50</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ctr"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最高容许浓度</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ctr" defTabSz="685800" eaLnBrk="1" latinLnBrk="0" hangingPunct="1">
                        <a:lnSpc>
                          <a:spcPct val="100000"/>
                        </a:lnSpc>
                        <a:spcBef>
                          <a:spcPts val="0"/>
                        </a:spcBef>
                        <a:spcAft>
                          <a:spcPts val="0"/>
                        </a:spcAft>
                        <a:buNone/>
                      </a:pPr>
                      <a:r>
                        <a:rPr lang="en-US" altLang="zh-CN"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rPr>
                        <a:t>8小时</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r>
              <a:tr h="341629">
                <a:tc>
                  <a:txBody>
                    <a:bodyPr/>
                    <a:lstStyle/>
                    <a:p>
                      <a:pPr marL="0" indent="0" algn="ctr" defTabSz="685800" eaLnBrk="1" latinLnBrk="0" hangingPunct="1">
                        <a:lnSpc>
                          <a:spcPct val="100000"/>
                        </a:lnSpc>
                        <a:spcBef>
                          <a:spcPts val="0"/>
                        </a:spcBef>
                        <a:spcAft>
                          <a:spcPts val="0"/>
                        </a:spcAft>
                        <a:buNone/>
                      </a:pPr>
                      <a:r>
                        <a:rPr lang="en-US" altLang="zh-CN"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200</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ctr"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轻度头痛，不适</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ctr" defTabSz="685800" eaLnBrk="1" latinLnBrk="0" hangingPunct="1">
                        <a:lnSpc>
                          <a:spcPct val="100000"/>
                        </a:lnSpc>
                        <a:spcBef>
                          <a:spcPts val="0"/>
                        </a:spcBef>
                        <a:spcAft>
                          <a:spcPts val="0"/>
                        </a:spcAft>
                        <a:buNone/>
                      </a:pPr>
                      <a:r>
                        <a:rPr lang="en-US" altLang="zh-CN"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rPr>
                        <a:t>3小时</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r>
              <a:tr h="341629">
                <a:tc>
                  <a:txBody>
                    <a:bodyPr/>
                    <a:lstStyle/>
                    <a:p>
                      <a:pPr marL="0" indent="0" algn="ctr" defTabSz="685800" eaLnBrk="1" latinLnBrk="0" hangingPunct="1">
                        <a:lnSpc>
                          <a:spcPct val="100000"/>
                        </a:lnSpc>
                        <a:spcBef>
                          <a:spcPts val="0"/>
                        </a:spcBef>
                        <a:spcAft>
                          <a:spcPts val="0"/>
                        </a:spcAft>
                        <a:buNone/>
                      </a:pPr>
                      <a:r>
                        <a:rPr lang="en-US" altLang="zh-CN"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600</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ctr"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头痛，不适</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ctr" defTabSz="685800" eaLnBrk="1" latinLnBrk="0" hangingPunct="1">
                        <a:lnSpc>
                          <a:spcPct val="100000"/>
                        </a:lnSpc>
                        <a:spcBef>
                          <a:spcPts val="0"/>
                        </a:spcBef>
                        <a:spcAft>
                          <a:spcPts val="0"/>
                        </a:spcAft>
                        <a:buNone/>
                      </a:pPr>
                      <a:r>
                        <a:rPr lang="en-US" altLang="zh-CN"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rPr>
                        <a:t>1小时</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r>
              <a:tr h="341629">
                <a:tc rowSpan="3">
                  <a:txBody>
                    <a:bodyPr/>
                    <a:lstStyle/>
                    <a:p>
                      <a:pPr marL="0" indent="0" algn="ctr" defTabSz="685800" eaLnBrk="1" latinLnBrk="0" hangingPunct="1">
                        <a:lnSpc>
                          <a:spcPct val="100000"/>
                        </a:lnSpc>
                        <a:spcBef>
                          <a:spcPts val="0"/>
                        </a:spcBef>
                        <a:spcAft>
                          <a:spcPts val="0"/>
                        </a:spcAft>
                        <a:buNone/>
                      </a:pPr>
                      <a:r>
                        <a:rPr lang="en-US" altLang="zh-CN"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rPr>
                        <a:t>1000～2000</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ctr"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轻度心悸</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ctr" defTabSz="685800" eaLnBrk="1" latinLnBrk="0" hangingPunct="1">
                        <a:lnSpc>
                          <a:spcPct val="100000"/>
                        </a:lnSpc>
                        <a:spcBef>
                          <a:spcPts val="0"/>
                        </a:spcBef>
                        <a:spcAft>
                          <a:spcPts val="0"/>
                        </a:spcAft>
                        <a:buNone/>
                      </a:pPr>
                      <a:r>
                        <a:rPr lang="en-US" altLang="zh-CN"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rPr>
                        <a:t>30分钟</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r>
              <a:tr h="341629">
                <a:tc vMerge="1">
                  <a:tcPr marL="68580" marR="68580" marT="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ctr"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站立不稳，蹒跚</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ctr" defTabSz="685800" eaLnBrk="1" latinLnBrk="0" hangingPunct="1">
                        <a:lnSpc>
                          <a:spcPct val="100000"/>
                        </a:lnSpc>
                        <a:spcBef>
                          <a:spcPts val="0"/>
                        </a:spcBef>
                        <a:spcAft>
                          <a:spcPts val="0"/>
                        </a:spcAft>
                        <a:buNone/>
                      </a:pPr>
                      <a:r>
                        <a:rPr lang="en-US" altLang="zh-CN"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rPr>
                        <a:t>1.5小时</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r>
              <a:tr h="341629">
                <a:tc vMerge="1">
                  <a:tcPr marL="68580" marR="68580" marT="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ctr"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混乱，恶心，头痛</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ctr" defTabSz="685800" eaLnBrk="1" latinLnBrk="0" hangingPunct="1">
                        <a:lnSpc>
                          <a:spcPct val="100000"/>
                        </a:lnSpc>
                        <a:spcBef>
                          <a:spcPts val="0"/>
                        </a:spcBef>
                        <a:spcAft>
                          <a:spcPts val="0"/>
                        </a:spcAft>
                        <a:buNone/>
                      </a:pPr>
                      <a:r>
                        <a:rPr lang="en-US" altLang="zh-CN"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rPr>
                        <a:t>2小时</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r>
              <a:tr h="341629">
                <a:tc>
                  <a:txBody>
                    <a:bodyPr/>
                    <a:lstStyle/>
                    <a:p>
                      <a:pPr marL="0" indent="0" algn="ctr" defTabSz="685800" eaLnBrk="1" latinLnBrk="0" hangingPunct="1">
                        <a:lnSpc>
                          <a:spcPct val="100000"/>
                        </a:lnSpc>
                        <a:spcBef>
                          <a:spcPts val="0"/>
                        </a:spcBef>
                        <a:spcAft>
                          <a:spcPts val="0"/>
                        </a:spcAft>
                        <a:buNone/>
                      </a:pPr>
                      <a:r>
                        <a:rPr lang="en-US" altLang="zh-CN"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rPr>
                        <a:t>2000～5000</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ctr"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昏迷，失去知觉</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ctr" defTabSz="685800" eaLnBrk="1" latinLnBrk="0" hangingPunct="1">
                        <a:lnSpc>
                          <a:spcPct val="100000"/>
                        </a:lnSpc>
                        <a:spcBef>
                          <a:spcPts val="0"/>
                        </a:spcBef>
                        <a:spcAft>
                          <a:spcPts val="0"/>
                        </a:spcAft>
                        <a:buNone/>
                      </a:pPr>
                      <a:r>
                        <a:rPr lang="en-US" altLang="zh-CN"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rPr>
                        <a:t>30分钟</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2"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一、受限空间作业的概念、涉及的领域及危险特性</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323" name="矩形"/>
          <p:cNvSpPr/>
          <p:nvPr/>
        </p:nvSpPr>
        <p:spPr>
          <a:xfrm>
            <a:off x="1287145" y="978535"/>
            <a:ext cx="1586864" cy="32956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600" b="1" i="0" u="none" strike="noStrike" kern="1200" cap="none" spc="0" baseline="0">
                <a:solidFill>
                  <a:srgbClr val="C00000"/>
                </a:solidFill>
                <a:latin typeface="微软雅黑" panose="020B0503020204020204" charset="-122"/>
                <a:ea typeface="微软雅黑" panose="020B0503020204020204" charset="-122"/>
                <a:cs typeface="Arial" panose="020B0604020202020204" pitchFamily="34" charset="0"/>
              </a:rPr>
              <a:t>一氧化碳中毒</a:t>
            </a:r>
            <a:endParaRPr lang="zh-CN" altLang="en-US" sz="1600" b="1" i="0" u="none" strike="noStrike" kern="1200" cap="none" spc="0" baseline="0">
              <a:solidFill>
                <a:srgbClr val="C00000"/>
              </a:solidFill>
              <a:latin typeface="微软雅黑" panose="020B0503020204020204" charset="-122"/>
              <a:ea typeface="微软雅黑" panose="020B0503020204020204" charset="-122"/>
              <a:cs typeface="Arial" panose="020B0604020202020204" pitchFamily="34" charset="0"/>
            </a:endParaRPr>
          </a:p>
        </p:txBody>
      </p:sp>
      <p:sp>
        <p:nvSpPr>
          <p:cNvPr id="1324" name="矩形"/>
          <p:cNvSpPr/>
          <p:nvPr/>
        </p:nvSpPr>
        <p:spPr>
          <a:xfrm>
            <a:off x="2997200" y="1398270"/>
            <a:ext cx="5340349" cy="292036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4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一氧化碳</a:t>
            </a:r>
            <a:r>
              <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CO）是无色无味气体，微溶于水，溶于乙醇、笨等多数有机溶剂；属于易燃易爆有毒气体，与空气混合能形成爆炸性混合物，遇明火、高热能引起燃烧爆炸。一氧化碳在血中易与血红蛋白结合（相对于氧气），而造成组织缺氧。轻度中毒者出现头晕、头痛、耳鸣、心悸、恶心、呕吐、无力，血液碳氧血红蛋白浓度高于10%;中度中毒者除上述症状外，还有皮肤粘膜呈樱红色、脉快、烦躁、不太不稳、浅至中毒昏迷，血液碳氧血红蛋白浓度高于30%，中毒患者深度昏迷、瞳孔缩小、肌张力增强、频繁抽搐、大小便失禁、休克、肺水肿、严重心肌损害等。</a:t>
            </a:r>
            <a:endPar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pSp>
        <p:nvGrpSpPr>
          <p:cNvPr id="1345" name="组合"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495300" y="1597331"/>
            <a:ext cx="2344286" cy="3103825"/>
            <a:chOff x="495300" y="1597331"/>
            <a:chExt cx="2344286" cy="3103825"/>
          </a:xfrm>
        </p:grpSpPr>
        <p:grpSp>
          <p:nvGrpSpPr>
            <p:cNvPr id="1329" name="组合"/>
            <p:cNvGrpSpPr/>
            <p:nvPr/>
          </p:nvGrpSpPr>
          <p:grpSpPr>
            <a:xfrm>
              <a:off x="2059533" y="1938322"/>
              <a:ext cx="780053" cy="665968"/>
              <a:chOff x="2059533" y="1938322"/>
              <a:chExt cx="780053" cy="665968"/>
            </a:xfrm>
          </p:grpSpPr>
          <p:sp>
            <p:nvSpPr>
              <p:cNvPr id="1325" name="曲线"/>
              <p:cNvSpPr/>
              <p:nvPr/>
            </p:nvSpPr>
            <p:spPr>
              <a:xfrm>
                <a:off x="2564357" y="2359009"/>
                <a:ext cx="275229" cy="245281"/>
              </a:xfrm>
              <a:custGeom>
                <a:avLst/>
                <a:gdLst>
                  <a:gd name="T1" fmla="*/ 0 w 21600"/>
                  <a:gd name="T2" fmla="*/ 0 h 21600"/>
                  <a:gd name="T3" fmla="*/ 21600 w 21600"/>
                  <a:gd name="T4" fmla="*/ 21600 h 21600"/>
                </a:gdLst>
                <a:ahLst/>
                <a:cxnLst/>
                <a:rect l="T1" t="T2" r="T3" b="T4"/>
                <a:pathLst>
                  <a:path w="21600" h="21600">
                    <a:moveTo>
                      <a:pt x="1858" y="3122"/>
                    </a:moveTo>
                    <a:cubicBezTo>
                      <a:pt x="1858" y="3122"/>
                      <a:pt x="1858" y="3122"/>
                      <a:pt x="1858" y="3122"/>
                    </a:cubicBezTo>
                    <a:cubicBezTo>
                      <a:pt x="3483" y="520"/>
                      <a:pt x="6735" y="0"/>
                      <a:pt x="9058" y="2081"/>
                    </a:cubicBezTo>
                    <a:cubicBezTo>
                      <a:pt x="18812" y="10149"/>
                      <a:pt x="18812" y="10149"/>
                      <a:pt x="18812" y="10149"/>
                    </a:cubicBezTo>
                    <a:cubicBezTo>
                      <a:pt x="21135" y="12231"/>
                      <a:pt x="21600" y="15874"/>
                      <a:pt x="19741" y="18477"/>
                    </a:cubicBezTo>
                    <a:cubicBezTo>
                      <a:pt x="19741" y="18477"/>
                      <a:pt x="19741" y="18477"/>
                      <a:pt x="19741" y="18477"/>
                    </a:cubicBezTo>
                    <a:cubicBezTo>
                      <a:pt x="18116" y="21079"/>
                      <a:pt x="14632" y="21599"/>
                      <a:pt x="12309" y="19518"/>
                    </a:cubicBezTo>
                    <a:cubicBezTo>
                      <a:pt x="2787" y="11190"/>
                      <a:pt x="2787" y="11190"/>
                      <a:pt x="2787" y="11190"/>
                    </a:cubicBezTo>
                    <a:cubicBezTo>
                      <a:pt x="464" y="9368"/>
                      <a:pt x="0" y="5725"/>
                      <a:pt x="1858" y="3122"/>
                    </a:cubicBezTo>
                    <a:close/>
                  </a:path>
                </a:pathLst>
              </a:custGeom>
              <a:solidFill>
                <a:srgbClr val="5D5D5F"/>
              </a:solidFill>
              <a:ln w="9525" cap="flat" cmpd="sng">
                <a:noFill/>
                <a:prstDash val="solid"/>
                <a:round/>
              </a:ln>
            </p:spPr>
            <p:txBody>
              <a:bodyPr rtlCol="0" anchor="ctr"/>
              <a:lstStyle/>
              <a:p>
                <a:pPr algn="ctr"/>
              </a:p>
            </p:txBody>
          </p:sp>
          <p:sp>
            <p:nvSpPr>
              <p:cNvPr id="1326" name="曲线"/>
              <p:cNvSpPr/>
              <p:nvPr/>
            </p:nvSpPr>
            <p:spPr>
              <a:xfrm>
                <a:off x="2059533" y="1938322"/>
                <a:ext cx="667394" cy="665968"/>
              </a:xfrm>
              <a:custGeom>
                <a:avLst/>
                <a:gdLst>
                  <a:gd name="T1" fmla="*/ 0 w 21600"/>
                  <a:gd name="T2" fmla="*/ 0 h 21600"/>
                  <a:gd name="T3" fmla="*/ 21600 w 21600"/>
                  <a:gd name="T4" fmla="*/ 21600 h 21600"/>
                </a:gdLst>
                <a:ahLst/>
                <a:cxnLst/>
                <a:rect l="T1" t="T2" r="T3" b="T4"/>
                <a:pathLst>
                  <a:path w="21600" h="21600">
                    <a:moveTo>
                      <a:pt x="9599" y="672"/>
                    </a:moveTo>
                    <a:cubicBezTo>
                      <a:pt x="15167" y="0"/>
                      <a:pt x="20256" y="3935"/>
                      <a:pt x="20927" y="9599"/>
                    </a:cubicBezTo>
                    <a:cubicBezTo>
                      <a:pt x="21600" y="15168"/>
                      <a:pt x="17567" y="20255"/>
                      <a:pt x="12000" y="20928"/>
                    </a:cubicBezTo>
                    <a:cubicBezTo>
                      <a:pt x="6432" y="21600"/>
                      <a:pt x="1344" y="17568"/>
                      <a:pt x="672" y="11999"/>
                    </a:cubicBezTo>
                    <a:cubicBezTo>
                      <a:pt x="0" y="6431"/>
                      <a:pt x="3936" y="1344"/>
                      <a:pt x="9599" y="672"/>
                    </a:cubicBezTo>
                    <a:close/>
                  </a:path>
                </a:pathLst>
              </a:custGeom>
              <a:solidFill>
                <a:srgbClr val="5D5D5F"/>
              </a:solidFill>
              <a:ln w="9525" cap="flat" cmpd="sng">
                <a:noFill/>
                <a:prstDash val="solid"/>
                <a:round/>
              </a:ln>
            </p:spPr>
            <p:txBody>
              <a:bodyPr rtlCol="0" anchor="ctr"/>
              <a:lstStyle/>
              <a:p>
                <a:pPr algn="ctr"/>
              </a:p>
            </p:txBody>
          </p:sp>
          <p:sp>
            <p:nvSpPr>
              <p:cNvPr id="1327" name="曲线"/>
              <p:cNvSpPr/>
              <p:nvPr/>
            </p:nvSpPr>
            <p:spPr>
              <a:xfrm>
                <a:off x="2133688" y="2012477"/>
                <a:ext cx="519084" cy="517658"/>
              </a:xfrm>
              <a:custGeom>
                <a:avLst/>
                <a:gdLst>
                  <a:gd name="T1" fmla="*/ 0 w 21600"/>
                  <a:gd name="T2" fmla="*/ 0 h 21600"/>
                  <a:gd name="T3" fmla="*/ 21600 w 21600"/>
                  <a:gd name="T4" fmla="*/ 21600 h 21600"/>
                </a:gdLst>
                <a:ahLst/>
                <a:cxnLst/>
                <a:rect l="T1" t="T2" r="T3" b="T4"/>
                <a:pathLst>
                  <a:path w="21600" h="21600">
                    <a:moveTo>
                      <a:pt x="9503" y="617"/>
                    </a:moveTo>
                    <a:cubicBezTo>
                      <a:pt x="15181" y="0"/>
                      <a:pt x="20242" y="3949"/>
                      <a:pt x="20982" y="9503"/>
                    </a:cubicBezTo>
                    <a:cubicBezTo>
                      <a:pt x="21600" y="15181"/>
                      <a:pt x="17650" y="20242"/>
                      <a:pt x="11972" y="20982"/>
                    </a:cubicBezTo>
                    <a:cubicBezTo>
                      <a:pt x="6418" y="21600"/>
                      <a:pt x="1234" y="17650"/>
                      <a:pt x="617" y="11972"/>
                    </a:cubicBezTo>
                    <a:cubicBezTo>
                      <a:pt x="0" y="6418"/>
                      <a:pt x="3949" y="1234"/>
                      <a:pt x="9503" y="617"/>
                    </a:cubicBezTo>
                    <a:close/>
                  </a:path>
                </a:pathLst>
              </a:custGeom>
              <a:solidFill>
                <a:srgbClr val="C6C7C7"/>
              </a:solidFill>
              <a:ln w="9525" cap="flat" cmpd="sng">
                <a:noFill/>
                <a:prstDash val="solid"/>
                <a:round/>
              </a:ln>
            </p:spPr>
            <p:txBody>
              <a:bodyPr rtlCol="0" anchor="ctr"/>
              <a:lstStyle/>
              <a:p>
                <a:pPr algn="ctr"/>
              </a:p>
            </p:txBody>
          </p:sp>
          <p:sp>
            <p:nvSpPr>
              <p:cNvPr id="1328" name="曲线"/>
              <p:cNvSpPr/>
              <p:nvPr/>
            </p:nvSpPr>
            <p:spPr>
              <a:xfrm>
                <a:off x="2133688" y="2026737"/>
                <a:ext cx="288063" cy="367922"/>
              </a:xfrm>
              <a:custGeom>
                <a:avLst/>
                <a:gdLst>
                  <a:gd name="T1" fmla="*/ 0 w 21600"/>
                  <a:gd name="T2" fmla="*/ 0 h 21600"/>
                  <a:gd name="T3" fmla="*/ 21600 w 21600"/>
                  <a:gd name="T4" fmla="*/ 21600 h 21600"/>
                </a:gdLst>
                <a:ahLst/>
                <a:cxnLst/>
                <a:rect l="T1" t="T2" r="T3" b="T4"/>
                <a:pathLst>
                  <a:path w="21600" h="21600">
                    <a:moveTo>
                      <a:pt x="17146" y="0"/>
                    </a:moveTo>
                    <a:cubicBezTo>
                      <a:pt x="17369" y="0"/>
                      <a:pt x="17591" y="0"/>
                      <a:pt x="17591" y="0"/>
                    </a:cubicBezTo>
                    <a:cubicBezTo>
                      <a:pt x="19150" y="1741"/>
                      <a:pt x="20041" y="3658"/>
                      <a:pt x="20486" y="5922"/>
                    </a:cubicBezTo>
                    <a:cubicBezTo>
                      <a:pt x="21600" y="13587"/>
                      <a:pt x="14474" y="20729"/>
                      <a:pt x="4676" y="21600"/>
                    </a:cubicBezTo>
                    <a:cubicBezTo>
                      <a:pt x="4230" y="21600"/>
                      <a:pt x="4008" y="21600"/>
                      <a:pt x="3562" y="21600"/>
                    </a:cubicBezTo>
                    <a:cubicBezTo>
                      <a:pt x="2226" y="20032"/>
                      <a:pt x="1336" y="18116"/>
                      <a:pt x="1113" y="16025"/>
                    </a:cubicBezTo>
                    <a:cubicBezTo>
                      <a:pt x="0" y="8187"/>
                      <a:pt x="7125" y="870"/>
                      <a:pt x="17146" y="0"/>
                    </a:cubicBezTo>
                    <a:close/>
                  </a:path>
                </a:pathLst>
              </a:custGeom>
              <a:solidFill>
                <a:srgbClr val="E7E7E7"/>
              </a:solidFill>
              <a:ln w="9525" cap="flat" cmpd="sng">
                <a:noFill/>
                <a:prstDash val="solid"/>
                <a:round/>
              </a:ln>
            </p:spPr>
            <p:txBody>
              <a:bodyPr rtlCol="0" anchor="ctr"/>
              <a:lstStyle/>
              <a:p>
                <a:pPr algn="ctr"/>
              </a:p>
            </p:txBody>
          </p:sp>
        </p:grpSp>
        <p:grpSp>
          <p:nvGrpSpPr>
            <p:cNvPr id="1335" name="组合"/>
            <p:cNvGrpSpPr/>
            <p:nvPr/>
          </p:nvGrpSpPr>
          <p:grpSpPr>
            <a:xfrm rot="949117">
              <a:off x="495300" y="2484881"/>
              <a:ext cx="1676624" cy="2216276"/>
              <a:chOff x="495300" y="2484881"/>
              <a:chExt cx="1676624" cy="2216276"/>
            </a:xfrm>
          </p:grpSpPr>
          <p:sp>
            <p:nvSpPr>
              <p:cNvPr id="1330" name="曲线"/>
              <p:cNvSpPr/>
              <p:nvPr/>
            </p:nvSpPr>
            <p:spPr>
              <a:xfrm>
                <a:off x="536495" y="2579630"/>
                <a:ext cx="1635430" cy="2121526"/>
              </a:xfrm>
              <a:custGeom>
                <a:avLst/>
                <a:gdLst>
                  <a:gd name="T1" fmla="*/ 0 w 21600"/>
                  <a:gd name="T2" fmla="*/ 0 h 21600"/>
                  <a:gd name="T3" fmla="*/ 21600 w 21600"/>
                  <a:gd name="T4" fmla="*/ 21600 h 21600"/>
                </a:gdLst>
                <a:ahLst/>
                <a:cxnLst/>
                <a:rect l="T1" t="T2" r="T3" b="T4"/>
                <a:pathLst>
                  <a:path w="21600" h="21600">
                    <a:moveTo>
                      <a:pt x="3392" y="8796"/>
                    </a:moveTo>
                    <a:cubicBezTo>
                      <a:pt x="2487" y="11932"/>
                      <a:pt x="0" y="18377"/>
                      <a:pt x="1583" y="20293"/>
                    </a:cubicBezTo>
                    <a:cubicBezTo>
                      <a:pt x="2487" y="21338"/>
                      <a:pt x="4975" y="21600"/>
                      <a:pt x="7011" y="21425"/>
                    </a:cubicBezTo>
                    <a:cubicBezTo>
                      <a:pt x="8481" y="21338"/>
                      <a:pt x="16510" y="19596"/>
                      <a:pt x="17868" y="19074"/>
                    </a:cubicBezTo>
                    <a:cubicBezTo>
                      <a:pt x="19564" y="18377"/>
                      <a:pt x="21600" y="17158"/>
                      <a:pt x="21600" y="15938"/>
                    </a:cubicBezTo>
                    <a:cubicBezTo>
                      <a:pt x="21600" y="13674"/>
                      <a:pt x="15153" y="9145"/>
                      <a:pt x="12213" y="6880"/>
                    </a:cubicBezTo>
                    <a:cubicBezTo>
                      <a:pt x="9725" y="0"/>
                      <a:pt x="9725" y="0"/>
                      <a:pt x="9725" y="0"/>
                    </a:cubicBezTo>
                    <a:cubicBezTo>
                      <a:pt x="904" y="1916"/>
                      <a:pt x="904" y="1916"/>
                      <a:pt x="904" y="1916"/>
                    </a:cubicBezTo>
                    <a:lnTo>
                      <a:pt x="3392" y="8796"/>
                    </a:lnTo>
                    <a:close/>
                  </a:path>
                </a:pathLst>
              </a:custGeom>
              <a:solidFill>
                <a:srgbClr val="C9DBE7"/>
              </a:solidFill>
              <a:ln w="9525" cap="flat" cmpd="sng">
                <a:noFill/>
                <a:prstDash val="solid"/>
                <a:round/>
              </a:ln>
            </p:spPr>
            <p:txBody>
              <a:bodyPr rtlCol="0" anchor="ctr"/>
              <a:lstStyle/>
              <a:p>
                <a:pPr algn="ctr"/>
              </a:p>
            </p:txBody>
          </p:sp>
          <p:sp>
            <p:nvSpPr>
              <p:cNvPr id="1331" name="曲线"/>
              <p:cNvSpPr/>
              <p:nvPr/>
            </p:nvSpPr>
            <p:spPr>
              <a:xfrm>
                <a:off x="725990" y="3852544"/>
                <a:ext cx="1309991" cy="725026"/>
              </a:xfrm>
              <a:custGeom>
                <a:avLst/>
                <a:gdLst>
                  <a:gd name="T1" fmla="*/ 0 w 21600"/>
                  <a:gd name="T2" fmla="*/ 0 h 21600"/>
                  <a:gd name="T3" fmla="*/ 21600 w 21600"/>
                  <a:gd name="T4" fmla="*/ 21600 h 21600"/>
                </a:gdLst>
                <a:ahLst/>
                <a:cxnLst/>
                <a:rect l="T1" t="T2" r="T3" b="T4"/>
                <a:pathLst>
                  <a:path w="21600" h="21600">
                    <a:moveTo>
                      <a:pt x="847" y="9148"/>
                    </a:moveTo>
                    <a:cubicBezTo>
                      <a:pt x="847" y="9148"/>
                      <a:pt x="0" y="16517"/>
                      <a:pt x="564" y="18296"/>
                    </a:cubicBezTo>
                    <a:cubicBezTo>
                      <a:pt x="988" y="19821"/>
                      <a:pt x="2117" y="21091"/>
                      <a:pt x="4235" y="21345"/>
                    </a:cubicBezTo>
                    <a:cubicBezTo>
                      <a:pt x="5788" y="21600"/>
                      <a:pt x="10305" y="19567"/>
                      <a:pt x="12000" y="18550"/>
                    </a:cubicBezTo>
                    <a:cubicBezTo>
                      <a:pt x="12000" y="18550"/>
                      <a:pt x="12000" y="18550"/>
                      <a:pt x="12000" y="18550"/>
                    </a:cubicBezTo>
                    <a:cubicBezTo>
                      <a:pt x="13694" y="17788"/>
                      <a:pt x="18070" y="15501"/>
                      <a:pt x="19341" y="13722"/>
                    </a:cubicBezTo>
                    <a:cubicBezTo>
                      <a:pt x="21035" y="11435"/>
                      <a:pt x="21600" y="9402"/>
                      <a:pt x="21600" y="7369"/>
                    </a:cubicBezTo>
                    <a:cubicBezTo>
                      <a:pt x="21458" y="5590"/>
                      <a:pt x="18635" y="0"/>
                      <a:pt x="18635" y="0"/>
                    </a:cubicBezTo>
                    <a:cubicBezTo>
                      <a:pt x="9741" y="4574"/>
                      <a:pt x="9741" y="4574"/>
                      <a:pt x="9741" y="4574"/>
                    </a:cubicBezTo>
                    <a:lnTo>
                      <a:pt x="847" y="9148"/>
                    </a:lnTo>
                    <a:close/>
                  </a:path>
                </a:pathLst>
              </a:custGeom>
              <a:solidFill>
                <a:srgbClr val="758CAE"/>
              </a:solidFill>
              <a:ln w="9525" cap="flat" cmpd="sng">
                <a:noFill/>
                <a:prstDash val="solid"/>
                <a:round/>
              </a:ln>
            </p:spPr>
            <p:txBody>
              <a:bodyPr rtlCol="0" anchor="ctr"/>
              <a:lstStyle/>
              <a:p>
                <a:pPr algn="ctr"/>
              </a:p>
            </p:txBody>
          </p:sp>
          <p:sp>
            <p:nvSpPr>
              <p:cNvPr id="1332" name="曲线"/>
              <p:cNvSpPr/>
              <p:nvPr/>
            </p:nvSpPr>
            <p:spPr>
              <a:xfrm>
                <a:off x="495300" y="2484881"/>
                <a:ext cx="889805" cy="383111"/>
              </a:xfrm>
              <a:custGeom>
                <a:avLst/>
                <a:gdLst>
                  <a:gd name="T1" fmla="*/ 0 w 21600"/>
                  <a:gd name="T2" fmla="*/ 0 h 21600"/>
                  <a:gd name="T3" fmla="*/ 21600 w 21600"/>
                  <a:gd name="T4" fmla="*/ 21600 h 21600"/>
                </a:gdLst>
                <a:ahLst/>
                <a:cxnLst/>
                <a:rect l="T1" t="T2" r="T3" b="T4"/>
                <a:pathLst>
                  <a:path w="21600" h="21600">
                    <a:moveTo>
                      <a:pt x="1869" y="11520"/>
                    </a:moveTo>
                    <a:cubicBezTo>
                      <a:pt x="18692" y="480"/>
                      <a:pt x="18692" y="480"/>
                      <a:pt x="18692" y="480"/>
                    </a:cubicBezTo>
                    <a:cubicBezTo>
                      <a:pt x="19730" y="0"/>
                      <a:pt x="20976" y="1440"/>
                      <a:pt x="21184" y="3840"/>
                    </a:cubicBezTo>
                    <a:cubicBezTo>
                      <a:pt x="21184" y="3840"/>
                      <a:pt x="21184" y="3840"/>
                      <a:pt x="21184" y="3840"/>
                    </a:cubicBezTo>
                    <a:cubicBezTo>
                      <a:pt x="21600" y="6239"/>
                      <a:pt x="20976" y="9119"/>
                      <a:pt x="19730" y="10079"/>
                    </a:cubicBezTo>
                    <a:cubicBezTo>
                      <a:pt x="2907" y="20639"/>
                      <a:pt x="2907" y="20639"/>
                      <a:pt x="2907" y="20639"/>
                    </a:cubicBezTo>
                    <a:cubicBezTo>
                      <a:pt x="1869" y="21600"/>
                      <a:pt x="623" y="20159"/>
                      <a:pt x="415" y="17280"/>
                    </a:cubicBezTo>
                    <a:cubicBezTo>
                      <a:pt x="415" y="17280"/>
                      <a:pt x="415" y="17280"/>
                      <a:pt x="415" y="17280"/>
                    </a:cubicBezTo>
                    <a:cubicBezTo>
                      <a:pt x="0" y="14880"/>
                      <a:pt x="623" y="12480"/>
                      <a:pt x="1869" y="11520"/>
                    </a:cubicBezTo>
                    <a:close/>
                  </a:path>
                </a:pathLst>
              </a:custGeom>
              <a:solidFill>
                <a:srgbClr val="C9DBE7"/>
              </a:solidFill>
              <a:ln w="9525" cap="flat" cmpd="sng">
                <a:noFill/>
                <a:prstDash val="solid"/>
                <a:round/>
              </a:ln>
            </p:spPr>
            <p:txBody>
              <a:bodyPr rtlCol="0" anchor="ctr"/>
              <a:lstStyle/>
              <a:p>
                <a:pPr algn="ctr"/>
              </a:p>
            </p:txBody>
          </p:sp>
          <p:sp>
            <p:nvSpPr>
              <p:cNvPr id="1333" name="曲线"/>
              <p:cNvSpPr/>
              <p:nvPr/>
            </p:nvSpPr>
            <p:spPr>
              <a:xfrm>
                <a:off x="1067904" y="3724842"/>
                <a:ext cx="189495" cy="189495"/>
              </a:xfrm>
              <a:custGeom>
                <a:avLst/>
                <a:gdLst>
                  <a:gd name="T1" fmla="*/ 0 w 21600"/>
                  <a:gd name="T2" fmla="*/ 0 h 21600"/>
                  <a:gd name="T3" fmla="*/ 21600 w 21600"/>
                  <a:gd name="T4" fmla="*/ 21600 h 21600"/>
                </a:gdLst>
                <a:ahLst/>
                <a:cxnLst/>
                <a:rect l="T1" t="T2" r="T3" b="T4"/>
                <a:pathLst>
                  <a:path w="21600" h="21600">
                    <a:moveTo>
                      <a:pt x="7854" y="981"/>
                    </a:moveTo>
                    <a:cubicBezTo>
                      <a:pt x="13745" y="0"/>
                      <a:pt x="18654" y="2945"/>
                      <a:pt x="20618" y="7854"/>
                    </a:cubicBezTo>
                    <a:cubicBezTo>
                      <a:pt x="21600" y="13745"/>
                      <a:pt x="18654" y="18654"/>
                      <a:pt x="13745" y="20618"/>
                    </a:cubicBezTo>
                    <a:cubicBezTo>
                      <a:pt x="7854" y="21600"/>
                      <a:pt x="2945" y="18654"/>
                      <a:pt x="981" y="13745"/>
                    </a:cubicBezTo>
                    <a:cubicBezTo>
                      <a:pt x="0" y="8836"/>
                      <a:pt x="2945" y="2945"/>
                      <a:pt x="7854" y="981"/>
                    </a:cubicBezTo>
                    <a:close/>
                  </a:path>
                </a:pathLst>
              </a:custGeom>
              <a:solidFill>
                <a:srgbClr val="FFFFFF"/>
              </a:solidFill>
              <a:ln w="9525" cap="flat" cmpd="sng">
                <a:noFill/>
                <a:prstDash val="solid"/>
                <a:round/>
              </a:ln>
            </p:spPr>
            <p:txBody>
              <a:bodyPr rtlCol="0" anchor="ctr"/>
              <a:lstStyle/>
              <a:p>
                <a:pPr algn="ctr"/>
              </a:p>
            </p:txBody>
          </p:sp>
          <p:sp>
            <p:nvSpPr>
              <p:cNvPr id="1334" name="曲线"/>
              <p:cNvSpPr/>
              <p:nvPr/>
            </p:nvSpPr>
            <p:spPr>
              <a:xfrm>
                <a:off x="1092621" y="3358209"/>
                <a:ext cx="276006" cy="271884"/>
              </a:xfrm>
              <a:custGeom>
                <a:avLst/>
                <a:gdLst>
                  <a:gd name="T1" fmla="*/ 0 w 21600"/>
                  <a:gd name="T2" fmla="*/ 0 h 21600"/>
                  <a:gd name="T3" fmla="*/ 21600 w 21600"/>
                  <a:gd name="T4" fmla="*/ 21600 h 21600"/>
                </a:gdLst>
                <a:ahLst/>
                <a:cxnLst/>
                <a:rect l="T1" t="T2" r="T3" b="T4"/>
                <a:pathLst>
                  <a:path w="21600" h="21600">
                    <a:moveTo>
                      <a:pt x="8099" y="1350"/>
                    </a:moveTo>
                    <a:cubicBezTo>
                      <a:pt x="13500" y="0"/>
                      <a:pt x="18899" y="2700"/>
                      <a:pt x="20250" y="8099"/>
                    </a:cubicBezTo>
                    <a:cubicBezTo>
                      <a:pt x="21600" y="13500"/>
                      <a:pt x="18899" y="18899"/>
                      <a:pt x="13500" y="20249"/>
                    </a:cubicBezTo>
                    <a:cubicBezTo>
                      <a:pt x="8775" y="21600"/>
                      <a:pt x="3374" y="18899"/>
                      <a:pt x="1349" y="13500"/>
                    </a:cubicBezTo>
                    <a:cubicBezTo>
                      <a:pt x="0" y="8099"/>
                      <a:pt x="3374" y="2700"/>
                      <a:pt x="8099" y="1350"/>
                    </a:cubicBezTo>
                    <a:close/>
                  </a:path>
                </a:pathLst>
              </a:custGeom>
              <a:solidFill>
                <a:srgbClr val="FFFFFF"/>
              </a:solidFill>
              <a:ln w="9525" cap="flat" cmpd="sng">
                <a:noFill/>
                <a:prstDash val="solid"/>
                <a:round/>
              </a:ln>
            </p:spPr>
            <p:txBody>
              <a:bodyPr rtlCol="0" anchor="ctr"/>
              <a:lstStyle/>
              <a:p>
                <a:pPr algn="ctr"/>
              </a:p>
            </p:txBody>
          </p:sp>
        </p:grpSp>
        <p:grpSp>
          <p:nvGrpSpPr>
            <p:cNvPr id="1344" name="组合"/>
            <p:cNvGrpSpPr/>
            <p:nvPr/>
          </p:nvGrpSpPr>
          <p:grpSpPr>
            <a:xfrm rot="6764184">
              <a:off x="644031" y="1667496"/>
              <a:ext cx="606989" cy="466659"/>
              <a:chOff x="644031" y="1667496"/>
              <a:chExt cx="606989" cy="466659"/>
            </a:xfrm>
          </p:grpSpPr>
          <p:sp>
            <p:nvSpPr>
              <p:cNvPr id="1336" name="曲线"/>
              <p:cNvSpPr/>
              <p:nvPr/>
            </p:nvSpPr>
            <p:spPr>
              <a:xfrm>
                <a:off x="776887" y="1779594"/>
                <a:ext cx="367017" cy="158598"/>
              </a:xfrm>
              <a:custGeom>
                <a:avLst/>
                <a:gdLst>
                  <a:gd name="T1" fmla="*/ 0 w 21600"/>
                  <a:gd name="T2" fmla="*/ 0 h 21600"/>
                  <a:gd name="T3" fmla="*/ 21600 w 21600"/>
                  <a:gd name="T4" fmla="*/ 21600 h 21600"/>
                </a:gdLst>
                <a:ahLst/>
                <a:cxnLst/>
                <a:rect l="T1" t="T2" r="T3" b="T4"/>
                <a:pathLst>
                  <a:path w="21600" h="21600">
                    <a:moveTo>
                      <a:pt x="13292" y="15945"/>
                    </a:moveTo>
                    <a:lnTo>
                      <a:pt x="19694" y="0"/>
                    </a:lnTo>
                    <a:lnTo>
                      <a:pt x="21600" y="4184"/>
                    </a:lnTo>
                    <a:lnTo>
                      <a:pt x="15295" y="20129"/>
                    </a:lnTo>
                    <a:lnTo>
                      <a:pt x="13292" y="15945"/>
                    </a:lnTo>
                    <a:close/>
                    <a:moveTo>
                      <a:pt x="1710" y="3958"/>
                    </a:moveTo>
                    <a:lnTo>
                      <a:pt x="8405" y="16850"/>
                    </a:lnTo>
                    <a:lnTo>
                      <a:pt x="6695" y="21600"/>
                    </a:lnTo>
                    <a:lnTo>
                      <a:pt x="0" y="8594"/>
                    </a:lnTo>
                    <a:lnTo>
                      <a:pt x="1710" y="3958"/>
                    </a:lnTo>
                    <a:close/>
                  </a:path>
                </a:pathLst>
              </a:custGeom>
              <a:solidFill>
                <a:srgbClr val="C9332C"/>
              </a:solidFill>
              <a:ln w="9525" cap="flat" cmpd="sng">
                <a:noFill/>
                <a:prstDash val="solid"/>
                <a:round/>
              </a:ln>
            </p:spPr>
            <p:txBody>
              <a:bodyPr rtlCol="0" anchor="ctr"/>
              <a:lstStyle/>
              <a:p>
                <a:pPr algn="ctr"/>
              </a:p>
            </p:txBody>
          </p:sp>
          <p:sp>
            <p:nvSpPr>
              <p:cNvPr id="1337" name="曲线"/>
              <p:cNvSpPr/>
              <p:nvPr/>
            </p:nvSpPr>
            <p:spPr>
              <a:xfrm>
                <a:off x="644031" y="1682442"/>
                <a:ext cx="189321" cy="190151"/>
              </a:xfrm>
              <a:custGeom>
                <a:avLst/>
                <a:gdLst>
                  <a:gd name="T1" fmla="*/ 0 w 21600"/>
                  <a:gd name="T2" fmla="*/ 0 h 21600"/>
                  <a:gd name="T3" fmla="*/ 21600 w 21600"/>
                  <a:gd name="T4" fmla="*/ 21600 h 21600"/>
                </a:gdLst>
                <a:ahLst/>
                <a:cxnLst/>
                <a:rect l="T1" t="T2" r="T3" b="T4"/>
                <a:pathLst>
                  <a:path w="21600" h="21600">
                    <a:moveTo>
                      <a:pt x="2356" y="6676"/>
                    </a:moveTo>
                    <a:cubicBezTo>
                      <a:pt x="4712" y="1963"/>
                      <a:pt x="10407" y="0"/>
                      <a:pt x="14923" y="2356"/>
                    </a:cubicBezTo>
                    <a:cubicBezTo>
                      <a:pt x="19636" y="4712"/>
                      <a:pt x="21600" y="10407"/>
                      <a:pt x="19243" y="15120"/>
                    </a:cubicBezTo>
                    <a:cubicBezTo>
                      <a:pt x="16887" y="19832"/>
                      <a:pt x="11192" y="21600"/>
                      <a:pt x="6480" y="19243"/>
                    </a:cubicBezTo>
                    <a:cubicBezTo>
                      <a:pt x="1767" y="16887"/>
                      <a:pt x="0" y="11192"/>
                      <a:pt x="2356" y="6676"/>
                    </a:cubicBezTo>
                    <a:close/>
                  </a:path>
                </a:pathLst>
              </a:custGeom>
              <a:solidFill>
                <a:srgbClr val="C6C7C7"/>
              </a:solidFill>
              <a:ln w="9525" cap="flat" cmpd="sng">
                <a:noFill/>
                <a:prstDash val="solid"/>
                <a:round/>
              </a:ln>
            </p:spPr>
            <p:txBody>
              <a:bodyPr rtlCol="0" anchor="ctr"/>
              <a:lstStyle/>
              <a:p>
                <a:pPr algn="ctr"/>
              </a:p>
            </p:txBody>
          </p:sp>
          <p:sp>
            <p:nvSpPr>
              <p:cNvPr id="1338" name="曲线"/>
              <p:cNvSpPr/>
              <p:nvPr/>
            </p:nvSpPr>
            <p:spPr>
              <a:xfrm>
                <a:off x="668111" y="1775442"/>
                <a:ext cx="139499" cy="95491"/>
              </a:xfrm>
              <a:custGeom>
                <a:avLst/>
                <a:gdLst>
                  <a:gd name="T1" fmla="*/ 0 w 21600"/>
                  <a:gd name="T2" fmla="*/ 0 h 21600"/>
                  <a:gd name="T3" fmla="*/ 21600 w 21600"/>
                  <a:gd name="T4" fmla="*/ 21600 h 21600"/>
                </a:gdLst>
                <a:ahLst/>
                <a:cxnLst/>
                <a:rect l="T1" t="T2" r="T3" b="T4"/>
                <a:pathLst>
                  <a:path w="21600" h="21600">
                    <a:moveTo>
                      <a:pt x="21600" y="10996"/>
                    </a:moveTo>
                    <a:cubicBezTo>
                      <a:pt x="17866" y="18850"/>
                      <a:pt x="10933" y="21600"/>
                      <a:pt x="5066" y="17280"/>
                    </a:cubicBezTo>
                    <a:cubicBezTo>
                      <a:pt x="2933" y="15709"/>
                      <a:pt x="1333" y="13352"/>
                      <a:pt x="0" y="10603"/>
                    </a:cubicBezTo>
                    <a:cubicBezTo>
                      <a:pt x="3466" y="2749"/>
                      <a:pt x="10666" y="0"/>
                      <a:pt x="16533" y="4320"/>
                    </a:cubicBezTo>
                    <a:cubicBezTo>
                      <a:pt x="18666" y="5890"/>
                      <a:pt x="20266" y="8247"/>
                      <a:pt x="21600" y="10996"/>
                    </a:cubicBezTo>
                    <a:close/>
                  </a:path>
                </a:pathLst>
              </a:custGeom>
              <a:solidFill>
                <a:srgbClr val="E7E7E7"/>
              </a:solidFill>
              <a:ln w="9525" cap="flat" cmpd="sng">
                <a:noFill/>
                <a:prstDash val="solid"/>
                <a:round/>
              </a:ln>
            </p:spPr>
            <p:txBody>
              <a:bodyPr rtlCol="0" anchor="ctr"/>
              <a:lstStyle/>
              <a:p>
                <a:pPr algn="ctr"/>
              </a:p>
            </p:txBody>
          </p:sp>
          <p:sp>
            <p:nvSpPr>
              <p:cNvPr id="1339" name="曲线"/>
              <p:cNvSpPr/>
              <p:nvPr/>
            </p:nvSpPr>
            <p:spPr>
              <a:xfrm>
                <a:off x="1060869" y="1667496"/>
                <a:ext cx="190151" cy="189321"/>
              </a:xfrm>
              <a:custGeom>
                <a:avLst/>
                <a:gdLst>
                  <a:gd name="T1" fmla="*/ 0 w 21600"/>
                  <a:gd name="T2" fmla="*/ 0 h 21600"/>
                  <a:gd name="T3" fmla="*/ 21600 w 21600"/>
                  <a:gd name="T4" fmla="*/ 21600 h 21600"/>
                </a:gdLst>
                <a:ahLst/>
                <a:cxnLst/>
                <a:rect l="T1" t="T2" r="T3" b="T4"/>
                <a:pathLst>
                  <a:path w="21600" h="21600">
                    <a:moveTo>
                      <a:pt x="2356" y="6479"/>
                    </a:moveTo>
                    <a:cubicBezTo>
                      <a:pt x="4712" y="1963"/>
                      <a:pt x="10407" y="0"/>
                      <a:pt x="15120" y="2356"/>
                    </a:cubicBezTo>
                    <a:cubicBezTo>
                      <a:pt x="19832" y="4712"/>
                      <a:pt x="21600" y="10407"/>
                      <a:pt x="19243" y="15120"/>
                    </a:cubicBezTo>
                    <a:cubicBezTo>
                      <a:pt x="16887" y="19636"/>
                      <a:pt x="11192" y="21600"/>
                      <a:pt x="6676" y="19243"/>
                    </a:cubicBezTo>
                    <a:cubicBezTo>
                      <a:pt x="1963" y="16887"/>
                      <a:pt x="0" y="11192"/>
                      <a:pt x="2356" y="6479"/>
                    </a:cubicBezTo>
                    <a:close/>
                  </a:path>
                </a:pathLst>
              </a:custGeom>
              <a:solidFill>
                <a:srgbClr val="C6C7C7"/>
              </a:solidFill>
              <a:ln w="9525" cap="flat" cmpd="sng">
                <a:noFill/>
                <a:prstDash val="solid"/>
                <a:round/>
              </a:ln>
            </p:spPr>
            <p:txBody>
              <a:bodyPr rtlCol="0" anchor="ctr"/>
              <a:lstStyle/>
              <a:p>
                <a:pPr algn="ctr"/>
              </a:p>
            </p:txBody>
          </p:sp>
          <p:sp>
            <p:nvSpPr>
              <p:cNvPr id="1340" name="曲线"/>
              <p:cNvSpPr/>
              <p:nvPr/>
            </p:nvSpPr>
            <p:spPr>
              <a:xfrm>
                <a:off x="1087440" y="1760496"/>
                <a:ext cx="137838" cy="94660"/>
              </a:xfrm>
              <a:custGeom>
                <a:avLst/>
                <a:gdLst>
                  <a:gd name="T1" fmla="*/ 0 w 21600"/>
                  <a:gd name="T2" fmla="*/ 0 h 21600"/>
                  <a:gd name="T3" fmla="*/ 21600 w 21600"/>
                  <a:gd name="T4" fmla="*/ 21600 h 21600"/>
                </a:gdLst>
                <a:ahLst/>
                <a:cxnLst/>
                <a:rect l="T1" t="T2" r="T3" b="T4"/>
                <a:pathLst>
                  <a:path w="21600" h="21600">
                    <a:moveTo>
                      <a:pt x="21600" y="10996"/>
                    </a:moveTo>
                    <a:cubicBezTo>
                      <a:pt x="18089" y="18850"/>
                      <a:pt x="10800" y="21600"/>
                      <a:pt x="5130" y="17279"/>
                    </a:cubicBezTo>
                    <a:cubicBezTo>
                      <a:pt x="2700" y="15709"/>
                      <a:pt x="1079" y="13352"/>
                      <a:pt x="0" y="10603"/>
                    </a:cubicBezTo>
                    <a:cubicBezTo>
                      <a:pt x="3510" y="2749"/>
                      <a:pt x="10530" y="0"/>
                      <a:pt x="16470" y="4320"/>
                    </a:cubicBezTo>
                    <a:cubicBezTo>
                      <a:pt x="18630" y="5890"/>
                      <a:pt x="20520" y="8247"/>
                      <a:pt x="21600" y="10996"/>
                    </a:cubicBezTo>
                    <a:close/>
                  </a:path>
                </a:pathLst>
              </a:custGeom>
              <a:solidFill>
                <a:srgbClr val="E7E7E7"/>
              </a:solidFill>
              <a:ln w="9525" cap="flat" cmpd="sng">
                <a:noFill/>
                <a:prstDash val="solid"/>
                <a:round/>
              </a:ln>
            </p:spPr>
            <p:txBody>
              <a:bodyPr rtlCol="0" anchor="ctr"/>
              <a:lstStyle/>
              <a:p>
                <a:pPr algn="ctr"/>
              </a:p>
            </p:txBody>
          </p:sp>
          <p:sp>
            <p:nvSpPr>
              <p:cNvPr id="1341" name="曲线"/>
              <p:cNvSpPr/>
              <p:nvPr/>
            </p:nvSpPr>
            <p:spPr>
              <a:xfrm>
                <a:off x="821727" y="1846853"/>
                <a:ext cx="286472" cy="287303"/>
              </a:xfrm>
              <a:custGeom>
                <a:avLst/>
                <a:gdLst>
                  <a:gd name="T1" fmla="*/ 0 w 21600"/>
                  <a:gd name="T2" fmla="*/ 0 h 21600"/>
                  <a:gd name="T3" fmla="*/ 21600 w 21600"/>
                  <a:gd name="T4" fmla="*/ 21600 h 21600"/>
                </a:gdLst>
                <a:ahLst/>
                <a:cxnLst/>
                <a:rect l="T1" t="T2" r="T3" b="T4"/>
                <a:pathLst>
                  <a:path w="21600" h="21600">
                    <a:moveTo>
                      <a:pt x="2342" y="6596"/>
                    </a:moveTo>
                    <a:cubicBezTo>
                      <a:pt x="4684" y="1940"/>
                      <a:pt x="10409" y="0"/>
                      <a:pt x="15093" y="2328"/>
                    </a:cubicBezTo>
                    <a:cubicBezTo>
                      <a:pt x="19778" y="4656"/>
                      <a:pt x="21600" y="10347"/>
                      <a:pt x="19257" y="15003"/>
                    </a:cubicBezTo>
                    <a:cubicBezTo>
                      <a:pt x="16915" y="19659"/>
                      <a:pt x="11190" y="21600"/>
                      <a:pt x="6506" y="19271"/>
                    </a:cubicBezTo>
                    <a:cubicBezTo>
                      <a:pt x="1821" y="16943"/>
                      <a:pt x="0" y="11252"/>
                      <a:pt x="2342" y="6596"/>
                    </a:cubicBezTo>
                    <a:close/>
                  </a:path>
                </a:pathLst>
              </a:custGeom>
              <a:solidFill>
                <a:srgbClr val="758CAE"/>
              </a:solidFill>
              <a:ln w="9525" cap="flat" cmpd="sng">
                <a:noFill/>
                <a:prstDash val="solid"/>
                <a:round/>
              </a:ln>
            </p:spPr>
            <p:txBody>
              <a:bodyPr rtlCol="0" anchor="ctr"/>
              <a:lstStyle/>
              <a:p>
                <a:pPr algn="ctr"/>
              </a:p>
            </p:txBody>
          </p:sp>
          <p:sp>
            <p:nvSpPr>
              <p:cNvPr id="1342" name="曲线"/>
              <p:cNvSpPr/>
              <p:nvPr/>
            </p:nvSpPr>
            <p:spPr>
              <a:xfrm>
                <a:off x="849129" y="1948156"/>
                <a:ext cx="230838" cy="185999"/>
              </a:xfrm>
              <a:custGeom>
                <a:avLst/>
                <a:gdLst>
                  <a:gd name="T1" fmla="*/ 0 w 21600"/>
                  <a:gd name="T2" fmla="*/ 0 h 21600"/>
                  <a:gd name="T3" fmla="*/ 21600 w 21600"/>
                  <a:gd name="T4" fmla="*/ 21600 h 21600"/>
                </a:gdLst>
                <a:ahLst/>
                <a:cxnLst/>
                <a:rect l="T1" t="T2" r="T3" b="T4"/>
                <a:pathLst>
                  <a:path w="21600" h="21600">
                    <a:moveTo>
                      <a:pt x="21600" y="11000"/>
                    </a:moveTo>
                    <a:cubicBezTo>
                      <a:pt x="21438" y="11199"/>
                      <a:pt x="21438" y="11199"/>
                      <a:pt x="21277" y="11400"/>
                    </a:cubicBezTo>
                    <a:cubicBezTo>
                      <a:pt x="18376" y="18600"/>
                      <a:pt x="11283" y="21600"/>
                      <a:pt x="5480" y="17999"/>
                    </a:cubicBezTo>
                    <a:cubicBezTo>
                      <a:pt x="2901" y="16400"/>
                      <a:pt x="967" y="13599"/>
                      <a:pt x="0" y="10599"/>
                    </a:cubicBezTo>
                    <a:cubicBezTo>
                      <a:pt x="0" y="10400"/>
                      <a:pt x="161" y="10400"/>
                      <a:pt x="161" y="10199"/>
                    </a:cubicBezTo>
                    <a:cubicBezTo>
                      <a:pt x="3062" y="2999"/>
                      <a:pt x="10155" y="0"/>
                      <a:pt x="15958" y="3600"/>
                    </a:cubicBezTo>
                    <a:cubicBezTo>
                      <a:pt x="18537" y="5200"/>
                      <a:pt x="20471" y="7800"/>
                      <a:pt x="21600" y="11000"/>
                    </a:cubicBezTo>
                    <a:close/>
                  </a:path>
                </a:pathLst>
              </a:custGeom>
              <a:solidFill>
                <a:srgbClr val="8DA1BD"/>
              </a:solidFill>
              <a:ln w="9525" cap="flat" cmpd="sng">
                <a:noFill/>
                <a:prstDash val="solid"/>
                <a:round/>
              </a:ln>
            </p:spPr>
            <p:txBody>
              <a:bodyPr rtlCol="0" anchor="ctr"/>
              <a:lstStyle/>
              <a:p>
                <a:pPr algn="ctr"/>
              </a:p>
            </p:txBody>
          </p:sp>
          <p:sp>
            <p:nvSpPr>
              <p:cNvPr id="1343" name="曲线"/>
              <p:cNvSpPr/>
              <p:nvPr/>
            </p:nvSpPr>
            <p:spPr>
              <a:xfrm>
                <a:off x="903932" y="2051120"/>
                <a:ext cx="98812" cy="44839"/>
              </a:xfrm>
              <a:custGeom>
                <a:avLst/>
                <a:gdLst>
                  <a:gd name="T1" fmla="*/ 0 w 21600"/>
                  <a:gd name="T2" fmla="*/ 0 h 21600"/>
                  <a:gd name="T3" fmla="*/ 21600 w 21600"/>
                  <a:gd name="T4" fmla="*/ 21600 h 21600"/>
                </a:gdLst>
                <a:ahLst/>
                <a:cxnLst/>
                <a:rect l="T1" t="T2" r="T3" b="T4"/>
                <a:pathLst>
                  <a:path w="21600" h="21600">
                    <a:moveTo>
                      <a:pt x="4926" y="17446"/>
                    </a:moveTo>
                    <a:cubicBezTo>
                      <a:pt x="4926" y="17446"/>
                      <a:pt x="9852" y="21600"/>
                      <a:pt x="13642" y="20769"/>
                    </a:cubicBezTo>
                    <a:cubicBezTo>
                      <a:pt x="20842" y="19107"/>
                      <a:pt x="21600" y="11630"/>
                      <a:pt x="20463" y="7476"/>
                    </a:cubicBezTo>
                    <a:cubicBezTo>
                      <a:pt x="19705" y="2492"/>
                      <a:pt x="16294" y="0"/>
                      <a:pt x="14778" y="1661"/>
                    </a:cubicBezTo>
                    <a:cubicBezTo>
                      <a:pt x="13642" y="2492"/>
                      <a:pt x="12126" y="3323"/>
                      <a:pt x="10989" y="3323"/>
                    </a:cubicBezTo>
                    <a:cubicBezTo>
                      <a:pt x="9852" y="3323"/>
                      <a:pt x="6821" y="0"/>
                      <a:pt x="4547" y="1661"/>
                    </a:cubicBezTo>
                    <a:cubicBezTo>
                      <a:pt x="1515" y="4153"/>
                      <a:pt x="0" y="12461"/>
                      <a:pt x="4926" y="17446"/>
                    </a:cubicBezTo>
                    <a:close/>
                  </a:path>
                </a:pathLst>
              </a:custGeom>
              <a:solidFill>
                <a:srgbClr val="B7C4D4"/>
              </a:solidFill>
              <a:ln w="9525" cap="flat" cmpd="sng">
                <a:noFill/>
                <a:prstDash val="solid"/>
                <a:round/>
              </a:ln>
            </p:spPr>
            <p:txBody>
              <a:bodyPr rtlCol="0" anchor="ctr"/>
              <a:lstStyle/>
              <a:p>
                <a:pPr algn="ctr"/>
              </a:p>
            </p:txBody>
          </p:sp>
        </p:grpSp>
      </p:gr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9"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一、受限空间作业的概念、涉及的领域及危险特性</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350" name="矩形"/>
          <p:cNvSpPr/>
          <p:nvPr/>
        </p:nvSpPr>
        <p:spPr>
          <a:xfrm>
            <a:off x="915669" y="1243330"/>
            <a:ext cx="7312025" cy="3009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窒息：一起人体组织处于缺氧的过程称为窒息。不同浓度的氧气对人体印象如下：</a:t>
            </a:r>
            <a:endPar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351" name="矩形"/>
          <p:cNvSpPr/>
          <p:nvPr/>
        </p:nvSpPr>
        <p:spPr>
          <a:xfrm>
            <a:off x="615950" y="816610"/>
            <a:ext cx="1140460" cy="329564"/>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600" b="1" i="0" u="none" strike="noStrike" kern="1200" cap="none" spc="0" baseline="0">
                <a:solidFill>
                  <a:srgbClr val="C00000"/>
                </a:solidFill>
                <a:latin typeface="微软雅黑" panose="020B0503020204020204" charset="-122"/>
                <a:ea typeface="微软雅黑" panose="020B0503020204020204" charset="-122"/>
                <a:cs typeface="Arial" panose="020B0604020202020204" pitchFamily="34" charset="0"/>
              </a:rPr>
              <a:t>窒  息</a:t>
            </a:r>
            <a:endParaRPr lang="zh-CN" altLang="en-US" sz="1600" b="1" i="0" u="none" strike="noStrike" kern="1200" cap="none" spc="0" baseline="0">
              <a:solidFill>
                <a:srgbClr val="C00000"/>
              </a:solidFill>
              <a:latin typeface="微软雅黑" panose="020B0503020204020204" charset="-122"/>
              <a:ea typeface="微软雅黑" panose="020B0503020204020204" charset="-122"/>
              <a:cs typeface="Arial" panose="020B0604020202020204" pitchFamily="34" charset="0"/>
            </a:endParaRPr>
          </a:p>
        </p:txBody>
      </p:sp>
      <p:graphicFrame>
        <p:nvGraphicFramePr>
          <p:cNvPr id="1352" name="表格"/>
          <p:cNvGraphicFramePr>
            <a:graphicFrameLocks noGrp="1"/>
          </p:cNvGraphicFramePr>
          <p:nvPr/>
        </p:nvGraphicFramePr>
        <p:xfrm>
          <a:off x="1317625" y="1744345"/>
          <a:ext cx="6675755" cy="3057525"/>
        </p:xfrm>
        <a:graphic>
          <a:graphicData uri="http://schemas.openxmlformats.org/drawingml/2006/table">
            <a:tbl>
              <a:tblPr bandRow="1">
                <a:noFill/>
              </a:tblPr>
              <a:tblGrid>
                <a:gridCol w="2243442"/>
                <a:gridCol w="4432287"/>
              </a:tblGrid>
              <a:tr h="301626">
                <a:tc>
                  <a:txBody>
                    <a:bodyPr/>
                    <a:lstStyle/>
                    <a:p>
                      <a:pPr marL="0" indent="0" algn="ctr" defTabSz="685800" eaLnBrk="1" latinLnBrk="0" hangingPunct="1">
                        <a:lnSpc>
                          <a:spcPct val="100000"/>
                        </a:lnSpc>
                        <a:spcBef>
                          <a:spcPts val="0"/>
                        </a:spcBef>
                        <a:spcAft>
                          <a:spcPts val="0"/>
                        </a:spcAft>
                        <a:buNone/>
                      </a:pPr>
                      <a:r>
                        <a:rPr lang="zh-CN" altLang="en-US" sz="1400" b="1" i="0" u="none" strike="noStrike" kern="1200" cap="none" spc="0" baseline="0">
                          <a:solidFill>
                            <a:srgbClr val="FFFFFF"/>
                          </a:solidFill>
                          <a:latin typeface="微软雅黑" panose="020B0503020204020204" charset="-122"/>
                          <a:ea typeface="微软雅黑" panose="020B0503020204020204" charset="-122"/>
                          <a:cs typeface="微软雅黑" panose="020B0503020204020204" charset="-122"/>
                        </a:rPr>
                        <a:t>浓度（V/V）</a:t>
                      </a:r>
                      <a:endParaRPr lang="zh-CN" altLang="en-US" sz="1400" b="1" i="0" u="none" strike="noStrike" kern="1200" cap="none" spc="0" baseline="0">
                        <a:solidFill>
                          <a:srgbClr val="FFFFFF"/>
                        </a:solidFill>
                        <a:latin typeface="微软雅黑" panose="020B0503020204020204" charset="-122"/>
                        <a:ea typeface="微软雅黑" panose="020B0503020204020204" charset="-122"/>
                        <a:cs typeface="微软雅黑" panose="020B0503020204020204" charset="-122"/>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FEB947"/>
                    </a:solidFill>
                  </a:tcPr>
                </a:tc>
                <a:tc>
                  <a:txBody>
                    <a:bodyPr/>
                    <a:lstStyle/>
                    <a:p>
                      <a:pPr marL="0" indent="0" algn="ctr" defTabSz="685800" eaLnBrk="1" latinLnBrk="0" hangingPunct="1">
                        <a:lnSpc>
                          <a:spcPct val="100000"/>
                        </a:lnSpc>
                        <a:spcBef>
                          <a:spcPts val="0"/>
                        </a:spcBef>
                        <a:spcAft>
                          <a:spcPts val="0"/>
                        </a:spcAft>
                        <a:buNone/>
                      </a:pPr>
                      <a:r>
                        <a:rPr lang="zh-CN" altLang="en-US" sz="14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症状</a:t>
                      </a:r>
                      <a:endParaRPr lang="zh-CN" altLang="en-US" sz="14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FEB947"/>
                    </a:solidFill>
                  </a:tcPr>
                </a:tc>
              </a:tr>
              <a:tr h="301626">
                <a:tc>
                  <a:txBody>
                    <a:bodyPr/>
                    <a:lstStyle/>
                    <a:p>
                      <a:pPr marL="0" indent="0" algn="ctr" defTabSz="685800" eaLnBrk="1" latinLnBrk="0" hangingPunct="1">
                        <a:lnSpc>
                          <a:spcPct val="100000"/>
                        </a:lnSpc>
                        <a:spcBef>
                          <a:spcPts val="0"/>
                        </a:spcBef>
                        <a:spcAft>
                          <a:spcPts val="0"/>
                        </a:spcAft>
                        <a:buNone/>
                      </a:pPr>
                      <a:r>
                        <a:rPr lang="en-US" altLang="zh-CN"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rPr>
                        <a:t>19.5～23.5%</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ctr"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正常氧气浓度</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r>
              <a:tr h="301626">
                <a:tc>
                  <a:txBody>
                    <a:bodyPr/>
                    <a:lstStyle/>
                    <a:p>
                      <a:pPr marL="0" indent="0" algn="ctr" defTabSz="685800" eaLnBrk="1" latinLnBrk="0" hangingPunct="1">
                        <a:lnSpc>
                          <a:spcPct val="100000"/>
                        </a:lnSpc>
                        <a:spcBef>
                          <a:spcPts val="0"/>
                        </a:spcBef>
                        <a:spcAft>
                          <a:spcPts val="0"/>
                        </a:spcAft>
                        <a:buNone/>
                      </a:pPr>
                      <a:r>
                        <a:rPr lang="en-US" altLang="zh-CN"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rPr>
                        <a:t>15～19%</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ctr"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工作能力降低、感到费力</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r>
              <a:tr h="457201">
                <a:tc>
                  <a:txBody>
                    <a:bodyPr/>
                    <a:lstStyle/>
                    <a:p>
                      <a:pPr marL="0" indent="0" algn="ctr" defTabSz="685800" eaLnBrk="1" latinLnBrk="0" hangingPunct="1">
                        <a:lnSpc>
                          <a:spcPct val="100000"/>
                        </a:lnSpc>
                        <a:spcBef>
                          <a:spcPts val="0"/>
                        </a:spcBef>
                        <a:spcAft>
                          <a:spcPts val="0"/>
                        </a:spcAft>
                        <a:buNone/>
                      </a:pPr>
                      <a:r>
                        <a:rPr lang="en-US" altLang="zh-CN"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rPr>
                        <a:t>12～14%</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ctr"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呼吸急促、脉搏加快，协调能力和感知判断力降低</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r>
              <a:tr h="302261">
                <a:tc>
                  <a:txBody>
                    <a:bodyPr/>
                    <a:lstStyle/>
                    <a:p>
                      <a:pPr marL="0" indent="0" algn="ctr" defTabSz="685800" eaLnBrk="1" latinLnBrk="0" hangingPunct="1">
                        <a:lnSpc>
                          <a:spcPct val="100000"/>
                        </a:lnSpc>
                        <a:spcBef>
                          <a:spcPts val="0"/>
                        </a:spcBef>
                        <a:spcAft>
                          <a:spcPts val="0"/>
                        </a:spcAft>
                        <a:buNone/>
                      </a:pPr>
                      <a:r>
                        <a:rPr lang="en-US" altLang="zh-CN"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rPr>
                        <a:t>10～12%</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ctr"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呼吸减弱，嘴唇变青</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r>
              <a:tr h="301626">
                <a:tc>
                  <a:txBody>
                    <a:bodyPr/>
                    <a:lstStyle/>
                    <a:p>
                      <a:pPr marL="0" indent="0" algn="ctr" defTabSz="685800" eaLnBrk="1" latinLnBrk="0" hangingPunct="1">
                        <a:lnSpc>
                          <a:spcPct val="100000"/>
                        </a:lnSpc>
                        <a:spcBef>
                          <a:spcPts val="0"/>
                        </a:spcBef>
                        <a:spcAft>
                          <a:spcPts val="0"/>
                        </a:spcAft>
                        <a:buNone/>
                      </a:pPr>
                      <a:r>
                        <a:rPr lang="en-US" altLang="zh-CN"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rPr>
                        <a:t>8～10%</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ctr"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神智不清、昏厥、面色土灰、恶心和呕吐</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r>
              <a:tr h="789928">
                <a:tc>
                  <a:txBody>
                    <a:bodyPr/>
                    <a:lstStyle/>
                    <a:p>
                      <a:pPr marL="0" indent="0" algn="ctr" defTabSz="685800" eaLnBrk="1" latinLnBrk="0" hangingPunct="1">
                        <a:lnSpc>
                          <a:spcPct val="100000"/>
                        </a:lnSpc>
                        <a:spcBef>
                          <a:spcPts val="0"/>
                        </a:spcBef>
                        <a:spcAft>
                          <a:spcPts val="0"/>
                        </a:spcAft>
                        <a:buNone/>
                      </a:pPr>
                      <a:r>
                        <a:rPr lang="en-US" altLang="zh-CN"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rPr>
                        <a:t>6～8%</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ctr"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rPr>
                        <a:t>在其中，</a:t>
                      </a:r>
                      <a:endParaRPr lang="en-US" altLang="zh-CN"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endParaRPr>
                    </a:p>
                    <a:p>
                      <a:pPr marL="0" indent="0" algn="ctr"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rPr>
                        <a:t>≥8分钟：100%死亡，</a:t>
                      </a:r>
                      <a:endParaRPr lang="en-US" altLang="zh-CN"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endParaRPr>
                    </a:p>
                    <a:p>
                      <a:pPr marL="0" indent="0" algn="ctr" defTabSz="685800" eaLnBrk="1" latinLnBrk="0" hangingPunct="1">
                        <a:lnSpc>
                          <a:spcPct val="100000"/>
                        </a:lnSpc>
                        <a:spcBef>
                          <a:spcPts val="0"/>
                        </a:spcBef>
                        <a:spcAft>
                          <a:spcPts val="0"/>
                        </a:spcAft>
                        <a:buNone/>
                      </a:pPr>
                      <a:r>
                        <a:rPr lang="en-US" altLang="zh-CN"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rPr>
                        <a:t>6分钟：50%可能死亡，</a:t>
                      </a:r>
                      <a:endParaRPr lang="en-US" altLang="zh-CN"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endParaRPr>
                    </a:p>
                    <a:p>
                      <a:pPr marL="0" indent="0" algn="ctr" defTabSz="685800" eaLnBrk="1" latinLnBrk="0" hangingPunct="1">
                        <a:lnSpc>
                          <a:spcPct val="100000"/>
                        </a:lnSpc>
                        <a:spcBef>
                          <a:spcPts val="0"/>
                        </a:spcBef>
                        <a:spcAft>
                          <a:spcPts val="0"/>
                        </a:spcAft>
                        <a:buNone/>
                      </a:pPr>
                      <a:r>
                        <a:rPr lang="en-US" altLang="zh-CN"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rPr>
                        <a:t>4～5分钟：可能恢复</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r>
              <a:tr h="301626">
                <a:tc>
                  <a:txBody>
                    <a:bodyPr/>
                    <a:lstStyle/>
                    <a:p>
                      <a:pPr marL="0" indent="0" algn="ctr" defTabSz="685800" eaLnBrk="1" latinLnBrk="0" hangingPunct="1">
                        <a:lnSpc>
                          <a:spcPct val="100000"/>
                        </a:lnSpc>
                        <a:spcBef>
                          <a:spcPts val="0"/>
                        </a:spcBef>
                        <a:spcAft>
                          <a:spcPts val="0"/>
                        </a:spcAft>
                        <a:buNone/>
                      </a:pPr>
                      <a:r>
                        <a:rPr lang="en-US" altLang="zh-CN"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rPr>
                        <a:t>4～6%</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ctr" defTabSz="685800" eaLnBrk="1" latinLnBrk="0" hangingPunct="1">
                        <a:lnSpc>
                          <a:spcPct val="100000"/>
                        </a:lnSpc>
                        <a:spcBef>
                          <a:spcPts val="0"/>
                        </a:spcBef>
                        <a:spcAft>
                          <a:spcPts val="0"/>
                        </a:spcAft>
                        <a:buNone/>
                      </a:pPr>
                      <a:r>
                        <a:rPr lang="en-US" altLang="zh-CN"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rPr>
                        <a:t>40秒后昏迷、抽搐、呼吸停止，死亡</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6" name="矩形"/>
          <p:cNvSpPr/>
          <p:nvPr/>
        </p:nvSpPr>
        <p:spPr>
          <a:xfrm>
            <a:off x="2239645" y="1151890"/>
            <a:ext cx="3003550" cy="815339"/>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en-US" altLang="zh-CN" sz="4800" b="1" i="0" u="none" strike="noStrike" kern="1200" cap="none" spc="0" baseline="0">
                <a:solidFill>
                  <a:srgbClr val="FEB947"/>
                </a:solidFill>
                <a:latin typeface="微软雅黑" panose="020B0503020204020204" charset="-122"/>
                <a:ea typeface="微软雅黑" panose="020B0503020204020204" charset="-122"/>
                <a:cs typeface="Arial" panose="020B0604020202020204" pitchFamily="34" charset="0"/>
              </a:rPr>
              <a:t>PART  02</a:t>
            </a:r>
            <a:endParaRPr lang="zh-CN" altLang="en-US" sz="4800" b="1" i="0" u="none" strike="noStrike" kern="1200" cap="none" spc="0" baseline="0">
              <a:solidFill>
                <a:srgbClr val="FEB947"/>
              </a:solidFill>
              <a:latin typeface="微软雅黑" panose="020B0503020204020204" charset="-122"/>
              <a:ea typeface="微软雅黑" panose="020B0503020204020204" charset="-122"/>
              <a:cs typeface="Arial" panose="020B0604020202020204" pitchFamily="34" charset="0"/>
            </a:endParaRPr>
          </a:p>
        </p:txBody>
      </p:sp>
      <p:sp>
        <p:nvSpPr>
          <p:cNvPr id="1357" name="矩形"/>
          <p:cNvSpPr/>
          <p:nvPr/>
        </p:nvSpPr>
        <p:spPr>
          <a:xfrm>
            <a:off x="877570" y="2461895"/>
            <a:ext cx="5812789" cy="737235"/>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50000"/>
              </a:lnSpc>
              <a:spcBef>
                <a:spcPts val="0"/>
              </a:spcBef>
              <a:spcAft>
                <a:spcPts val="0"/>
              </a:spcAft>
              <a:buNone/>
            </a:pPr>
            <a:r>
              <a:rPr lang="zh-CN" altLang="en-US" sz="28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受限作业的事故类型及典型事故</a:t>
            </a:r>
            <a:endParaRPr lang="zh-CN" altLang="en-US" sz="28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500">
        <p:random/>
      </p:transition>
    </mc:Choice>
    <mc:Fallback>
      <p:transition>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2"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二、受限作业的事故类型及典型事故</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363" name="矩形"/>
          <p:cNvSpPr/>
          <p:nvPr/>
        </p:nvSpPr>
        <p:spPr>
          <a:xfrm>
            <a:off x="615950" y="794385"/>
            <a:ext cx="2539999" cy="32956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6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事故类型</a:t>
            </a:r>
            <a:endParaRPr lang="zh-CN" altLang="en-US" sz="16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pSp>
        <p:nvGrpSpPr>
          <p:cNvPr id="1389" name="组合"/>
          <p:cNvGrpSpPr/>
          <p:nvPr/>
        </p:nvGrpSpPr>
        <p:grpSpPr>
          <a:xfrm>
            <a:off x="1322705" y="1748155"/>
            <a:ext cx="6399530" cy="2522219"/>
            <a:chOff x="1322705" y="1748155"/>
            <a:chExt cx="6399530" cy="2522219"/>
          </a:xfrm>
        </p:grpSpPr>
        <p:sp>
          <p:nvSpPr>
            <p:cNvPr id="1364" name="等腰三角形"/>
            <p:cNvSpPr/>
            <p:nvPr/>
          </p:nvSpPr>
          <p:spPr>
            <a:xfrm>
              <a:off x="1322705" y="1954530"/>
              <a:ext cx="233045" cy="728979"/>
            </a:xfrm>
            <a:prstGeom prst="triangle">
              <a:avLst>
                <a:gd name="adj" fmla="val 100000"/>
              </a:avLst>
            </a:prstGeom>
            <a:solidFill>
              <a:srgbClr val="C9DBE7"/>
            </a:solidFill>
            <a:ln w="12700" cap="flat" cmpd="sng">
              <a:noFill/>
              <a:prstDash val="solid"/>
              <a:round/>
            </a:ln>
          </p:spPr>
          <p:txBody>
            <a:bodyPr rtlCol="0" anchor="ctr"/>
            <a:lstStyle/>
            <a:p>
              <a:pPr algn="ctr"/>
            </a:p>
          </p:txBody>
        </p:sp>
        <p:sp>
          <p:nvSpPr>
            <p:cNvPr id="1365" name="等腰三角形"/>
            <p:cNvSpPr/>
            <p:nvPr/>
          </p:nvSpPr>
          <p:spPr>
            <a:xfrm flipH="1">
              <a:off x="2830195" y="1954530"/>
              <a:ext cx="233045" cy="728979"/>
            </a:xfrm>
            <a:prstGeom prst="triangle">
              <a:avLst>
                <a:gd name="adj" fmla="val 100000"/>
              </a:avLst>
            </a:prstGeom>
            <a:solidFill>
              <a:srgbClr val="C9DBE7"/>
            </a:solidFill>
            <a:ln w="12700" cap="flat" cmpd="sng">
              <a:noFill/>
              <a:prstDash val="solid"/>
              <a:round/>
            </a:ln>
          </p:spPr>
          <p:txBody>
            <a:bodyPr rtlCol="0" anchor="ctr"/>
            <a:lstStyle/>
            <a:p>
              <a:pPr algn="ctr"/>
            </a:p>
          </p:txBody>
        </p:sp>
        <p:sp>
          <p:nvSpPr>
            <p:cNvPr id="1366" name="曲线"/>
            <p:cNvSpPr/>
            <p:nvPr/>
          </p:nvSpPr>
          <p:spPr>
            <a:xfrm>
              <a:off x="1322705" y="2683510"/>
              <a:ext cx="1740535" cy="227330"/>
            </a:xfrm>
            <a:custGeom>
              <a:avLst/>
              <a:gdLst>
                <a:gd name="T1" fmla="*/ 0 w 21600"/>
                <a:gd name="T2" fmla="*/ 0 h 21600"/>
                <a:gd name="T3" fmla="*/ 21600 w 21600"/>
                <a:gd name="T4" fmla="*/ 21600 h 21600"/>
              </a:gdLst>
              <a:ahLst/>
              <a:cxnLst/>
              <a:rect l="T1" t="T2" r="T3" b="T4"/>
              <a:pathLst>
                <a:path w="21600" h="21600">
                  <a:moveTo>
                    <a:pt x="0" y="0"/>
                  </a:moveTo>
                  <a:lnTo>
                    <a:pt x="21600" y="0"/>
                  </a:lnTo>
                  <a:lnTo>
                    <a:pt x="18609" y="21600"/>
                  </a:lnTo>
                  <a:lnTo>
                    <a:pt x="2990" y="21600"/>
                  </a:lnTo>
                  <a:close/>
                </a:path>
              </a:pathLst>
            </a:custGeom>
            <a:solidFill>
              <a:srgbClr val="BDD7EE"/>
            </a:solidFill>
            <a:ln w="12700" cap="flat" cmpd="sng">
              <a:noFill/>
              <a:prstDash val="solid"/>
              <a:round/>
            </a:ln>
            <a:effectLst>
              <a:outerShdw blurRad="50800" dist="38100" dir="16200000" rotWithShape="0">
                <a:srgbClr val="000000">
                  <a:alpha val="39607"/>
                </a:srgbClr>
              </a:outerShdw>
            </a:effectLst>
          </p:spPr>
          <p:txBody>
            <a:bodyPr rtlCol="0" anchor="ctr"/>
            <a:lstStyle/>
            <a:p>
              <a:pPr algn="ctr"/>
            </a:p>
          </p:txBody>
        </p:sp>
        <p:sp>
          <p:nvSpPr>
            <p:cNvPr id="1367" name="曲线"/>
            <p:cNvSpPr/>
            <p:nvPr/>
          </p:nvSpPr>
          <p:spPr>
            <a:xfrm>
              <a:off x="1554480" y="1954530"/>
              <a:ext cx="1276985" cy="956310"/>
            </a:xfrm>
            <a:custGeom>
              <a:avLst/>
              <a:gdLst>
                <a:gd name="T1" fmla="*/ 0 w 21600"/>
                <a:gd name="T2" fmla="*/ 0 h 21600"/>
                <a:gd name="T3" fmla="*/ 21600 w 21600"/>
                <a:gd name="T4" fmla="*/ 13011 h 21600"/>
              </a:gdLst>
              <a:ahLst/>
              <a:cxnLst/>
              <a:rect l="T1" t="T2" r="T3" b="T4"/>
              <a:pathLst>
                <a:path w="21600" h="21600">
                  <a:moveTo>
                    <a:pt x="0" y="0"/>
                  </a:moveTo>
                  <a:lnTo>
                    <a:pt x="808" y="0"/>
                  </a:lnTo>
                  <a:lnTo>
                    <a:pt x="847" y="252"/>
                  </a:lnTo>
                  <a:cubicBezTo>
                    <a:pt x="959" y="607"/>
                    <a:pt x="1222" y="856"/>
                    <a:pt x="1528" y="856"/>
                  </a:cubicBezTo>
                  <a:cubicBezTo>
                    <a:pt x="1835" y="856"/>
                    <a:pt x="2098" y="607"/>
                    <a:pt x="2210" y="252"/>
                  </a:cubicBezTo>
                  <a:lnTo>
                    <a:pt x="2248" y="0"/>
                  </a:lnTo>
                  <a:lnTo>
                    <a:pt x="3126" y="0"/>
                  </a:lnTo>
                  <a:lnTo>
                    <a:pt x="3164" y="252"/>
                  </a:lnTo>
                  <a:cubicBezTo>
                    <a:pt x="3277" y="607"/>
                    <a:pt x="3540" y="856"/>
                    <a:pt x="3846" y="856"/>
                  </a:cubicBezTo>
                  <a:cubicBezTo>
                    <a:pt x="4152" y="856"/>
                    <a:pt x="4415" y="607"/>
                    <a:pt x="4528" y="252"/>
                  </a:cubicBezTo>
                  <a:lnTo>
                    <a:pt x="4566" y="0"/>
                  </a:lnTo>
                  <a:lnTo>
                    <a:pt x="5444" y="0"/>
                  </a:lnTo>
                  <a:lnTo>
                    <a:pt x="5482" y="252"/>
                  </a:lnTo>
                  <a:cubicBezTo>
                    <a:pt x="5595" y="607"/>
                    <a:pt x="5857" y="856"/>
                    <a:pt x="6164" y="856"/>
                  </a:cubicBezTo>
                  <a:cubicBezTo>
                    <a:pt x="6470" y="856"/>
                    <a:pt x="6733" y="607"/>
                    <a:pt x="6845" y="252"/>
                  </a:cubicBezTo>
                  <a:lnTo>
                    <a:pt x="6884" y="0"/>
                  </a:lnTo>
                  <a:lnTo>
                    <a:pt x="7762" y="0"/>
                  </a:lnTo>
                  <a:lnTo>
                    <a:pt x="7800" y="252"/>
                  </a:lnTo>
                  <a:cubicBezTo>
                    <a:pt x="7912" y="607"/>
                    <a:pt x="8175" y="856"/>
                    <a:pt x="8482" y="856"/>
                  </a:cubicBezTo>
                  <a:cubicBezTo>
                    <a:pt x="8788" y="856"/>
                    <a:pt x="9051" y="607"/>
                    <a:pt x="9163" y="252"/>
                  </a:cubicBezTo>
                  <a:lnTo>
                    <a:pt x="9202" y="0"/>
                  </a:lnTo>
                  <a:lnTo>
                    <a:pt x="10080" y="0"/>
                  </a:lnTo>
                  <a:lnTo>
                    <a:pt x="10118" y="252"/>
                  </a:lnTo>
                  <a:cubicBezTo>
                    <a:pt x="10230" y="607"/>
                    <a:pt x="10493" y="856"/>
                    <a:pt x="10799" y="856"/>
                  </a:cubicBezTo>
                  <a:cubicBezTo>
                    <a:pt x="11106" y="856"/>
                    <a:pt x="11369" y="607"/>
                    <a:pt x="11481" y="252"/>
                  </a:cubicBezTo>
                  <a:lnTo>
                    <a:pt x="11519" y="0"/>
                  </a:lnTo>
                  <a:lnTo>
                    <a:pt x="12397" y="0"/>
                  </a:lnTo>
                  <a:lnTo>
                    <a:pt x="12436" y="252"/>
                  </a:lnTo>
                  <a:cubicBezTo>
                    <a:pt x="12548" y="607"/>
                    <a:pt x="12811" y="856"/>
                    <a:pt x="13117" y="856"/>
                  </a:cubicBezTo>
                  <a:cubicBezTo>
                    <a:pt x="13424" y="856"/>
                    <a:pt x="13687" y="607"/>
                    <a:pt x="13799" y="252"/>
                  </a:cubicBezTo>
                  <a:lnTo>
                    <a:pt x="13837" y="0"/>
                  </a:lnTo>
                  <a:lnTo>
                    <a:pt x="14715" y="0"/>
                  </a:lnTo>
                  <a:lnTo>
                    <a:pt x="14754" y="252"/>
                  </a:lnTo>
                  <a:cubicBezTo>
                    <a:pt x="14866" y="607"/>
                    <a:pt x="15129" y="856"/>
                    <a:pt x="15435" y="856"/>
                  </a:cubicBezTo>
                  <a:cubicBezTo>
                    <a:pt x="15742" y="856"/>
                    <a:pt x="16004" y="607"/>
                    <a:pt x="16117" y="252"/>
                  </a:cubicBezTo>
                  <a:lnTo>
                    <a:pt x="16155" y="0"/>
                  </a:lnTo>
                  <a:lnTo>
                    <a:pt x="17033" y="0"/>
                  </a:lnTo>
                  <a:lnTo>
                    <a:pt x="17071" y="252"/>
                  </a:lnTo>
                  <a:cubicBezTo>
                    <a:pt x="17184" y="607"/>
                    <a:pt x="17446" y="856"/>
                    <a:pt x="17753" y="856"/>
                  </a:cubicBezTo>
                  <a:cubicBezTo>
                    <a:pt x="18059" y="856"/>
                    <a:pt x="18322" y="607"/>
                    <a:pt x="18435" y="252"/>
                  </a:cubicBezTo>
                  <a:lnTo>
                    <a:pt x="18473" y="0"/>
                  </a:lnTo>
                  <a:lnTo>
                    <a:pt x="19351" y="0"/>
                  </a:lnTo>
                  <a:lnTo>
                    <a:pt x="19389" y="252"/>
                  </a:lnTo>
                  <a:cubicBezTo>
                    <a:pt x="19501" y="607"/>
                    <a:pt x="19764" y="856"/>
                    <a:pt x="20071" y="856"/>
                  </a:cubicBezTo>
                  <a:cubicBezTo>
                    <a:pt x="20377" y="856"/>
                    <a:pt x="20640" y="607"/>
                    <a:pt x="20752" y="252"/>
                  </a:cubicBezTo>
                  <a:lnTo>
                    <a:pt x="20791" y="0"/>
                  </a:lnTo>
                  <a:lnTo>
                    <a:pt x="21600" y="0"/>
                  </a:lnTo>
                  <a:lnTo>
                    <a:pt x="21600" y="21600"/>
                  </a:lnTo>
                  <a:lnTo>
                    <a:pt x="0" y="21600"/>
                  </a:lnTo>
                  <a:close/>
                </a:path>
              </a:pathLst>
            </a:custGeom>
            <a:solidFill>
              <a:srgbClr val="FEB947"/>
            </a:solidFill>
            <a:ln w="12700" cap="flat" cmpd="sng">
              <a:noFill/>
              <a:prstDash val="solid"/>
              <a:round/>
            </a:ln>
          </p:spPr>
          <p:txBody>
            <a:bodyPr vert="horz" wrap="square" lIns="91440" tIns="216000" rIns="91440" bIns="45720" anchor="t" anchorCtr="0">
              <a:noAutofit/>
            </a:bodyPr>
            <a:lstStyle/>
            <a:p>
              <a:pPr marL="0" indent="0" algn="ctr">
                <a:lnSpc>
                  <a:spcPct val="150000"/>
                </a:lnSpc>
                <a:spcBef>
                  <a:spcPts val="0"/>
                </a:spcBef>
                <a:spcAft>
                  <a:spcPts val="0"/>
                </a:spcAft>
                <a:buNone/>
              </a:pPr>
              <a:r>
                <a:rPr lang="zh-CN" altLang="en-US" sz="135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中毒、窒息</a:t>
              </a:r>
              <a:endParaRPr lang="zh-CN" altLang="en-US" sz="135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1368" name="椭圆"/>
            <p:cNvSpPr/>
            <p:nvPr/>
          </p:nvSpPr>
          <p:spPr>
            <a:xfrm>
              <a:off x="1599565" y="1748155"/>
              <a:ext cx="364490" cy="364489"/>
            </a:xfrm>
            <a:prstGeom prst="ellipse">
              <a:avLst/>
            </a:prstGeom>
            <a:solidFill>
              <a:schemeClr val="bg1"/>
            </a:solidFill>
            <a:ln w="3175" cap="flat" cmpd="sng">
              <a:solidFill>
                <a:srgbClr val="C9DBE7"/>
              </a:solidFill>
              <a:prstDash val="solid"/>
              <a:round/>
            </a:ln>
            <a:effectLst>
              <a:outerShdw blurRad="50800" dist="38100" dir="16200000" rotWithShape="0">
                <a:srgbClr val="000000">
                  <a:alpha val="39607"/>
                </a:srgbClr>
              </a:outerShdw>
            </a:effectLst>
          </p:spPr>
          <p:txBody>
            <a:bodyPr vert="horz" wrap="square" lIns="91440" tIns="45720" rIns="91440" bIns="45720" anchor="ctr" anchorCtr="0">
              <a:noAutofit/>
            </a:bodyPr>
            <a:lstStyle/>
            <a:p>
              <a:pPr marL="0" indent="0" algn="ctr">
                <a:lnSpc>
                  <a:spcPct val="100000"/>
                </a:lnSpc>
                <a:spcBef>
                  <a:spcPts val="0"/>
                </a:spcBef>
                <a:spcAft>
                  <a:spcPts val="0"/>
                </a:spcAft>
                <a:buNone/>
              </a:pPr>
              <a:r>
                <a:rPr lang="en-US" altLang="zh-CN" sz="1400" b="0" i="0" u="none" strike="noStrike" kern="1200" cap="none" spc="0" baseline="0">
                  <a:solidFill>
                    <a:schemeClr val="accent1"/>
                  </a:solidFill>
                  <a:latin typeface="微软雅黑" panose="020B0503020204020204" charset="-122"/>
                  <a:ea typeface="微软雅黑" panose="020B0503020204020204" charset="-122"/>
                  <a:cs typeface="Arial" panose="020B0604020202020204" pitchFamily="34" charset="0"/>
                </a:rPr>
                <a:t>A</a:t>
              </a:r>
              <a:endParaRPr lang="zh-CN" altLang="en-US" sz="1400" b="0" i="0" u="none" strike="noStrike" kern="1200" cap="none" spc="0" baseline="0">
                <a:solidFill>
                  <a:schemeClr val="accent1"/>
                </a:solidFill>
                <a:latin typeface="微软雅黑" panose="020B0503020204020204" charset="-122"/>
                <a:ea typeface="微软雅黑" panose="020B0503020204020204" charset="-122"/>
                <a:cs typeface="Arial" panose="020B0604020202020204" pitchFamily="34" charset="0"/>
              </a:endParaRPr>
            </a:p>
          </p:txBody>
        </p:sp>
        <p:sp>
          <p:nvSpPr>
            <p:cNvPr id="1369" name="等腰三角形"/>
            <p:cNvSpPr/>
            <p:nvPr/>
          </p:nvSpPr>
          <p:spPr>
            <a:xfrm>
              <a:off x="3651885" y="1954530"/>
              <a:ext cx="233045" cy="728979"/>
            </a:xfrm>
            <a:prstGeom prst="triangle">
              <a:avLst>
                <a:gd name="adj" fmla="val 100000"/>
              </a:avLst>
            </a:prstGeom>
            <a:solidFill>
              <a:srgbClr val="C9DBE7"/>
            </a:solidFill>
            <a:ln w="12700" cap="flat" cmpd="sng">
              <a:noFill/>
              <a:prstDash val="solid"/>
              <a:round/>
            </a:ln>
          </p:spPr>
          <p:txBody>
            <a:bodyPr rtlCol="0" anchor="ctr"/>
            <a:lstStyle/>
            <a:p>
              <a:pPr algn="ctr"/>
            </a:p>
          </p:txBody>
        </p:sp>
        <p:sp>
          <p:nvSpPr>
            <p:cNvPr id="1370" name="等腰三角形"/>
            <p:cNvSpPr/>
            <p:nvPr/>
          </p:nvSpPr>
          <p:spPr>
            <a:xfrm flipH="1">
              <a:off x="5159375" y="1954530"/>
              <a:ext cx="233045" cy="728979"/>
            </a:xfrm>
            <a:prstGeom prst="triangle">
              <a:avLst>
                <a:gd name="adj" fmla="val 100000"/>
              </a:avLst>
            </a:prstGeom>
            <a:solidFill>
              <a:srgbClr val="C9DBE7"/>
            </a:solidFill>
            <a:ln w="12700" cap="flat" cmpd="sng">
              <a:noFill/>
              <a:prstDash val="solid"/>
              <a:round/>
            </a:ln>
          </p:spPr>
          <p:txBody>
            <a:bodyPr rtlCol="0" anchor="ctr"/>
            <a:lstStyle/>
            <a:p>
              <a:pPr algn="ctr"/>
            </a:p>
          </p:txBody>
        </p:sp>
        <p:sp>
          <p:nvSpPr>
            <p:cNvPr id="1371" name="曲线"/>
            <p:cNvSpPr/>
            <p:nvPr/>
          </p:nvSpPr>
          <p:spPr>
            <a:xfrm>
              <a:off x="3651885" y="2683510"/>
              <a:ext cx="1740535" cy="227330"/>
            </a:xfrm>
            <a:custGeom>
              <a:avLst/>
              <a:gdLst>
                <a:gd name="T1" fmla="*/ 0 w 21600"/>
                <a:gd name="T2" fmla="*/ 0 h 21600"/>
                <a:gd name="T3" fmla="*/ 21600 w 21600"/>
                <a:gd name="T4" fmla="*/ 21600 h 21600"/>
              </a:gdLst>
              <a:ahLst/>
              <a:cxnLst/>
              <a:rect l="T1" t="T2" r="T3" b="T4"/>
              <a:pathLst>
                <a:path w="21600" h="21600">
                  <a:moveTo>
                    <a:pt x="0" y="0"/>
                  </a:moveTo>
                  <a:lnTo>
                    <a:pt x="21600" y="0"/>
                  </a:lnTo>
                  <a:lnTo>
                    <a:pt x="18609" y="21600"/>
                  </a:lnTo>
                  <a:lnTo>
                    <a:pt x="2990" y="21600"/>
                  </a:lnTo>
                  <a:close/>
                </a:path>
              </a:pathLst>
            </a:custGeom>
            <a:solidFill>
              <a:srgbClr val="BDD7EE"/>
            </a:solidFill>
            <a:ln w="12700" cap="flat" cmpd="sng">
              <a:noFill/>
              <a:prstDash val="solid"/>
              <a:round/>
            </a:ln>
            <a:effectLst>
              <a:outerShdw blurRad="50800" dist="38100" dir="16200000" rotWithShape="0">
                <a:srgbClr val="000000">
                  <a:alpha val="39607"/>
                </a:srgbClr>
              </a:outerShdw>
            </a:effectLst>
          </p:spPr>
          <p:txBody>
            <a:bodyPr rtlCol="0" anchor="ctr"/>
            <a:lstStyle/>
            <a:p>
              <a:pPr algn="ctr"/>
            </a:p>
          </p:txBody>
        </p:sp>
        <p:sp>
          <p:nvSpPr>
            <p:cNvPr id="1372" name="曲线"/>
            <p:cNvSpPr/>
            <p:nvPr/>
          </p:nvSpPr>
          <p:spPr>
            <a:xfrm>
              <a:off x="3883659" y="1954530"/>
              <a:ext cx="1276984" cy="956310"/>
            </a:xfrm>
            <a:custGeom>
              <a:avLst/>
              <a:gdLst>
                <a:gd name="T1" fmla="*/ 0 w 21600"/>
                <a:gd name="T2" fmla="*/ 0 h 21600"/>
                <a:gd name="T3" fmla="*/ 21600 w 21600"/>
                <a:gd name="T4" fmla="*/ 13011 h 21600"/>
              </a:gdLst>
              <a:ahLst/>
              <a:cxnLst/>
              <a:rect l="T1" t="T2" r="T3" b="T4"/>
              <a:pathLst>
                <a:path w="21600" h="21600">
                  <a:moveTo>
                    <a:pt x="0" y="0"/>
                  </a:moveTo>
                  <a:lnTo>
                    <a:pt x="808" y="0"/>
                  </a:lnTo>
                  <a:lnTo>
                    <a:pt x="847" y="252"/>
                  </a:lnTo>
                  <a:cubicBezTo>
                    <a:pt x="959" y="607"/>
                    <a:pt x="1222" y="856"/>
                    <a:pt x="1528" y="856"/>
                  </a:cubicBezTo>
                  <a:cubicBezTo>
                    <a:pt x="1835" y="856"/>
                    <a:pt x="2098" y="607"/>
                    <a:pt x="2210" y="252"/>
                  </a:cubicBezTo>
                  <a:lnTo>
                    <a:pt x="2248" y="0"/>
                  </a:lnTo>
                  <a:lnTo>
                    <a:pt x="3126" y="0"/>
                  </a:lnTo>
                  <a:lnTo>
                    <a:pt x="3164" y="252"/>
                  </a:lnTo>
                  <a:cubicBezTo>
                    <a:pt x="3277" y="607"/>
                    <a:pt x="3540" y="856"/>
                    <a:pt x="3846" y="856"/>
                  </a:cubicBezTo>
                  <a:cubicBezTo>
                    <a:pt x="4153" y="856"/>
                    <a:pt x="4415" y="607"/>
                    <a:pt x="4528" y="252"/>
                  </a:cubicBezTo>
                  <a:lnTo>
                    <a:pt x="4566" y="0"/>
                  </a:lnTo>
                  <a:lnTo>
                    <a:pt x="5444" y="0"/>
                  </a:lnTo>
                  <a:lnTo>
                    <a:pt x="5482" y="252"/>
                  </a:lnTo>
                  <a:cubicBezTo>
                    <a:pt x="5595" y="607"/>
                    <a:pt x="5857" y="856"/>
                    <a:pt x="6164" y="856"/>
                  </a:cubicBezTo>
                  <a:cubicBezTo>
                    <a:pt x="6470" y="856"/>
                    <a:pt x="6733" y="607"/>
                    <a:pt x="6845" y="252"/>
                  </a:cubicBezTo>
                  <a:lnTo>
                    <a:pt x="6884" y="0"/>
                  </a:lnTo>
                  <a:lnTo>
                    <a:pt x="7762" y="0"/>
                  </a:lnTo>
                  <a:lnTo>
                    <a:pt x="7800" y="252"/>
                  </a:lnTo>
                  <a:cubicBezTo>
                    <a:pt x="7912" y="607"/>
                    <a:pt x="8175" y="856"/>
                    <a:pt x="8482" y="856"/>
                  </a:cubicBezTo>
                  <a:cubicBezTo>
                    <a:pt x="8788" y="856"/>
                    <a:pt x="9051" y="607"/>
                    <a:pt x="9163" y="252"/>
                  </a:cubicBezTo>
                  <a:lnTo>
                    <a:pt x="9202" y="0"/>
                  </a:lnTo>
                  <a:lnTo>
                    <a:pt x="10080" y="0"/>
                  </a:lnTo>
                  <a:lnTo>
                    <a:pt x="10118" y="252"/>
                  </a:lnTo>
                  <a:cubicBezTo>
                    <a:pt x="10230" y="607"/>
                    <a:pt x="10493" y="856"/>
                    <a:pt x="10799" y="856"/>
                  </a:cubicBezTo>
                  <a:cubicBezTo>
                    <a:pt x="11106" y="856"/>
                    <a:pt x="11369" y="607"/>
                    <a:pt x="11481" y="252"/>
                  </a:cubicBezTo>
                  <a:lnTo>
                    <a:pt x="11519" y="0"/>
                  </a:lnTo>
                  <a:lnTo>
                    <a:pt x="12397" y="0"/>
                  </a:lnTo>
                  <a:lnTo>
                    <a:pt x="12436" y="252"/>
                  </a:lnTo>
                  <a:cubicBezTo>
                    <a:pt x="12548" y="607"/>
                    <a:pt x="12811" y="856"/>
                    <a:pt x="13117" y="856"/>
                  </a:cubicBezTo>
                  <a:cubicBezTo>
                    <a:pt x="13424" y="856"/>
                    <a:pt x="13687" y="607"/>
                    <a:pt x="13799" y="252"/>
                  </a:cubicBezTo>
                  <a:lnTo>
                    <a:pt x="13837" y="0"/>
                  </a:lnTo>
                  <a:lnTo>
                    <a:pt x="14715" y="0"/>
                  </a:lnTo>
                  <a:lnTo>
                    <a:pt x="14754" y="252"/>
                  </a:lnTo>
                  <a:cubicBezTo>
                    <a:pt x="14866" y="607"/>
                    <a:pt x="15129" y="856"/>
                    <a:pt x="15435" y="856"/>
                  </a:cubicBezTo>
                  <a:cubicBezTo>
                    <a:pt x="15742" y="856"/>
                    <a:pt x="16004" y="607"/>
                    <a:pt x="16117" y="252"/>
                  </a:cubicBezTo>
                  <a:lnTo>
                    <a:pt x="16155" y="0"/>
                  </a:lnTo>
                  <a:lnTo>
                    <a:pt x="17033" y="0"/>
                  </a:lnTo>
                  <a:lnTo>
                    <a:pt x="17071" y="252"/>
                  </a:lnTo>
                  <a:cubicBezTo>
                    <a:pt x="17184" y="607"/>
                    <a:pt x="17446" y="856"/>
                    <a:pt x="17753" y="856"/>
                  </a:cubicBezTo>
                  <a:cubicBezTo>
                    <a:pt x="18059" y="856"/>
                    <a:pt x="18322" y="607"/>
                    <a:pt x="18435" y="252"/>
                  </a:cubicBezTo>
                  <a:lnTo>
                    <a:pt x="18473" y="0"/>
                  </a:lnTo>
                  <a:lnTo>
                    <a:pt x="19351" y="0"/>
                  </a:lnTo>
                  <a:lnTo>
                    <a:pt x="19389" y="252"/>
                  </a:lnTo>
                  <a:cubicBezTo>
                    <a:pt x="19501" y="607"/>
                    <a:pt x="19764" y="856"/>
                    <a:pt x="20071" y="856"/>
                  </a:cubicBezTo>
                  <a:cubicBezTo>
                    <a:pt x="20377" y="856"/>
                    <a:pt x="20640" y="607"/>
                    <a:pt x="20752" y="252"/>
                  </a:cubicBezTo>
                  <a:lnTo>
                    <a:pt x="20791" y="0"/>
                  </a:lnTo>
                  <a:lnTo>
                    <a:pt x="21600" y="0"/>
                  </a:lnTo>
                  <a:lnTo>
                    <a:pt x="21600" y="21600"/>
                  </a:lnTo>
                  <a:lnTo>
                    <a:pt x="0" y="21600"/>
                  </a:lnTo>
                  <a:close/>
                </a:path>
              </a:pathLst>
            </a:custGeom>
            <a:solidFill>
              <a:srgbClr val="FEB947"/>
            </a:solidFill>
            <a:ln w="12700" cap="flat" cmpd="sng">
              <a:noFill/>
              <a:prstDash val="solid"/>
              <a:round/>
            </a:ln>
          </p:spPr>
          <p:txBody>
            <a:bodyPr vert="horz" wrap="square" lIns="91440" tIns="216000" rIns="91440" bIns="45720" anchor="t" anchorCtr="0">
              <a:noAutofit/>
            </a:bodyPr>
            <a:lstStyle/>
            <a:p>
              <a:pPr marL="0" indent="0" algn="ctr">
                <a:lnSpc>
                  <a:spcPct val="150000"/>
                </a:lnSpc>
                <a:spcBef>
                  <a:spcPts val="0"/>
                </a:spcBef>
                <a:spcAft>
                  <a:spcPts val="0"/>
                </a:spcAft>
                <a:buNone/>
              </a:pPr>
              <a:r>
                <a:rPr lang="zh-CN" altLang="en-US" sz="135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火灾与爆炸</a:t>
              </a:r>
              <a:endParaRPr lang="zh-CN" altLang="en-US" sz="135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1373" name="椭圆"/>
            <p:cNvSpPr/>
            <p:nvPr/>
          </p:nvSpPr>
          <p:spPr>
            <a:xfrm>
              <a:off x="3928745" y="1748155"/>
              <a:ext cx="364490" cy="364489"/>
            </a:xfrm>
            <a:prstGeom prst="ellipse">
              <a:avLst/>
            </a:prstGeom>
            <a:solidFill>
              <a:schemeClr val="bg1"/>
            </a:solidFill>
            <a:ln w="3175" cap="flat" cmpd="sng">
              <a:solidFill>
                <a:srgbClr val="C9DBE7"/>
              </a:solidFill>
              <a:prstDash val="solid"/>
              <a:round/>
            </a:ln>
            <a:effectLst>
              <a:outerShdw blurRad="50800" dist="38100" dir="16200000" rotWithShape="0">
                <a:srgbClr val="000000">
                  <a:alpha val="39607"/>
                </a:srgbClr>
              </a:outerShdw>
            </a:effectLst>
          </p:spPr>
          <p:txBody>
            <a:bodyPr vert="horz" wrap="square" lIns="91440" tIns="45720" rIns="91440" bIns="45720" anchor="ctr" anchorCtr="0">
              <a:noAutofit/>
            </a:bodyPr>
            <a:lstStyle/>
            <a:p>
              <a:pPr marL="0" indent="0" algn="ctr">
                <a:lnSpc>
                  <a:spcPct val="100000"/>
                </a:lnSpc>
                <a:spcBef>
                  <a:spcPts val="0"/>
                </a:spcBef>
                <a:spcAft>
                  <a:spcPts val="0"/>
                </a:spcAft>
                <a:buNone/>
              </a:pPr>
              <a:r>
                <a:rPr lang="en-US" altLang="zh-CN" sz="1400" b="0" i="0" u="none" strike="noStrike" kern="1200" cap="none" spc="0" baseline="0">
                  <a:solidFill>
                    <a:schemeClr val="accent1"/>
                  </a:solidFill>
                  <a:latin typeface="微软雅黑" panose="020B0503020204020204" charset="-122"/>
                  <a:ea typeface="微软雅黑" panose="020B0503020204020204" charset="-122"/>
                  <a:cs typeface="Arial" panose="020B0604020202020204" pitchFamily="34" charset="0"/>
                </a:rPr>
                <a:t>B</a:t>
              </a:r>
              <a:endParaRPr lang="zh-CN" altLang="en-US" sz="1400" b="0" i="0" u="none" strike="noStrike" kern="1200" cap="none" spc="0" baseline="0">
                <a:solidFill>
                  <a:schemeClr val="accent1"/>
                </a:solidFill>
                <a:latin typeface="微软雅黑" panose="020B0503020204020204" charset="-122"/>
                <a:ea typeface="微软雅黑" panose="020B0503020204020204" charset="-122"/>
                <a:cs typeface="Arial" panose="020B0604020202020204" pitchFamily="34" charset="0"/>
              </a:endParaRPr>
            </a:p>
          </p:txBody>
        </p:sp>
        <p:sp>
          <p:nvSpPr>
            <p:cNvPr id="1374" name="等腰三角形"/>
            <p:cNvSpPr/>
            <p:nvPr/>
          </p:nvSpPr>
          <p:spPr>
            <a:xfrm>
              <a:off x="5981700" y="1954530"/>
              <a:ext cx="233045" cy="728979"/>
            </a:xfrm>
            <a:prstGeom prst="triangle">
              <a:avLst>
                <a:gd name="adj" fmla="val 100000"/>
              </a:avLst>
            </a:prstGeom>
            <a:solidFill>
              <a:srgbClr val="C9DBE7"/>
            </a:solidFill>
            <a:ln w="12700" cap="flat" cmpd="sng">
              <a:noFill/>
              <a:prstDash val="solid"/>
              <a:round/>
            </a:ln>
          </p:spPr>
          <p:txBody>
            <a:bodyPr rtlCol="0" anchor="ctr"/>
            <a:lstStyle/>
            <a:p>
              <a:pPr algn="ctr"/>
            </a:p>
          </p:txBody>
        </p:sp>
        <p:sp>
          <p:nvSpPr>
            <p:cNvPr id="1375" name="等腰三角形"/>
            <p:cNvSpPr/>
            <p:nvPr/>
          </p:nvSpPr>
          <p:spPr>
            <a:xfrm flipH="1">
              <a:off x="7489190" y="1954530"/>
              <a:ext cx="233045" cy="728979"/>
            </a:xfrm>
            <a:prstGeom prst="triangle">
              <a:avLst>
                <a:gd name="adj" fmla="val 100000"/>
              </a:avLst>
            </a:prstGeom>
            <a:solidFill>
              <a:srgbClr val="C9DBE7"/>
            </a:solidFill>
            <a:ln w="12700" cap="flat" cmpd="sng">
              <a:noFill/>
              <a:prstDash val="solid"/>
              <a:round/>
            </a:ln>
          </p:spPr>
          <p:txBody>
            <a:bodyPr rtlCol="0" anchor="ctr"/>
            <a:lstStyle/>
            <a:p>
              <a:pPr algn="ctr"/>
            </a:p>
          </p:txBody>
        </p:sp>
        <p:sp>
          <p:nvSpPr>
            <p:cNvPr id="1376" name="曲线"/>
            <p:cNvSpPr/>
            <p:nvPr/>
          </p:nvSpPr>
          <p:spPr>
            <a:xfrm>
              <a:off x="5981700" y="2683510"/>
              <a:ext cx="1740534" cy="227330"/>
            </a:xfrm>
            <a:custGeom>
              <a:avLst/>
              <a:gdLst>
                <a:gd name="T1" fmla="*/ 0 w 21600"/>
                <a:gd name="T2" fmla="*/ 0 h 21600"/>
                <a:gd name="T3" fmla="*/ 21600 w 21600"/>
                <a:gd name="T4" fmla="*/ 21600 h 21600"/>
              </a:gdLst>
              <a:ahLst/>
              <a:cxnLst/>
              <a:rect l="T1" t="T2" r="T3" b="T4"/>
              <a:pathLst>
                <a:path w="21600" h="21600">
                  <a:moveTo>
                    <a:pt x="0" y="0"/>
                  </a:moveTo>
                  <a:lnTo>
                    <a:pt x="21600" y="0"/>
                  </a:lnTo>
                  <a:lnTo>
                    <a:pt x="18609" y="21600"/>
                  </a:lnTo>
                  <a:lnTo>
                    <a:pt x="2990" y="21600"/>
                  </a:lnTo>
                  <a:close/>
                </a:path>
              </a:pathLst>
            </a:custGeom>
            <a:solidFill>
              <a:srgbClr val="BDD7EE"/>
            </a:solidFill>
            <a:ln w="12700" cap="flat" cmpd="sng">
              <a:noFill/>
              <a:prstDash val="solid"/>
              <a:round/>
            </a:ln>
            <a:effectLst>
              <a:outerShdw blurRad="50800" dist="38100" dir="16200000" rotWithShape="0">
                <a:srgbClr val="000000">
                  <a:alpha val="39607"/>
                </a:srgbClr>
              </a:outerShdw>
            </a:effectLst>
          </p:spPr>
          <p:txBody>
            <a:bodyPr rtlCol="0" anchor="ctr"/>
            <a:lstStyle/>
            <a:p>
              <a:pPr algn="ctr"/>
            </a:p>
          </p:txBody>
        </p:sp>
        <p:sp>
          <p:nvSpPr>
            <p:cNvPr id="1377" name="曲线"/>
            <p:cNvSpPr/>
            <p:nvPr/>
          </p:nvSpPr>
          <p:spPr>
            <a:xfrm>
              <a:off x="6213475" y="1954530"/>
              <a:ext cx="1276984" cy="956310"/>
            </a:xfrm>
            <a:custGeom>
              <a:avLst/>
              <a:gdLst>
                <a:gd name="T1" fmla="*/ 0 w 21600"/>
                <a:gd name="T2" fmla="*/ 0 h 21600"/>
                <a:gd name="T3" fmla="*/ 21600 w 21600"/>
                <a:gd name="T4" fmla="*/ 13011 h 21600"/>
              </a:gdLst>
              <a:ahLst/>
              <a:cxnLst/>
              <a:rect l="T1" t="T2" r="T3" b="T4"/>
              <a:pathLst>
                <a:path w="21600" h="21600">
                  <a:moveTo>
                    <a:pt x="0" y="0"/>
                  </a:moveTo>
                  <a:lnTo>
                    <a:pt x="808" y="0"/>
                  </a:lnTo>
                  <a:lnTo>
                    <a:pt x="847" y="252"/>
                  </a:lnTo>
                  <a:cubicBezTo>
                    <a:pt x="959" y="607"/>
                    <a:pt x="1222" y="856"/>
                    <a:pt x="1528" y="856"/>
                  </a:cubicBezTo>
                  <a:cubicBezTo>
                    <a:pt x="1835" y="856"/>
                    <a:pt x="2098" y="607"/>
                    <a:pt x="2210" y="252"/>
                  </a:cubicBezTo>
                  <a:lnTo>
                    <a:pt x="2248" y="0"/>
                  </a:lnTo>
                  <a:lnTo>
                    <a:pt x="3126" y="0"/>
                  </a:lnTo>
                  <a:lnTo>
                    <a:pt x="3164" y="252"/>
                  </a:lnTo>
                  <a:cubicBezTo>
                    <a:pt x="3277" y="607"/>
                    <a:pt x="3540" y="856"/>
                    <a:pt x="3846" y="856"/>
                  </a:cubicBezTo>
                  <a:cubicBezTo>
                    <a:pt x="4152" y="856"/>
                    <a:pt x="4415" y="607"/>
                    <a:pt x="4528" y="252"/>
                  </a:cubicBezTo>
                  <a:lnTo>
                    <a:pt x="4566" y="0"/>
                  </a:lnTo>
                  <a:lnTo>
                    <a:pt x="5444" y="0"/>
                  </a:lnTo>
                  <a:lnTo>
                    <a:pt x="5482" y="252"/>
                  </a:lnTo>
                  <a:cubicBezTo>
                    <a:pt x="5595" y="607"/>
                    <a:pt x="5857" y="856"/>
                    <a:pt x="6164" y="856"/>
                  </a:cubicBezTo>
                  <a:cubicBezTo>
                    <a:pt x="6470" y="856"/>
                    <a:pt x="6733" y="607"/>
                    <a:pt x="6845" y="252"/>
                  </a:cubicBezTo>
                  <a:lnTo>
                    <a:pt x="6884" y="0"/>
                  </a:lnTo>
                  <a:lnTo>
                    <a:pt x="7762" y="0"/>
                  </a:lnTo>
                  <a:lnTo>
                    <a:pt x="7800" y="252"/>
                  </a:lnTo>
                  <a:cubicBezTo>
                    <a:pt x="7912" y="607"/>
                    <a:pt x="8175" y="856"/>
                    <a:pt x="8482" y="856"/>
                  </a:cubicBezTo>
                  <a:cubicBezTo>
                    <a:pt x="8788" y="856"/>
                    <a:pt x="9051" y="607"/>
                    <a:pt x="9163" y="252"/>
                  </a:cubicBezTo>
                  <a:lnTo>
                    <a:pt x="9202" y="0"/>
                  </a:lnTo>
                  <a:lnTo>
                    <a:pt x="10080" y="0"/>
                  </a:lnTo>
                  <a:lnTo>
                    <a:pt x="10118" y="252"/>
                  </a:lnTo>
                  <a:cubicBezTo>
                    <a:pt x="10230" y="607"/>
                    <a:pt x="10493" y="856"/>
                    <a:pt x="10799" y="856"/>
                  </a:cubicBezTo>
                  <a:cubicBezTo>
                    <a:pt x="11106" y="856"/>
                    <a:pt x="11369" y="607"/>
                    <a:pt x="11481" y="252"/>
                  </a:cubicBezTo>
                  <a:lnTo>
                    <a:pt x="11519" y="0"/>
                  </a:lnTo>
                  <a:lnTo>
                    <a:pt x="12397" y="0"/>
                  </a:lnTo>
                  <a:lnTo>
                    <a:pt x="12436" y="252"/>
                  </a:lnTo>
                  <a:cubicBezTo>
                    <a:pt x="12548" y="607"/>
                    <a:pt x="12811" y="856"/>
                    <a:pt x="13117" y="856"/>
                  </a:cubicBezTo>
                  <a:cubicBezTo>
                    <a:pt x="13424" y="856"/>
                    <a:pt x="13687" y="607"/>
                    <a:pt x="13799" y="252"/>
                  </a:cubicBezTo>
                  <a:lnTo>
                    <a:pt x="13837" y="0"/>
                  </a:lnTo>
                  <a:lnTo>
                    <a:pt x="14715" y="0"/>
                  </a:lnTo>
                  <a:lnTo>
                    <a:pt x="14754" y="252"/>
                  </a:lnTo>
                  <a:cubicBezTo>
                    <a:pt x="14866" y="607"/>
                    <a:pt x="15129" y="856"/>
                    <a:pt x="15435" y="856"/>
                  </a:cubicBezTo>
                  <a:cubicBezTo>
                    <a:pt x="15742" y="856"/>
                    <a:pt x="16004" y="607"/>
                    <a:pt x="16117" y="252"/>
                  </a:cubicBezTo>
                  <a:lnTo>
                    <a:pt x="16155" y="0"/>
                  </a:lnTo>
                  <a:lnTo>
                    <a:pt x="17033" y="0"/>
                  </a:lnTo>
                  <a:lnTo>
                    <a:pt x="17071" y="252"/>
                  </a:lnTo>
                  <a:cubicBezTo>
                    <a:pt x="17184" y="607"/>
                    <a:pt x="17447" y="856"/>
                    <a:pt x="17753" y="856"/>
                  </a:cubicBezTo>
                  <a:cubicBezTo>
                    <a:pt x="18059" y="856"/>
                    <a:pt x="18322" y="607"/>
                    <a:pt x="18435" y="252"/>
                  </a:cubicBezTo>
                  <a:lnTo>
                    <a:pt x="18473" y="0"/>
                  </a:lnTo>
                  <a:lnTo>
                    <a:pt x="19351" y="0"/>
                  </a:lnTo>
                  <a:lnTo>
                    <a:pt x="19389" y="252"/>
                  </a:lnTo>
                  <a:cubicBezTo>
                    <a:pt x="19501" y="607"/>
                    <a:pt x="19764" y="856"/>
                    <a:pt x="20071" y="856"/>
                  </a:cubicBezTo>
                  <a:cubicBezTo>
                    <a:pt x="20377" y="856"/>
                    <a:pt x="20640" y="607"/>
                    <a:pt x="20752" y="252"/>
                  </a:cubicBezTo>
                  <a:lnTo>
                    <a:pt x="20791" y="0"/>
                  </a:lnTo>
                  <a:lnTo>
                    <a:pt x="21600" y="0"/>
                  </a:lnTo>
                  <a:lnTo>
                    <a:pt x="21600" y="21600"/>
                  </a:lnTo>
                  <a:lnTo>
                    <a:pt x="0" y="21600"/>
                  </a:lnTo>
                  <a:close/>
                </a:path>
              </a:pathLst>
            </a:custGeom>
            <a:solidFill>
              <a:srgbClr val="FEB947"/>
            </a:solidFill>
            <a:ln w="12700" cap="flat" cmpd="sng">
              <a:noFill/>
              <a:prstDash val="solid"/>
              <a:round/>
            </a:ln>
          </p:spPr>
          <p:txBody>
            <a:bodyPr vert="horz" wrap="square" lIns="91440" tIns="216000" rIns="91440" bIns="45720" anchor="t" anchorCtr="0">
              <a:noAutofit/>
            </a:bodyPr>
            <a:lstStyle/>
            <a:p>
              <a:pPr marL="0" indent="0" algn="ctr">
                <a:lnSpc>
                  <a:spcPct val="150000"/>
                </a:lnSpc>
                <a:spcBef>
                  <a:spcPts val="0"/>
                </a:spcBef>
                <a:spcAft>
                  <a:spcPts val="0"/>
                </a:spcAft>
                <a:buNone/>
              </a:pPr>
              <a:r>
                <a:rPr lang="zh-CN" altLang="en-US" sz="135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淹溺</a:t>
              </a:r>
              <a:endParaRPr lang="zh-CN" altLang="en-US" sz="135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1378" name="椭圆"/>
            <p:cNvSpPr/>
            <p:nvPr/>
          </p:nvSpPr>
          <p:spPr>
            <a:xfrm>
              <a:off x="6258560" y="1748155"/>
              <a:ext cx="364490" cy="364489"/>
            </a:xfrm>
            <a:prstGeom prst="ellipse">
              <a:avLst/>
            </a:prstGeom>
            <a:solidFill>
              <a:schemeClr val="bg1"/>
            </a:solidFill>
            <a:ln w="3175" cap="flat" cmpd="sng">
              <a:solidFill>
                <a:srgbClr val="C9DBE7"/>
              </a:solidFill>
              <a:prstDash val="solid"/>
              <a:round/>
            </a:ln>
            <a:effectLst>
              <a:outerShdw blurRad="50800" dist="38100" dir="16200000" rotWithShape="0">
                <a:srgbClr val="000000">
                  <a:alpha val="39607"/>
                </a:srgbClr>
              </a:outerShdw>
            </a:effectLst>
          </p:spPr>
          <p:txBody>
            <a:bodyPr vert="horz" wrap="square" lIns="91440" tIns="45720" rIns="91440" bIns="45720" anchor="ctr" anchorCtr="0">
              <a:noAutofit/>
            </a:bodyPr>
            <a:lstStyle/>
            <a:p>
              <a:pPr marL="0" indent="0" algn="ctr">
                <a:lnSpc>
                  <a:spcPct val="100000"/>
                </a:lnSpc>
                <a:spcBef>
                  <a:spcPts val="0"/>
                </a:spcBef>
                <a:spcAft>
                  <a:spcPts val="0"/>
                </a:spcAft>
                <a:buNone/>
              </a:pPr>
              <a:r>
                <a:rPr lang="en-US" altLang="zh-CN" sz="1400" b="0" i="0" u="none" strike="noStrike" kern="1200" cap="none" spc="0" baseline="0">
                  <a:solidFill>
                    <a:schemeClr val="accent1"/>
                  </a:solidFill>
                  <a:latin typeface="微软雅黑" panose="020B0503020204020204" charset="-122"/>
                  <a:ea typeface="微软雅黑" panose="020B0503020204020204" charset="-122"/>
                  <a:cs typeface="Arial" panose="020B0604020202020204" pitchFamily="34" charset="0"/>
                </a:rPr>
                <a:t>C</a:t>
              </a:r>
              <a:endParaRPr lang="zh-CN" altLang="en-US" sz="1400" b="0" i="0" u="none" strike="noStrike" kern="1200" cap="none" spc="0" baseline="0">
                <a:solidFill>
                  <a:schemeClr val="accent1"/>
                </a:solidFill>
                <a:latin typeface="微软雅黑" panose="020B0503020204020204" charset="-122"/>
                <a:ea typeface="微软雅黑" panose="020B0503020204020204" charset="-122"/>
                <a:cs typeface="Arial" panose="020B0604020202020204" pitchFamily="34" charset="0"/>
              </a:endParaRPr>
            </a:p>
          </p:txBody>
        </p:sp>
        <p:sp>
          <p:nvSpPr>
            <p:cNvPr id="1379" name="等腰三角形"/>
            <p:cNvSpPr/>
            <p:nvPr/>
          </p:nvSpPr>
          <p:spPr>
            <a:xfrm>
              <a:off x="2487295" y="3314065"/>
              <a:ext cx="233045" cy="728979"/>
            </a:xfrm>
            <a:prstGeom prst="triangle">
              <a:avLst>
                <a:gd name="adj" fmla="val 100000"/>
              </a:avLst>
            </a:prstGeom>
            <a:solidFill>
              <a:srgbClr val="C9DBE7"/>
            </a:solidFill>
            <a:ln w="12700" cap="flat" cmpd="sng">
              <a:noFill/>
              <a:prstDash val="solid"/>
              <a:round/>
            </a:ln>
          </p:spPr>
          <p:txBody>
            <a:bodyPr rtlCol="0" anchor="ctr"/>
            <a:lstStyle/>
            <a:p>
              <a:pPr algn="ctr"/>
            </a:p>
          </p:txBody>
        </p:sp>
        <p:sp>
          <p:nvSpPr>
            <p:cNvPr id="1380" name="等腰三角形"/>
            <p:cNvSpPr/>
            <p:nvPr/>
          </p:nvSpPr>
          <p:spPr>
            <a:xfrm flipH="1">
              <a:off x="3994785" y="3314065"/>
              <a:ext cx="233045" cy="728979"/>
            </a:xfrm>
            <a:prstGeom prst="triangle">
              <a:avLst>
                <a:gd name="adj" fmla="val 100000"/>
              </a:avLst>
            </a:prstGeom>
            <a:solidFill>
              <a:srgbClr val="C9DBE7"/>
            </a:solidFill>
            <a:ln w="12700" cap="flat" cmpd="sng">
              <a:noFill/>
              <a:prstDash val="solid"/>
              <a:round/>
            </a:ln>
          </p:spPr>
          <p:txBody>
            <a:bodyPr rtlCol="0" anchor="ctr"/>
            <a:lstStyle/>
            <a:p>
              <a:pPr algn="ctr"/>
            </a:p>
          </p:txBody>
        </p:sp>
        <p:sp>
          <p:nvSpPr>
            <p:cNvPr id="1381" name="曲线"/>
            <p:cNvSpPr/>
            <p:nvPr/>
          </p:nvSpPr>
          <p:spPr>
            <a:xfrm>
              <a:off x="2487295" y="4043044"/>
              <a:ext cx="1740535" cy="227329"/>
            </a:xfrm>
            <a:custGeom>
              <a:avLst/>
              <a:gdLst>
                <a:gd name="T1" fmla="*/ 0 w 21600"/>
                <a:gd name="T2" fmla="*/ 0 h 21600"/>
                <a:gd name="T3" fmla="*/ 21600 w 21600"/>
                <a:gd name="T4" fmla="*/ 21600 h 21600"/>
              </a:gdLst>
              <a:ahLst/>
              <a:cxnLst/>
              <a:rect l="T1" t="T2" r="T3" b="T4"/>
              <a:pathLst>
                <a:path w="21600" h="21600">
                  <a:moveTo>
                    <a:pt x="0" y="0"/>
                  </a:moveTo>
                  <a:lnTo>
                    <a:pt x="21600" y="0"/>
                  </a:lnTo>
                  <a:lnTo>
                    <a:pt x="18609" y="21600"/>
                  </a:lnTo>
                  <a:lnTo>
                    <a:pt x="2990" y="21600"/>
                  </a:lnTo>
                  <a:close/>
                </a:path>
              </a:pathLst>
            </a:custGeom>
            <a:solidFill>
              <a:srgbClr val="BDD7EE"/>
            </a:solidFill>
            <a:ln w="12700" cap="flat" cmpd="sng">
              <a:noFill/>
              <a:prstDash val="solid"/>
              <a:round/>
            </a:ln>
            <a:effectLst>
              <a:outerShdw blurRad="50800" dist="38100" dir="16200000" rotWithShape="0">
                <a:srgbClr val="000000">
                  <a:alpha val="39607"/>
                </a:srgbClr>
              </a:outerShdw>
            </a:effectLst>
          </p:spPr>
          <p:txBody>
            <a:bodyPr rtlCol="0" anchor="ctr"/>
            <a:lstStyle/>
            <a:p>
              <a:pPr algn="ctr"/>
            </a:p>
          </p:txBody>
        </p:sp>
        <p:sp>
          <p:nvSpPr>
            <p:cNvPr id="1382" name="曲线"/>
            <p:cNvSpPr/>
            <p:nvPr/>
          </p:nvSpPr>
          <p:spPr>
            <a:xfrm>
              <a:off x="2719070" y="3314065"/>
              <a:ext cx="1276984" cy="956309"/>
            </a:xfrm>
            <a:custGeom>
              <a:avLst/>
              <a:gdLst>
                <a:gd name="T1" fmla="*/ 0 w 21600"/>
                <a:gd name="T2" fmla="*/ 0 h 21600"/>
                <a:gd name="T3" fmla="*/ 21600 w 21600"/>
                <a:gd name="T4" fmla="*/ 13011 h 21600"/>
              </a:gdLst>
              <a:ahLst/>
              <a:cxnLst/>
              <a:rect l="T1" t="T2" r="T3" b="T4"/>
              <a:pathLst>
                <a:path w="21600" h="21600">
                  <a:moveTo>
                    <a:pt x="0" y="0"/>
                  </a:moveTo>
                  <a:lnTo>
                    <a:pt x="808" y="0"/>
                  </a:lnTo>
                  <a:lnTo>
                    <a:pt x="847" y="252"/>
                  </a:lnTo>
                  <a:cubicBezTo>
                    <a:pt x="959" y="607"/>
                    <a:pt x="1222" y="856"/>
                    <a:pt x="1528" y="856"/>
                  </a:cubicBezTo>
                  <a:cubicBezTo>
                    <a:pt x="1835" y="856"/>
                    <a:pt x="2098" y="607"/>
                    <a:pt x="2210" y="252"/>
                  </a:cubicBezTo>
                  <a:lnTo>
                    <a:pt x="2248" y="0"/>
                  </a:lnTo>
                  <a:lnTo>
                    <a:pt x="3126" y="0"/>
                  </a:lnTo>
                  <a:lnTo>
                    <a:pt x="3164" y="252"/>
                  </a:lnTo>
                  <a:cubicBezTo>
                    <a:pt x="3277" y="607"/>
                    <a:pt x="3540" y="856"/>
                    <a:pt x="3846" y="856"/>
                  </a:cubicBezTo>
                  <a:cubicBezTo>
                    <a:pt x="4152" y="856"/>
                    <a:pt x="4415" y="607"/>
                    <a:pt x="4528" y="252"/>
                  </a:cubicBezTo>
                  <a:lnTo>
                    <a:pt x="4566" y="0"/>
                  </a:lnTo>
                  <a:lnTo>
                    <a:pt x="5444" y="0"/>
                  </a:lnTo>
                  <a:lnTo>
                    <a:pt x="5482" y="252"/>
                  </a:lnTo>
                  <a:cubicBezTo>
                    <a:pt x="5595" y="607"/>
                    <a:pt x="5857" y="856"/>
                    <a:pt x="6164" y="856"/>
                  </a:cubicBezTo>
                  <a:cubicBezTo>
                    <a:pt x="6470" y="856"/>
                    <a:pt x="6733" y="607"/>
                    <a:pt x="6845" y="252"/>
                  </a:cubicBezTo>
                  <a:lnTo>
                    <a:pt x="6884" y="0"/>
                  </a:lnTo>
                  <a:lnTo>
                    <a:pt x="7762" y="0"/>
                  </a:lnTo>
                  <a:lnTo>
                    <a:pt x="7800" y="252"/>
                  </a:lnTo>
                  <a:cubicBezTo>
                    <a:pt x="7912" y="607"/>
                    <a:pt x="8175" y="856"/>
                    <a:pt x="8482" y="856"/>
                  </a:cubicBezTo>
                  <a:cubicBezTo>
                    <a:pt x="8788" y="856"/>
                    <a:pt x="9051" y="607"/>
                    <a:pt x="9163" y="252"/>
                  </a:cubicBezTo>
                  <a:lnTo>
                    <a:pt x="9202" y="0"/>
                  </a:lnTo>
                  <a:lnTo>
                    <a:pt x="10080" y="0"/>
                  </a:lnTo>
                  <a:lnTo>
                    <a:pt x="10118" y="252"/>
                  </a:lnTo>
                  <a:cubicBezTo>
                    <a:pt x="10230" y="607"/>
                    <a:pt x="10493" y="856"/>
                    <a:pt x="10799" y="856"/>
                  </a:cubicBezTo>
                  <a:cubicBezTo>
                    <a:pt x="11106" y="856"/>
                    <a:pt x="11369" y="607"/>
                    <a:pt x="11481" y="252"/>
                  </a:cubicBezTo>
                  <a:lnTo>
                    <a:pt x="11519" y="0"/>
                  </a:lnTo>
                  <a:lnTo>
                    <a:pt x="12397" y="0"/>
                  </a:lnTo>
                  <a:lnTo>
                    <a:pt x="12436" y="252"/>
                  </a:lnTo>
                  <a:cubicBezTo>
                    <a:pt x="12548" y="607"/>
                    <a:pt x="12811" y="856"/>
                    <a:pt x="13117" y="856"/>
                  </a:cubicBezTo>
                  <a:cubicBezTo>
                    <a:pt x="13424" y="856"/>
                    <a:pt x="13687" y="607"/>
                    <a:pt x="13799" y="252"/>
                  </a:cubicBezTo>
                  <a:lnTo>
                    <a:pt x="13837" y="0"/>
                  </a:lnTo>
                  <a:lnTo>
                    <a:pt x="14715" y="0"/>
                  </a:lnTo>
                  <a:lnTo>
                    <a:pt x="14753" y="252"/>
                  </a:lnTo>
                  <a:cubicBezTo>
                    <a:pt x="14866" y="607"/>
                    <a:pt x="15129" y="856"/>
                    <a:pt x="15435" y="856"/>
                  </a:cubicBezTo>
                  <a:cubicBezTo>
                    <a:pt x="15742" y="856"/>
                    <a:pt x="16004" y="607"/>
                    <a:pt x="16117" y="252"/>
                  </a:cubicBezTo>
                  <a:lnTo>
                    <a:pt x="16155" y="0"/>
                  </a:lnTo>
                  <a:lnTo>
                    <a:pt x="17033" y="0"/>
                  </a:lnTo>
                  <a:lnTo>
                    <a:pt x="17071" y="252"/>
                  </a:lnTo>
                  <a:cubicBezTo>
                    <a:pt x="17184" y="607"/>
                    <a:pt x="17446" y="856"/>
                    <a:pt x="17753" y="856"/>
                  </a:cubicBezTo>
                  <a:cubicBezTo>
                    <a:pt x="18059" y="856"/>
                    <a:pt x="18322" y="607"/>
                    <a:pt x="18435" y="252"/>
                  </a:cubicBezTo>
                  <a:lnTo>
                    <a:pt x="18473" y="0"/>
                  </a:lnTo>
                  <a:lnTo>
                    <a:pt x="19351" y="0"/>
                  </a:lnTo>
                  <a:lnTo>
                    <a:pt x="19389" y="252"/>
                  </a:lnTo>
                  <a:cubicBezTo>
                    <a:pt x="19501" y="607"/>
                    <a:pt x="19764" y="856"/>
                    <a:pt x="20071" y="856"/>
                  </a:cubicBezTo>
                  <a:cubicBezTo>
                    <a:pt x="20377" y="856"/>
                    <a:pt x="20640" y="607"/>
                    <a:pt x="20752" y="252"/>
                  </a:cubicBezTo>
                  <a:lnTo>
                    <a:pt x="20791" y="0"/>
                  </a:lnTo>
                  <a:lnTo>
                    <a:pt x="21600" y="0"/>
                  </a:lnTo>
                  <a:lnTo>
                    <a:pt x="21600" y="21600"/>
                  </a:lnTo>
                  <a:lnTo>
                    <a:pt x="0" y="21600"/>
                  </a:lnTo>
                  <a:close/>
                </a:path>
              </a:pathLst>
            </a:custGeom>
            <a:solidFill>
              <a:srgbClr val="FEB947"/>
            </a:solidFill>
            <a:ln w="12700" cap="flat" cmpd="sng">
              <a:noFill/>
              <a:prstDash val="solid"/>
              <a:round/>
            </a:ln>
          </p:spPr>
          <p:txBody>
            <a:bodyPr vert="horz" wrap="square" lIns="91440" tIns="216000" rIns="91440" bIns="45720" anchor="t" anchorCtr="0">
              <a:noAutofit/>
            </a:bodyPr>
            <a:lstStyle/>
            <a:p>
              <a:pPr marL="0" indent="0" algn="ctr">
                <a:lnSpc>
                  <a:spcPct val="150000"/>
                </a:lnSpc>
                <a:spcBef>
                  <a:spcPts val="0"/>
                </a:spcBef>
                <a:spcAft>
                  <a:spcPts val="0"/>
                </a:spcAft>
                <a:buNone/>
              </a:pPr>
              <a:r>
                <a:rPr lang="zh-CN" altLang="en-US" sz="135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掩埋</a:t>
              </a:r>
              <a:endParaRPr lang="zh-CN" altLang="en-US" sz="135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1383" name="椭圆"/>
            <p:cNvSpPr/>
            <p:nvPr/>
          </p:nvSpPr>
          <p:spPr>
            <a:xfrm>
              <a:off x="2764155" y="3107690"/>
              <a:ext cx="364489" cy="364489"/>
            </a:xfrm>
            <a:prstGeom prst="ellipse">
              <a:avLst/>
            </a:prstGeom>
            <a:solidFill>
              <a:schemeClr val="bg1"/>
            </a:solidFill>
            <a:ln w="3175" cap="flat" cmpd="sng">
              <a:solidFill>
                <a:srgbClr val="C9DBE7"/>
              </a:solidFill>
              <a:prstDash val="solid"/>
              <a:round/>
            </a:ln>
            <a:effectLst>
              <a:outerShdw blurRad="50800" dist="38100" dir="16200000" rotWithShape="0">
                <a:srgbClr val="000000">
                  <a:alpha val="39607"/>
                </a:srgbClr>
              </a:outerShdw>
            </a:effectLst>
          </p:spPr>
          <p:txBody>
            <a:bodyPr vert="horz" wrap="square" lIns="91440" tIns="45720" rIns="91440" bIns="45720" anchor="ctr" anchorCtr="0">
              <a:noAutofit/>
            </a:bodyPr>
            <a:lstStyle/>
            <a:p>
              <a:pPr marL="0" indent="0" algn="ctr">
                <a:lnSpc>
                  <a:spcPct val="100000"/>
                </a:lnSpc>
                <a:spcBef>
                  <a:spcPts val="0"/>
                </a:spcBef>
                <a:spcAft>
                  <a:spcPts val="0"/>
                </a:spcAft>
                <a:buNone/>
              </a:pPr>
              <a:r>
                <a:rPr lang="en-US" altLang="zh-CN" sz="1400" b="0" i="0" u="none" strike="noStrike" kern="1200" cap="none" spc="0" baseline="0">
                  <a:solidFill>
                    <a:schemeClr val="accent1"/>
                  </a:solidFill>
                  <a:latin typeface="微软雅黑" panose="020B0503020204020204" charset="-122"/>
                  <a:ea typeface="微软雅黑" panose="020B0503020204020204" charset="-122"/>
                  <a:cs typeface="Arial" panose="020B0604020202020204" pitchFamily="34" charset="0"/>
                </a:rPr>
                <a:t>D</a:t>
              </a:r>
              <a:endParaRPr lang="zh-CN" altLang="en-US" sz="1400" b="0" i="0" u="none" strike="noStrike" kern="1200" cap="none" spc="0" baseline="0">
                <a:solidFill>
                  <a:schemeClr val="accent1"/>
                </a:solidFill>
                <a:latin typeface="微软雅黑" panose="020B0503020204020204" charset="-122"/>
                <a:ea typeface="微软雅黑" panose="020B0503020204020204" charset="-122"/>
                <a:cs typeface="Arial" panose="020B0604020202020204" pitchFamily="34" charset="0"/>
              </a:endParaRPr>
            </a:p>
          </p:txBody>
        </p:sp>
        <p:sp>
          <p:nvSpPr>
            <p:cNvPr id="1384" name="等腰三角形"/>
            <p:cNvSpPr/>
            <p:nvPr/>
          </p:nvSpPr>
          <p:spPr>
            <a:xfrm>
              <a:off x="4816475" y="3314065"/>
              <a:ext cx="233045" cy="728979"/>
            </a:xfrm>
            <a:prstGeom prst="triangle">
              <a:avLst>
                <a:gd name="adj" fmla="val 100000"/>
              </a:avLst>
            </a:prstGeom>
            <a:solidFill>
              <a:srgbClr val="C9DBE7"/>
            </a:solidFill>
            <a:ln w="12700" cap="flat" cmpd="sng">
              <a:noFill/>
              <a:prstDash val="solid"/>
              <a:round/>
            </a:ln>
          </p:spPr>
          <p:txBody>
            <a:bodyPr rtlCol="0" anchor="ctr"/>
            <a:lstStyle/>
            <a:p>
              <a:pPr algn="ctr"/>
            </a:p>
          </p:txBody>
        </p:sp>
        <p:sp>
          <p:nvSpPr>
            <p:cNvPr id="1385" name="等腰三角形"/>
            <p:cNvSpPr/>
            <p:nvPr/>
          </p:nvSpPr>
          <p:spPr>
            <a:xfrm flipH="1">
              <a:off x="6323965" y="3314065"/>
              <a:ext cx="233045" cy="728979"/>
            </a:xfrm>
            <a:prstGeom prst="triangle">
              <a:avLst>
                <a:gd name="adj" fmla="val 100000"/>
              </a:avLst>
            </a:prstGeom>
            <a:solidFill>
              <a:srgbClr val="C9DBE7"/>
            </a:solidFill>
            <a:ln w="12700" cap="flat" cmpd="sng">
              <a:noFill/>
              <a:prstDash val="solid"/>
              <a:round/>
            </a:ln>
          </p:spPr>
          <p:txBody>
            <a:bodyPr rtlCol="0" anchor="ctr"/>
            <a:lstStyle/>
            <a:p>
              <a:pPr algn="ctr"/>
            </a:p>
          </p:txBody>
        </p:sp>
        <p:sp>
          <p:nvSpPr>
            <p:cNvPr id="1386" name="曲线"/>
            <p:cNvSpPr/>
            <p:nvPr/>
          </p:nvSpPr>
          <p:spPr>
            <a:xfrm>
              <a:off x="4816475" y="4043044"/>
              <a:ext cx="1740535" cy="227329"/>
            </a:xfrm>
            <a:custGeom>
              <a:avLst/>
              <a:gdLst>
                <a:gd name="T1" fmla="*/ 0 w 21600"/>
                <a:gd name="T2" fmla="*/ 0 h 21600"/>
                <a:gd name="T3" fmla="*/ 21600 w 21600"/>
                <a:gd name="T4" fmla="*/ 21600 h 21600"/>
              </a:gdLst>
              <a:ahLst/>
              <a:cxnLst/>
              <a:rect l="T1" t="T2" r="T3" b="T4"/>
              <a:pathLst>
                <a:path w="21600" h="21600">
                  <a:moveTo>
                    <a:pt x="0" y="0"/>
                  </a:moveTo>
                  <a:lnTo>
                    <a:pt x="21600" y="0"/>
                  </a:lnTo>
                  <a:lnTo>
                    <a:pt x="18609" y="21600"/>
                  </a:lnTo>
                  <a:lnTo>
                    <a:pt x="2990" y="21600"/>
                  </a:lnTo>
                  <a:close/>
                </a:path>
              </a:pathLst>
            </a:custGeom>
            <a:solidFill>
              <a:srgbClr val="BDD7EE"/>
            </a:solidFill>
            <a:ln w="12700" cap="flat" cmpd="sng">
              <a:noFill/>
              <a:prstDash val="solid"/>
              <a:round/>
            </a:ln>
            <a:effectLst>
              <a:outerShdw blurRad="50800" dist="38100" dir="16200000" rotWithShape="0">
                <a:srgbClr val="000000">
                  <a:alpha val="39607"/>
                </a:srgbClr>
              </a:outerShdw>
            </a:effectLst>
          </p:spPr>
          <p:txBody>
            <a:bodyPr rtlCol="0" anchor="ctr"/>
            <a:lstStyle/>
            <a:p>
              <a:pPr algn="ctr"/>
            </a:p>
          </p:txBody>
        </p:sp>
        <p:sp>
          <p:nvSpPr>
            <p:cNvPr id="1387" name="曲线"/>
            <p:cNvSpPr/>
            <p:nvPr/>
          </p:nvSpPr>
          <p:spPr>
            <a:xfrm>
              <a:off x="5048250" y="3314065"/>
              <a:ext cx="1276985" cy="956309"/>
            </a:xfrm>
            <a:custGeom>
              <a:avLst/>
              <a:gdLst>
                <a:gd name="T1" fmla="*/ 0 w 21600"/>
                <a:gd name="T2" fmla="*/ 0 h 21600"/>
                <a:gd name="T3" fmla="*/ 21600 w 21600"/>
                <a:gd name="T4" fmla="*/ 20111 h 21600"/>
              </a:gdLst>
              <a:ahLst/>
              <a:cxnLst/>
              <a:rect l="T1" t="T2" r="T3" b="T4"/>
              <a:pathLst>
                <a:path w="21600" h="21600">
                  <a:moveTo>
                    <a:pt x="0" y="0"/>
                  </a:moveTo>
                  <a:lnTo>
                    <a:pt x="808" y="0"/>
                  </a:lnTo>
                  <a:lnTo>
                    <a:pt x="847" y="252"/>
                  </a:lnTo>
                  <a:cubicBezTo>
                    <a:pt x="959" y="607"/>
                    <a:pt x="1222" y="856"/>
                    <a:pt x="1528" y="856"/>
                  </a:cubicBezTo>
                  <a:cubicBezTo>
                    <a:pt x="1835" y="856"/>
                    <a:pt x="2098" y="607"/>
                    <a:pt x="2210" y="252"/>
                  </a:cubicBezTo>
                  <a:lnTo>
                    <a:pt x="2248" y="0"/>
                  </a:lnTo>
                  <a:lnTo>
                    <a:pt x="3126" y="0"/>
                  </a:lnTo>
                  <a:lnTo>
                    <a:pt x="3164" y="252"/>
                  </a:lnTo>
                  <a:cubicBezTo>
                    <a:pt x="3277" y="607"/>
                    <a:pt x="3540" y="856"/>
                    <a:pt x="3846" y="856"/>
                  </a:cubicBezTo>
                  <a:cubicBezTo>
                    <a:pt x="4152" y="856"/>
                    <a:pt x="4415" y="607"/>
                    <a:pt x="4528" y="252"/>
                  </a:cubicBezTo>
                  <a:lnTo>
                    <a:pt x="4566" y="0"/>
                  </a:lnTo>
                  <a:lnTo>
                    <a:pt x="5444" y="0"/>
                  </a:lnTo>
                  <a:lnTo>
                    <a:pt x="5482" y="252"/>
                  </a:lnTo>
                  <a:cubicBezTo>
                    <a:pt x="5595" y="607"/>
                    <a:pt x="5857" y="856"/>
                    <a:pt x="6164" y="856"/>
                  </a:cubicBezTo>
                  <a:cubicBezTo>
                    <a:pt x="6470" y="856"/>
                    <a:pt x="6733" y="607"/>
                    <a:pt x="6845" y="252"/>
                  </a:cubicBezTo>
                  <a:lnTo>
                    <a:pt x="6884" y="0"/>
                  </a:lnTo>
                  <a:lnTo>
                    <a:pt x="7762" y="0"/>
                  </a:lnTo>
                  <a:lnTo>
                    <a:pt x="7800" y="252"/>
                  </a:lnTo>
                  <a:cubicBezTo>
                    <a:pt x="7912" y="607"/>
                    <a:pt x="8175" y="856"/>
                    <a:pt x="8482" y="856"/>
                  </a:cubicBezTo>
                  <a:cubicBezTo>
                    <a:pt x="8788" y="856"/>
                    <a:pt x="9051" y="607"/>
                    <a:pt x="9163" y="252"/>
                  </a:cubicBezTo>
                  <a:lnTo>
                    <a:pt x="9202" y="0"/>
                  </a:lnTo>
                  <a:lnTo>
                    <a:pt x="10080" y="0"/>
                  </a:lnTo>
                  <a:lnTo>
                    <a:pt x="10118" y="252"/>
                  </a:lnTo>
                  <a:cubicBezTo>
                    <a:pt x="10230" y="607"/>
                    <a:pt x="10493" y="856"/>
                    <a:pt x="10800" y="856"/>
                  </a:cubicBezTo>
                  <a:cubicBezTo>
                    <a:pt x="11106" y="856"/>
                    <a:pt x="11369" y="607"/>
                    <a:pt x="11481" y="252"/>
                  </a:cubicBezTo>
                  <a:lnTo>
                    <a:pt x="11519" y="0"/>
                  </a:lnTo>
                  <a:lnTo>
                    <a:pt x="12397" y="0"/>
                  </a:lnTo>
                  <a:lnTo>
                    <a:pt x="12436" y="252"/>
                  </a:lnTo>
                  <a:cubicBezTo>
                    <a:pt x="12548" y="607"/>
                    <a:pt x="12811" y="856"/>
                    <a:pt x="13117" y="856"/>
                  </a:cubicBezTo>
                  <a:cubicBezTo>
                    <a:pt x="13424" y="856"/>
                    <a:pt x="13687" y="607"/>
                    <a:pt x="13799" y="252"/>
                  </a:cubicBezTo>
                  <a:lnTo>
                    <a:pt x="13837" y="0"/>
                  </a:lnTo>
                  <a:lnTo>
                    <a:pt x="14715" y="0"/>
                  </a:lnTo>
                  <a:lnTo>
                    <a:pt x="14754" y="252"/>
                  </a:lnTo>
                  <a:cubicBezTo>
                    <a:pt x="14866" y="607"/>
                    <a:pt x="15129" y="856"/>
                    <a:pt x="15435" y="856"/>
                  </a:cubicBezTo>
                  <a:cubicBezTo>
                    <a:pt x="15742" y="856"/>
                    <a:pt x="16004" y="607"/>
                    <a:pt x="16117" y="252"/>
                  </a:cubicBezTo>
                  <a:lnTo>
                    <a:pt x="16155" y="0"/>
                  </a:lnTo>
                  <a:lnTo>
                    <a:pt x="17033" y="0"/>
                  </a:lnTo>
                  <a:lnTo>
                    <a:pt x="17071" y="252"/>
                  </a:lnTo>
                  <a:cubicBezTo>
                    <a:pt x="17184" y="607"/>
                    <a:pt x="17447" y="856"/>
                    <a:pt x="17753" y="856"/>
                  </a:cubicBezTo>
                  <a:cubicBezTo>
                    <a:pt x="18059" y="856"/>
                    <a:pt x="18322" y="607"/>
                    <a:pt x="18435" y="252"/>
                  </a:cubicBezTo>
                  <a:lnTo>
                    <a:pt x="18473" y="0"/>
                  </a:lnTo>
                  <a:lnTo>
                    <a:pt x="19351" y="0"/>
                  </a:lnTo>
                  <a:lnTo>
                    <a:pt x="19389" y="252"/>
                  </a:lnTo>
                  <a:cubicBezTo>
                    <a:pt x="19501" y="607"/>
                    <a:pt x="19764" y="856"/>
                    <a:pt x="20071" y="856"/>
                  </a:cubicBezTo>
                  <a:cubicBezTo>
                    <a:pt x="20377" y="856"/>
                    <a:pt x="20640" y="607"/>
                    <a:pt x="20752" y="252"/>
                  </a:cubicBezTo>
                  <a:lnTo>
                    <a:pt x="20791" y="0"/>
                  </a:lnTo>
                  <a:lnTo>
                    <a:pt x="21600" y="0"/>
                  </a:lnTo>
                  <a:lnTo>
                    <a:pt x="21600" y="21600"/>
                  </a:lnTo>
                  <a:lnTo>
                    <a:pt x="0" y="21600"/>
                  </a:lnTo>
                  <a:close/>
                </a:path>
              </a:pathLst>
            </a:custGeom>
            <a:solidFill>
              <a:srgbClr val="FEB947"/>
            </a:solidFill>
            <a:ln w="12700" cap="flat" cmpd="sng">
              <a:noFill/>
              <a:prstDash val="solid"/>
              <a:round/>
            </a:ln>
          </p:spPr>
          <p:txBody>
            <a:bodyPr vert="horz" wrap="square" lIns="91440" tIns="216000" rIns="91440" bIns="45720" anchor="t" anchorCtr="0">
              <a:noAutofit/>
            </a:bodyPr>
            <a:lstStyle/>
            <a:p>
              <a:pPr marL="0" indent="0" algn="ctr">
                <a:lnSpc>
                  <a:spcPct val="150000"/>
                </a:lnSpc>
                <a:spcBef>
                  <a:spcPts val="0"/>
                </a:spcBef>
                <a:spcAft>
                  <a:spcPts val="0"/>
                </a:spcAft>
                <a:buNone/>
              </a:pPr>
              <a:r>
                <a:rPr lang="zh-CN" altLang="en-US" sz="135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其他（触电、机械伤害等）</a:t>
              </a:r>
              <a:endParaRPr lang="zh-CN" altLang="en-US" sz="135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1388" name="椭圆"/>
            <p:cNvSpPr/>
            <p:nvPr/>
          </p:nvSpPr>
          <p:spPr>
            <a:xfrm>
              <a:off x="5093335" y="3107690"/>
              <a:ext cx="364489" cy="364489"/>
            </a:xfrm>
            <a:prstGeom prst="ellipse">
              <a:avLst/>
            </a:prstGeom>
            <a:solidFill>
              <a:schemeClr val="bg1"/>
            </a:solidFill>
            <a:ln w="3175" cap="flat" cmpd="sng">
              <a:solidFill>
                <a:srgbClr val="C9DBE7"/>
              </a:solidFill>
              <a:prstDash val="solid"/>
              <a:round/>
            </a:ln>
            <a:effectLst>
              <a:outerShdw blurRad="50800" dist="38100" dir="16200000" rotWithShape="0">
                <a:srgbClr val="000000">
                  <a:alpha val="39607"/>
                </a:srgbClr>
              </a:outerShdw>
            </a:effectLst>
          </p:spPr>
          <p:txBody>
            <a:bodyPr vert="horz" wrap="square" lIns="91440" tIns="45720" rIns="91440" bIns="45720" anchor="ctr" anchorCtr="0">
              <a:noAutofit/>
            </a:bodyPr>
            <a:lstStyle/>
            <a:p>
              <a:pPr marL="0" indent="0" algn="ctr">
                <a:lnSpc>
                  <a:spcPct val="100000"/>
                </a:lnSpc>
                <a:spcBef>
                  <a:spcPts val="0"/>
                </a:spcBef>
                <a:spcAft>
                  <a:spcPts val="0"/>
                </a:spcAft>
                <a:buNone/>
              </a:pPr>
              <a:r>
                <a:rPr lang="en-US" altLang="zh-CN" sz="1400" b="0" i="0" u="none" strike="noStrike" kern="1200" cap="none" spc="0" baseline="0">
                  <a:solidFill>
                    <a:schemeClr val="accent1"/>
                  </a:solidFill>
                  <a:latin typeface="微软雅黑" panose="020B0503020204020204" charset="-122"/>
                  <a:ea typeface="微软雅黑" panose="020B0503020204020204" charset="-122"/>
                  <a:cs typeface="Arial" panose="020B0604020202020204" pitchFamily="34" charset="0"/>
                </a:rPr>
                <a:t>E</a:t>
              </a:r>
              <a:endParaRPr lang="zh-CN" altLang="en-US" sz="1400" b="0" i="0" u="none" strike="noStrike" kern="1200" cap="none" spc="0" baseline="0">
                <a:solidFill>
                  <a:schemeClr val="accent1"/>
                </a:solidFill>
                <a:latin typeface="微软雅黑" panose="020B0503020204020204" charset="-122"/>
                <a:ea typeface="微软雅黑" panose="020B0503020204020204" charset="-122"/>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矩形"/>
          <p:cNvSpPr/>
          <p:nvPr/>
        </p:nvSpPr>
        <p:spPr>
          <a:xfrm>
            <a:off x="-56515" y="3341370"/>
            <a:ext cx="9267825" cy="1795145"/>
          </a:xfrm>
          <a:prstGeom prst="rect">
            <a:avLst/>
          </a:prstGeom>
          <a:solidFill>
            <a:srgbClr val="D9D9D9">
              <a:alpha val="50000"/>
            </a:srgbClr>
          </a:solidFill>
          <a:ln w="12700" cap="rnd" cmpd="sng">
            <a:noFill/>
            <a:prstDash val="solid"/>
            <a:round/>
          </a:ln>
        </p:spPr>
        <p:txBody>
          <a:bodyPr rtlCol="0" anchor="ctr"/>
          <a:lstStyle/>
          <a:p>
            <a:pPr algn="ctr"/>
          </a:p>
        </p:txBody>
      </p:sp>
      <p:sp>
        <p:nvSpPr>
          <p:cNvPr id="63" name="矩形"/>
          <p:cNvSpPr/>
          <p:nvPr/>
        </p:nvSpPr>
        <p:spPr>
          <a:xfrm>
            <a:off x="2053590" y="264795"/>
            <a:ext cx="1673225"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受限空间</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pSp>
        <p:nvGrpSpPr>
          <p:cNvPr id="89" name="组合"/>
          <p:cNvGrpSpPr/>
          <p:nvPr/>
        </p:nvGrpSpPr>
        <p:grpSpPr>
          <a:xfrm>
            <a:off x="422909" y="476250"/>
            <a:ext cx="2453005" cy="4346575"/>
            <a:chOff x="422909" y="476250"/>
            <a:chExt cx="2453005" cy="4346575"/>
          </a:xfrm>
        </p:grpSpPr>
        <p:sp>
          <p:nvSpPr>
            <p:cNvPr id="64" name="椭圆"/>
            <p:cNvSpPr/>
            <p:nvPr/>
          </p:nvSpPr>
          <p:spPr>
            <a:xfrm>
              <a:off x="534913" y="4705350"/>
              <a:ext cx="2228999" cy="117474"/>
            </a:xfrm>
            <a:prstGeom prst="ellipse">
              <a:avLst/>
            </a:prstGeom>
            <a:solidFill>
              <a:srgbClr val="D9D9D9"/>
            </a:solidFill>
            <a:ln w="9525" cap="flat" cmpd="sng">
              <a:noFill/>
              <a:prstDash val="solid"/>
              <a:round/>
            </a:ln>
          </p:spPr>
          <p:txBody>
            <a:bodyPr rtlCol="0" anchor="ctr"/>
            <a:lstStyle/>
            <a:p>
              <a:pPr algn="ctr"/>
            </a:p>
          </p:txBody>
        </p:sp>
        <p:grpSp>
          <p:nvGrpSpPr>
            <p:cNvPr id="88" name="组合"/>
            <p:cNvGrpSpPr/>
            <p:nvPr/>
          </p:nvGrpSpPr>
          <p:grpSpPr>
            <a:xfrm>
              <a:off x="422909" y="476250"/>
              <a:ext cx="2453005" cy="4287837"/>
              <a:chOff x="422909" y="476250"/>
              <a:chExt cx="2453005" cy="4287837"/>
            </a:xfrm>
          </p:grpSpPr>
          <p:sp>
            <p:nvSpPr>
              <p:cNvPr id="65" name="曲线"/>
              <p:cNvSpPr/>
              <p:nvPr/>
            </p:nvSpPr>
            <p:spPr>
              <a:xfrm>
                <a:off x="1080219" y="1214438"/>
                <a:ext cx="744634" cy="1254125"/>
              </a:xfrm>
              <a:custGeom>
                <a:avLst/>
                <a:gdLst>
                  <a:gd name="T1" fmla="*/ 0 w 21600"/>
                  <a:gd name="T2" fmla="*/ 0 h 21600"/>
                  <a:gd name="T3" fmla="*/ 21600 w 21600"/>
                  <a:gd name="T4" fmla="*/ 21600 h 21600"/>
                </a:gdLst>
                <a:ahLst/>
                <a:cxnLst/>
                <a:rect l="T1" t="T2" r="T3" b="T4"/>
                <a:pathLst>
                  <a:path w="21600" h="21600">
                    <a:moveTo>
                      <a:pt x="2210" y="1394"/>
                    </a:moveTo>
                    <a:lnTo>
                      <a:pt x="3730" y="0"/>
                    </a:lnTo>
                    <a:lnTo>
                      <a:pt x="13263" y="191"/>
                    </a:lnTo>
                    <a:lnTo>
                      <a:pt x="21600" y="20068"/>
                    </a:lnTo>
                    <a:lnTo>
                      <a:pt x="0" y="21600"/>
                    </a:lnTo>
                    <a:lnTo>
                      <a:pt x="2210" y="1394"/>
                    </a:lnTo>
                    <a:close/>
                  </a:path>
                </a:pathLst>
              </a:custGeom>
              <a:solidFill>
                <a:srgbClr val="FFFFFF"/>
              </a:solidFill>
              <a:ln w="9525" cap="flat" cmpd="sng">
                <a:noFill/>
                <a:prstDash val="solid"/>
                <a:round/>
              </a:ln>
            </p:spPr>
            <p:txBody>
              <a:bodyPr rtlCol="0" anchor="ctr"/>
              <a:lstStyle/>
              <a:p>
                <a:pPr algn="ctr"/>
              </a:p>
            </p:txBody>
          </p:sp>
          <p:sp>
            <p:nvSpPr>
              <p:cNvPr id="66" name="曲线"/>
              <p:cNvSpPr/>
              <p:nvPr/>
            </p:nvSpPr>
            <p:spPr>
              <a:xfrm>
                <a:off x="891283" y="1208088"/>
                <a:ext cx="328655" cy="1506538"/>
              </a:xfrm>
              <a:custGeom>
                <a:avLst/>
                <a:gdLst>
                  <a:gd name="T1" fmla="*/ 0 w 21600"/>
                  <a:gd name="T2" fmla="*/ 0 h 21600"/>
                  <a:gd name="T3" fmla="*/ 21600 w 21600"/>
                  <a:gd name="T4" fmla="*/ 21600 h 21600"/>
                </a:gdLst>
                <a:ahLst/>
                <a:cxnLst/>
                <a:rect l="T1" t="T2" r="T3" b="T4"/>
                <a:pathLst>
                  <a:path w="21600" h="21600">
                    <a:moveTo>
                      <a:pt x="20828" y="420"/>
                    </a:moveTo>
                    <a:cubicBezTo>
                      <a:pt x="21600" y="3193"/>
                      <a:pt x="20442" y="10589"/>
                      <a:pt x="19285" y="12186"/>
                    </a:cubicBezTo>
                    <a:cubicBezTo>
                      <a:pt x="18128" y="13699"/>
                      <a:pt x="17357" y="21515"/>
                      <a:pt x="7328" y="21515"/>
                    </a:cubicBezTo>
                    <a:cubicBezTo>
                      <a:pt x="5400" y="21515"/>
                      <a:pt x="3857" y="21600"/>
                      <a:pt x="3857" y="21600"/>
                    </a:cubicBezTo>
                    <a:cubicBezTo>
                      <a:pt x="8485" y="11682"/>
                      <a:pt x="8485" y="11682"/>
                      <a:pt x="8485" y="11682"/>
                    </a:cubicBezTo>
                    <a:cubicBezTo>
                      <a:pt x="8485" y="11682"/>
                      <a:pt x="0" y="2605"/>
                      <a:pt x="0" y="2437"/>
                    </a:cubicBezTo>
                    <a:cubicBezTo>
                      <a:pt x="0" y="2353"/>
                      <a:pt x="20442" y="0"/>
                      <a:pt x="20442" y="0"/>
                    </a:cubicBezTo>
                    <a:lnTo>
                      <a:pt x="20828" y="420"/>
                    </a:lnTo>
                    <a:close/>
                  </a:path>
                </a:pathLst>
              </a:custGeom>
              <a:solidFill>
                <a:srgbClr val="C9DBE7"/>
              </a:solidFill>
              <a:ln w="9525" cap="flat" cmpd="sng">
                <a:noFill/>
                <a:prstDash val="solid"/>
                <a:round/>
              </a:ln>
            </p:spPr>
            <p:txBody>
              <a:bodyPr rtlCol="0" anchor="ctr"/>
              <a:lstStyle/>
              <a:p>
                <a:pPr algn="ctr"/>
              </a:p>
            </p:txBody>
          </p:sp>
          <p:sp>
            <p:nvSpPr>
              <p:cNvPr id="67" name="曲线"/>
              <p:cNvSpPr/>
              <p:nvPr/>
            </p:nvSpPr>
            <p:spPr>
              <a:xfrm>
                <a:off x="821424" y="1377950"/>
                <a:ext cx="252445" cy="633413"/>
              </a:xfrm>
              <a:custGeom>
                <a:avLst/>
                <a:gdLst>
                  <a:gd name="T1" fmla="*/ 0 w 21600"/>
                  <a:gd name="T2" fmla="*/ 0 h 21600"/>
                  <a:gd name="T3" fmla="*/ 21600 w 21600"/>
                  <a:gd name="T4" fmla="*/ 21600 h 21600"/>
                </a:gdLst>
                <a:ahLst/>
                <a:cxnLst/>
                <a:rect l="T1" t="T2" r="T3" b="T4"/>
                <a:pathLst>
                  <a:path w="21600" h="21600">
                    <a:moveTo>
                      <a:pt x="6027" y="0"/>
                    </a:moveTo>
                    <a:cubicBezTo>
                      <a:pt x="1506" y="1199"/>
                      <a:pt x="0" y="21600"/>
                      <a:pt x="0" y="21600"/>
                    </a:cubicBezTo>
                    <a:cubicBezTo>
                      <a:pt x="21600" y="21399"/>
                      <a:pt x="21600" y="21399"/>
                      <a:pt x="21600" y="21399"/>
                    </a:cubicBezTo>
                    <a:cubicBezTo>
                      <a:pt x="16074" y="6400"/>
                      <a:pt x="16074" y="6400"/>
                      <a:pt x="16074" y="6400"/>
                    </a:cubicBezTo>
                    <a:lnTo>
                      <a:pt x="6027" y="0"/>
                    </a:lnTo>
                    <a:close/>
                  </a:path>
                </a:pathLst>
              </a:custGeom>
              <a:solidFill>
                <a:srgbClr val="C9DBE7"/>
              </a:solidFill>
              <a:ln w="9525" cap="flat" cmpd="sng">
                <a:noFill/>
                <a:prstDash val="solid"/>
                <a:round/>
              </a:ln>
            </p:spPr>
            <p:txBody>
              <a:bodyPr rtlCol="0" anchor="ctr"/>
              <a:lstStyle/>
              <a:p>
                <a:pPr algn="ctr"/>
              </a:p>
            </p:txBody>
          </p:sp>
          <p:sp>
            <p:nvSpPr>
              <p:cNvPr id="68" name="曲线"/>
              <p:cNvSpPr/>
              <p:nvPr/>
            </p:nvSpPr>
            <p:spPr>
              <a:xfrm>
                <a:off x="1308849" y="1290638"/>
                <a:ext cx="146069" cy="1112838"/>
              </a:xfrm>
              <a:custGeom>
                <a:avLst/>
                <a:gdLst>
                  <a:gd name="T1" fmla="*/ 0 w 21600"/>
                  <a:gd name="T2" fmla="*/ 0 h 21600"/>
                  <a:gd name="T3" fmla="*/ 21600 w 21600"/>
                  <a:gd name="T4" fmla="*/ 21600 h 21600"/>
                </a:gdLst>
                <a:ahLst/>
                <a:cxnLst/>
                <a:rect l="T1" t="T2" r="T3" b="T4"/>
                <a:pathLst>
                  <a:path w="21600" h="21600">
                    <a:moveTo>
                      <a:pt x="0" y="682"/>
                    </a:moveTo>
                    <a:cubicBezTo>
                      <a:pt x="6048" y="1477"/>
                      <a:pt x="6048" y="1477"/>
                      <a:pt x="6048" y="1477"/>
                    </a:cubicBezTo>
                    <a:cubicBezTo>
                      <a:pt x="6048" y="1477"/>
                      <a:pt x="3455" y="6138"/>
                      <a:pt x="1728" y="9094"/>
                    </a:cubicBezTo>
                    <a:cubicBezTo>
                      <a:pt x="0" y="11936"/>
                      <a:pt x="3455" y="20690"/>
                      <a:pt x="3455" y="20690"/>
                    </a:cubicBezTo>
                    <a:cubicBezTo>
                      <a:pt x="12959" y="21600"/>
                      <a:pt x="12959" y="21600"/>
                      <a:pt x="12959" y="21600"/>
                    </a:cubicBezTo>
                    <a:cubicBezTo>
                      <a:pt x="21600" y="20576"/>
                      <a:pt x="21600" y="20576"/>
                      <a:pt x="21600" y="20576"/>
                    </a:cubicBezTo>
                    <a:cubicBezTo>
                      <a:pt x="21600" y="20576"/>
                      <a:pt x="17280" y="11709"/>
                      <a:pt x="14688" y="9094"/>
                    </a:cubicBezTo>
                    <a:cubicBezTo>
                      <a:pt x="12959" y="5797"/>
                      <a:pt x="11232" y="1477"/>
                      <a:pt x="11232" y="1477"/>
                    </a:cubicBezTo>
                    <a:cubicBezTo>
                      <a:pt x="16415" y="682"/>
                      <a:pt x="16415" y="682"/>
                      <a:pt x="16415" y="682"/>
                    </a:cubicBezTo>
                    <a:cubicBezTo>
                      <a:pt x="8640" y="0"/>
                      <a:pt x="8640" y="0"/>
                      <a:pt x="8640" y="0"/>
                    </a:cubicBezTo>
                    <a:lnTo>
                      <a:pt x="0" y="682"/>
                    </a:lnTo>
                    <a:close/>
                  </a:path>
                </a:pathLst>
              </a:custGeom>
              <a:solidFill>
                <a:srgbClr val="011C63"/>
              </a:solidFill>
              <a:ln w="9525" cap="flat" cmpd="sng">
                <a:noFill/>
                <a:prstDash val="solid"/>
                <a:round/>
              </a:ln>
            </p:spPr>
            <p:txBody>
              <a:bodyPr rtlCol="0" anchor="ctr"/>
              <a:lstStyle/>
              <a:p>
                <a:pPr algn="ctr"/>
              </a:p>
            </p:txBody>
          </p:sp>
          <p:sp>
            <p:nvSpPr>
              <p:cNvPr id="69" name="曲线"/>
              <p:cNvSpPr/>
              <p:nvPr/>
            </p:nvSpPr>
            <p:spPr>
              <a:xfrm>
                <a:off x="1056404" y="2379663"/>
                <a:ext cx="997079" cy="2162175"/>
              </a:xfrm>
              <a:custGeom>
                <a:avLst/>
                <a:gdLst>
                  <a:gd name="T1" fmla="*/ 0 w 21600"/>
                  <a:gd name="T2" fmla="*/ 0 h 21600"/>
                  <a:gd name="T3" fmla="*/ 21600 w 21600"/>
                  <a:gd name="T4" fmla="*/ 21600 h 21600"/>
                </a:gdLst>
                <a:ahLst/>
                <a:cxnLst/>
                <a:rect l="T1" t="T2" r="T3" b="T4"/>
                <a:pathLst>
                  <a:path w="21600" h="21600">
                    <a:moveTo>
                      <a:pt x="508" y="585"/>
                    </a:moveTo>
                    <a:cubicBezTo>
                      <a:pt x="16644" y="0"/>
                      <a:pt x="16644" y="0"/>
                      <a:pt x="16644" y="0"/>
                    </a:cubicBezTo>
                    <a:cubicBezTo>
                      <a:pt x="16644" y="0"/>
                      <a:pt x="21218" y="9248"/>
                      <a:pt x="21472" y="11356"/>
                    </a:cubicBezTo>
                    <a:cubicBezTo>
                      <a:pt x="21600" y="12819"/>
                      <a:pt x="20964" y="21600"/>
                      <a:pt x="20964" y="21600"/>
                    </a:cubicBezTo>
                    <a:cubicBezTo>
                      <a:pt x="15755" y="21600"/>
                      <a:pt x="15755" y="21600"/>
                      <a:pt x="15755" y="21600"/>
                    </a:cubicBezTo>
                    <a:cubicBezTo>
                      <a:pt x="15755" y="21600"/>
                      <a:pt x="15501" y="11765"/>
                      <a:pt x="15374" y="11707"/>
                    </a:cubicBezTo>
                    <a:cubicBezTo>
                      <a:pt x="15374" y="11707"/>
                      <a:pt x="9402" y="3863"/>
                      <a:pt x="9402" y="3863"/>
                    </a:cubicBezTo>
                    <a:cubicBezTo>
                      <a:pt x="9529" y="21600"/>
                      <a:pt x="9529" y="21600"/>
                      <a:pt x="9529" y="21600"/>
                    </a:cubicBezTo>
                    <a:cubicBezTo>
                      <a:pt x="4955" y="21600"/>
                      <a:pt x="4955" y="21600"/>
                      <a:pt x="4955" y="21600"/>
                    </a:cubicBezTo>
                    <a:cubicBezTo>
                      <a:pt x="4955" y="21600"/>
                      <a:pt x="1524" y="7668"/>
                      <a:pt x="762" y="5795"/>
                    </a:cubicBezTo>
                    <a:cubicBezTo>
                      <a:pt x="0" y="3921"/>
                      <a:pt x="508" y="585"/>
                      <a:pt x="508" y="585"/>
                    </a:cubicBezTo>
                    <a:close/>
                  </a:path>
                </a:pathLst>
              </a:custGeom>
              <a:solidFill>
                <a:srgbClr val="FEB947"/>
              </a:solidFill>
              <a:ln w="9525" cap="flat" cmpd="sng">
                <a:noFill/>
                <a:prstDash val="solid"/>
                <a:round/>
              </a:ln>
            </p:spPr>
            <p:txBody>
              <a:bodyPr rtlCol="0" anchor="ctr"/>
              <a:lstStyle/>
              <a:p>
                <a:pPr algn="ctr"/>
              </a:p>
            </p:txBody>
          </p:sp>
          <p:sp>
            <p:nvSpPr>
              <p:cNvPr id="70" name="曲线"/>
              <p:cNvSpPr/>
              <p:nvPr/>
            </p:nvSpPr>
            <p:spPr>
              <a:xfrm>
                <a:off x="1796275" y="4489449"/>
                <a:ext cx="498539" cy="274637"/>
              </a:xfrm>
              <a:custGeom>
                <a:avLst/>
                <a:gdLst>
                  <a:gd name="T1" fmla="*/ 0 w 21600"/>
                  <a:gd name="T2" fmla="*/ 0 h 21600"/>
                  <a:gd name="T3" fmla="*/ 21600 w 21600"/>
                  <a:gd name="T4" fmla="*/ 21600 h 21600"/>
                </a:gdLst>
                <a:ahLst/>
                <a:cxnLst/>
                <a:rect l="T1" t="T2" r="T3" b="T4"/>
                <a:pathLst>
                  <a:path w="21600" h="21600">
                    <a:moveTo>
                      <a:pt x="8640" y="0"/>
                    </a:moveTo>
                    <a:cubicBezTo>
                      <a:pt x="9148" y="7812"/>
                      <a:pt x="9148" y="7812"/>
                      <a:pt x="9148" y="7812"/>
                    </a:cubicBezTo>
                    <a:cubicBezTo>
                      <a:pt x="9148" y="7812"/>
                      <a:pt x="16009" y="14706"/>
                      <a:pt x="17025" y="16085"/>
                    </a:cubicBezTo>
                    <a:cubicBezTo>
                      <a:pt x="18296" y="17463"/>
                      <a:pt x="21345" y="16085"/>
                      <a:pt x="21600" y="21600"/>
                    </a:cubicBezTo>
                    <a:cubicBezTo>
                      <a:pt x="0" y="21600"/>
                      <a:pt x="0" y="21600"/>
                      <a:pt x="0" y="21600"/>
                    </a:cubicBezTo>
                    <a:cubicBezTo>
                      <a:pt x="762" y="459"/>
                      <a:pt x="762" y="459"/>
                      <a:pt x="762" y="459"/>
                    </a:cubicBezTo>
                    <a:lnTo>
                      <a:pt x="8640" y="0"/>
                    </a:lnTo>
                    <a:close/>
                  </a:path>
                </a:pathLst>
              </a:custGeom>
              <a:solidFill>
                <a:srgbClr val="011C63"/>
              </a:solidFill>
              <a:ln w="9525" cap="flat" cmpd="sng">
                <a:noFill/>
                <a:prstDash val="solid"/>
                <a:round/>
              </a:ln>
            </p:spPr>
            <p:txBody>
              <a:bodyPr rtlCol="0" anchor="ctr"/>
              <a:lstStyle/>
              <a:p>
                <a:pPr algn="ctr"/>
              </a:p>
            </p:txBody>
          </p:sp>
          <p:sp>
            <p:nvSpPr>
              <p:cNvPr id="71" name="曲线"/>
              <p:cNvSpPr/>
              <p:nvPr/>
            </p:nvSpPr>
            <p:spPr>
              <a:xfrm>
                <a:off x="1180245" y="4489449"/>
                <a:ext cx="339769" cy="274637"/>
              </a:xfrm>
              <a:custGeom>
                <a:avLst/>
                <a:gdLst>
                  <a:gd name="T1" fmla="*/ 0 w 21600"/>
                  <a:gd name="T2" fmla="*/ 0 h 21600"/>
                  <a:gd name="T3" fmla="*/ 21600 w 21600"/>
                  <a:gd name="T4" fmla="*/ 21600 h 21600"/>
                </a:gdLst>
                <a:ahLst/>
                <a:cxnLst/>
                <a:rect l="T1" t="T2" r="T3" b="T4"/>
                <a:pathLst>
                  <a:path w="21600" h="21600">
                    <a:moveTo>
                      <a:pt x="8193" y="459"/>
                    </a:moveTo>
                    <a:cubicBezTo>
                      <a:pt x="8565" y="2757"/>
                      <a:pt x="6703" y="10110"/>
                      <a:pt x="5586" y="11948"/>
                    </a:cubicBezTo>
                    <a:cubicBezTo>
                      <a:pt x="4841" y="13327"/>
                      <a:pt x="0" y="16085"/>
                      <a:pt x="2606" y="21600"/>
                    </a:cubicBezTo>
                    <a:cubicBezTo>
                      <a:pt x="21600" y="21600"/>
                      <a:pt x="21600" y="21600"/>
                      <a:pt x="21600" y="21600"/>
                    </a:cubicBezTo>
                    <a:cubicBezTo>
                      <a:pt x="21600" y="21600"/>
                      <a:pt x="21600" y="16544"/>
                      <a:pt x="20110" y="12868"/>
                    </a:cubicBezTo>
                    <a:cubicBezTo>
                      <a:pt x="18620" y="8731"/>
                      <a:pt x="18620" y="0"/>
                      <a:pt x="18620" y="0"/>
                    </a:cubicBezTo>
                    <a:lnTo>
                      <a:pt x="8193" y="459"/>
                    </a:lnTo>
                    <a:close/>
                  </a:path>
                </a:pathLst>
              </a:custGeom>
              <a:solidFill>
                <a:srgbClr val="011C63"/>
              </a:solidFill>
              <a:ln w="9525" cap="flat" cmpd="sng">
                <a:noFill/>
                <a:prstDash val="solid"/>
                <a:round/>
              </a:ln>
            </p:spPr>
            <p:txBody>
              <a:bodyPr rtlCol="0" anchor="ctr"/>
              <a:lstStyle/>
              <a:p>
                <a:pPr algn="ctr"/>
              </a:p>
            </p:txBody>
          </p:sp>
          <p:sp>
            <p:nvSpPr>
              <p:cNvPr id="72" name="曲线"/>
              <p:cNvSpPr/>
              <p:nvPr/>
            </p:nvSpPr>
            <p:spPr>
              <a:xfrm>
                <a:off x="2593303" y="862013"/>
                <a:ext cx="282611" cy="300038"/>
              </a:xfrm>
              <a:custGeom>
                <a:avLst/>
                <a:gdLst>
                  <a:gd name="T1" fmla="*/ 0 w 21600"/>
                  <a:gd name="T2" fmla="*/ 0 h 21600"/>
                  <a:gd name="T3" fmla="*/ 21600 w 21600"/>
                  <a:gd name="T4" fmla="*/ 21600 h 21600"/>
                </a:gdLst>
                <a:ahLst/>
                <a:cxnLst/>
                <a:rect l="T1" t="T2" r="T3" b="T4"/>
                <a:pathLst>
                  <a:path w="21600" h="21600">
                    <a:moveTo>
                      <a:pt x="20250" y="0"/>
                    </a:moveTo>
                    <a:cubicBezTo>
                      <a:pt x="21600" y="2964"/>
                      <a:pt x="21600" y="2964"/>
                      <a:pt x="21600" y="2964"/>
                    </a:cubicBezTo>
                    <a:cubicBezTo>
                      <a:pt x="18900" y="5505"/>
                      <a:pt x="18900" y="5505"/>
                      <a:pt x="18900" y="5505"/>
                    </a:cubicBezTo>
                    <a:cubicBezTo>
                      <a:pt x="18900" y="5505"/>
                      <a:pt x="21150" y="8470"/>
                      <a:pt x="20250" y="8894"/>
                    </a:cubicBezTo>
                    <a:cubicBezTo>
                      <a:pt x="19349" y="9317"/>
                      <a:pt x="13950" y="14399"/>
                      <a:pt x="13950" y="14399"/>
                    </a:cubicBezTo>
                    <a:cubicBezTo>
                      <a:pt x="5399" y="21600"/>
                      <a:pt x="5399" y="21600"/>
                      <a:pt x="5399" y="21600"/>
                    </a:cubicBezTo>
                    <a:cubicBezTo>
                      <a:pt x="0" y="16517"/>
                      <a:pt x="0" y="16517"/>
                      <a:pt x="0" y="16517"/>
                    </a:cubicBezTo>
                    <a:cubicBezTo>
                      <a:pt x="0" y="16517"/>
                      <a:pt x="1800" y="8470"/>
                      <a:pt x="2250" y="7623"/>
                    </a:cubicBezTo>
                    <a:cubicBezTo>
                      <a:pt x="2250" y="7200"/>
                      <a:pt x="2250" y="423"/>
                      <a:pt x="3150" y="423"/>
                    </a:cubicBezTo>
                    <a:cubicBezTo>
                      <a:pt x="5399" y="0"/>
                      <a:pt x="6749" y="7200"/>
                      <a:pt x="6749" y="7200"/>
                    </a:cubicBezTo>
                    <a:lnTo>
                      <a:pt x="20250" y="0"/>
                    </a:lnTo>
                    <a:close/>
                  </a:path>
                </a:pathLst>
              </a:custGeom>
              <a:solidFill>
                <a:srgbClr val="F2F2F2"/>
              </a:solidFill>
              <a:ln w="9525" cap="flat" cmpd="sng">
                <a:noFill/>
                <a:prstDash val="solid"/>
                <a:round/>
              </a:ln>
            </p:spPr>
            <p:txBody>
              <a:bodyPr rtlCol="0" anchor="ctr"/>
              <a:lstStyle/>
              <a:p>
                <a:pPr algn="ctr"/>
              </a:p>
            </p:txBody>
          </p:sp>
          <p:sp>
            <p:nvSpPr>
              <p:cNvPr id="73" name="曲线"/>
              <p:cNvSpPr/>
              <p:nvPr/>
            </p:nvSpPr>
            <p:spPr>
              <a:xfrm>
                <a:off x="2553610" y="1055688"/>
                <a:ext cx="169885" cy="146050"/>
              </a:xfrm>
              <a:custGeom>
                <a:avLst/>
                <a:gdLst>
                  <a:gd name="T1" fmla="*/ 0 w 21600"/>
                  <a:gd name="T2" fmla="*/ 0 h 21600"/>
                  <a:gd name="T3" fmla="*/ 21600 w 21600"/>
                  <a:gd name="T4" fmla="*/ 21600 h 21600"/>
                </a:gdLst>
                <a:ahLst/>
                <a:cxnLst/>
                <a:rect l="T1" t="T2" r="T3" b="T4"/>
                <a:pathLst>
                  <a:path w="21600" h="21600">
                    <a:moveTo>
                      <a:pt x="0" y="5165"/>
                    </a:moveTo>
                    <a:lnTo>
                      <a:pt x="2826" y="0"/>
                    </a:lnTo>
                    <a:lnTo>
                      <a:pt x="21600" y="14791"/>
                    </a:lnTo>
                    <a:lnTo>
                      <a:pt x="17158" y="21600"/>
                    </a:lnTo>
                    <a:lnTo>
                      <a:pt x="0" y="5165"/>
                    </a:lnTo>
                    <a:close/>
                  </a:path>
                </a:pathLst>
              </a:custGeom>
              <a:solidFill>
                <a:srgbClr val="FFFFFF"/>
              </a:solidFill>
              <a:ln w="9525" cap="flat" cmpd="sng">
                <a:noFill/>
                <a:prstDash val="solid"/>
                <a:round/>
              </a:ln>
            </p:spPr>
            <p:txBody>
              <a:bodyPr rtlCol="0" anchor="ctr"/>
              <a:lstStyle/>
              <a:p>
                <a:pPr algn="ctr"/>
              </a:p>
            </p:txBody>
          </p:sp>
          <p:sp>
            <p:nvSpPr>
              <p:cNvPr id="74" name="曲线"/>
              <p:cNvSpPr/>
              <p:nvPr/>
            </p:nvSpPr>
            <p:spPr>
              <a:xfrm>
                <a:off x="1491436" y="1062038"/>
                <a:ext cx="1236823" cy="1698624"/>
              </a:xfrm>
              <a:custGeom>
                <a:avLst/>
                <a:gdLst>
                  <a:gd name="T1" fmla="*/ 0 w 21600"/>
                  <a:gd name="T2" fmla="*/ 0 h 21600"/>
                  <a:gd name="T3" fmla="*/ 21600 w 21600"/>
                  <a:gd name="T4" fmla="*/ 21600 h 21600"/>
                </a:gdLst>
                <a:ahLst/>
                <a:cxnLst/>
                <a:rect l="T1" t="T2" r="T3" b="T4"/>
                <a:pathLst>
                  <a:path w="21600" h="21600">
                    <a:moveTo>
                      <a:pt x="0" y="1564"/>
                    </a:moveTo>
                    <a:cubicBezTo>
                      <a:pt x="0" y="1564"/>
                      <a:pt x="2047" y="1936"/>
                      <a:pt x="3173" y="2085"/>
                    </a:cubicBezTo>
                    <a:cubicBezTo>
                      <a:pt x="4197" y="2234"/>
                      <a:pt x="5835" y="2308"/>
                      <a:pt x="6756" y="2532"/>
                    </a:cubicBezTo>
                    <a:cubicBezTo>
                      <a:pt x="7677" y="2681"/>
                      <a:pt x="14127" y="4468"/>
                      <a:pt x="14127" y="4468"/>
                    </a:cubicBezTo>
                    <a:cubicBezTo>
                      <a:pt x="18324" y="0"/>
                      <a:pt x="18324" y="0"/>
                      <a:pt x="18324" y="0"/>
                    </a:cubicBezTo>
                    <a:cubicBezTo>
                      <a:pt x="21600" y="1787"/>
                      <a:pt x="21600" y="1787"/>
                      <a:pt x="21600" y="1787"/>
                    </a:cubicBezTo>
                    <a:cubicBezTo>
                      <a:pt x="17095" y="6926"/>
                      <a:pt x="17095" y="6926"/>
                      <a:pt x="17095" y="6926"/>
                    </a:cubicBezTo>
                    <a:cubicBezTo>
                      <a:pt x="16276" y="7746"/>
                      <a:pt x="14945" y="8193"/>
                      <a:pt x="13615" y="7895"/>
                    </a:cubicBezTo>
                    <a:cubicBezTo>
                      <a:pt x="7370" y="6703"/>
                      <a:pt x="7370" y="6703"/>
                      <a:pt x="7370" y="6703"/>
                    </a:cubicBezTo>
                    <a:cubicBezTo>
                      <a:pt x="7370" y="6703"/>
                      <a:pt x="10236" y="15120"/>
                      <a:pt x="10748" y="16609"/>
                    </a:cubicBezTo>
                    <a:cubicBezTo>
                      <a:pt x="11260" y="18173"/>
                      <a:pt x="12693" y="20780"/>
                      <a:pt x="12693" y="20780"/>
                    </a:cubicBezTo>
                    <a:cubicBezTo>
                      <a:pt x="12693" y="20780"/>
                      <a:pt x="9520" y="21600"/>
                      <a:pt x="6961" y="19291"/>
                    </a:cubicBezTo>
                    <a:cubicBezTo>
                      <a:pt x="4401" y="16982"/>
                      <a:pt x="1433" y="13034"/>
                      <a:pt x="614" y="7522"/>
                    </a:cubicBezTo>
                    <a:cubicBezTo>
                      <a:pt x="102" y="4245"/>
                      <a:pt x="0" y="1564"/>
                      <a:pt x="0" y="1564"/>
                    </a:cubicBezTo>
                    <a:close/>
                  </a:path>
                </a:pathLst>
              </a:custGeom>
              <a:solidFill>
                <a:srgbClr val="C9DBE7"/>
              </a:solidFill>
              <a:ln w="9525" cap="flat" cmpd="sng">
                <a:noFill/>
                <a:prstDash val="solid"/>
                <a:round/>
              </a:ln>
            </p:spPr>
            <p:txBody>
              <a:bodyPr rtlCol="0" anchor="ctr"/>
              <a:lstStyle/>
              <a:p>
                <a:pPr algn="ctr"/>
              </a:p>
            </p:txBody>
          </p:sp>
          <p:sp>
            <p:nvSpPr>
              <p:cNvPr id="75" name="曲线"/>
              <p:cNvSpPr/>
              <p:nvPr/>
            </p:nvSpPr>
            <p:spPr>
              <a:xfrm>
                <a:off x="1243754" y="1096963"/>
                <a:ext cx="200050" cy="204787"/>
              </a:xfrm>
              <a:custGeom>
                <a:avLst/>
                <a:gdLst>
                  <a:gd name="T1" fmla="*/ 0 w 21600"/>
                  <a:gd name="T2" fmla="*/ 0 h 21600"/>
                  <a:gd name="T3" fmla="*/ 21600 w 21600"/>
                  <a:gd name="T4" fmla="*/ 21600 h 21600"/>
                </a:gdLst>
                <a:ahLst/>
                <a:cxnLst/>
                <a:rect l="T1" t="T2" r="T3" b="T4"/>
                <a:pathLst>
                  <a:path w="21600" h="21600">
                    <a:moveTo>
                      <a:pt x="21600" y="1172"/>
                    </a:moveTo>
                    <a:lnTo>
                      <a:pt x="20914" y="16744"/>
                    </a:lnTo>
                    <a:lnTo>
                      <a:pt x="13371" y="21600"/>
                    </a:lnTo>
                    <a:lnTo>
                      <a:pt x="0" y="16744"/>
                    </a:lnTo>
                    <a:lnTo>
                      <a:pt x="1371" y="0"/>
                    </a:lnTo>
                    <a:lnTo>
                      <a:pt x="21600" y="1172"/>
                    </a:lnTo>
                    <a:close/>
                  </a:path>
                </a:pathLst>
              </a:custGeom>
              <a:solidFill>
                <a:srgbClr val="FFFFFF"/>
              </a:solidFill>
              <a:ln w="9525" cap="flat" cmpd="sng">
                <a:noFill/>
                <a:prstDash val="solid"/>
                <a:round/>
              </a:ln>
            </p:spPr>
            <p:txBody>
              <a:bodyPr rtlCol="0" anchor="ctr"/>
              <a:lstStyle/>
              <a:p>
                <a:pPr algn="ctr"/>
              </a:p>
            </p:txBody>
          </p:sp>
          <p:sp>
            <p:nvSpPr>
              <p:cNvPr id="76" name="曲线"/>
              <p:cNvSpPr/>
              <p:nvPr/>
            </p:nvSpPr>
            <p:spPr>
              <a:xfrm>
                <a:off x="1197710" y="1162050"/>
                <a:ext cx="304839" cy="215900"/>
              </a:xfrm>
              <a:custGeom>
                <a:avLst/>
                <a:gdLst>
                  <a:gd name="T1" fmla="*/ 0 w 21600"/>
                  <a:gd name="T2" fmla="*/ 0 h 21600"/>
                  <a:gd name="T3" fmla="*/ 21600 w 21600"/>
                  <a:gd name="T4" fmla="*/ 21600 h 21600"/>
                </a:gdLst>
                <a:ahLst/>
                <a:cxnLst/>
                <a:rect l="T1" t="T2" r="T3" b="T4"/>
                <a:pathLst>
                  <a:path w="21600" h="21600">
                    <a:moveTo>
                      <a:pt x="12046" y="12843"/>
                    </a:moveTo>
                    <a:cubicBezTo>
                      <a:pt x="3738" y="1167"/>
                      <a:pt x="3738" y="1167"/>
                      <a:pt x="3738" y="1167"/>
                    </a:cubicBezTo>
                    <a:cubicBezTo>
                      <a:pt x="3738" y="1167"/>
                      <a:pt x="1246" y="1167"/>
                      <a:pt x="415" y="2918"/>
                    </a:cubicBezTo>
                    <a:cubicBezTo>
                      <a:pt x="0" y="4670"/>
                      <a:pt x="2492" y="20432"/>
                      <a:pt x="3323" y="21016"/>
                    </a:cubicBezTo>
                    <a:cubicBezTo>
                      <a:pt x="3738" y="21600"/>
                      <a:pt x="10800" y="15762"/>
                      <a:pt x="12046" y="15762"/>
                    </a:cubicBezTo>
                    <a:cubicBezTo>
                      <a:pt x="12046" y="15762"/>
                      <a:pt x="18692" y="21016"/>
                      <a:pt x="19938" y="21016"/>
                    </a:cubicBezTo>
                    <a:cubicBezTo>
                      <a:pt x="21184" y="21016"/>
                      <a:pt x="21600" y="3502"/>
                      <a:pt x="20769" y="1167"/>
                    </a:cubicBezTo>
                    <a:cubicBezTo>
                      <a:pt x="19938" y="0"/>
                      <a:pt x="17446" y="0"/>
                      <a:pt x="17446" y="0"/>
                    </a:cubicBezTo>
                    <a:lnTo>
                      <a:pt x="12046" y="12843"/>
                    </a:lnTo>
                    <a:close/>
                  </a:path>
                </a:pathLst>
              </a:custGeom>
              <a:solidFill>
                <a:srgbClr val="FFFFFF"/>
              </a:solidFill>
              <a:ln w="9525" cap="flat" cmpd="sng">
                <a:noFill/>
                <a:prstDash val="solid"/>
                <a:round/>
              </a:ln>
            </p:spPr>
            <p:txBody>
              <a:bodyPr rtlCol="0" anchor="ctr"/>
              <a:lstStyle/>
              <a:p>
                <a:pPr algn="ctr"/>
              </a:p>
            </p:txBody>
          </p:sp>
          <p:sp>
            <p:nvSpPr>
              <p:cNvPr id="77" name="曲线"/>
              <p:cNvSpPr/>
              <p:nvPr/>
            </p:nvSpPr>
            <p:spPr>
              <a:xfrm>
                <a:off x="1256455" y="1096963"/>
                <a:ext cx="180998" cy="82549"/>
              </a:xfrm>
              <a:custGeom>
                <a:avLst/>
                <a:gdLst>
                  <a:gd name="T1" fmla="*/ 0 w 21600"/>
                  <a:gd name="T2" fmla="*/ 0 h 21600"/>
                  <a:gd name="T3" fmla="*/ 21600 w 21600"/>
                  <a:gd name="T4" fmla="*/ 21600 h 21600"/>
                </a:gdLst>
                <a:ahLst/>
                <a:cxnLst/>
                <a:rect l="T1" t="T2" r="T3" b="T4"/>
                <a:pathLst>
                  <a:path w="21600" h="21600">
                    <a:moveTo>
                      <a:pt x="0" y="15428"/>
                    </a:moveTo>
                    <a:cubicBezTo>
                      <a:pt x="0" y="0"/>
                      <a:pt x="0" y="0"/>
                      <a:pt x="0" y="0"/>
                    </a:cubicBezTo>
                    <a:cubicBezTo>
                      <a:pt x="21600" y="3085"/>
                      <a:pt x="21600" y="3085"/>
                      <a:pt x="21600" y="3085"/>
                    </a:cubicBezTo>
                    <a:cubicBezTo>
                      <a:pt x="18812" y="13885"/>
                      <a:pt x="14632" y="18514"/>
                      <a:pt x="9754" y="20057"/>
                    </a:cubicBezTo>
                    <a:cubicBezTo>
                      <a:pt x="9754" y="20057"/>
                      <a:pt x="9754" y="20057"/>
                      <a:pt x="9754" y="20057"/>
                    </a:cubicBezTo>
                    <a:cubicBezTo>
                      <a:pt x="6270" y="21600"/>
                      <a:pt x="2787" y="20057"/>
                      <a:pt x="0" y="15428"/>
                    </a:cubicBezTo>
                    <a:close/>
                  </a:path>
                </a:pathLst>
              </a:custGeom>
              <a:solidFill>
                <a:srgbClr val="1D71D3"/>
              </a:solidFill>
              <a:ln w="9525" cap="flat" cmpd="sng">
                <a:noFill/>
                <a:prstDash val="solid"/>
                <a:round/>
              </a:ln>
            </p:spPr>
            <p:txBody>
              <a:bodyPr rtlCol="0" anchor="ctr"/>
              <a:lstStyle/>
              <a:p>
                <a:pPr algn="ctr"/>
              </a:p>
            </p:txBody>
          </p:sp>
          <p:sp>
            <p:nvSpPr>
              <p:cNvPr id="78" name="曲线"/>
              <p:cNvSpPr/>
              <p:nvPr/>
            </p:nvSpPr>
            <p:spPr>
              <a:xfrm>
                <a:off x="1045290" y="511175"/>
                <a:ext cx="544583" cy="650874"/>
              </a:xfrm>
              <a:custGeom>
                <a:avLst/>
                <a:gdLst>
                  <a:gd name="T1" fmla="*/ 0 w 21600"/>
                  <a:gd name="T2" fmla="*/ 0 h 21600"/>
                  <a:gd name="T3" fmla="*/ 21600 w 21600"/>
                  <a:gd name="T4" fmla="*/ 21600 h 21600"/>
                </a:gdLst>
                <a:ahLst/>
                <a:cxnLst/>
                <a:rect l="T1" t="T2" r="T3" b="T4"/>
                <a:pathLst>
                  <a:path w="21600" h="21600">
                    <a:moveTo>
                      <a:pt x="1858" y="10508"/>
                    </a:moveTo>
                    <a:cubicBezTo>
                      <a:pt x="1858" y="10508"/>
                      <a:pt x="464" y="1751"/>
                      <a:pt x="9290" y="972"/>
                    </a:cubicBezTo>
                    <a:cubicBezTo>
                      <a:pt x="9290" y="972"/>
                      <a:pt x="9290" y="972"/>
                      <a:pt x="9290" y="972"/>
                    </a:cubicBezTo>
                    <a:cubicBezTo>
                      <a:pt x="9290" y="972"/>
                      <a:pt x="9290" y="972"/>
                      <a:pt x="9290" y="972"/>
                    </a:cubicBezTo>
                    <a:cubicBezTo>
                      <a:pt x="9290" y="972"/>
                      <a:pt x="9290" y="972"/>
                      <a:pt x="9290" y="972"/>
                    </a:cubicBezTo>
                    <a:cubicBezTo>
                      <a:pt x="9290" y="972"/>
                      <a:pt x="9290" y="972"/>
                      <a:pt x="9290" y="972"/>
                    </a:cubicBezTo>
                    <a:cubicBezTo>
                      <a:pt x="18348" y="0"/>
                      <a:pt x="19509" y="8756"/>
                      <a:pt x="19509" y="8756"/>
                    </a:cubicBezTo>
                    <a:cubicBezTo>
                      <a:pt x="19509" y="8756"/>
                      <a:pt x="21135" y="8562"/>
                      <a:pt x="21367" y="10897"/>
                    </a:cubicBezTo>
                    <a:cubicBezTo>
                      <a:pt x="21600" y="13232"/>
                      <a:pt x="19045" y="13427"/>
                      <a:pt x="19045" y="13427"/>
                    </a:cubicBezTo>
                    <a:cubicBezTo>
                      <a:pt x="18348" y="19070"/>
                      <a:pt x="16025" y="20821"/>
                      <a:pt x="12309" y="21210"/>
                    </a:cubicBezTo>
                    <a:cubicBezTo>
                      <a:pt x="12309" y="21210"/>
                      <a:pt x="12309" y="21210"/>
                      <a:pt x="12309" y="21210"/>
                    </a:cubicBezTo>
                    <a:cubicBezTo>
                      <a:pt x="12309" y="21210"/>
                      <a:pt x="12309" y="21210"/>
                      <a:pt x="12309" y="21210"/>
                    </a:cubicBezTo>
                    <a:cubicBezTo>
                      <a:pt x="12309" y="21210"/>
                      <a:pt x="12309" y="21210"/>
                      <a:pt x="12309" y="21210"/>
                    </a:cubicBezTo>
                    <a:cubicBezTo>
                      <a:pt x="12309" y="21210"/>
                      <a:pt x="12309" y="21210"/>
                      <a:pt x="12309" y="21210"/>
                    </a:cubicBezTo>
                    <a:cubicBezTo>
                      <a:pt x="8593" y="21600"/>
                      <a:pt x="5806" y="20237"/>
                      <a:pt x="3483" y="14983"/>
                    </a:cubicBezTo>
                    <a:cubicBezTo>
                      <a:pt x="3483" y="14983"/>
                      <a:pt x="929" y="15372"/>
                      <a:pt x="464" y="13037"/>
                    </a:cubicBezTo>
                    <a:cubicBezTo>
                      <a:pt x="0" y="10702"/>
                      <a:pt x="1858" y="10508"/>
                      <a:pt x="1858" y="10508"/>
                    </a:cubicBezTo>
                    <a:close/>
                  </a:path>
                </a:pathLst>
              </a:custGeom>
              <a:solidFill>
                <a:srgbClr val="FFFFFF"/>
              </a:solidFill>
              <a:ln w="9525" cap="flat" cmpd="sng">
                <a:noFill/>
                <a:prstDash val="solid"/>
                <a:round/>
              </a:ln>
            </p:spPr>
            <p:txBody>
              <a:bodyPr rtlCol="0" anchor="ctr"/>
              <a:lstStyle/>
              <a:p>
                <a:pPr algn="ctr"/>
              </a:p>
            </p:txBody>
          </p:sp>
          <p:sp>
            <p:nvSpPr>
              <p:cNvPr id="79" name="曲线"/>
              <p:cNvSpPr/>
              <p:nvPr/>
            </p:nvSpPr>
            <p:spPr>
              <a:xfrm>
                <a:off x="1045290" y="511175"/>
                <a:ext cx="544583" cy="650874"/>
              </a:xfrm>
              <a:custGeom>
                <a:avLst/>
                <a:gdLst>
                  <a:gd name="T1" fmla="*/ 0 w 21600"/>
                  <a:gd name="T2" fmla="*/ 0 h 21600"/>
                  <a:gd name="T3" fmla="*/ 21600 w 21600"/>
                  <a:gd name="T4" fmla="*/ 21600 h 21600"/>
                </a:gdLst>
                <a:ahLst/>
                <a:cxnLst/>
                <a:rect l="T1" t="T2" r="T3" b="T4"/>
                <a:pathLst>
                  <a:path w="21600" h="21600">
                    <a:moveTo>
                      <a:pt x="1858" y="10508"/>
                    </a:moveTo>
                    <a:cubicBezTo>
                      <a:pt x="1858" y="10508"/>
                      <a:pt x="464" y="1751"/>
                      <a:pt x="9290" y="972"/>
                    </a:cubicBezTo>
                    <a:cubicBezTo>
                      <a:pt x="9290" y="972"/>
                      <a:pt x="9290" y="972"/>
                      <a:pt x="9290" y="972"/>
                    </a:cubicBezTo>
                    <a:cubicBezTo>
                      <a:pt x="9290" y="972"/>
                      <a:pt x="9290" y="972"/>
                      <a:pt x="9290" y="972"/>
                    </a:cubicBezTo>
                    <a:cubicBezTo>
                      <a:pt x="9290" y="972"/>
                      <a:pt x="9290" y="972"/>
                      <a:pt x="9290" y="972"/>
                    </a:cubicBezTo>
                    <a:cubicBezTo>
                      <a:pt x="9290" y="972"/>
                      <a:pt x="9290" y="972"/>
                      <a:pt x="9290" y="972"/>
                    </a:cubicBezTo>
                    <a:cubicBezTo>
                      <a:pt x="18348" y="0"/>
                      <a:pt x="19509" y="8756"/>
                      <a:pt x="19509" y="8756"/>
                    </a:cubicBezTo>
                    <a:cubicBezTo>
                      <a:pt x="19509" y="8756"/>
                      <a:pt x="21135" y="8562"/>
                      <a:pt x="21367" y="10897"/>
                    </a:cubicBezTo>
                    <a:cubicBezTo>
                      <a:pt x="21600" y="13232"/>
                      <a:pt x="19045" y="13427"/>
                      <a:pt x="19045" y="13427"/>
                    </a:cubicBezTo>
                    <a:cubicBezTo>
                      <a:pt x="18348" y="19070"/>
                      <a:pt x="16025" y="20821"/>
                      <a:pt x="12309" y="21210"/>
                    </a:cubicBezTo>
                    <a:cubicBezTo>
                      <a:pt x="12309" y="21210"/>
                      <a:pt x="12309" y="21210"/>
                      <a:pt x="12309" y="21210"/>
                    </a:cubicBezTo>
                    <a:cubicBezTo>
                      <a:pt x="12309" y="21210"/>
                      <a:pt x="12309" y="21210"/>
                      <a:pt x="12309" y="21210"/>
                    </a:cubicBezTo>
                    <a:cubicBezTo>
                      <a:pt x="12309" y="21210"/>
                      <a:pt x="12309" y="21210"/>
                      <a:pt x="12309" y="21210"/>
                    </a:cubicBezTo>
                    <a:cubicBezTo>
                      <a:pt x="12309" y="21210"/>
                      <a:pt x="12309" y="21210"/>
                      <a:pt x="12309" y="21210"/>
                    </a:cubicBezTo>
                    <a:cubicBezTo>
                      <a:pt x="8593" y="21600"/>
                      <a:pt x="5806" y="20237"/>
                      <a:pt x="3483" y="14983"/>
                    </a:cubicBezTo>
                    <a:cubicBezTo>
                      <a:pt x="3483" y="14983"/>
                      <a:pt x="929" y="15372"/>
                      <a:pt x="464" y="13037"/>
                    </a:cubicBezTo>
                    <a:cubicBezTo>
                      <a:pt x="0" y="10702"/>
                      <a:pt x="1858" y="10508"/>
                      <a:pt x="1858" y="10508"/>
                    </a:cubicBezTo>
                    <a:close/>
                  </a:path>
                </a:pathLst>
              </a:custGeom>
              <a:solidFill>
                <a:srgbClr val="F2F2F2"/>
              </a:solidFill>
              <a:ln w="9525" cap="flat" cmpd="sng">
                <a:noFill/>
                <a:prstDash val="solid"/>
                <a:round/>
              </a:ln>
            </p:spPr>
            <p:txBody>
              <a:bodyPr rtlCol="0" anchor="ctr"/>
              <a:lstStyle/>
              <a:p>
                <a:pPr algn="ctr"/>
              </a:p>
            </p:txBody>
          </p:sp>
          <p:sp>
            <p:nvSpPr>
              <p:cNvPr id="80" name="曲线"/>
              <p:cNvSpPr/>
              <p:nvPr/>
            </p:nvSpPr>
            <p:spPr>
              <a:xfrm>
                <a:off x="1073869" y="663575"/>
                <a:ext cx="100025" cy="315912"/>
              </a:xfrm>
              <a:custGeom>
                <a:avLst/>
                <a:gdLst>
                  <a:gd name="T1" fmla="*/ 0 w 21600"/>
                  <a:gd name="T2" fmla="*/ 0 h 21600"/>
                  <a:gd name="T3" fmla="*/ 21600 w 21600"/>
                  <a:gd name="T4" fmla="*/ 21600 h 21600"/>
                </a:gdLst>
                <a:ahLst/>
                <a:cxnLst/>
                <a:rect l="T1" t="T2" r="T3" b="T4"/>
                <a:pathLst>
                  <a:path w="21600" h="21600">
                    <a:moveTo>
                      <a:pt x="0" y="6400"/>
                    </a:moveTo>
                    <a:cubicBezTo>
                      <a:pt x="0" y="6400"/>
                      <a:pt x="1270" y="12000"/>
                      <a:pt x="7623" y="15600"/>
                    </a:cubicBezTo>
                    <a:cubicBezTo>
                      <a:pt x="12705" y="19599"/>
                      <a:pt x="17788" y="21600"/>
                      <a:pt x="13976" y="15199"/>
                    </a:cubicBezTo>
                    <a:cubicBezTo>
                      <a:pt x="13976" y="15199"/>
                      <a:pt x="21600" y="12000"/>
                      <a:pt x="13976" y="6000"/>
                    </a:cubicBezTo>
                    <a:cubicBezTo>
                      <a:pt x="7623" y="0"/>
                      <a:pt x="0" y="6400"/>
                      <a:pt x="0" y="6400"/>
                    </a:cubicBezTo>
                    <a:close/>
                  </a:path>
                </a:pathLst>
              </a:custGeom>
              <a:solidFill>
                <a:srgbClr val="011C63"/>
              </a:solidFill>
              <a:ln w="9525" cap="flat" cmpd="sng">
                <a:noFill/>
                <a:prstDash val="solid"/>
                <a:round/>
              </a:ln>
            </p:spPr>
            <p:txBody>
              <a:bodyPr rtlCol="0" anchor="ctr"/>
              <a:lstStyle/>
              <a:p>
                <a:pPr algn="ctr"/>
              </a:p>
            </p:txBody>
          </p:sp>
          <p:sp>
            <p:nvSpPr>
              <p:cNvPr id="81" name="曲线"/>
              <p:cNvSpPr/>
              <p:nvPr/>
            </p:nvSpPr>
            <p:spPr>
              <a:xfrm>
                <a:off x="1461269" y="611188"/>
                <a:ext cx="93675" cy="315912"/>
              </a:xfrm>
              <a:custGeom>
                <a:avLst/>
                <a:gdLst>
                  <a:gd name="T1" fmla="*/ 0 w 21600"/>
                  <a:gd name="T2" fmla="*/ 0 h 21600"/>
                  <a:gd name="T3" fmla="*/ 21600 w 21600"/>
                  <a:gd name="T4" fmla="*/ 21600 h 21600"/>
                </a:gdLst>
                <a:ahLst/>
                <a:cxnLst/>
                <a:rect l="T1" t="T2" r="T3" b="T4"/>
                <a:pathLst>
                  <a:path w="21600" h="21600">
                    <a:moveTo>
                      <a:pt x="17549" y="5599"/>
                    </a:moveTo>
                    <a:cubicBezTo>
                      <a:pt x="17549" y="5599"/>
                      <a:pt x="21600" y="10800"/>
                      <a:pt x="18900" y="15199"/>
                    </a:cubicBezTo>
                    <a:cubicBezTo>
                      <a:pt x="16199" y="19199"/>
                      <a:pt x="12149" y="21600"/>
                      <a:pt x="10800" y="15199"/>
                    </a:cubicBezTo>
                    <a:cubicBezTo>
                      <a:pt x="10800" y="15199"/>
                      <a:pt x="0" y="12400"/>
                      <a:pt x="2699" y="6400"/>
                    </a:cubicBezTo>
                    <a:cubicBezTo>
                      <a:pt x="4050" y="0"/>
                      <a:pt x="17549" y="5599"/>
                      <a:pt x="17549" y="5599"/>
                    </a:cubicBezTo>
                    <a:close/>
                  </a:path>
                </a:pathLst>
              </a:custGeom>
              <a:solidFill>
                <a:srgbClr val="011C63"/>
              </a:solidFill>
              <a:ln w="9525" cap="flat" cmpd="sng">
                <a:noFill/>
                <a:prstDash val="solid"/>
                <a:round/>
              </a:ln>
            </p:spPr>
            <p:txBody>
              <a:bodyPr rtlCol="0" anchor="ctr"/>
              <a:lstStyle/>
              <a:p>
                <a:pPr algn="ctr"/>
              </a:p>
            </p:txBody>
          </p:sp>
          <p:sp>
            <p:nvSpPr>
              <p:cNvPr id="82" name="曲线"/>
              <p:cNvSpPr/>
              <p:nvPr/>
            </p:nvSpPr>
            <p:spPr>
              <a:xfrm>
                <a:off x="1215175" y="1284288"/>
                <a:ext cx="100025" cy="93662"/>
              </a:xfrm>
              <a:custGeom>
                <a:avLst/>
                <a:gdLst>
                  <a:gd name="T1" fmla="*/ 0 w 21600"/>
                  <a:gd name="T2" fmla="*/ 0 h 21600"/>
                  <a:gd name="T3" fmla="*/ 21600 w 21600"/>
                  <a:gd name="T4" fmla="*/ 21600 h 21600"/>
                </a:gdLst>
                <a:ahLst/>
                <a:cxnLst/>
                <a:rect l="T1" t="T2" r="T3" b="T4"/>
                <a:pathLst>
                  <a:path w="21600" h="21600">
                    <a:moveTo>
                      <a:pt x="6352" y="21600"/>
                    </a:moveTo>
                    <a:cubicBezTo>
                      <a:pt x="6352" y="21600"/>
                      <a:pt x="5082" y="21600"/>
                      <a:pt x="5082" y="21600"/>
                    </a:cubicBezTo>
                    <a:cubicBezTo>
                      <a:pt x="2541" y="18899"/>
                      <a:pt x="0" y="4049"/>
                      <a:pt x="0" y="1349"/>
                    </a:cubicBezTo>
                    <a:cubicBezTo>
                      <a:pt x="0" y="0"/>
                      <a:pt x="0" y="0"/>
                      <a:pt x="1270" y="0"/>
                    </a:cubicBezTo>
                    <a:cubicBezTo>
                      <a:pt x="1270" y="0"/>
                      <a:pt x="1270" y="0"/>
                      <a:pt x="2541" y="0"/>
                    </a:cubicBezTo>
                    <a:cubicBezTo>
                      <a:pt x="2541" y="8099"/>
                      <a:pt x="5082" y="17550"/>
                      <a:pt x="6352" y="18899"/>
                    </a:cubicBezTo>
                    <a:cubicBezTo>
                      <a:pt x="7623" y="20250"/>
                      <a:pt x="13976" y="16200"/>
                      <a:pt x="20329" y="12150"/>
                    </a:cubicBezTo>
                    <a:cubicBezTo>
                      <a:pt x="20329" y="12150"/>
                      <a:pt x="21600" y="12150"/>
                      <a:pt x="21600" y="13500"/>
                    </a:cubicBezTo>
                    <a:cubicBezTo>
                      <a:pt x="21600" y="13500"/>
                      <a:pt x="21600" y="14849"/>
                      <a:pt x="21600" y="14849"/>
                    </a:cubicBezTo>
                    <a:cubicBezTo>
                      <a:pt x="17788" y="17550"/>
                      <a:pt x="10164" y="21600"/>
                      <a:pt x="6352" y="21600"/>
                    </a:cubicBezTo>
                    <a:close/>
                  </a:path>
                </a:pathLst>
              </a:custGeom>
              <a:solidFill>
                <a:srgbClr val="ADC2E5"/>
              </a:solidFill>
              <a:ln w="9525" cap="flat" cmpd="sng">
                <a:noFill/>
                <a:prstDash val="solid"/>
                <a:round/>
              </a:ln>
            </p:spPr>
            <p:txBody>
              <a:bodyPr rtlCol="0" anchor="ctr"/>
              <a:lstStyle/>
              <a:p>
                <a:pPr algn="ctr"/>
              </a:p>
            </p:txBody>
          </p:sp>
          <p:sp>
            <p:nvSpPr>
              <p:cNvPr id="83" name="曲线"/>
              <p:cNvSpPr/>
              <p:nvPr/>
            </p:nvSpPr>
            <p:spPr>
              <a:xfrm>
                <a:off x="1413637" y="1331913"/>
                <a:ext cx="82560" cy="46038"/>
              </a:xfrm>
              <a:custGeom>
                <a:avLst/>
                <a:gdLst>
                  <a:gd name="T1" fmla="*/ 0 w 21600"/>
                  <a:gd name="T2" fmla="*/ 0 h 21600"/>
                  <a:gd name="T3" fmla="*/ 21600 w 21600"/>
                  <a:gd name="T4" fmla="*/ 21600 h 21600"/>
                </a:gdLst>
                <a:ahLst/>
                <a:cxnLst/>
                <a:rect l="T1" t="T2" r="T3" b="T4"/>
                <a:pathLst>
                  <a:path w="21600" h="21600">
                    <a:moveTo>
                      <a:pt x="15428" y="21600"/>
                    </a:moveTo>
                    <a:cubicBezTo>
                      <a:pt x="12342" y="21600"/>
                      <a:pt x="6171" y="13499"/>
                      <a:pt x="0" y="8100"/>
                    </a:cubicBezTo>
                    <a:cubicBezTo>
                      <a:pt x="0" y="8100"/>
                      <a:pt x="0" y="5400"/>
                      <a:pt x="0" y="5400"/>
                    </a:cubicBezTo>
                    <a:cubicBezTo>
                      <a:pt x="0" y="5400"/>
                      <a:pt x="1542" y="2700"/>
                      <a:pt x="1542" y="5400"/>
                    </a:cubicBezTo>
                    <a:cubicBezTo>
                      <a:pt x="7714" y="10800"/>
                      <a:pt x="13885" y="16199"/>
                      <a:pt x="15428" y="16199"/>
                    </a:cubicBezTo>
                    <a:cubicBezTo>
                      <a:pt x="15428" y="16199"/>
                      <a:pt x="16971" y="8100"/>
                      <a:pt x="18514" y="2700"/>
                    </a:cubicBezTo>
                    <a:cubicBezTo>
                      <a:pt x="18514" y="0"/>
                      <a:pt x="18514" y="0"/>
                      <a:pt x="20057" y="0"/>
                    </a:cubicBezTo>
                    <a:cubicBezTo>
                      <a:pt x="20057" y="0"/>
                      <a:pt x="21600" y="2700"/>
                      <a:pt x="20057" y="2700"/>
                    </a:cubicBezTo>
                    <a:cubicBezTo>
                      <a:pt x="20057" y="8100"/>
                      <a:pt x="18514" y="18899"/>
                      <a:pt x="15428" y="18899"/>
                    </a:cubicBezTo>
                    <a:cubicBezTo>
                      <a:pt x="15428" y="21600"/>
                      <a:pt x="15428" y="21600"/>
                      <a:pt x="15428" y="21600"/>
                    </a:cubicBezTo>
                    <a:close/>
                  </a:path>
                </a:pathLst>
              </a:custGeom>
              <a:solidFill>
                <a:srgbClr val="ADC2E5"/>
              </a:solidFill>
              <a:ln w="9525" cap="flat" cmpd="sng">
                <a:noFill/>
                <a:prstDash val="solid"/>
                <a:round/>
              </a:ln>
            </p:spPr>
            <p:txBody>
              <a:bodyPr rtlCol="0" anchor="ctr"/>
              <a:lstStyle/>
              <a:p>
                <a:pPr algn="ctr"/>
              </a:p>
            </p:txBody>
          </p:sp>
          <p:sp>
            <p:nvSpPr>
              <p:cNvPr id="84" name="曲线"/>
              <p:cNvSpPr/>
              <p:nvPr/>
            </p:nvSpPr>
            <p:spPr>
              <a:xfrm>
                <a:off x="1256455" y="1166813"/>
                <a:ext cx="180998" cy="128587"/>
              </a:xfrm>
              <a:custGeom>
                <a:avLst/>
                <a:gdLst>
                  <a:gd name="T1" fmla="*/ 0 w 21600"/>
                  <a:gd name="T2" fmla="*/ 0 h 21600"/>
                  <a:gd name="T3" fmla="*/ 21600 w 21600"/>
                  <a:gd name="T4" fmla="*/ 21600 h 21600"/>
                </a:gdLst>
                <a:ahLst/>
                <a:cxnLst/>
                <a:rect l="T1" t="T2" r="T3" b="T4"/>
                <a:pathLst>
                  <a:path w="21600" h="21600">
                    <a:moveTo>
                      <a:pt x="13238" y="21600"/>
                    </a:moveTo>
                    <a:cubicBezTo>
                      <a:pt x="12541" y="21600"/>
                      <a:pt x="12541" y="21600"/>
                      <a:pt x="12541" y="21600"/>
                    </a:cubicBezTo>
                    <a:cubicBezTo>
                      <a:pt x="696" y="3927"/>
                      <a:pt x="696" y="3927"/>
                      <a:pt x="696" y="3927"/>
                    </a:cubicBezTo>
                    <a:cubicBezTo>
                      <a:pt x="0" y="2945"/>
                      <a:pt x="696" y="2945"/>
                      <a:pt x="696" y="2945"/>
                    </a:cubicBezTo>
                    <a:cubicBezTo>
                      <a:pt x="696" y="1963"/>
                      <a:pt x="1393" y="1963"/>
                      <a:pt x="1393" y="2945"/>
                    </a:cubicBezTo>
                    <a:cubicBezTo>
                      <a:pt x="12541" y="19636"/>
                      <a:pt x="12541" y="19636"/>
                      <a:pt x="12541" y="19636"/>
                    </a:cubicBezTo>
                    <a:cubicBezTo>
                      <a:pt x="20903" y="981"/>
                      <a:pt x="20903" y="981"/>
                      <a:pt x="20903" y="981"/>
                    </a:cubicBezTo>
                    <a:cubicBezTo>
                      <a:pt x="20903" y="0"/>
                      <a:pt x="20903" y="0"/>
                      <a:pt x="21600" y="0"/>
                    </a:cubicBezTo>
                    <a:cubicBezTo>
                      <a:pt x="21600" y="981"/>
                      <a:pt x="21600" y="981"/>
                      <a:pt x="21600" y="1963"/>
                    </a:cubicBezTo>
                    <a:cubicBezTo>
                      <a:pt x="13238" y="21600"/>
                      <a:pt x="13238" y="21600"/>
                      <a:pt x="13238" y="21600"/>
                    </a:cubicBezTo>
                    <a:cubicBezTo>
                      <a:pt x="13238" y="21600"/>
                      <a:pt x="13238" y="21600"/>
                      <a:pt x="13238" y="21600"/>
                    </a:cubicBezTo>
                    <a:cubicBezTo>
                      <a:pt x="13238" y="21600"/>
                      <a:pt x="13238" y="21600"/>
                      <a:pt x="13238" y="21600"/>
                    </a:cubicBezTo>
                    <a:close/>
                  </a:path>
                </a:pathLst>
              </a:custGeom>
              <a:solidFill>
                <a:srgbClr val="ADC2E5"/>
              </a:solidFill>
              <a:ln w="9525" cap="flat" cmpd="sng">
                <a:noFill/>
                <a:prstDash val="solid"/>
                <a:round/>
              </a:ln>
            </p:spPr>
            <p:txBody>
              <a:bodyPr rtlCol="0" anchor="ctr"/>
              <a:lstStyle/>
              <a:p>
                <a:pPr algn="ctr"/>
              </a:p>
            </p:txBody>
          </p:sp>
          <p:sp>
            <p:nvSpPr>
              <p:cNvPr id="85" name="曲线"/>
              <p:cNvSpPr/>
              <p:nvPr/>
            </p:nvSpPr>
            <p:spPr>
              <a:xfrm>
                <a:off x="422909" y="1676400"/>
                <a:ext cx="803379" cy="979488"/>
              </a:xfrm>
              <a:custGeom>
                <a:avLst/>
                <a:gdLst>
                  <a:gd name="T1" fmla="*/ 0 w 21600"/>
                  <a:gd name="T2" fmla="*/ 0 h 21600"/>
                  <a:gd name="T3" fmla="*/ 21600 w 21600"/>
                  <a:gd name="T4" fmla="*/ 21600 h 21600"/>
                </a:gdLst>
                <a:ahLst/>
                <a:cxnLst/>
                <a:rect l="T1" t="T2" r="T3" b="T4"/>
                <a:pathLst>
                  <a:path w="21600" h="21600">
                    <a:moveTo>
                      <a:pt x="21600" y="17854"/>
                    </a:moveTo>
                    <a:lnTo>
                      <a:pt x="14983" y="0"/>
                    </a:lnTo>
                    <a:lnTo>
                      <a:pt x="0" y="3745"/>
                    </a:lnTo>
                    <a:lnTo>
                      <a:pt x="6915" y="21600"/>
                    </a:lnTo>
                    <a:lnTo>
                      <a:pt x="21600" y="17854"/>
                    </a:lnTo>
                    <a:close/>
                  </a:path>
                </a:pathLst>
              </a:custGeom>
              <a:solidFill>
                <a:srgbClr val="7F7F7F"/>
              </a:solidFill>
              <a:ln w="9525" cap="flat" cmpd="sng">
                <a:noFill/>
                <a:prstDash val="solid"/>
                <a:round/>
              </a:ln>
            </p:spPr>
            <p:txBody>
              <a:bodyPr rtlCol="0" anchor="ctr"/>
              <a:lstStyle/>
              <a:p>
                <a:pPr algn="ctr"/>
              </a:p>
            </p:txBody>
          </p:sp>
          <p:sp>
            <p:nvSpPr>
              <p:cNvPr id="86" name="曲线"/>
              <p:cNvSpPr/>
              <p:nvPr/>
            </p:nvSpPr>
            <p:spPr>
              <a:xfrm>
                <a:off x="457839" y="2157413"/>
                <a:ext cx="158770" cy="287337"/>
              </a:xfrm>
              <a:custGeom>
                <a:avLst/>
                <a:gdLst>
                  <a:gd name="T1" fmla="*/ 0 w 21600"/>
                  <a:gd name="T2" fmla="*/ 0 h 21600"/>
                  <a:gd name="T3" fmla="*/ 21600 w 21600"/>
                  <a:gd name="T4" fmla="*/ 21600 h 21600"/>
                </a:gdLst>
                <a:ahLst/>
                <a:cxnLst/>
                <a:rect l="T1" t="T2" r="T3" b="T4"/>
                <a:pathLst>
                  <a:path w="21600" h="21600">
                    <a:moveTo>
                      <a:pt x="14400" y="0"/>
                    </a:moveTo>
                    <a:cubicBezTo>
                      <a:pt x="14400" y="0"/>
                      <a:pt x="799" y="3526"/>
                      <a:pt x="799" y="4408"/>
                    </a:cubicBezTo>
                    <a:cubicBezTo>
                      <a:pt x="0" y="5730"/>
                      <a:pt x="3200" y="7934"/>
                      <a:pt x="3200" y="7934"/>
                    </a:cubicBezTo>
                    <a:cubicBezTo>
                      <a:pt x="3200" y="7934"/>
                      <a:pt x="0" y="10138"/>
                      <a:pt x="799" y="11020"/>
                    </a:cubicBezTo>
                    <a:cubicBezTo>
                      <a:pt x="799" y="12342"/>
                      <a:pt x="3999" y="14106"/>
                      <a:pt x="3999" y="14106"/>
                    </a:cubicBezTo>
                    <a:cubicBezTo>
                      <a:pt x="3999" y="14106"/>
                      <a:pt x="6400" y="16751"/>
                      <a:pt x="8000" y="17191"/>
                    </a:cubicBezTo>
                    <a:cubicBezTo>
                      <a:pt x="9600" y="17632"/>
                      <a:pt x="8000" y="20718"/>
                      <a:pt x="11200" y="21159"/>
                    </a:cubicBezTo>
                    <a:cubicBezTo>
                      <a:pt x="14400" y="21600"/>
                      <a:pt x="19999" y="18514"/>
                      <a:pt x="20800" y="17632"/>
                    </a:cubicBezTo>
                    <a:cubicBezTo>
                      <a:pt x="21600" y="16310"/>
                      <a:pt x="16799" y="14987"/>
                      <a:pt x="16799" y="14987"/>
                    </a:cubicBezTo>
                    <a:cubicBezTo>
                      <a:pt x="16799" y="14987"/>
                      <a:pt x="19999" y="12342"/>
                      <a:pt x="18399" y="10579"/>
                    </a:cubicBezTo>
                    <a:cubicBezTo>
                      <a:pt x="17600" y="9257"/>
                      <a:pt x="15199" y="8816"/>
                      <a:pt x="15199" y="8816"/>
                    </a:cubicBezTo>
                    <a:cubicBezTo>
                      <a:pt x="15199" y="8816"/>
                      <a:pt x="18399" y="6171"/>
                      <a:pt x="17600" y="5289"/>
                    </a:cubicBezTo>
                    <a:cubicBezTo>
                      <a:pt x="15999" y="4408"/>
                      <a:pt x="14400" y="3967"/>
                      <a:pt x="14400" y="3967"/>
                    </a:cubicBezTo>
                    <a:cubicBezTo>
                      <a:pt x="14400" y="3967"/>
                      <a:pt x="18399" y="1322"/>
                      <a:pt x="14400" y="0"/>
                    </a:cubicBezTo>
                    <a:close/>
                  </a:path>
                </a:pathLst>
              </a:custGeom>
              <a:solidFill>
                <a:srgbClr val="FCFFF8"/>
              </a:solidFill>
              <a:ln w="9525" cap="flat" cmpd="sng">
                <a:noFill/>
                <a:prstDash val="solid"/>
                <a:round/>
              </a:ln>
            </p:spPr>
            <p:txBody>
              <a:bodyPr rtlCol="0" anchor="ctr"/>
              <a:lstStyle/>
              <a:p>
                <a:pPr algn="ctr"/>
              </a:p>
            </p:txBody>
          </p:sp>
          <p:sp>
            <p:nvSpPr>
              <p:cNvPr id="87" name="曲线"/>
              <p:cNvSpPr/>
              <p:nvPr/>
            </p:nvSpPr>
            <p:spPr>
              <a:xfrm>
                <a:off x="1038939" y="476250"/>
                <a:ext cx="574749" cy="322262"/>
              </a:xfrm>
              <a:custGeom>
                <a:avLst/>
                <a:gdLst>
                  <a:gd name="T1" fmla="*/ 0 w 21600"/>
                  <a:gd name="T2" fmla="*/ 0 h 21600"/>
                  <a:gd name="T3" fmla="*/ 21600 w 21600"/>
                  <a:gd name="T4" fmla="*/ 21600 h 21600"/>
                </a:gdLst>
                <a:ahLst/>
                <a:cxnLst/>
                <a:rect l="T1" t="T2" r="T3" b="T4"/>
                <a:pathLst>
                  <a:path w="21600" h="21600">
                    <a:moveTo>
                      <a:pt x="2204" y="20814"/>
                    </a:moveTo>
                    <a:cubicBezTo>
                      <a:pt x="1322" y="19243"/>
                      <a:pt x="661" y="17672"/>
                      <a:pt x="220" y="16101"/>
                    </a:cubicBezTo>
                    <a:cubicBezTo>
                      <a:pt x="0" y="14138"/>
                      <a:pt x="0" y="12174"/>
                      <a:pt x="661" y="10603"/>
                    </a:cubicBezTo>
                    <a:cubicBezTo>
                      <a:pt x="1322" y="9032"/>
                      <a:pt x="2424" y="8640"/>
                      <a:pt x="3306" y="7461"/>
                    </a:cubicBezTo>
                    <a:cubicBezTo>
                      <a:pt x="4408" y="5498"/>
                      <a:pt x="4848" y="2356"/>
                      <a:pt x="6171" y="785"/>
                    </a:cubicBezTo>
                    <a:cubicBezTo>
                      <a:pt x="7273" y="0"/>
                      <a:pt x="8375" y="0"/>
                      <a:pt x="9477" y="785"/>
                    </a:cubicBezTo>
                    <a:cubicBezTo>
                      <a:pt x="10579" y="1178"/>
                      <a:pt x="11681" y="1963"/>
                      <a:pt x="12783" y="1963"/>
                    </a:cubicBezTo>
                    <a:cubicBezTo>
                      <a:pt x="14546" y="1963"/>
                      <a:pt x="16530" y="0"/>
                      <a:pt x="18293" y="785"/>
                    </a:cubicBezTo>
                    <a:cubicBezTo>
                      <a:pt x="19395" y="1178"/>
                      <a:pt x="20497" y="3141"/>
                      <a:pt x="20938" y="5105"/>
                    </a:cubicBezTo>
                    <a:cubicBezTo>
                      <a:pt x="21600" y="7854"/>
                      <a:pt x="21379" y="11389"/>
                      <a:pt x="20277" y="14138"/>
                    </a:cubicBezTo>
                    <a:cubicBezTo>
                      <a:pt x="19175" y="16494"/>
                      <a:pt x="17412" y="18065"/>
                      <a:pt x="15648" y="17672"/>
                    </a:cubicBezTo>
                    <a:cubicBezTo>
                      <a:pt x="13665" y="17672"/>
                      <a:pt x="11902" y="15709"/>
                      <a:pt x="9918" y="16101"/>
                    </a:cubicBezTo>
                    <a:cubicBezTo>
                      <a:pt x="9257" y="16494"/>
                      <a:pt x="8375" y="17279"/>
                      <a:pt x="7714" y="18065"/>
                    </a:cubicBezTo>
                    <a:cubicBezTo>
                      <a:pt x="7053" y="18850"/>
                      <a:pt x="6391" y="19636"/>
                      <a:pt x="5510" y="20421"/>
                    </a:cubicBezTo>
                    <a:cubicBezTo>
                      <a:pt x="4848" y="20814"/>
                      <a:pt x="3746" y="20814"/>
                      <a:pt x="3085" y="19636"/>
                    </a:cubicBezTo>
                    <a:cubicBezTo>
                      <a:pt x="2865" y="20814"/>
                      <a:pt x="2644" y="21600"/>
                      <a:pt x="2204" y="20814"/>
                    </a:cubicBezTo>
                    <a:close/>
                  </a:path>
                </a:pathLst>
              </a:custGeom>
              <a:solidFill>
                <a:srgbClr val="011C63"/>
              </a:solidFill>
              <a:ln w="9525" cap="flat" cmpd="sng">
                <a:noFill/>
                <a:prstDash val="solid"/>
                <a:round/>
              </a:ln>
            </p:spPr>
            <p:txBody>
              <a:bodyPr rtlCol="0" anchor="ctr"/>
              <a:lstStyle/>
              <a:p>
                <a:pPr algn="ctr"/>
              </a:p>
            </p:txBody>
          </p:sp>
        </p:grpSp>
      </p:grpSp>
      <p:grpSp>
        <p:nvGrpSpPr>
          <p:cNvPr id="95" name="组合"/>
          <p:cNvGrpSpPr/>
          <p:nvPr/>
        </p:nvGrpSpPr>
        <p:grpSpPr>
          <a:xfrm>
            <a:off x="4108450" y="367664"/>
            <a:ext cx="3980815" cy="4273549"/>
            <a:chOff x="4108450" y="367664"/>
            <a:chExt cx="3980815" cy="4273549"/>
          </a:xfrm>
        </p:grpSpPr>
        <p:sp>
          <p:nvSpPr>
            <p:cNvPr id="90" name="曲线"/>
            <p:cNvSpPr/>
            <p:nvPr/>
          </p:nvSpPr>
          <p:spPr>
            <a:xfrm>
              <a:off x="5300172" y="367664"/>
              <a:ext cx="1597371" cy="4273549"/>
            </a:xfrm>
            <a:custGeom>
              <a:avLst/>
              <a:gdLst>
                <a:gd name="T1" fmla="*/ 0 w 21600"/>
                <a:gd name="T2" fmla="*/ 0 h 21600"/>
                <a:gd name="T3" fmla="*/ 21600 w 21600"/>
                <a:gd name="T4" fmla="*/ 21600 h 21600"/>
              </a:gdLst>
              <a:ahLst/>
              <a:cxnLst/>
              <a:rect l="T1" t="T2" r="T3" b="T4"/>
              <a:pathLst>
                <a:path w="21600" h="21600">
                  <a:moveTo>
                    <a:pt x="21600" y="21393"/>
                  </a:moveTo>
                  <a:lnTo>
                    <a:pt x="11641" y="18961"/>
                  </a:lnTo>
                  <a:lnTo>
                    <a:pt x="11641" y="0"/>
                  </a:lnTo>
                  <a:lnTo>
                    <a:pt x="10161" y="0"/>
                  </a:lnTo>
                  <a:lnTo>
                    <a:pt x="10161" y="18961"/>
                  </a:lnTo>
                  <a:lnTo>
                    <a:pt x="0" y="21393"/>
                  </a:lnTo>
                  <a:lnTo>
                    <a:pt x="425" y="21600"/>
                  </a:lnTo>
                  <a:lnTo>
                    <a:pt x="10161" y="19234"/>
                  </a:lnTo>
                  <a:lnTo>
                    <a:pt x="10161" y="19587"/>
                  </a:lnTo>
                  <a:lnTo>
                    <a:pt x="10384" y="19587"/>
                  </a:lnTo>
                  <a:lnTo>
                    <a:pt x="10384" y="21600"/>
                  </a:lnTo>
                  <a:lnTo>
                    <a:pt x="11236" y="21600"/>
                  </a:lnTo>
                  <a:lnTo>
                    <a:pt x="11236" y="19587"/>
                  </a:lnTo>
                  <a:lnTo>
                    <a:pt x="11641" y="19587"/>
                  </a:lnTo>
                  <a:lnTo>
                    <a:pt x="11641" y="19234"/>
                  </a:lnTo>
                  <a:lnTo>
                    <a:pt x="21174" y="21526"/>
                  </a:lnTo>
                  <a:lnTo>
                    <a:pt x="21600" y="21393"/>
                  </a:lnTo>
                  <a:close/>
                </a:path>
              </a:pathLst>
            </a:custGeom>
            <a:solidFill>
              <a:srgbClr val="7F7F7F"/>
            </a:solidFill>
            <a:ln w="9525" cap="flat" cmpd="sng">
              <a:noFill/>
              <a:prstDash val="solid"/>
              <a:round/>
            </a:ln>
          </p:spPr>
          <p:txBody>
            <a:bodyPr rtlCol="0" anchor="ctr"/>
            <a:lstStyle/>
            <a:p>
              <a:pPr algn="ctr"/>
            </a:p>
          </p:txBody>
        </p:sp>
        <p:grpSp>
          <p:nvGrpSpPr>
            <p:cNvPr id="94" name="组合"/>
            <p:cNvGrpSpPr/>
            <p:nvPr/>
          </p:nvGrpSpPr>
          <p:grpSpPr>
            <a:xfrm>
              <a:off x="4108450" y="646916"/>
              <a:ext cx="3980815" cy="2959262"/>
              <a:chOff x="4108450" y="646916"/>
              <a:chExt cx="3980815" cy="2959262"/>
            </a:xfrm>
          </p:grpSpPr>
          <p:sp>
            <p:nvSpPr>
              <p:cNvPr id="91" name="矩形"/>
              <p:cNvSpPr/>
              <p:nvPr/>
            </p:nvSpPr>
            <p:spPr>
              <a:xfrm>
                <a:off x="4203231" y="717619"/>
                <a:ext cx="3791253" cy="2840664"/>
              </a:xfrm>
              <a:prstGeom prst="rect">
                <a:avLst/>
              </a:prstGeom>
              <a:solidFill>
                <a:schemeClr val="bg1"/>
              </a:solidFill>
              <a:ln w="9525" cap="flat" cmpd="sng">
                <a:solidFill>
                  <a:srgbClr val="D9D9D9"/>
                </a:solidFill>
                <a:prstDash val="solid"/>
                <a:miter/>
              </a:ln>
            </p:spPr>
            <p:txBody>
              <a:bodyPr rtlCol="0" anchor="ctr"/>
              <a:lstStyle/>
              <a:p>
                <a:pPr algn="ctr"/>
              </a:p>
            </p:txBody>
          </p:sp>
          <p:sp>
            <p:nvSpPr>
              <p:cNvPr id="92" name="矩形"/>
              <p:cNvSpPr/>
              <p:nvPr/>
            </p:nvSpPr>
            <p:spPr>
              <a:xfrm>
                <a:off x="4108450" y="646916"/>
                <a:ext cx="3980815" cy="107194"/>
              </a:xfrm>
              <a:prstGeom prst="rect">
                <a:avLst/>
              </a:prstGeom>
              <a:solidFill>
                <a:srgbClr val="7F7F7F"/>
              </a:solidFill>
              <a:ln w="9525" cap="flat" cmpd="sng">
                <a:noFill/>
                <a:prstDash val="solid"/>
                <a:round/>
              </a:ln>
            </p:spPr>
            <p:txBody>
              <a:bodyPr rtlCol="0" anchor="ctr"/>
              <a:lstStyle/>
              <a:p>
                <a:pPr algn="ctr"/>
              </a:p>
            </p:txBody>
          </p:sp>
          <p:sp>
            <p:nvSpPr>
              <p:cNvPr id="93" name="矩形"/>
              <p:cNvSpPr/>
              <p:nvPr/>
            </p:nvSpPr>
            <p:spPr>
              <a:xfrm>
                <a:off x="4108450" y="3498984"/>
                <a:ext cx="3980815" cy="107195"/>
              </a:xfrm>
              <a:prstGeom prst="rect">
                <a:avLst/>
              </a:prstGeom>
              <a:solidFill>
                <a:srgbClr val="7F7F7F"/>
              </a:solidFill>
              <a:ln w="9525" cap="flat" cmpd="sng">
                <a:noFill/>
                <a:prstDash val="solid"/>
                <a:round/>
              </a:ln>
            </p:spPr>
            <p:txBody>
              <a:bodyPr rtlCol="0" anchor="ctr"/>
              <a:lstStyle/>
              <a:p>
                <a:pPr algn="ctr"/>
              </a:p>
            </p:txBody>
          </p:sp>
        </p:grpSp>
      </p:grpSp>
      <p:sp>
        <p:nvSpPr>
          <p:cNvPr id="96" name="矩形"/>
          <p:cNvSpPr/>
          <p:nvPr/>
        </p:nvSpPr>
        <p:spPr>
          <a:xfrm>
            <a:off x="4410075" y="1040130"/>
            <a:ext cx="3434080" cy="1877377"/>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6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受限空间作业涉及的领域广、行业多，作业环境复杂，危害因素多，容易发生安全事故，造成严重后果；作业人员遇险时施救难度大，盲目施救或救援方法不当，又容易造成伤亡扩大。</a:t>
            </a:r>
            <a:endParaRPr lang="zh-CN" altLang="en-US" sz="16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3"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二、受限作业的事故类型及典型事故</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394" name="矩形"/>
          <p:cNvSpPr/>
          <p:nvPr/>
        </p:nvSpPr>
        <p:spPr>
          <a:xfrm>
            <a:off x="615950" y="794385"/>
            <a:ext cx="2539999" cy="32956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6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中毒窒息</a:t>
            </a:r>
            <a:endParaRPr lang="zh-CN" altLang="en-US" sz="16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395" name="矩形"/>
          <p:cNvSpPr/>
          <p:nvPr/>
        </p:nvSpPr>
        <p:spPr>
          <a:xfrm>
            <a:off x="920750" y="1131570"/>
            <a:ext cx="7440294" cy="72008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引起人体组织缺氧状态的过程叫做窒息。可导致人体产生窒息的气体称为窒息性气体，窒息性气体分为两大类，每类都有十几种。</a:t>
            </a:r>
            <a:endPar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396" name="矩形"/>
          <p:cNvSpPr/>
          <p:nvPr/>
        </p:nvSpPr>
        <p:spPr>
          <a:xfrm>
            <a:off x="615950" y="1910079"/>
            <a:ext cx="2149475" cy="300990"/>
          </a:xfrm>
          <a:prstGeom prst="rect">
            <a:avLst/>
          </a:prstGeom>
          <a:solidFill>
            <a:srgbClr val="C9DBE7"/>
          </a:solid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400" b="1"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（1）单纯窒息气体</a:t>
            </a:r>
            <a:endParaRPr lang="zh-CN" altLang="en-US" sz="1400" b="1"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p:txBody>
      </p:sp>
      <p:sp>
        <p:nvSpPr>
          <p:cNvPr id="1397" name="矩形"/>
          <p:cNvSpPr/>
          <p:nvPr/>
        </p:nvSpPr>
        <p:spPr>
          <a:xfrm>
            <a:off x="615950" y="3378835"/>
            <a:ext cx="2150109" cy="300990"/>
          </a:xfrm>
          <a:prstGeom prst="rect">
            <a:avLst/>
          </a:prstGeom>
          <a:solidFill>
            <a:srgbClr val="FEB947"/>
          </a:solid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400" b="1"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（2）化学性窒息性气体</a:t>
            </a:r>
            <a:endParaRPr lang="zh-CN" altLang="en-US" sz="1400" b="1"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p:txBody>
      </p:sp>
      <p:sp>
        <p:nvSpPr>
          <p:cNvPr id="1398" name="矩形"/>
          <p:cNvSpPr/>
          <p:nvPr/>
        </p:nvSpPr>
        <p:spPr>
          <a:xfrm>
            <a:off x="920750" y="2336165"/>
            <a:ext cx="7440294" cy="6629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如：氮气、二氧化塔、甲烷、乙烷、水蒸气等，这类气体本生毒性很小或无毒，但他们在空气中含量高，使氧的含量大大降低，吸入这类气体会造成作业人员动脉血氧分压下降，导致机体缺氧窒息。</a:t>
            </a:r>
            <a:endPar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399" name="矩形"/>
          <p:cNvSpPr/>
          <p:nvPr/>
        </p:nvSpPr>
        <p:spPr>
          <a:xfrm>
            <a:off x="920750" y="3778885"/>
            <a:ext cx="7795895" cy="94868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如：一氧化碳、硫化氢氰化氢等气体，能使氧在人体内运送和机体组织利用氧的功能发生障碍，造成全身组织缺氧。大脑对缺氧最为敏感，所以窒息性中毒首先主要表现为中枢神经系统缺氧的一系列症状，如头晕、头痛、烦躁不安等。</a:t>
            </a:r>
            <a:endPar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3"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二、受限作业的事故类型及典型事故</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404" name="矩形"/>
          <p:cNvSpPr/>
          <p:nvPr/>
        </p:nvSpPr>
        <p:spPr>
          <a:xfrm>
            <a:off x="615950" y="794385"/>
            <a:ext cx="2539999" cy="32956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6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爆炸火灾</a:t>
            </a:r>
            <a:endParaRPr lang="zh-CN" altLang="en-US" sz="16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405" name="矩形"/>
          <p:cNvSpPr/>
          <p:nvPr/>
        </p:nvSpPr>
        <p:spPr>
          <a:xfrm>
            <a:off x="860424" y="1191260"/>
            <a:ext cx="7683500" cy="2291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爆炸是物质在瞬间以机械功的形式释放出大量气体和能量的现象，压力的瞬时急剧升高是爆炸的主要特征、爆炸事故具有很大的破坏作用，爆炸的冲击波容易造成重大伤亡。同事受限空间发生爆炸、火灾，往往瞬间或很快好近受限空间的氧气，并产生大量的有毒有害气体，造成严重后果。</a:t>
            </a:r>
            <a:endParaRPr lang="en-US" altLang="zh-CN"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0" indent="0" algn="l">
              <a:lnSpc>
                <a:spcPct val="150000"/>
              </a:lnSpc>
              <a:spcBef>
                <a:spcPts val="0"/>
              </a:spcBef>
              <a:spcAft>
                <a:spcPts val="0"/>
              </a:spcAft>
              <a:buNone/>
            </a:pPr>
            <a:r>
              <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可燃性气体的泄露、可燃液体的挥发和可燃固体产生的粉尘等和空气混合后，遇到电弧、电火花、电热、设备漏电、经典、闪电等点火能源后，高于爆炸上限时会引起火灾，在受限空间内可燃性气体容易积聚达到爆炸极限，遇到点火源则造成爆炸，造成对受限空间作业人员及附近人员的严重伤害</a:t>
            </a:r>
            <a:r>
              <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sym typeface="微软雅黑" panose="020B0503020204020204" charset="-122"/>
              </a:rPr>
              <a:t>。</a:t>
            </a:r>
            <a:endPar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sym typeface="微软雅黑" panose="020B0503020204020204" charset="-122"/>
            </a:endParaRPr>
          </a:p>
        </p:txBody>
      </p:sp>
      <p:grpSp>
        <p:nvGrpSpPr>
          <p:cNvPr id="1414" name="组合"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634" y="3333115"/>
            <a:ext cx="9094470" cy="1551940"/>
            <a:chOff x="634" y="3333115"/>
            <a:chExt cx="9094470" cy="1551940"/>
          </a:xfrm>
        </p:grpSpPr>
        <p:sp>
          <p:nvSpPr>
            <p:cNvPr id="1406" name="矩形"/>
            <p:cNvSpPr/>
            <p:nvPr/>
          </p:nvSpPr>
          <p:spPr>
            <a:xfrm>
              <a:off x="634" y="4732190"/>
              <a:ext cx="9094470" cy="152865"/>
            </a:xfrm>
            <a:prstGeom prst="rect">
              <a:avLst/>
            </a:prstGeom>
            <a:solidFill>
              <a:srgbClr val="C9DBE7"/>
            </a:solidFill>
            <a:ln w="9525" cap="flat" cmpd="sng">
              <a:noFill/>
              <a:prstDash val="solid"/>
              <a:round/>
            </a:ln>
          </p:spPr>
          <p:txBody>
            <a:bodyPr rtlCol="0" anchor="ctr"/>
            <a:lstStyle/>
            <a:p>
              <a:pPr algn="ctr"/>
            </a:p>
          </p:txBody>
        </p:sp>
        <p:sp>
          <p:nvSpPr>
            <p:cNvPr id="1407" name="曲线"/>
            <p:cNvSpPr/>
            <p:nvPr/>
          </p:nvSpPr>
          <p:spPr>
            <a:xfrm>
              <a:off x="927908" y="3579154"/>
              <a:ext cx="1518990" cy="1281150"/>
            </a:xfrm>
            <a:custGeom>
              <a:avLst/>
              <a:gdLst>
                <a:gd name="T1" fmla="*/ 0 w 21600"/>
                <a:gd name="T2" fmla="*/ 0 h 21600"/>
                <a:gd name="T3" fmla="*/ 21600 w 21600"/>
                <a:gd name="T4" fmla="*/ 21600 h 21600"/>
              </a:gdLst>
              <a:ahLst/>
              <a:cxnLst/>
              <a:rect l="T1" t="T2" r="T3" b="T4"/>
              <a:pathLst>
                <a:path w="21600" h="21600">
                  <a:moveTo>
                    <a:pt x="0" y="19958"/>
                  </a:moveTo>
                  <a:cubicBezTo>
                    <a:pt x="1415" y="19958"/>
                    <a:pt x="1415" y="19958"/>
                    <a:pt x="1415" y="19958"/>
                  </a:cubicBezTo>
                  <a:cubicBezTo>
                    <a:pt x="1415" y="5183"/>
                    <a:pt x="1415" y="5183"/>
                    <a:pt x="1415" y="5183"/>
                  </a:cubicBezTo>
                  <a:cubicBezTo>
                    <a:pt x="1415" y="4579"/>
                    <a:pt x="1415" y="4579"/>
                    <a:pt x="1415" y="4579"/>
                  </a:cubicBezTo>
                  <a:cubicBezTo>
                    <a:pt x="1936" y="4406"/>
                    <a:pt x="1936" y="4406"/>
                    <a:pt x="1936" y="4406"/>
                  </a:cubicBezTo>
                  <a:cubicBezTo>
                    <a:pt x="15045" y="345"/>
                    <a:pt x="15045" y="345"/>
                    <a:pt x="15045" y="345"/>
                  </a:cubicBezTo>
                  <a:cubicBezTo>
                    <a:pt x="15939" y="0"/>
                    <a:pt x="15939" y="0"/>
                    <a:pt x="15939" y="0"/>
                  </a:cubicBezTo>
                  <a:cubicBezTo>
                    <a:pt x="15939" y="1123"/>
                    <a:pt x="15939" y="1123"/>
                    <a:pt x="15939" y="1123"/>
                  </a:cubicBezTo>
                  <a:cubicBezTo>
                    <a:pt x="15939" y="6307"/>
                    <a:pt x="15939" y="6307"/>
                    <a:pt x="15939" y="6307"/>
                  </a:cubicBezTo>
                  <a:cubicBezTo>
                    <a:pt x="16684" y="6307"/>
                    <a:pt x="16684" y="6307"/>
                    <a:pt x="16684" y="6307"/>
                  </a:cubicBezTo>
                  <a:cubicBezTo>
                    <a:pt x="16684" y="345"/>
                    <a:pt x="16684" y="345"/>
                    <a:pt x="16684" y="345"/>
                  </a:cubicBezTo>
                  <a:cubicBezTo>
                    <a:pt x="20408" y="2073"/>
                    <a:pt x="20408" y="2073"/>
                    <a:pt x="20408" y="2073"/>
                  </a:cubicBezTo>
                  <a:cubicBezTo>
                    <a:pt x="20408" y="19958"/>
                    <a:pt x="20408" y="19958"/>
                    <a:pt x="20408" y="19958"/>
                  </a:cubicBezTo>
                  <a:cubicBezTo>
                    <a:pt x="21600" y="19958"/>
                    <a:pt x="21600" y="19958"/>
                    <a:pt x="21600" y="19958"/>
                  </a:cubicBezTo>
                  <a:cubicBezTo>
                    <a:pt x="21600" y="21513"/>
                    <a:pt x="21600" y="21513"/>
                    <a:pt x="21600" y="21513"/>
                  </a:cubicBezTo>
                  <a:cubicBezTo>
                    <a:pt x="15268" y="21513"/>
                    <a:pt x="15268" y="21513"/>
                    <a:pt x="15268" y="21513"/>
                  </a:cubicBezTo>
                  <a:cubicBezTo>
                    <a:pt x="14524" y="21513"/>
                    <a:pt x="14524" y="21513"/>
                    <a:pt x="14524" y="21513"/>
                  </a:cubicBezTo>
                  <a:cubicBezTo>
                    <a:pt x="14524" y="20736"/>
                    <a:pt x="14524" y="20736"/>
                    <a:pt x="14524" y="20736"/>
                  </a:cubicBezTo>
                  <a:cubicBezTo>
                    <a:pt x="14524" y="2160"/>
                    <a:pt x="14524" y="2160"/>
                    <a:pt x="14524" y="2160"/>
                  </a:cubicBezTo>
                  <a:cubicBezTo>
                    <a:pt x="2830" y="5788"/>
                    <a:pt x="2830" y="5788"/>
                    <a:pt x="2830" y="5788"/>
                  </a:cubicBezTo>
                  <a:cubicBezTo>
                    <a:pt x="2830" y="20822"/>
                    <a:pt x="2830" y="20822"/>
                    <a:pt x="2830" y="20822"/>
                  </a:cubicBezTo>
                  <a:cubicBezTo>
                    <a:pt x="2830" y="21600"/>
                    <a:pt x="2830" y="21600"/>
                    <a:pt x="2830" y="21600"/>
                  </a:cubicBezTo>
                  <a:cubicBezTo>
                    <a:pt x="2085" y="21600"/>
                    <a:pt x="2085" y="21600"/>
                    <a:pt x="2085" y="21600"/>
                  </a:cubicBezTo>
                  <a:cubicBezTo>
                    <a:pt x="0" y="21600"/>
                    <a:pt x="0" y="21600"/>
                    <a:pt x="0" y="21600"/>
                  </a:cubicBezTo>
                  <a:cubicBezTo>
                    <a:pt x="0" y="19958"/>
                    <a:pt x="0" y="19958"/>
                    <a:pt x="0" y="19958"/>
                  </a:cubicBezTo>
                  <a:close/>
                  <a:moveTo>
                    <a:pt x="5660" y="21427"/>
                  </a:moveTo>
                  <a:cubicBezTo>
                    <a:pt x="6033" y="21427"/>
                    <a:pt x="6405" y="21427"/>
                    <a:pt x="6777" y="21427"/>
                  </a:cubicBezTo>
                  <a:cubicBezTo>
                    <a:pt x="6777" y="20822"/>
                    <a:pt x="6777" y="20131"/>
                    <a:pt x="6777" y="19526"/>
                  </a:cubicBezTo>
                  <a:cubicBezTo>
                    <a:pt x="6777" y="18835"/>
                    <a:pt x="6777" y="18230"/>
                    <a:pt x="6777" y="17625"/>
                  </a:cubicBezTo>
                  <a:cubicBezTo>
                    <a:pt x="6405" y="17625"/>
                    <a:pt x="6033" y="17625"/>
                    <a:pt x="5660" y="17625"/>
                  </a:cubicBezTo>
                  <a:cubicBezTo>
                    <a:pt x="5660" y="18230"/>
                    <a:pt x="5660" y="18921"/>
                    <a:pt x="5660" y="19526"/>
                  </a:cubicBezTo>
                  <a:cubicBezTo>
                    <a:pt x="5660" y="20131"/>
                    <a:pt x="5660" y="20822"/>
                    <a:pt x="5660" y="21427"/>
                  </a:cubicBezTo>
                  <a:close/>
                  <a:moveTo>
                    <a:pt x="10129" y="21427"/>
                  </a:moveTo>
                  <a:cubicBezTo>
                    <a:pt x="10502" y="21427"/>
                    <a:pt x="10874" y="21427"/>
                    <a:pt x="11321" y="21427"/>
                  </a:cubicBezTo>
                  <a:cubicBezTo>
                    <a:pt x="11321" y="20736"/>
                    <a:pt x="11321" y="20131"/>
                    <a:pt x="11321" y="19439"/>
                  </a:cubicBezTo>
                  <a:cubicBezTo>
                    <a:pt x="11321" y="18748"/>
                    <a:pt x="11321" y="18144"/>
                    <a:pt x="11321" y="17452"/>
                  </a:cubicBezTo>
                  <a:cubicBezTo>
                    <a:pt x="10874" y="17452"/>
                    <a:pt x="10502" y="17452"/>
                    <a:pt x="10129" y="17452"/>
                  </a:cubicBezTo>
                  <a:cubicBezTo>
                    <a:pt x="10129" y="18144"/>
                    <a:pt x="10129" y="18835"/>
                    <a:pt x="10129" y="19439"/>
                  </a:cubicBezTo>
                  <a:cubicBezTo>
                    <a:pt x="10129" y="20131"/>
                    <a:pt x="10129" y="20736"/>
                    <a:pt x="10129" y="21427"/>
                  </a:cubicBezTo>
                  <a:close/>
                  <a:moveTo>
                    <a:pt x="8640" y="21427"/>
                  </a:moveTo>
                  <a:cubicBezTo>
                    <a:pt x="9012" y="21427"/>
                    <a:pt x="9384" y="21427"/>
                    <a:pt x="9757" y="21427"/>
                  </a:cubicBezTo>
                  <a:cubicBezTo>
                    <a:pt x="9757" y="20736"/>
                    <a:pt x="9757" y="20131"/>
                    <a:pt x="9757" y="19439"/>
                  </a:cubicBezTo>
                  <a:cubicBezTo>
                    <a:pt x="9757" y="18835"/>
                    <a:pt x="9757" y="18144"/>
                    <a:pt x="9757" y="17539"/>
                  </a:cubicBezTo>
                  <a:cubicBezTo>
                    <a:pt x="9384" y="17539"/>
                    <a:pt x="9012" y="17539"/>
                    <a:pt x="8640" y="17539"/>
                  </a:cubicBezTo>
                  <a:cubicBezTo>
                    <a:pt x="8640" y="18144"/>
                    <a:pt x="8640" y="18835"/>
                    <a:pt x="8640" y="19439"/>
                  </a:cubicBezTo>
                  <a:cubicBezTo>
                    <a:pt x="8640" y="20131"/>
                    <a:pt x="8640" y="20736"/>
                    <a:pt x="8640" y="21427"/>
                  </a:cubicBezTo>
                  <a:close/>
                  <a:moveTo>
                    <a:pt x="7150" y="21427"/>
                  </a:moveTo>
                  <a:cubicBezTo>
                    <a:pt x="7522" y="21427"/>
                    <a:pt x="7895" y="21427"/>
                    <a:pt x="8267" y="21427"/>
                  </a:cubicBezTo>
                  <a:cubicBezTo>
                    <a:pt x="8267" y="20822"/>
                    <a:pt x="8267" y="20131"/>
                    <a:pt x="8267" y="19526"/>
                  </a:cubicBezTo>
                  <a:cubicBezTo>
                    <a:pt x="8267" y="18835"/>
                    <a:pt x="8267" y="18230"/>
                    <a:pt x="8267" y="17539"/>
                  </a:cubicBezTo>
                  <a:cubicBezTo>
                    <a:pt x="7895" y="17539"/>
                    <a:pt x="7522" y="17539"/>
                    <a:pt x="7150" y="17539"/>
                  </a:cubicBezTo>
                  <a:cubicBezTo>
                    <a:pt x="7150" y="18230"/>
                    <a:pt x="7150" y="18835"/>
                    <a:pt x="7150" y="19526"/>
                  </a:cubicBezTo>
                  <a:cubicBezTo>
                    <a:pt x="7150" y="20131"/>
                    <a:pt x="7150" y="20822"/>
                    <a:pt x="7150" y="21427"/>
                  </a:cubicBezTo>
                  <a:close/>
                  <a:moveTo>
                    <a:pt x="6554" y="14601"/>
                  </a:moveTo>
                  <a:cubicBezTo>
                    <a:pt x="6554" y="15292"/>
                    <a:pt x="6554" y="15897"/>
                    <a:pt x="6554" y="16502"/>
                  </a:cubicBezTo>
                  <a:cubicBezTo>
                    <a:pt x="7001" y="16502"/>
                    <a:pt x="7448" y="16502"/>
                    <a:pt x="7895" y="16502"/>
                  </a:cubicBezTo>
                  <a:cubicBezTo>
                    <a:pt x="7895" y="15811"/>
                    <a:pt x="7895" y="15206"/>
                    <a:pt x="7895" y="14515"/>
                  </a:cubicBezTo>
                  <a:cubicBezTo>
                    <a:pt x="7448" y="14515"/>
                    <a:pt x="7001" y="14601"/>
                    <a:pt x="6554" y="14601"/>
                  </a:cubicBezTo>
                  <a:close/>
                  <a:moveTo>
                    <a:pt x="6479" y="6307"/>
                  </a:moveTo>
                  <a:cubicBezTo>
                    <a:pt x="6479" y="6998"/>
                    <a:pt x="6479" y="7603"/>
                    <a:pt x="6479" y="8208"/>
                  </a:cubicBezTo>
                  <a:cubicBezTo>
                    <a:pt x="6926" y="8121"/>
                    <a:pt x="7373" y="8035"/>
                    <a:pt x="7895" y="7948"/>
                  </a:cubicBezTo>
                  <a:cubicBezTo>
                    <a:pt x="7895" y="7257"/>
                    <a:pt x="7895" y="6652"/>
                    <a:pt x="7820" y="5961"/>
                  </a:cubicBezTo>
                  <a:cubicBezTo>
                    <a:pt x="7373" y="6134"/>
                    <a:pt x="6926" y="6220"/>
                    <a:pt x="6479" y="6307"/>
                  </a:cubicBezTo>
                  <a:close/>
                  <a:moveTo>
                    <a:pt x="4617" y="6825"/>
                  </a:moveTo>
                  <a:cubicBezTo>
                    <a:pt x="4617" y="7430"/>
                    <a:pt x="4617" y="8035"/>
                    <a:pt x="4617" y="8640"/>
                  </a:cubicBezTo>
                  <a:cubicBezTo>
                    <a:pt x="5064" y="8553"/>
                    <a:pt x="5437" y="8467"/>
                    <a:pt x="5884" y="8380"/>
                  </a:cubicBezTo>
                  <a:cubicBezTo>
                    <a:pt x="5884" y="7776"/>
                    <a:pt x="5884" y="7084"/>
                    <a:pt x="5884" y="6479"/>
                  </a:cubicBezTo>
                  <a:cubicBezTo>
                    <a:pt x="5437" y="6566"/>
                    <a:pt x="5064" y="6739"/>
                    <a:pt x="4617" y="6825"/>
                  </a:cubicBezTo>
                  <a:close/>
                  <a:moveTo>
                    <a:pt x="8565" y="5788"/>
                  </a:moveTo>
                  <a:cubicBezTo>
                    <a:pt x="8565" y="6479"/>
                    <a:pt x="8565" y="7171"/>
                    <a:pt x="8565" y="7776"/>
                  </a:cubicBezTo>
                  <a:cubicBezTo>
                    <a:pt x="9012" y="7689"/>
                    <a:pt x="9533" y="7603"/>
                    <a:pt x="9980" y="7430"/>
                  </a:cubicBezTo>
                  <a:cubicBezTo>
                    <a:pt x="9980" y="6825"/>
                    <a:pt x="9980" y="6134"/>
                    <a:pt x="9980" y="5443"/>
                  </a:cubicBezTo>
                  <a:cubicBezTo>
                    <a:pt x="9533" y="5529"/>
                    <a:pt x="9012" y="5702"/>
                    <a:pt x="8565" y="5788"/>
                  </a:cubicBezTo>
                  <a:close/>
                  <a:moveTo>
                    <a:pt x="10725" y="5183"/>
                  </a:moveTo>
                  <a:cubicBezTo>
                    <a:pt x="10725" y="5961"/>
                    <a:pt x="10725" y="6652"/>
                    <a:pt x="10725" y="7344"/>
                  </a:cubicBezTo>
                  <a:cubicBezTo>
                    <a:pt x="11246" y="7171"/>
                    <a:pt x="11842" y="7084"/>
                    <a:pt x="12364" y="6911"/>
                  </a:cubicBezTo>
                  <a:cubicBezTo>
                    <a:pt x="12364" y="6220"/>
                    <a:pt x="12364" y="5529"/>
                    <a:pt x="12364" y="4838"/>
                  </a:cubicBezTo>
                  <a:cubicBezTo>
                    <a:pt x="11842" y="4924"/>
                    <a:pt x="11246" y="5097"/>
                    <a:pt x="10725" y="5183"/>
                  </a:cubicBezTo>
                  <a:close/>
                  <a:moveTo>
                    <a:pt x="6479" y="9072"/>
                  </a:moveTo>
                  <a:cubicBezTo>
                    <a:pt x="6479" y="9676"/>
                    <a:pt x="6554" y="10368"/>
                    <a:pt x="6554" y="10972"/>
                  </a:cubicBezTo>
                  <a:cubicBezTo>
                    <a:pt x="6926" y="10886"/>
                    <a:pt x="7373" y="10800"/>
                    <a:pt x="7895" y="10800"/>
                  </a:cubicBezTo>
                  <a:cubicBezTo>
                    <a:pt x="7895" y="10108"/>
                    <a:pt x="7895" y="9504"/>
                    <a:pt x="7895" y="8812"/>
                  </a:cubicBezTo>
                  <a:cubicBezTo>
                    <a:pt x="7373" y="8899"/>
                    <a:pt x="6926" y="8985"/>
                    <a:pt x="6479" y="9072"/>
                  </a:cubicBezTo>
                  <a:close/>
                  <a:moveTo>
                    <a:pt x="4692" y="9417"/>
                  </a:moveTo>
                  <a:cubicBezTo>
                    <a:pt x="4692" y="10022"/>
                    <a:pt x="4692" y="10713"/>
                    <a:pt x="4692" y="11318"/>
                  </a:cubicBezTo>
                  <a:cubicBezTo>
                    <a:pt x="5064" y="11232"/>
                    <a:pt x="5511" y="11145"/>
                    <a:pt x="5884" y="11059"/>
                  </a:cubicBezTo>
                  <a:cubicBezTo>
                    <a:pt x="5884" y="10454"/>
                    <a:pt x="5884" y="9849"/>
                    <a:pt x="5884" y="9244"/>
                  </a:cubicBezTo>
                  <a:cubicBezTo>
                    <a:pt x="5511" y="9331"/>
                    <a:pt x="5064" y="9331"/>
                    <a:pt x="4692" y="9417"/>
                  </a:cubicBezTo>
                  <a:close/>
                  <a:moveTo>
                    <a:pt x="8565" y="8640"/>
                  </a:moveTo>
                  <a:cubicBezTo>
                    <a:pt x="8565" y="9331"/>
                    <a:pt x="8565" y="10022"/>
                    <a:pt x="8565" y="10627"/>
                  </a:cubicBezTo>
                  <a:cubicBezTo>
                    <a:pt x="9012" y="10627"/>
                    <a:pt x="9533" y="10540"/>
                    <a:pt x="9980" y="10454"/>
                  </a:cubicBezTo>
                  <a:cubicBezTo>
                    <a:pt x="9980" y="9763"/>
                    <a:pt x="9980" y="9072"/>
                    <a:pt x="9980" y="8380"/>
                  </a:cubicBezTo>
                  <a:cubicBezTo>
                    <a:pt x="9533" y="8467"/>
                    <a:pt x="9012" y="8553"/>
                    <a:pt x="8565" y="8640"/>
                  </a:cubicBezTo>
                  <a:close/>
                  <a:moveTo>
                    <a:pt x="10725" y="8208"/>
                  </a:moveTo>
                  <a:cubicBezTo>
                    <a:pt x="10725" y="8899"/>
                    <a:pt x="10725" y="9590"/>
                    <a:pt x="10725" y="10281"/>
                  </a:cubicBezTo>
                  <a:cubicBezTo>
                    <a:pt x="11246" y="10195"/>
                    <a:pt x="11842" y="10108"/>
                    <a:pt x="12364" y="10022"/>
                  </a:cubicBezTo>
                  <a:cubicBezTo>
                    <a:pt x="12364" y="9331"/>
                    <a:pt x="12364" y="8640"/>
                    <a:pt x="12364" y="7948"/>
                  </a:cubicBezTo>
                  <a:cubicBezTo>
                    <a:pt x="11842" y="8035"/>
                    <a:pt x="11246" y="8121"/>
                    <a:pt x="10725" y="8208"/>
                  </a:cubicBezTo>
                  <a:close/>
                  <a:moveTo>
                    <a:pt x="6554" y="11923"/>
                  </a:moveTo>
                  <a:cubicBezTo>
                    <a:pt x="6554" y="12527"/>
                    <a:pt x="6554" y="13132"/>
                    <a:pt x="6554" y="13823"/>
                  </a:cubicBezTo>
                  <a:cubicBezTo>
                    <a:pt x="7001" y="13737"/>
                    <a:pt x="7448" y="13737"/>
                    <a:pt x="7895" y="13651"/>
                  </a:cubicBezTo>
                  <a:cubicBezTo>
                    <a:pt x="7895" y="12959"/>
                    <a:pt x="7895" y="12355"/>
                    <a:pt x="7895" y="11663"/>
                  </a:cubicBezTo>
                  <a:cubicBezTo>
                    <a:pt x="7448" y="11750"/>
                    <a:pt x="6926" y="11836"/>
                    <a:pt x="6554" y="11923"/>
                  </a:cubicBezTo>
                  <a:close/>
                  <a:moveTo>
                    <a:pt x="4692" y="12182"/>
                  </a:moveTo>
                  <a:cubicBezTo>
                    <a:pt x="4692" y="12787"/>
                    <a:pt x="4692" y="13391"/>
                    <a:pt x="4692" y="13996"/>
                  </a:cubicBezTo>
                  <a:cubicBezTo>
                    <a:pt x="5064" y="13910"/>
                    <a:pt x="5511" y="13910"/>
                    <a:pt x="5884" y="13823"/>
                  </a:cubicBezTo>
                  <a:cubicBezTo>
                    <a:pt x="5884" y="13219"/>
                    <a:pt x="5884" y="12614"/>
                    <a:pt x="5884" y="12009"/>
                  </a:cubicBezTo>
                  <a:cubicBezTo>
                    <a:pt x="5511" y="12009"/>
                    <a:pt x="5064" y="12095"/>
                    <a:pt x="4692" y="12182"/>
                  </a:cubicBezTo>
                  <a:close/>
                  <a:moveTo>
                    <a:pt x="8565" y="11577"/>
                  </a:moveTo>
                  <a:cubicBezTo>
                    <a:pt x="8565" y="12268"/>
                    <a:pt x="8565" y="12959"/>
                    <a:pt x="8565" y="13564"/>
                  </a:cubicBezTo>
                  <a:cubicBezTo>
                    <a:pt x="9012" y="13564"/>
                    <a:pt x="9533" y="13478"/>
                    <a:pt x="9980" y="13478"/>
                  </a:cubicBezTo>
                  <a:cubicBezTo>
                    <a:pt x="9980" y="12787"/>
                    <a:pt x="9980" y="12095"/>
                    <a:pt x="9980" y="11404"/>
                  </a:cubicBezTo>
                  <a:cubicBezTo>
                    <a:pt x="9533" y="11491"/>
                    <a:pt x="9012" y="11577"/>
                    <a:pt x="8565" y="11577"/>
                  </a:cubicBezTo>
                  <a:close/>
                  <a:moveTo>
                    <a:pt x="10725" y="11318"/>
                  </a:moveTo>
                  <a:cubicBezTo>
                    <a:pt x="10725" y="12009"/>
                    <a:pt x="10725" y="12700"/>
                    <a:pt x="10725" y="13391"/>
                  </a:cubicBezTo>
                  <a:cubicBezTo>
                    <a:pt x="11246" y="13305"/>
                    <a:pt x="11842" y="13305"/>
                    <a:pt x="12364" y="13219"/>
                  </a:cubicBezTo>
                  <a:cubicBezTo>
                    <a:pt x="12364" y="12527"/>
                    <a:pt x="12364" y="11750"/>
                    <a:pt x="12364" y="11059"/>
                  </a:cubicBezTo>
                  <a:cubicBezTo>
                    <a:pt x="11842" y="11145"/>
                    <a:pt x="11246" y="11232"/>
                    <a:pt x="10725" y="11318"/>
                  </a:cubicBezTo>
                  <a:close/>
                  <a:moveTo>
                    <a:pt x="4692" y="14774"/>
                  </a:moveTo>
                  <a:cubicBezTo>
                    <a:pt x="4692" y="15379"/>
                    <a:pt x="4692" y="15984"/>
                    <a:pt x="4692" y="16588"/>
                  </a:cubicBezTo>
                  <a:cubicBezTo>
                    <a:pt x="5064" y="16588"/>
                    <a:pt x="5511" y="16588"/>
                    <a:pt x="5958" y="16502"/>
                  </a:cubicBezTo>
                  <a:cubicBezTo>
                    <a:pt x="5884" y="15897"/>
                    <a:pt x="5884" y="15292"/>
                    <a:pt x="5884" y="14688"/>
                  </a:cubicBezTo>
                  <a:cubicBezTo>
                    <a:pt x="5511" y="14688"/>
                    <a:pt x="5064" y="14774"/>
                    <a:pt x="4692" y="14774"/>
                  </a:cubicBezTo>
                  <a:close/>
                  <a:moveTo>
                    <a:pt x="8565" y="14428"/>
                  </a:moveTo>
                  <a:cubicBezTo>
                    <a:pt x="8565" y="15120"/>
                    <a:pt x="8565" y="15811"/>
                    <a:pt x="8565" y="16416"/>
                  </a:cubicBezTo>
                  <a:cubicBezTo>
                    <a:pt x="9012" y="16416"/>
                    <a:pt x="9533" y="16416"/>
                    <a:pt x="10055" y="16416"/>
                  </a:cubicBezTo>
                  <a:cubicBezTo>
                    <a:pt x="10055" y="15724"/>
                    <a:pt x="10055" y="15033"/>
                    <a:pt x="10055" y="14342"/>
                  </a:cubicBezTo>
                  <a:cubicBezTo>
                    <a:pt x="9533" y="14428"/>
                    <a:pt x="9012" y="14428"/>
                    <a:pt x="8565" y="14428"/>
                  </a:cubicBezTo>
                  <a:close/>
                  <a:moveTo>
                    <a:pt x="10725" y="14256"/>
                  </a:moveTo>
                  <a:cubicBezTo>
                    <a:pt x="10725" y="14947"/>
                    <a:pt x="10725" y="15638"/>
                    <a:pt x="10725" y="16329"/>
                  </a:cubicBezTo>
                  <a:cubicBezTo>
                    <a:pt x="11246" y="16329"/>
                    <a:pt x="11842" y="16329"/>
                    <a:pt x="12364" y="16329"/>
                  </a:cubicBezTo>
                  <a:cubicBezTo>
                    <a:pt x="12364" y="15552"/>
                    <a:pt x="12364" y="14860"/>
                    <a:pt x="12364" y="14169"/>
                  </a:cubicBezTo>
                  <a:cubicBezTo>
                    <a:pt x="11842" y="14169"/>
                    <a:pt x="11246" y="14256"/>
                    <a:pt x="10725" y="14256"/>
                  </a:cubicBezTo>
                  <a:close/>
                </a:path>
              </a:pathLst>
            </a:custGeom>
            <a:solidFill>
              <a:srgbClr val="C9DBE7"/>
            </a:solidFill>
            <a:ln w="9525" cap="flat" cmpd="sng">
              <a:noFill/>
              <a:prstDash val="solid"/>
              <a:round/>
            </a:ln>
          </p:spPr>
          <p:txBody>
            <a:bodyPr rtlCol="0" anchor="ctr"/>
            <a:lstStyle/>
            <a:p>
              <a:pPr algn="ctr"/>
            </a:p>
          </p:txBody>
        </p:sp>
        <p:sp>
          <p:nvSpPr>
            <p:cNvPr id="1408" name="曲线"/>
            <p:cNvSpPr/>
            <p:nvPr/>
          </p:nvSpPr>
          <p:spPr>
            <a:xfrm>
              <a:off x="2472365" y="3430657"/>
              <a:ext cx="1493524" cy="1434015"/>
            </a:xfrm>
            <a:custGeom>
              <a:avLst/>
              <a:gdLst>
                <a:gd name="T1" fmla="*/ 0 w 21600"/>
                <a:gd name="T2" fmla="*/ 0 h 21600"/>
                <a:gd name="T3" fmla="*/ 21600 w 21600"/>
                <a:gd name="T4" fmla="*/ 21600 h 21600"/>
              </a:gdLst>
              <a:ahLst/>
              <a:cxnLst/>
              <a:rect l="T1" t="T2" r="T3" b="T4"/>
              <a:pathLst>
                <a:path w="21600" h="21600">
                  <a:moveTo>
                    <a:pt x="12126" y="5168"/>
                  </a:moveTo>
                  <a:cubicBezTo>
                    <a:pt x="13945" y="5168"/>
                    <a:pt x="13945" y="5168"/>
                    <a:pt x="13945" y="5168"/>
                  </a:cubicBezTo>
                  <a:cubicBezTo>
                    <a:pt x="13945" y="7251"/>
                    <a:pt x="13945" y="7251"/>
                    <a:pt x="13945" y="7251"/>
                  </a:cubicBezTo>
                  <a:cubicBezTo>
                    <a:pt x="15233" y="7251"/>
                    <a:pt x="15233" y="7251"/>
                    <a:pt x="15233" y="7251"/>
                  </a:cubicBezTo>
                  <a:cubicBezTo>
                    <a:pt x="15233" y="8331"/>
                    <a:pt x="15233" y="8331"/>
                    <a:pt x="15233" y="8331"/>
                  </a:cubicBezTo>
                  <a:cubicBezTo>
                    <a:pt x="16370" y="8331"/>
                    <a:pt x="16370" y="8331"/>
                    <a:pt x="16370" y="8331"/>
                  </a:cubicBezTo>
                  <a:cubicBezTo>
                    <a:pt x="16370" y="2314"/>
                    <a:pt x="16370" y="2314"/>
                    <a:pt x="16370" y="2314"/>
                  </a:cubicBezTo>
                  <a:cubicBezTo>
                    <a:pt x="18492" y="1234"/>
                    <a:pt x="18492" y="1234"/>
                    <a:pt x="18492" y="1234"/>
                  </a:cubicBezTo>
                  <a:cubicBezTo>
                    <a:pt x="18492" y="0"/>
                    <a:pt x="18492" y="0"/>
                    <a:pt x="18492" y="0"/>
                  </a:cubicBezTo>
                  <a:cubicBezTo>
                    <a:pt x="13111" y="0"/>
                    <a:pt x="13111" y="0"/>
                    <a:pt x="13111" y="0"/>
                  </a:cubicBezTo>
                  <a:cubicBezTo>
                    <a:pt x="13111" y="3471"/>
                    <a:pt x="13111" y="3471"/>
                    <a:pt x="13111" y="3471"/>
                  </a:cubicBezTo>
                  <a:cubicBezTo>
                    <a:pt x="12050" y="3471"/>
                    <a:pt x="12050" y="3471"/>
                    <a:pt x="12050" y="3471"/>
                  </a:cubicBezTo>
                  <a:cubicBezTo>
                    <a:pt x="12126" y="5168"/>
                    <a:pt x="12126" y="5168"/>
                    <a:pt x="12126" y="5168"/>
                  </a:cubicBezTo>
                  <a:close/>
                  <a:moveTo>
                    <a:pt x="9094" y="11262"/>
                  </a:moveTo>
                  <a:cubicBezTo>
                    <a:pt x="10004" y="11262"/>
                    <a:pt x="10004" y="11262"/>
                    <a:pt x="10004" y="11262"/>
                  </a:cubicBezTo>
                  <a:cubicBezTo>
                    <a:pt x="10004" y="12728"/>
                    <a:pt x="10004" y="12728"/>
                    <a:pt x="10004" y="12728"/>
                  </a:cubicBezTo>
                  <a:cubicBezTo>
                    <a:pt x="9094" y="12728"/>
                    <a:pt x="9094" y="12728"/>
                    <a:pt x="9094" y="12728"/>
                  </a:cubicBezTo>
                  <a:cubicBezTo>
                    <a:pt x="9094" y="11262"/>
                    <a:pt x="9094" y="11262"/>
                    <a:pt x="9094" y="11262"/>
                  </a:cubicBezTo>
                  <a:close/>
                  <a:moveTo>
                    <a:pt x="2122" y="8794"/>
                  </a:moveTo>
                  <a:cubicBezTo>
                    <a:pt x="3258" y="8794"/>
                    <a:pt x="4319" y="8794"/>
                    <a:pt x="5456" y="8794"/>
                  </a:cubicBezTo>
                  <a:cubicBezTo>
                    <a:pt x="5456" y="9102"/>
                    <a:pt x="5456" y="9488"/>
                    <a:pt x="5456" y="9874"/>
                  </a:cubicBezTo>
                  <a:cubicBezTo>
                    <a:pt x="4319" y="9874"/>
                    <a:pt x="3258" y="9874"/>
                    <a:pt x="2122" y="9874"/>
                  </a:cubicBezTo>
                  <a:cubicBezTo>
                    <a:pt x="2122" y="9488"/>
                    <a:pt x="2122" y="9102"/>
                    <a:pt x="2122" y="8794"/>
                  </a:cubicBezTo>
                  <a:close/>
                  <a:moveTo>
                    <a:pt x="2122" y="6248"/>
                  </a:moveTo>
                  <a:cubicBezTo>
                    <a:pt x="5456" y="6248"/>
                    <a:pt x="5456" y="6248"/>
                    <a:pt x="5456" y="6248"/>
                  </a:cubicBezTo>
                  <a:cubicBezTo>
                    <a:pt x="5456" y="7405"/>
                    <a:pt x="5456" y="7405"/>
                    <a:pt x="5456" y="7405"/>
                  </a:cubicBezTo>
                  <a:cubicBezTo>
                    <a:pt x="2122" y="7405"/>
                    <a:pt x="2122" y="7405"/>
                    <a:pt x="2122" y="7405"/>
                  </a:cubicBezTo>
                  <a:cubicBezTo>
                    <a:pt x="2122" y="6248"/>
                    <a:pt x="2122" y="6248"/>
                    <a:pt x="2122" y="6248"/>
                  </a:cubicBezTo>
                  <a:close/>
                  <a:moveTo>
                    <a:pt x="2122" y="11262"/>
                  </a:moveTo>
                  <a:cubicBezTo>
                    <a:pt x="3258" y="11262"/>
                    <a:pt x="4319" y="11262"/>
                    <a:pt x="5456" y="11262"/>
                  </a:cubicBezTo>
                  <a:cubicBezTo>
                    <a:pt x="5456" y="11648"/>
                    <a:pt x="5456" y="12034"/>
                    <a:pt x="5456" y="12342"/>
                  </a:cubicBezTo>
                  <a:cubicBezTo>
                    <a:pt x="4319" y="12342"/>
                    <a:pt x="3258" y="12342"/>
                    <a:pt x="2122" y="12342"/>
                  </a:cubicBezTo>
                  <a:cubicBezTo>
                    <a:pt x="2122" y="12034"/>
                    <a:pt x="2122" y="11648"/>
                    <a:pt x="2122" y="11262"/>
                  </a:cubicBezTo>
                  <a:close/>
                  <a:moveTo>
                    <a:pt x="2122" y="13731"/>
                  </a:moveTo>
                  <a:cubicBezTo>
                    <a:pt x="3258" y="13731"/>
                    <a:pt x="4319" y="13731"/>
                    <a:pt x="5456" y="13731"/>
                  </a:cubicBezTo>
                  <a:cubicBezTo>
                    <a:pt x="5456" y="14117"/>
                    <a:pt x="5456" y="14502"/>
                    <a:pt x="5456" y="14888"/>
                  </a:cubicBezTo>
                  <a:cubicBezTo>
                    <a:pt x="4319" y="14888"/>
                    <a:pt x="3258" y="14888"/>
                    <a:pt x="2122" y="14888"/>
                  </a:cubicBezTo>
                  <a:cubicBezTo>
                    <a:pt x="2122" y="14502"/>
                    <a:pt x="2122" y="14117"/>
                    <a:pt x="2122" y="13731"/>
                  </a:cubicBezTo>
                  <a:close/>
                  <a:moveTo>
                    <a:pt x="2122" y="16200"/>
                  </a:moveTo>
                  <a:cubicBezTo>
                    <a:pt x="3258" y="16200"/>
                    <a:pt x="4319" y="16200"/>
                    <a:pt x="5456" y="16200"/>
                  </a:cubicBezTo>
                  <a:cubicBezTo>
                    <a:pt x="5456" y="16585"/>
                    <a:pt x="5456" y="16971"/>
                    <a:pt x="5456" y="17357"/>
                  </a:cubicBezTo>
                  <a:cubicBezTo>
                    <a:pt x="4319" y="17357"/>
                    <a:pt x="3258" y="17357"/>
                    <a:pt x="2122" y="17357"/>
                  </a:cubicBezTo>
                  <a:cubicBezTo>
                    <a:pt x="2122" y="16971"/>
                    <a:pt x="2122" y="16585"/>
                    <a:pt x="2122" y="16200"/>
                  </a:cubicBezTo>
                  <a:close/>
                  <a:moveTo>
                    <a:pt x="2122" y="18668"/>
                  </a:moveTo>
                  <a:cubicBezTo>
                    <a:pt x="5456" y="18668"/>
                    <a:pt x="5456" y="18668"/>
                    <a:pt x="5456" y="18668"/>
                  </a:cubicBezTo>
                  <a:cubicBezTo>
                    <a:pt x="5456" y="19825"/>
                    <a:pt x="5456" y="19825"/>
                    <a:pt x="5456" y="19825"/>
                  </a:cubicBezTo>
                  <a:cubicBezTo>
                    <a:pt x="2122" y="19825"/>
                    <a:pt x="2122" y="19825"/>
                    <a:pt x="2122" y="19825"/>
                  </a:cubicBezTo>
                  <a:cubicBezTo>
                    <a:pt x="2122" y="18668"/>
                    <a:pt x="2122" y="18668"/>
                    <a:pt x="2122" y="18668"/>
                  </a:cubicBezTo>
                  <a:close/>
                  <a:moveTo>
                    <a:pt x="17810" y="5785"/>
                  </a:moveTo>
                  <a:cubicBezTo>
                    <a:pt x="18795" y="5785"/>
                    <a:pt x="19781" y="5785"/>
                    <a:pt x="20766" y="5785"/>
                  </a:cubicBezTo>
                  <a:cubicBezTo>
                    <a:pt x="20766" y="6094"/>
                    <a:pt x="20766" y="6325"/>
                    <a:pt x="20766" y="6634"/>
                  </a:cubicBezTo>
                  <a:cubicBezTo>
                    <a:pt x="19781" y="6634"/>
                    <a:pt x="18795" y="6634"/>
                    <a:pt x="17810" y="6634"/>
                  </a:cubicBezTo>
                  <a:cubicBezTo>
                    <a:pt x="17810" y="6325"/>
                    <a:pt x="17810" y="6094"/>
                    <a:pt x="17810" y="5785"/>
                  </a:cubicBezTo>
                  <a:close/>
                  <a:moveTo>
                    <a:pt x="17810" y="3934"/>
                  </a:moveTo>
                  <a:cubicBezTo>
                    <a:pt x="20766" y="3934"/>
                    <a:pt x="20766" y="3934"/>
                    <a:pt x="20766" y="3934"/>
                  </a:cubicBezTo>
                  <a:cubicBezTo>
                    <a:pt x="20766" y="4782"/>
                    <a:pt x="20766" y="4782"/>
                    <a:pt x="20766" y="4782"/>
                  </a:cubicBezTo>
                  <a:cubicBezTo>
                    <a:pt x="17810" y="4782"/>
                    <a:pt x="17810" y="4782"/>
                    <a:pt x="17810" y="4782"/>
                  </a:cubicBezTo>
                  <a:cubicBezTo>
                    <a:pt x="17810" y="3934"/>
                    <a:pt x="17810" y="3934"/>
                    <a:pt x="17810" y="3934"/>
                  </a:cubicBezTo>
                  <a:close/>
                  <a:moveTo>
                    <a:pt x="17810" y="7637"/>
                  </a:moveTo>
                  <a:cubicBezTo>
                    <a:pt x="18795" y="7637"/>
                    <a:pt x="19781" y="7637"/>
                    <a:pt x="20766" y="7637"/>
                  </a:cubicBezTo>
                  <a:cubicBezTo>
                    <a:pt x="20766" y="7868"/>
                    <a:pt x="20766" y="8177"/>
                    <a:pt x="20766" y="8485"/>
                  </a:cubicBezTo>
                  <a:cubicBezTo>
                    <a:pt x="19781" y="8485"/>
                    <a:pt x="18795" y="8485"/>
                    <a:pt x="17810" y="8485"/>
                  </a:cubicBezTo>
                  <a:cubicBezTo>
                    <a:pt x="17810" y="8177"/>
                    <a:pt x="17810" y="7868"/>
                    <a:pt x="17810" y="7637"/>
                  </a:cubicBezTo>
                  <a:close/>
                  <a:moveTo>
                    <a:pt x="17810" y="9411"/>
                  </a:moveTo>
                  <a:cubicBezTo>
                    <a:pt x="18795" y="9411"/>
                    <a:pt x="19781" y="9411"/>
                    <a:pt x="20766" y="9411"/>
                  </a:cubicBezTo>
                  <a:cubicBezTo>
                    <a:pt x="20766" y="9719"/>
                    <a:pt x="20766" y="10028"/>
                    <a:pt x="20766" y="10259"/>
                  </a:cubicBezTo>
                  <a:cubicBezTo>
                    <a:pt x="19781" y="10259"/>
                    <a:pt x="18795" y="10259"/>
                    <a:pt x="17810" y="10259"/>
                  </a:cubicBezTo>
                  <a:cubicBezTo>
                    <a:pt x="17810" y="10028"/>
                    <a:pt x="17810" y="9719"/>
                    <a:pt x="17810" y="9411"/>
                  </a:cubicBezTo>
                  <a:close/>
                  <a:moveTo>
                    <a:pt x="17810" y="11262"/>
                  </a:moveTo>
                  <a:cubicBezTo>
                    <a:pt x="18795" y="11262"/>
                    <a:pt x="19781" y="11262"/>
                    <a:pt x="20766" y="11262"/>
                  </a:cubicBezTo>
                  <a:cubicBezTo>
                    <a:pt x="20766" y="11571"/>
                    <a:pt x="20766" y="11802"/>
                    <a:pt x="20766" y="12111"/>
                  </a:cubicBezTo>
                  <a:cubicBezTo>
                    <a:pt x="19781" y="12111"/>
                    <a:pt x="18795" y="12111"/>
                    <a:pt x="17810" y="12111"/>
                  </a:cubicBezTo>
                  <a:cubicBezTo>
                    <a:pt x="17810" y="11802"/>
                    <a:pt x="17810" y="11571"/>
                    <a:pt x="17810" y="11262"/>
                  </a:cubicBezTo>
                  <a:close/>
                  <a:moveTo>
                    <a:pt x="17810" y="13114"/>
                  </a:moveTo>
                  <a:cubicBezTo>
                    <a:pt x="20766" y="13114"/>
                    <a:pt x="20766" y="13114"/>
                    <a:pt x="20766" y="13114"/>
                  </a:cubicBezTo>
                  <a:cubicBezTo>
                    <a:pt x="20766" y="13962"/>
                    <a:pt x="20766" y="13962"/>
                    <a:pt x="20766" y="13962"/>
                  </a:cubicBezTo>
                  <a:cubicBezTo>
                    <a:pt x="17810" y="13962"/>
                    <a:pt x="17810" y="13962"/>
                    <a:pt x="17810" y="13962"/>
                  </a:cubicBezTo>
                  <a:cubicBezTo>
                    <a:pt x="17810" y="13114"/>
                    <a:pt x="17810" y="13114"/>
                    <a:pt x="17810" y="13114"/>
                  </a:cubicBezTo>
                  <a:close/>
                  <a:moveTo>
                    <a:pt x="14248" y="19594"/>
                  </a:moveTo>
                  <a:cubicBezTo>
                    <a:pt x="15006" y="19594"/>
                    <a:pt x="15006" y="19594"/>
                    <a:pt x="15006" y="19594"/>
                  </a:cubicBezTo>
                  <a:cubicBezTo>
                    <a:pt x="15006" y="20597"/>
                    <a:pt x="15006" y="20597"/>
                    <a:pt x="15006" y="20597"/>
                  </a:cubicBezTo>
                  <a:cubicBezTo>
                    <a:pt x="14248" y="20597"/>
                    <a:pt x="14248" y="20597"/>
                    <a:pt x="14248" y="20597"/>
                  </a:cubicBezTo>
                  <a:cubicBezTo>
                    <a:pt x="14248" y="19594"/>
                    <a:pt x="14248" y="19594"/>
                    <a:pt x="14248" y="19594"/>
                  </a:cubicBezTo>
                  <a:close/>
                  <a:moveTo>
                    <a:pt x="13263" y="19594"/>
                  </a:moveTo>
                  <a:cubicBezTo>
                    <a:pt x="13945" y="19594"/>
                    <a:pt x="13945" y="19594"/>
                    <a:pt x="13945" y="19594"/>
                  </a:cubicBezTo>
                  <a:cubicBezTo>
                    <a:pt x="13945" y="20597"/>
                    <a:pt x="13945" y="20597"/>
                    <a:pt x="13945" y="20597"/>
                  </a:cubicBezTo>
                  <a:cubicBezTo>
                    <a:pt x="13263" y="20597"/>
                    <a:pt x="13263" y="20597"/>
                    <a:pt x="13263" y="20597"/>
                  </a:cubicBezTo>
                  <a:cubicBezTo>
                    <a:pt x="13263" y="19594"/>
                    <a:pt x="13263" y="19594"/>
                    <a:pt x="13263" y="19594"/>
                  </a:cubicBezTo>
                  <a:close/>
                  <a:moveTo>
                    <a:pt x="14248" y="18205"/>
                  </a:moveTo>
                  <a:cubicBezTo>
                    <a:pt x="15006" y="18205"/>
                    <a:pt x="15006" y="18205"/>
                    <a:pt x="15006" y="18205"/>
                  </a:cubicBezTo>
                  <a:cubicBezTo>
                    <a:pt x="15006" y="19285"/>
                    <a:pt x="15006" y="19285"/>
                    <a:pt x="15006" y="19285"/>
                  </a:cubicBezTo>
                  <a:cubicBezTo>
                    <a:pt x="14248" y="19285"/>
                    <a:pt x="14248" y="19285"/>
                    <a:pt x="14248" y="19285"/>
                  </a:cubicBezTo>
                  <a:cubicBezTo>
                    <a:pt x="14248" y="18205"/>
                    <a:pt x="14248" y="18205"/>
                    <a:pt x="14248" y="18205"/>
                  </a:cubicBezTo>
                  <a:close/>
                  <a:moveTo>
                    <a:pt x="14248" y="16740"/>
                  </a:moveTo>
                  <a:cubicBezTo>
                    <a:pt x="15006" y="16740"/>
                    <a:pt x="15006" y="16740"/>
                    <a:pt x="15006" y="16740"/>
                  </a:cubicBezTo>
                  <a:cubicBezTo>
                    <a:pt x="15006" y="17742"/>
                    <a:pt x="15006" y="17742"/>
                    <a:pt x="15006" y="17742"/>
                  </a:cubicBezTo>
                  <a:cubicBezTo>
                    <a:pt x="14248" y="17742"/>
                    <a:pt x="14248" y="17742"/>
                    <a:pt x="14248" y="17742"/>
                  </a:cubicBezTo>
                  <a:cubicBezTo>
                    <a:pt x="14248" y="16740"/>
                    <a:pt x="14248" y="16740"/>
                    <a:pt x="14248" y="16740"/>
                  </a:cubicBezTo>
                  <a:close/>
                  <a:moveTo>
                    <a:pt x="13263" y="18205"/>
                  </a:moveTo>
                  <a:cubicBezTo>
                    <a:pt x="13945" y="18205"/>
                    <a:pt x="13945" y="18205"/>
                    <a:pt x="13945" y="18205"/>
                  </a:cubicBezTo>
                  <a:cubicBezTo>
                    <a:pt x="13945" y="19285"/>
                    <a:pt x="13945" y="19285"/>
                    <a:pt x="13945" y="19285"/>
                  </a:cubicBezTo>
                  <a:cubicBezTo>
                    <a:pt x="13263" y="19285"/>
                    <a:pt x="13263" y="19285"/>
                    <a:pt x="13263" y="19285"/>
                  </a:cubicBezTo>
                  <a:cubicBezTo>
                    <a:pt x="13263" y="18205"/>
                    <a:pt x="13263" y="18205"/>
                    <a:pt x="13263" y="18205"/>
                  </a:cubicBezTo>
                  <a:close/>
                  <a:moveTo>
                    <a:pt x="13263" y="16740"/>
                  </a:moveTo>
                  <a:cubicBezTo>
                    <a:pt x="13945" y="16740"/>
                    <a:pt x="13945" y="16740"/>
                    <a:pt x="13945" y="16740"/>
                  </a:cubicBezTo>
                  <a:cubicBezTo>
                    <a:pt x="13945" y="17742"/>
                    <a:pt x="13945" y="17742"/>
                    <a:pt x="13945" y="17742"/>
                  </a:cubicBezTo>
                  <a:cubicBezTo>
                    <a:pt x="13263" y="17742"/>
                    <a:pt x="13263" y="17742"/>
                    <a:pt x="13263" y="17742"/>
                  </a:cubicBezTo>
                  <a:cubicBezTo>
                    <a:pt x="13263" y="16740"/>
                    <a:pt x="13263" y="16740"/>
                    <a:pt x="13263" y="16740"/>
                  </a:cubicBezTo>
                  <a:close/>
                  <a:moveTo>
                    <a:pt x="9094" y="18977"/>
                  </a:moveTo>
                  <a:cubicBezTo>
                    <a:pt x="10004" y="18977"/>
                    <a:pt x="10004" y="18977"/>
                    <a:pt x="10004" y="18977"/>
                  </a:cubicBezTo>
                  <a:cubicBezTo>
                    <a:pt x="10004" y="20365"/>
                    <a:pt x="10004" y="20365"/>
                    <a:pt x="10004" y="20365"/>
                  </a:cubicBezTo>
                  <a:cubicBezTo>
                    <a:pt x="9094" y="20365"/>
                    <a:pt x="9094" y="20365"/>
                    <a:pt x="9094" y="20365"/>
                  </a:cubicBezTo>
                  <a:cubicBezTo>
                    <a:pt x="9094" y="18977"/>
                    <a:pt x="9094" y="18977"/>
                    <a:pt x="9094" y="18977"/>
                  </a:cubicBezTo>
                  <a:close/>
                  <a:moveTo>
                    <a:pt x="9094" y="17048"/>
                  </a:moveTo>
                  <a:cubicBezTo>
                    <a:pt x="10004" y="17048"/>
                    <a:pt x="10004" y="17048"/>
                    <a:pt x="10004" y="17048"/>
                  </a:cubicBezTo>
                  <a:cubicBezTo>
                    <a:pt x="10004" y="18437"/>
                    <a:pt x="10004" y="18437"/>
                    <a:pt x="10004" y="18437"/>
                  </a:cubicBezTo>
                  <a:cubicBezTo>
                    <a:pt x="9094" y="18437"/>
                    <a:pt x="9094" y="18437"/>
                    <a:pt x="9094" y="18437"/>
                  </a:cubicBezTo>
                  <a:cubicBezTo>
                    <a:pt x="9094" y="17048"/>
                    <a:pt x="9094" y="17048"/>
                    <a:pt x="9094" y="17048"/>
                  </a:cubicBezTo>
                  <a:close/>
                  <a:moveTo>
                    <a:pt x="9094" y="15197"/>
                  </a:moveTo>
                  <a:cubicBezTo>
                    <a:pt x="10004" y="15197"/>
                    <a:pt x="10004" y="15197"/>
                    <a:pt x="10004" y="15197"/>
                  </a:cubicBezTo>
                  <a:cubicBezTo>
                    <a:pt x="10004" y="16585"/>
                    <a:pt x="10004" y="16585"/>
                    <a:pt x="10004" y="16585"/>
                  </a:cubicBezTo>
                  <a:cubicBezTo>
                    <a:pt x="9094" y="16585"/>
                    <a:pt x="9094" y="16585"/>
                    <a:pt x="9094" y="16585"/>
                  </a:cubicBezTo>
                  <a:cubicBezTo>
                    <a:pt x="9094" y="15197"/>
                    <a:pt x="9094" y="15197"/>
                    <a:pt x="9094" y="15197"/>
                  </a:cubicBezTo>
                  <a:close/>
                  <a:moveTo>
                    <a:pt x="9094" y="13191"/>
                  </a:moveTo>
                  <a:cubicBezTo>
                    <a:pt x="10004" y="13191"/>
                    <a:pt x="10004" y="13191"/>
                    <a:pt x="10004" y="13191"/>
                  </a:cubicBezTo>
                  <a:cubicBezTo>
                    <a:pt x="10004" y="14657"/>
                    <a:pt x="10004" y="14657"/>
                    <a:pt x="10004" y="14657"/>
                  </a:cubicBezTo>
                  <a:cubicBezTo>
                    <a:pt x="9094" y="14657"/>
                    <a:pt x="9094" y="14657"/>
                    <a:pt x="9094" y="14657"/>
                  </a:cubicBezTo>
                  <a:cubicBezTo>
                    <a:pt x="9094" y="13191"/>
                    <a:pt x="9094" y="13191"/>
                    <a:pt x="9094" y="13191"/>
                  </a:cubicBezTo>
                  <a:close/>
                  <a:moveTo>
                    <a:pt x="13717" y="11262"/>
                  </a:moveTo>
                  <a:cubicBezTo>
                    <a:pt x="14627" y="11262"/>
                    <a:pt x="14627" y="11262"/>
                    <a:pt x="14627" y="11262"/>
                  </a:cubicBezTo>
                  <a:cubicBezTo>
                    <a:pt x="14627" y="12728"/>
                    <a:pt x="14627" y="12728"/>
                    <a:pt x="14627" y="12728"/>
                  </a:cubicBezTo>
                  <a:cubicBezTo>
                    <a:pt x="13717" y="12728"/>
                    <a:pt x="13717" y="12728"/>
                    <a:pt x="13717" y="12728"/>
                  </a:cubicBezTo>
                  <a:cubicBezTo>
                    <a:pt x="13717" y="11262"/>
                    <a:pt x="13717" y="11262"/>
                    <a:pt x="13717" y="11262"/>
                  </a:cubicBezTo>
                  <a:close/>
                  <a:moveTo>
                    <a:pt x="12202" y="11262"/>
                  </a:moveTo>
                  <a:cubicBezTo>
                    <a:pt x="13111" y="11262"/>
                    <a:pt x="13111" y="11262"/>
                    <a:pt x="13111" y="11262"/>
                  </a:cubicBezTo>
                  <a:cubicBezTo>
                    <a:pt x="13111" y="12728"/>
                    <a:pt x="13111" y="12728"/>
                    <a:pt x="13111" y="12728"/>
                  </a:cubicBezTo>
                  <a:cubicBezTo>
                    <a:pt x="12202" y="12728"/>
                    <a:pt x="12202" y="12728"/>
                    <a:pt x="12202" y="12728"/>
                  </a:cubicBezTo>
                  <a:cubicBezTo>
                    <a:pt x="12202" y="11262"/>
                    <a:pt x="12202" y="11262"/>
                    <a:pt x="12202" y="11262"/>
                  </a:cubicBezTo>
                  <a:close/>
                  <a:moveTo>
                    <a:pt x="10686" y="11262"/>
                  </a:moveTo>
                  <a:cubicBezTo>
                    <a:pt x="11595" y="11262"/>
                    <a:pt x="11595" y="11262"/>
                    <a:pt x="11595" y="11262"/>
                  </a:cubicBezTo>
                  <a:cubicBezTo>
                    <a:pt x="11595" y="12728"/>
                    <a:pt x="11595" y="12728"/>
                    <a:pt x="11595" y="12728"/>
                  </a:cubicBezTo>
                  <a:cubicBezTo>
                    <a:pt x="10686" y="12728"/>
                    <a:pt x="10686" y="12728"/>
                    <a:pt x="10686" y="12728"/>
                  </a:cubicBezTo>
                  <a:cubicBezTo>
                    <a:pt x="10686" y="11262"/>
                    <a:pt x="10686" y="11262"/>
                    <a:pt x="10686" y="11262"/>
                  </a:cubicBezTo>
                  <a:close/>
                  <a:moveTo>
                    <a:pt x="0" y="21600"/>
                  </a:moveTo>
                  <a:cubicBezTo>
                    <a:pt x="6593" y="21600"/>
                    <a:pt x="6593" y="21600"/>
                    <a:pt x="6593" y="21600"/>
                  </a:cubicBezTo>
                  <a:cubicBezTo>
                    <a:pt x="6593" y="9874"/>
                    <a:pt x="6593" y="9874"/>
                    <a:pt x="6593" y="9874"/>
                  </a:cubicBezTo>
                  <a:cubicBezTo>
                    <a:pt x="6593" y="4628"/>
                    <a:pt x="6593" y="4628"/>
                    <a:pt x="6593" y="4628"/>
                  </a:cubicBezTo>
                  <a:cubicBezTo>
                    <a:pt x="6593" y="1542"/>
                    <a:pt x="6593" y="1542"/>
                    <a:pt x="6593" y="1542"/>
                  </a:cubicBezTo>
                  <a:cubicBezTo>
                    <a:pt x="4092" y="1542"/>
                    <a:pt x="4092" y="1542"/>
                    <a:pt x="4092" y="1542"/>
                  </a:cubicBezTo>
                  <a:cubicBezTo>
                    <a:pt x="4092" y="4628"/>
                    <a:pt x="4092" y="4628"/>
                    <a:pt x="4092" y="4628"/>
                  </a:cubicBezTo>
                  <a:cubicBezTo>
                    <a:pt x="0" y="4628"/>
                    <a:pt x="0" y="4628"/>
                    <a:pt x="0" y="4628"/>
                  </a:cubicBezTo>
                  <a:cubicBezTo>
                    <a:pt x="0" y="21600"/>
                    <a:pt x="0" y="21600"/>
                    <a:pt x="0" y="21600"/>
                  </a:cubicBezTo>
                  <a:close/>
                  <a:moveTo>
                    <a:pt x="12581" y="15968"/>
                  </a:moveTo>
                  <a:cubicBezTo>
                    <a:pt x="12581" y="21600"/>
                    <a:pt x="12581" y="21600"/>
                    <a:pt x="12581" y="21600"/>
                  </a:cubicBezTo>
                  <a:cubicBezTo>
                    <a:pt x="17128" y="21600"/>
                    <a:pt x="17128" y="21600"/>
                    <a:pt x="17128" y="21600"/>
                  </a:cubicBezTo>
                  <a:cubicBezTo>
                    <a:pt x="17128" y="15968"/>
                    <a:pt x="17128" y="15968"/>
                    <a:pt x="17128" y="15968"/>
                  </a:cubicBezTo>
                  <a:cubicBezTo>
                    <a:pt x="12581" y="15968"/>
                    <a:pt x="12581" y="15968"/>
                    <a:pt x="12581" y="15968"/>
                  </a:cubicBezTo>
                  <a:close/>
                  <a:moveTo>
                    <a:pt x="21600" y="21600"/>
                  </a:moveTo>
                  <a:cubicBezTo>
                    <a:pt x="18037" y="21600"/>
                    <a:pt x="18037" y="21600"/>
                    <a:pt x="18037" y="21600"/>
                  </a:cubicBezTo>
                  <a:cubicBezTo>
                    <a:pt x="18037" y="14965"/>
                    <a:pt x="18037" y="14965"/>
                    <a:pt x="18037" y="14965"/>
                  </a:cubicBezTo>
                  <a:cubicBezTo>
                    <a:pt x="16901" y="14965"/>
                    <a:pt x="16901" y="14965"/>
                    <a:pt x="16901" y="14965"/>
                  </a:cubicBezTo>
                  <a:cubicBezTo>
                    <a:pt x="16901" y="2777"/>
                    <a:pt x="16901" y="2777"/>
                    <a:pt x="16901" y="2777"/>
                  </a:cubicBezTo>
                  <a:cubicBezTo>
                    <a:pt x="21600" y="694"/>
                    <a:pt x="21600" y="694"/>
                    <a:pt x="21600" y="694"/>
                  </a:cubicBezTo>
                  <a:cubicBezTo>
                    <a:pt x="21600" y="21600"/>
                    <a:pt x="21600" y="21600"/>
                    <a:pt x="21600" y="21600"/>
                  </a:cubicBezTo>
                  <a:close/>
                  <a:moveTo>
                    <a:pt x="10534" y="5785"/>
                  </a:moveTo>
                  <a:cubicBezTo>
                    <a:pt x="13263" y="5785"/>
                    <a:pt x="13263" y="5785"/>
                    <a:pt x="13263" y="5785"/>
                  </a:cubicBezTo>
                  <a:cubicBezTo>
                    <a:pt x="13263" y="8099"/>
                    <a:pt x="13263" y="8099"/>
                    <a:pt x="13263" y="8099"/>
                  </a:cubicBezTo>
                  <a:cubicBezTo>
                    <a:pt x="14778" y="8099"/>
                    <a:pt x="14778" y="8099"/>
                    <a:pt x="14778" y="8099"/>
                  </a:cubicBezTo>
                  <a:cubicBezTo>
                    <a:pt x="14778" y="10105"/>
                    <a:pt x="14778" y="10105"/>
                    <a:pt x="14778" y="10105"/>
                  </a:cubicBezTo>
                  <a:cubicBezTo>
                    <a:pt x="15612" y="10105"/>
                    <a:pt x="15612" y="10105"/>
                    <a:pt x="15612" y="10105"/>
                  </a:cubicBezTo>
                  <a:cubicBezTo>
                    <a:pt x="15612" y="14965"/>
                    <a:pt x="15612" y="14965"/>
                    <a:pt x="15612" y="14965"/>
                  </a:cubicBezTo>
                  <a:cubicBezTo>
                    <a:pt x="11595" y="14965"/>
                    <a:pt x="11595" y="14965"/>
                    <a:pt x="11595" y="14965"/>
                  </a:cubicBezTo>
                  <a:cubicBezTo>
                    <a:pt x="11595" y="21600"/>
                    <a:pt x="11595" y="21600"/>
                    <a:pt x="11595" y="21600"/>
                  </a:cubicBezTo>
                  <a:cubicBezTo>
                    <a:pt x="8033" y="21600"/>
                    <a:pt x="8033" y="21600"/>
                    <a:pt x="8033" y="21600"/>
                  </a:cubicBezTo>
                  <a:cubicBezTo>
                    <a:pt x="8033" y="10105"/>
                    <a:pt x="8033" y="10105"/>
                    <a:pt x="8033" y="10105"/>
                  </a:cubicBezTo>
                  <a:cubicBezTo>
                    <a:pt x="9018" y="10105"/>
                    <a:pt x="9018" y="10105"/>
                    <a:pt x="9018" y="10105"/>
                  </a:cubicBezTo>
                  <a:cubicBezTo>
                    <a:pt x="9018" y="8099"/>
                    <a:pt x="9018" y="8099"/>
                    <a:pt x="9018" y="8099"/>
                  </a:cubicBezTo>
                  <a:cubicBezTo>
                    <a:pt x="10534" y="8099"/>
                    <a:pt x="10534" y="8099"/>
                    <a:pt x="10534" y="8099"/>
                  </a:cubicBezTo>
                  <a:cubicBezTo>
                    <a:pt x="10534" y="5785"/>
                    <a:pt x="10534" y="5785"/>
                    <a:pt x="10534" y="5785"/>
                  </a:cubicBezTo>
                  <a:close/>
                  <a:moveTo>
                    <a:pt x="7275" y="2391"/>
                  </a:moveTo>
                  <a:cubicBezTo>
                    <a:pt x="7275" y="9257"/>
                    <a:pt x="7275" y="9257"/>
                    <a:pt x="7275" y="9257"/>
                  </a:cubicBezTo>
                  <a:cubicBezTo>
                    <a:pt x="8261" y="9257"/>
                    <a:pt x="8261" y="9257"/>
                    <a:pt x="8261" y="9257"/>
                  </a:cubicBezTo>
                  <a:cubicBezTo>
                    <a:pt x="8261" y="7482"/>
                    <a:pt x="8261" y="7482"/>
                    <a:pt x="8261" y="7482"/>
                  </a:cubicBezTo>
                  <a:cubicBezTo>
                    <a:pt x="9473" y="7482"/>
                    <a:pt x="9473" y="7482"/>
                    <a:pt x="9473" y="7482"/>
                  </a:cubicBezTo>
                  <a:cubicBezTo>
                    <a:pt x="9473" y="2545"/>
                    <a:pt x="9473" y="2545"/>
                    <a:pt x="9473" y="2545"/>
                  </a:cubicBezTo>
                  <a:lnTo>
                    <a:pt x="7275" y="2391"/>
                  </a:lnTo>
                  <a:close/>
                </a:path>
              </a:pathLst>
            </a:custGeom>
            <a:solidFill>
              <a:srgbClr val="C9DBE7"/>
            </a:solidFill>
            <a:ln w="9525" cap="flat" cmpd="sng">
              <a:noFill/>
              <a:prstDash val="solid"/>
              <a:round/>
            </a:ln>
          </p:spPr>
          <p:txBody>
            <a:bodyPr rtlCol="0" anchor="ctr"/>
            <a:lstStyle/>
            <a:p>
              <a:pPr algn="ctr"/>
            </a:p>
          </p:txBody>
        </p:sp>
        <p:sp>
          <p:nvSpPr>
            <p:cNvPr id="1409" name="曲线"/>
            <p:cNvSpPr/>
            <p:nvPr/>
          </p:nvSpPr>
          <p:spPr>
            <a:xfrm>
              <a:off x="3955403" y="3333115"/>
              <a:ext cx="1629844" cy="1521366"/>
            </a:xfrm>
            <a:custGeom>
              <a:avLst/>
              <a:gdLst>
                <a:gd name="T1" fmla="*/ 0 w 21600"/>
                <a:gd name="T2" fmla="*/ 0 h 21600"/>
                <a:gd name="T3" fmla="*/ 21600 w 21600"/>
                <a:gd name="T4" fmla="*/ 21600 h 21600"/>
              </a:gdLst>
              <a:ahLst/>
              <a:cxnLst/>
              <a:rect l="T1" t="T2" r="T3" b="T4"/>
              <a:pathLst>
                <a:path w="21600" h="21600">
                  <a:moveTo>
                    <a:pt x="0" y="18909"/>
                  </a:moveTo>
                  <a:cubicBezTo>
                    <a:pt x="1111" y="18909"/>
                    <a:pt x="1111" y="18909"/>
                    <a:pt x="1111" y="18909"/>
                  </a:cubicBezTo>
                  <a:cubicBezTo>
                    <a:pt x="1111" y="10909"/>
                    <a:pt x="1111" y="10909"/>
                    <a:pt x="1111" y="10909"/>
                  </a:cubicBezTo>
                  <a:cubicBezTo>
                    <a:pt x="7223" y="10909"/>
                    <a:pt x="7223" y="10909"/>
                    <a:pt x="7223" y="10909"/>
                  </a:cubicBezTo>
                  <a:cubicBezTo>
                    <a:pt x="7223" y="8654"/>
                    <a:pt x="7223" y="8654"/>
                    <a:pt x="7223" y="8654"/>
                  </a:cubicBezTo>
                  <a:cubicBezTo>
                    <a:pt x="6875" y="8654"/>
                    <a:pt x="6875" y="8654"/>
                    <a:pt x="6875" y="8654"/>
                  </a:cubicBezTo>
                  <a:cubicBezTo>
                    <a:pt x="7014" y="6909"/>
                    <a:pt x="8195" y="5454"/>
                    <a:pt x="9723" y="5018"/>
                  </a:cubicBezTo>
                  <a:cubicBezTo>
                    <a:pt x="9723" y="3781"/>
                    <a:pt x="9723" y="3781"/>
                    <a:pt x="9723" y="3781"/>
                  </a:cubicBezTo>
                  <a:cubicBezTo>
                    <a:pt x="9515" y="3781"/>
                    <a:pt x="9515" y="3781"/>
                    <a:pt x="9515" y="3781"/>
                  </a:cubicBezTo>
                  <a:cubicBezTo>
                    <a:pt x="9584" y="3272"/>
                    <a:pt x="9931" y="2909"/>
                    <a:pt x="10348" y="2763"/>
                  </a:cubicBezTo>
                  <a:cubicBezTo>
                    <a:pt x="10487" y="0"/>
                    <a:pt x="10487" y="0"/>
                    <a:pt x="10487" y="0"/>
                  </a:cubicBezTo>
                  <a:cubicBezTo>
                    <a:pt x="10695" y="0"/>
                    <a:pt x="10695" y="0"/>
                    <a:pt x="10695" y="0"/>
                  </a:cubicBezTo>
                  <a:cubicBezTo>
                    <a:pt x="10904" y="0"/>
                    <a:pt x="10904" y="0"/>
                    <a:pt x="10904" y="0"/>
                  </a:cubicBezTo>
                  <a:cubicBezTo>
                    <a:pt x="11043" y="2763"/>
                    <a:pt x="11043" y="2763"/>
                    <a:pt x="11043" y="2763"/>
                  </a:cubicBezTo>
                  <a:cubicBezTo>
                    <a:pt x="11459" y="2909"/>
                    <a:pt x="11807" y="3345"/>
                    <a:pt x="11807" y="3781"/>
                  </a:cubicBezTo>
                  <a:cubicBezTo>
                    <a:pt x="11668" y="3781"/>
                    <a:pt x="11668" y="3781"/>
                    <a:pt x="11668" y="3781"/>
                  </a:cubicBezTo>
                  <a:cubicBezTo>
                    <a:pt x="11668" y="5018"/>
                    <a:pt x="11668" y="5018"/>
                    <a:pt x="11668" y="5018"/>
                  </a:cubicBezTo>
                  <a:cubicBezTo>
                    <a:pt x="13265" y="5381"/>
                    <a:pt x="14515" y="6836"/>
                    <a:pt x="14585" y="8654"/>
                  </a:cubicBezTo>
                  <a:cubicBezTo>
                    <a:pt x="14307" y="8654"/>
                    <a:pt x="14307" y="8654"/>
                    <a:pt x="14307" y="8654"/>
                  </a:cubicBezTo>
                  <a:cubicBezTo>
                    <a:pt x="14307" y="10909"/>
                    <a:pt x="14307" y="10909"/>
                    <a:pt x="14307" y="10909"/>
                  </a:cubicBezTo>
                  <a:cubicBezTo>
                    <a:pt x="20488" y="10909"/>
                    <a:pt x="20488" y="10909"/>
                    <a:pt x="20488" y="10909"/>
                  </a:cubicBezTo>
                  <a:cubicBezTo>
                    <a:pt x="20488" y="18909"/>
                    <a:pt x="20488" y="18909"/>
                    <a:pt x="20488" y="18909"/>
                  </a:cubicBezTo>
                  <a:cubicBezTo>
                    <a:pt x="21600" y="18909"/>
                    <a:pt x="21600" y="18909"/>
                    <a:pt x="21600" y="18909"/>
                  </a:cubicBezTo>
                  <a:cubicBezTo>
                    <a:pt x="21600" y="21600"/>
                    <a:pt x="21600" y="21600"/>
                    <a:pt x="21600" y="21600"/>
                  </a:cubicBezTo>
                  <a:cubicBezTo>
                    <a:pt x="0" y="21600"/>
                    <a:pt x="0" y="21600"/>
                    <a:pt x="0" y="21600"/>
                  </a:cubicBezTo>
                  <a:cubicBezTo>
                    <a:pt x="0" y="18909"/>
                    <a:pt x="0" y="18909"/>
                    <a:pt x="0" y="18909"/>
                  </a:cubicBezTo>
                  <a:close/>
                  <a:moveTo>
                    <a:pt x="8126" y="9236"/>
                  </a:moveTo>
                  <a:cubicBezTo>
                    <a:pt x="8126" y="10327"/>
                    <a:pt x="8126" y="10327"/>
                    <a:pt x="8126" y="10327"/>
                  </a:cubicBezTo>
                  <a:cubicBezTo>
                    <a:pt x="8890" y="10327"/>
                    <a:pt x="8890" y="10327"/>
                    <a:pt x="8890" y="10327"/>
                  </a:cubicBezTo>
                  <a:cubicBezTo>
                    <a:pt x="8890" y="9236"/>
                    <a:pt x="8890" y="9236"/>
                    <a:pt x="8890" y="9236"/>
                  </a:cubicBezTo>
                  <a:cubicBezTo>
                    <a:pt x="8126" y="9236"/>
                    <a:pt x="8126" y="9236"/>
                    <a:pt x="8126" y="9236"/>
                  </a:cubicBezTo>
                  <a:close/>
                  <a:moveTo>
                    <a:pt x="9376" y="9236"/>
                  </a:moveTo>
                  <a:cubicBezTo>
                    <a:pt x="9376" y="10327"/>
                    <a:pt x="9376" y="10327"/>
                    <a:pt x="9376" y="10327"/>
                  </a:cubicBezTo>
                  <a:cubicBezTo>
                    <a:pt x="10070" y="10327"/>
                    <a:pt x="10070" y="10327"/>
                    <a:pt x="10070" y="10327"/>
                  </a:cubicBezTo>
                  <a:cubicBezTo>
                    <a:pt x="10070" y="9236"/>
                    <a:pt x="10070" y="9236"/>
                    <a:pt x="10070" y="9236"/>
                  </a:cubicBezTo>
                  <a:cubicBezTo>
                    <a:pt x="9376" y="9236"/>
                    <a:pt x="9376" y="9236"/>
                    <a:pt x="9376" y="9236"/>
                  </a:cubicBezTo>
                  <a:close/>
                  <a:moveTo>
                    <a:pt x="10487" y="9236"/>
                  </a:moveTo>
                  <a:cubicBezTo>
                    <a:pt x="10487" y="10327"/>
                    <a:pt x="10487" y="10327"/>
                    <a:pt x="10487" y="10327"/>
                  </a:cubicBezTo>
                  <a:cubicBezTo>
                    <a:pt x="11251" y="10327"/>
                    <a:pt x="11251" y="10327"/>
                    <a:pt x="11251" y="10327"/>
                  </a:cubicBezTo>
                  <a:cubicBezTo>
                    <a:pt x="11251" y="9236"/>
                    <a:pt x="11251" y="9236"/>
                    <a:pt x="11251" y="9236"/>
                  </a:cubicBezTo>
                  <a:cubicBezTo>
                    <a:pt x="10487" y="9236"/>
                    <a:pt x="10487" y="9236"/>
                    <a:pt x="10487" y="9236"/>
                  </a:cubicBezTo>
                  <a:close/>
                  <a:moveTo>
                    <a:pt x="11668" y="9236"/>
                  </a:moveTo>
                  <a:cubicBezTo>
                    <a:pt x="11668" y="10327"/>
                    <a:pt x="11668" y="10327"/>
                    <a:pt x="11668" y="10327"/>
                  </a:cubicBezTo>
                  <a:cubicBezTo>
                    <a:pt x="12362" y="10327"/>
                    <a:pt x="12362" y="10327"/>
                    <a:pt x="12362" y="10327"/>
                  </a:cubicBezTo>
                  <a:cubicBezTo>
                    <a:pt x="12362" y="9236"/>
                    <a:pt x="12362" y="9236"/>
                    <a:pt x="12362" y="9236"/>
                  </a:cubicBezTo>
                  <a:cubicBezTo>
                    <a:pt x="11668" y="9236"/>
                    <a:pt x="11668" y="9236"/>
                    <a:pt x="11668" y="9236"/>
                  </a:cubicBezTo>
                  <a:close/>
                  <a:moveTo>
                    <a:pt x="12848" y="9236"/>
                  </a:moveTo>
                  <a:cubicBezTo>
                    <a:pt x="12848" y="10327"/>
                    <a:pt x="12848" y="10327"/>
                    <a:pt x="12848" y="10327"/>
                  </a:cubicBezTo>
                  <a:cubicBezTo>
                    <a:pt x="13612" y="10327"/>
                    <a:pt x="13612" y="10327"/>
                    <a:pt x="13612" y="10327"/>
                  </a:cubicBezTo>
                  <a:cubicBezTo>
                    <a:pt x="13612" y="9236"/>
                    <a:pt x="13612" y="9236"/>
                    <a:pt x="13612" y="9236"/>
                  </a:cubicBezTo>
                  <a:cubicBezTo>
                    <a:pt x="12848" y="9236"/>
                    <a:pt x="12848" y="9236"/>
                    <a:pt x="12848" y="9236"/>
                  </a:cubicBezTo>
                  <a:close/>
                  <a:moveTo>
                    <a:pt x="2014" y="12145"/>
                  </a:moveTo>
                  <a:cubicBezTo>
                    <a:pt x="2014" y="14036"/>
                    <a:pt x="2014" y="14036"/>
                    <a:pt x="2014" y="14036"/>
                  </a:cubicBezTo>
                  <a:cubicBezTo>
                    <a:pt x="3333" y="14036"/>
                    <a:pt x="3333" y="14036"/>
                    <a:pt x="3333" y="14036"/>
                  </a:cubicBezTo>
                  <a:cubicBezTo>
                    <a:pt x="3333" y="12145"/>
                    <a:pt x="3333" y="12145"/>
                    <a:pt x="3333" y="12145"/>
                  </a:cubicBezTo>
                  <a:cubicBezTo>
                    <a:pt x="2014" y="12145"/>
                    <a:pt x="2014" y="12145"/>
                    <a:pt x="2014" y="12145"/>
                  </a:cubicBezTo>
                  <a:close/>
                  <a:moveTo>
                    <a:pt x="3819" y="12145"/>
                  </a:moveTo>
                  <a:cubicBezTo>
                    <a:pt x="3819" y="14036"/>
                    <a:pt x="3819" y="14036"/>
                    <a:pt x="3819" y="14036"/>
                  </a:cubicBezTo>
                  <a:cubicBezTo>
                    <a:pt x="5070" y="14036"/>
                    <a:pt x="5070" y="14036"/>
                    <a:pt x="5070" y="14036"/>
                  </a:cubicBezTo>
                  <a:cubicBezTo>
                    <a:pt x="5070" y="12145"/>
                    <a:pt x="5070" y="12145"/>
                    <a:pt x="5070" y="12145"/>
                  </a:cubicBezTo>
                  <a:cubicBezTo>
                    <a:pt x="3819" y="12145"/>
                    <a:pt x="3819" y="12145"/>
                    <a:pt x="3819" y="12145"/>
                  </a:cubicBezTo>
                  <a:close/>
                  <a:moveTo>
                    <a:pt x="5625" y="12145"/>
                  </a:moveTo>
                  <a:cubicBezTo>
                    <a:pt x="5625" y="14036"/>
                    <a:pt x="5625" y="14036"/>
                    <a:pt x="5625" y="14036"/>
                  </a:cubicBezTo>
                  <a:cubicBezTo>
                    <a:pt x="6945" y="14036"/>
                    <a:pt x="6945" y="14036"/>
                    <a:pt x="6945" y="14036"/>
                  </a:cubicBezTo>
                  <a:cubicBezTo>
                    <a:pt x="6945" y="12145"/>
                    <a:pt x="6945" y="12145"/>
                    <a:pt x="6945" y="12145"/>
                  </a:cubicBezTo>
                  <a:cubicBezTo>
                    <a:pt x="5625" y="12145"/>
                    <a:pt x="5625" y="12145"/>
                    <a:pt x="5625" y="12145"/>
                  </a:cubicBezTo>
                  <a:close/>
                  <a:moveTo>
                    <a:pt x="14863" y="12145"/>
                  </a:moveTo>
                  <a:cubicBezTo>
                    <a:pt x="14863" y="14036"/>
                    <a:pt x="14863" y="14036"/>
                    <a:pt x="14863" y="14036"/>
                  </a:cubicBezTo>
                  <a:cubicBezTo>
                    <a:pt x="16182" y="14036"/>
                    <a:pt x="16182" y="14036"/>
                    <a:pt x="16182" y="14036"/>
                  </a:cubicBezTo>
                  <a:cubicBezTo>
                    <a:pt x="16182" y="12145"/>
                    <a:pt x="16182" y="12145"/>
                    <a:pt x="16182" y="12145"/>
                  </a:cubicBezTo>
                  <a:cubicBezTo>
                    <a:pt x="14863" y="12145"/>
                    <a:pt x="14863" y="12145"/>
                    <a:pt x="14863" y="12145"/>
                  </a:cubicBezTo>
                  <a:close/>
                  <a:moveTo>
                    <a:pt x="16668" y="12145"/>
                  </a:moveTo>
                  <a:cubicBezTo>
                    <a:pt x="16668" y="14036"/>
                    <a:pt x="16668" y="14036"/>
                    <a:pt x="16668" y="14036"/>
                  </a:cubicBezTo>
                  <a:cubicBezTo>
                    <a:pt x="17988" y="14036"/>
                    <a:pt x="17988" y="14036"/>
                    <a:pt x="17988" y="14036"/>
                  </a:cubicBezTo>
                  <a:cubicBezTo>
                    <a:pt x="17988" y="12145"/>
                    <a:pt x="17988" y="12145"/>
                    <a:pt x="17988" y="12145"/>
                  </a:cubicBezTo>
                  <a:cubicBezTo>
                    <a:pt x="16668" y="12145"/>
                    <a:pt x="16668" y="12145"/>
                    <a:pt x="16668" y="12145"/>
                  </a:cubicBezTo>
                  <a:close/>
                  <a:moveTo>
                    <a:pt x="18544" y="12145"/>
                  </a:moveTo>
                  <a:cubicBezTo>
                    <a:pt x="18544" y="14036"/>
                    <a:pt x="18544" y="14036"/>
                    <a:pt x="18544" y="14036"/>
                  </a:cubicBezTo>
                  <a:cubicBezTo>
                    <a:pt x="19794" y="14036"/>
                    <a:pt x="19794" y="14036"/>
                    <a:pt x="19794" y="14036"/>
                  </a:cubicBezTo>
                  <a:cubicBezTo>
                    <a:pt x="19794" y="12145"/>
                    <a:pt x="19794" y="12145"/>
                    <a:pt x="19794" y="12145"/>
                  </a:cubicBezTo>
                  <a:cubicBezTo>
                    <a:pt x="18544" y="12145"/>
                    <a:pt x="18544" y="12145"/>
                    <a:pt x="18544" y="12145"/>
                  </a:cubicBezTo>
                  <a:close/>
                  <a:moveTo>
                    <a:pt x="2014" y="15999"/>
                  </a:moveTo>
                  <a:cubicBezTo>
                    <a:pt x="2014" y="17963"/>
                    <a:pt x="2014" y="17963"/>
                    <a:pt x="2014" y="17963"/>
                  </a:cubicBezTo>
                  <a:cubicBezTo>
                    <a:pt x="3333" y="17963"/>
                    <a:pt x="3333" y="17963"/>
                    <a:pt x="3333" y="17963"/>
                  </a:cubicBezTo>
                  <a:cubicBezTo>
                    <a:pt x="3333" y="15999"/>
                    <a:pt x="3333" y="15999"/>
                    <a:pt x="3333" y="15999"/>
                  </a:cubicBezTo>
                  <a:cubicBezTo>
                    <a:pt x="2014" y="15999"/>
                    <a:pt x="2014" y="15999"/>
                    <a:pt x="2014" y="15999"/>
                  </a:cubicBezTo>
                  <a:close/>
                  <a:moveTo>
                    <a:pt x="3819" y="15999"/>
                  </a:moveTo>
                  <a:cubicBezTo>
                    <a:pt x="3819" y="17963"/>
                    <a:pt x="3819" y="17963"/>
                    <a:pt x="3819" y="17963"/>
                  </a:cubicBezTo>
                  <a:cubicBezTo>
                    <a:pt x="5070" y="17963"/>
                    <a:pt x="5070" y="17963"/>
                    <a:pt x="5070" y="17963"/>
                  </a:cubicBezTo>
                  <a:cubicBezTo>
                    <a:pt x="5070" y="15999"/>
                    <a:pt x="5070" y="15999"/>
                    <a:pt x="5070" y="15999"/>
                  </a:cubicBezTo>
                  <a:cubicBezTo>
                    <a:pt x="3819" y="15999"/>
                    <a:pt x="3819" y="15999"/>
                    <a:pt x="3819" y="15999"/>
                  </a:cubicBezTo>
                  <a:close/>
                  <a:moveTo>
                    <a:pt x="5625" y="15999"/>
                  </a:moveTo>
                  <a:cubicBezTo>
                    <a:pt x="5625" y="17963"/>
                    <a:pt x="5625" y="17963"/>
                    <a:pt x="5625" y="17963"/>
                  </a:cubicBezTo>
                  <a:cubicBezTo>
                    <a:pt x="6945" y="17963"/>
                    <a:pt x="6945" y="17963"/>
                    <a:pt x="6945" y="17963"/>
                  </a:cubicBezTo>
                  <a:cubicBezTo>
                    <a:pt x="6945" y="15999"/>
                    <a:pt x="6945" y="15999"/>
                    <a:pt x="6945" y="15999"/>
                  </a:cubicBezTo>
                  <a:cubicBezTo>
                    <a:pt x="5625" y="15999"/>
                    <a:pt x="5625" y="15999"/>
                    <a:pt x="5625" y="15999"/>
                  </a:cubicBezTo>
                  <a:close/>
                  <a:moveTo>
                    <a:pt x="14863" y="15999"/>
                  </a:moveTo>
                  <a:cubicBezTo>
                    <a:pt x="14863" y="17963"/>
                    <a:pt x="14863" y="17963"/>
                    <a:pt x="14863" y="17963"/>
                  </a:cubicBezTo>
                  <a:cubicBezTo>
                    <a:pt x="16182" y="17963"/>
                    <a:pt x="16182" y="17963"/>
                    <a:pt x="16182" y="17963"/>
                  </a:cubicBezTo>
                  <a:cubicBezTo>
                    <a:pt x="16182" y="15999"/>
                    <a:pt x="16182" y="15999"/>
                    <a:pt x="16182" y="15999"/>
                  </a:cubicBezTo>
                  <a:cubicBezTo>
                    <a:pt x="14863" y="15999"/>
                    <a:pt x="14863" y="15999"/>
                    <a:pt x="14863" y="15999"/>
                  </a:cubicBezTo>
                  <a:close/>
                  <a:moveTo>
                    <a:pt x="16668" y="15999"/>
                  </a:moveTo>
                  <a:cubicBezTo>
                    <a:pt x="16668" y="17963"/>
                    <a:pt x="16668" y="17963"/>
                    <a:pt x="16668" y="17963"/>
                  </a:cubicBezTo>
                  <a:cubicBezTo>
                    <a:pt x="17988" y="17963"/>
                    <a:pt x="17988" y="17963"/>
                    <a:pt x="17988" y="17963"/>
                  </a:cubicBezTo>
                  <a:cubicBezTo>
                    <a:pt x="17988" y="15999"/>
                    <a:pt x="17988" y="15999"/>
                    <a:pt x="17988" y="15999"/>
                  </a:cubicBezTo>
                  <a:cubicBezTo>
                    <a:pt x="16668" y="15999"/>
                    <a:pt x="16668" y="15999"/>
                    <a:pt x="16668" y="15999"/>
                  </a:cubicBezTo>
                  <a:close/>
                  <a:moveTo>
                    <a:pt x="18544" y="15999"/>
                  </a:moveTo>
                  <a:cubicBezTo>
                    <a:pt x="18544" y="17963"/>
                    <a:pt x="18544" y="17963"/>
                    <a:pt x="18544" y="17963"/>
                  </a:cubicBezTo>
                  <a:cubicBezTo>
                    <a:pt x="19794" y="17963"/>
                    <a:pt x="19794" y="17963"/>
                    <a:pt x="19794" y="17963"/>
                  </a:cubicBezTo>
                  <a:cubicBezTo>
                    <a:pt x="19794" y="15999"/>
                    <a:pt x="19794" y="15999"/>
                    <a:pt x="19794" y="15999"/>
                  </a:cubicBezTo>
                  <a:lnTo>
                    <a:pt x="18544" y="15999"/>
                  </a:lnTo>
                  <a:close/>
                </a:path>
              </a:pathLst>
            </a:custGeom>
            <a:solidFill>
              <a:srgbClr val="C9DBE7"/>
            </a:solidFill>
            <a:ln w="9525" cap="flat" cmpd="sng">
              <a:noFill/>
              <a:prstDash val="solid"/>
              <a:round/>
            </a:ln>
          </p:spPr>
          <p:txBody>
            <a:bodyPr rtlCol="0" anchor="ctr"/>
            <a:lstStyle/>
            <a:p>
              <a:pPr algn="ctr"/>
            </a:p>
          </p:txBody>
        </p:sp>
        <p:sp>
          <p:nvSpPr>
            <p:cNvPr id="1410" name="曲线"/>
            <p:cNvSpPr/>
            <p:nvPr/>
          </p:nvSpPr>
          <p:spPr>
            <a:xfrm>
              <a:off x="105496" y="3957676"/>
              <a:ext cx="1057601" cy="856041"/>
            </a:xfrm>
            <a:custGeom>
              <a:avLst/>
              <a:gdLst>
                <a:gd name="T1" fmla="*/ 0 w 21600"/>
                <a:gd name="T2" fmla="*/ 0 h 21600"/>
                <a:gd name="T3" fmla="*/ 21600 w 21600"/>
                <a:gd name="T4" fmla="*/ 21600 h 21600"/>
              </a:gdLst>
              <a:ahLst/>
              <a:cxnLst/>
              <a:rect l="T1" t="T2" r="T3" b="T4"/>
              <a:pathLst>
                <a:path w="21600" h="21600">
                  <a:moveTo>
                    <a:pt x="2780" y="21600"/>
                  </a:moveTo>
                  <a:cubicBezTo>
                    <a:pt x="11869" y="21600"/>
                    <a:pt x="11869" y="21600"/>
                    <a:pt x="11869" y="21600"/>
                  </a:cubicBezTo>
                  <a:cubicBezTo>
                    <a:pt x="11869" y="14874"/>
                    <a:pt x="11869" y="14874"/>
                    <a:pt x="11869" y="14874"/>
                  </a:cubicBezTo>
                  <a:cubicBezTo>
                    <a:pt x="15718" y="14874"/>
                    <a:pt x="15718" y="14874"/>
                    <a:pt x="15718" y="14874"/>
                  </a:cubicBezTo>
                  <a:cubicBezTo>
                    <a:pt x="15718" y="21600"/>
                    <a:pt x="15718" y="21600"/>
                    <a:pt x="15718" y="21600"/>
                  </a:cubicBezTo>
                  <a:cubicBezTo>
                    <a:pt x="18819" y="21600"/>
                    <a:pt x="18819" y="21600"/>
                    <a:pt x="18819" y="21600"/>
                  </a:cubicBezTo>
                  <a:cubicBezTo>
                    <a:pt x="18819" y="13192"/>
                    <a:pt x="18819" y="13192"/>
                    <a:pt x="18819" y="13192"/>
                  </a:cubicBezTo>
                  <a:cubicBezTo>
                    <a:pt x="21600" y="13192"/>
                    <a:pt x="21600" y="13192"/>
                    <a:pt x="21600" y="13192"/>
                  </a:cubicBezTo>
                  <a:cubicBezTo>
                    <a:pt x="17322" y="7889"/>
                    <a:pt x="17322" y="7889"/>
                    <a:pt x="17322" y="7889"/>
                  </a:cubicBezTo>
                  <a:cubicBezTo>
                    <a:pt x="17322" y="3880"/>
                    <a:pt x="17322" y="3880"/>
                    <a:pt x="17322" y="3880"/>
                  </a:cubicBezTo>
                  <a:cubicBezTo>
                    <a:pt x="17750" y="3880"/>
                    <a:pt x="17750" y="3880"/>
                    <a:pt x="17750" y="3880"/>
                  </a:cubicBezTo>
                  <a:cubicBezTo>
                    <a:pt x="17750" y="2845"/>
                    <a:pt x="17750" y="2845"/>
                    <a:pt x="17750" y="2845"/>
                  </a:cubicBezTo>
                  <a:cubicBezTo>
                    <a:pt x="14542" y="2845"/>
                    <a:pt x="14542" y="2845"/>
                    <a:pt x="14542" y="2845"/>
                  </a:cubicBezTo>
                  <a:cubicBezTo>
                    <a:pt x="14542" y="3880"/>
                    <a:pt x="14542" y="3880"/>
                    <a:pt x="14542" y="3880"/>
                  </a:cubicBezTo>
                  <a:cubicBezTo>
                    <a:pt x="14970" y="3880"/>
                    <a:pt x="14970" y="3880"/>
                    <a:pt x="14970" y="3880"/>
                  </a:cubicBezTo>
                  <a:cubicBezTo>
                    <a:pt x="14970" y="5173"/>
                    <a:pt x="14970" y="5173"/>
                    <a:pt x="14970" y="5173"/>
                  </a:cubicBezTo>
                  <a:cubicBezTo>
                    <a:pt x="10800" y="0"/>
                    <a:pt x="10800" y="0"/>
                    <a:pt x="10800" y="0"/>
                  </a:cubicBezTo>
                  <a:cubicBezTo>
                    <a:pt x="5453" y="6596"/>
                    <a:pt x="5453" y="6596"/>
                    <a:pt x="5453" y="6596"/>
                  </a:cubicBezTo>
                  <a:cubicBezTo>
                    <a:pt x="0" y="13192"/>
                    <a:pt x="0" y="13192"/>
                    <a:pt x="0" y="13192"/>
                  </a:cubicBezTo>
                  <a:cubicBezTo>
                    <a:pt x="2780" y="13192"/>
                    <a:pt x="2780" y="13192"/>
                    <a:pt x="2780" y="13192"/>
                  </a:cubicBezTo>
                  <a:cubicBezTo>
                    <a:pt x="2780" y="21600"/>
                    <a:pt x="2780" y="21600"/>
                    <a:pt x="2780" y="21600"/>
                  </a:cubicBezTo>
                  <a:close/>
                  <a:moveTo>
                    <a:pt x="10800" y="6337"/>
                  </a:moveTo>
                  <a:cubicBezTo>
                    <a:pt x="11441" y="6337"/>
                    <a:pt x="11976" y="6984"/>
                    <a:pt x="11976" y="7889"/>
                  </a:cubicBezTo>
                  <a:cubicBezTo>
                    <a:pt x="11976" y="8665"/>
                    <a:pt x="11441" y="9312"/>
                    <a:pt x="10800" y="9312"/>
                  </a:cubicBezTo>
                  <a:cubicBezTo>
                    <a:pt x="10051" y="9312"/>
                    <a:pt x="9516" y="8665"/>
                    <a:pt x="9516" y="7889"/>
                  </a:cubicBezTo>
                  <a:cubicBezTo>
                    <a:pt x="9516" y="6984"/>
                    <a:pt x="10051" y="6337"/>
                    <a:pt x="10800" y="6337"/>
                  </a:cubicBezTo>
                  <a:close/>
                  <a:moveTo>
                    <a:pt x="5774" y="15132"/>
                  </a:moveTo>
                  <a:cubicBezTo>
                    <a:pt x="8554" y="15132"/>
                    <a:pt x="8554" y="15132"/>
                    <a:pt x="8554" y="15132"/>
                  </a:cubicBezTo>
                  <a:cubicBezTo>
                    <a:pt x="8554" y="19013"/>
                    <a:pt x="8554" y="19013"/>
                    <a:pt x="8554" y="19013"/>
                  </a:cubicBezTo>
                  <a:cubicBezTo>
                    <a:pt x="5774" y="19013"/>
                    <a:pt x="5774" y="19013"/>
                    <a:pt x="5774" y="19013"/>
                  </a:cubicBezTo>
                  <a:lnTo>
                    <a:pt x="5774" y="15132"/>
                  </a:lnTo>
                  <a:close/>
                </a:path>
              </a:pathLst>
            </a:custGeom>
            <a:solidFill>
              <a:srgbClr val="C9DBE7"/>
            </a:solidFill>
            <a:ln w="9525" cap="flat" cmpd="sng">
              <a:noFill/>
              <a:prstDash val="solid"/>
              <a:round/>
            </a:ln>
          </p:spPr>
          <p:txBody>
            <a:bodyPr rtlCol="0" anchor="ctr"/>
            <a:lstStyle/>
            <a:p>
              <a:pPr algn="ctr"/>
            </a:p>
          </p:txBody>
        </p:sp>
        <p:sp>
          <p:nvSpPr>
            <p:cNvPr id="1411" name="曲线"/>
            <p:cNvSpPr/>
            <p:nvPr/>
          </p:nvSpPr>
          <p:spPr>
            <a:xfrm>
              <a:off x="6564951" y="3516552"/>
              <a:ext cx="1388663" cy="1286974"/>
            </a:xfrm>
            <a:custGeom>
              <a:avLst/>
              <a:gdLst>
                <a:gd name="T1" fmla="*/ 0 w 21600"/>
                <a:gd name="T2" fmla="*/ 0 h 21600"/>
                <a:gd name="T3" fmla="*/ 21600 w 21600"/>
                <a:gd name="T4" fmla="*/ 21600 h 21600"/>
              </a:gdLst>
              <a:ahLst/>
              <a:cxnLst/>
              <a:rect l="T1" t="T2" r="T3" b="T4"/>
              <a:pathLst>
                <a:path w="21600" h="21600">
                  <a:moveTo>
                    <a:pt x="3830" y="21513"/>
                  </a:moveTo>
                  <a:cubicBezTo>
                    <a:pt x="3830" y="9121"/>
                    <a:pt x="3830" y="9121"/>
                    <a:pt x="3830" y="9121"/>
                  </a:cubicBezTo>
                  <a:cubicBezTo>
                    <a:pt x="3830" y="8261"/>
                    <a:pt x="3830" y="8261"/>
                    <a:pt x="3830" y="8261"/>
                  </a:cubicBezTo>
                  <a:cubicBezTo>
                    <a:pt x="4564" y="8261"/>
                    <a:pt x="4564" y="8261"/>
                    <a:pt x="4564" y="8261"/>
                  </a:cubicBezTo>
                  <a:cubicBezTo>
                    <a:pt x="16464" y="8261"/>
                    <a:pt x="16464" y="8261"/>
                    <a:pt x="16464" y="8261"/>
                  </a:cubicBezTo>
                  <a:cubicBezTo>
                    <a:pt x="17198" y="8261"/>
                    <a:pt x="17198" y="8261"/>
                    <a:pt x="17198" y="8261"/>
                  </a:cubicBezTo>
                  <a:cubicBezTo>
                    <a:pt x="17198" y="9121"/>
                    <a:pt x="17198" y="9121"/>
                    <a:pt x="17198" y="9121"/>
                  </a:cubicBezTo>
                  <a:cubicBezTo>
                    <a:pt x="17198" y="21513"/>
                    <a:pt x="17198" y="21513"/>
                    <a:pt x="17198" y="21513"/>
                  </a:cubicBezTo>
                  <a:cubicBezTo>
                    <a:pt x="15649" y="21513"/>
                    <a:pt x="15649" y="21513"/>
                    <a:pt x="15649" y="21513"/>
                  </a:cubicBezTo>
                  <a:cubicBezTo>
                    <a:pt x="15649" y="9896"/>
                    <a:pt x="15649" y="9896"/>
                    <a:pt x="15649" y="9896"/>
                  </a:cubicBezTo>
                  <a:cubicBezTo>
                    <a:pt x="5298" y="9896"/>
                    <a:pt x="5298" y="9896"/>
                    <a:pt x="5298" y="9896"/>
                  </a:cubicBezTo>
                  <a:cubicBezTo>
                    <a:pt x="5298" y="21513"/>
                    <a:pt x="5298" y="21513"/>
                    <a:pt x="5298" y="21513"/>
                  </a:cubicBezTo>
                  <a:cubicBezTo>
                    <a:pt x="3830" y="21513"/>
                    <a:pt x="3830" y="21513"/>
                    <a:pt x="3830" y="21513"/>
                  </a:cubicBezTo>
                  <a:close/>
                  <a:moveTo>
                    <a:pt x="10759" y="21600"/>
                  </a:moveTo>
                  <a:cubicBezTo>
                    <a:pt x="11737" y="21600"/>
                    <a:pt x="11737" y="21600"/>
                    <a:pt x="11737" y="21600"/>
                  </a:cubicBezTo>
                  <a:cubicBezTo>
                    <a:pt x="11737" y="19190"/>
                    <a:pt x="11737" y="19190"/>
                    <a:pt x="11737" y="19190"/>
                  </a:cubicBezTo>
                  <a:cubicBezTo>
                    <a:pt x="10759" y="19190"/>
                    <a:pt x="10759" y="19190"/>
                    <a:pt x="10759" y="19190"/>
                  </a:cubicBezTo>
                  <a:cubicBezTo>
                    <a:pt x="10759" y="21600"/>
                    <a:pt x="10759" y="21600"/>
                    <a:pt x="10759" y="21600"/>
                  </a:cubicBezTo>
                  <a:close/>
                  <a:moveTo>
                    <a:pt x="9455" y="21600"/>
                  </a:moveTo>
                  <a:cubicBezTo>
                    <a:pt x="10433" y="21600"/>
                    <a:pt x="10433" y="21600"/>
                    <a:pt x="10433" y="21600"/>
                  </a:cubicBezTo>
                  <a:cubicBezTo>
                    <a:pt x="10433" y="19190"/>
                    <a:pt x="10433" y="19190"/>
                    <a:pt x="10433" y="19190"/>
                  </a:cubicBezTo>
                  <a:cubicBezTo>
                    <a:pt x="9455" y="19190"/>
                    <a:pt x="9455" y="19190"/>
                    <a:pt x="9455" y="19190"/>
                  </a:cubicBezTo>
                  <a:cubicBezTo>
                    <a:pt x="9455" y="21600"/>
                    <a:pt x="9455" y="21600"/>
                    <a:pt x="9455" y="21600"/>
                  </a:cubicBezTo>
                  <a:close/>
                  <a:moveTo>
                    <a:pt x="1548" y="18071"/>
                  </a:moveTo>
                  <a:cubicBezTo>
                    <a:pt x="1548" y="16522"/>
                    <a:pt x="1548" y="16522"/>
                    <a:pt x="1548" y="16522"/>
                  </a:cubicBezTo>
                  <a:cubicBezTo>
                    <a:pt x="2771" y="16522"/>
                    <a:pt x="2771" y="16522"/>
                    <a:pt x="2771" y="16522"/>
                  </a:cubicBezTo>
                  <a:cubicBezTo>
                    <a:pt x="2771" y="14973"/>
                    <a:pt x="2771" y="14973"/>
                    <a:pt x="2771" y="14973"/>
                  </a:cubicBezTo>
                  <a:cubicBezTo>
                    <a:pt x="1548" y="14973"/>
                    <a:pt x="1548" y="14973"/>
                    <a:pt x="1548" y="14973"/>
                  </a:cubicBezTo>
                  <a:cubicBezTo>
                    <a:pt x="1548" y="13510"/>
                    <a:pt x="1548" y="13510"/>
                    <a:pt x="1548" y="13510"/>
                  </a:cubicBezTo>
                  <a:cubicBezTo>
                    <a:pt x="2771" y="13510"/>
                    <a:pt x="2771" y="13510"/>
                    <a:pt x="2771" y="13510"/>
                  </a:cubicBezTo>
                  <a:cubicBezTo>
                    <a:pt x="2771" y="11961"/>
                    <a:pt x="2771" y="11961"/>
                    <a:pt x="2771" y="11961"/>
                  </a:cubicBezTo>
                  <a:cubicBezTo>
                    <a:pt x="1548" y="11961"/>
                    <a:pt x="1548" y="11961"/>
                    <a:pt x="1548" y="11961"/>
                  </a:cubicBezTo>
                  <a:cubicBezTo>
                    <a:pt x="1548" y="10498"/>
                    <a:pt x="1548" y="10498"/>
                    <a:pt x="1548" y="10498"/>
                  </a:cubicBezTo>
                  <a:cubicBezTo>
                    <a:pt x="2771" y="10498"/>
                    <a:pt x="2771" y="10498"/>
                    <a:pt x="2771" y="10498"/>
                  </a:cubicBezTo>
                  <a:cubicBezTo>
                    <a:pt x="2771" y="8949"/>
                    <a:pt x="2771" y="8949"/>
                    <a:pt x="2771" y="8949"/>
                  </a:cubicBezTo>
                  <a:cubicBezTo>
                    <a:pt x="1548" y="8949"/>
                    <a:pt x="1548" y="8949"/>
                    <a:pt x="1548" y="8949"/>
                  </a:cubicBezTo>
                  <a:cubicBezTo>
                    <a:pt x="1548" y="7486"/>
                    <a:pt x="1548" y="7486"/>
                    <a:pt x="1548" y="7486"/>
                  </a:cubicBezTo>
                  <a:cubicBezTo>
                    <a:pt x="6113" y="7486"/>
                    <a:pt x="6113" y="7486"/>
                    <a:pt x="6113" y="7486"/>
                  </a:cubicBezTo>
                  <a:cubicBezTo>
                    <a:pt x="6113" y="5937"/>
                    <a:pt x="6113" y="5937"/>
                    <a:pt x="6113" y="5937"/>
                  </a:cubicBezTo>
                  <a:cubicBezTo>
                    <a:pt x="1548" y="5937"/>
                    <a:pt x="1548" y="5937"/>
                    <a:pt x="1548" y="5937"/>
                  </a:cubicBezTo>
                  <a:cubicBezTo>
                    <a:pt x="1548" y="4819"/>
                    <a:pt x="1548" y="4819"/>
                    <a:pt x="1548" y="4819"/>
                  </a:cubicBezTo>
                  <a:cubicBezTo>
                    <a:pt x="6113" y="4819"/>
                    <a:pt x="6113" y="4819"/>
                    <a:pt x="6113" y="4819"/>
                  </a:cubicBezTo>
                  <a:cubicBezTo>
                    <a:pt x="6113" y="3184"/>
                    <a:pt x="6113" y="3184"/>
                    <a:pt x="6113" y="3184"/>
                  </a:cubicBezTo>
                  <a:cubicBezTo>
                    <a:pt x="733" y="3184"/>
                    <a:pt x="733" y="3184"/>
                    <a:pt x="733" y="3184"/>
                  </a:cubicBezTo>
                  <a:cubicBezTo>
                    <a:pt x="0" y="3184"/>
                    <a:pt x="0" y="3184"/>
                    <a:pt x="0" y="3184"/>
                  </a:cubicBezTo>
                  <a:cubicBezTo>
                    <a:pt x="0" y="3958"/>
                    <a:pt x="0" y="3958"/>
                    <a:pt x="0" y="3958"/>
                  </a:cubicBezTo>
                  <a:cubicBezTo>
                    <a:pt x="0" y="21513"/>
                    <a:pt x="0" y="21513"/>
                    <a:pt x="0" y="21513"/>
                  </a:cubicBezTo>
                  <a:cubicBezTo>
                    <a:pt x="1548" y="21513"/>
                    <a:pt x="1548" y="21513"/>
                    <a:pt x="1548" y="21513"/>
                  </a:cubicBezTo>
                  <a:cubicBezTo>
                    <a:pt x="1548" y="19620"/>
                    <a:pt x="1548" y="19620"/>
                    <a:pt x="1548" y="19620"/>
                  </a:cubicBezTo>
                  <a:cubicBezTo>
                    <a:pt x="2771" y="19620"/>
                    <a:pt x="2771" y="19620"/>
                    <a:pt x="2771" y="19620"/>
                  </a:cubicBezTo>
                  <a:cubicBezTo>
                    <a:pt x="2771" y="18071"/>
                    <a:pt x="2771" y="18071"/>
                    <a:pt x="2771" y="18071"/>
                  </a:cubicBezTo>
                  <a:cubicBezTo>
                    <a:pt x="1548" y="18071"/>
                    <a:pt x="1548" y="18071"/>
                    <a:pt x="1548" y="18071"/>
                  </a:cubicBezTo>
                  <a:close/>
                  <a:moveTo>
                    <a:pt x="16383" y="6023"/>
                  </a:moveTo>
                  <a:cubicBezTo>
                    <a:pt x="17279" y="6023"/>
                    <a:pt x="17279" y="6023"/>
                    <a:pt x="17279" y="6023"/>
                  </a:cubicBezTo>
                  <a:cubicBezTo>
                    <a:pt x="17279" y="7228"/>
                    <a:pt x="17279" y="7228"/>
                    <a:pt x="17279" y="7228"/>
                  </a:cubicBezTo>
                  <a:cubicBezTo>
                    <a:pt x="16383" y="7228"/>
                    <a:pt x="16383" y="7228"/>
                    <a:pt x="16383" y="7228"/>
                  </a:cubicBezTo>
                  <a:cubicBezTo>
                    <a:pt x="16383" y="6023"/>
                    <a:pt x="16383" y="6023"/>
                    <a:pt x="16383" y="6023"/>
                  </a:cubicBezTo>
                  <a:close/>
                  <a:moveTo>
                    <a:pt x="11900" y="6023"/>
                  </a:moveTo>
                  <a:cubicBezTo>
                    <a:pt x="12226" y="6023"/>
                    <a:pt x="12470" y="6023"/>
                    <a:pt x="12796" y="6023"/>
                  </a:cubicBezTo>
                  <a:cubicBezTo>
                    <a:pt x="12796" y="6454"/>
                    <a:pt x="12796" y="6884"/>
                    <a:pt x="12796" y="7228"/>
                  </a:cubicBezTo>
                  <a:cubicBezTo>
                    <a:pt x="12470" y="7228"/>
                    <a:pt x="12226" y="7228"/>
                    <a:pt x="11900" y="7228"/>
                  </a:cubicBezTo>
                  <a:cubicBezTo>
                    <a:pt x="11900" y="6884"/>
                    <a:pt x="11900" y="6454"/>
                    <a:pt x="11900" y="6023"/>
                  </a:cubicBezTo>
                  <a:close/>
                  <a:moveTo>
                    <a:pt x="13367" y="6023"/>
                  </a:moveTo>
                  <a:cubicBezTo>
                    <a:pt x="13693" y="6023"/>
                    <a:pt x="14019" y="6023"/>
                    <a:pt x="14264" y="6023"/>
                  </a:cubicBezTo>
                  <a:cubicBezTo>
                    <a:pt x="14264" y="6454"/>
                    <a:pt x="14264" y="6884"/>
                    <a:pt x="14264" y="7228"/>
                  </a:cubicBezTo>
                  <a:cubicBezTo>
                    <a:pt x="14019" y="7228"/>
                    <a:pt x="13693" y="7228"/>
                    <a:pt x="13367" y="7228"/>
                  </a:cubicBezTo>
                  <a:cubicBezTo>
                    <a:pt x="13367" y="6884"/>
                    <a:pt x="13367" y="6454"/>
                    <a:pt x="13367" y="6023"/>
                  </a:cubicBezTo>
                  <a:close/>
                  <a:moveTo>
                    <a:pt x="14916" y="6023"/>
                  </a:moveTo>
                  <a:cubicBezTo>
                    <a:pt x="15160" y="6023"/>
                    <a:pt x="15486" y="6023"/>
                    <a:pt x="15812" y="6023"/>
                  </a:cubicBezTo>
                  <a:cubicBezTo>
                    <a:pt x="15812" y="6454"/>
                    <a:pt x="15812" y="6884"/>
                    <a:pt x="15812" y="7228"/>
                  </a:cubicBezTo>
                  <a:cubicBezTo>
                    <a:pt x="15486" y="7228"/>
                    <a:pt x="15160" y="7228"/>
                    <a:pt x="14916" y="7228"/>
                  </a:cubicBezTo>
                  <a:cubicBezTo>
                    <a:pt x="14916" y="6884"/>
                    <a:pt x="14916" y="6454"/>
                    <a:pt x="14916" y="6023"/>
                  </a:cubicBezTo>
                  <a:close/>
                  <a:moveTo>
                    <a:pt x="16383" y="4044"/>
                  </a:moveTo>
                  <a:cubicBezTo>
                    <a:pt x="17279" y="4044"/>
                    <a:pt x="17279" y="4044"/>
                    <a:pt x="17279" y="4044"/>
                  </a:cubicBezTo>
                  <a:cubicBezTo>
                    <a:pt x="17279" y="5249"/>
                    <a:pt x="17279" y="5249"/>
                    <a:pt x="17279" y="5249"/>
                  </a:cubicBezTo>
                  <a:cubicBezTo>
                    <a:pt x="16383" y="5249"/>
                    <a:pt x="16383" y="5249"/>
                    <a:pt x="16383" y="5249"/>
                  </a:cubicBezTo>
                  <a:cubicBezTo>
                    <a:pt x="16383" y="4044"/>
                    <a:pt x="16383" y="4044"/>
                    <a:pt x="16383" y="4044"/>
                  </a:cubicBezTo>
                  <a:close/>
                  <a:moveTo>
                    <a:pt x="11900" y="4044"/>
                  </a:moveTo>
                  <a:cubicBezTo>
                    <a:pt x="12226" y="4044"/>
                    <a:pt x="12470" y="4044"/>
                    <a:pt x="12796" y="4044"/>
                  </a:cubicBezTo>
                  <a:cubicBezTo>
                    <a:pt x="12796" y="4388"/>
                    <a:pt x="12796" y="4819"/>
                    <a:pt x="12796" y="5249"/>
                  </a:cubicBezTo>
                  <a:cubicBezTo>
                    <a:pt x="12470" y="5249"/>
                    <a:pt x="12226" y="5249"/>
                    <a:pt x="11900" y="5249"/>
                  </a:cubicBezTo>
                  <a:cubicBezTo>
                    <a:pt x="11900" y="4819"/>
                    <a:pt x="11900" y="4388"/>
                    <a:pt x="11900" y="4044"/>
                  </a:cubicBezTo>
                  <a:close/>
                  <a:moveTo>
                    <a:pt x="13367" y="4044"/>
                  </a:moveTo>
                  <a:cubicBezTo>
                    <a:pt x="13693" y="4044"/>
                    <a:pt x="14019" y="4044"/>
                    <a:pt x="14264" y="4044"/>
                  </a:cubicBezTo>
                  <a:cubicBezTo>
                    <a:pt x="14264" y="4388"/>
                    <a:pt x="14264" y="4819"/>
                    <a:pt x="14264" y="5249"/>
                  </a:cubicBezTo>
                  <a:cubicBezTo>
                    <a:pt x="14019" y="5249"/>
                    <a:pt x="13693" y="5249"/>
                    <a:pt x="13367" y="5249"/>
                  </a:cubicBezTo>
                  <a:cubicBezTo>
                    <a:pt x="13367" y="4819"/>
                    <a:pt x="13367" y="4388"/>
                    <a:pt x="13367" y="4044"/>
                  </a:cubicBezTo>
                  <a:close/>
                  <a:moveTo>
                    <a:pt x="14916" y="4044"/>
                  </a:moveTo>
                  <a:cubicBezTo>
                    <a:pt x="15160" y="4044"/>
                    <a:pt x="15486" y="4044"/>
                    <a:pt x="15812" y="4044"/>
                  </a:cubicBezTo>
                  <a:cubicBezTo>
                    <a:pt x="15812" y="4388"/>
                    <a:pt x="15812" y="4819"/>
                    <a:pt x="15812" y="5249"/>
                  </a:cubicBezTo>
                  <a:cubicBezTo>
                    <a:pt x="15486" y="5249"/>
                    <a:pt x="15160" y="5249"/>
                    <a:pt x="14916" y="5249"/>
                  </a:cubicBezTo>
                  <a:cubicBezTo>
                    <a:pt x="14916" y="4819"/>
                    <a:pt x="14916" y="4388"/>
                    <a:pt x="14916" y="4044"/>
                  </a:cubicBezTo>
                  <a:close/>
                  <a:moveTo>
                    <a:pt x="6439" y="15231"/>
                  </a:moveTo>
                  <a:cubicBezTo>
                    <a:pt x="6439" y="16522"/>
                    <a:pt x="6439" y="16522"/>
                    <a:pt x="6439" y="16522"/>
                  </a:cubicBezTo>
                  <a:cubicBezTo>
                    <a:pt x="7335" y="16522"/>
                    <a:pt x="7335" y="16522"/>
                    <a:pt x="7335" y="16522"/>
                  </a:cubicBezTo>
                  <a:cubicBezTo>
                    <a:pt x="7335" y="15231"/>
                    <a:pt x="7335" y="15231"/>
                    <a:pt x="7335" y="15231"/>
                  </a:cubicBezTo>
                  <a:cubicBezTo>
                    <a:pt x="6439" y="15231"/>
                    <a:pt x="6439" y="15231"/>
                    <a:pt x="6439" y="15231"/>
                  </a:cubicBezTo>
                  <a:close/>
                  <a:moveTo>
                    <a:pt x="13856" y="17297"/>
                  </a:moveTo>
                  <a:cubicBezTo>
                    <a:pt x="13856" y="18501"/>
                    <a:pt x="13856" y="18501"/>
                    <a:pt x="13856" y="18501"/>
                  </a:cubicBezTo>
                  <a:cubicBezTo>
                    <a:pt x="14753" y="18501"/>
                    <a:pt x="14753" y="18501"/>
                    <a:pt x="14753" y="18501"/>
                  </a:cubicBezTo>
                  <a:cubicBezTo>
                    <a:pt x="14753" y="17297"/>
                    <a:pt x="14753" y="17297"/>
                    <a:pt x="14753" y="17297"/>
                  </a:cubicBezTo>
                  <a:cubicBezTo>
                    <a:pt x="13856" y="17297"/>
                    <a:pt x="13856" y="17297"/>
                    <a:pt x="13856" y="17297"/>
                  </a:cubicBezTo>
                  <a:close/>
                  <a:moveTo>
                    <a:pt x="7906" y="17297"/>
                  </a:moveTo>
                  <a:cubicBezTo>
                    <a:pt x="7906" y="17641"/>
                    <a:pt x="7906" y="18071"/>
                    <a:pt x="7906" y="18501"/>
                  </a:cubicBezTo>
                  <a:cubicBezTo>
                    <a:pt x="8232" y="18501"/>
                    <a:pt x="8476" y="18501"/>
                    <a:pt x="8803" y="18501"/>
                  </a:cubicBezTo>
                  <a:cubicBezTo>
                    <a:pt x="8803" y="18071"/>
                    <a:pt x="8803" y="17641"/>
                    <a:pt x="8803" y="17297"/>
                  </a:cubicBezTo>
                  <a:cubicBezTo>
                    <a:pt x="8476" y="17297"/>
                    <a:pt x="8232" y="17297"/>
                    <a:pt x="7906" y="17297"/>
                  </a:cubicBezTo>
                  <a:close/>
                  <a:moveTo>
                    <a:pt x="9373" y="17297"/>
                  </a:moveTo>
                  <a:cubicBezTo>
                    <a:pt x="9373" y="17641"/>
                    <a:pt x="9373" y="18071"/>
                    <a:pt x="9373" y="18501"/>
                  </a:cubicBezTo>
                  <a:cubicBezTo>
                    <a:pt x="9699" y="18501"/>
                    <a:pt x="10025" y="18501"/>
                    <a:pt x="10270" y="18501"/>
                  </a:cubicBezTo>
                  <a:cubicBezTo>
                    <a:pt x="10270" y="18071"/>
                    <a:pt x="10270" y="17641"/>
                    <a:pt x="10270" y="17297"/>
                  </a:cubicBezTo>
                  <a:cubicBezTo>
                    <a:pt x="10025" y="17297"/>
                    <a:pt x="9699" y="17297"/>
                    <a:pt x="9373" y="17297"/>
                  </a:cubicBezTo>
                  <a:close/>
                  <a:moveTo>
                    <a:pt x="10840" y="17297"/>
                  </a:moveTo>
                  <a:cubicBezTo>
                    <a:pt x="10840" y="17641"/>
                    <a:pt x="10840" y="18071"/>
                    <a:pt x="10840" y="18501"/>
                  </a:cubicBezTo>
                  <a:cubicBezTo>
                    <a:pt x="11166" y="18501"/>
                    <a:pt x="11492" y="18501"/>
                    <a:pt x="11737" y="18501"/>
                  </a:cubicBezTo>
                  <a:cubicBezTo>
                    <a:pt x="11737" y="18071"/>
                    <a:pt x="11737" y="17641"/>
                    <a:pt x="11737" y="17297"/>
                  </a:cubicBezTo>
                  <a:cubicBezTo>
                    <a:pt x="11492" y="17297"/>
                    <a:pt x="11166" y="17297"/>
                    <a:pt x="10840" y="17297"/>
                  </a:cubicBezTo>
                  <a:close/>
                  <a:moveTo>
                    <a:pt x="12389" y="17297"/>
                  </a:moveTo>
                  <a:cubicBezTo>
                    <a:pt x="12389" y="17641"/>
                    <a:pt x="12389" y="18071"/>
                    <a:pt x="12389" y="18501"/>
                  </a:cubicBezTo>
                  <a:cubicBezTo>
                    <a:pt x="12633" y="18501"/>
                    <a:pt x="12960" y="18501"/>
                    <a:pt x="13286" y="18501"/>
                  </a:cubicBezTo>
                  <a:cubicBezTo>
                    <a:pt x="13286" y="18071"/>
                    <a:pt x="13286" y="17641"/>
                    <a:pt x="13286" y="17297"/>
                  </a:cubicBezTo>
                  <a:cubicBezTo>
                    <a:pt x="12960" y="17297"/>
                    <a:pt x="12633" y="17297"/>
                    <a:pt x="12389" y="17297"/>
                  </a:cubicBezTo>
                  <a:close/>
                  <a:moveTo>
                    <a:pt x="6439" y="17297"/>
                  </a:moveTo>
                  <a:cubicBezTo>
                    <a:pt x="6439" y="18501"/>
                    <a:pt x="6439" y="18501"/>
                    <a:pt x="6439" y="18501"/>
                  </a:cubicBezTo>
                  <a:cubicBezTo>
                    <a:pt x="7335" y="18501"/>
                    <a:pt x="7335" y="18501"/>
                    <a:pt x="7335" y="18501"/>
                  </a:cubicBezTo>
                  <a:cubicBezTo>
                    <a:pt x="7335" y="17297"/>
                    <a:pt x="7335" y="17297"/>
                    <a:pt x="7335" y="17297"/>
                  </a:cubicBezTo>
                  <a:cubicBezTo>
                    <a:pt x="6439" y="17297"/>
                    <a:pt x="6439" y="17297"/>
                    <a:pt x="6439" y="17297"/>
                  </a:cubicBezTo>
                  <a:close/>
                  <a:moveTo>
                    <a:pt x="13856" y="15231"/>
                  </a:moveTo>
                  <a:cubicBezTo>
                    <a:pt x="13856" y="16522"/>
                    <a:pt x="13856" y="16522"/>
                    <a:pt x="13856" y="16522"/>
                  </a:cubicBezTo>
                  <a:cubicBezTo>
                    <a:pt x="14753" y="16522"/>
                    <a:pt x="14753" y="16522"/>
                    <a:pt x="14753" y="16522"/>
                  </a:cubicBezTo>
                  <a:cubicBezTo>
                    <a:pt x="14753" y="15231"/>
                    <a:pt x="14753" y="15231"/>
                    <a:pt x="14753" y="15231"/>
                  </a:cubicBezTo>
                  <a:cubicBezTo>
                    <a:pt x="13856" y="15231"/>
                    <a:pt x="13856" y="15231"/>
                    <a:pt x="13856" y="15231"/>
                  </a:cubicBezTo>
                  <a:close/>
                  <a:moveTo>
                    <a:pt x="7906" y="15231"/>
                  </a:moveTo>
                  <a:cubicBezTo>
                    <a:pt x="7906" y="15662"/>
                    <a:pt x="7906" y="16092"/>
                    <a:pt x="7906" y="16522"/>
                  </a:cubicBezTo>
                  <a:cubicBezTo>
                    <a:pt x="8232" y="16522"/>
                    <a:pt x="8476" y="16522"/>
                    <a:pt x="8803" y="16522"/>
                  </a:cubicBezTo>
                  <a:cubicBezTo>
                    <a:pt x="8803" y="16092"/>
                    <a:pt x="8803" y="15662"/>
                    <a:pt x="8803" y="15231"/>
                  </a:cubicBezTo>
                  <a:cubicBezTo>
                    <a:pt x="8476" y="15231"/>
                    <a:pt x="8232" y="15231"/>
                    <a:pt x="7906" y="15231"/>
                  </a:cubicBezTo>
                  <a:close/>
                  <a:moveTo>
                    <a:pt x="9373" y="15231"/>
                  </a:moveTo>
                  <a:cubicBezTo>
                    <a:pt x="9373" y="15662"/>
                    <a:pt x="9373" y="16092"/>
                    <a:pt x="9373" y="16522"/>
                  </a:cubicBezTo>
                  <a:cubicBezTo>
                    <a:pt x="9699" y="16522"/>
                    <a:pt x="10025" y="16522"/>
                    <a:pt x="10270" y="16522"/>
                  </a:cubicBezTo>
                  <a:cubicBezTo>
                    <a:pt x="10270" y="16092"/>
                    <a:pt x="10270" y="15662"/>
                    <a:pt x="10270" y="15231"/>
                  </a:cubicBezTo>
                  <a:cubicBezTo>
                    <a:pt x="10025" y="15231"/>
                    <a:pt x="9699" y="15231"/>
                    <a:pt x="9373" y="15231"/>
                  </a:cubicBezTo>
                  <a:close/>
                  <a:moveTo>
                    <a:pt x="10840" y="15231"/>
                  </a:moveTo>
                  <a:cubicBezTo>
                    <a:pt x="10840" y="15662"/>
                    <a:pt x="10840" y="16092"/>
                    <a:pt x="10840" y="16522"/>
                  </a:cubicBezTo>
                  <a:cubicBezTo>
                    <a:pt x="11166" y="16522"/>
                    <a:pt x="11492" y="16522"/>
                    <a:pt x="11737" y="16522"/>
                  </a:cubicBezTo>
                  <a:cubicBezTo>
                    <a:pt x="11737" y="16092"/>
                    <a:pt x="11737" y="15662"/>
                    <a:pt x="11737" y="15231"/>
                  </a:cubicBezTo>
                  <a:cubicBezTo>
                    <a:pt x="11492" y="15231"/>
                    <a:pt x="11166" y="15231"/>
                    <a:pt x="10840" y="15231"/>
                  </a:cubicBezTo>
                  <a:close/>
                  <a:moveTo>
                    <a:pt x="12389" y="15231"/>
                  </a:moveTo>
                  <a:cubicBezTo>
                    <a:pt x="12389" y="15662"/>
                    <a:pt x="12389" y="16092"/>
                    <a:pt x="12389" y="16522"/>
                  </a:cubicBezTo>
                  <a:cubicBezTo>
                    <a:pt x="12633" y="16522"/>
                    <a:pt x="12960" y="16522"/>
                    <a:pt x="13286" y="16522"/>
                  </a:cubicBezTo>
                  <a:cubicBezTo>
                    <a:pt x="13286" y="16092"/>
                    <a:pt x="13286" y="15662"/>
                    <a:pt x="13286" y="15231"/>
                  </a:cubicBezTo>
                  <a:cubicBezTo>
                    <a:pt x="12960" y="15231"/>
                    <a:pt x="12633" y="15231"/>
                    <a:pt x="12389" y="15231"/>
                  </a:cubicBezTo>
                  <a:close/>
                  <a:moveTo>
                    <a:pt x="6439" y="11101"/>
                  </a:moveTo>
                  <a:cubicBezTo>
                    <a:pt x="6439" y="12305"/>
                    <a:pt x="6439" y="12305"/>
                    <a:pt x="6439" y="12305"/>
                  </a:cubicBezTo>
                  <a:cubicBezTo>
                    <a:pt x="7335" y="12305"/>
                    <a:pt x="7335" y="12305"/>
                    <a:pt x="7335" y="12305"/>
                  </a:cubicBezTo>
                  <a:cubicBezTo>
                    <a:pt x="7335" y="11101"/>
                    <a:pt x="7335" y="11101"/>
                    <a:pt x="7335" y="11101"/>
                  </a:cubicBezTo>
                  <a:cubicBezTo>
                    <a:pt x="6439" y="11101"/>
                    <a:pt x="6439" y="11101"/>
                    <a:pt x="6439" y="11101"/>
                  </a:cubicBezTo>
                  <a:close/>
                  <a:moveTo>
                    <a:pt x="13856" y="13080"/>
                  </a:moveTo>
                  <a:cubicBezTo>
                    <a:pt x="13856" y="14371"/>
                    <a:pt x="13856" y="14371"/>
                    <a:pt x="13856" y="14371"/>
                  </a:cubicBezTo>
                  <a:cubicBezTo>
                    <a:pt x="14753" y="14371"/>
                    <a:pt x="14753" y="14371"/>
                    <a:pt x="14753" y="14371"/>
                  </a:cubicBezTo>
                  <a:cubicBezTo>
                    <a:pt x="14753" y="13080"/>
                    <a:pt x="14753" y="13080"/>
                    <a:pt x="14753" y="13080"/>
                  </a:cubicBezTo>
                  <a:cubicBezTo>
                    <a:pt x="13856" y="13080"/>
                    <a:pt x="13856" y="13080"/>
                    <a:pt x="13856" y="13080"/>
                  </a:cubicBezTo>
                  <a:close/>
                  <a:moveTo>
                    <a:pt x="7906" y="13080"/>
                  </a:moveTo>
                  <a:cubicBezTo>
                    <a:pt x="7906" y="13510"/>
                    <a:pt x="7906" y="13941"/>
                    <a:pt x="7906" y="14371"/>
                  </a:cubicBezTo>
                  <a:cubicBezTo>
                    <a:pt x="8232" y="14371"/>
                    <a:pt x="8476" y="14371"/>
                    <a:pt x="8803" y="14371"/>
                  </a:cubicBezTo>
                  <a:cubicBezTo>
                    <a:pt x="8803" y="13941"/>
                    <a:pt x="8803" y="13510"/>
                    <a:pt x="8803" y="13080"/>
                  </a:cubicBezTo>
                  <a:cubicBezTo>
                    <a:pt x="8476" y="13080"/>
                    <a:pt x="8232" y="13080"/>
                    <a:pt x="7906" y="13080"/>
                  </a:cubicBezTo>
                  <a:close/>
                  <a:moveTo>
                    <a:pt x="9373" y="13080"/>
                  </a:moveTo>
                  <a:cubicBezTo>
                    <a:pt x="9373" y="13510"/>
                    <a:pt x="9373" y="13941"/>
                    <a:pt x="9373" y="14371"/>
                  </a:cubicBezTo>
                  <a:cubicBezTo>
                    <a:pt x="9699" y="14371"/>
                    <a:pt x="10025" y="14371"/>
                    <a:pt x="10270" y="14371"/>
                  </a:cubicBezTo>
                  <a:cubicBezTo>
                    <a:pt x="10270" y="13941"/>
                    <a:pt x="10270" y="13510"/>
                    <a:pt x="10270" y="13080"/>
                  </a:cubicBezTo>
                  <a:cubicBezTo>
                    <a:pt x="10025" y="13080"/>
                    <a:pt x="9699" y="13080"/>
                    <a:pt x="9373" y="13080"/>
                  </a:cubicBezTo>
                  <a:close/>
                  <a:moveTo>
                    <a:pt x="10840" y="13080"/>
                  </a:moveTo>
                  <a:cubicBezTo>
                    <a:pt x="10840" y="13510"/>
                    <a:pt x="10840" y="13941"/>
                    <a:pt x="10840" y="14371"/>
                  </a:cubicBezTo>
                  <a:cubicBezTo>
                    <a:pt x="11166" y="14371"/>
                    <a:pt x="11492" y="14371"/>
                    <a:pt x="11737" y="14371"/>
                  </a:cubicBezTo>
                  <a:cubicBezTo>
                    <a:pt x="11737" y="13941"/>
                    <a:pt x="11737" y="13510"/>
                    <a:pt x="11737" y="13080"/>
                  </a:cubicBezTo>
                  <a:cubicBezTo>
                    <a:pt x="11492" y="13080"/>
                    <a:pt x="11166" y="13080"/>
                    <a:pt x="10840" y="13080"/>
                  </a:cubicBezTo>
                  <a:close/>
                  <a:moveTo>
                    <a:pt x="12389" y="13080"/>
                  </a:moveTo>
                  <a:cubicBezTo>
                    <a:pt x="12389" y="13510"/>
                    <a:pt x="12389" y="13941"/>
                    <a:pt x="12389" y="14371"/>
                  </a:cubicBezTo>
                  <a:cubicBezTo>
                    <a:pt x="12633" y="14371"/>
                    <a:pt x="12960" y="14371"/>
                    <a:pt x="13286" y="14371"/>
                  </a:cubicBezTo>
                  <a:cubicBezTo>
                    <a:pt x="13286" y="13941"/>
                    <a:pt x="13286" y="13510"/>
                    <a:pt x="13286" y="13080"/>
                  </a:cubicBezTo>
                  <a:cubicBezTo>
                    <a:pt x="12960" y="13080"/>
                    <a:pt x="12633" y="13080"/>
                    <a:pt x="12389" y="13080"/>
                  </a:cubicBezTo>
                  <a:close/>
                  <a:moveTo>
                    <a:pt x="6439" y="13080"/>
                  </a:moveTo>
                  <a:cubicBezTo>
                    <a:pt x="6439" y="14371"/>
                    <a:pt x="6439" y="14371"/>
                    <a:pt x="6439" y="14371"/>
                  </a:cubicBezTo>
                  <a:cubicBezTo>
                    <a:pt x="7335" y="14371"/>
                    <a:pt x="7335" y="14371"/>
                    <a:pt x="7335" y="14371"/>
                  </a:cubicBezTo>
                  <a:cubicBezTo>
                    <a:pt x="7335" y="13080"/>
                    <a:pt x="7335" y="13080"/>
                    <a:pt x="7335" y="13080"/>
                  </a:cubicBezTo>
                  <a:cubicBezTo>
                    <a:pt x="6439" y="13080"/>
                    <a:pt x="6439" y="13080"/>
                    <a:pt x="6439" y="13080"/>
                  </a:cubicBezTo>
                  <a:close/>
                  <a:moveTo>
                    <a:pt x="13856" y="11101"/>
                  </a:moveTo>
                  <a:cubicBezTo>
                    <a:pt x="13856" y="12305"/>
                    <a:pt x="13856" y="12305"/>
                    <a:pt x="13856" y="12305"/>
                  </a:cubicBezTo>
                  <a:cubicBezTo>
                    <a:pt x="14753" y="12305"/>
                    <a:pt x="14753" y="12305"/>
                    <a:pt x="14753" y="12305"/>
                  </a:cubicBezTo>
                  <a:cubicBezTo>
                    <a:pt x="14753" y="11101"/>
                    <a:pt x="14753" y="11101"/>
                    <a:pt x="14753" y="11101"/>
                  </a:cubicBezTo>
                  <a:cubicBezTo>
                    <a:pt x="13856" y="11101"/>
                    <a:pt x="13856" y="11101"/>
                    <a:pt x="13856" y="11101"/>
                  </a:cubicBezTo>
                  <a:close/>
                  <a:moveTo>
                    <a:pt x="7906" y="11101"/>
                  </a:moveTo>
                  <a:cubicBezTo>
                    <a:pt x="7906" y="11531"/>
                    <a:pt x="7906" y="11961"/>
                    <a:pt x="7906" y="12305"/>
                  </a:cubicBezTo>
                  <a:cubicBezTo>
                    <a:pt x="8232" y="12305"/>
                    <a:pt x="8476" y="12305"/>
                    <a:pt x="8803" y="12305"/>
                  </a:cubicBezTo>
                  <a:cubicBezTo>
                    <a:pt x="8803" y="11961"/>
                    <a:pt x="8803" y="11531"/>
                    <a:pt x="8803" y="11101"/>
                  </a:cubicBezTo>
                  <a:cubicBezTo>
                    <a:pt x="8476" y="11101"/>
                    <a:pt x="8232" y="11101"/>
                    <a:pt x="7906" y="11101"/>
                  </a:cubicBezTo>
                  <a:close/>
                  <a:moveTo>
                    <a:pt x="9373" y="11101"/>
                  </a:moveTo>
                  <a:cubicBezTo>
                    <a:pt x="9373" y="11531"/>
                    <a:pt x="9373" y="11961"/>
                    <a:pt x="9373" y="12305"/>
                  </a:cubicBezTo>
                  <a:cubicBezTo>
                    <a:pt x="9699" y="12305"/>
                    <a:pt x="10025" y="12305"/>
                    <a:pt x="10270" y="12305"/>
                  </a:cubicBezTo>
                  <a:cubicBezTo>
                    <a:pt x="10270" y="11961"/>
                    <a:pt x="10270" y="11531"/>
                    <a:pt x="10270" y="11101"/>
                  </a:cubicBezTo>
                  <a:cubicBezTo>
                    <a:pt x="10025" y="11101"/>
                    <a:pt x="9699" y="11101"/>
                    <a:pt x="9373" y="11101"/>
                  </a:cubicBezTo>
                  <a:close/>
                  <a:moveTo>
                    <a:pt x="10840" y="11101"/>
                  </a:moveTo>
                  <a:cubicBezTo>
                    <a:pt x="10840" y="11531"/>
                    <a:pt x="10840" y="11961"/>
                    <a:pt x="10840" y="12305"/>
                  </a:cubicBezTo>
                  <a:cubicBezTo>
                    <a:pt x="11166" y="12305"/>
                    <a:pt x="11492" y="12305"/>
                    <a:pt x="11737" y="12305"/>
                  </a:cubicBezTo>
                  <a:cubicBezTo>
                    <a:pt x="11737" y="11961"/>
                    <a:pt x="11737" y="11531"/>
                    <a:pt x="11737" y="11101"/>
                  </a:cubicBezTo>
                  <a:cubicBezTo>
                    <a:pt x="11492" y="11101"/>
                    <a:pt x="11166" y="11101"/>
                    <a:pt x="10840" y="11101"/>
                  </a:cubicBezTo>
                  <a:close/>
                  <a:moveTo>
                    <a:pt x="12389" y="11101"/>
                  </a:moveTo>
                  <a:cubicBezTo>
                    <a:pt x="12389" y="11531"/>
                    <a:pt x="12389" y="11961"/>
                    <a:pt x="12389" y="12305"/>
                  </a:cubicBezTo>
                  <a:cubicBezTo>
                    <a:pt x="12633" y="12305"/>
                    <a:pt x="12960" y="12305"/>
                    <a:pt x="13286" y="12305"/>
                  </a:cubicBezTo>
                  <a:cubicBezTo>
                    <a:pt x="13286" y="11961"/>
                    <a:pt x="13286" y="11531"/>
                    <a:pt x="13286" y="11101"/>
                  </a:cubicBezTo>
                  <a:cubicBezTo>
                    <a:pt x="12960" y="11101"/>
                    <a:pt x="12633" y="11101"/>
                    <a:pt x="12389" y="11101"/>
                  </a:cubicBezTo>
                  <a:close/>
                  <a:moveTo>
                    <a:pt x="7743" y="7314"/>
                  </a:moveTo>
                  <a:cubicBezTo>
                    <a:pt x="10759" y="7314"/>
                    <a:pt x="10759" y="7314"/>
                    <a:pt x="10759" y="7314"/>
                  </a:cubicBezTo>
                  <a:cubicBezTo>
                    <a:pt x="10759" y="3184"/>
                    <a:pt x="10759" y="3184"/>
                    <a:pt x="10759" y="3184"/>
                  </a:cubicBezTo>
                  <a:cubicBezTo>
                    <a:pt x="18584" y="3184"/>
                    <a:pt x="18584" y="3184"/>
                    <a:pt x="18584" y="3184"/>
                  </a:cubicBezTo>
                  <a:cubicBezTo>
                    <a:pt x="18584" y="21513"/>
                    <a:pt x="18584" y="21513"/>
                    <a:pt x="18584" y="21513"/>
                  </a:cubicBezTo>
                  <a:cubicBezTo>
                    <a:pt x="21600" y="21513"/>
                    <a:pt x="21600" y="21513"/>
                    <a:pt x="21600" y="21513"/>
                  </a:cubicBezTo>
                  <a:cubicBezTo>
                    <a:pt x="21600" y="1549"/>
                    <a:pt x="21600" y="1549"/>
                    <a:pt x="21600" y="1549"/>
                  </a:cubicBezTo>
                  <a:cubicBezTo>
                    <a:pt x="21600" y="0"/>
                    <a:pt x="21600" y="0"/>
                    <a:pt x="21600" y="0"/>
                  </a:cubicBezTo>
                  <a:cubicBezTo>
                    <a:pt x="20132" y="0"/>
                    <a:pt x="20132" y="0"/>
                    <a:pt x="20132" y="0"/>
                  </a:cubicBezTo>
                  <a:cubicBezTo>
                    <a:pt x="9210" y="0"/>
                    <a:pt x="9210" y="0"/>
                    <a:pt x="9210" y="0"/>
                  </a:cubicBezTo>
                  <a:cubicBezTo>
                    <a:pt x="7743" y="0"/>
                    <a:pt x="7743" y="0"/>
                    <a:pt x="7743" y="0"/>
                  </a:cubicBezTo>
                  <a:cubicBezTo>
                    <a:pt x="7743" y="1549"/>
                    <a:pt x="7743" y="1549"/>
                    <a:pt x="7743" y="1549"/>
                  </a:cubicBezTo>
                  <a:lnTo>
                    <a:pt x="7743" y="7314"/>
                  </a:lnTo>
                  <a:close/>
                </a:path>
              </a:pathLst>
            </a:custGeom>
            <a:solidFill>
              <a:srgbClr val="C9DBE7"/>
            </a:solidFill>
            <a:ln w="9525" cap="flat" cmpd="sng">
              <a:noFill/>
              <a:prstDash val="solid"/>
              <a:round/>
            </a:ln>
          </p:spPr>
          <p:txBody>
            <a:bodyPr rtlCol="0" anchor="ctr"/>
            <a:lstStyle/>
            <a:p>
              <a:pPr algn="ctr"/>
            </a:p>
          </p:txBody>
        </p:sp>
        <p:sp>
          <p:nvSpPr>
            <p:cNvPr id="1412" name="曲线"/>
            <p:cNvSpPr/>
            <p:nvPr/>
          </p:nvSpPr>
          <p:spPr>
            <a:xfrm>
              <a:off x="5553789" y="3599536"/>
              <a:ext cx="1021648" cy="1157403"/>
            </a:xfrm>
            <a:custGeom>
              <a:avLst/>
              <a:gdLst>
                <a:gd name="T1" fmla="*/ 0 w 21600"/>
                <a:gd name="T2" fmla="*/ 0 h 21600"/>
                <a:gd name="T3" fmla="*/ 21600 w 21600"/>
                <a:gd name="T4" fmla="*/ 21600 h 21600"/>
              </a:gdLst>
              <a:ahLst/>
              <a:cxnLst/>
              <a:rect l="T1" t="T2" r="T3" b="T4"/>
              <a:pathLst>
                <a:path w="21600" h="21600">
                  <a:moveTo>
                    <a:pt x="0" y="20357"/>
                  </a:moveTo>
                  <a:cubicBezTo>
                    <a:pt x="443" y="20357"/>
                    <a:pt x="443" y="20357"/>
                    <a:pt x="443" y="20357"/>
                  </a:cubicBezTo>
                  <a:cubicBezTo>
                    <a:pt x="443" y="9844"/>
                    <a:pt x="443" y="9844"/>
                    <a:pt x="443" y="9844"/>
                  </a:cubicBezTo>
                  <a:cubicBezTo>
                    <a:pt x="443" y="9366"/>
                    <a:pt x="443" y="9366"/>
                    <a:pt x="443" y="9366"/>
                  </a:cubicBezTo>
                  <a:cubicBezTo>
                    <a:pt x="996" y="9175"/>
                    <a:pt x="996" y="9175"/>
                    <a:pt x="996" y="9175"/>
                  </a:cubicBezTo>
                  <a:cubicBezTo>
                    <a:pt x="6535" y="7550"/>
                    <a:pt x="6535" y="7550"/>
                    <a:pt x="6535" y="7550"/>
                  </a:cubicBezTo>
                  <a:cubicBezTo>
                    <a:pt x="6535" y="4874"/>
                    <a:pt x="6535" y="4874"/>
                    <a:pt x="6535" y="4874"/>
                  </a:cubicBezTo>
                  <a:cubicBezTo>
                    <a:pt x="6535" y="4492"/>
                    <a:pt x="6535" y="4492"/>
                    <a:pt x="6535" y="4492"/>
                  </a:cubicBezTo>
                  <a:cubicBezTo>
                    <a:pt x="6978" y="4300"/>
                    <a:pt x="6978" y="4300"/>
                    <a:pt x="6978" y="4300"/>
                  </a:cubicBezTo>
                  <a:cubicBezTo>
                    <a:pt x="16393" y="477"/>
                    <a:pt x="16393" y="477"/>
                    <a:pt x="16393" y="477"/>
                  </a:cubicBezTo>
                  <a:cubicBezTo>
                    <a:pt x="17501" y="0"/>
                    <a:pt x="17501" y="0"/>
                    <a:pt x="17501" y="0"/>
                  </a:cubicBezTo>
                  <a:cubicBezTo>
                    <a:pt x="17501" y="191"/>
                    <a:pt x="17501" y="191"/>
                    <a:pt x="17501" y="191"/>
                  </a:cubicBezTo>
                  <a:cubicBezTo>
                    <a:pt x="20381" y="1720"/>
                    <a:pt x="20381" y="1720"/>
                    <a:pt x="20381" y="1720"/>
                  </a:cubicBezTo>
                  <a:cubicBezTo>
                    <a:pt x="20381" y="20261"/>
                    <a:pt x="20381" y="20261"/>
                    <a:pt x="20381" y="20261"/>
                  </a:cubicBezTo>
                  <a:cubicBezTo>
                    <a:pt x="21600" y="20261"/>
                    <a:pt x="21600" y="20261"/>
                    <a:pt x="21600" y="20261"/>
                  </a:cubicBezTo>
                  <a:cubicBezTo>
                    <a:pt x="21600" y="21504"/>
                    <a:pt x="21600" y="21504"/>
                    <a:pt x="21600" y="21504"/>
                  </a:cubicBezTo>
                  <a:cubicBezTo>
                    <a:pt x="16726" y="21504"/>
                    <a:pt x="16726" y="21504"/>
                    <a:pt x="16726" y="21504"/>
                  </a:cubicBezTo>
                  <a:cubicBezTo>
                    <a:pt x="15950" y="21504"/>
                    <a:pt x="15950" y="21504"/>
                    <a:pt x="15950" y="21504"/>
                  </a:cubicBezTo>
                  <a:cubicBezTo>
                    <a:pt x="15950" y="20930"/>
                    <a:pt x="15950" y="20930"/>
                    <a:pt x="15950" y="20930"/>
                  </a:cubicBezTo>
                  <a:cubicBezTo>
                    <a:pt x="15950" y="2102"/>
                    <a:pt x="15950" y="2102"/>
                    <a:pt x="15950" y="2102"/>
                  </a:cubicBezTo>
                  <a:cubicBezTo>
                    <a:pt x="8086" y="5256"/>
                    <a:pt x="8086" y="5256"/>
                    <a:pt x="8086" y="5256"/>
                  </a:cubicBezTo>
                  <a:cubicBezTo>
                    <a:pt x="8086" y="7072"/>
                    <a:pt x="8086" y="7072"/>
                    <a:pt x="8086" y="7072"/>
                  </a:cubicBezTo>
                  <a:cubicBezTo>
                    <a:pt x="10301" y="6403"/>
                    <a:pt x="10301" y="6403"/>
                    <a:pt x="10301" y="6403"/>
                  </a:cubicBezTo>
                  <a:cubicBezTo>
                    <a:pt x="11187" y="6116"/>
                    <a:pt x="11187" y="6116"/>
                    <a:pt x="11187" y="6116"/>
                  </a:cubicBezTo>
                  <a:cubicBezTo>
                    <a:pt x="11187" y="6116"/>
                    <a:pt x="11187" y="6116"/>
                    <a:pt x="11187" y="6116"/>
                  </a:cubicBezTo>
                  <a:cubicBezTo>
                    <a:pt x="11298" y="6116"/>
                    <a:pt x="11298" y="6116"/>
                    <a:pt x="11298" y="6116"/>
                  </a:cubicBezTo>
                  <a:cubicBezTo>
                    <a:pt x="11409" y="6021"/>
                    <a:pt x="11409" y="6021"/>
                    <a:pt x="11409" y="6021"/>
                  </a:cubicBezTo>
                  <a:cubicBezTo>
                    <a:pt x="11409" y="6116"/>
                    <a:pt x="11409" y="6116"/>
                    <a:pt x="11409" y="6116"/>
                  </a:cubicBezTo>
                  <a:cubicBezTo>
                    <a:pt x="14289" y="7646"/>
                    <a:pt x="14289" y="7646"/>
                    <a:pt x="14289" y="7646"/>
                  </a:cubicBezTo>
                  <a:cubicBezTo>
                    <a:pt x="14289" y="20166"/>
                    <a:pt x="14289" y="20166"/>
                    <a:pt x="14289" y="20166"/>
                  </a:cubicBezTo>
                  <a:cubicBezTo>
                    <a:pt x="15507" y="20166"/>
                    <a:pt x="15507" y="20166"/>
                    <a:pt x="15507" y="20166"/>
                  </a:cubicBezTo>
                  <a:cubicBezTo>
                    <a:pt x="15507" y="21504"/>
                    <a:pt x="15507" y="21504"/>
                    <a:pt x="15507" y="21504"/>
                  </a:cubicBezTo>
                  <a:cubicBezTo>
                    <a:pt x="10633" y="21504"/>
                    <a:pt x="10633" y="21504"/>
                    <a:pt x="10633" y="21504"/>
                  </a:cubicBezTo>
                  <a:cubicBezTo>
                    <a:pt x="9858" y="21504"/>
                    <a:pt x="9858" y="21504"/>
                    <a:pt x="9858" y="21504"/>
                  </a:cubicBezTo>
                  <a:cubicBezTo>
                    <a:pt x="9858" y="20835"/>
                    <a:pt x="9858" y="20835"/>
                    <a:pt x="9858" y="20835"/>
                  </a:cubicBezTo>
                  <a:cubicBezTo>
                    <a:pt x="9858" y="7932"/>
                    <a:pt x="9858" y="7932"/>
                    <a:pt x="9858" y="7932"/>
                  </a:cubicBezTo>
                  <a:cubicBezTo>
                    <a:pt x="1993" y="10226"/>
                    <a:pt x="1993" y="10226"/>
                    <a:pt x="1993" y="10226"/>
                  </a:cubicBezTo>
                  <a:cubicBezTo>
                    <a:pt x="1993" y="20930"/>
                    <a:pt x="1993" y="20930"/>
                    <a:pt x="1993" y="20930"/>
                  </a:cubicBezTo>
                  <a:cubicBezTo>
                    <a:pt x="1993" y="21600"/>
                    <a:pt x="1993" y="21600"/>
                    <a:pt x="1993" y="21600"/>
                  </a:cubicBezTo>
                  <a:cubicBezTo>
                    <a:pt x="1218" y="21600"/>
                    <a:pt x="1218" y="21600"/>
                    <a:pt x="1218" y="21600"/>
                  </a:cubicBezTo>
                  <a:cubicBezTo>
                    <a:pt x="0" y="21600"/>
                    <a:pt x="0" y="21600"/>
                    <a:pt x="0" y="21600"/>
                  </a:cubicBezTo>
                  <a:cubicBezTo>
                    <a:pt x="0" y="20357"/>
                    <a:pt x="0" y="20357"/>
                    <a:pt x="0" y="20357"/>
                  </a:cubicBezTo>
                  <a:close/>
                  <a:moveTo>
                    <a:pt x="2879" y="21504"/>
                  </a:moveTo>
                  <a:cubicBezTo>
                    <a:pt x="3766" y="21504"/>
                    <a:pt x="4652" y="21504"/>
                    <a:pt x="5538" y="21504"/>
                  </a:cubicBezTo>
                  <a:cubicBezTo>
                    <a:pt x="6535" y="21504"/>
                    <a:pt x="7643" y="21504"/>
                    <a:pt x="8639" y="21504"/>
                  </a:cubicBezTo>
                  <a:cubicBezTo>
                    <a:pt x="8639" y="20739"/>
                    <a:pt x="8639" y="19975"/>
                    <a:pt x="8639" y="19210"/>
                  </a:cubicBezTo>
                  <a:cubicBezTo>
                    <a:pt x="7643" y="19210"/>
                    <a:pt x="6535" y="19306"/>
                    <a:pt x="5538" y="19306"/>
                  </a:cubicBezTo>
                  <a:cubicBezTo>
                    <a:pt x="4652" y="19401"/>
                    <a:pt x="3766" y="19401"/>
                    <a:pt x="2879" y="19497"/>
                  </a:cubicBezTo>
                  <a:cubicBezTo>
                    <a:pt x="2879" y="20166"/>
                    <a:pt x="2879" y="20835"/>
                    <a:pt x="2879" y="21504"/>
                  </a:cubicBezTo>
                  <a:close/>
                  <a:moveTo>
                    <a:pt x="2879" y="12998"/>
                  </a:moveTo>
                  <a:cubicBezTo>
                    <a:pt x="3766" y="12711"/>
                    <a:pt x="4652" y="12520"/>
                    <a:pt x="5538" y="12329"/>
                  </a:cubicBezTo>
                  <a:cubicBezTo>
                    <a:pt x="6535" y="12042"/>
                    <a:pt x="7643" y="11851"/>
                    <a:pt x="8639" y="11564"/>
                  </a:cubicBezTo>
                  <a:cubicBezTo>
                    <a:pt x="8639" y="10799"/>
                    <a:pt x="8639" y="10035"/>
                    <a:pt x="8639" y="9270"/>
                  </a:cubicBezTo>
                  <a:cubicBezTo>
                    <a:pt x="7643" y="9557"/>
                    <a:pt x="6535" y="9939"/>
                    <a:pt x="5538" y="10226"/>
                  </a:cubicBezTo>
                  <a:cubicBezTo>
                    <a:pt x="4652" y="10513"/>
                    <a:pt x="3766" y="10704"/>
                    <a:pt x="2879" y="10991"/>
                  </a:cubicBezTo>
                  <a:cubicBezTo>
                    <a:pt x="2879" y="11660"/>
                    <a:pt x="2879" y="12329"/>
                    <a:pt x="2879" y="12998"/>
                  </a:cubicBezTo>
                  <a:close/>
                  <a:moveTo>
                    <a:pt x="2879" y="15769"/>
                  </a:moveTo>
                  <a:cubicBezTo>
                    <a:pt x="3766" y="15674"/>
                    <a:pt x="4652" y="15483"/>
                    <a:pt x="5538" y="15292"/>
                  </a:cubicBezTo>
                  <a:cubicBezTo>
                    <a:pt x="6535" y="15196"/>
                    <a:pt x="7643" y="15005"/>
                    <a:pt x="8639" y="14814"/>
                  </a:cubicBezTo>
                  <a:cubicBezTo>
                    <a:pt x="8639" y="14049"/>
                    <a:pt x="8639" y="13284"/>
                    <a:pt x="8639" y="12520"/>
                  </a:cubicBezTo>
                  <a:cubicBezTo>
                    <a:pt x="7643" y="12807"/>
                    <a:pt x="6535" y="12998"/>
                    <a:pt x="5538" y="13189"/>
                  </a:cubicBezTo>
                  <a:cubicBezTo>
                    <a:pt x="4652" y="13380"/>
                    <a:pt x="3766" y="13571"/>
                    <a:pt x="2879" y="13762"/>
                  </a:cubicBezTo>
                  <a:cubicBezTo>
                    <a:pt x="2879" y="14431"/>
                    <a:pt x="2879" y="15100"/>
                    <a:pt x="2879" y="15769"/>
                  </a:cubicBezTo>
                  <a:close/>
                  <a:moveTo>
                    <a:pt x="2879" y="18637"/>
                  </a:moveTo>
                  <a:cubicBezTo>
                    <a:pt x="3766" y="18541"/>
                    <a:pt x="4652" y="18446"/>
                    <a:pt x="5538" y="18350"/>
                  </a:cubicBezTo>
                  <a:cubicBezTo>
                    <a:pt x="6535" y="18254"/>
                    <a:pt x="7643" y="18159"/>
                    <a:pt x="8639" y="18159"/>
                  </a:cubicBezTo>
                  <a:cubicBezTo>
                    <a:pt x="8639" y="17394"/>
                    <a:pt x="8639" y="16630"/>
                    <a:pt x="8639" y="15865"/>
                  </a:cubicBezTo>
                  <a:cubicBezTo>
                    <a:pt x="7643" y="15961"/>
                    <a:pt x="6535" y="16152"/>
                    <a:pt x="5538" y="16247"/>
                  </a:cubicBezTo>
                  <a:cubicBezTo>
                    <a:pt x="4652" y="16343"/>
                    <a:pt x="3766" y="16534"/>
                    <a:pt x="2879" y="16630"/>
                  </a:cubicBezTo>
                  <a:cubicBezTo>
                    <a:pt x="2879" y="17299"/>
                    <a:pt x="2879" y="17968"/>
                    <a:pt x="2879" y="18637"/>
                  </a:cubicBezTo>
                  <a:close/>
                </a:path>
              </a:pathLst>
            </a:custGeom>
            <a:solidFill>
              <a:srgbClr val="C9DBE7"/>
            </a:solidFill>
            <a:ln w="9525" cap="flat" cmpd="sng">
              <a:noFill/>
              <a:prstDash val="solid"/>
              <a:round/>
            </a:ln>
          </p:spPr>
          <p:txBody>
            <a:bodyPr rtlCol="0" anchor="ctr"/>
            <a:lstStyle/>
            <a:p>
              <a:pPr algn="ctr"/>
            </a:p>
          </p:txBody>
        </p:sp>
        <p:sp>
          <p:nvSpPr>
            <p:cNvPr id="1413" name="曲线"/>
            <p:cNvSpPr/>
            <p:nvPr/>
          </p:nvSpPr>
          <p:spPr>
            <a:xfrm>
              <a:off x="7916164" y="3829561"/>
              <a:ext cx="1147481" cy="979789"/>
            </a:xfrm>
            <a:custGeom>
              <a:avLst/>
              <a:gdLst>
                <a:gd name="T1" fmla="*/ 0 w 21600"/>
                <a:gd name="T2" fmla="*/ 0 h 21600"/>
                <a:gd name="T3" fmla="*/ 21600 w 21600"/>
                <a:gd name="T4" fmla="*/ 21600 h 21600"/>
              </a:gdLst>
              <a:ahLst/>
              <a:cxnLst/>
              <a:rect l="T1" t="T2" r="T3" b="T4"/>
              <a:pathLst>
                <a:path w="21600" h="21600">
                  <a:moveTo>
                    <a:pt x="0" y="21600"/>
                  </a:moveTo>
                  <a:cubicBezTo>
                    <a:pt x="2169" y="21600"/>
                    <a:pt x="2169" y="21600"/>
                    <a:pt x="2169" y="21600"/>
                  </a:cubicBezTo>
                  <a:cubicBezTo>
                    <a:pt x="10158" y="21600"/>
                    <a:pt x="10158" y="21600"/>
                    <a:pt x="10158" y="21600"/>
                  </a:cubicBezTo>
                  <a:cubicBezTo>
                    <a:pt x="11046" y="21600"/>
                    <a:pt x="11046" y="21600"/>
                    <a:pt x="11046" y="21600"/>
                  </a:cubicBezTo>
                  <a:cubicBezTo>
                    <a:pt x="19627" y="21600"/>
                    <a:pt x="19627" y="21600"/>
                    <a:pt x="19627" y="21600"/>
                  </a:cubicBezTo>
                  <a:cubicBezTo>
                    <a:pt x="21600" y="21600"/>
                    <a:pt x="21600" y="21600"/>
                    <a:pt x="21600" y="21600"/>
                  </a:cubicBezTo>
                  <a:cubicBezTo>
                    <a:pt x="21600" y="20129"/>
                    <a:pt x="21600" y="20129"/>
                    <a:pt x="21600" y="20129"/>
                  </a:cubicBezTo>
                  <a:cubicBezTo>
                    <a:pt x="19627" y="20129"/>
                    <a:pt x="19627" y="20129"/>
                    <a:pt x="19627" y="20129"/>
                  </a:cubicBezTo>
                  <a:cubicBezTo>
                    <a:pt x="19627" y="7463"/>
                    <a:pt x="19627" y="7463"/>
                    <a:pt x="19627" y="7463"/>
                  </a:cubicBezTo>
                  <a:cubicBezTo>
                    <a:pt x="11046" y="7463"/>
                    <a:pt x="11046" y="7463"/>
                    <a:pt x="11046" y="7463"/>
                  </a:cubicBezTo>
                  <a:cubicBezTo>
                    <a:pt x="11046" y="0"/>
                    <a:pt x="11046" y="0"/>
                    <a:pt x="11046" y="0"/>
                  </a:cubicBezTo>
                  <a:cubicBezTo>
                    <a:pt x="2169" y="0"/>
                    <a:pt x="2169" y="0"/>
                    <a:pt x="2169" y="0"/>
                  </a:cubicBezTo>
                  <a:cubicBezTo>
                    <a:pt x="2169" y="20129"/>
                    <a:pt x="2169" y="20129"/>
                    <a:pt x="2169" y="20129"/>
                  </a:cubicBezTo>
                  <a:cubicBezTo>
                    <a:pt x="0" y="20129"/>
                    <a:pt x="0" y="20129"/>
                    <a:pt x="0" y="20129"/>
                  </a:cubicBezTo>
                  <a:cubicBezTo>
                    <a:pt x="0" y="21600"/>
                    <a:pt x="0" y="21600"/>
                    <a:pt x="0" y="21600"/>
                  </a:cubicBezTo>
                  <a:close/>
                  <a:moveTo>
                    <a:pt x="11934" y="10856"/>
                  </a:moveTo>
                  <a:cubicBezTo>
                    <a:pt x="14005" y="10856"/>
                    <a:pt x="16175" y="10856"/>
                    <a:pt x="18246" y="10856"/>
                  </a:cubicBezTo>
                  <a:cubicBezTo>
                    <a:pt x="18246" y="11195"/>
                    <a:pt x="18246" y="11535"/>
                    <a:pt x="18246" y="11874"/>
                  </a:cubicBezTo>
                  <a:cubicBezTo>
                    <a:pt x="16175" y="11874"/>
                    <a:pt x="14005" y="11874"/>
                    <a:pt x="11934" y="11874"/>
                  </a:cubicBezTo>
                  <a:cubicBezTo>
                    <a:pt x="11934" y="11535"/>
                    <a:pt x="11934" y="11195"/>
                    <a:pt x="11934" y="10856"/>
                  </a:cubicBezTo>
                  <a:close/>
                  <a:moveTo>
                    <a:pt x="4931" y="16963"/>
                  </a:moveTo>
                  <a:cubicBezTo>
                    <a:pt x="5128" y="16963"/>
                    <a:pt x="5424" y="16963"/>
                    <a:pt x="5621" y="16963"/>
                  </a:cubicBezTo>
                  <a:cubicBezTo>
                    <a:pt x="5621" y="17302"/>
                    <a:pt x="5621" y="17754"/>
                    <a:pt x="5621" y="18094"/>
                  </a:cubicBezTo>
                  <a:cubicBezTo>
                    <a:pt x="5424" y="18094"/>
                    <a:pt x="5128" y="18094"/>
                    <a:pt x="4931" y="18094"/>
                  </a:cubicBezTo>
                  <a:cubicBezTo>
                    <a:pt x="4931" y="17754"/>
                    <a:pt x="4931" y="17302"/>
                    <a:pt x="4931" y="16963"/>
                  </a:cubicBezTo>
                  <a:close/>
                  <a:moveTo>
                    <a:pt x="3649" y="16963"/>
                  </a:moveTo>
                  <a:cubicBezTo>
                    <a:pt x="4339" y="16963"/>
                    <a:pt x="4339" y="16963"/>
                    <a:pt x="4339" y="16963"/>
                  </a:cubicBezTo>
                  <a:cubicBezTo>
                    <a:pt x="4339" y="18094"/>
                    <a:pt x="4339" y="18094"/>
                    <a:pt x="4339" y="18094"/>
                  </a:cubicBezTo>
                  <a:cubicBezTo>
                    <a:pt x="3649" y="18094"/>
                    <a:pt x="3649" y="18094"/>
                    <a:pt x="3649" y="18094"/>
                  </a:cubicBezTo>
                  <a:cubicBezTo>
                    <a:pt x="3649" y="16963"/>
                    <a:pt x="3649" y="16963"/>
                    <a:pt x="3649" y="16963"/>
                  </a:cubicBezTo>
                  <a:close/>
                  <a:moveTo>
                    <a:pt x="6213" y="16963"/>
                  </a:moveTo>
                  <a:cubicBezTo>
                    <a:pt x="6410" y="16963"/>
                    <a:pt x="6608" y="16963"/>
                    <a:pt x="6904" y="16963"/>
                  </a:cubicBezTo>
                  <a:cubicBezTo>
                    <a:pt x="6904" y="17302"/>
                    <a:pt x="6904" y="17754"/>
                    <a:pt x="6904" y="18094"/>
                  </a:cubicBezTo>
                  <a:cubicBezTo>
                    <a:pt x="6608" y="18094"/>
                    <a:pt x="6410" y="18094"/>
                    <a:pt x="6213" y="18094"/>
                  </a:cubicBezTo>
                  <a:cubicBezTo>
                    <a:pt x="6213" y="17754"/>
                    <a:pt x="6213" y="17302"/>
                    <a:pt x="6213" y="16963"/>
                  </a:cubicBezTo>
                  <a:close/>
                  <a:moveTo>
                    <a:pt x="7495" y="16963"/>
                  </a:moveTo>
                  <a:cubicBezTo>
                    <a:pt x="7693" y="16963"/>
                    <a:pt x="7890" y="16963"/>
                    <a:pt x="8087" y="16963"/>
                  </a:cubicBezTo>
                  <a:cubicBezTo>
                    <a:pt x="8087" y="17302"/>
                    <a:pt x="8087" y="17754"/>
                    <a:pt x="8087" y="18094"/>
                  </a:cubicBezTo>
                  <a:cubicBezTo>
                    <a:pt x="7890" y="18094"/>
                    <a:pt x="7693" y="18094"/>
                    <a:pt x="7495" y="18094"/>
                  </a:cubicBezTo>
                  <a:cubicBezTo>
                    <a:pt x="7495" y="17754"/>
                    <a:pt x="7495" y="17302"/>
                    <a:pt x="7495" y="16963"/>
                  </a:cubicBezTo>
                  <a:close/>
                  <a:moveTo>
                    <a:pt x="8778" y="16963"/>
                  </a:moveTo>
                  <a:cubicBezTo>
                    <a:pt x="9369" y="16963"/>
                    <a:pt x="9369" y="16963"/>
                    <a:pt x="9369" y="16963"/>
                  </a:cubicBezTo>
                  <a:cubicBezTo>
                    <a:pt x="9369" y="18094"/>
                    <a:pt x="9369" y="18094"/>
                    <a:pt x="9369" y="18094"/>
                  </a:cubicBezTo>
                  <a:cubicBezTo>
                    <a:pt x="8778" y="18094"/>
                    <a:pt x="8778" y="18094"/>
                    <a:pt x="8778" y="18094"/>
                  </a:cubicBezTo>
                  <a:cubicBezTo>
                    <a:pt x="8778" y="16963"/>
                    <a:pt x="8778" y="16963"/>
                    <a:pt x="8778" y="16963"/>
                  </a:cubicBezTo>
                  <a:close/>
                  <a:moveTo>
                    <a:pt x="4931" y="4297"/>
                  </a:moveTo>
                  <a:cubicBezTo>
                    <a:pt x="5128" y="4297"/>
                    <a:pt x="5424" y="4297"/>
                    <a:pt x="5621" y="4297"/>
                  </a:cubicBezTo>
                  <a:cubicBezTo>
                    <a:pt x="5621" y="4636"/>
                    <a:pt x="5621" y="4975"/>
                    <a:pt x="5621" y="5428"/>
                  </a:cubicBezTo>
                  <a:cubicBezTo>
                    <a:pt x="5424" y="5428"/>
                    <a:pt x="5128" y="5428"/>
                    <a:pt x="4931" y="5428"/>
                  </a:cubicBezTo>
                  <a:cubicBezTo>
                    <a:pt x="4931" y="4975"/>
                    <a:pt x="4931" y="4636"/>
                    <a:pt x="4931" y="4297"/>
                  </a:cubicBezTo>
                  <a:close/>
                  <a:moveTo>
                    <a:pt x="3649" y="4297"/>
                  </a:moveTo>
                  <a:cubicBezTo>
                    <a:pt x="3945" y="4297"/>
                    <a:pt x="4142" y="4297"/>
                    <a:pt x="4339" y="4297"/>
                  </a:cubicBezTo>
                  <a:cubicBezTo>
                    <a:pt x="4339" y="4636"/>
                    <a:pt x="4339" y="4975"/>
                    <a:pt x="4339" y="5428"/>
                  </a:cubicBezTo>
                  <a:cubicBezTo>
                    <a:pt x="4142" y="5428"/>
                    <a:pt x="3945" y="5428"/>
                    <a:pt x="3649" y="5428"/>
                  </a:cubicBezTo>
                  <a:cubicBezTo>
                    <a:pt x="3649" y="4975"/>
                    <a:pt x="3649" y="4636"/>
                    <a:pt x="3649" y="4297"/>
                  </a:cubicBezTo>
                  <a:close/>
                  <a:moveTo>
                    <a:pt x="6213" y="4297"/>
                  </a:moveTo>
                  <a:cubicBezTo>
                    <a:pt x="6410" y="4297"/>
                    <a:pt x="6608" y="4297"/>
                    <a:pt x="6904" y="4297"/>
                  </a:cubicBezTo>
                  <a:cubicBezTo>
                    <a:pt x="6904" y="4636"/>
                    <a:pt x="6904" y="4975"/>
                    <a:pt x="6904" y="5428"/>
                  </a:cubicBezTo>
                  <a:cubicBezTo>
                    <a:pt x="6608" y="5428"/>
                    <a:pt x="6410" y="5428"/>
                    <a:pt x="6213" y="5428"/>
                  </a:cubicBezTo>
                  <a:cubicBezTo>
                    <a:pt x="6213" y="4975"/>
                    <a:pt x="6213" y="4636"/>
                    <a:pt x="6213" y="4297"/>
                  </a:cubicBezTo>
                  <a:close/>
                  <a:moveTo>
                    <a:pt x="7495" y="4297"/>
                  </a:moveTo>
                  <a:cubicBezTo>
                    <a:pt x="7693" y="4297"/>
                    <a:pt x="7890" y="4297"/>
                    <a:pt x="8087" y="4297"/>
                  </a:cubicBezTo>
                  <a:cubicBezTo>
                    <a:pt x="8087" y="4636"/>
                    <a:pt x="8087" y="4975"/>
                    <a:pt x="8087" y="5428"/>
                  </a:cubicBezTo>
                  <a:cubicBezTo>
                    <a:pt x="7890" y="5428"/>
                    <a:pt x="7693" y="5428"/>
                    <a:pt x="7495" y="5428"/>
                  </a:cubicBezTo>
                  <a:cubicBezTo>
                    <a:pt x="7495" y="4975"/>
                    <a:pt x="7495" y="4636"/>
                    <a:pt x="7495" y="4297"/>
                  </a:cubicBezTo>
                  <a:close/>
                  <a:moveTo>
                    <a:pt x="8778" y="4297"/>
                  </a:moveTo>
                  <a:cubicBezTo>
                    <a:pt x="8975" y="4297"/>
                    <a:pt x="9172" y="4297"/>
                    <a:pt x="9369" y="4297"/>
                  </a:cubicBezTo>
                  <a:cubicBezTo>
                    <a:pt x="9369" y="4636"/>
                    <a:pt x="9369" y="4975"/>
                    <a:pt x="9369" y="5428"/>
                  </a:cubicBezTo>
                  <a:cubicBezTo>
                    <a:pt x="9172" y="5428"/>
                    <a:pt x="8975" y="5428"/>
                    <a:pt x="8778" y="5428"/>
                  </a:cubicBezTo>
                  <a:cubicBezTo>
                    <a:pt x="8778" y="4975"/>
                    <a:pt x="8778" y="4636"/>
                    <a:pt x="8778" y="4297"/>
                  </a:cubicBezTo>
                  <a:close/>
                  <a:moveTo>
                    <a:pt x="4931" y="6785"/>
                  </a:moveTo>
                  <a:cubicBezTo>
                    <a:pt x="5128" y="6785"/>
                    <a:pt x="5424" y="6785"/>
                    <a:pt x="5621" y="6785"/>
                  </a:cubicBezTo>
                  <a:cubicBezTo>
                    <a:pt x="5621" y="7124"/>
                    <a:pt x="5621" y="7576"/>
                    <a:pt x="5621" y="7916"/>
                  </a:cubicBezTo>
                  <a:cubicBezTo>
                    <a:pt x="5424" y="7916"/>
                    <a:pt x="5128" y="7916"/>
                    <a:pt x="4931" y="7916"/>
                  </a:cubicBezTo>
                  <a:cubicBezTo>
                    <a:pt x="4931" y="7576"/>
                    <a:pt x="4931" y="7124"/>
                    <a:pt x="4931" y="6785"/>
                  </a:cubicBezTo>
                  <a:close/>
                  <a:moveTo>
                    <a:pt x="3649" y="6785"/>
                  </a:moveTo>
                  <a:cubicBezTo>
                    <a:pt x="3945" y="6785"/>
                    <a:pt x="4142" y="6785"/>
                    <a:pt x="4339" y="6785"/>
                  </a:cubicBezTo>
                  <a:cubicBezTo>
                    <a:pt x="4339" y="7124"/>
                    <a:pt x="4339" y="7576"/>
                    <a:pt x="4339" y="7916"/>
                  </a:cubicBezTo>
                  <a:cubicBezTo>
                    <a:pt x="4142" y="7916"/>
                    <a:pt x="3945" y="7916"/>
                    <a:pt x="3649" y="7916"/>
                  </a:cubicBezTo>
                  <a:cubicBezTo>
                    <a:pt x="3649" y="7576"/>
                    <a:pt x="3649" y="7124"/>
                    <a:pt x="3649" y="6785"/>
                  </a:cubicBezTo>
                  <a:close/>
                  <a:moveTo>
                    <a:pt x="6213" y="6785"/>
                  </a:moveTo>
                  <a:cubicBezTo>
                    <a:pt x="6410" y="6785"/>
                    <a:pt x="6608" y="6785"/>
                    <a:pt x="6904" y="6785"/>
                  </a:cubicBezTo>
                  <a:cubicBezTo>
                    <a:pt x="6904" y="7124"/>
                    <a:pt x="6904" y="7576"/>
                    <a:pt x="6904" y="7916"/>
                  </a:cubicBezTo>
                  <a:cubicBezTo>
                    <a:pt x="6608" y="7916"/>
                    <a:pt x="6410" y="7916"/>
                    <a:pt x="6213" y="7916"/>
                  </a:cubicBezTo>
                  <a:cubicBezTo>
                    <a:pt x="6213" y="7576"/>
                    <a:pt x="6213" y="7124"/>
                    <a:pt x="6213" y="6785"/>
                  </a:cubicBezTo>
                  <a:close/>
                  <a:moveTo>
                    <a:pt x="7495" y="6785"/>
                  </a:moveTo>
                  <a:cubicBezTo>
                    <a:pt x="7693" y="6785"/>
                    <a:pt x="7890" y="6785"/>
                    <a:pt x="8087" y="6785"/>
                  </a:cubicBezTo>
                  <a:cubicBezTo>
                    <a:pt x="8087" y="7124"/>
                    <a:pt x="8087" y="7576"/>
                    <a:pt x="8087" y="7916"/>
                  </a:cubicBezTo>
                  <a:cubicBezTo>
                    <a:pt x="7890" y="7916"/>
                    <a:pt x="7693" y="7916"/>
                    <a:pt x="7495" y="7916"/>
                  </a:cubicBezTo>
                  <a:cubicBezTo>
                    <a:pt x="7495" y="7576"/>
                    <a:pt x="7495" y="7124"/>
                    <a:pt x="7495" y="6785"/>
                  </a:cubicBezTo>
                  <a:close/>
                  <a:moveTo>
                    <a:pt x="8778" y="6785"/>
                  </a:moveTo>
                  <a:cubicBezTo>
                    <a:pt x="8975" y="6785"/>
                    <a:pt x="9172" y="6785"/>
                    <a:pt x="9369" y="6785"/>
                  </a:cubicBezTo>
                  <a:cubicBezTo>
                    <a:pt x="9369" y="7124"/>
                    <a:pt x="9369" y="7576"/>
                    <a:pt x="9369" y="7916"/>
                  </a:cubicBezTo>
                  <a:cubicBezTo>
                    <a:pt x="9172" y="7916"/>
                    <a:pt x="8975" y="7916"/>
                    <a:pt x="8778" y="7916"/>
                  </a:cubicBezTo>
                  <a:cubicBezTo>
                    <a:pt x="8778" y="7576"/>
                    <a:pt x="8778" y="7124"/>
                    <a:pt x="8778" y="6785"/>
                  </a:cubicBezTo>
                  <a:close/>
                  <a:moveTo>
                    <a:pt x="4931" y="9386"/>
                  </a:moveTo>
                  <a:cubicBezTo>
                    <a:pt x="5128" y="9386"/>
                    <a:pt x="5424" y="9386"/>
                    <a:pt x="5621" y="9386"/>
                  </a:cubicBezTo>
                  <a:cubicBezTo>
                    <a:pt x="5621" y="9725"/>
                    <a:pt x="5621" y="10064"/>
                    <a:pt x="5621" y="10517"/>
                  </a:cubicBezTo>
                  <a:cubicBezTo>
                    <a:pt x="5424" y="10517"/>
                    <a:pt x="5128" y="10517"/>
                    <a:pt x="4931" y="10517"/>
                  </a:cubicBezTo>
                  <a:cubicBezTo>
                    <a:pt x="4931" y="10064"/>
                    <a:pt x="4931" y="9725"/>
                    <a:pt x="4931" y="9386"/>
                  </a:cubicBezTo>
                  <a:close/>
                  <a:moveTo>
                    <a:pt x="3649" y="9386"/>
                  </a:moveTo>
                  <a:cubicBezTo>
                    <a:pt x="3945" y="9386"/>
                    <a:pt x="4142" y="9386"/>
                    <a:pt x="4339" y="9386"/>
                  </a:cubicBezTo>
                  <a:cubicBezTo>
                    <a:pt x="4339" y="9725"/>
                    <a:pt x="4339" y="10064"/>
                    <a:pt x="4339" y="10517"/>
                  </a:cubicBezTo>
                  <a:cubicBezTo>
                    <a:pt x="4142" y="10517"/>
                    <a:pt x="3945" y="10517"/>
                    <a:pt x="3649" y="10517"/>
                  </a:cubicBezTo>
                  <a:cubicBezTo>
                    <a:pt x="3649" y="10064"/>
                    <a:pt x="3649" y="9725"/>
                    <a:pt x="3649" y="9386"/>
                  </a:cubicBezTo>
                  <a:close/>
                  <a:moveTo>
                    <a:pt x="6213" y="9386"/>
                  </a:moveTo>
                  <a:cubicBezTo>
                    <a:pt x="6410" y="9386"/>
                    <a:pt x="6608" y="9386"/>
                    <a:pt x="6904" y="9386"/>
                  </a:cubicBezTo>
                  <a:cubicBezTo>
                    <a:pt x="6904" y="9725"/>
                    <a:pt x="6904" y="10064"/>
                    <a:pt x="6904" y="10517"/>
                  </a:cubicBezTo>
                  <a:cubicBezTo>
                    <a:pt x="6608" y="10517"/>
                    <a:pt x="6410" y="10517"/>
                    <a:pt x="6213" y="10517"/>
                  </a:cubicBezTo>
                  <a:cubicBezTo>
                    <a:pt x="6213" y="10064"/>
                    <a:pt x="6213" y="9725"/>
                    <a:pt x="6213" y="9386"/>
                  </a:cubicBezTo>
                  <a:close/>
                  <a:moveTo>
                    <a:pt x="7495" y="9386"/>
                  </a:moveTo>
                  <a:cubicBezTo>
                    <a:pt x="7693" y="9386"/>
                    <a:pt x="7890" y="9386"/>
                    <a:pt x="8087" y="9386"/>
                  </a:cubicBezTo>
                  <a:cubicBezTo>
                    <a:pt x="8087" y="9725"/>
                    <a:pt x="8087" y="10064"/>
                    <a:pt x="8087" y="10517"/>
                  </a:cubicBezTo>
                  <a:cubicBezTo>
                    <a:pt x="7890" y="10517"/>
                    <a:pt x="7693" y="10517"/>
                    <a:pt x="7495" y="10517"/>
                  </a:cubicBezTo>
                  <a:cubicBezTo>
                    <a:pt x="7495" y="10064"/>
                    <a:pt x="7495" y="9725"/>
                    <a:pt x="7495" y="9386"/>
                  </a:cubicBezTo>
                  <a:close/>
                  <a:moveTo>
                    <a:pt x="8778" y="9386"/>
                  </a:moveTo>
                  <a:cubicBezTo>
                    <a:pt x="8975" y="9386"/>
                    <a:pt x="9172" y="9386"/>
                    <a:pt x="9369" y="9386"/>
                  </a:cubicBezTo>
                  <a:cubicBezTo>
                    <a:pt x="9369" y="9725"/>
                    <a:pt x="9369" y="10064"/>
                    <a:pt x="9369" y="10517"/>
                  </a:cubicBezTo>
                  <a:cubicBezTo>
                    <a:pt x="9172" y="10517"/>
                    <a:pt x="8975" y="10517"/>
                    <a:pt x="8778" y="10517"/>
                  </a:cubicBezTo>
                  <a:cubicBezTo>
                    <a:pt x="8778" y="10064"/>
                    <a:pt x="8778" y="9725"/>
                    <a:pt x="8778" y="9386"/>
                  </a:cubicBezTo>
                  <a:close/>
                  <a:moveTo>
                    <a:pt x="4931" y="11874"/>
                  </a:moveTo>
                  <a:cubicBezTo>
                    <a:pt x="5128" y="11874"/>
                    <a:pt x="5424" y="11874"/>
                    <a:pt x="5621" y="11874"/>
                  </a:cubicBezTo>
                  <a:cubicBezTo>
                    <a:pt x="5621" y="12213"/>
                    <a:pt x="5621" y="12665"/>
                    <a:pt x="5621" y="13005"/>
                  </a:cubicBezTo>
                  <a:cubicBezTo>
                    <a:pt x="5424" y="13005"/>
                    <a:pt x="5128" y="13005"/>
                    <a:pt x="4931" y="13005"/>
                  </a:cubicBezTo>
                  <a:cubicBezTo>
                    <a:pt x="4931" y="12665"/>
                    <a:pt x="4931" y="12213"/>
                    <a:pt x="4931" y="11874"/>
                  </a:cubicBezTo>
                  <a:close/>
                  <a:moveTo>
                    <a:pt x="3649" y="11874"/>
                  </a:moveTo>
                  <a:cubicBezTo>
                    <a:pt x="3945" y="11874"/>
                    <a:pt x="4142" y="11874"/>
                    <a:pt x="4339" y="11874"/>
                  </a:cubicBezTo>
                  <a:cubicBezTo>
                    <a:pt x="4339" y="12213"/>
                    <a:pt x="4339" y="12665"/>
                    <a:pt x="4339" y="13005"/>
                  </a:cubicBezTo>
                  <a:cubicBezTo>
                    <a:pt x="4142" y="13005"/>
                    <a:pt x="3945" y="13005"/>
                    <a:pt x="3649" y="13005"/>
                  </a:cubicBezTo>
                  <a:cubicBezTo>
                    <a:pt x="3649" y="12665"/>
                    <a:pt x="3649" y="12213"/>
                    <a:pt x="3649" y="11874"/>
                  </a:cubicBezTo>
                  <a:close/>
                  <a:moveTo>
                    <a:pt x="6213" y="11874"/>
                  </a:moveTo>
                  <a:cubicBezTo>
                    <a:pt x="6410" y="11874"/>
                    <a:pt x="6608" y="11874"/>
                    <a:pt x="6904" y="11874"/>
                  </a:cubicBezTo>
                  <a:cubicBezTo>
                    <a:pt x="6904" y="12213"/>
                    <a:pt x="6904" y="12665"/>
                    <a:pt x="6904" y="13005"/>
                  </a:cubicBezTo>
                  <a:cubicBezTo>
                    <a:pt x="6608" y="13005"/>
                    <a:pt x="6410" y="13005"/>
                    <a:pt x="6213" y="13005"/>
                  </a:cubicBezTo>
                  <a:cubicBezTo>
                    <a:pt x="6213" y="12665"/>
                    <a:pt x="6213" y="12213"/>
                    <a:pt x="6213" y="11874"/>
                  </a:cubicBezTo>
                  <a:close/>
                  <a:moveTo>
                    <a:pt x="7495" y="11874"/>
                  </a:moveTo>
                  <a:cubicBezTo>
                    <a:pt x="7693" y="11874"/>
                    <a:pt x="7890" y="11874"/>
                    <a:pt x="8087" y="11874"/>
                  </a:cubicBezTo>
                  <a:cubicBezTo>
                    <a:pt x="8087" y="12213"/>
                    <a:pt x="8087" y="12665"/>
                    <a:pt x="8087" y="13005"/>
                  </a:cubicBezTo>
                  <a:cubicBezTo>
                    <a:pt x="7890" y="13005"/>
                    <a:pt x="7693" y="13005"/>
                    <a:pt x="7495" y="13005"/>
                  </a:cubicBezTo>
                  <a:cubicBezTo>
                    <a:pt x="7495" y="12665"/>
                    <a:pt x="7495" y="12213"/>
                    <a:pt x="7495" y="11874"/>
                  </a:cubicBezTo>
                  <a:close/>
                  <a:moveTo>
                    <a:pt x="8778" y="11874"/>
                  </a:moveTo>
                  <a:cubicBezTo>
                    <a:pt x="8975" y="11874"/>
                    <a:pt x="9172" y="11874"/>
                    <a:pt x="9369" y="11874"/>
                  </a:cubicBezTo>
                  <a:cubicBezTo>
                    <a:pt x="9369" y="12213"/>
                    <a:pt x="9369" y="12665"/>
                    <a:pt x="9369" y="13005"/>
                  </a:cubicBezTo>
                  <a:cubicBezTo>
                    <a:pt x="9172" y="13005"/>
                    <a:pt x="8975" y="13005"/>
                    <a:pt x="8778" y="13005"/>
                  </a:cubicBezTo>
                  <a:cubicBezTo>
                    <a:pt x="8778" y="12665"/>
                    <a:pt x="8778" y="12213"/>
                    <a:pt x="8778" y="11874"/>
                  </a:cubicBezTo>
                  <a:close/>
                  <a:moveTo>
                    <a:pt x="4931" y="14362"/>
                  </a:moveTo>
                  <a:cubicBezTo>
                    <a:pt x="5128" y="14362"/>
                    <a:pt x="5424" y="14362"/>
                    <a:pt x="5621" y="14362"/>
                  </a:cubicBezTo>
                  <a:cubicBezTo>
                    <a:pt x="5621" y="14814"/>
                    <a:pt x="5621" y="15153"/>
                    <a:pt x="5621" y="15493"/>
                  </a:cubicBezTo>
                  <a:cubicBezTo>
                    <a:pt x="5424" y="15493"/>
                    <a:pt x="5128" y="15493"/>
                    <a:pt x="4931" y="15493"/>
                  </a:cubicBezTo>
                  <a:cubicBezTo>
                    <a:pt x="4931" y="15153"/>
                    <a:pt x="4931" y="14814"/>
                    <a:pt x="4931" y="14362"/>
                  </a:cubicBezTo>
                  <a:close/>
                  <a:moveTo>
                    <a:pt x="3649" y="14362"/>
                  </a:moveTo>
                  <a:cubicBezTo>
                    <a:pt x="3945" y="14362"/>
                    <a:pt x="4142" y="14362"/>
                    <a:pt x="4339" y="14362"/>
                  </a:cubicBezTo>
                  <a:cubicBezTo>
                    <a:pt x="4339" y="14814"/>
                    <a:pt x="4339" y="15153"/>
                    <a:pt x="4339" y="15493"/>
                  </a:cubicBezTo>
                  <a:cubicBezTo>
                    <a:pt x="4142" y="15493"/>
                    <a:pt x="3945" y="15493"/>
                    <a:pt x="3649" y="15493"/>
                  </a:cubicBezTo>
                  <a:cubicBezTo>
                    <a:pt x="3649" y="15153"/>
                    <a:pt x="3649" y="14814"/>
                    <a:pt x="3649" y="14362"/>
                  </a:cubicBezTo>
                  <a:close/>
                  <a:moveTo>
                    <a:pt x="6213" y="14362"/>
                  </a:moveTo>
                  <a:cubicBezTo>
                    <a:pt x="6410" y="14362"/>
                    <a:pt x="6608" y="14362"/>
                    <a:pt x="6904" y="14362"/>
                  </a:cubicBezTo>
                  <a:cubicBezTo>
                    <a:pt x="6904" y="14814"/>
                    <a:pt x="6904" y="15153"/>
                    <a:pt x="6904" y="15493"/>
                  </a:cubicBezTo>
                  <a:cubicBezTo>
                    <a:pt x="6608" y="15493"/>
                    <a:pt x="6410" y="15493"/>
                    <a:pt x="6213" y="15493"/>
                  </a:cubicBezTo>
                  <a:cubicBezTo>
                    <a:pt x="6213" y="15153"/>
                    <a:pt x="6213" y="14814"/>
                    <a:pt x="6213" y="14362"/>
                  </a:cubicBezTo>
                  <a:close/>
                  <a:moveTo>
                    <a:pt x="7495" y="14362"/>
                  </a:moveTo>
                  <a:cubicBezTo>
                    <a:pt x="7693" y="14362"/>
                    <a:pt x="7890" y="14362"/>
                    <a:pt x="8087" y="14362"/>
                  </a:cubicBezTo>
                  <a:cubicBezTo>
                    <a:pt x="8087" y="14814"/>
                    <a:pt x="8087" y="15153"/>
                    <a:pt x="8087" y="15493"/>
                  </a:cubicBezTo>
                  <a:cubicBezTo>
                    <a:pt x="7890" y="15493"/>
                    <a:pt x="7693" y="15493"/>
                    <a:pt x="7495" y="15493"/>
                  </a:cubicBezTo>
                  <a:cubicBezTo>
                    <a:pt x="7495" y="15153"/>
                    <a:pt x="7495" y="14814"/>
                    <a:pt x="7495" y="14362"/>
                  </a:cubicBezTo>
                  <a:close/>
                  <a:moveTo>
                    <a:pt x="8778" y="14362"/>
                  </a:moveTo>
                  <a:cubicBezTo>
                    <a:pt x="8975" y="14362"/>
                    <a:pt x="9172" y="14362"/>
                    <a:pt x="9369" y="14362"/>
                  </a:cubicBezTo>
                  <a:cubicBezTo>
                    <a:pt x="9369" y="14814"/>
                    <a:pt x="9369" y="15153"/>
                    <a:pt x="9369" y="15493"/>
                  </a:cubicBezTo>
                  <a:cubicBezTo>
                    <a:pt x="9172" y="15493"/>
                    <a:pt x="8975" y="15493"/>
                    <a:pt x="8778" y="15493"/>
                  </a:cubicBezTo>
                  <a:cubicBezTo>
                    <a:pt x="8778" y="15153"/>
                    <a:pt x="8778" y="14814"/>
                    <a:pt x="8778" y="14362"/>
                  </a:cubicBezTo>
                  <a:close/>
                  <a:moveTo>
                    <a:pt x="4931" y="1696"/>
                  </a:moveTo>
                  <a:cubicBezTo>
                    <a:pt x="5128" y="1696"/>
                    <a:pt x="5424" y="1696"/>
                    <a:pt x="5621" y="1696"/>
                  </a:cubicBezTo>
                  <a:cubicBezTo>
                    <a:pt x="5621" y="2035"/>
                    <a:pt x="5621" y="2487"/>
                    <a:pt x="5621" y="2827"/>
                  </a:cubicBezTo>
                  <a:cubicBezTo>
                    <a:pt x="5424" y="2827"/>
                    <a:pt x="5128" y="2827"/>
                    <a:pt x="4931" y="2827"/>
                  </a:cubicBezTo>
                  <a:cubicBezTo>
                    <a:pt x="4931" y="2487"/>
                    <a:pt x="4931" y="2035"/>
                    <a:pt x="4931" y="1696"/>
                  </a:cubicBezTo>
                  <a:close/>
                  <a:moveTo>
                    <a:pt x="3649" y="1696"/>
                  </a:moveTo>
                  <a:cubicBezTo>
                    <a:pt x="4339" y="1696"/>
                    <a:pt x="4339" y="1696"/>
                    <a:pt x="4339" y="1696"/>
                  </a:cubicBezTo>
                  <a:cubicBezTo>
                    <a:pt x="4339" y="2827"/>
                    <a:pt x="4339" y="2827"/>
                    <a:pt x="4339" y="2827"/>
                  </a:cubicBezTo>
                  <a:cubicBezTo>
                    <a:pt x="3649" y="2827"/>
                    <a:pt x="3649" y="2827"/>
                    <a:pt x="3649" y="2827"/>
                  </a:cubicBezTo>
                  <a:cubicBezTo>
                    <a:pt x="3649" y="1696"/>
                    <a:pt x="3649" y="1696"/>
                    <a:pt x="3649" y="1696"/>
                  </a:cubicBezTo>
                  <a:close/>
                  <a:moveTo>
                    <a:pt x="6213" y="1696"/>
                  </a:moveTo>
                  <a:cubicBezTo>
                    <a:pt x="6410" y="1696"/>
                    <a:pt x="6608" y="1696"/>
                    <a:pt x="6904" y="1696"/>
                  </a:cubicBezTo>
                  <a:cubicBezTo>
                    <a:pt x="6904" y="2035"/>
                    <a:pt x="6904" y="2487"/>
                    <a:pt x="6904" y="2827"/>
                  </a:cubicBezTo>
                  <a:cubicBezTo>
                    <a:pt x="6608" y="2827"/>
                    <a:pt x="6410" y="2827"/>
                    <a:pt x="6213" y="2827"/>
                  </a:cubicBezTo>
                  <a:cubicBezTo>
                    <a:pt x="6213" y="2487"/>
                    <a:pt x="6213" y="2035"/>
                    <a:pt x="6213" y="1696"/>
                  </a:cubicBezTo>
                  <a:close/>
                  <a:moveTo>
                    <a:pt x="7495" y="1696"/>
                  </a:moveTo>
                  <a:cubicBezTo>
                    <a:pt x="7693" y="1696"/>
                    <a:pt x="7890" y="1696"/>
                    <a:pt x="8087" y="1696"/>
                  </a:cubicBezTo>
                  <a:cubicBezTo>
                    <a:pt x="8087" y="2035"/>
                    <a:pt x="8087" y="2487"/>
                    <a:pt x="8087" y="2827"/>
                  </a:cubicBezTo>
                  <a:cubicBezTo>
                    <a:pt x="7890" y="2827"/>
                    <a:pt x="7693" y="2827"/>
                    <a:pt x="7495" y="2827"/>
                  </a:cubicBezTo>
                  <a:cubicBezTo>
                    <a:pt x="7495" y="2487"/>
                    <a:pt x="7495" y="2035"/>
                    <a:pt x="7495" y="1696"/>
                  </a:cubicBezTo>
                  <a:close/>
                  <a:moveTo>
                    <a:pt x="8778" y="1696"/>
                  </a:moveTo>
                  <a:cubicBezTo>
                    <a:pt x="9369" y="1696"/>
                    <a:pt x="9369" y="1696"/>
                    <a:pt x="9369" y="1696"/>
                  </a:cubicBezTo>
                  <a:cubicBezTo>
                    <a:pt x="9369" y="2827"/>
                    <a:pt x="9369" y="2827"/>
                    <a:pt x="9369" y="2827"/>
                  </a:cubicBezTo>
                  <a:cubicBezTo>
                    <a:pt x="8778" y="2827"/>
                    <a:pt x="8778" y="2827"/>
                    <a:pt x="8778" y="2827"/>
                  </a:cubicBezTo>
                  <a:cubicBezTo>
                    <a:pt x="8778" y="1696"/>
                    <a:pt x="8778" y="1696"/>
                    <a:pt x="8778" y="1696"/>
                  </a:cubicBezTo>
                  <a:close/>
                  <a:moveTo>
                    <a:pt x="11934" y="8820"/>
                  </a:moveTo>
                  <a:cubicBezTo>
                    <a:pt x="18246" y="8820"/>
                    <a:pt x="18246" y="8820"/>
                    <a:pt x="18246" y="8820"/>
                  </a:cubicBezTo>
                  <a:cubicBezTo>
                    <a:pt x="18246" y="9725"/>
                    <a:pt x="18246" y="9725"/>
                    <a:pt x="18246" y="9725"/>
                  </a:cubicBezTo>
                  <a:cubicBezTo>
                    <a:pt x="11934" y="9725"/>
                    <a:pt x="11934" y="9725"/>
                    <a:pt x="11934" y="9725"/>
                  </a:cubicBezTo>
                  <a:cubicBezTo>
                    <a:pt x="11934" y="8820"/>
                    <a:pt x="11934" y="8820"/>
                    <a:pt x="11934" y="8820"/>
                  </a:cubicBezTo>
                  <a:close/>
                  <a:moveTo>
                    <a:pt x="11934" y="13005"/>
                  </a:moveTo>
                  <a:cubicBezTo>
                    <a:pt x="14005" y="13005"/>
                    <a:pt x="16175" y="13005"/>
                    <a:pt x="18246" y="13005"/>
                  </a:cubicBezTo>
                  <a:cubicBezTo>
                    <a:pt x="18246" y="13344"/>
                    <a:pt x="18246" y="13570"/>
                    <a:pt x="18246" y="13909"/>
                  </a:cubicBezTo>
                  <a:cubicBezTo>
                    <a:pt x="16175" y="13909"/>
                    <a:pt x="14005" y="13909"/>
                    <a:pt x="11934" y="13909"/>
                  </a:cubicBezTo>
                  <a:cubicBezTo>
                    <a:pt x="11934" y="13570"/>
                    <a:pt x="11934" y="13344"/>
                    <a:pt x="11934" y="13005"/>
                  </a:cubicBezTo>
                  <a:close/>
                  <a:moveTo>
                    <a:pt x="11934" y="15040"/>
                  </a:moveTo>
                  <a:cubicBezTo>
                    <a:pt x="14005" y="15040"/>
                    <a:pt x="16175" y="15040"/>
                    <a:pt x="18246" y="15040"/>
                  </a:cubicBezTo>
                  <a:cubicBezTo>
                    <a:pt x="18246" y="15380"/>
                    <a:pt x="18246" y="15719"/>
                    <a:pt x="18246" y="15945"/>
                  </a:cubicBezTo>
                  <a:cubicBezTo>
                    <a:pt x="16175" y="15945"/>
                    <a:pt x="14005" y="15945"/>
                    <a:pt x="11934" y="15945"/>
                  </a:cubicBezTo>
                  <a:cubicBezTo>
                    <a:pt x="11934" y="15719"/>
                    <a:pt x="11934" y="15380"/>
                    <a:pt x="11934" y="15040"/>
                  </a:cubicBezTo>
                  <a:close/>
                  <a:moveTo>
                    <a:pt x="11934" y="17189"/>
                  </a:moveTo>
                  <a:cubicBezTo>
                    <a:pt x="18246" y="17189"/>
                    <a:pt x="18246" y="17189"/>
                    <a:pt x="18246" y="17189"/>
                  </a:cubicBezTo>
                  <a:cubicBezTo>
                    <a:pt x="18246" y="18094"/>
                    <a:pt x="18246" y="18094"/>
                    <a:pt x="18246" y="18094"/>
                  </a:cubicBezTo>
                  <a:cubicBezTo>
                    <a:pt x="11934" y="18094"/>
                    <a:pt x="11934" y="18094"/>
                    <a:pt x="11934" y="18094"/>
                  </a:cubicBezTo>
                  <a:lnTo>
                    <a:pt x="11934" y="17189"/>
                  </a:lnTo>
                  <a:close/>
                </a:path>
              </a:pathLst>
            </a:custGeom>
            <a:solidFill>
              <a:srgbClr val="C9DBE7"/>
            </a:solidFill>
            <a:ln w="9525" cap="flat" cmpd="sng">
              <a:noFill/>
              <a:prstDash val="solid"/>
              <a:round/>
            </a:ln>
          </p:spPr>
          <p:txBody>
            <a:bodyPr rtlCol="0" anchor="ctr"/>
            <a:lstStyle/>
            <a:p>
              <a:pPr algn="ctr"/>
            </a:p>
          </p:txBody>
        </p:sp>
      </p:gr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8"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二、受限作业的事故类型及典型事故</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419" name="矩形"/>
          <p:cNvSpPr/>
          <p:nvPr/>
        </p:nvSpPr>
        <p:spPr>
          <a:xfrm>
            <a:off x="523240" y="733425"/>
            <a:ext cx="4877435" cy="329564"/>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6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部分可燃气体或蒸汽的爆炸浓度范围</a:t>
            </a:r>
            <a:endParaRPr lang="zh-CN" altLang="en-US" sz="16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pic>
        <p:nvPicPr>
          <p:cNvPr id="1420" name="图片" descr="b"/>
          <p:cNvPicPr>
            <a:picLocks noChangeAspect="1"/>
          </p:cNvPicPr>
          <p:nvPr/>
        </p:nvPicPr>
        <p:blipFill>
          <a:blip r:embed="rId1" cstate="print"/>
          <a:stretch>
            <a:fillRect/>
          </a:stretch>
        </p:blipFill>
        <p:spPr>
          <a:xfrm>
            <a:off x="1732279" y="1260475"/>
            <a:ext cx="6092824" cy="3462655"/>
          </a:xfrm>
          <a:prstGeom prst="rect">
            <a:avLst/>
          </a:prstGeom>
          <a:noFill/>
          <a:ln w="9525" cap="flat" cmpd="sng">
            <a:noFill/>
            <a:prstDash val="solid"/>
            <a:miter/>
          </a:ln>
        </p:spPr>
      </p:pic>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4"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二、受限作业的事故类型及典型事故</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425" name="矩形"/>
          <p:cNvSpPr/>
          <p:nvPr/>
        </p:nvSpPr>
        <p:spPr>
          <a:xfrm>
            <a:off x="753110" y="1110615"/>
            <a:ext cx="2539999" cy="32956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6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淹 溺</a:t>
            </a:r>
            <a:endParaRPr lang="zh-CN" altLang="en-US" sz="16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426" name="矩形"/>
          <p:cNvSpPr/>
          <p:nvPr/>
        </p:nvSpPr>
        <p:spPr>
          <a:xfrm>
            <a:off x="916940" y="1866900"/>
            <a:ext cx="3442970" cy="13487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受限空间内有积水、积液，或因作业位置附近的暗流或其他液体渗透或突然涌入，导致作业空间液体水平面升高，引起正在受限空间作业的人员淹溺</a:t>
            </a:r>
            <a:endPar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pSp>
        <p:nvGrpSpPr>
          <p:cNvPr id="1589" name="组合"/>
          <p:cNvGrpSpPr/>
          <p:nvPr/>
        </p:nvGrpSpPr>
        <p:grpSpPr>
          <a:xfrm>
            <a:off x="5008245" y="986155"/>
            <a:ext cx="3951604" cy="3997325"/>
            <a:chOff x="5008245" y="986155"/>
            <a:chExt cx="3951604" cy="3997325"/>
          </a:xfrm>
        </p:grpSpPr>
        <p:grpSp>
          <p:nvGrpSpPr>
            <p:cNvPr id="1447" name="组合"/>
            <p:cNvGrpSpPr/>
            <p:nvPr/>
          </p:nvGrpSpPr>
          <p:grpSpPr>
            <a:xfrm>
              <a:off x="5008245" y="1350839"/>
              <a:ext cx="1962866" cy="1859643"/>
              <a:chOff x="5008245" y="1350839"/>
              <a:chExt cx="1962866" cy="1859643"/>
            </a:xfrm>
          </p:grpSpPr>
          <p:sp>
            <p:nvSpPr>
              <p:cNvPr id="1427" name="曲线"/>
              <p:cNvSpPr/>
              <p:nvPr/>
            </p:nvSpPr>
            <p:spPr>
              <a:xfrm>
                <a:off x="6201547" y="1350839"/>
                <a:ext cx="133928" cy="131908"/>
              </a:xfrm>
              <a:custGeom>
                <a:avLst/>
                <a:gdLst>
                  <a:gd name="T1" fmla="*/ 0 w 21600"/>
                  <a:gd name="T2" fmla="*/ 0 h 21600"/>
                  <a:gd name="T3" fmla="*/ 21600 w 21600"/>
                  <a:gd name="T4" fmla="*/ 21600 h 21600"/>
                </a:gdLst>
                <a:ahLst/>
                <a:cxnLst/>
                <a:rect l="T1" t="T2" r="T3" b="T4"/>
                <a:pathLst>
                  <a:path w="21600" h="21600">
                    <a:moveTo>
                      <a:pt x="21600" y="2438"/>
                    </a:moveTo>
                    <a:cubicBezTo>
                      <a:pt x="20758" y="2787"/>
                      <a:pt x="19916" y="3135"/>
                      <a:pt x="19075" y="3483"/>
                    </a:cubicBezTo>
                    <a:cubicBezTo>
                      <a:pt x="19916" y="2787"/>
                      <a:pt x="20758" y="1393"/>
                      <a:pt x="21038" y="348"/>
                    </a:cubicBezTo>
                    <a:cubicBezTo>
                      <a:pt x="20197" y="1045"/>
                      <a:pt x="19075" y="1393"/>
                      <a:pt x="18233" y="1741"/>
                    </a:cubicBezTo>
                    <a:cubicBezTo>
                      <a:pt x="17392" y="696"/>
                      <a:pt x="16270" y="0"/>
                      <a:pt x="14867" y="0"/>
                    </a:cubicBezTo>
                    <a:cubicBezTo>
                      <a:pt x="12623" y="0"/>
                      <a:pt x="10659" y="2438"/>
                      <a:pt x="10659" y="5225"/>
                    </a:cubicBezTo>
                    <a:cubicBezTo>
                      <a:pt x="10659" y="5922"/>
                      <a:pt x="10659" y="6270"/>
                      <a:pt x="10659" y="6619"/>
                    </a:cubicBezTo>
                    <a:cubicBezTo>
                      <a:pt x="7012" y="6270"/>
                      <a:pt x="3646" y="4180"/>
                      <a:pt x="1683" y="1045"/>
                    </a:cubicBezTo>
                    <a:cubicBezTo>
                      <a:pt x="1122" y="1741"/>
                      <a:pt x="841" y="2787"/>
                      <a:pt x="841" y="3483"/>
                    </a:cubicBezTo>
                    <a:cubicBezTo>
                      <a:pt x="841" y="5574"/>
                      <a:pt x="1683" y="7316"/>
                      <a:pt x="2805" y="8361"/>
                    </a:cubicBezTo>
                    <a:cubicBezTo>
                      <a:pt x="2244" y="8361"/>
                      <a:pt x="1402" y="8012"/>
                      <a:pt x="841" y="7664"/>
                    </a:cubicBezTo>
                    <a:cubicBezTo>
                      <a:pt x="841" y="7664"/>
                      <a:pt x="841" y="7664"/>
                      <a:pt x="841" y="7664"/>
                    </a:cubicBezTo>
                    <a:cubicBezTo>
                      <a:pt x="841" y="10103"/>
                      <a:pt x="2524" y="12541"/>
                      <a:pt x="4488" y="12890"/>
                    </a:cubicBezTo>
                    <a:cubicBezTo>
                      <a:pt x="4207" y="13238"/>
                      <a:pt x="3646" y="13238"/>
                      <a:pt x="3366" y="13238"/>
                    </a:cubicBezTo>
                    <a:cubicBezTo>
                      <a:pt x="3085" y="13238"/>
                      <a:pt x="2805" y="13238"/>
                      <a:pt x="2524" y="13238"/>
                    </a:cubicBezTo>
                    <a:cubicBezTo>
                      <a:pt x="3085" y="15329"/>
                      <a:pt x="4768" y="16722"/>
                      <a:pt x="6732" y="16722"/>
                    </a:cubicBezTo>
                    <a:cubicBezTo>
                      <a:pt x="5049" y="18464"/>
                      <a:pt x="3085" y="19161"/>
                      <a:pt x="1122" y="19161"/>
                    </a:cubicBezTo>
                    <a:cubicBezTo>
                      <a:pt x="841" y="19161"/>
                      <a:pt x="280" y="19161"/>
                      <a:pt x="0" y="19161"/>
                    </a:cubicBezTo>
                    <a:cubicBezTo>
                      <a:pt x="1963" y="20554"/>
                      <a:pt x="4207" y="21600"/>
                      <a:pt x="6732" y="21600"/>
                    </a:cubicBezTo>
                    <a:cubicBezTo>
                      <a:pt x="14867" y="21600"/>
                      <a:pt x="19355" y="13238"/>
                      <a:pt x="19355" y="5922"/>
                    </a:cubicBezTo>
                    <a:cubicBezTo>
                      <a:pt x="19355" y="5922"/>
                      <a:pt x="19355" y="5574"/>
                      <a:pt x="19355" y="5225"/>
                    </a:cubicBezTo>
                    <a:cubicBezTo>
                      <a:pt x="20197" y="4529"/>
                      <a:pt x="21038" y="3483"/>
                      <a:pt x="21600" y="2438"/>
                    </a:cubicBezTo>
                    <a:close/>
                  </a:path>
                </a:pathLst>
              </a:custGeom>
              <a:solidFill>
                <a:srgbClr val="FEB947"/>
              </a:solidFill>
              <a:ln w="9525" cap="flat" cmpd="sng">
                <a:noFill/>
                <a:prstDash val="solid"/>
                <a:round/>
              </a:ln>
            </p:spPr>
            <p:txBody>
              <a:bodyPr rtlCol="0" anchor="ctr"/>
              <a:lstStyle/>
              <a:p>
                <a:pPr algn="ctr"/>
              </a:p>
            </p:txBody>
          </p:sp>
          <p:sp>
            <p:nvSpPr>
              <p:cNvPr id="1428" name="曲线"/>
              <p:cNvSpPr/>
              <p:nvPr/>
            </p:nvSpPr>
            <p:spPr>
              <a:xfrm>
                <a:off x="6329099" y="1856485"/>
                <a:ext cx="133929" cy="162944"/>
              </a:xfrm>
              <a:custGeom>
                <a:avLst/>
                <a:gdLst>
                  <a:gd name="T1" fmla="*/ 0 w 21600"/>
                  <a:gd name="T2" fmla="*/ 0 h 21600"/>
                  <a:gd name="T3" fmla="*/ 21600 w 21600"/>
                  <a:gd name="T4" fmla="*/ 21600 h 21600"/>
                </a:gdLst>
                <a:ahLst/>
                <a:cxnLst/>
                <a:rect l="T1" t="T2" r="T3" b="T4"/>
                <a:pathLst>
                  <a:path w="21600" h="21600">
                    <a:moveTo>
                      <a:pt x="10659" y="0"/>
                    </a:moveTo>
                    <a:cubicBezTo>
                      <a:pt x="4768" y="0"/>
                      <a:pt x="0" y="4768"/>
                      <a:pt x="0" y="10940"/>
                    </a:cubicBezTo>
                    <a:cubicBezTo>
                      <a:pt x="0" y="16831"/>
                      <a:pt x="4768" y="21600"/>
                      <a:pt x="10659" y="21600"/>
                    </a:cubicBezTo>
                    <a:cubicBezTo>
                      <a:pt x="16831" y="21600"/>
                      <a:pt x="21600" y="16831"/>
                      <a:pt x="21600" y="10940"/>
                    </a:cubicBezTo>
                    <a:cubicBezTo>
                      <a:pt x="21600" y="4768"/>
                      <a:pt x="16831" y="0"/>
                      <a:pt x="10659" y="0"/>
                    </a:cubicBezTo>
                    <a:close/>
                    <a:moveTo>
                      <a:pt x="6732" y="10940"/>
                    </a:moveTo>
                    <a:cubicBezTo>
                      <a:pt x="6732" y="8696"/>
                      <a:pt x="8415" y="6732"/>
                      <a:pt x="10659" y="6732"/>
                    </a:cubicBezTo>
                    <a:cubicBezTo>
                      <a:pt x="12903" y="6732"/>
                      <a:pt x="14867" y="8696"/>
                      <a:pt x="14867" y="10940"/>
                    </a:cubicBezTo>
                    <a:cubicBezTo>
                      <a:pt x="14867" y="13184"/>
                      <a:pt x="12903" y="14867"/>
                      <a:pt x="10659" y="14867"/>
                    </a:cubicBezTo>
                    <a:cubicBezTo>
                      <a:pt x="8415" y="14867"/>
                      <a:pt x="6732" y="13184"/>
                      <a:pt x="6732" y="10940"/>
                    </a:cubicBezTo>
                    <a:close/>
                    <a:moveTo>
                      <a:pt x="19636" y="14587"/>
                    </a:moveTo>
                    <a:cubicBezTo>
                      <a:pt x="19636" y="14587"/>
                      <a:pt x="19636" y="14587"/>
                      <a:pt x="19636" y="14587"/>
                    </a:cubicBezTo>
                    <a:cubicBezTo>
                      <a:pt x="15709" y="12903"/>
                      <a:pt x="15709" y="12903"/>
                      <a:pt x="15709" y="12903"/>
                    </a:cubicBezTo>
                    <a:cubicBezTo>
                      <a:pt x="15989" y="12342"/>
                      <a:pt x="16270" y="11501"/>
                      <a:pt x="16270" y="10940"/>
                    </a:cubicBezTo>
                    <a:cubicBezTo>
                      <a:pt x="16270" y="10098"/>
                      <a:pt x="15989" y="9537"/>
                      <a:pt x="15709" y="8696"/>
                    </a:cubicBezTo>
                    <a:cubicBezTo>
                      <a:pt x="18514" y="7574"/>
                      <a:pt x="18514" y="7574"/>
                      <a:pt x="18514" y="7574"/>
                    </a:cubicBezTo>
                    <a:cubicBezTo>
                      <a:pt x="19636" y="7293"/>
                      <a:pt x="19636" y="7293"/>
                      <a:pt x="19636" y="7293"/>
                    </a:cubicBezTo>
                    <a:cubicBezTo>
                      <a:pt x="19916" y="8415"/>
                      <a:pt x="20197" y="9537"/>
                      <a:pt x="20197" y="10940"/>
                    </a:cubicBezTo>
                    <a:cubicBezTo>
                      <a:pt x="20197" y="12062"/>
                      <a:pt x="19916" y="13464"/>
                      <a:pt x="19636" y="14587"/>
                    </a:cubicBezTo>
                    <a:close/>
                    <a:moveTo>
                      <a:pt x="14306" y="1963"/>
                    </a:moveTo>
                    <a:cubicBezTo>
                      <a:pt x="14306" y="1963"/>
                      <a:pt x="14306" y="1963"/>
                      <a:pt x="14306" y="1963"/>
                    </a:cubicBezTo>
                    <a:cubicBezTo>
                      <a:pt x="14306" y="1963"/>
                      <a:pt x="14306" y="1963"/>
                      <a:pt x="14306" y="1963"/>
                    </a:cubicBezTo>
                    <a:cubicBezTo>
                      <a:pt x="12903" y="5890"/>
                      <a:pt x="12903" y="5890"/>
                      <a:pt x="12903" y="5890"/>
                    </a:cubicBezTo>
                    <a:cubicBezTo>
                      <a:pt x="12062" y="5610"/>
                      <a:pt x="11501" y="5329"/>
                      <a:pt x="10659" y="5329"/>
                    </a:cubicBezTo>
                    <a:cubicBezTo>
                      <a:pt x="10098" y="5329"/>
                      <a:pt x="9257" y="5610"/>
                      <a:pt x="8696" y="5890"/>
                    </a:cubicBezTo>
                    <a:cubicBezTo>
                      <a:pt x="7854" y="3927"/>
                      <a:pt x="7854" y="3927"/>
                      <a:pt x="7854" y="3927"/>
                    </a:cubicBezTo>
                    <a:cubicBezTo>
                      <a:pt x="7012" y="1963"/>
                      <a:pt x="7012" y="1963"/>
                      <a:pt x="7012" y="1963"/>
                    </a:cubicBezTo>
                    <a:cubicBezTo>
                      <a:pt x="8135" y="1683"/>
                      <a:pt x="9537" y="1402"/>
                      <a:pt x="10659" y="1402"/>
                    </a:cubicBezTo>
                    <a:cubicBezTo>
                      <a:pt x="12062" y="1402"/>
                      <a:pt x="13184" y="1683"/>
                      <a:pt x="14306" y="1963"/>
                    </a:cubicBezTo>
                    <a:close/>
                    <a:moveTo>
                      <a:pt x="1963" y="7293"/>
                    </a:moveTo>
                    <a:cubicBezTo>
                      <a:pt x="3927" y="8135"/>
                      <a:pt x="3927" y="8135"/>
                      <a:pt x="3927" y="8135"/>
                    </a:cubicBezTo>
                    <a:cubicBezTo>
                      <a:pt x="5610" y="8696"/>
                      <a:pt x="5610" y="8696"/>
                      <a:pt x="5610" y="8696"/>
                    </a:cubicBezTo>
                    <a:cubicBezTo>
                      <a:pt x="5329" y="9537"/>
                      <a:pt x="5329" y="10098"/>
                      <a:pt x="5329" y="10940"/>
                    </a:cubicBezTo>
                    <a:cubicBezTo>
                      <a:pt x="5329" y="11501"/>
                      <a:pt x="5329" y="12342"/>
                      <a:pt x="5610" y="12903"/>
                    </a:cubicBezTo>
                    <a:cubicBezTo>
                      <a:pt x="1963" y="14587"/>
                      <a:pt x="1963" y="14587"/>
                      <a:pt x="1963" y="14587"/>
                    </a:cubicBezTo>
                    <a:cubicBezTo>
                      <a:pt x="1402" y="13464"/>
                      <a:pt x="1122" y="12062"/>
                      <a:pt x="1122" y="10940"/>
                    </a:cubicBezTo>
                    <a:cubicBezTo>
                      <a:pt x="1122" y="9537"/>
                      <a:pt x="1402" y="8415"/>
                      <a:pt x="1963" y="7293"/>
                    </a:cubicBezTo>
                    <a:close/>
                    <a:moveTo>
                      <a:pt x="7012" y="19636"/>
                    </a:moveTo>
                    <a:cubicBezTo>
                      <a:pt x="7574" y="18514"/>
                      <a:pt x="7574" y="18514"/>
                      <a:pt x="7574" y="18514"/>
                    </a:cubicBezTo>
                    <a:cubicBezTo>
                      <a:pt x="8696" y="15989"/>
                      <a:pt x="8696" y="15989"/>
                      <a:pt x="8696" y="15989"/>
                    </a:cubicBezTo>
                    <a:cubicBezTo>
                      <a:pt x="9257" y="16270"/>
                      <a:pt x="10098" y="16270"/>
                      <a:pt x="10659" y="16270"/>
                    </a:cubicBezTo>
                    <a:cubicBezTo>
                      <a:pt x="11501" y="16270"/>
                      <a:pt x="12062" y="16270"/>
                      <a:pt x="12903" y="15989"/>
                    </a:cubicBezTo>
                    <a:cubicBezTo>
                      <a:pt x="14306" y="19636"/>
                      <a:pt x="14306" y="19636"/>
                      <a:pt x="14306" y="19636"/>
                    </a:cubicBezTo>
                    <a:cubicBezTo>
                      <a:pt x="14306" y="19636"/>
                      <a:pt x="14306" y="19636"/>
                      <a:pt x="14306" y="19636"/>
                    </a:cubicBezTo>
                    <a:cubicBezTo>
                      <a:pt x="14306" y="19636"/>
                      <a:pt x="14306" y="19636"/>
                      <a:pt x="14306" y="19636"/>
                    </a:cubicBezTo>
                    <a:cubicBezTo>
                      <a:pt x="13184" y="20197"/>
                      <a:pt x="12062" y="20477"/>
                      <a:pt x="10659" y="20477"/>
                    </a:cubicBezTo>
                    <a:cubicBezTo>
                      <a:pt x="9537" y="20477"/>
                      <a:pt x="8135" y="20197"/>
                      <a:pt x="7012" y="19636"/>
                    </a:cubicBezTo>
                    <a:close/>
                  </a:path>
                </a:pathLst>
              </a:custGeom>
              <a:solidFill>
                <a:srgbClr val="FEB947"/>
              </a:solidFill>
              <a:ln w="9525" cap="flat" cmpd="sng">
                <a:noFill/>
                <a:prstDash val="solid"/>
                <a:round/>
              </a:ln>
            </p:spPr>
            <p:txBody>
              <a:bodyPr rtlCol="0" anchor="ctr"/>
              <a:lstStyle/>
              <a:p>
                <a:pPr algn="ctr"/>
              </a:p>
            </p:txBody>
          </p:sp>
          <p:sp>
            <p:nvSpPr>
              <p:cNvPr id="1429" name="曲线"/>
              <p:cNvSpPr/>
              <p:nvPr/>
            </p:nvSpPr>
            <p:spPr>
              <a:xfrm>
                <a:off x="5986835" y="1989688"/>
                <a:ext cx="114796" cy="113802"/>
              </a:xfrm>
              <a:custGeom>
                <a:avLst/>
                <a:gdLst>
                  <a:gd name="T1" fmla="*/ 0 w 21600"/>
                  <a:gd name="T2" fmla="*/ 0 h 21600"/>
                  <a:gd name="T3" fmla="*/ 21600 w 21600"/>
                  <a:gd name="T4" fmla="*/ 21600 h 21600"/>
                </a:gdLst>
                <a:ahLst/>
                <a:cxnLst/>
                <a:rect l="T1" t="T2" r="T3" b="T4"/>
                <a:pathLst>
                  <a:path w="21600" h="21600">
                    <a:moveTo>
                      <a:pt x="21600" y="11600"/>
                    </a:moveTo>
                    <a:cubicBezTo>
                      <a:pt x="18981" y="5200"/>
                      <a:pt x="18981" y="5200"/>
                      <a:pt x="18981" y="5200"/>
                    </a:cubicBezTo>
                    <a:cubicBezTo>
                      <a:pt x="15054" y="5200"/>
                      <a:pt x="15054" y="5200"/>
                      <a:pt x="15054" y="5200"/>
                    </a:cubicBezTo>
                    <a:cubicBezTo>
                      <a:pt x="15054" y="1600"/>
                      <a:pt x="15054" y="1600"/>
                      <a:pt x="15054" y="1600"/>
                    </a:cubicBezTo>
                    <a:cubicBezTo>
                      <a:pt x="15054" y="800"/>
                      <a:pt x="14399" y="0"/>
                      <a:pt x="13745" y="0"/>
                    </a:cubicBezTo>
                    <a:cubicBezTo>
                      <a:pt x="1309" y="0"/>
                      <a:pt x="1309" y="0"/>
                      <a:pt x="1309" y="0"/>
                    </a:cubicBezTo>
                    <a:cubicBezTo>
                      <a:pt x="654" y="0"/>
                      <a:pt x="0" y="800"/>
                      <a:pt x="0" y="1600"/>
                    </a:cubicBezTo>
                    <a:cubicBezTo>
                      <a:pt x="0" y="14800"/>
                      <a:pt x="0" y="14800"/>
                      <a:pt x="0" y="14800"/>
                    </a:cubicBezTo>
                    <a:cubicBezTo>
                      <a:pt x="1309" y="16399"/>
                      <a:pt x="1309" y="16399"/>
                      <a:pt x="1309" y="16399"/>
                    </a:cubicBezTo>
                    <a:cubicBezTo>
                      <a:pt x="3272" y="16399"/>
                      <a:pt x="3272" y="16399"/>
                      <a:pt x="3272" y="16399"/>
                    </a:cubicBezTo>
                    <a:cubicBezTo>
                      <a:pt x="2945" y="17199"/>
                      <a:pt x="2945" y="17599"/>
                      <a:pt x="2945" y="18399"/>
                    </a:cubicBezTo>
                    <a:cubicBezTo>
                      <a:pt x="2945" y="19999"/>
                      <a:pt x="3927" y="21600"/>
                      <a:pt x="5563" y="21600"/>
                    </a:cubicBezTo>
                    <a:cubicBezTo>
                      <a:pt x="6872" y="21600"/>
                      <a:pt x="8181" y="19999"/>
                      <a:pt x="8181" y="18399"/>
                    </a:cubicBezTo>
                    <a:cubicBezTo>
                      <a:pt x="8181" y="17599"/>
                      <a:pt x="8181" y="17199"/>
                      <a:pt x="7854" y="16399"/>
                    </a:cubicBezTo>
                    <a:cubicBezTo>
                      <a:pt x="15381" y="16399"/>
                      <a:pt x="15381" y="16399"/>
                      <a:pt x="15381" y="16399"/>
                    </a:cubicBezTo>
                    <a:cubicBezTo>
                      <a:pt x="15054" y="17199"/>
                      <a:pt x="15054" y="17599"/>
                      <a:pt x="15054" y="18399"/>
                    </a:cubicBezTo>
                    <a:cubicBezTo>
                      <a:pt x="15054" y="19999"/>
                      <a:pt x="16036" y="21600"/>
                      <a:pt x="17672" y="21600"/>
                    </a:cubicBezTo>
                    <a:cubicBezTo>
                      <a:pt x="19309" y="21600"/>
                      <a:pt x="20290" y="19999"/>
                      <a:pt x="20290" y="18399"/>
                    </a:cubicBezTo>
                    <a:cubicBezTo>
                      <a:pt x="20290" y="17599"/>
                      <a:pt x="20290" y="17199"/>
                      <a:pt x="19963" y="16399"/>
                    </a:cubicBezTo>
                    <a:cubicBezTo>
                      <a:pt x="21600" y="16399"/>
                      <a:pt x="21600" y="16399"/>
                      <a:pt x="21600" y="16399"/>
                    </a:cubicBezTo>
                    <a:lnTo>
                      <a:pt x="21600" y="11600"/>
                    </a:lnTo>
                    <a:close/>
                    <a:moveTo>
                      <a:pt x="15054" y="11600"/>
                    </a:moveTo>
                    <a:cubicBezTo>
                      <a:pt x="15054" y="7599"/>
                      <a:pt x="15054" y="7599"/>
                      <a:pt x="15054" y="7599"/>
                    </a:cubicBezTo>
                    <a:cubicBezTo>
                      <a:pt x="17672" y="7599"/>
                      <a:pt x="17672" y="7599"/>
                      <a:pt x="17672" y="7599"/>
                    </a:cubicBezTo>
                    <a:cubicBezTo>
                      <a:pt x="19309" y="11600"/>
                      <a:pt x="19309" y="11600"/>
                      <a:pt x="19309" y="11600"/>
                    </a:cubicBezTo>
                    <a:lnTo>
                      <a:pt x="15054" y="11600"/>
                    </a:lnTo>
                    <a:close/>
                  </a:path>
                </a:pathLst>
              </a:custGeom>
              <a:solidFill>
                <a:srgbClr val="FEB947"/>
              </a:solidFill>
              <a:ln w="9525" cap="flat" cmpd="sng">
                <a:noFill/>
                <a:prstDash val="solid"/>
                <a:round/>
              </a:ln>
            </p:spPr>
            <p:txBody>
              <a:bodyPr rtlCol="0" anchor="ctr"/>
              <a:lstStyle/>
              <a:p>
                <a:pPr algn="ctr"/>
              </a:p>
            </p:txBody>
          </p:sp>
          <p:sp>
            <p:nvSpPr>
              <p:cNvPr id="1430" name="曲线"/>
              <p:cNvSpPr/>
              <p:nvPr/>
            </p:nvSpPr>
            <p:spPr>
              <a:xfrm>
                <a:off x="5783814" y="1559045"/>
                <a:ext cx="114796" cy="121561"/>
              </a:xfrm>
              <a:custGeom>
                <a:avLst/>
                <a:gdLst>
                  <a:gd name="T1" fmla="*/ 0 w 21600"/>
                  <a:gd name="T2" fmla="*/ 0 h 21600"/>
                  <a:gd name="T3" fmla="*/ 21600 w 21600"/>
                  <a:gd name="T4" fmla="*/ 21600 h 21600"/>
                </a:gdLst>
                <a:ahLst/>
                <a:cxnLst/>
                <a:rect l="T1" t="T2" r="T3" b="T4"/>
                <a:pathLst>
                  <a:path w="21600" h="21600">
                    <a:moveTo>
                      <a:pt x="21600" y="7075"/>
                    </a:moveTo>
                    <a:cubicBezTo>
                      <a:pt x="21600" y="3351"/>
                      <a:pt x="18654" y="0"/>
                      <a:pt x="15381" y="0"/>
                    </a:cubicBezTo>
                    <a:cubicBezTo>
                      <a:pt x="13418" y="0"/>
                      <a:pt x="11781" y="1117"/>
                      <a:pt x="10800" y="2234"/>
                    </a:cubicBezTo>
                    <a:cubicBezTo>
                      <a:pt x="9490" y="1117"/>
                      <a:pt x="7854" y="0"/>
                      <a:pt x="6218" y="0"/>
                    </a:cubicBezTo>
                    <a:cubicBezTo>
                      <a:pt x="2618" y="0"/>
                      <a:pt x="0" y="3351"/>
                      <a:pt x="0" y="7075"/>
                    </a:cubicBezTo>
                    <a:cubicBezTo>
                      <a:pt x="0" y="9310"/>
                      <a:pt x="654" y="11172"/>
                      <a:pt x="1963" y="12289"/>
                    </a:cubicBezTo>
                    <a:cubicBezTo>
                      <a:pt x="1963" y="12289"/>
                      <a:pt x="1963" y="12289"/>
                      <a:pt x="1963" y="12289"/>
                    </a:cubicBezTo>
                    <a:cubicBezTo>
                      <a:pt x="8509" y="20110"/>
                      <a:pt x="8509" y="20110"/>
                      <a:pt x="8509" y="20110"/>
                    </a:cubicBezTo>
                    <a:cubicBezTo>
                      <a:pt x="9163" y="20855"/>
                      <a:pt x="10145" y="21600"/>
                      <a:pt x="10800" y="21600"/>
                    </a:cubicBezTo>
                    <a:cubicBezTo>
                      <a:pt x="11454" y="21600"/>
                      <a:pt x="12109" y="20855"/>
                      <a:pt x="12763" y="20110"/>
                    </a:cubicBezTo>
                    <a:cubicBezTo>
                      <a:pt x="19309" y="12289"/>
                      <a:pt x="19309" y="12289"/>
                      <a:pt x="19309" y="12289"/>
                    </a:cubicBezTo>
                    <a:cubicBezTo>
                      <a:pt x="19309" y="12289"/>
                      <a:pt x="19309" y="12289"/>
                      <a:pt x="19309" y="12289"/>
                    </a:cubicBezTo>
                    <a:cubicBezTo>
                      <a:pt x="20618" y="11172"/>
                      <a:pt x="21600" y="9310"/>
                      <a:pt x="21600" y="7075"/>
                    </a:cubicBezTo>
                    <a:close/>
                    <a:moveTo>
                      <a:pt x="17672" y="10055"/>
                    </a:moveTo>
                    <a:cubicBezTo>
                      <a:pt x="10800" y="17875"/>
                      <a:pt x="10800" y="17875"/>
                      <a:pt x="10800" y="17875"/>
                    </a:cubicBezTo>
                    <a:cubicBezTo>
                      <a:pt x="10800" y="17875"/>
                      <a:pt x="10800" y="17875"/>
                      <a:pt x="10800" y="17875"/>
                    </a:cubicBezTo>
                    <a:cubicBezTo>
                      <a:pt x="10472" y="17875"/>
                      <a:pt x="10472" y="17875"/>
                      <a:pt x="10472" y="17875"/>
                    </a:cubicBezTo>
                    <a:cubicBezTo>
                      <a:pt x="3600" y="10055"/>
                      <a:pt x="3600" y="10055"/>
                      <a:pt x="3600" y="10055"/>
                    </a:cubicBezTo>
                    <a:cubicBezTo>
                      <a:pt x="2945" y="9310"/>
                      <a:pt x="2618" y="8193"/>
                      <a:pt x="2618" y="7075"/>
                    </a:cubicBezTo>
                    <a:cubicBezTo>
                      <a:pt x="2618" y="4841"/>
                      <a:pt x="4254" y="2979"/>
                      <a:pt x="6218" y="2979"/>
                    </a:cubicBezTo>
                    <a:cubicBezTo>
                      <a:pt x="7200" y="2979"/>
                      <a:pt x="7854" y="3724"/>
                      <a:pt x="8836" y="4468"/>
                    </a:cubicBezTo>
                    <a:cubicBezTo>
                      <a:pt x="10800" y="7075"/>
                      <a:pt x="10800" y="7075"/>
                      <a:pt x="10800" y="7075"/>
                    </a:cubicBezTo>
                    <a:cubicBezTo>
                      <a:pt x="12763" y="4468"/>
                      <a:pt x="12763" y="4468"/>
                      <a:pt x="12763" y="4468"/>
                    </a:cubicBezTo>
                    <a:cubicBezTo>
                      <a:pt x="13418" y="3724"/>
                      <a:pt x="14399" y="2979"/>
                      <a:pt x="15381" y="2979"/>
                    </a:cubicBezTo>
                    <a:cubicBezTo>
                      <a:pt x="17345" y="2979"/>
                      <a:pt x="18654" y="4841"/>
                      <a:pt x="18654" y="7075"/>
                    </a:cubicBezTo>
                    <a:cubicBezTo>
                      <a:pt x="18654" y="8193"/>
                      <a:pt x="18327" y="9310"/>
                      <a:pt x="17672" y="10055"/>
                    </a:cubicBezTo>
                    <a:close/>
                  </a:path>
                </a:pathLst>
              </a:custGeom>
              <a:solidFill>
                <a:srgbClr val="FEB947"/>
              </a:solidFill>
              <a:ln w="9525" cap="flat" cmpd="sng">
                <a:noFill/>
                <a:prstDash val="solid"/>
                <a:round/>
              </a:ln>
            </p:spPr>
            <p:txBody>
              <a:bodyPr rtlCol="0" anchor="ctr"/>
              <a:lstStyle/>
              <a:p>
                <a:pPr algn="ctr"/>
              </a:p>
            </p:txBody>
          </p:sp>
          <p:sp>
            <p:nvSpPr>
              <p:cNvPr id="1431" name="曲线"/>
              <p:cNvSpPr/>
              <p:nvPr/>
            </p:nvSpPr>
            <p:spPr>
              <a:xfrm>
                <a:off x="5546944" y="1483381"/>
                <a:ext cx="107356" cy="126735"/>
              </a:xfrm>
              <a:custGeom>
                <a:avLst/>
                <a:gdLst>
                  <a:gd name="T1" fmla="*/ 0 w 21600"/>
                  <a:gd name="T2" fmla="*/ 0 h 21600"/>
                  <a:gd name="T3" fmla="*/ 21600 w 21600"/>
                  <a:gd name="T4" fmla="*/ 21600 h 21600"/>
                </a:gdLst>
                <a:ahLst/>
                <a:cxnLst/>
                <a:rect l="T1" t="T2" r="T3" b="T4"/>
                <a:pathLst>
                  <a:path w="21600" h="21600">
                    <a:moveTo>
                      <a:pt x="13587" y="15120"/>
                    </a:moveTo>
                    <a:cubicBezTo>
                      <a:pt x="12890" y="15120"/>
                      <a:pt x="12890" y="13679"/>
                      <a:pt x="12890" y="13679"/>
                    </a:cubicBezTo>
                    <a:cubicBezTo>
                      <a:pt x="12890" y="13679"/>
                      <a:pt x="14632" y="11879"/>
                      <a:pt x="14980" y="9720"/>
                    </a:cubicBezTo>
                    <a:cubicBezTo>
                      <a:pt x="15677" y="9720"/>
                      <a:pt x="16374" y="7559"/>
                      <a:pt x="15329" y="6840"/>
                    </a:cubicBezTo>
                    <a:cubicBezTo>
                      <a:pt x="15329" y="5759"/>
                      <a:pt x="16722" y="0"/>
                      <a:pt x="10800" y="0"/>
                    </a:cubicBezTo>
                    <a:cubicBezTo>
                      <a:pt x="5225" y="0"/>
                      <a:pt x="6270" y="5759"/>
                      <a:pt x="6270" y="6840"/>
                    </a:cubicBezTo>
                    <a:cubicBezTo>
                      <a:pt x="5225" y="7559"/>
                      <a:pt x="5922" y="9720"/>
                      <a:pt x="6967" y="9720"/>
                    </a:cubicBezTo>
                    <a:cubicBezTo>
                      <a:pt x="7316" y="11879"/>
                      <a:pt x="8709" y="13679"/>
                      <a:pt x="8709" y="13679"/>
                    </a:cubicBezTo>
                    <a:cubicBezTo>
                      <a:pt x="8709" y="13679"/>
                      <a:pt x="8709" y="15120"/>
                      <a:pt x="8012" y="15120"/>
                    </a:cubicBezTo>
                    <a:cubicBezTo>
                      <a:pt x="6619" y="15479"/>
                      <a:pt x="0" y="18359"/>
                      <a:pt x="0" y="21600"/>
                    </a:cubicBezTo>
                    <a:cubicBezTo>
                      <a:pt x="10800" y="21600"/>
                      <a:pt x="10800" y="21600"/>
                      <a:pt x="10800" y="21600"/>
                    </a:cubicBezTo>
                    <a:cubicBezTo>
                      <a:pt x="21600" y="21600"/>
                      <a:pt x="21600" y="21600"/>
                      <a:pt x="21600" y="21600"/>
                    </a:cubicBezTo>
                    <a:cubicBezTo>
                      <a:pt x="21600" y="18359"/>
                      <a:pt x="15329" y="15479"/>
                      <a:pt x="13587" y="15120"/>
                    </a:cubicBezTo>
                    <a:close/>
                  </a:path>
                </a:pathLst>
              </a:custGeom>
              <a:solidFill>
                <a:srgbClr val="FEB947"/>
              </a:solidFill>
              <a:ln w="9525" cap="flat" cmpd="sng">
                <a:noFill/>
                <a:prstDash val="solid"/>
                <a:round/>
              </a:ln>
            </p:spPr>
            <p:txBody>
              <a:bodyPr rtlCol="0" anchor="ctr"/>
              <a:lstStyle/>
              <a:p>
                <a:pPr algn="ctr"/>
              </a:p>
            </p:txBody>
          </p:sp>
          <p:sp>
            <p:nvSpPr>
              <p:cNvPr id="1432" name="曲线"/>
              <p:cNvSpPr/>
              <p:nvPr/>
            </p:nvSpPr>
            <p:spPr>
              <a:xfrm>
                <a:off x="6070990" y="1635346"/>
                <a:ext cx="81846" cy="99577"/>
              </a:xfrm>
              <a:custGeom>
                <a:avLst/>
                <a:gdLst>
                  <a:gd name="T1" fmla="*/ 0 w 21600"/>
                  <a:gd name="T2" fmla="*/ 0 h 21600"/>
                  <a:gd name="T3" fmla="*/ 21600 w 21600"/>
                  <a:gd name="T4" fmla="*/ 21600 h 21600"/>
                </a:gdLst>
                <a:ahLst/>
                <a:cxnLst/>
                <a:rect l="T1" t="T2" r="T3" b="T4"/>
                <a:pathLst>
                  <a:path w="21600" h="21600">
                    <a:moveTo>
                      <a:pt x="1378" y="0"/>
                    </a:moveTo>
                    <a:cubicBezTo>
                      <a:pt x="9651" y="0"/>
                      <a:pt x="9651" y="0"/>
                      <a:pt x="9651" y="0"/>
                    </a:cubicBezTo>
                    <a:cubicBezTo>
                      <a:pt x="9651" y="1378"/>
                      <a:pt x="9651" y="1378"/>
                      <a:pt x="9651" y="1378"/>
                    </a:cubicBezTo>
                    <a:cubicBezTo>
                      <a:pt x="1378" y="1378"/>
                      <a:pt x="1378" y="1378"/>
                      <a:pt x="1378" y="1378"/>
                    </a:cubicBezTo>
                    <a:lnTo>
                      <a:pt x="1378" y="0"/>
                    </a:lnTo>
                    <a:close/>
                    <a:moveTo>
                      <a:pt x="11948" y="0"/>
                    </a:moveTo>
                    <a:cubicBezTo>
                      <a:pt x="20221" y="0"/>
                      <a:pt x="20221" y="0"/>
                      <a:pt x="20221" y="0"/>
                    </a:cubicBezTo>
                    <a:cubicBezTo>
                      <a:pt x="20221" y="1378"/>
                      <a:pt x="20221" y="1378"/>
                      <a:pt x="20221" y="1378"/>
                    </a:cubicBezTo>
                    <a:cubicBezTo>
                      <a:pt x="11948" y="1378"/>
                      <a:pt x="11948" y="1378"/>
                      <a:pt x="11948" y="1378"/>
                    </a:cubicBezTo>
                    <a:lnTo>
                      <a:pt x="11948" y="0"/>
                    </a:lnTo>
                    <a:close/>
                    <a:moveTo>
                      <a:pt x="19761" y="6893"/>
                    </a:moveTo>
                    <a:cubicBezTo>
                      <a:pt x="18842" y="6893"/>
                      <a:pt x="18842" y="6893"/>
                      <a:pt x="18842" y="6893"/>
                    </a:cubicBezTo>
                    <a:cubicBezTo>
                      <a:pt x="18842" y="1378"/>
                      <a:pt x="18842" y="1378"/>
                      <a:pt x="18842" y="1378"/>
                    </a:cubicBezTo>
                    <a:cubicBezTo>
                      <a:pt x="13327" y="1378"/>
                      <a:pt x="13327" y="1378"/>
                      <a:pt x="13327" y="1378"/>
                    </a:cubicBezTo>
                    <a:cubicBezTo>
                      <a:pt x="13327" y="6893"/>
                      <a:pt x="13327" y="6893"/>
                      <a:pt x="13327" y="6893"/>
                    </a:cubicBezTo>
                    <a:cubicBezTo>
                      <a:pt x="8272" y="6893"/>
                      <a:pt x="8272" y="6893"/>
                      <a:pt x="8272" y="6893"/>
                    </a:cubicBezTo>
                    <a:cubicBezTo>
                      <a:pt x="8272" y="1378"/>
                      <a:pt x="8272" y="1378"/>
                      <a:pt x="8272" y="1378"/>
                    </a:cubicBezTo>
                    <a:cubicBezTo>
                      <a:pt x="2757" y="1378"/>
                      <a:pt x="2757" y="1378"/>
                      <a:pt x="2757" y="1378"/>
                    </a:cubicBezTo>
                    <a:cubicBezTo>
                      <a:pt x="2757" y="6893"/>
                      <a:pt x="2757" y="6893"/>
                      <a:pt x="2757" y="6893"/>
                    </a:cubicBezTo>
                    <a:cubicBezTo>
                      <a:pt x="1838" y="6893"/>
                      <a:pt x="1838" y="6893"/>
                      <a:pt x="1838" y="6893"/>
                    </a:cubicBezTo>
                    <a:cubicBezTo>
                      <a:pt x="919" y="6893"/>
                      <a:pt x="0" y="7353"/>
                      <a:pt x="0" y="8272"/>
                    </a:cubicBezTo>
                    <a:cubicBezTo>
                      <a:pt x="0" y="20221"/>
                      <a:pt x="0" y="20221"/>
                      <a:pt x="0" y="20221"/>
                    </a:cubicBezTo>
                    <a:cubicBezTo>
                      <a:pt x="0" y="20680"/>
                      <a:pt x="919" y="21600"/>
                      <a:pt x="1838" y="21600"/>
                    </a:cubicBezTo>
                    <a:cubicBezTo>
                      <a:pt x="7812" y="21600"/>
                      <a:pt x="7812" y="21600"/>
                      <a:pt x="7812" y="21600"/>
                    </a:cubicBezTo>
                    <a:cubicBezTo>
                      <a:pt x="8731" y="21600"/>
                      <a:pt x="9651" y="20680"/>
                      <a:pt x="9651" y="20221"/>
                    </a:cubicBezTo>
                    <a:cubicBezTo>
                      <a:pt x="9651" y="12408"/>
                      <a:pt x="9651" y="12408"/>
                      <a:pt x="9651" y="12408"/>
                    </a:cubicBezTo>
                    <a:cubicBezTo>
                      <a:pt x="11948" y="12408"/>
                      <a:pt x="11948" y="12408"/>
                      <a:pt x="11948" y="12408"/>
                    </a:cubicBezTo>
                    <a:cubicBezTo>
                      <a:pt x="11948" y="20221"/>
                      <a:pt x="11948" y="20221"/>
                      <a:pt x="11948" y="20221"/>
                    </a:cubicBezTo>
                    <a:cubicBezTo>
                      <a:pt x="11948" y="20680"/>
                      <a:pt x="12868" y="21600"/>
                      <a:pt x="13787" y="21600"/>
                    </a:cubicBezTo>
                    <a:cubicBezTo>
                      <a:pt x="19761" y="21600"/>
                      <a:pt x="19761" y="21600"/>
                      <a:pt x="19761" y="21600"/>
                    </a:cubicBezTo>
                    <a:cubicBezTo>
                      <a:pt x="20680" y="21600"/>
                      <a:pt x="21600" y="20680"/>
                      <a:pt x="21600" y="20221"/>
                    </a:cubicBezTo>
                    <a:cubicBezTo>
                      <a:pt x="21600" y="8272"/>
                      <a:pt x="21600" y="8272"/>
                      <a:pt x="21600" y="8272"/>
                    </a:cubicBezTo>
                    <a:cubicBezTo>
                      <a:pt x="21600" y="7353"/>
                      <a:pt x="20680" y="6893"/>
                      <a:pt x="19761" y="6893"/>
                    </a:cubicBezTo>
                    <a:close/>
                    <a:moveTo>
                      <a:pt x="7353" y="20221"/>
                    </a:moveTo>
                    <a:cubicBezTo>
                      <a:pt x="2297" y="20221"/>
                      <a:pt x="2297" y="20221"/>
                      <a:pt x="2297" y="20221"/>
                    </a:cubicBezTo>
                    <a:cubicBezTo>
                      <a:pt x="1838" y="20221"/>
                      <a:pt x="1378" y="19761"/>
                      <a:pt x="1378" y="19302"/>
                    </a:cubicBezTo>
                    <a:cubicBezTo>
                      <a:pt x="1378" y="19302"/>
                      <a:pt x="1838" y="18842"/>
                      <a:pt x="2297" y="18842"/>
                    </a:cubicBezTo>
                    <a:cubicBezTo>
                      <a:pt x="7353" y="18842"/>
                      <a:pt x="7353" y="18842"/>
                      <a:pt x="7353" y="18842"/>
                    </a:cubicBezTo>
                    <a:cubicBezTo>
                      <a:pt x="7812" y="18842"/>
                      <a:pt x="8272" y="19302"/>
                      <a:pt x="8272" y="19302"/>
                    </a:cubicBezTo>
                    <a:cubicBezTo>
                      <a:pt x="8272" y="19761"/>
                      <a:pt x="7812" y="20221"/>
                      <a:pt x="7353" y="20221"/>
                    </a:cubicBezTo>
                    <a:close/>
                    <a:moveTo>
                      <a:pt x="11489" y="11029"/>
                    </a:moveTo>
                    <a:cubicBezTo>
                      <a:pt x="10110" y="11029"/>
                      <a:pt x="10110" y="11029"/>
                      <a:pt x="10110" y="11029"/>
                    </a:cubicBezTo>
                    <a:cubicBezTo>
                      <a:pt x="9651" y="11029"/>
                      <a:pt x="9651" y="10570"/>
                      <a:pt x="9651" y="10110"/>
                    </a:cubicBezTo>
                    <a:cubicBezTo>
                      <a:pt x="9651" y="9651"/>
                      <a:pt x="9651" y="9651"/>
                      <a:pt x="10110" y="9651"/>
                    </a:cubicBezTo>
                    <a:cubicBezTo>
                      <a:pt x="11489" y="9651"/>
                      <a:pt x="11489" y="9651"/>
                      <a:pt x="11489" y="9651"/>
                    </a:cubicBezTo>
                    <a:cubicBezTo>
                      <a:pt x="11948" y="9651"/>
                      <a:pt x="11948" y="9651"/>
                      <a:pt x="11948" y="10110"/>
                    </a:cubicBezTo>
                    <a:cubicBezTo>
                      <a:pt x="11948" y="10570"/>
                      <a:pt x="11948" y="11029"/>
                      <a:pt x="11489" y="11029"/>
                    </a:cubicBezTo>
                    <a:close/>
                    <a:moveTo>
                      <a:pt x="19302" y="20221"/>
                    </a:moveTo>
                    <a:cubicBezTo>
                      <a:pt x="14246" y="20221"/>
                      <a:pt x="14246" y="20221"/>
                      <a:pt x="14246" y="20221"/>
                    </a:cubicBezTo>
                    <a:cubicBezTo>
                      <a:pt x="13787" y="20221"/>
                      <a:pt x="13327" y="19761"/>
                      <a:pt x="13327" y="19302"/>
                    </a:cubicBezTo>
                    <a:cubicBezTo>
                      <a:pt x="13327" y="19302"/>
                      <a:pt x="13787" y="18842"/>
                      <a:pt x="14246" y="18842"/>
                    </a:cubicBezTo>
                    <a:cubicBezTo>
                      <a:pt x="19302" y="18842"/>
                      <a:pt x="19302" y="18842"/>
                      <a:pt x="19302" y="18842"/>
                    </a:cubicBezTo>
                    <a:cubicBezTo>
                      <a:pt x="19761" y="18842"/>
                      <a:pt x="20221" y="19302"/>
                      <a:pt x="20221" y="19302"/>
                    </a:cubicBezTo>
                    <a:cubicBezTo>
                      <a:pt x="20221" y="19761"/>
                      <a:pt x="19761" y="20221"/>
                      <a:pt x="19302" y="20221"/>
                    </a:cubicBezTo>
                    <a:close/>
                  </a:path>
                </a:pathLst>
              </a:custGeom>
              <a:solidFill>
                <a:srgbClr val="FEB947"/>
              </a:solidFill>
              <a:ln w="9525" cap="flat" cmpd="sng">
                <a:noFill/>
                <a:prstDash val="solid"/>
                <a:round/>
              </a:ln>
            </p:spPr>
            <p:txBody>
              <a:bodyPr rtlCol="0" anchor="ctr"/>
              <a:lstStyle/>
              <a:p>
                <a:pPr algn="ctr"/>
              </a:p>
            </p:txBody>
          </p:sp>
          <p:sp>
            <p:nvSpPr>
              <p:cNvPr id="1433" name="曲线"/>
              <p:cNvSpPr/>
              <p:nvPr/>
            </p:nvSpPr>
            <p:spPr>
              <a:xfrm>
                <a:off x="6842497" y="2213413"/>
                <a:ext cx="128614" cy="175877"/>
              </a:xfrm>
              <a:custGeom>
                <a:avLst/>
                <a:gdLst>
                  <a:gd name="T1" fmla="*/ 0 w 21600"/>
                  <a:gd name="T2" fmla="*/ 0 h 21600"/>
                  <a:gd name="T3" fmla="*/ 21600 w 21600"/>
                  <a:gd name="T4" fmla="*/ 21600 h 21600"/>
                </a:gdLst>
                <a:ahLst/>
                <a:cxnLst/>
                <a:rect l="T1" t="T2" r="T3" b="T4"/>
                <a:pathLst>
                  <a:path w="21600" h="21600">
                    <a:moveTo>
                      <a:pt x="16929" y="6506"/>
                    </a:moveTo>
                    <a:cubicBezTo>
                      <a:pt x="17513" y="6245"/>
                      <a:pt x="17805" y="5985"/>
                      <a:pt x="18097" y="5725"/>
                    </a:cubicBezTo>
                    <a:cubicBezTo>
                      <a:pt x="18972" y="4944"/>
                      <a:pt x="19556" y="3903"/>
                      <a:pt x="19848" y="3122"/>
                    </a:cubicBezTo>
                    <a:cubicBezTo>
                      <a:pt x="19848" y="2081"/>
                      <a:pt x="19556" y="1301"/>
                      <a:pt x="18972" y="780"/>
                    </a:cubicBezTo>
                    <a:cubicBezTo>
                      <a:pt x="18389" y="260"/>
                      <a:pt x="17805" y="0"/>
                      <a:pt x="16929" y="0"/>
                    </a:cubicBezTo>
                    <a:cubicBezTo>
                      <a:pt x="15762" y="0"/>
                      <a:pt x="14302" y="520"/>
                      <a:pt x="13427" y="1301"/>
                    </a:cubicBezTo>
                    <a:cubicBezTo>
                      <a:pt x="11967" y="2862"/>
                      <a:pt x="10800" y="4684"/>
                      <a:pt x="10508" y="6245"/>
                    </a:cubicBezTo>
                    <a:cubicBezTo>
                      <a:pt x="9924" y="4684"/>
                      <a:pt x="9340" y="2862"/>
                      <a:pt x="7881" y="1561"/>
                    </a:cubicBezTo>
                    <a:cubicBezTo>
                      <a:pt x="7005" y="780"/>
                      <a:pt x="6129" y="520"/>
                      <a:pt x="5254" y="520"/>
                    </a:cubicBezTo>
                    <a:cubicBezTo>
                      <a:pt x="4378" y="520"/>
                      <a:pt x="3794" y="780"/>
                      <a:pt x="3210" y="1301"/>
                    </a:cubicBezTo>
                    <a:cubicBezTo>
                      <a:pt x="2043" y="2342"/>
                      <a:pt x="2043" y="4163"/>
                      <a:pt x="3502" y="5465"/>
                    </a:cubicBezTo>
                    <a:cubicBezTo>
                      <a:pt x="4086" y="5725"/>
                      <a:pt x="4670" y="6245"/>
                      <a:pt x="5254" y="6506"/>
                    </a:cubicBezTo>
                    <a:cubicBezTo>
                      <a:pt x="0" y="6506"/>
                      <a:pt x="0" y="6506"/>
                      <a:pt x="0" y="6506"/>
                    </a:cubicBezTo>
                    <a:cubicBezTo>
                      <a:pt x="0" y="11971"/>
                      <a:pt x="0" y="11971"/>
                      <a:pt x="0" y="11971"/>
                    </a:cubicBezTo>
                    <a:cubicBezTo>
                      <a:pt x="1459" y="11971"/>
                      <a:pt x="1459" y="11971"/>
                      <a:pt x="1459" y="11971"/>
                    </a:cubicBezTo>
                    <a:cubicBezTo>
                      <a:pt x="1459" y="21600"/>
                      <a:pt x="1459" y="21600"/>
                      <a:pt x="1459" y="21600"/>
                    </a:cubicBezTo>
                    <a:cubicBezTo>
                      <a:pt x="19848" y="21600"/>
                      <a:pt x="19848" y="21600"/>
                      <a:pt x="19848" y="21600"/>
                    </a:cubicBezTo>
                    <a:cubicBezTo>
                      <a:pt x="19848" y="11971"/>
                      <a:pt x="19848" y="11971"/>
                      <a:pt x="19848" y="11971"/>
                    </a:cubicBezTo>
                    <a:cubicBezTo>
                      <a:pt x="21600" y="11971"/>
                      <a:pt x="21600" y="11971"/>
                      <a:pt x="21600" y="11971"/>
                    </a:cubicBezTo>
                    <a:cubicBezTo>
                      <a:pt x="21600" y="6506"/>
                      <a:pt x="21600" y="6506"/>
                      <a:pt x="21600" y="6506"/>
                    </a:cubicBezTo>
                    <a:lnTo>
                      <a:pt x="16929" y="6506"/>
                    </a:lnTo>
                    <a:close/>
                    <a:moveTo>
                      <a:pt x="14594" y="2342"/>
                    </a:moveTo>
                    <a:cubicBezTo>
                      <a:pt x="15178" y="1821"/>
                      <a:pt x="16054" y="1561"/>
                      <a:pt x="16929" y="1561"/>
                    </a:cubicBezTo>
                    <a:cubicBezTo>
                      <a:pt x="17221" y="1561"/>
                      <a:pt x="17513" y="1561"/>
                      <a:pt x="17805" y="1821"/>
                    </a:cubicBezTo>
                    <a:cubicBezTo>
                      <a:pt x="18389" y="2342"/>
                      <a:pt x="18097" y="3643"/>
                      <a:pt x="16929" y="4424"/>
                    </a:cubicBezTo>
                    <a:cubicBezTo>
                      <a:pt x="16054" y="5465"/>
                      <a:pt x="14594" y="5985"/>
                      <a:pt x="13427" y="6506"/>
                    </a:cubicBezTo>
                    <a:cubicBezTo>
                      <a:pt x="11967" y="6506"/>
                      <a:pt x="11967" y="6506"/>
                      <a:pt x="11967" y="6506"/>
                    </a:cubicBezTo>
                    <a:cubicBezTo>
                      <a:pt x="12551" y="5204"/>
                      <a:pt x="13427" y="3643"/>
                      <a:pt x="14594" y="2342"/>
                    </a:cubicBezTo>
                    <a:close/>
                    <a:moveTo>
                      <a:pt x="4086" y="3122"/>
                    </a:moveTo>
                    <a:cubicBezTo>
                      <a:pt x="4086" y="2862"/>
                      <a:pt x="4086" y="2602"/>
                      <a:pt x="4378" y="2342"/>
                    </a:cubicBezTo>
                    <a:cubicBezTo>
                      <a:pt x="4670" y="2081"/>
                      <a:pt x="4962" y="2081"/>
                      <a:pt x="5254" y="2081"/>
                    </a:cubicBezTo>
                    <a:cubicBezTo>
                      <a:pt x="5254" y="2081"/>
                      <a:pt x="5254" y="2081"/>
                      <a:pt x="5254" y="2081"/>
                    </a:cubicBezTo>
                    <a:cubicBezTo>
                      <a:pt x="5545" y="2081"/>
                      <a:pt x="6129" y="2342"/>
                      <a:pt x="6713" y="2602"/>
                    </a:cubicBezTo>
                    <a:cubicBezTo>
                      <a:pt x="7297" y="3383"/>
                      <a:pt x="8172" y="4424"/>
                      <a:pt x="8464" y="5985"/>
                    </a:cubicBezTo>
                    <a:cubicBezTo>
                      <a:pt x="8464" y="5985"/>
                      <a:pt x="8464" y="5985"/>
                      <a:pt x="8464" y="5985"/>
                    </a:cubicBezTo>
                    <a:cubicBezTo>
                      <a:pt x="8464" y="5985"/>
                      <a:pt x="8464" y="5985"/>
                      <a:pt x="8464" y="5985"/>
                    </a:cubicBezTo>
                    <a:cubicBezTo>
                      <a:pt x="6713" y="5725"/>
                      <a:pt x="5545" y="4944"/>
                      <a:pt x="4670" y="4424"/>
                    </a:cubicBezTo>
                    <a:cubicBezTo>
                      <a:pt x="4378" y="3903"/>
                      <a:pt x="4086" y="3643"/>
                      <a:pt x="4086" y="3122"/>
                    </a:cubicBezTo>
                    <a:close/>
                    <a:moveTo>
                      <a:pt x="9340" y="20298"/>
                    </a:moveTo>
                    <a:cubicBezTo>
                      <a:pt x="3210" y="20298"/>
                      <a:pt x="3210" y="20298"/>
                      <a:pt x="3210" y="20298"/>
                    </a:cubicBezTo>
                    <a:cubicBezTo>
                      <a:pt x="3210" y="11450"/>
                      <a:pt x="3210" y="11450"/>
                      <a:pt x="3210" y="11450"/>
                    </a:cubicBezTo>
                    <a:cubicBezTo>
                      <a:pt x="9340" y="11450"/>
                      <a:pt x="9340" y="11450"/>
                      <a:pt x="9340" y="11450"/>
                    </a:cubicBezTo>
                    <a:lnTo>
                      <a:pt x="9340" y="20298"/>
                    </a:lnTo>
                    <a:close/>
                    <a:moveTo>
                      <a:pt x="9340" y="10669"/>
                    </a:moveTo>
                    <a:cubicBezTo>
                      <a:pt x="1459" y="10669"/>
                      <a:pt x="1459" y="10669"/>
                      <a:pt x="1459" y="10669"/>
                    </a:cubicBezTo>
                    <a:cubicBezTo>
                      <a:pt x="1459" y="7807"/>
                      <a:pt x="1459" y="7807"/>
                      <a:pt x="1459" y="7807"/>
                    </a:cubicBezTo>
                    <a:cubicBezTo>
                      <a:pt x="9340" y="7807"/>
                      <a:pt x="9340" y="7807"/>
                      <a:pt x="9340" y="7807"/>
                    </a:cubicBezTo>
                    <a:lnTo>
                      <a:pt x="9340" y="10669"/>
                    </a:lnTo>
                    <a:close/>
                    <a:moveTo>
                      <a:pt x="18389" y="20298"/>
                    </a:moveTo>
                    <a:cubicBezTo>
                      <a:pt x="12259" y="20298"/>
                      <a:pt x="12259" y="20298"/>
                      <a:pt x="12259" y="20298"/>
                    </a:cubicBezTo>
                    <a:cubicBezTo>
                      <a:pt x="12259" y="11450"/>
                      <a:pt x="12259" y="11450"/>
                      <a:pt x="12259" y="11450"/>
                    </a:cubicBezTo>
                    <a:cubicBezTo>
                      <a:pt x="18389" y="11450"/>
                      <a:pt x="18389" y="11450"/>
                      <a:pt x="18389" y="11450"/>
                    </a:cubicBezTo>
                    <a:lnTo>
                      <a:pt x="18389" y="20298"/>
                    </a:lnTo>
                    <a:close/>
                    <a:moveTo>
                      <a:pt x="19848" y="10669"/>
                    </a:moveTo>
                    <a:cubicBezTo>
                      <a:pt x="12259" y="10669"/>
                      <a:pt x="12259" y="10669"/>
                      <a:pt x="12259" y="10669"/>
                    </a:cubicBezTo>
                    <a:cubicBezTo>
                      <a:pt x="12259" y="7807"/>
                      <a:pt x="12259" y="7807"/>
                      <a:pt x="12259" y="7807"/>
                    </a:cubicBezTo>
                    <a:cubicBezTo>
                      <a:pt x="19848" y="7807"/>
                      <a:pt x="19848" y="7807"/>
                      <a:pt x="19848" y="7807"/>
                    </a:cubicBezTo>
                    <a:lnTo>
                      <a:pt x="19848" y="10669"/>
                    </a:lnTo>
                    <a:close/>
                  </a:path>
                </a:pathLst>
              </a:custGeom>
              <a:solidFill>
                <a:srgbClr val="FEB947"/>
              </a:solidFill>
              <a:ln w="9525" cap="flat" cmpd="sng">
                <a:noFill/>
                <a:prstDash val="solid"/>
                <a:round/>
              </a:ln>
            </p:spPr>
            <p:txBody>
              <a:bodyPr rtlCol="0" anchor="ctr"/>
              <a:lstStyle/>
              <a:p>
                <a:pPr algn="ctr"/>
              </a:p>
            </p:txBody>
          </p:sp>
          <p:sp>
            <p:nvSpPr>
              <p:cNvPr id="1434" name="曲线"/>
              <p:cNvSpPr/>
              <p:nvPr/>
            </p:nvSpPr>
            <p:spPr>
              <a:xfrm>
                <a:off x="6784035" y="1829329"/>
                <a:ext cx="164755" cy="174584"/>
              </a:xfrm>
              <a:custGeom>
                <a:avLst/>
                <a:gdLst>
                  <a:gd name="T1" fmla="*/ 0 w 21600"/>
                  <a:gd name="T2" fmla="*/ 0 h 21600"/>
                  <a:gd name="T3" fmla="*/ 21600 w 21600"/>
                  <a:gd name="T4" fmla="*/ 21600 h 21600"/>
                </a:gdLst>
                <a:ahLst/>
                <a:cxnLst/>
                <a:rect l="T1" t="T2" r="T3" b="T4"/>
                <a:pathLst>
                  <a:path w="21600" h="21600">
                    <a:moveTo>
                      <a:pt x="21600" y="8848"/>
                    </a:moveTo>
                    <a:cubicBezTo>
                      <a:pt x="21600" y="3903"/>
                      <a:pt x="20463" y="0"/>
                      <a:pt x="18871" y="0"/>
                    </a:cubicBezTo>
                    <a:cubicBezTo>
                      <a:pt x="18871" y="0"/>
                      <a:pt x="18871" y="0"/>
                      <a:pt x="18871" y="0"/>
                    </a:cubicBezTo>
                    <a:cubicBezTo>
                      <a:pt x="17052" y="0"/>
                      <a:pt x="17052" y="0"/>
                      <a:pt x="17052" y="0"/>
                    </a:cubicBezTo>
                    <a:cubicBezTo>
                      <a:pt x="17052" y="0"/>
                      <a:pt x="12960" y="3643"/>
                      <a:pt x="7048" y="4944"/>
                    </a:cubicBezTo>
                    <a:cubicBezTo>
                      <a:pt x="7048" y="5985"/>
                      <a:pt x="6821" y="7286"/>
                      <a:pt x="6821" y="8848"/>
                    </a:cubicBezTo>
                    <a:cubicBezTo>
                      <a:pt x="6821" y="10409"/>
                      <a:pt x="7048" y="11710"/>
                      <a:pt x="7048" y="12751"/>
                    </a:cubicBezTo>
                    <a:cubicBezTo>
                      <a:pt x="12960" y="14053"/>
                      <a:pt x="17052" y="17696"/>
                      <a:pt x="17052" y="17696"/>
                    </a:cubicBezTo>
                    <a:cubicBezTo>
                      <a:pt x="18871" y="17696"/>
                      <a:pt x="18871" y="17696"/>
                      <a:pt x="18871" y="17696"/>
                    </a:cubicBezTo>
                    <a:cubicBezTo>
                      <a:pt x="18871" y="17696"/>
                      <a:pt x="18871" y="17696"/>
                      <a:pt x="18871" y="17696"/>
                    </a:cubicBezTo>
                    <a:cubicBezTo>
                      <a:pt x="20463" y="17696"/>
                      <a:pt x="21600" y="13792"/>
                      <a:pt x="21600" y="8848"/>
                    </a:cubicBezTo>
                    <a:close/>
                    <a:moveTo>
                      <a:pt x="18189" y="16395"/>
                    </a:moveTo>
                    <a:cubicBezTo>
                      <a:pt x="17962" y="16395"/>
                      <a:pt x="17734" y="16134"/>
                      <a:pt x="17734" y="15874"/>
                    </a:cubicBezTo>
                    <a:cubicBezTo>
                      <a:pt x="17507" y="15614"/>
                      <a:pt x="17280" y="15093"/>
                      <a:pt x="17052" y="14313"/>
                    </a:cubicBezTo>
                    <a:cubicBezTo>
                      <a:pt x="16597" y="13012"/>
                      <a:pt x="16143" y="10930"/>
                      <a:pt x="16143" y="8848"/>
                    </a:cubicBezTo>
                    <a:cubicBezTo>
                      <a:pt x="16143" y="6766"/>
                      <a:pt x="16597" y="4684"/>
                      <a:pt x="17052" y="3383"/>
                    </a:cubicBezTo>
                    <a:cubicBezTo>
                      <a:pt x="17280" y="2602"/>
                      <a:pt x="17507" y="2081"/>
                      <a:pt x="17734" y="1821"/>
                    </a:cubicBezTo>
                    <a:cubicBezTo>
                      <a:pt x="17734" y="1561"/>
                      <a:pt x="17962" y="1301"/>
                      <a:pt x="18189" y="1301"/>
                    </a:cubicBezTo>
                    <a:cubicBezTo>
                      <a:pt x="18416" y="1301"/>
                      <a:pt x="18644" y="1561"/>
                      <a:pt x="18871" y="1821"/>
                    </a:cubicBezTo>
                    <a:cubicBezTo>
                      <a:pt x="19098" y="2081"/>
                      <a:pt x="19326" y="2602"/>
                      <a:pt x="19553" y="3383"/>
                    </a:cubicBezTo>
                    <a:cubicBezTo>
                      <a:pt x="20008" y="4684"/>
                      <a:pt x="20235" y="6766"/>
                      <a:pt x="20235" y="8848"/>
                    </a:cubicBezTo>
                    <a:cubicBezTo>
                      <a:pt x="20235" y="10930"/>
                      <a:pt x="20008" y="13012"/>
                      <a:pt x="19553" y="14313"/>
                    </a:cubicBezTo>
                    <a:cubicBezTo>
                      <a:pt x="19326" y="15093"/>
                      <a:pt x="19098" y="15614"/>
                      <a:pt x="18871" y="15874"/>
                    </a:cubicBezTo>
                    <a:cubicBezTo>
                      <a:pt x="18644" y="16134"/>
                      <a:pt x="18416" y="16395"/>
                      <a:pt x="18189" y="16395"/>
                    </a:cubicBezTo>
                    <a:close/>
                    <a:moveTo>
                      <a:pt x="5456" y="8848"/>
                    </a:moveTo>
                    <a:cubicBezTo>
                      <a:pt x="5456" y="7546"/>
                      <a:pt x="5456" y="6506"/>
                      <a:pt x="5684" y="5204"/>
                    </a:cubicBezTo>
                    <a:cubicBezTo>
                      <a:pt x="4547" y="5465"/>
                      <a:pt x="3637" y="5465"/>
                      <a:pt x="2728" y="5465"/>
                    </a:cubicBezTo>
                    <a:cubicBezTo>
                      <a:pt x="1136" y="5465"/>
                      <a:pt x="1136" y="5465"/>
                      <a:pt x="1136" y="5465"/>
                    </a:cubicBezTo>
                    <a:cubicBezTo>
                      <a:pt x="0" y="7807"/>
                      <a:pt x="0" y="7807"/>
                      <a:pt x="0" y="7807"/>
                    </a:cubicBezTo>
                    <a:cubicBezTo>
                      <a:pt x="0" y="9889"/>
                      <a:pt x="0" y="9889"/>
                      <a:pt x="0" y="9889"/>
                    </a:cubicBezTo>
                    <a:cubicBezTo>
                      <a:pt x="1136" y="12231"/>
                      <a:pt x="1136" y="12231"/>
                      <a:pt x="1136" y="12231"/>
                    </a:cubicBezTo>
                    <a:cubicBezTo>
                      <a:pt x="1136" y="12231"/>
                      <a:pt x="1136" y="12231"/>
                      <a:pt x="2728" y="12231"/>
                    </a:cubicBezTo>
                    <a:cubicBezTo>
                      <a:pt x="3637" y="12231"/>
                      <a:pt x="4547" y="12231"/>
                      <a:pt x="5684" y="12491"/>
                    </a:cubicBezTo>
                    <a:cubicBezTo>
                      <a:pt x="5456" y="11190"/>
                      <a:pt x="5456" y="10149"/>
                      <a:pt x="5456" y="8848"/>
                    </a:cubicBezTo>
                    <a:close/>
                    <a:moveTo>
                      <a:pt x="7730" y="14053"/>
                    </a:moveTo>
                    <a:cubicBezTo>
                      <a:pt x="5229" y="13272"/>
                      <a:pt x="5229" y="13272"/>
                      <a:pt x="5229" y="13272"/>
                    </a:cubicBezTo>
                    <a:cubicBezTo>
                      <a:pt x="6821" y="21079"/>
                      <a:pt x="6821" y="21079"/>
                      <a:pt x="6821" y="21079"/>
                    </a:cubicBezTo>
                    <a:cubicBezTo>
                      <a:pt x="7048" y="21600"/>
                      <a:pt x="7275" y="21600"/>
                      <a:pt x="7730" y="21600"/>
                    </a:cubicBezTo>
                    <a:cubicBezTo>
                      <a:pt x="10004" y="20298"/>
                      <a:pt x="10004" y="20298"/>
                      <a:pt x="10004" y="20298"/>
                    </a:cubicBezTo>
                    <a:cubicBezTo>
                      <a:pt x="10458" y="20298"/>
                      <a:pt x="10686" y="19778"/>
                      <a:pt x="10458" y="19518"/>
                    </a:cubicBezTo>
                    <a:lnTo>
                      <a:pt x="7730" y="14053"/>
                    </a:lnTo>
                    <a:close/>
                    <a:moveTo>
                      <a:pt x="18189" y="11710"/>
                    </a:moveTo>
                    <a:cubicBezTo>
                      <a:pt x="18189" y="11710"/>
                      <a:pt x="18189" y="11710"/>
                      <a:pt x="17962" y="11710"/>
                    </a:cubicBezTo>
                    <a:cubicBezTo>
                      <a:pt x="17962" y="11450"/>
                      <a:pt x="17962" y="11190"/>
                      <a:pt x="17734" y="10930"/>
                    </a:cubicBezTo>
                    <a:cubicBezTo>
                      <a:pt x="17507" y="10409"/>
                      <a:pt x="17507" y="9628"/>
                      <a:pt x="17507" y="8848"/>
                    </a:cubicBezTo>
                    <a:cubicBezTo>
                      <a:pt x="17507" y="8067"/>
                      <a:pt x="17507" y="7286"/>
                      <a:pt x="17734" y="6766"/>
                    </a:cubicBezTo>
                    <a:cubicBezTo>
                      <a:pt x="17962" y="6506"/>
                      <a:pt x="17962" y="6245"/>
                      <a:pt x="17962" y="6245"/>
                    </a:cubicBezTo>
                    <a:cubicBezTo>
                      <a:pt x="18189" y="5985"/>
                      <a:pt x="18189" y="5985"/>
                      <a:pt x="18189" y="5985"/>
                    </a:cubicBezTo>
                    <a:cubicBezTo>
                      <a:pt x="18416" y="5985"/>
                      <a:pt x="18416" y="5985"/>
                      <a:pt x="18416" y="6245"/>
                    </a:cubicBezTo>
                    <a:cubicBezTo>
                      <a:pt x="18644" y="6245"/>
                      <a:pt x="18644" y="6506"/>
                      <a:pt x="18644" y="6766"/>
                    </a:cubicBezTo>
                    <a:cubicBezTo>
                      <a:pt x="18871" y="7286"/>
                      <a:pt x="19098" y="8067"/>
                      <a:pt x="19098" y="8848"/>
                    </a:cubicBezTo>
                    <a:cubicBezTo>
                      <a:pt x="19098" y="9628"/>
                      <a:pt x="18871" y="10409"/>
                      <a:pt x="18644" y="10930"/>
                    </a:cubicBezTo>
                    <a:cubicBezTo>
                      <a:pt x="18644" y="11190"/>
                      <a:pt x="18644" y="11450"/>
                      <a:pt x="18416" y="11710"/>
                    </a:cubicBezTo>
                    <a:cubicBezTo>
                      <a:pt x="18416" y="11710"/>
                      <a:pt x="18416" y="11710"/>
                      <a:pt x="18189" y="11710"/>
                    </a:cubicBezTo>
                    <a:close/>
                  </a:path>
                </a:pathLst>
              </a:custGeom>
              <a:solidFill>
                <a:srgbClr val="FEB947"/>
              </a:solidFill>
              <a:ln w="9525" cap="flat" cmpd="sng">
                <a:noFill/>
                <a:prstDash val="solid"/>
                <a:round/>
              </a:ln>
            </p:spPr>
            <p:txBody>
              <a:bodyPr rtlCol="0" anchor="ctr"/>
              <a:lstStyle/>
              <a:p>
                <a:pPr algn="ctr"/>
              </a:p>
            </p:txBody>
          </p:sp>
          <p:sp>
            <p:nvSpPr>
              <p:cNvPr id="1435" name="曲线"/>
              <p:cNvSpPr/>
              <p:nvPr/>
            </p:nvSpPr>
            <p:spPr>
              <a:xfrm>
                <a:off x="6603336" y="2097024"/>
                <a:ext cx="128614" cy="156478"/>
              </a:xfrm>
              <a:custGeom>
                <a:avLst/>
                <a:gdLst>
                  <a:gd name="T1" fmla="*/ 0 w 21600"/>
                  <a:gd name="T2" fmla="*/ 0 h 21600"/>
                  <a:gd name="T3" fmla="*/ 21600 w 21600"/>
                  <a:gd name="T4" fmla="*/ 21600 h 21600"/>
                </a:gdLst>
                <a:ahLst/>
                <a:cxnLst/>
                <a:rect l="T1" t="T2" r="T3" b="T4"/>
                <a:pathLst>
                  <a:path w="21600" h="21600">
                    <a:moveTo>
                      <a:pt x="10710" y="21600"/>
                    </a:moveTo>
                    <a:lnTo>
                      <a:pt x="21600" y="10889"/>
                    </a:lnTo>
                    <a:lnTo>
                      <a:pt x="14816" y="10889"/>
                    </a:lnTo>
                    <a:lnTo>
                      <a:pt x="14816" y="0"/>
                    </a:lnTo>
                    <a:lnTo>
                      <a:pt x="6604" y="0"/>
                    </a:lnTo>
                    <a:lnTo>
                      <a:pt x="6604" y="10889"/>
                    </a:lnTo>
                    <a:lnTo>
                      <a:pt x="0" y="10889"/>
                    </a:lnTo>
                    <a:lnTo>
                      <a:pt x="10710" y="21600"/>
                    </a:lnTo>
                    <a:close/>
                  </a:path>
                </a:pathLst>
              </a:custGeom>
              <a:solidFill>
                <a:srgbClr val="FEB947"/>
              </a:solidFill>
              <a:ln w="9525" cap="flat" cmpd="sng">
                <a:noFill/>
                <a:prstDash val="solid"/>
                <a:round/>
              </a:ln>
            </p:spPr>
            <p:txBody>
              <a:bodyPr rtlCol="0" anchor="ctr"/>
              <a:lstStyle/>
              <a:p>
                <a:pPr algn="ctr"/>
              </a:p>
            </p:txBody>
          </p:sp>
          <p:sp>
            <p:nvSpPr>
              <p:cNvPr id="1436" name="曲线"/>
              <p:cNvSpPr/>
              <p:nvPr/>
            </p:nvSpPr>
            <p:spPr>
              <a:xfrm>
                <a:off x="6316344" y="3109611"/>
                <a:ext cx="111608" cy="100871"/>
              </a:xfrm>
              <a:custGeom>
                <a:avLst/>
                <a:gdLst>
                  <a:gd name="T1" fmla="*/ 0 w 21600"/>
                  <a:gd name="T2" fmla="*/ 0 h 21600"/>
                  <a:gd name="T3" fmla="*/ 21600 w 21600"/>
                  <a:gd name="T4" fmla="*/ 21600 h 21600"/>
                </a:gdLst>
                <a:ahLst/>
                <a:cxnLst/>
                <a:rect l="T1" t="T2" r="T3" b="T4"/>
                <a:pathLst>
                  <a:path w="21600" h="21600">
                    <a:moveTo>
                      <a:pt x="18899" y="3599"/>
                    </a:moveTo>
                    <a:cubicBezTo>
                      <a:pt x="18899" y="0"/>
                      <a:pt x="18899" y="0"/>
                      <a:pt x="18899" y="0"/>
                    </a:cubicBezTo>
                    <a:cubicBezTo>
                      <a:pt x="0" y="0"/>
                      <a:pt x="0" y="0"/>
                      <a:pt x="0" y="0"/>
                    </a:cubicBezTo>
                    <a:cubicBezTo>
                      <a:pt x="0" y="19799"/>
                      <a:pt x="0" y="19799"/>
                      <a:pt x="0" y="19799"/>
                    </a:cubicBezTo>
                    <a:cubicBezTo>
                      <a:pt x="0" y="20700"/>
                      <a:pt x="675" y="21600"/>
                      <a:pt x="1350" y="21600"/>
                    </a:cubicBezTo>
                    <a:cubicBezTo>
                      <a:pt x="19575" y="21600"/>
                      <a:pt x="19575" y="21600"/>
                      <a:pt x="19575" y="21600"/>
                    </a:cubicBezTo>
                    <a:cubicBezTo>
                      <a:pt x="20587" y="21600"/>
                      <a:pt x="21600" y="20249"/>
                      <a:pt x="21600" y="18899"/>
                    </a:cubicBezTo>
                    <a:cubicBezTo>
                      <a:pt x="21600" y="3599"/>
                      <a:pt x="21600" y="3599"/>
                      <a:pt x="21600" y="3599"/>
                    </a:cubicBezTo>
                    <a:lnTo>
                      <a:pt x="18899" y="3599"/>
                    </a:lnTo>
                    <a:close/>
                    <a:moveTo>
                      <a:pt x="17550" y="19799"/>
                    </a:moveTo>
                    <a:cubicBezTo>
                      <a:pt x="1350" y="19799"/>
                      <a:pt x="1350" y="19799"/>
                      <a:pt x="1350" y="19799"/>
                    </a:cubicBezTo>
                    <a:cubicBezTo>
                      <a:pt x="1350" y="1800"/>
                      <a:pt x="1350" y="1800"/>
                      <a:pt x="1350" y="1800"/>
                    </a:cubicBezTo>
                    <a:cubicBezTo>
                      <a:pt x="17550" y="1800"/>
                      <a:pt x="17550" y="1800"/>
                      <a:pt x="17550" y="1800"/>
                    </a:cubicBezTo>
                    <a:lnTo>
                      <a:pt x="17550" y="19799"/>
                    </a:lnTo>
                    <a:close/>
                    <a:moveTo>
                      <a:pt x="2700" y="5400"/>
                    </a:moveTo>
                    <a:cubicBezTo>
                      <a:pt x="16200" y="5400"/>
                      <a:pt x="16200" y="5400"/>
                      <a:pt x="16200" y="5400"/>
                    </a:cubicBezTo>
                    <a:cubicBezTo>
                      <a:pt x="16200" y="7200"/>
                      <a:pt x="16200" y="7200"/>
                      <a:pt x="16200" y="7200"/>
                    </a:cubicBezTo>
                    <a:cubicBezTo>
                      <a:pt x="2700" y="7200"/>
                      <a:pt x="2700" y="7200"/>
                      <a:pt x="2700" y="7200"/>
                    </a:cubicBezTo>
                    <a:lnTo>
                      <a:pt x="2700" y="5400"/>
                    </a:lnTo>
                    <a:close/>
                    <a:moveTo>
                      <a:pt x="10799" y="8999"/>
                    </a:moveTo>
                    <a:cubicBezTo>
                      <a:pt x="16200" y="8999"/>
                      <a:pt x="16200" y="8999"/>
                      <a:pt x="16200" y="8999"/>
                    </a:cubicBezTo>
                    <a:cubicBezTo>
                      <a:pt x="16200" y="10800"/>
                      <a:pt x="16200" y="10800"/>
                      <a:pt x="16200" y="10800"/>
                    </a:cubicBezTo>
                    <a:cubicBezTo>
                      <a:pt x="10799" y="10800"/>
                      <a:pt x="10799" y="10800"/>
                      <a:pt x="10799" y="10800"/>
                    </a:cubicBezTo>
                    <a:lnTo>
                      <a:pt x="10799" y="8999"/>
                    </a:lnTo>
                    <a:close/>
                    <a:moveTo>
                      <a:pt x="10799" y="12600"/>
                    </a:moveTo>
                    <a:cubicBezTo>
                      <a:pt x="16200" y="12600"/>
                      <a:pt x="16200" y="12600"/>
                      <a:pt x="16200" y="12600"/>
                    </a:cubicBezTo>
                    <a:cubicBezTo>
                      <a:pt x="16200" y="14399"/>
                      <a:pt x="16200" y="14399"/>
                      <a:pt x="16200" y="14399"/>
                    </a:cubicBezTo>
                    <a:cubicBezTo>
                      <a:pt x="10799" y="14399"/>
                      <a:pt x="10799" y="14399"/>
                      <a:pt x="10799" y="14399"/>
                    </a:cubicBezTo>
                    <a:lnTo>
                      <a:pt x="10799" y="12600"/>
                    </a:lnTo>
                    <a:close/>
                    <a:moveTo>
                      <a:pt x="10799" y="16199"/>
                    </a:moveTo>
                    <a:cubicBezTo>
                      <a:pt x="14850" y="16199"/>
                      <a:pt x="14850" y="16199"/>
                      <a:pt x="14850" y="16199"/>
                    </a:cubicBezTo>
                    <a:cubicBezTo>
                      <a:pt x="14850" y="18000"/>
                      <a:pt x="14850" y="18000"/>
                      <a:pt x="14850" y="18000"/>
                    </a:cubicBezTo>
                    <a:cubicBezTo>
                      <a:pt x="10799" y="18000"/>
                      <a:pt x="10799" y="18000"/>
                      <a:pt x="10799" y="18000"/>
                    </a:cubicBezTo>
                    <a:lnTo>
                      <a:pt x="10799" y="16199"/>
                    </a:lnTo>
                    <a:close/>
                    <a:moveTo>
                      <a:pt x="2700" y="8999"/>
                    </a:moveTo>
                    <a:cubicBezTo>
                      <a:pt x="9449" y="8999"/>
                      <a:pt x="9449" y="8999"/>
                      <a:pt x="9449" y="8999"/>
                    </a:cubicBezTo>
                    <a:cubicBezTo>
                      <a:pt x="9449" y="18000"/>
                      <a:pt x="9449" y="18000"/>
                      <a:pt x="9449" y="18000"/>
                    </a:cubicBezTo>
                    <a:cubicBezTo>
                      <a:pt x="2700" y="18000"/>
                      <a:pt x="2700" y="18000"/>
                      <a:pt x="2700" y="18000"/>
                    </a:cubicBezTo>
                    <a:lnTo>
                      <a:pt x="2700" y="8999"/>
                    </a:lnTo>
                    <a:close/>
                  </a:path>
                </a:pathLst>
              </a:custGeom>
              <a:solidFill>
                <a:srgbClr val="FEB947"/>
              </a:solidFill>
              <a:ln w="9525" cap="flat" cmpd="sng">
                <a:noFill/>
                <a:prstDash val="solid"/>
                <a:round/>
              </a:ln>
            </p:spPr>
            <p:txBody>
              <a:bodyPr rtlCol="0" anchor="ctr"/>
              <a:lstStyle/>
              <a:p>
                <a:pPr algn="ctr"/>
              </a:p>
            </p:txBody>
          </p:sp>
          <p:sp>
            <p:nvSpPr>
              <p:cNvPr id="1437" name="曲线"/>
              <p:cNvSpPr/>
              <p:nvPr/>
            </p:nvSpPr>
            <p:spPr>
              <a:xfrm>
                <a:off x="6768091" y="1380582"/>
                <a:ext cx="133928" cy="162944"/>
              </a:xfrm>
              <a:custGeom>
                <a:avLst/>
                <a:gdLst>
                  <a:gd name="T1" fmla="*/ 0 w 21600"/>
                  <a:gd name="T2" fmla="*/ 0 h 21600"/>
                  <a:gd name="T3" fmla="*/ 21600 w 21600"/>
                  <a:gd name="T4" fmla="*/ 21600 h 21600"/>
                </a:gdLst>
                <a:ahLst/>
                <a:cxnLst/>
                <a:rect l="T1" t="T2" r="T3" b="T4"/>
                <a:pathLst>
                  <a:path w="21600" h="21600">
                    <a:moveTo>
                      <a:pt x="17953" y="0"/>
                    </a:moveTo>
                    <a:cubicBezTo>
                      <a:pt x="3646" y="0"/>
                      <a:pt x="3646" y="0"/>
                      <a:pt x="3646" y="0"/>
                    </a:cubicBezTo>
                    <a:cubicBezTo>
                      <a:pt x="1683" y="0"/>
                      <a:pt x="0" y="1683"/>
                      <a:pt x="0" y="3646"/>
                    </a:cubicBezTo>
                    <a:cubicBezTo>
                      <a:pt x="0" y="17953"/>
                      <a:pt x="0" y="17953"/>
                      <a:pt x="0" y="17953"/>
                    </a:cubicBezTo>
                    <a:cubicBezTo>
                      <a:pt x="280" y="19916"/>
                      <a:pt x="1683" y="21600"/>
                      <a:pt x="3646" y="21600"/>
                    </a:cubicBezTo>
                    <a:cubicBezTo>
                      <a:pt x="17953" y="21600"/>
                      <a:pt x="17953" y="21600"/>
                      <a:pt x="17953" y="21600"/>
                    </a:cubicBezTo>
                    <a:cubicBezTo>
                      <a:pt x="19916" y="21319"/>
                      <a:pt x="21600" y="19916"/>
                      <a:pt x="21600" y="17953"/>
                    </a:cubicBezTo>
                    <a:cubicBezTo>
                      <a:pt x="21600" y="3646"/>
                      <a:pt x="21600" y="3646"/>
                      <a:pt x="21600" y="3646"/>
                    </a:cubicBezTo>
                    <a:cubicBezTo>
                      <a:pt x="21600" y="1683"/>
                      <a:pt x="19916" y="0"/>
                      <a:pt x="17953" y="0"/>
                    </a:cubicBezTo>
                    <a:close/>
                    <a:moveTo>
                      <a:pt x="7012" y="9537"/>
                    </a:moveTo>
                    <a:cubicBezTo>
                      <a:pt x="14587" y="9537"/>
                      <a:pt x="14587" y="9537"/>
                      <a:pt x="14587" y="9537"/>
                    </a:cubicBezTo>
                    <a:cubicBezTo>
                      <a:pt x="14867" y="9818"/>
                      <a:pt x="14867" y="10379"/>
                      <a:pt x="14867" y="10659"/>
                    </a:cubicBezTo>
                    <a:cubicBezTo>
                      <a:pt x="14867" y="12903"/>
                      <a:pt x="13184" y="14867"/>
                      <a:pt x="10940" y="14867"/>
                    </a:cubicBezTo>
                    <a:cubicBezTo>
                      <a:pt x="8696" y="14867"/>
                      <a:pt x="6732" y="13184"/>
                      <a:pt x="6732" y="10659"/>
                    </a:cubicBezTo>
                    <a:cubicBezTo>
                      <a:pt x="6732" y="10379"/>
                      <a:pt x="6732" y="9818"/>
                      <a:pt x="7012" y="9537"/>
                    </a:cubicBezTo>
                    <a:close/>
                    <a:moveTo>
                      <a:pt x="18794" y="9257"/>
                    </a:moveTo>
                    <a:cubicBezTo>
                      <a:pt x="18794" y="14867"/>
                      <a:pt x="18794" y="14867"/>
                      <a:pt x="18794" y="14867"/>
                    </a:cubicBezTo>
                    <a:cubicBezTo>
                      <a:pt x="18794" y="17392"/>
                      <a:pt x="18794" y="17392"/>
                      <a:pt x="18794" y="17392"/>
                    </a:cubicBezTo>
                    <a:cubicBezTo>
                      <a:pt x="18794" y="18233"/>
                      <a:pt x="18233" y="18794"/>
                      <a:pt x="17672" y="18794"/>
                    </a:cubicBezTo>
                    <a:cubicBezTo>
                      <a:pt x="4207" y="18794"/>
                      <a:pt x="4207" y="18794"/>
                      <a:pt x="4207" y="18794"/>
                    </a:cubicBezTo>
                    <a:cubicBezTo>
                      <a:pt x="3366" y="18794"/>
                      <a:pt x="2805" y="18233"/>
                      <a:pt x="2805" y="17672"/>
                    </a:cubicBezTo>
                    <a:cubicBezTo>
                      <a:pt x="2805" y="14867"/>
                      <a:pt x="2805" y="14867"/>
                      <a:pt x="2805" y="14867"/>
                    </a:cubicBezTo>
                    <a:cubicBezTo>
                      <a:pt x="2805" y="9537"/>
                      <a:pt x="2805" y="9537"/>
                      <a:pt x="2805" y="9537"/>
                    </a:cubicBezTo>
                    <a:cubicBezTo>
                      <a:pt x="2805" y="9537"/>
                      <a:pt x="2805" y="9537"/>
                      <a:pt x="2805" y="9537"/>
                    </a:cubicBezTo>
                    <a:cubicBezTo>
                      <a:pt x="4768" y="9537"/>
                      <a:pt x="4768" y="9537"/>
                      <a:pt x="4768" y="9537"/>
                    </a:cubicBezTo>
                    <a:cubicBezTo>
                      <a:pt x="4768" y="9818"/>
                      <a:pt x="4768" y="10379"/>
                      <a:pt x="4768" y="10940"/>
                    </a:cubicBezTo>
                    <a:cubicBezTo>
                      <a:pt x="4768" y="14306"/>
                      <a:pt x="7574" y="16831"/>
                      <a:pt x="10940" y="16831"/>
                    </a:cubicBezTo>
                    <a:cubicBezTo>
                      <a:pt x="14306" y="16831"/>
                      <a:pt x="16831" y="14025"/>
                      <a:pt x="16831" y="10659"/>
                    </a:cubicBezTo>
                    <a:cubicBezTo>
                      <a:pt x="16831" y="10379"/>
                      <a:pt x="16831" y="9818"/>
                      <a:pt x="16831" y="9257"/>
                    </a:cubicBezTo>
                    <a:cubicBezTo>
                      <a:pt x="18794" y="9257"/>
                      <a:pt x="18794" y="9257"/>
                      <a:pt x="18794" y="9257"/>
                    </a:cubicBezTo>
                    <a:close/>
                    <a:moveTo>
                      <a:pt x="18794" y="4768"/>
                    </a:moveTo>
                    <a:cubicBezTo>
                      <a:pt x="18794" y="5049"/>
                      <a:pt x="18514" y="5329"/>
                      <a:pt x="18233" y="5329"/>
                    </a:cubicBezTo>
                    <a:cubicBezTo>
                      <a:pt x="16831" y="5329"/>
                      <a:pt x="16831" y="5329"/>
                      <a:pt x="16831" y="5329"/>
                    </a:cubicBezTo>
                    <a:cubicBezTo>
                      <a:pt x="16550" y="5329"/>
                      <a:pt x="16270" y="5049"/>
                      <a:pt x="16270" y="4768"/>
                    </a:cubicBezTo>
                    <a:cubicBezTo>
                      <a:pt x="16270" y="3366"/>
                      <a:pt x="16270" y="3366"/>
                      <a:pt x="16270" y="3366"/>
                    </a:cubicBezTo>
                    <a:cubicBezTo>
                      <a:pt x="16270" y="3085"/>
                      <a:pt x="16550" y="2805"/>
                      <a:pt x="16831" y="2805"/>
                    </a:cubicBezTo>
                    <a:cubicBezTo>
                      <a:pt x="18233" y="2805"/>
                      <a:pt x="18233" y="2805"/>
                      <a:pt x="18233" y="2805"/>
                    </a:cubicBezTo>
                    <a:cubicBezTo>
                      <a:pt x="18514" y="2524"/>
                      <a:pt x="18794" y="3085"/>
                      <a:pt x="18794" y="3366"/>
                    </a:cubicBezTo>
                    <a:lnTo>
                      <a:pt x="18794" y="4768"/>
                    </a:lnTo>
                    <a:close/>
                  </a:path>
                </a:pathLst>
              </a:custGeom>
              <a:solidFill>
                <a:srgbClr val="FEB947"/>
              </a:solidFill>
              <a:ln w="9525" cap="flat" cmpd="sng">
                <a:noFill/>
                <a:prstDash val="solid"/>
                <a:round/>
              </a:ln>
            </p:spPr>
            <p:txBody>
              <a:bodyPr rtlCol="0" anchor="ctr"/>
              <a:lstStyle/>
              <a:p>
                <a:pPr algn="ctr"/>
              </a:p>
            </p:txBody>
          </p:sp>
          <p:sp>
            <p:nvSpPr>
              <p:cNvPr id="1438" name="曲线"/>
              <p:cNvSpPr/>
              <p:nvPr/>
            </p:nvSpPr>
            <p:spPr>
              <a:xfrm>
                <a:off x="6516176" y="1622415"/>
                <a:ext cx="137119" cy="126735"/>
              </a:xfrm>
              <a:custGeom>
                <a:avLst/>
                <a:gdLst>
                  <a:gd name="T1" fmla="*/ 0 w 21600"/>
                  <a:gd name="T2" fmla="*/ 0 h 21600"/>
                  <a:gd name="T3" fmla="*/ 21600 w 21600"/>
                  <a:gd name="T4" fmla="*/ 21600 h 21600"/>
                </a:gdLst>
                <a:ahLst/>
                <a:cxnLst/>
                <a:rect l="T1" t="T2" r="T3" b="T4"/>
                <a:pathLst>
                  <a:path w="21600" h="21600">
                    <a:moveTo>
                      <a:pt x="20779" y="1079"/>
                    </a:moveTo>
                    <a:cubicBezTo>
                      <a:pt x="17772" y="359"/>
                      <a:pt x="14491" y="0"/>
                      <a:pt x="10936" y="0"/>
                    </a:cubicBezTo>
                    <a:cubicBezTo>
                      <a:pt x="7382" y="0"/>
                      <a:pt x="4101" y="359"/>
                      <a:pt x="1093" y="1079"/>
                    </a:cubicBezTo>
                    <a:cubicBezTo>
                      <a:pt x="546" y="3959"/>
                      <a:pt x="0" y="7200"/>
                      <a:pt x="0" y="10800"/>
                    </a:cubicBezTo>
                    <a:cubicBezTo>
                      <a:pt x="0" y="14399"/>
                      <a:pt x="546" y="17639"/>
                      <a:pt x="1093" y="20520"/>
                    </a:cubicBezTo>
                    <a:cubicBezTo>
                      <a:pt x="4101" y="21240"/>
                      <a:pt x="7382" y="21600"/>
                      <a:pt x="10936" y="21600"/>
                    </a:cubicBezTo>
                    <a:cubicBezTo>
                      <a:pt x="14491" y="21600"/>
                      <a:pt x="17772" y="21240"/>
                      <a:pt x="20779" y="20520"/>
                    </a:cubicBezTo>
                    <a:cubicBezTo>
                      <a:pt x="21326" y="17639"/>
                      <a:pt x="21600" y="14399"/>
                      <a:pt x="21600" y="10800"/>
                    </a:cubicBezTo>
                    <a:cubicBezTo>
                      <a:pt x="21600" y="7200"/>
                      <a:pt x="21326" y="3959"/>
                      <a:pt x="20779" y="1079"/>
                    </a:cubicBezTo>
                    <a:close/>
                    <a:moveTo>
                      <a:pt x="8202" y="16200"/>
                    </a:moveTo>
                    <a:cubicBezTo>
                      <a:pt x="8202" y="5400"/>
                      <a:pt x="8202" y="5400"/>
                      <a:pt x="8202" y="5400"/>
                    </a:cubicBezTo>
                    <a:cubicBezTo>
                      <a:pt x="15038" y="10800"/>
                      <a:pt x="15038" y="10800"/>
                      <a:pt x="15038" y="10800"/>
                    </a:cubicBezTo>
                    <a:lnTo>
                      <a:pt x="8202" y="16200"/>
                    </a:lnTo>
                    <a:close/>
                  </a:path>
                </a:pathLst>
              </a:custGeom>
              <a:solidFill>
                <a:srgbClr val="FEB947"/>
              </a:solidFill>
              <a:ln w="9525" cap="flat" cmpd="sng">
                <a:noFill/>
                <a:prstDash val="solid"/>
                <a:round/>
              </a:ln>
            </p:spPr>
            <p:txBody>
              <a:bodyPr rtlCol="0" anchor="ctr"/>
              <a:lstStyle/>
              <a:p>
                <a:pPr algn="ctr"/>
              </a:p>
            </p:txBody>
          </p:sp>
          <p:sp>
            <p:nvSpPr>
              <p:cNvPr id="1439" name="曲线"/>
              <p:cNvSpPr/>
              <p:nvPr/>
            </p:nvSpPr>
            <p:spPr>
              <a:xfrm>
                <a:off x="6376931" y="2269023"/>
                <a:ext cx="119049" cy="143546"/>
              </a:xfrm>
              <a:custGeom>
                <a:avLst/>
                <a:gdLst>
                  <a:gd name="T1" fmla="*/ 0 w 21600"/>
                  <a:gd name="T2" fmla="*/ 0 h 21600"/>
                  <a:gd name="T3" fmla="*/ 21600 w 21600"/>
                  <a:gd name="T4" fmla="*/ 21600 h 21600"/>
                </a:gdLst>
                <a:ahLst/>
                <a:cxnLst/>
                <a:rect l="T1" t="T2" r="T3" b="T4"/>
                <a:pathLst>
                  <a:path w="21600" h="21600">
                    <a:moveTo>
                      <a:pt x="10800" y="0"/>
                    </a:moveTo>
                    <a:cubicBezTo>
                      <a:pt x="4764" y="0"/>
                      <a:pt x="0" y="4764"/>
                      <a:pt x="0" y="10799"/>
                    </a:cubicBezTo>
                    <a:cubicBezTo>
                      <a:pt x="0" y="16517"/>
                      <a:pt x="4764" y="21600"/>
                      <a:pt x="10800" y="21600"/>
                    </a:cubicBezTo>
                    <a:cubicBezTo>
                      <a:pt x="16835" y="21600"/>
                      <a:pt x="21600" y="16517"/>
                      <a:pt x="21600" y="10799"/>
                    </a:cubicBezTo>
                    <a:cubicBezTo>
                      <a:pt x="21600" y="4764"/>
                      <a:pt x="16835" y="0"/>
                      <a:pt x="10800" y="0"/>
                    </a:cubicBezTo>
                    <a:close/>
                    <a:moveTo>
                      <a:pt x="10800" y="19376"/>
                    </a:moveTo>
                    <a:cubicBezTo>
                      <a:pt x="6035" y="19376"/>
                      <a:pt x="2223" y="15564"/>
                      <a:pt x="2223" y="10799"/>
                    </a:cubicBezTo>
                    <a:cubicBezTo>
                      <a:pt x="2223" y="5717"/>
                      <a:pt x="6035" y="1905"/>
                      <a:pt x="10800" y="1905"/>
                    </a:cubicBezTo>
                    <a:cubicBezTo>
                      <a:pt x="15564" y="1905"/>
                      <a:pt x="19694" y="5717"/>
                      <a:pt x="19694" y="10799"/>
                    </a:cubicBezTo>
                    <a:cubicBezTo>
                      <a:pt x="19694" y="15564"/>
                      <a:pt x="15564" y="19376"/>
                      <a:pt x="10800" y="19376"/>
                    </a:cubicBezTo>
                    <a:close/>
                    <a:moveTo>
                      <a:pt x="6670" y="6670"/>
                    </a:moveTo>
                    <a:cubicBezTo>
                      <a:pt x="14929" y="6670"/>
                      <a:pt x="14929" y="6670"/>
                      <a:pt x="14929" y="6670"/>
                    </a:cubicBezTo>
                    <a:cubicBezTo>
                      <a:pt x="14929" y="14611"/>
                      <a:pt x="14929" y="14611"/>
                      <a:pt x="14929" y="14611"/>
                    </a:cubicBezTo>
                    <a:cubicBezTo>
                      <a:pt x="6670" y="14611"/>
                      <a:pt x="6670" y="14611"/>
                      <a:pt x="6670" y="14611"/>
                    </a:cubicBezTo>
                    <a:lnTo>
                      <a:pt x="6670" y="6670"/>
                    </a:lnTo>
                    <a:close/>
                  </a:path>
                </a:pathLst>
              </a:custGeom>
              <a:solidFill>
                <a:srgbClr val="FEB947"/>
              </a:solidFill>
              <a:ln w="9525" cap="flat" cmpd="sng">
                <a:noFill/>
                <a:prstDash val="solid"/>
                <a:round/>
              </a:ln>
            </p:spPr>
            <p:txBody>
              <a:bodyPr rtlCol="0" anchor="ctr"/>
              <a:lstStyle/>
              <a:p>
                <a:pPr algn="ctr"/>
              </a:p>
            </p:txBody>
          </p:sp>
          <p:sp>
            <p:nvSpPr>
              <p:cNvPr id="1440" name="曲线"/>
              <p:cNvSpPr/>
              <p:nvPr/>
            </p:nvSpPr>
            <p:spPr>
              <a:xfrm>
                <a:off x="5964513" y="2857435"/>
                <a:ext cx="124363" cy="152599"/>
              </a:xfrm>
              <a:custGeom>
                <a:avLst/>
                <a:gdLst>
                  <a:gd name="T1" fmla="*/ 0 w 21600"/>
                  <a:gd name="T2" fmla="*/ 0 h 21600"/>
                  <a:gd name="T3" fmla="*/ 21600 w 21600"/>
                  <a:gd name="T4" fmla="*/ 21600 h 21600"/>
                </a:gdLst>
                <a:ahLst/>
                <a:cxnLst/>
                <a:rect l="T1" t="T2" r="T3" b="T4"/>
                <a:pathLst>
                  <a:path w="21600" h="21600">
                    <a:moveTo>
                      <a:pt x="10799" y="0"/>
                    </a:moveTo>
                    <a:cubicBezTo>
                      <a:pt x="4800" y="0"/>
                      <a:pt x="0" y="5100"/>
                      <a:pt x="0" y="10800"/>
                    </a:cubicBezTo>
                    <a:cubicBezTo>
                      <a:pt x="0" y="16799"/>
                      <a:pt x="4800" y="21600"/>
                      <a:pt x="10799" y="21600"/>
                    </a:cubicBezTo>
                    <a:cubicBezTo>
                      <a:pt x="16800" y="21600"/>
                      <a:pt x="21600" y="16799"/>
                      <a:pt x="21600" y="10800"/>
                    </a:cubicBezTo>
                    <a:cubicBezTo>
                      <a:pt x="21600" y="5100"/>
                      <a:pt x="16800" y="0"/>
                      <a:pt x="10799" y="0"/>
                    </a:cubicBezTo>
                    <a:close/>
                    <a:moveTo>
                      <a:pt x="17099" y="9300"/>
                    </a:moveTo>
                    <a:cubicBezTo>
                      <a:pt x="16500" y="13499"/>
                      <a:pt x="12599" y="16799"/>
                      <a:pt x="11400" y="17699"/>
                    </a:cubicBezTo>
                    <a:cubicBezTo>
                      <a:pt x="10199" y="18300"/>
                      <a:pt x="9000" y="17400"/>
                      <a:pt x="8700" y="16500"/>
                    </a:cubicBezTo>
                    <a:cubicBezTo>
                      <a:pt x="8099" y="15600"/>
                      <a:pt x="6600" y="10500"/>
                      <a:pt x="6300" y="9899"/>
                    </a:cubicBezTo>
                    <a:cubicBezTo>
                      <a:pt x="6000" y="9599"/>
                      <a:pt x="4800" y="10500"/>
                      <a:pt x="4800" y="10500"/>
                    </a:cubicBezTo>
                    <a:cubicBezTo>
                      <a:pt x="4500" y="9599"/>
                      <a:pt x="4500" y="9599"/>
                      <a:pt x="4500" y="9599"/>
                    </a:cubicBezTo>
                    <a:cubicBezTo>
                      <a:pt x="4500" y="9599"/>
                      <a:pt x="6600" y="7199"/>
                      <a:pt x="8400" y="6900"/>
                    </a:cubicBezTo>
                    <a:cubicBezTo>
                      <a:pt x="9899" y="6600"/>
                      <a:pt x="9899" y="9599"/>
                      <a:pt x="10499" y="11100"/>
                    </a:cubicBezTo>
                    <a:cubicBezTo>
                      <a:pt x="10799" y="12900"/>
                      <a:pt x="11100" y="13799"/>
                      <a:pt x="11400" y="13799"/>
                    </a:cubicBezTo>
                    <a:cubicBezTo>
                      <a:pt x="11700" y="13799"/>
                      <a:pt x="12599" y="12900"/>
                      <a:pt x="13199" y="11399"/>
                    </a:cubicBezTo>
                    <a:cubicBezTo>
                      <a:pt x="14100" y="10200"/>
                      <a:pt x="13199" y="8699"/>
                      <a:pt x="11700" y="9599"/>
                    </a:cubicBezTo>
                    <a:cubicBezTo>
                      <a:pt x="12299" y="6299"/>
                      <a:pt x="17999" y="5400"/>
                      <a:pt x="17099" y="9300"/>
                    </a:cubicBezTo>
                    <a:close/>
                  </a:path>
                </a:pathLst>
              </a:custGeom>
              <a:solidFill>
                <a:srgbClr val="FEB947"/>
              </a:solidFill>
              <a:ln w="9525" cap="flat" cmpd="sng">
                <a:noFill/>
                <a:prstDash val="solid"/>
                <a:round/>
              </a:ln>
            </p:spPr>
            <p:txBody>
              <a:bodyPr rtlCol="0" anchor="ctr"/>
              <a:lstStyle/>
              <a:p>
                <a:pPr algn="ctr"/>
              </a:p>
            </p:txBody>
          </p:sp>
          <p:sp>
            <p:nvSpPr>
              <p:cNvPr id="1441" name="曲线"/>
              <p:cNvSpPr/>
              <p:nvPr/>
            </p:nvSpPr>
            <p:spPr>
              <a:xfrm>
                <a:off x="5567346" y="2390316"/>
                <a:ext cx="81846" cy="99577"/>
              </a:xfrm>
              <a:custGeom>
                <a:avLst/>
                <a:gdLst>
                  <a:gd name="T1" fmla="*/ 0 w 21600"/>
                  <a:gd name="T2" fmla="*/ 0 h 21600"/>
                  <a:gd name="T3" fmla="*/ 21600 w 21600"/>
                  <a:gd name="T4" fmla="*/ 21600 h 21600"/>
                </a:gdLst>
                <a:ahLst/>
                <a:cxnLst/>
                <a:rect l="T1" t="T2" r="T3" b="T4"/>
                <a:pathLst>
                  <a:path w="21600" h="21600">
                    <a:moveTo>
                      <a:pt x="10570" y="0"/>
                    </a:moveTo>
                    <a:cubicBezTo>
                      <a:pt x="4595" y="0"/>
                      <a:pt x="0" y="5055"/>
                      <a:pt x="0" y="11029"/>
                    </a:cubicBezTo>
                    <a:cubicBezTo>
                      <a:pt x="0" y="17004"/>
                      <a:pt x="4595" y="21600"/>
                      <a:pt x="10570" y="21600"/>
                    </a:cubicBezTo>
                    <a:cubicBezTo>
                      <a:pt x="16544" y="21600"/>
                      <a:pt x="21600" y="17004"/>
                      <a:pt x="21600" y="11029"/>
                    </a:cubicBezTo>
                    <a:cubicBezTo>
                      <a:pt x="21600" y="5055"/>
                      <a:pt x="16544" y="0"/>
                      <a:pt x="10570" y="0"/>
                    </a:cubicBezTo>
                    <a:close/>
                    <a:moveTo>
                      <a:pt x="2297" y="11029"/>
                    </a:moveTo>
                    <a:cubicBezTo>
                      <a:pt x="2297" y="6434"/>
                      <a:pt x="5974" y="2757"/>
                      <a:pt x="10570" y="2757"/>
                    </a:cubicBezTo>
                    <a:cubicBezTo>
                      <a:pt x="10570" y="19302"/>
                      <a:pt x="10570" y="19302"/>
                      <a:pt x="10570" y="19302"/>
                    </a:cubicBezTo>
                    <a:cubicBezTo>
                      <a:pt x="5974" y="19302"/>
                      <a:pt x="2297" y="15625"/>
                      <a:pt x="2297" y="11029"/>
                    </a:cubicBezTo>
                    <a:close/>
                  </a:path>
                </a:pathLst>
              </a:custGeom>
              <a:solidFill>
                <a:srgbClr val="FEB947"/>
              </a:solidFill>
              <a:ln w="9525" cap="flat" cmpd="sng">
                <a:noFill/>
                <a:prstDash val="solid"/>
                <a:round/>
              </a:ln>
            </p:spPr>
            <p:txBody>
              <a:bodyPr rtlCol="0" anchor="ctr"/>
              <a:lstStyle/>
              <a:p>
                <a:pPr algn="ctr"/>
              </a:p>
            </p:txBody>
          </p:sp>
          <p:sp>
            <p:nvSpPr>
              <p:cNvPr id="1442" name="曲线"/>
              <p:cNvSpPr/>
              <p:nvPr/>
            </p:nvSpPr>
            <p:spPr>
              <a:xfrm>
                <a:off x="5598172" y="1870443"/>
                <a:ext cx="116923" cy="131908"/>
              </a:xfrm>
              <a:custGeom>
                <a:avLst/>
                <a:gdLst>
                  <a:gd name="T1" fmla="*/ 0 w 21600"/>
                  <a:gd name="T2" fmla="*/ 0 h 21600"/>
                  <a:gd name="T3" fmla="*/ 21600 w 21600"/>
                  <a:gd name="T4" fmla="*/ 21600 h 21600"/>
                </a:gdLst>
                <a:ahLst/>
                <a:cxnLst/>
                <a:rect l="T1" t="T2" r="T3" b="T4"/>
                <a:pathLst>
                  <a:path w="21600" h="21600">
                    <a:moveTo>
                      <a:pt x="10961" y="2787"/>
                    </a:moveTo>
                    <a:cubicBezTo>
                      <a:pt x="9671" y="2787"/>
                      <a:pt x="8382" y="3135"/>
                      <a:pt x="7414" y="3483"/>
                    </a:cubicBezTo>
                    <a:cubicBezTo>
                      <a:pt x="6447" y="3832"/>
                      <a:pt x="5480" y="4180"/>
                      <a:pt x="4835" y="4877"/>
                    </a:cubicBezTo>
                    <a:cubicBezTo>
                      <a:pt x="3546" y="6270"/>
                      <a:pt x="2579" y="7664"/>
                      <a:pt x="2579" y="9406"/>
                    </a:cubicBezTo>
                    <a:cubicBezTo>
                      <a:pt x="2579" y="10451"/>
                      <a:pt x="2901" y="11148"/>
                      <a:pt x="3546" y="12193"/>
                    </a:cubicBezTo>
                    <a:cubicBezTo>
                      <a:pt x="3868" y="12890"/>
                      <a:pt x="4513" y="13587"/>
                      <a:pt x="5480" y="14283"/>
                    </a:cubicBezTo>
                    <a:cubicBezTo>
                      <a:pt x="6125" y="14632"/>
                      <a:pt x="6447" y="15677"/>
                      <a:pt x="6770" y="16374"/>
                    </a:cubicBezTo>
                    <a:cubicBezTo>
                      <a:pt x="6770" y="16722"/>
                      <a:pt x="6770" y="16722"/>
                      <a:pt x="6770" y="17070"/>
                    </a:cubicBezTo>
                    <a:cubicBezTo>
                      <a:pt x="6770" y="17070"/>
                      <a:pt x="7092" y="16722"/>
                      <a:pt x="7092" y="16722"/>
                    </a:cubicBezTo>
                    <a:cubicBezTo>
                      <a:pt x="7737" y="16025"/>
                      <a:pt x="8382" y="15677"/>
                      <a:pt x="9026" y="15677"/>
                    </a:cubicBezTo>
                    <a:cubicBezTo>
                      <a:pt x="9349" y="15677"/>
                      <a:pt x="9349" y="15677"/>
                      <a:pt x="9349" y="16025"/>
                    </a:cubicBezTo>
                    <a:cubicBezTo>
                      <a:pt x="9994" y="16025"/>
                      <a:pt x="10316" y="16025"/>
                      <a:pt x="10961" y="16025"/>
                    </a:cubicBezTo>
                    <a:cubicBezTo>
                      <a:pt x="11928" y="16025"/>
                      <a:pt x="13217" y="15677"/>
                      <a:pt x="14185" y="15329"/>
                    </a:cubicBezTo>
                    <a:cubicBezTo>
                      <a:pt x="15152" y="14980"/>
                      <a:pt x="16119" y="14632"/>
                      <a:pt x="16764" y="13935"/>
                    </a:cubicBezTo>
                    <a:cubicBezTo>
                      <a:pt x="18053" y="12541"/>
                      <a:pt x="19020" y="11148"/>
                      <a:pt x="19020" y="9406"/>
                    </a:cubicBezTo>
                    <a:cubicBezTo>
                      <a:pt x="19020" y="7664"/>
                      <a:pt x="18053" y="6270"/>
                      <a:pt x="16764" y="4877"/>
                    </a:cubicBezTo>
                    <a:cubicBezTo>
                      <a:pt x="16119" y="4180"/>
                      <a:pt x="15152" y="3832"/>
                      <a:pt x="14185" y="3483"/>
                    </a:cubicBezTo>
                    <a:cubicBezTo>
                      <a:pt x="13217" y="3135"/>
                      <a:pt x="11928" y="2787"/>
                      <a:pt x="10961" y="2787"/>
                    </a:cubicBezTo>
                    <a:close/>
                    <a:moveTo>
                      <a:pt x="10961" y="0"/>
                    </a:moveTo>
                    <a:cubicBezTo>
                      <a:pt x="10961" y="0"/>
                      <a:pt x="10961" y="0"/>
                      <a:pt x="10961" y="0"/>
                    </a:cubicBezTo>
                    <a:cubicBezTo>
                      <a:pt x="16764" y="0"/>
                      <a:pt x="21600" y="4180"/>
                      <a:pt x="21600" y="9406"/>
                    </a:cubicBezTo>
                    <a:cubicBezTo>
                      <a:pt x="21600" y="14632"/>
                      <a:pt x="16764" y="18812"/>
                      <a:pt x="10961" y="18812"/>
                    </a:cubicBezTo>
                    <a:cubicBezTo>
                      <a:pt x="10316" y="18812"/>
                      <a:pt x="9671" y="18812"/>
                      <a:pt x="9026" y="18812"/>
                    </a:cubicBezTo>
                    <a:cubicBezTo>
                      <a:pt x="6770" y="21251"/>
                      <a:pt x="4191" y="21600"/>
                      <a:pt x="1289" y="21600"/>
                    </a:cubicBezTo>
                    <a:cubicBezTo>
                      <a:pt x="1289" y="21251"/>
                      <a:pt x="1289" y="21251"/>
                      <a:pt x="1289" y="21251"/>
                    </a:cubicBezTo>
                    <a:cubicBezTo>
                      <a:pt x="2901" y="20554"/>
                      <a:pt x="4191" y="19161"/>
                      <a:pt x="4191" y="17419"/>
                    </a:cubicBezTo>
                    <a:cubicBezTo>
                      <a:pt x="4191" y="17070"/>
                      <a:pt x="4191" y="17070"/>
                      <a:pt x="3868" y="16722"/>
                    </a:cubicBezTo>
                    <a:cubicBezTo>
                      <a:pt x="1611" y="14980"/>
                      <a:pt x="0" y="12541"/>
                      <a:pt x="0" y="9406"/>
                    </a:cubicBezTo>
                    <a:cubicBezTo>
                      <a:pt x="0" y="4180"/>
                      <a:pt x="4835" y="0"/>
                      <a:pt x="10961" y="0"/>
                    </a:cubicBezTo>
                    <a:close/>
                  </a:path>
                </a:pathLst>
              </a:custGeom>
              <a:solidFill>
                <a:srgbClr val="FEB947"/>
              </a:solidFill>
              <a:ln w="9525" cap="flat" cmpd="sng">
                <a:noFill/>
                <a:prstDash val="solid"/>
                <a:round/>
              </a:ln>
            </p:spPr>
            <p:txBody>
              <a:bodyPr rtlCol="0" anchor="ctr"/>
              <a:lstStyle/>
              <a:p>
                <a:pPr algn="ctr"/>
              </a:p>
            </p:txBody>
          </p:sp>
          <p:sp>
            <p:nvSpPr>
              <p:cNvPr id="1443" name="曲线"/>
              <p:cNvSpPr/>
              <p:nvPr/>
            </p:nvSpPr>
            <p:spPr>
              <a:xfrm>
                <a:off x="5822081" y="2389292"/>
                <a:ext cx="112671" cy="134494"/>
              </a:xfrm>
              <a:custGeom>
                <a:avLst/>
                <a:gdLst>
                  <a:gd name="T1" fmla="*/ 0 w 21600"/>
                  <a:gd name="T2" fmla="*/ 0 h 21600"/>
                  <a:gd name="T3" fmla="*/ 21600 w 21600"/>
                  <a:gd name="T4" fmla="*/ 21600 h 21600"/>
                </a:gdLst>
                <a:ahLst/>
                <a:cxnLst/>
                <a:rect l="T1" t="T2" r="T3" b="T4"/>
                <a:pathLst>
                  <a:path w="21600" h="21600">
                    <a:moveTo>
                      <a:pt x="20603" y="12150"/>
                    </a:moveTo>
                    <a:cubicBezTo>
                      <a:pt x="20603" y="11812"/>
                      <a:pt x="20603" y="11474"/>
                      <a:pt x="20603" y="10800"/>
                    </a:cubicBezTo>
                    <a:cubicBezTo>
                      <a:pt x="20603" y="5400"/>
                      <a:pt x="16283" y="1012"/>
                      <a:pt x="10966" y="1012"/>
                    </a:cubicBezTo>
                    <a:cubicBezTo>
                      <a:pt x="10301" y="1012"/>
                      <a:pt x="9636" y="1012"/>
                      <a:pt x="9304" y="1012"/>
                    </a:cubicBezTo>
                    <a:cubicBezTo>
                      <a:pt x="8307" y="337"/>
                      <a:pt x="7310" y="0"/>
                      <a:pt x="5981" y="0"/>
                    </a:cubicBezTo>
                    <a:cubicBezTo>
                      <a:pt x="2658" y="0"/>
                      <a:pt x="0" y="2700"/>
                      <a:pt x="0" y="6075"/>
                    </a:cubicBezTo>
                    <a:cubicBezTo>
                      <a:pt x="0" y="7087"/>
                      <a:pt x="332" y="8437"/>
                      <a:pt x="996" y="9449"/>
                    </a:cubicBezTo>
                    <a:cubicBezTo>
                      <a:pt x="996" y="9787"/>
                      <a:pt x="996" y="10462"/>
                      <a:pt x="996" y="10800"/>
                    </a:cubicBezTo>
                    <a:cubicBezTo>
                      <a:pt x="996" y="16537"/>
                      <a:pt x="5316" y="20925"/>
                      <a:pt x="10966" y="20925"/>
                    </a:cubicBezTo>
                    <a:cubicBezTo>
                      <a:pt x="11298" y="20925"/>
                      <a:pt x="11963" y="20925"/>
                      <a:pt x="12627" y="20925"/>
                    </a:cubicBezTo>
                    <a:cubicBezTo>
                      <a:pt x="13624" y="21262"/>
                      <a:pt x="14621" y="21600"/>
                      <a:pt x="15618" y="21600"/>
                    </a:cubicBezTo>
                    <a:cubicBezTo>
                      <a:pt x="18941" y="21600"/>
                      <a:pt x="21600" y="18900"/>
                      <a:pt x="21600" y="15524"/>
                    </a:cubicBezTo>
                    <a:cubicBezTo>
                      <a:pt x="21600" y="14512"/>
                      <a:pt x="21267" y="13162"/>
                      <a:pt x="20603" y="12150"/>
                    </a:cubicBezTo>
                    <a:close/>
                    <a:moveTo>
                      <a:pt x="11630" y="18224"/>
                    </a:moveTo>
                    <a:cubicBezTo>
                      <a:pt x="8640" y="18562"/>
                      <a:pt x="6978" y="17887"/>
                      <a:pt x="5649" y="16537"/>
                    </a:cubicBezTo>
                    <a:cubicBezTo>
                      <a:pt x="4320" y="15187"/>
                      <a:pt x="4984" y="13499"/>
                      <a:pt x="5981" y="13162"/>
                    </a:cubicBezTo>
                    <a:cubicBezTo>
                      <a:pt x="7310" y="13162"/>
                      <a:pt x="7975" y="14850"/>
                      <a:pt x="8640" y="15187"/>
                    </a:cubicBezTo>
                    <a:cubicBezTo>
                      <a:pt x="9304" y="15524"/>
                      <a:pt x="11963" y="16537"/>
                      <a:pt x="13292" y="14850"/>
                    </a:cubicBezTo>
                    <a:cubicBezTo>
                      <a:pt x="14621" y="13162"/>
                      <a:pt x="12295" y="12487"/>
                      <a:pt x="10633" y="12150"/>
                    </a:cubicBezTo>
                    <a:cubicBezTo>
                      <a:pt x="7975" y="11812"/>
                      <a:pt x="4652" y="10462"/>
                      <a:pt x="4984" y="7762"/>
                    </a:cubicBezTo>
                    <a:cubicBezTo>
                      <a:pt x="5316" y="5062"/>
                      <a:pt x="7310" y="3712"/>
                      <a:pt x="9304" y="3374"/>
                    </a:cubicBezTo>
                    <a:cubicBezTo>
                      <a:pt x="12295" y="3037"/>
                      <a:pt x="13956" y="3712"/>
                      <a:pt x="15286" y="5062"/>
                    </a:cubicBezTo>
                    <a:cubicBezTo>
                      <a:pt x="16947" y="6412"/>
                      <a:pt x="15950" y="8100"/>
                      <a:pt x="14953" y="8100"/>
                    </a:cubicBezTo>
                    <a:cubicBezTo>
                      <a:pt x="13956" y="8100"/>
                      <a:pt x="12959" y="5737"/>
                      <a:pt x="10633" y="5737"/>
                    </a:cubicBezTo>
                    <a:cubicBezTo>
                      <a:pt x="8307" y="5737"/>
                      <a:pt x="6646" y="8100"/>
                      <a:pt x="9636" y="9112"/>
                    </a:cubicBezTo>
                    <a:cubicBezTo>
                      <a:pt x="12295" y="9787"/>
                      <a:pt x="15618" y="10125"/>
                      <a:pt x="16615" y="12487"/>
                    </a:cubicBezTo>
                    <a:cubicBezTo>
                      <a:pt x="17612" y="15187"/>
                      <a:pt x="14953" y="18224"/>
                      <a:pt x="11630" y="18224"/>
                    </a:cubicBezTo>
                    <a:close/>
                  </a:path>
                </a:pathLst>
              </a:custGeom>
              <a:solidFill>
                <a:srgbClr val="FEB947"/>
              </a:solidFill>
              <a:ln w="9525" cap="flat" cmpd="sng">
                <a:noFill/>
                <a:prstDash val="solid"/>
                <a:round/>
              </a:ln>
            </p:spPr>
            <p:txBody>
              <a:bodyPr rtlCol="0" anchor="ctr"/>
              <a:lstStyle/>
              <a:p>
                <a:pPr algn="ctr"/>
              </a:p>
            </p:txBody>
          </p:sp>
          <p:sp>
            <p:nvSpPr>
              <p:cNvPr id="1444" name="曲线"/>
              <p:cNvSpPr/>
              <p:nvPr/>
            </p:nvSpPr>
            <p:spPr>
              <a:xfrm>
                <a:off x="5194258" y="1896307"/>
                <a:ext cx="142433" cy="186222"/>
              </a:xfrm>
              <a:custGeom>
                <a:avLst/>
                <a:gdLst>
                  <a:gd name="T1" fmla="*/ 0 w 21600"/>
                  <a:gd name="T2" fmla="*/ 0 h 21600"/>
                  <a:gd name="T3" fmla="*/ 21600 w 21600"/>
                  <a:gd name="T4" fmla="*/ 21600 h 21600"/>
                </a:gdLst>
                <a:ahLst/>
                <a:cxnLst/>
                <a:rect l="T1" t="T2" r="T3" b="T4"/>
                <a:pathLst>
                  <a:path w="21600" h="21600">
                    <a:moveTo>
                      <a:pt x="20546" y="5400"/>
                    </a:moveTo>
                    <a:cubicBezTo>
                      <a:pt x="13170" y="490"/>
                      <a:pt x="13170" y="490"/>
                      <a:pt x="13170" y="490"/>
                    </a:cubicBezTo>
                    <a:cubicBezTo>
                      <a:pt x="12380" y="0"/>
                      <a:pt x="11326" y="245"/>
                      <a:pt x="10536" y="981"/>
                    </a:cubicBezTo>
                    <a:cubicBezTo>
                      <a:pt x="790" y="13499"/>
                      <a:pt x="790" y="13499"/>
                      <a:pt x="790" y="13499"/>
                    </a:cubicBezTo>
                    <a:cubicBezTo>
                      <a:pt x="0" y="14236"/>
                      <a:pt x="263" y="15463"/>
                      <a:pt x="1053" y="15954"/>
                    </a:cubicBezTo>
                    <a:cubicBezTo>
                      <a:pt x="8429" y="20863"/>
                      <a:pt x="8429" y="20863"/>
                      <a:pt x="8429" y="20863"/>
                    </a:cubicBezTo>
                    <a:cubicBezTo>
                      <a:pt x="9219" y="21600"/>
                      <a:pt x="10536" y="21354"/>
                      <a:pt x="11063" y="20618"/>
                    </a:cubicBezTo>
                    <a:cubicBezTo>
                      <a:pt x="21073" y="8099"/>
                      <a:pt x="21073" y="8099"/>
                      <a:pt x="21073" y="8099"/>
                    </a:cubicBezTo>
                    <a:cubicBezTo>
                      <a:pt x="21600" y="7118"/>
                      <a:pt x="21336" y="6136"/>
                      <a:pt x="20546" y="5400"/>
                    </a:cubicBezTo>
                    <a:close/>
                    <a:moveTo>
                      <a:pt x="14224" y="2209"/>
                    </a:moveTo>
                    <a:cubicBezTo>
                      <a:pt x="18439" y="5154"/>
                      <a:pt x="18439" y="5154"/>
                      <a:pt x="18439" y="5154"/>
                    </a:cubicBezTo>
                    <a:cubicBezTo>
                      <a:pt x="17912" y="5645"/>
                      <a:pt x="17912" y="5645"/>
                      <a:pt x="17912" y="5645"/>
                    </a:cubicBezTo>
                    <a:cubicBezTo>
                      <a:pt x="13960" y="2700"/>
                      <a:pt x="13960" y="2700"/>
                      <a:pt x="13960" y="2700"/>
                    </a:cubicBezTo>
                    <a:lnTo>
                      <a:pt x="14224" y="2209"/>
                    </a:lnTo>
                    <a:close/>
                    <a:moveTo>
                      <a:pt x="5531" y="17427"/>
                    </a:moveTo>
                    <a:cubicBezTo>
                      <a:pt x="5004" y="17181"/>
                      <a:pt x="4741" y="16445"/>
                      <a:pt x="5268" y="15709"/>
                    </a:cubicBezTo>
                    <a:cubicBezTo>
                      <a:pt x="5795" y="15218"/>
                      <a:pt x="6585" y="15218"/>
                      <a:pt x="7112" y="15463"/>
                    </a:cubicBezTo>
                    <a:cubicBezTo>
                      <a:pt x="7639" y="15954"/>
                      <a:pt x="7639" y="16690"/>
                      <a:pt x="7375" y="17181"/>
                    </a:cubicBezTo>
                    <a:cubicBezTo>
                      <a:pt x="6848" y="17672"/>
                      <a:pt x="6058" y="17918"/>
                      <a:pt x="5531" y="17427"/>
                    </a:cubicBezTo>
                    <a:close/>
                    <a:moveTo>
                      <a:pt x="11853" y="17427"/>
                    </a:moveTo>
                    <a:cubicBezTo>
                      <a:pt x="3687" y="11781"/>
                      <a:pt x="3687" y="11781"/>
                      <a:pt x="3687" y="11781"/>
                    </a:cubicBezTo>
                    <a:cubicBezTo>
                      <a:pt x="11326" y="2209"/>
                      <a:pt x="11326" y="2209"/>
                      <a:pt x="11326" y="2209"/>
                    </a:cubicBezTo>
                    <a:cubicBezTo>
                      <a:pt x="19492" y="7854"/>
                      <a:pt x="19492" y="7854"/>
                      <a:pt x="19492" y="7854"/>
                    </a:cubicBezTo>
                    <a:lnTo>
                      <a:pt x="11853" y="17427"/>
                    </a:lnTo>
                    <a:close/>
                  </a:path>
                </a:pathLst>
              </a:custGeom>
              <a:solidFill>
                <a:srgbClr val="FEB947"/>
              </a:solidFill>
              <a:ln w="9525" cap="flat" cmpd="sng">
                <a:noFill/>
                <a:prstDash val="solid"/>
                <a:round/>
              </a:ln>
            </p:spPr>
            <p:txBody>
              <a:bodyPr rtlCol="0" anchor="ctr"/>
              <a:lstStyle/>
              <a:p>
                <a:pPr algn="ctr"/>
              </a:p>
            </p:txBody>
          </p:sp>
          <p:sp>
            <p:nvSpPr>
              <p:cNvPr id="1445" name="曲线"/>
              <p:cNvSpPr/>
              <p:nvPr/>
            </p:nvSpPr>
            <p:spPr>
              <a:xfrm>
                <a:off x="5008245" y="2435578"/>
                <a:ext cx="74405" cy="100871"/>
              </a:xfrm>
              <a:custGeom>
                <a:avLst/>
                <a:gdLst>
                  <a:gd name="T1" fmla="*/ 0 w 21600"/>
                  <a:gd name="T2" fmla="*/ 0 h 21600"/>
                  <a:gd name="T3" fmla="*/ 21600 w 21600"/>
                  <a:gd name="T4" fmla="*/ 21600 h 21600"/>
                </a:gdLst>
                <a:ahLst/>
                <a:cxnLst/>
                <a:rect l="T1" t="T2" r="T3" b="T4"/>
                <a:pathLst>
                  <a:path w="21600" h="21600">
                    <a:moveTo>
                      <a:pt x="17079" y="6749"/>
                    </a:moveTo>
                    <a:cubicBezTo>
                      <a:pt x="17581" y="6299"/>
                      <a:pt x="18083" y="5850"/>
                      <a:pt x="18083" y="5400"/>
                    </a:cubicBezTo>
                    <a:cubicBezTo>
                      <a:pt x="19088" y="4949"/>
                      <a:pt x="19590" y="4049"/>
                      <a:pt x="19590" y="3150"/>
                    </a:cubicBezTo>
                    <a:cubicBezTo>
                      <a:pt x="20093" y="2250"/>
                      <a:pt x="19590" y="1349"/>
                      <a:pt x="19088" y="450"/>
                    </a:cubicBezTo>
                    <a:cubicBezTo>
                      <a:pt x="18586" y="0"/>
                      <a:pt x="17581" y="0"/>
                      <a:pt x="17079" y="0"/>
                    </a:cubicBezTo>
                    <a:cubicBezTo>
                      <a:pt x="15572" y="0"/>
                      <a:pt x="14567" y="450"/>
                      <a:pt x="13562" y="1349"/>
                    </a:cubicBezTo>
                    <a:cubicBezTo>
                      <a:pt x="12055" y="2699"/>
                      <a:pt x="11051" y="4500"/>
                      <a:pt x="10548" y="6299"/>
                    </a:cubicBezTo>
                    <a:cubicBezTo>
                      <a:pt x="10046" y="4500"/>
                      <a:pt x="9544" y="2699"/>
                      <a:pt x="8037" y="1349"/>
                    </a:cubicBezTo>
                    <a:cubicBezTo>
                      <a:pt x="7032" y="899"/>
                      <a:pt x="6027" y="450"/>
                      <a:pt x="5023" y="450"/>
                    </a:cubicBezTo>
                    <a:cubicBezTo>
                      <a:pt x="4520" y="450"/>
                      <a:pt x="3516" y="450"/>
                      <a:pt x="3014" y="1349"/>
                    </a:cubicBezTo>
                    <a:cubicBezTo>
                      <a:pt x="2009" y="2250"/>
                      <a:pt x="2009" y="4049"/>
                      <a:pt x="3516" y="5400"/>
                    </a:cubicBezTo>
                    <a:cubicBezTo>
                      <a:pt x="4018" y="5850"/>
                      <a:pt x="4520" y="6299"/>
                      <a:pt x="5023" y="6749"/>
                    </a:cubicBezTo>
                    <a:cubicBezTo>
                      <a:pt x="0" y="6749"/>
                      <a:pt x="0" y="6749"/>
                      <a:pt x="0" y="6749"/>
                    </a:cubicBezTo>
                    <a:cubicBezTo>
                      <a:pt x="0" y="12149"/>
                      <a:pt x="0" y="12149"/>
                      <a:pt x="0" y="12149"/>
                    </a:cubicBezTo>
                    <a:cubicBezTo>
                      <a:pt x="1506" y="12149"/>
                      <a:pt x="1506" y="12149"/>
                      <a:pt x="1506" y="12149"/>
                    </a:cubicBezTo>
                    <a:cubicBezTo>
                      <a:pt x="1506" y="21600"/>
                      <a:pt x="1506" y="21600"/>
                      <a:pt x="1506" y="21600"/>
                    </a:cubicBezTo>
                    <a:cubicBezTo>
                      <a:pt x="20093" y="21600"/>
                      <a:pt x="20093" y="21600"/>
                      <a:pt x="20093" y="21600"/>
                    </a:cubicBezTo>
                    <a:cubicBezTo>
                      <a:pt x="20093" y="12149"/>
                      <a:pt x="20093" y="12149"/>
                      <a:pt x="20093" y="12149"/>
                    </a:cubicBezTo>
                    <a:cubicBezTo>
                      <a:pt x="21600" y="12149"/>
                      <a:pt x="21600" y="12149"/>
                      <a:pt x="21600" y="12149"/>
                    </a:cubicBezTo>
                    <a:cubicBezTo>
                      <a:pt x="21600" y="6749"/>
                      <a:pt x="21600" y="6749"/>
                      <a:pt x="21600" y="6749"/>
                    </a:cubicBezTo>
                    <a:lnTo>
                      <a:pt x="17079" y="6749"/>
                    </a:lnTo>
                    <a:close/>
                    <a:moveTo>
                      <a:pt x="14567" y="2250"/>
                    </a:moveTo>
                    <a:cubicBezTo>
                      <a:pt x="15572" y="1800"/>
                      <a:pt x="16074" y="1349"/>
                      <a:pt x="17079" y="1349"/>
                    </a:cubicBezTo>
                    <a:cubicBezTo>
                      <a:pt x="17079" y="1349"/>
                      <a:pt x="17581" y="1349"/>
                      <a:pt x="17581" y="1800"/>
                    </a:cubicBezTo>
                    <a:cubicBezTo>
                      <a:pt x="18586" y="2250"/>
                      <a:pt x="18083" y="3599"/>
                      <a:pt x="17079" y="4500"/>
                    </a:cubicBezTo>
                    <a:cubicBezTo>
                      <a:pt x="16074" y="5400"/>
                      <a:pt x="14567" y="6299"/>
                      <a:pt x="13562" y="6749"/>
                    </a:cubicBezTo>
                    <a:cubicBezTo>
                      <a:pt x="12055" y="6749"/>
                      <a:pt x="12055" y="6749"/>
                      <a:pt x="12055" y="6749"/>
                    </a:cubicBezTo>
                    <a:cubicBezTo>
                      <a:pt x="12558" y="5400"/>
                      <a:pt x="13562" y="3599"/>
                      <a:pt x="14567" y="2250"/>
                    </a:cubicBezTo>
                    <a:close/>
                    <a:moveTo>
                      <a:pt x="4018" y="3150"/>
                    </a:moveTo>
                    <a:cubicBezTo>
                      <a:pt x="4018" y="2699"/>
                      <a:pt x="4018" y="2699"/>
                      <a:pt x="4520" y="2250"/>
                    </a:cubicBezTo>
                    <a:cubicBezTo>
                      <a:pt x="4520" y="2250"/>
                      <a:pt x="5023" y="1800"/>
                      <a:pt x="5023" y="1800"/>
                    </a:cubicBezTo>
                    <a:cubicBezTo>
                      <a:pt x="5023" y="1800"/>
                      <a:pt x="5023" y="1800"/>
                      <a:pt x="5023" y="1800"/>
                    </a:cubicBezTo>
                    <a:cubicBezTo>
                      <a:pt x="5525" y="1800"/>
                      <a:pt x="6027" y="2250"/>
                      <a:pt x="6530" y="2699"/>
                    </a:cubicBezTo>
                    <a:cubicBezTo>
                      <a:pt x="7534" y="3150"/>
                      <a:pt x="8037" y="4500"/>
                      <a:pt x="8539" y="5850"/>
                    </a:cubicBezTo>
                    <a:cubicBezTo>
                      <a:pt x="8539" y="5850"/>
                      <a:pt x="8539" y="5850"/>
                      <a:pt x="8539" y="5850"/>
                    </a:cubicBezTo>
                    <a:cubicBezTo>
                      <a:pt x="8539" y="5850"/>
                      <a:pt x="8539" y="5850"/>
                      <a:pt x="8539" y="5850"/>
                    </a:cubicBezTo>
                    <a:cubicBezTo>
                      <a:pt x="7032" y="5850"/>
                      <a:pt x="5525" y="4949"/>
                      <a:pt x="4520" y="4500"/>
                    </a:cubicBezTo>
                    <a:cubicBezTo>
                      <a:pt x="4520" y="4049"/>
                      <a:pt x="4018" y="3599"/>
                      <a:pt x="4018" y="3150"/>
                    </a:cubicBezTo>
                    <a:close/>
                    <a:moveTo>
                      <a:pt x="9041" y="20250"/>
                    </a:moveTo>
                    <a:cubicBezTo>
                      <a:pt x="3014" y="20250"/>
                      <a:pt x="3014" y="20250"/>
                      <a:pt x="3014" y="20250"/>
                    </a:cubicBezTo>
                    <a:cubicBezTo>
                      <a:pt x="3014" y="11249"/>
                      <a:pt x="3014" y="11249"/>
                      <a:pt x="3014" y="11249"/>
                    </a:cubicBezTo>
                    <a:cubicBezTo>
                      <a:pt x="9041" y="11249"/>
                      <a:pt x="9041" y="11249"/>
                      <a:pt x="9041" y="11249"/>
                    </a:cubicBezTo>
                    <a:lnTo>
                      <a:pt x="9041" y="20250"/>
                    </a:lnTo>
                    <a:close/>
                    <a:moveTo>
                      <a:pt x="9041" y="10799"/>
                    </a:moveTo>
                    <a:cubicBezTo>
                      <a:pt x="1506" y="10799"/>
                      <a:pt x="1506" y="10799"/>
                      <a:pt x="1506" y="10799"/>
                    </a:cubicBezTo>
                    <a:cubicBezTo>
                      <a:pt x="1506" y="8100"/>
                      <a:pt x="1506" y="8100"/>
                      <a:pt x="1506" y="8100"/>
                    </a:cubicBezTo>
                    <a:cubicBezTo>
                      <a:pt x="9041" y="8100"/>
                      <a:pt x="9041" y="8100"/>
                      <a:pt x="9041" y="8100"/>
                    </a:cubicBezTo>
                    <a:lnTo>
                      <a:pt x="9041" y="10799"/>
                    </a:lnTo>
                    <a:close/>
                    <a:moveTo>
                      <a:pt x="18586" y="20250"/>
                    </a:moveTo>
                    <a:cubicBezTo>
                      <a:pt x="12558" y="20250"/>
                      <a:pt x="12558" y="20250"/>
                      <a:pt x="12558" y="20250"/>
                    </a:cubicBezTo>
                    <a:cubicBezTo>
                      <a:pt x="12558" y="11249"/>
                      <a:pt x="12558" y="11249"/>
                      <a:pt x="12558" y="11249"/>
                    </a:cubicBezTo>
                    <a:cubicBezTo>
                      <a:pt x="18586" y="11249"/>
                      <a:pt x="18586" y="11249"/>
                      <a:pt x="18586" y="11249"/>
                    </a:cubicBezTo>
                    <a:lnTo>
                      <a:pt x="18586" y="20250"/>
                    </a:lnTo>
                    <a:close/>
                    <a:moveTo>
                      <a:pt x="20093" y="10799"/>
                    </a:moveTo>
                    <a:cubicBezTo>
                      <a:pt x="12558" y="10799"/>
                      <a:pt x="12558" y="10799"/>
                      <a:pt x="12558" y="10799"/>
                    </a:cubicBezTo>
                    <a:cubicBezTo>
                      <a:pt x="12558" y="8100"/>
                      <a:pt x="12558" y="8100"/>
                      <a:pt x="12558" y="8100"/>
                    </a:cubicBezTo>
                    <a:cubicBezTo>
                      <a:pt x="20093" y="8100"/>
                      <a:pt x="20093" y="8100"/>
                      <a:pt x="20093" y="8100"/>
                    </a:cubicBezTo>
                    <a:lnTo>
                      <a:pt x="20093" y="10799"/>
                    </a:lnTo>
                    <a:close/>
                  </a:path>
                </a:pathLst>
              </a:custGeom>
              <a:solidFill>
                <a:srgbClr val="FEB947"/>
              </a:solidFill>
              <a:ln w="9525" cap="flat" cmpd="sng">
                <a:noFill/>
                <a:prstDash val="solid"/>
                <a:round/>
              </a:ln>
            </p:spPr>
            <p:txBody>
              <a:bodyPr rtlCol="0" anchor="ctr"/>
              <a:lstStyle/>
              <a:p>
                <a:pPr algn="ctr"/>
              </a:p>
            </p:txBody>
          </p:sp>
          <p:sp>
            <p:nvSpPr>
              <p:cNvPr id="1446" name="曲线"/>
              <p:cNvSpPr/>
              <p:nvPr/>
            </p:nvSpPr>
            <p:spPr>
              <a:xfrm>
                <a:off x="5460059" y="2667521"/>
                <a:ext cx="123301" cy="131908"/>
              </a:xfrm>
              <a:custGeom>
                <a:avLst/>
                <a:gdLst>
                  <a:gd name="T1" fmla="*/ 0 w 21600"/>
                  <a:gd name="T2" fmla="*/ 0 h 21600"/>
                  <a:gd name="T3" fmla="*/ 21600 w 21600"/>
                  <a:gd name="T4" fmla="*/ 21600 h 21600"/>
                </a:gdLst>
                <a:ahLst/>
                <a:cxnLst/>
                <a:rect l="T1" t="T2" r="T3" b="T4"/>
                <a:pathLst>
                  <a:path w="21600" h="21600">
                    <a:moveTo>
                      <a:pt x="14151" y="3176"/>
                    </a:moveTo>
                    <a:lnTo>
                      <a:pt x="7448" y="0"/>
                    </a:lnTo>
                    <a:lnTo>
                      <a:pt x="0" y="3176"/>
                    </a:lnTo>
                    <a:lnTo>
                      <a:pt x="0" y="21600"/>
                    </a:lnTo>
                    <a:lnTo>
                      <a:pt x="7448" y="18423"/>
                    </a:lnTo>
                    <a:lnTo>
                      <a:pt x="14151" y="21600"/>
                    </a:lnTo>
                    <a:lnTo>
                      <a:pt x="21600" y="18423"/>
                    </a:lnTo>
                    <a:lnTo>
                      <a:pt x="21600" y="0"/>
                    </a:lnTo>
                    <a:lnTo>
                      <a:pt x="14151" y="3176"/>
                    </a:lnTo>
                    <a:close/>
                    <a:moveTo>
                      <a:pt x="8193" y="1905"/>
                    </a:moveTo>
                    <a:lnTo>
                      <a:pt x="13593" y="4658"/>
                    </a:lnTo>
                    <a:lnTo>
                      <a:pt x="13593" y="19482"/>
                    </a:lnTo>
                    <a:lnTo>
                      <a:pt x="8193" y="16941"/>
                    </a:lnTo>
                    <a:lnTo>
                      <a:pt x="8193" y="1905"/>
                    </a:lnTo>
                    <a:close/>
                    <a:moveTo>
                      <a:pt x="1489" y="4235"/>
                    </a:moveTo>
                    <a:lnTo>
                      <a:pt x="6889" y="1905"/>
                    </a:lnTo>
                    <a:lnTo>
                      <a:pt x="6889" y="16941"/>
                    </a:lnTo>
                    <a:lnTo>
                      <a:pt x="1489" y="19482"/>
                    </a:lnTo>
                    <a:lnTo>
                      <a:pt x="1489" y="4235"/>
                    </a:lnTo>
                    <a:close/>
                    <a:moveTo>
                      <a:pt x="20296" y="17364"/>
                    </a:moveTo>
                    <a:lnTo>
                      <a:pt x="14896" y="19482"/>
                    </a:lnTo>
                    <a:lnTo>
                      <a:pt x="14896" y="4658"/>
                    </a:lnTo>
                    <a:lnTo>
                      <a:pt x="20296" y="2117"/>
                    </a:lnTo>
                    <a:lnTo>
                      <a:pt x="20296" y="17364"/>
                    </a:lnTo>
                    <a:close/>
                  </a:path>
                </a:pathLst>
              </a:custGeom>
              <a:solidFill>
                <a:srgbClr val="FEB947"/>
              </a:solidFill>
              <a:ln w="9525" cap="flat" cmpd="sng">
                <a:noFill/>
                <a:prstDash val="solid"/>
                <a:round/>
              </a:ln>
            </p:spPr>
            <p:txBody>
              <a:bodyPr rtlCol="0" anchor="ctr"/>
              <a:lstStyle/>
              <a:p>
                <a:pPr algn="ctr"/>
              </a:p>
            </p:txBody>
          </p:sp>
        </p:grpSp>
        <p:grpSp>
          <p:nvGrpSpPr>
            <p:cNvPr id="1588" name="组合"/>
            <p:cNvGrpSpPr/>
            <p:nvPr/>
          </p:nvGrpSpPr>
          <p:grpSpPr>
            <a:xfrm>
              <a:off x="6123946" y="986155"/>
              <a:ext cx="2835903" cy="3997325"/>
              <a:chOff x="6123946" y="986155"/>
              <a:chExt cx="2835903" cy="3997325"/>
            </a:xfrm>
          </p:grpSpPr>
          <p:sp>
            <p:nvSpPr>
              <p:cNvPr id="1448" name="曲线"/>
              <p:cNvSpPr/>
              <p:nvPr/>
            </p:nvSpPr>
            <p:spPr>
              <a:xfrm>
                <a:off x="8768522" y="3175567"/>
                <a:ext cx="186013" cy="210792"/>
              </a:xfrm>
              <a:custGeom>
                <a:avLst/>
                <a:gdLst>
                  <a:gd name="T1" fmla="*/ 0 w 21600"/>
                  <a:gd name="T2" fmla="*/ 0 h 21600"/>
                  <a:gd name="T3" fmla="*/ 21600 w 21600"/>
                  <a:gd name="T4" fmla="*/ 21600 h 21600"/>
                </a:gdLst>
                <a:ahLst/>
                <a:cxnLst/>
                <a:rect l="T1" t="T2" r="T3" b="T4"/>
                <a:pathLst>
                  <a:path w="21600" h="21600">
                    <a:moveTo>
                      <a:pt x="10699" y="2807"/>
                    </a:moveTo>
                    <a:cubicBezTo>
                      <a:pt x="9689" y="2807"/>
                      <a:pt x="8478" y="3024"/>
                      <a:pt x="7469" y="3455"/>
                    </a:cubicBezTo>
                    <a:cubicBezTo>
                      <a:pt x="6459" y="3888"/>
                      <a:pt x="5652" y="4319"/>
                      <a:pt x="4844" y="4967"/>
                    </a:cubicBezTo>
                    <a:cubicBezTo>
                      <a:pt x="3431" y="6263"/>
                      <a:pt x="2624" y="7776"/>
                      <a:pt x="2624" y="9288"/>
                    </a:cubicBezTo>
                    <a:cubicBezTo>
                      <a:pt x="2624" y="10368"/>
                      <a:pt x="2826" y="11231"/>
                      <a:pt x="3431" y="11880"/>
                    </a:cubicBezTo>
                    <a:cubicBezTo>
                      <a:pt x="3835" y="12744"/>
                      <a:pt x="4643" y="13607"/>
                      <a:pt x="5450" y="14256"/>
                    </a:cubicBezTo>
                    <a:cubicBezTo>
                      <a:pt x="6056" y="14688"/>
                      <a:pt x="6459" y="15336"/>
                      <a:pt x="6661" y="16199"/>
                    </a:cubicBezTo>
                    <a:cubicBezTo>
                      <a:pt x="6661" y="16415"/>
                      <a:pt x="6661" y="16848"/>
                      <a:pt x="6661" y="17064"/>
                    </a:cubicBezTo>
                    <a:cubicBezTo>
                      <a:pt x="6863" y="16848"/>
                      <a:pt x="7065" y="16848"/>
                      <a:pt x="7267" y="16632"/>
                    </a:cubicBezTo>
                    <a:cubicBezTo>
                      <a:pt x="7670" y="15983"/>
                      <a:pt x="8478" y="15767"/>
                      <a:pt x="9084" y="15767"/>
                    </a:cubicBezTo>
                    <a:cubicBezTo>
                      <a:pt x="9285" y="15767"/>
                      <a:pt x="9285" y="15767"/>
                      <a:pt x="9487" y="15767"/>
                    </a:cubicBezTo>
                    <a:cubicBezTo>
                      <a:pt x="9891" y="15767"/>
                      <a:pt x="10295" y="15767"/>
                      <a:pt x="10699" y="15767"/>
                    </a:cubicBezTo>
                    <a:cubicBezTo>
                      <a:pt x="11910" y="15767"/>
                      <a:pt x="13121" y="15767"/>
                      <a:pt x="14130" y="15336"/>
                    </a:cubicBezTo>
                    <a:cubicBezTo>
                      <a:pt x="15140" y="14904"/>
                      <a:pt x="15947" y="14472"/>
                      <a:pt x="16755" y="13823"/>
                    </a:cubicBezTo>
                    <a:cubicBezTo>
                      <a:pt x="18168" y="12527"/>
                      <a:pt x="18773" y="11016"/>
                      <a:pt x="18773" y="9288"/>
                    </a:cubicBezTo>
                    <a:cubicBezTo>
                      <a:pt x="18773" y="7776"/>
                      <a:pt x="18168" y="6263"/>
                      <a:pt x="16755" y="4967"/>
                    </a:cubicBezTo>
                    <a:cubicBezTo>
                      <a:pt x="15947" y="4319"/>
                      <a:pt x="15140" y="3888"/>
                      <a:pt x="14130" y="3455"/>
                    </a:cubicBezTo>
                    <a:cubicBezTo>
                      <a:pt x="13121" y="3024"/>
                      <a:pt x="11910" y="2807"/>
                      <a:pt x="10699" y="2807"/>
                    </a:cubicBezTo>
                    <a:close/>
                    <a:moveTo>
                      <a:pt x="10699" y="0"/>
                    </a:moveTo>
                    <a:cubicBezTo>
                      <a:pt x="10699" y="0"/>
                      <a:pt x="10699" y="0"/>
                      <a:pt x="10699" y="0"/>
                    </a:cubicBezTo>
                    <a:cubicBezTo>
                      <a:pt x="16755" y="0"/>
                      <a:pt x="21600" y="4104"/>
                      <a:pt x="21600" y="9288"/>
                    </a:cubicBezTo>
                    <a:cubicBezTo>
                      <a:pt x="21600" y="14472"/>
                      <a:pt x="16755" y="18792"/>
                      <a:pt x="10699" y="18792"/>
                    </a:cubicBezTo>
                    <a:cubicBezTo>
                      <a:pt x="10295" y="18792"/>
                      <a:pt x="9689" y="18792"/>
                      <a:pt x="9084" y="18575"/>
                    </a:cubicBezTo>
                    <a:cubicBezTo>
                      <a:pt x="6863" y="21167"/>
                      <a:pt x="4037" y="21600"/>
                      <a:pt x="1413" y="21600"/>
                    </a:cubicBezTo>
                    <a:cubicBezTo>
                      <a:pt x="1413" y="20951"/>
                      <a:pt x="1413" y="20951"/>
                      <a:pt x="1413" y="20951"/>
                    </a:cubicBezTo>
                    <a:cubicBezTo>
                      <a:pt x="2826" y="20304"/>
                      <a:pt x="4037" y="18792"/>
                      <a:pt x="4037" y="17279"/>
                    </a:cubicBezTo>
                    <a:cubicBezTo>
                      <a:pt x="4037" y="17064"/>
                      <a:pt x="4037" y="16848"/>
                      <a:pt x="4037" y="16632"/>
                    </a:cubicBezTo>
                    <a:cubicBezTo>
                      <a:pt x="1614" y="14904"/>
                      <a:pt x="0" y="12311"/>
                      <a:pt x="0" y="9288"/>
                    </a:cubicBezTo>
                    <a:cubicBezTo>
                      <a:pt x="0" y="4104"/>
                      <a:pt x="4844" y="0"/>
                      <a:pt x="10699" y="0"/>
                    </a:cubicBezTo>
                    <a:close/>
                  </a:path>
                </a:pathLst>
              </a:custGeom>
              <a:solidFill>
                <a:srgbClr val="FEB947"/>
              </a:solidFill>
              <a:ln w="9525" cap="flat" cmpd="sng">
                <a:noFill/>
                <a:prstDash val="solid"/>
                <a:round/>
              </a:ln>
            </p:spPr>
            <p:txBody>
              <a:bodyPr rtlCol="0" anchor="ctr"/>
              <a:lstStyle/>
              <a:p>
                <a:pPr algn="ctr"/>
              </a:p>
            </p:txBody>
          </p:sp>
          <p:sp>
            <p:nvSpPr>
              <p:cNvPr id="1449" name="曲线"/>
              <p:cNvSpPr/>
              <p:nvPr/>
            </p:nvSpPr>
            <p:spPr>
              <a:xfrm>
                <a:off x="8639907" y="3290663"/>
                <a:ext cx="116922" cy="142253"/>
              </a:xfrm>
              <a:custGeom>
                <a:avLst/>
                <a:gdLst>
                  <a:gd name="T1" fmla="*/ 0 w 21600"/>
                  <a:gd name="T2" fmla="*/ 0 h 21600"/>
                  <a:gd name="T3" fmla="*/ 21600 w 21600"/>
                  <a:gd name="T4" fmla="*/ 21600 h 21600"/>
                </a:gdLst>
                <a:ahLst/>
                <a:cxnLst/>
                <a:rect l="T1" t="T2" r="T3" b="T4"/>
                <a:pathLst>
                  <a:path w="21600" h="21600">
                    <a:moveTo>
                      <a:pt x="19987" y="5480"/>
                    </a:moveTo>
                    <a:cubicBezTo>
                      <a:pt x="20955" y="5480"/>
                      <a:pt x="21600" y="4835"/>
                      <a:pt x="21600" y="4191"/>
                    </a:cubicBezTo>
                    <a:cubicBezTo>
                      <a:pt x="21600" y="1611"/>
                      <a:pt x="21600" y="1611"/>
                      <a:pt x="21600" y="1611"/>
                    </a:cubicBezTo>
                    <a:cubicBezTo>
                      <a:pt x="18698" y="1611"/>
                      <a:pt x="18698" y="1611"/>
                      <a:pt x="18698" y="1611"/>
                    </a:cubicBezTo>
                    <a:cubicBezTo>
                      <a:pt x="18698" y="0"/>
                      <a:pt x="18698" y="0"/>
                      <a:pt x="18698" y="0"/>
                    </a:cubicBezTo>
                    <a:cubicBezTo>
                      <a:pt x="1289" y="0"/>
                      <a:pt x="1289" y="0"/>
                      <a:pt x="1289" y="0"/>
                    </a:cubicBezTo>
                    <a:cubicBezTo>
                      <a:pt x="644" y="0"/>
                      <a:pt x="0" y="644"/>
                      <a:pt x="0" y="1611"/>
                    </a:cubicBezTo>
                    <a:cubicBezTo>
                      <a:pt x="0" y="20310"/>
                      <a:pt x="0" y="20310"/>
                      <a:pt x="0" y="20310"/>
                    </a:cubicBezTo>
                    <a:cubicBezTo>
                      <a:pt x="0" y="20955"/>
                      <a:pt x="644" y="21600"/>
                      <a:pt x="1289" y="21600"/>
                    </a:cubicBezTo>
                    <a:cubicBezTo>
                      <a:pt x="18698" y="21600"/>
                      <a:pt x="18698" y="21600"/>
                      <a:pt x="18698" y="21600"/>
                    </a:cubicBezTo>
                    <a:cubicBezTo>
                      <a:pt x="18698" y="16119"/>
                      <a:pt x="18698" y="16119"/>
                      <a:pt x="18698" y="16119"/>
                    </a:cubicBezTo>
                    <a:cubicBezTo>
                      <a:pt x="19987" y="16119"/>
                      <a:pt x="19987" y="16119"/>
                      <a:pt x="19987" y="16119"/>
                    </a:cubicBezTo>
                    <a:cubicBezTo>
                      <a:pt x="20955" y="16119"/>
                      <a:pt x="21600" y="15797"/>
                      <a:pt x="21600" y="14829"/>
                    </a:cubicBezTo>
                    <a:cubicBezTo>
                      <a:pt x="21600" y="12250"/>
                      <a:pt x="21600" y="12250"/>
                      <a:pt x="21600" y="12250"/>
                    </a:cubicBezTo>
                    <a:cubicBezTo>
                      <a:pt x="18698" y="12250"/>
                      <a:pt x="18698" y="12250"/>
                      <a:pt x="18698" y="12250"/>
                    </a:cubicBezTo>
                    <a:cubicBezTo>
                      <a:pt x="18698" y="10961"/>
                      <a:pt x="18698" y="10961"/>
                      <a:pt x="18698" y="10961"/>
                    </a:cubicBezTo>
                    <a:cubicBezTo>
                      <a:pt x="19987" y="10961"/>
                      <a:pt x="19987" y="10961"/>
                      <a:pt x="19987" y="10961"/>
                    </a:cubicBezTo>
                    <a:cubicBezTo>
                      <a:pt x="20955" y="10961"/>
                      <a:pt x="21600" y="10316"/>
                      <a:pt x="21600" y="9671"/>
                    </a:cubicBezTo>
                    <a:cubicBezTo>
                      <a:pt x="21600" y="6770"/>
                      <a:pt x="21600" y="6770"/>
                      <a:pt x="21600" y="6770"/>
                    </a:cubicBezTo>
                    <a:cubicBezTo>
                      <a:pt x="18698" y="6770"/>
                      <a:pt x="18698" y="6770"/>
                      <a:pt x="18698" y="6770"/>
                    </a:cubicBezTo>
                    <a:cubicBezTo>
                      <a:pt x="18698" y="5480"/>
                      <a:pt x="18698" y="5480"/>
                      <a:pt x="18698" y="5480"/>
                    </a:cubicBezTo>
                    <a:lnTo>
                      <a:pt x="19987" y="5480"/>
                    </a:lnTo>
                    <a:close/>
                    <a:moveTo>
                      <a:pt x="11928" y="5480"/>
                    </a:moveTo>
                    <a:cubicBezTo>
                      <a:pt x="13540" y="5480"/>
                      <a:pt x="14829" y="6770"/>
                      <a:pt x="14829" y="8059"/>
                    </a:cubicBezTo>
                    <a:cubicBezTo>
                      <a:pt x="14829" y="9671"/>
                      <a:pt x="13540" y="10961"/>
                      <a:pt x="11928" y="10961"/>
                    </a:cubicBezTo>
                    <a:cubicBezTo>
                      <a:pt x="10638" y="10961"/>
                      <a:pt x="9349" y="9671"/>
                      <a:pt x="9349" y="8059"/>
                    </a:cubicBezTo>
                    <a:cubicBezTo>
                      <a:pt x="9349" y="6770"/>
                      <a:pt x="10638" y="5480"/>
                      <a:pt x="11928" y="5480"/>
                    </a:cubicBezTo>
                    <a:close/>
                    <a:moveTo>
                      <a:pt x="5158" y="20310"/>
                    </a:moveTo>
                    <a:cubicBezTo>
                      <a:pt x="3868" y="20310"/>
                      <a:pt x="3868" y="20310"/>
                      <a:pt x="3868" y="20310"/>
                    </a:cubicBezTo>
                    <a:cubicBezTo>
                      <a:pt x="3868" y="1611"/>
                      <a:pt x="3868" y="1611"/>
                      <a:pt x="3868" y="1611"/>
                    </a:cubicBezTo>
                    <a:cubicBezTo>
                      <a:pt x="5158" y="1611"/>
                      <a:pt x="5158" y="1611"/>
                      <a:pt x="5158" y="1611"/>
                    </a:cubicBezTo>
                    <a:lnTo>
                      <a:pt x="5158" y="20310"/>
                    </a:lnTo>
                    <a:close/>
                    <a:moveTo>
                      <a:pt x="16119" y="16119"/>
                    </a:moveTo>
                    <a:cubicBezTo>
                      <a:pt x="8059" y="16119"/>
                      <a:pt x="8059" y="16119"/>
                      <a:pt x="8059" y="16119"/>
                    </a:cubicBezTo>
                    <a:cubicBezTo>
                      <a:pt x="8059" y="14829"/>
                      <a:pt x="8059" y="14829"/>
                      <a:pt x="8059" y="14829"/>
                    </a:cubicBezTo>
                    <a:cubicBezTo>
                      <a:pt x="8059" y="13540"/>
                      <a:pt x="9026" y="12250"/>
                      <a:pt x="10638" y="12250"/>
                    </a:cubicBezTo>
                    <a:cubicBezTo>
                      <a:pt x="10638" y="12250"/>
                      <a:pt x="10638" y="12250"/>
                      <a:pt x="10638" y="12250"/>
                    </a:cubicBezTo>
                    <a:cubicBezTo>
                      <a:pt x="13217" y="12250"/>
                      <a:pt x="13217" y="12250"/>
                      <a:pt x="13217" y="12250"/>
                    </a:cubicBezTo>
                    <a:cubicBezTo>
                      <a:pt x="14829" y="12250"/>
                      <a:pt x="16119" y="13540"/>
                      <a:pt x="16119" y="14829"/>
                    </a:cubicBezTo>
                    <a:lnTo>
                      <a:pt x="16119" y="16119"/>
                    </a:lnTo>
                    <a:close/>
                  </a:path>
                </a:pathLst>
              </a:custGeom>
              <a:solidFill>
                <a:srgbClr val="FEB947"/>
              </a:solidFill>
              <a:ln w="9525" cap="flat" cmpd="sng">
                <a:noFill/>
                <a:prstDash val="solid"/>
                <a:round/>
              </a:ln>
            </p:spPr>
            <p:txBody>
              <a:bodyPr rtlCol="0" anchor="ctr"/>
              <a:lstStyle/>
              <a:p>
                <a:pPr algn="ctr"/>
              </a:p>
            </p:txBody>
          </p:sp>
          <p:sp>
            <p:nvSpPr>
              <p:cNvPr id="1450" name="曲线"/>
              <p:cNvSpPr/>
              <p:nvPr/>
            </p:nvSpPr>
            <p:spPr>
              <a:xfrm>
                <a:off x="8839739" y="2902699"/>
                <a:ext cx="100978" cy="120269"/>
              </a:xfrm>
              <a:custGeom>
                <a:avLst/>
                <a:gdLst>
                  <a:gd name="T1" fmla="*/ 0 w 21600"/>
                  <a:gd name="T2" fmla="*/ 0 h 21600"/>
                  <a:gd name="T3" fmla="*/ 21600 w 21600"/>
                  <a:gd name="T4" fmla="*/ 21600 h 21600"/>
                </a:gdLst>
                <a:ahLst/>
                <a:cxnLst/>
                <a:rect l="T1" t="T2" r="T3" b="T4"/>
                <a:pathLst>
                  <a:path w="21600" h="21600">
                    <a:moveTo>
                      <a:pt x="21600" y="10989"/>
                    </a:moveTo>
                    <a:cubicBezTo>
                      <a:pt x="21600" y="17052"/>
                      <a:pt x="16758" y="21600"/>
                      <a:pt x="10799" y="21600"/>
                    </a:cubicBezTo>
                    <a:cubicBezTo>
                      <a:pt x="4841" y="21600"/>
                      <a:pt x="0" y="17052"/>
                      <a:pt x="0" y="10989"/>
                    </a:cubicBezTo>
                    <a:cubicBezTo>
                      <a:pt x="0" y="4926"/>
                      <a:pt x="4841" y="0"/>
                      <a:pt x="10799" y="0"/>
                    </a:cubicBezTo>
                    <a:cubicBezTo>
                      <a:pt x="16758" y="0"/>
                      <a:pt x="21600" y="4926"/>
                      <a:pt x="21600" y="10989"/>
                    </a:cubicBezTo>
                    <a:close/>
                    <a:moveTo>
                      <a:pt x="2234" y="10989"/>
                    </a:moveTo>
                    <a:cubicBezTo>
                      <a:pt x="2234" y="15915"/>
                      <a:pt x="5958" y="19705"/>
                      <a:pt x="10799" y="19705"/>
                    </a:cubicBezTo>
                    <a:cubicBezTo>
                      <a:pt x="15641" y="19705"/>
                      <a:pt x="19365" y="15915"/>
                      <a:pt x="19365" y="10989"/>
                    </a:cubicBezTo>
                    <a:cubicBezTo>
                      <a:pt x="19365" y="6063"/>
                      <a:pt x="15641" y="2273"/>
                      <a:pt x="10799" y="2273"/>
                    </a:cubicBezTo>
                    <a:cubicBezTo>
                      <a:pt x="5958" y="2273"/>
                      <a:pt x="2234" y="6063"/>
                      <a:pt x="2234" y="10989"/>
                    </a:cubicBezTo>
                    <a:close/>
                    <a:moveTo>
                      <a:pt x="11917" y="4547"/>
                    </a:moveTo>
                    <a:cubicBezTo>
                      <a:pt x="17130" y="9852"/>
                      <a:pt x="17130" y="9852"/>
                      <a:pt x="17130" y="9852"/>
                    </a:cubicBezTo>
                    <a:cubicBezTo>
                      <a:pt x="17503" y="10610"/>
                      <a:pt x="17503" y="11368"/>
                      <a:pt x="17130" y="11747"/>
                    </a:cubicBezTo>
                    <a:cubicBezTo>
                      <a:pt x="16758" y="12505"/>
                      <a:pt x="15641" y="12505"/>
                      <a:pt x="15268" y="11747"/>
                    </a:cubicBezTo>
                    <a:cubicBezTo>
                      <a:pt x="12289" y="8715"/>
                      <a:pt x="12289" y="8715"/>
                      <a:pt x="12289" y="8715"/>
                    </a:cubicBezTo>
                    <a:cubicBezTo>
                      <a:pt x="12289" y="16294"/>
                      <a:pt x="12289" y="16294"/>
                      <a:pt x="12289" y="16294"/>
                    </a:cubicBezTo>
                    <a:cubicBezTo>
                      <a:pt x="12289" y="17052"/>
                      <a:pt x="11544" y="17810"/>
                      <a:pt x="10799" y="17810"/>
                    </a:cubicBezTo>
                    <a:cubicBezTo>
                      <a:pt x="10055" y="17810"/>
                      <a:pt x="9310" y="17052"/>
                      <a:pt x="9310" y="16294"/>
                    </a:cubicBezTo>
                    <a:cubicBezTo>
                      <a:pt x="9310" y="8715"/>
                      <a:pt x="9310" y="8715"/>
                      <a:pt x="9310" y="8715"/>
                    </a:cubicBezTo>
                    <a:cubicBezTo>
                      <a:pt x="6331" y="11747"/>
                      <a:pt x="6331" y="11747"/>
                      <a:pt x="6331" y="11747"/>
                    </a:cubicBezTo>
                    <a:cubicBezTo>
                      <a:pt x="5958" y="12505"/>
                      <a:pt x="5213" y="12505"/>
                      <a:pt x="4469" y="11747"/>
                    </a:cubicBezTo>
                    <a:cubicBezTo>
                      <a:pt x="4469" y="11747"/>
                      <a:pt x="4096" y="11368"/>
                      <a:pt x="4096" y="10989"/>
                    </a:cubicBezTo>
                    <a:cubicBezTo>
                      <a:pt x="4096" y="10610"/>
                      <a:pt x="4469" y="10231"/>
                      <a:pt x="4469" y="9852"/>
                    </a:cubicBezTo>
                    <a:cubicBezTo>
                      <a:pt x="10055" y="4547"/>
                      <a:pt x="10055" y="4547"/>
                      <a:pt x="10055" y="4547"/>
                    </a:cubicBezTo>
                    <a:cubicBezTo>
                      <a:pt x="10427" y="4168"/>
                      <a:pt x="11172" y="4168"/>
                      <a:pt x="11917" y="4547"/>
                    </a:cubicBezTo>
                    <a:close/>
                  </a:path>
                </a:pathLst>
              </a:custGeom>
              <a:solidFill>
                <a:srgbClr val="FEB947"/>
              </a:solidFill>
              <a:ln w="9525" cap="flat" cmpd="sng">
                <a:noFill/>
                <a:prstDash val="solid"/>
                <a:round/>
              </a:ln>
            </p:spPr>
            <p:txBody>
              <a:bodyPr rtlCol="0" anchor="ctr"/>
              <a:lstStyle/>
              <a:p>
                <a:pPr algn="ctr"/>
              </a:p>
            </p:txBody>
          </p:sp>
          <p:sp>
            <p:nvSpPr>
              <p:cNvPr id="1451" name="曲线"/>
              <p:cNvSpPr/>
              <p:nvPr/>
            </p:nvSpPr>
            <p:spPr>
              <a:xfrm>
                <a:off x="8822731" y="3052711"/>
                <a:ext cx="79720" cy="96991"/>
              </a:xfrm>
              <a:custGeom>
                <a:avLst/>
                <a:gdLst>
                  <a:gd name="T1" fmla="*/ 0 w 21600"/>
                  <a:gd name="T2" fmla="*/ 0 h 21600"/>
                  <a:gd name="T3" fmla="*/ 21600 w 21600"/>
                  <a:gd name="T4" fmla="*/ 21600 h 21600"/>
                </a:gdLst>
                <a:ahLst/>
                <a:cxnLst/>
                <a:rect l="T1" t="T2" r="T3" b="T4"/>
                <a:pathLst>
                  <a:path w="21600" h="21600">
                    <a:moveTo>
                      <a:pt x="1408" y="0"/>
                    </a:moveTo>
                    <a:cubicBezTo>
                      <a:pt x="9391" y="0"/>
                      <a:pt x="9391" y="0"/>
                      <a:pt x="9391" y="0"/>
                    </a:cubicBezTo>
                    <a:cubicBezTo>
                      <a:pt x="9391" y="1408"/>
                      <a:pt x="9391" y="1408"/>
                      <a:pt x="9391" y="1408"/>
                    </a:cubicBezTo>
                    <a:cubicBezTo>
                      <a:pt x="1408" y="1408"/>
                      <a:pt x="1408" y="1408"/>
                      <a:pt x="1408" y="1408"/>
                    </a:cubicBezTo>
                    <a:lnTo>
                      <a:pt x="1408" y="0"/>
                    </a:lnTo>
                    <a:close/>
                    <a:moveTo>
                      <a:pt x="12208" y="0"/>
                    </a:moveTo>
                    <a:cubicBezTo>
                      <a:pt x="20191" y="0"/>
                      <a:pt x="20191" y="0"/>
                      <a:pt x="20191" y="0"/>
                    </a:cubicBezTo>
                    <a:cubicBezTo>
                      <a:pt x="20191" y="1408"/>
                      <a:pt x="20191" y="1408"/>
                      <a:pt x="20191" y="1408"/>
                    </a:cubicBezTo>
                    <a:cubicBezTo>
                      <a:pt x="12208" y="1408"/>
                      <a:pt x="12208" y="1408"/>
                      <a:pt x="12208" y="1408"/>
                    </a:cubicBezTo>
                    <a:lnTo>
                      <a:pt x="12208" y="0"/>
                    </a:lnTo>
                    <a:close/>
                    <a:moveTo>
                      <a:pt x="20191" y="6573"/>
                    </a:moveTo>
                    <a:cubicBezTo>
                      <a:pt x="19252" y="6573"/>
                      <a:pt x="19252" y="6573"/>
                      <a:pt x="19252" y="6573"/>
                    </a:cubicBezTo>
                    <a:cubicBezTo>
                      <a:pt x="19252" y="1408"/>
                      <a:pt x="19252" y="1408"/>
                      <a:pt x="19252" y="1408"/>
                    </a:cubicBezTo>
                    <a:cubicBezTo>
                      <a:pt x="13617" y="1408"/>
                      <a:pt x="13617" y="1408"/>
                      <a:pt x="13617" y="1408"/>
                    </a:cubicBezTo>
                    <a:cubicBezTo>
                      <a:pt x="13617" y="6573"/>
                      <a:pt x="13617" y="6573"/>
                      <a:pt x="13617" y="6573"/>
                    </a:cubicBezTo>
                    <a:cubicBezTo>
                      <a:pt x="7982" y="6573"/>
                      <a:pt x="7982" y="6573"/>
                      <a:pt x="7982" y="6573"/>
                    </a:cubicBezTo>
                    <a:cubicBezTo>
                      <a:pt x="7982" y="1408"/>
                      <a:pt x="7982" y="1408"/>
                      <a:pt x="7982" y="1408"/>
                    </a:cubicBezTo>
                    <a:cubicBezTo>
                      <a:pt x="2817" y="1408"/>
                      <a:pt x="2817" y="1408"/>
                      <a:pt x="2817" y="1408"/>
                    </a:cubicBezTo>
                    <a:cubicBezTo>
                      <a:pt x="2817" y="6573"/>
                      <a:pt x="2817" y="6573"/>
                      <a:pt x="2817" y="6573"/>
                    </a:cubicBezTo>
                    <a:cubicBezTo>
                      <a:pt x="1408" y="6573"/>
                      <a:pt x="1408" y="6573"/>
                      <a:pt x="1408" y="6573"/>
                    </a:cubicBezTo>
                    <a:cubicBezTo>
                      <a:pt x="939" y="6573"/>
                      <a:pt x="0" y="7513"/>
                      <a:pt x="0" y="8452"/>
                    </a:cubicBezTo>
                    <a:cubicBezTo>
                      <a:pt x="0" y="20191"/>
                      <a:pt x="0" y="20191"/>
                      <a:pt x="0" y="20191"/>
                    </a:cubicBezTo>
                    <a:cubicBezTo>
                      <a:pt x="0" y="21130"/>
                      <a:pt x="939" y="21600"/>
                      <a:pt x="1408" y="21600"/>
                    </a:cubicBezTo>
                    <a:cubicBezTo>
                      <a:pt x="7982" y="21600"/>
                      <a:pt x="7982" y="21600"/>
                      <a:pt x="7982" y="21600"/>
                    </a:cubicBezTo>
                    <a:cubicBezTo>
                      <a:pt x="8921" y="21600"/>
                      <a:pt x="9391" y="21130"/>
                      <a:pt x="9391" y="20191"/>
                    </a:cubicBezTo>
                    <a:cubicBezTo>
                      <a:pt x="9391" y="12208"/>
                      <a:pt x="9391" y="12208"/>
                      <a:pt x="9391" y="12208"/>
                    </a:cubicBezTo>
                    <a:cubicBezTo>
                      <a:pt x="12208" y="12208"/>
                      <a:pt x="12208" y="12208"/>
                      <a:pt x="12208" y="12208"/>
                    </a:cubicBezTo>
                    <a:cubicBezTo>
                      <a:pt x="12208" y="20191"/>
                      <a:pt x="12208" y="20191"/>
                      <a:pt x="12208" y="20191"/>
                    </a:cubicBezTo>
                    <a:cubicBezTo>
                      <a:pt x="12208" y="21130"/>
                      <a:pt x="13147" y="21600"/>
                      <a:pt x="13617" y="21600"/>
                    </a:cubicBezTo>
                    <a:cubicBezTo>
                      <a:pt x="20191" y="21600"/>
                      <a:pt x="20191" y="21600"/>
                      <a:pt x="20191" y="21600"/>
                    </a:cubicBezTo>
                    <a:cubicBezTo>
                      <a:pt x="21130" y="21600"/>
                      <a:pt x="21600" y="21130"/>
                      <a:pt x="21600" y="20191"/>
                    </a:cubicBezTo>
                    <a:cubicBezTo>
                      <a:pt x="21600" y="8452"/>
                      <a:pt x="21600" y="8452"/>
                      <a:pt x="21600" y="8452"/>
                    </a:cubicBezTo>
                    <a:cubicBezTo>
                      <a:pt x="21600" y="7513"/>
                      <a:pt x="21130" y="6573"/>
                      <a:pt x="20191" y="6573"/>
                    </a:cubicBezTo>
                    <a:close/>
                    <a:moveTo>
                      <a:pt x="7513" y="20191"/>
                    </a:moveTo>
                    <a:cubicBezTo>
                      <a:pt x="2347" y="20191"/>
                      <a:pt x="2347" y="20191"/>
                      <a:pt x="2347" y="20191"/>
                    </a:cubicBezTo>
                    <a:cubicBezTo>
                      <a:pt x="1878" y="20191"/>
                      <a:pt x="1408" y="20191"/>
                      <a:pt x="1408" y="19721"/>
                    </a:cubicBezTo>
                    <a:cubicBezTo>
                      <a:pt x="1408" y="19252"/>
                      <a:pt x="1878" y="18782"/>
                      <a:pt x="2347" y="18782"/>
                    </a:cubicBezTo>
                    <a:cubicBezTo>
                      <a:pt x="7513" y="18782"/>
                      <a:pt x="7513" y="18782"/>
                      <a:pt x="7513" y="18782"/>
                    </a:cubicBezTo>
                    <a:cubicBezTo>
                      <a:pt x="7982" y="18782"/>
                      <a:pt x="7982" y="19252"/>
                      <a:pt x="7982" y="19721"/>
                    </a:cubicBezTo>
                    <a:cubicBezTo>
                      <a:pt x="7982" y="20191"/>
                      <a:pt x="7982" y="20191"/>
                      <a:pt x="7513" y="20191"/>
                    </a:cubicBezTo>
                    <a:close/>
                    <a:moveTo>
                      <a:pt x="11739" y="10800"/>
                    </a:moveTo>
                    <a:cubicBezTo>
                      <a:pt x="10330" y="10800"/>
                      <a:pt x="10330" y="10800"/>
                      <a:pt x="10330" y="10800"/>
                    </a:cubicBezTo>
                    <a:cubicBezTo>
                      <a:pt x="9860" y="10800"/>
                      <a:pt x="9391" y="10330"/>
                      <a:pt x="9391" y="10330"/>
                    </a:cubicBezTo>
                    <a:cubicBezTo>
                      <a:pt x="9391" y="9860"/>
                      <a:pt x="9860" y="9391"/>
                      <a:pt x="10330" y="9391"/>
                    </a:cubicBezTo>
                    <a:cubicBezTo>
                      <a:pt x="11739" y="9391"/>
                      <a:pt x="11739" y="9391"/>
                      <a:pt x="11739" y="9391"/>
                    </a:cubicBezTo>
                    <a:cubicBezTo>
                      <a:pt x="11739" y="9391"/>
                      <a:pt x="12208" y="9860"/>
                      <a:pt x="12208" y="10330"/>
                    </a:cubicBezTo>
                    <a:cubicBezTo>
                      <a:pt x="12208" y="10330"/>
                      <a:pt x="11739" y="10800"/>
                      <a:pt x="11739" y="10800"/>
                    </a:cubicBezTo>
                    <a:close/>
                    <a:moveTo>
                      <a:pt x="19721" y="20191"/>
                    </a:moveTo>
                    <a:cubicBezTo>
                      <a:pt x="14556" y="20191"/>
                      <a:pt x="14556" y="20191"/>
                      <a:pt x="14556" y="20191"/>
                    </a:cubicBezTo>
                    <a:cubicBezTo>
                      <a:pt x="14086" y="20191"/>
                      <a:pt x="13617" y="20191"/>
                      <a:pt x="13617" y="19721"/>
                    </a:cubicBezTo>
                    <a:cubicBezTo>
                      <a:pt x="13617" y="19252"/>
                      <a:pt x="14086" y="18782"/>
                      <a:pt x="14556" y="18782"/>
                    </a:cubicBezTo>
                    <a:cubicBezTo>
                      <a:pt x="19721" y="18782"/>
                      <a:pt x="19721" y="18782"/>
                      <a:pt x="19721" y="18782"/>
                    </a:cubicBezTo>
                    <a:cubicBezTo>
                      <a:pt x="20191" y="18782"/>
                      <a:pt x="20191" y="19252"/>
                      <a:pt x="20191" y="19721"/>
                    </a:cubicBezTo>
                    <a:cubicBezTo>
                      <a:pt x="20191" y="20191"/>
                      <a:pt x="20191" y="20191"/>
                      <a:pt x="19721" y="20191"/>
                    </a:cubicBezTo>
                    <a:close/>
                  </a:path>
                </a:pathLst>
              </a:custGeom>
              <a:solidFill>
                <a:srgbClr val="FEB947"/>
              </a:solidFill>
              <a:ln w="9525" cap="flat" cmpd="sng">
                <a:noFill/>
                <a:prstDash val="solid"/>
                <a:round/>
              </a:ln>
            </p:spPr>
            <p:txBody>
              <a:bodyPr rtlCol="0" anchor="ctr"/>
              <a:lstStyle/>
              <a:p>
                <a:pPr algn="ctr"/>
              </a:p>
            </p:txBody>
          </p:sp>
          <p:sp>
            <p:nvSpPr>
              <p:cNvPr id="1452" name="曲线"/>
              <p:cNvSpPr/>
              <p:nvPr/>
            </p:nvSpPr>
            <p:spPr>
              <a:xfrm>
                <a:off x="8678174" y="3072109"/>
                <a:ext cx="128614" cy="157772"/>
              </a:xfrm>
              <a:custGeom>
                <a:avLst/>
                <a:gdLst>
                  <a:gd name="T1" fmla="*/ 0 w 21600"/>
                  <a:gd name="T2" fmla="*/ 0 h 21600"/>
                  <a:gd name="T3" fmla="*/ 21600 w 21600"/>
                  <a:gd name="T4" fmla="*/ 21600 h 21600"/>
                </a:gdLst>
                <a:ahLst/>
                <a:cxnLst/>
                <a:rect l="T1" t="T2" r="T3" b="T4"/>
                <a:pathLst>
                  <a:path w="21600" h="21600">
                    <a:moveTo>
                      <a:pt x="10889" y="21600"/>
                    </a:moveTo>
                    <a:lnTo>
                      <a:pt x="21600" y="10977"/>
                    </a:lnTo>
                    <a:lnTo>
                      <a:pt x="14995" y="10977"/>
                    </a:lnTo>
                    <a:lnTo>
                      <a:pt x="14995" y="0"/>
                    </a:lnTo>
                    <a:lnTo>
                      <a:pt x="6783" y="0"/>
                    </a:lnTo>
                    <a:lnTo>
                      <a:pt x="6783" y="10977"/>
                    </a:lnTo>
                    <a:lnTo>
                      <a:pt x="0" y="10977"/>
                    </a:lnTo>
                    <a:lnTo>
                      <a:pt x="10889" y="21600"/>
                    </a:lnTo>
                    <a:close/>
                  </a:path>
                </a:pathLst>
              </a:custGeom>
              <a:solidFill>
                <a:srgbClr val="FEB947"/>
              </a:solidFill>
              <a:ln w="9525" cap="flat" cmpd="sng">
                <a:noFill/>
                <a:prstDash val="solid"/>
                <a:round/>
              </a:ln>
            </p:spPr>
            <p:txBody>
              <a:bodyPr rtlCol="0" anchor="ctr"/>
              <a:lstStyle/>
              <a:p>
                <a:pPr algn="ctr"/>
              </a:p>
            </p:txBody>
          </p:sp>
          <p:sp>
            <p:nvSpPr>
              <p:cNvPr id="1453" name="曲线"/>
              <p:cNvSpPr/>
              <p:nvPr/>
            </p:nvSpPr>
            <p:spPr>
              <a:xfrm>
                <a:off x="8828047" y="2722942"/>
                <a:ext cx="107355" cy="130614"/>
              </a:xfrm>
              <a:custGeom>
                <a:avLst/>
                <a:gdLst>
                  <a:gd name="T1" fmla="*/ 0 w 21600"/>
                  <a:gd name="T2" fmla="*/ 0 h 21600"/>
                  <a:gd name="T3" fmla="*/ 21600 w 21600"/>
                  <a:gd name="T4" fmla="*/ 21600 h 21600"/>
                </a:gdLst>
                <a:ahLst/>
                <a:cxnLst/>
                <a:rect l="T1" t="T2" r="T3" b="T4"/>
                <a:pathLst>
                  <a:path w="21600" h="21600">
                    <a:moveTo>
                      <a:pt x="10800" y="21600"/>
                    </a:moveTo>
                    <a:cubicBezTo>
                      <a:pt x="4877" y="21600"/>
                      <a:pt x="0" y="16722"/>
                      <a:pt x="0" y="10800"/>
                    </a:cubicBezTo>
                    <a:cubicBezTo>
                      <a:pt x="0" y="4877"/>
                      <a:pt x="4877" y="0"/>
                      <a:pt x="10800" y="0"/>
                    </a:cubicBezTo>
                    <a:cubicBezTo>
                      <a:pt x="16722" y="0"/>
                      <a:pt x="21600" y="4877"/>
                      <a:pt x="21600" y="10800"/>
                    </a:cubicBezTo>
                    <a:cubicBezTo>
                      <a:pt x="21600" y="16722"/>
                      <a:pt x="16722" y="21600"/>
                      <a:pt x="10800" y="21600"/>
                    </a:cubicBezTo>
                    <a:close/>
                    <a:moveTo>
                      <a:pt x="19857" y="12193"/>
                    </a:moveTo>
                    <a:cubicBezTo>
                      <a:pt x="19509" y="12193"/>
                      <a:pt x="17071" y="11148"/>
                      <a:pt x="14283" y="11845"/>
                    </a:cubicBezTo>
                    <a:cubicBezTo>
                      <a:pt x="15328" y="14980"/>
                      <a:pt x="15677" y="17767"/>
                      <a:pt x="16025" y="18464"/>
                    </a:cubicBezTo>
                    <a:cubicBezTo>
                      <a:pt x="18116" y="17070"/>
                      <a:pt x="19509" y="14632"/>
                      <a:pt x="19857" y="12193"/>
                    </a:cubicBezTo>
                    <a:close/>
                    <a:moveTo>
                      <a:pt x="14283" y="19161"/>
                    </a:moveTo>
                    <a:cubicBezTo>
                      <a:pt x="14283" y="18464"/>
                      <a:pt x="13586" y="15677"/>
                      <a:pt x="12541" y="12193"/>
                    </a:cubicBezTo>
                    <a:cubicBezTo>
                      <a:pt x="12541" y="12193"/>
                      <a:pt x="12541" y="12193"/>
                      <a:pt x="12193" y="12193"/>
                    </a:cubicBezTo>
                    <a:cubicBezTo>
                      <a:pt x="6967" y="13935"/>
                      <a:pt x="5225" y="17767"/>
                      <a:pt x="5225" y="18116"/>
                    </a:cubicBezTo>
                    <a:cubicBezTo>
                      <a:pt x="6619" y="19161"/>
                      <a:pt x="8709" y="19858"/>
                      <a:pt x="10800" y="19858"/>
                    </a:cubicBezTo>
                    <a:cubicBezTo>
                      <a:pt x="12193" y="19858"/>
                      <a:pt x="13238" y="19858"/>
                      <a:pt x="14283" y="19161"/>
                    </a:cubicBezTo>
                    <a:close/>
                    <a:moveTo>
                      <a:pt x="3832" y="16722"/>
                    </a:moveTo>
                    <a:cubicBezTo>
                      <a:pt x="4180" y="16374"/>
                      <a:pt x="6619" y="12193"/>
                      <a:pt x="11496" y="10800"/>
                    </a:cubicBezTo>
                    <a:cubicBezTo>
                      <a:pt x="11496" y="10800"/>
                      <a:pt x="11496" y="10800"/>
                      <a:pt x="11845" y="10800"/>
                    </a:cubicBezTo>
                    <a:cubicBezTo>
                      <a:pt x="11496" y="10103"/>
                      <a:pt x="11148" y="9754"/>
                      <a:pt x="11148" y="9058"/>
                    </a:cubicBezTo>
                    <a:cubicBezTo>
                      <a:pt x="6271" y="10451"/>
                      <a:pt x="2090" y="10451"/>
                      <a:pt x="1393" y="10451"/>
                    </a:cubicBezTo>
                    <a:cubicBezTo>
                      <a:pt x="1393" y="10451"/>
                      <a:pt x="1393" y="10451"/>
                      <a:pt x="1393" y="10800"/>
                    </a:cubicBezTo>
                    <a:cubicBezTo>
                      <a:pt x="1393" y="13238"/>
                      <a:pt x="2438" y="15329"/>
                      <a:pt x="3832" y="16722"/>
                    </a:cubicBezTo>
                    <a:close/>
                    <a:moveTo>
                      <a:pt x="1742" y="8709"/>
                    </a:moveTo>
                    <a:cubicBezTo>
                      <a:pt x="2090" y="8709"/>
                      <a:pt x="5922" y="8709"/>
                      <a:pt x="10103" y="7664"/>
                    </a:cubicBezTo>
                    <a:cubicBezTo>
                      <a:pt x="8709" y="4877"/>
                      <a:pt x="6967" y="2787"/>
                      <a:pt x="6967" y="2438"/>
                    </a:cubicBezTo>
                    <a:cubicBezTo>
                      <a:pt x="4180" y="3483"/>
                      <a:pt x="2438" y="5922"/>
                      <a:pt x="1742" y="8709"/>
                    </a:cubicBezTo>
                    <a:close/>
                    <a:moveTo>
                      <a:pt x="8709" y="1741"/>
                    </a:moveTo>
                    <a:cubicBezTo>
                      <a:pt x="8709" y="2090"/>
                      <a:pt x="10451" y="4180"/>
                      <a:pt x="12193" y="6967"/>
                    </a:cubicBezTo>
                    <a:cubicBezTo>
                      <a:pt x="15328" y="5922"/>
                      <a:pt x="16722" y="4180"/>
                      <a:pt x="17071" y="3832"/>
                    </a:cubicBezTo>
                    <a:cubicBezTo>
                      <a:pt x="15328" y="2438"/>
                      <a:pt x="13238" y="1393"/>
                      <a:pt x="10800" y="1393"/>
                    </a:cubicBezTo>
                    <a:cubicBezTo>
                      <a:pt x="10103" y="1393"/>
                      <a:pt x="9406" y="1393"/>
                      <a:pt x="8709" y="1741"/>
                    </a:cubicBezTo>
                    <a:close/>
                    <a:moveTo>
                      <a:pt x="17767" y="4877"/>
                    </a:moveTo>
                    <a:cubicBezTo>
                      <a:pt x="17767" y="5225"/>
                      <a:pt x="16025" y="6967"/>
                      <a:pt x="12890" y="8361"/>
                    </a:cubicBezTo>
                    <a:cubicBezTo>
                      <a:pt x="12890" y="9058"/>
                      <a:pt x="13238" y="9406"/>
                      <a:pt x="13238" y="9754"/>
                    </a:cubicBezTo>
                    <a:cubicBezTo>
                      <a:pt x="13586" y="10103"/>
                      <a:pt x="13586" y="10103"/>
                      <a:pt x="13586" y="10451"/>
                    </a:cubicBezTo>
                    <a:cubicBezTo>
                      <a:pt x="16722" y="10103"/>
                      <a:pt x="19857" y="10451"/>
                      <a:pt x="19857" y="10451"/>
                    </a:cubicBezTo>
                    <a:cubicBezTo>
                      <a:pt x="19857" y="8361"/>
                      <a:pt x="19161" y="6270"/>
                      <a:pt x="17767" y="4877"/>
                    </a:cubicBezTo>
                    <a:close/>
                  </a:path>
                </a:pathLst>
              </a:custGeom>
              <a:solidFill>
                <a:srgbClr val="FEB947"/>
              </a:solidFill>
              <a:ln w="9525" cap="flat" cmpd="sng">
                <a:noFill/>
                <a:prstDash val="solid"/>
                <a:round/>
              </a:ln>
            </p:spPr>
            <p:txBody>
              <a:bodyPr rtlCol="0" anchor="ctr"/>
              <a:lstStyle/>
              <a:p>
                <a:pPr algn="ctr"/>
              </a:p>
            </p:txBody>
          </p:sp>
          <p:sp>
            <p:nvSpPr>
              <p:cNvPr id="1454" name="曲线"/>
              <p:cNvSpPr/>
              <p:nvPr/>
            </p:nvSpPr>
            <p:spPr>
              <a:xfrm>
                <a:off x="8720691" y="2919511"/>
                <a:ext cx="102042" cy="109922"/>
              </a:xfrm>
              <a:custGeom>
                <a:avLst/>
                <a:gdLst>
                  <a:gd name="T1" fmla="*/ 0 w 21600"/>
                  <a:gd name="T2" fmla="*/ 0 h 21600"/>
                  <a:gd name="T3" fmla="*/ 21600 w 21600"/>
                  <a:gd name="T4" fmla="*/ 21600 h 21600"/>
                </a:gdLst>
                <a:ahLst/>
                <a:cxnLst/>
                <a:rect l="T1" t="T2" r="T3" b="T4"/>
                <a:pathLst>
                  <a:path w="21600" h="21600">
                    <a:moveTo>
                      <a:pt x="17572" y="0"/>
                    </a:moveTo>
                    <a:cubicBezTo>
                      <a:pt x="4027" y="0"/>
                      <a:pt x="4027" y="0"/>
                      <a:pt x="4027" y="0"/>
                    </a:cubicBezTo>
                    <a:cubicBezTo>
                      <a:pt x="0" y="4984"/>
                      <a:pt x="0" y="4984"/>
                      <a:pt x="0" y="4984"/>
                    </a:cubicBezTo>
                    <a:cubicBezTo>
                      <a:pt x="0" y="20769"/>
                      <a:pt x="0" y="20769"/>
                      <a:pt x="0" y="20769"/>
                    </a:cubicBezTo>
                    <a:cubicBezTo>
                      <a:pt x="0" y="21600"/>
                      <a:pt x="366" y="21600"/>
                      <a:pt x="732" y="21600"/>
                    </a:cubicBezTo>
                    <a:cubicBezTo>
                      <a:pt x="20867" y="21600"/>
                      <a:pt x="20867" y="21600"/>
                      <a:pt x="20867" y="21600"/>
                    </a:cubicBezTo>
                    <a:cubicBezTo>
                      <a:pt x="21233" y="21600"/>
                      <a:pt x="21600" y="21600"/>
                      <a:pt x="21600" y="20769"/>
                    </a:cubicBezTo>
                    <a:cubicBezTo>
                      <a:pt x="21600" y="4984"/>
                      <a:pt x="21600" y="4984"/>
                      <a:pt x="21600" y="4984"/>
                    </a:cubicBezTo>
                    <a:lnTo>
                      <a:pt x="17572" y="0"/>
                    </a:lnTo>
                    <a:close/>
                    <a:moveTo>
                      <a:pt x="13545" y="14123"/>
                    </a:moveTo>
                    <a:cubicBezTo>
                      <a:pt x="13545" y="18692"/>
                      <a:pt x="13545" y="18692"/>
                      <a:pt x="13545" y="18692"/>
                    </a:cubicBezTo>
                    <a:cubicBezTo>
                      <a:pt x="8054" y="18692"/>
                      <a:pt x="8054" y="18692"/>
                      <a:pt x="8054" y="18692"/>
                    </a:cubicBezTo>
                    <a:cubicBezTo>
                      <a:pt x="8054" y="14123"/>
                      <a:pt x="8054" y="14123"/>
                      <a:pt x="8054" y="14123"/>
                    </a:cubicBezTo>
                    <a:cubicBezTo>
                      <a:pt x="4027" y="14123"/>
                      <a:pt x="4027" y="14123"/>
                      <a:pt x="4027" y="14123"/>
                    </a:cubicBezTo>
                    <a:cubicBezTo>
                      <a:pt x="10617" y="7892"/>
                      <a:pt x="10617" y="7892"/>
                      <a:pt x="10617" y="7892"/>
                    </a:cubicBezTo>
                    <a:cubicBezTo>
                      <a:pt x="17572" y="14123"/>
                      <a:pt x="17572" y="14123"/>
                      <a:pt x="17572" y="14123"/>
                    </a:cubicBezTo>
                    <a:lnTo>
                      <a:pt x="13545" y="14123"/>
                    </a:lnTo>
                    <a:close/>
                    <a:moveTo>
                      <a:pt x="3294" y="3323"/>
                    </a:moveTo>
                    <a:cubicBezTo>
                      <a:pt x="4393" y="1661"/>
                      <a:pt x="4393" y="1661"/>
                      <a:pt x="4393" y="1661"/>
                    </a:cubicBezTo>
                    <a:cubicBezTo>
                      <a:pt x="16840" y="1661"/>
                      <a:pt x="16840" y="1661"/>
                      <a:pt x="16840" y="1661"/>
                    </a:cubicBezTo>
                    <a:cubicBezTo>
                      <a:pt x="18305" y="3323"/>
                      <a:pt x="18305" y="3323"/>
                      <a:pt x="18305" y="3323"/>
                    </a:cubicBezTo>
                    <a:lnTo>
                      <a:pt x="3294" y="3323"/>
                    </a:lnTo>
                    <a:close/>
                  </a:path>
                </a:pathLst>
              </a:custGeom>
              <a:solidFill>
                <a:srgbClr val="FEB947"/>
              </a:solidFill>
              <a:ln w="9525" cap="flat" cmpd="sng">
                <a:noFill/>
                <a:prstDash val="solid"/>
                <a:round/>
              </a:ln>
            </p:spPr>
            <p:txBody>
              <a:bodyPr rtlCol="0" anchor="ctr"/>
              <a:lstStyle/>
              <a:p>
                <a:pPr algn="ctr"/>
              </a:p>
            </p:txBody>
          </p:sp>
          <p:sp>
            <p:nvSpPr>
              <p:cNvPr id="1455" name="曲线"/>
              <p:cNvSpPr/>
              <p:nvPr/>
            </p:nvSpPr>
            <p:spPr>
              <a:xfrm>
                <a:off x="8499600" y="3132890"/>
                <a:ext cx="164754" cy="175877"/>
              </a:xfrm>
              <a:custGeom>
                <a:avLst/>
                <a:gdLst>
                  <a:gd name="T1" fmla="*/ 0 w 21600"/>
                  <a:gd name="T2" fmla="*/ 0 h 21600"/>
                  <a:gd name="T3" fmla="*/ 21600 w 21600"/>
                  <a:gd name="T4" fmla="*/ 21600 h 21600"/>
                </a:gdLst>
                <a:ahLst/>
                <a:cxnLst/>
                <a:rect l="T1" t="T2" r="T3" b="T4"/>
                <a:pathLst>
                  <a:path w="21600" h="21600">
                    <a:moveTo>
                      <a:pt x="21600" y="8848"/>
                    </a:moveTo>
                    <a:cubicBezTo>
                      <a:pt x="21600" y="3903"/>
                      <a:pt x="20235" y="0"/>
                      <a:pt x="18871" y="0"/>
                    </a:cubicBezTo>
                    <a:cubicBezTo>
                      <a:pt x="18871" y="0"/>
                      <a:pt x="18871" y="0"/>
                      <a:pt x="18871" y="0"/>
                    </a:cubicBezTo>
                    <a:cubicBezTo>
                      <a:pt x="17052" y="0"/>
                      <a:pt x="17052" y="0"/>
                      <a:pt x="17052" y="0"/>
                    </a:cubicBezTo>
                    <a:cubicBezTo>
                      <a:pt x="17052" y="0"/>
                      <a:pt x="12960" y="3383"/>
                      <a:pt x="7048" y="4944"/>
                    </a:cubicBezTo>
                    <a:cubicBezTo>
                      <a:pt x="6820" y="5985"/>
                      <a:pt x="6820" y="7286"/>
                      <a:pt x="6820" y="8848"/>
                    </a:cubicBezTo>
                    <a:cubicBezTo>
                      <a:pt x="6820" y="10149"/>
                      <a:pt x="6820" y="11450"/>
                      <a:pt x="7048" y="12751"/>
                    </a:cubicBezTo>
                    <a:cubicBezTo>
                      <a:pt x="12960" y="14053"/>
                      <a:pt x="17052" y="17436"/>
                      <a:pt x="17052" y="17436"/>
                    </a:cubicBezTo>
                    <a:cubicBezTo>
                      <a:pt x="18871" y="17436"/>
                      <a:pt x="18871" y="17436"/>
                      <a:pt x="18871" y="17436"/>
                    </a:cubicBezTo>
                    <a:cubicBezTo>
                      <a:pt x="18871" y="17436"/>
                      <a:pt x="18871" y="17436"/>
                      <a:pt x="18871" y="17436"/>
                    </a:cubicBezTo>
                    <a:cubicBezTo>
                      <a:pt x="20235" y="17436"/>
                      <a:pt x="21600" y="13532"/>
                      <a:pt x="21600" y="8848"/>
                    </a:cubicBezTo>
                    <a:close/>
                    <a:moveTo>
                      <a:pt x="18189" y="16134"/>
                    </a:moveTo>
                    <a:cubicBezTo>
                      <a:pt x="17962" y="16134"/>
                      <a:pt x="17734" y="15874"/>
                      <a:pt x="17734" y="15874"/>
                    </a:cubicBezTo>
                    <a:cubicBezTo>
                      <a:pt x="17507" y="15614"/>
                      <a:pt x="17280" y="15093"/>
                      <a:pt x="17052" y="14313"/>
                    </a:cubicBezTo>
                    <a:cubicBezTo>
                      <a:pt x="16370" y="12751"/>
                      <a:pt x="16143" y="10930"/>
                      <a:pt x="16143" y="8848"/>
                    </a:cubicBezTo>
                    <a:cubicBezTo>
                      <a:pt x="16143" y="6766"/>
                      <a:pt x="16370" y="4684"/>
                      <a:pt x="17052" y="3122"/>
                    </a:cubicBezTo>
                    <a:cubicBezTo>
                      <a:pt x="17280" y="2602"/>
                      <a:pt x="17507" y="2081"/>
                      <a:pt x="17734" y="1821"/>
                    </a:cubicBezTo>
                    <a:cubicBezTo>
                      <a:pt x="17734" y="1561"/>
                      <a:pt x="17962" y="1301"/>
                      <a:pt x="18189" y="1301"/>
                    </a:cubicBezTo>
                    <a:cubicBezTo>
                      <a:pt x="18416" y="1301"/>
                      <a:pt x="18644" y="1561"/>
                      <a:pt x="18644" y="1821"/>
                    </a:cubicBezTo>
                    <a:cubicBezTo>
                      <a:pt x="19099" y="2081"/>
                      <a:pt x="19326" y="2602"/>
                      <a:pt x="19553" y="3122"/>
                    </a:cubicBezTo>
                    <a:cubicBezTo>
                      <a:pt x="20008" y="4684"/>
                      <a:pt x="20235" y="6766"/>
                      <a:pt x="20235" y="8848"/>
                    </a:cubicBezTo>
                    <a:cubicBezTo>
                      <a:pt x="20235" y="10930"/>
                      <a:pt x="20008" y="12751"/>
                      <a:pt x="19553" y="14313"/>
                    </a:cubicBezTo>
                    <a:cubicBezTo>
                      <a:pt x="19326" y="15093"/>
                      <a:pt x="19099" y="15614"/>
                      <a:pt x="18644" y="15874"/>
                    </a:cubicBezTo>
                    <a:cubicBezTo>
                      <a:pt x="18644" y="15874"/>
                      <a:pt x="18416" y="16134"/>
                      <a:pt x="18189" y="16134"/>
                    </a:cubicBezTo>
                    <a:close/>
                    <a:moveTo>
                      <a:pt x="5229" y="8848"/>
                    </a:moveTo>
                    <a:cubicBezTo>
                      <a:pt x="5229" y="7546"/>
                      <a:pt x="5456" y="6245"/>
                      <a:pt x="5456" y="5204"/>
                    </a:cubicBezTo>
                    <a:cubicBezTo>
                      <a:pt x="4547" y="5465"/>
                      <a:pt x="3637" y="5465"/>
                      <a:pt x="2728" y="5465"/>
                    </a:cubicBezTo>
                    <a:cubicBezTo>
                      <a:pt x="1136" y="5465"/>
                      <a:pt x="1136" y="5465"/>
                      <a:pt x="1136" y="5465"/>
                    </a:cubicBezTo>
                    <a:cubicBezTo>
                      <a:pt x="0" y="7807"/>
                      <a:pt x="0" y="7807"/>
                      <a:pt x="0" y="7807"/>
                    </a:cubicBezTo>
                    <a:cubicBezTo>
                      <a:pt x="0" y="9889"/>
                      <a:pt x="0" y="9889"/>
                      <a:pt x="0" y="9889"/>
                    </a:cubicBezTo>
                    <a:cubicBezTo>
                      <a:pt x="1136" y="12231"/>
                      <a:pt x="1136" y="12231"/>
                      <a:pt x="1136" y="12231"/>
                    </a:cubicBezTo>
                    <a:cubicBezTo>
                      <a:pt x="1136" y="12231"/>
                      <a:pt x="1136" y="12231"/>
                      <a:pt x="2728" y="12231"/>
                    </a:cubicBezTo>
                    <a:cubicBezTo>
                      <a:pt x="3637" y="12231"/>
                      <a:pt x="4547" y="12231"/>
                      <a:pt x="5456" y="12231"/>
                    </a:cubicBezTo>
                    <a:cubicBezTo>
                      <a:pt x="5456" y="11190"/>
                      <a:pt x="5229" y="10149"/>
                      <a:pt x="5229" y="8848"/>
                    </a:cubicBezTo>
                    <a:close/>
                    <a:moveTo>
                      <a:pt x="7730" y="13792"/>
                    </a:moveTo>
                    <a:cubicBezTo>
                      <a:pt x="5002" y="13272"/>
                      <a:pt x="5002" y="13272"/>
                      <a:pt x="5002" y="13272"/>
                    </a:cubicBezTo>
                    <a:cubicBezTo>
                      <a:pt x="6820" y="21079"/>
                      <a:pt x="6820" y="21079"/>
                      <a:pt x="6820" y="21079"/>
                    </a:cubicBezTo>
                    <a:cubicBezTo>
                      <a:pt x="6820" y="21339"/>
                      <a:pt x="7275" y="21600"/>
                      <a:pt x="7503" y="21600"/>
                    </a:cubicBezTo>
                    <a:cubicBezTo>
                      <a:pt x="10004" y="20298"/>
                      <a:pt x="10004" y="20298"/>
                      <a:pt x="10004" y="20298"/>
                    </a:cubicBezTo>
                    <a:cubicBezTo>
                      <a:pt x="10458" y="20298"/>
                      <a:pt x="10458" y="19778"/>
                      <a:pt x="10458" y="19518"/>
                    </a:cubicBezTo>
                    <a:lnTo>
                      <a:pt x="7730" y="13792"/>
                    </a:lnTo>
                    <a:close/>
                    <a:moveTo>
                      <a:pt x="18189" y="11710"/>
                    </a:moveTo>
                    <a:cubicBezTo>
                      <a:pt x="18189" y="11710"/>
                      <a:pt x="17962" y="11450"/>
                      <a:pt x="17962" y="11450"/>
                    </a:cubicBezTo>
                    <a:cubicBezTo>
                      <a:pt x="17962" y="11450"/>
                      <a:pt x="17734" y="11190"/>
                      <a:pt x="17734" y="10930"/>
                    </a:cubicBezTo>
                    <a:cubicBezTo>
                      <a:pt x="17507" y="10409"/>
                      <a:pt x="17507" y="9628"/>
                      <a:pt x="17507" y="8848"/>
                    </a:cubicBezTo>
                    <a:cubicBezTo>
                      <a:pt x="17507" y="8067"/>
                      <a:pt x="17507" y="7286"/>
                      <a:pt x="17734" y="6506"/>
                    </a:cubicBezTo>
                    <a:cubicBezTo>
                      <a:pt x="17734" y="6506"/>
                      <a:pt x="17962" y="6245"/>
                      <a:pt x="17962" y="5985"/>
                    </a:cubicBezTo>
                    <a:cubicBezTo>
                      <a:pt x="17962" y="5985"/>
                      <a:pt x="18189" y="5985"/>
                      <a:pt x="18189" y="5985"/>
                    </a:cubicBezTo>
                    <a:cubicBezTo>
                      <a:pt x="18189" y="5985"/>
                      <a:pt x="18416" y="5985"/>
                      <a:pt x="18416" y="5985"/>
                    </a:cubicBezTo>
                    <a:cubicBezTo>
                      <a:pt x="18416" y="6245"/>
                      <a:pt x="18644" y="6506"/>
                      <a:pt x="18644" y="6506"/>
                    </a:cubicBezTo>
                    <a:cubicBezTo>
                      <a:pt x="18871" y="7286"/>
                      <a:pt x="19099" y="8067"/>
                      <a:pt x="19099" y="8848"/>
                    </a:cubicBezTo>
                    <a:cubicBezTo>
                      <a:pt x="19099" y="9628"/>
                      <a:pt x="18871" y="10409"/>
                      <a:pt x="18644" y="10930"/>
                    </a:cubicBezTo>
                    <a:cubicBezTo>
                      <a:pt x="18644" y="11190"/>
                      <a:pt x="18416" y="11450"/>
                      <a:pt x="18416" y="11450"/>
                    </a:cubicBezTo>
                    <a:cubicBezTo>
                      <a:pt x="18416" y="11450"/>
                      <a:pt x="18189" y="11710"/>
                      <a:pt x="18189" y="11710"/>
                    </a:cubicBezTo>
                    <a:close/>
                  </a:path>
                </a:pathLst>
              </a:custGeom>
              <a:solidFill>
                <a:srgbClr val="FEB947"/>
              </a:solidFill>
              <a:ln w="9525" cap="flat" cmpd="sng">
                <a:noFill/>
                <a:prstDash val="solid"/>
                <a:round/>
              </a:ln>
            </p:spPr>
            <p:txBody>
              <a:bodyPr rtlCol="0" anchor="ctr"/>
              <a:lstStyle/>
              <a:p>
                <a:pPr algn="ctr"/>
              </a:p>
            </p:txBody>
          </p:sp>
          <p:sp>
            <p:nvSpPr>
              <p:cNvPr id="1456" name="曲线"/>
              <p:cNvSpPr/>
              <p:nvPr/>
            </p:nvSpPr>
            <p:spPr>
              <a:xfrm>
                <a:off x="8784465" y="2860022"/>
                <a:ext cx="87160" cy="42675"/>
              </a:xfrm>
              <a:custGeom>
                <a:avLst/>
                <a:gdLst>
                  <a:gd name="T1" fmla="*/ 0 w 21600"/>
                  <a:gd name="T2" fmla="*/ 0 h 21600"/>
                  <a:gd name="T3" fmla="*/ 21600 w 21600"/>
                  <a:gd name="T4" fmla="*/ 21600 h 21600"/>
                </a:gdLst>
                <a:ahLst/>
                <a:cxnLst/>
                <a:rect l="T1" t="T2" r="T3" b="T4"/>
                <a:pathLst>
                  <a:path w="21600" h="21600">
                    <a:moveTo>
                      <a:pt x="21600" y="10799"/>
                    </a:moveTo>
                    <a:cubicBezTo>
                      <a:pt x="21600" y="10799"/>
                      <a:pt x="21600" y="10799"/>
                      <a:pt x="21600" y="10799"/>
                    </a:cubicBezTo>
                    <a:cubicBezTo>
                      <a:pt x="21600" y="5400"/>
                      <a:pt x="19872" y="0"/>
                      <a:pt x="17280" y="0"/>
                    </a:cubicBezTo>
                    <a:cubicBezTo>
                      <a:pt x="12095" y="0"/>
                      <a:pt x="12095" y="0"/>
                      <a:pt x="12095" y="0"/>
                    </a:cubicBezTo>
                    <a:cubicBezTo>
                      <a:pt x="9935" y="0"/>
                      <a:pt x="7775" y="5400"/>
                      <a:pt x="7775" y="10799"/>
                    </a:cubicBezTo>
                    <a:cubicBezTo>
                      <a:pt x="7775" y="10799"/>
                      <a:pt x="7775" y="10799"/>
                      <a:pt x="7775" y="10799"/>
                    </a:cubicBezTo>
                    <a:cubicBezTo>
                      <a:pt x="7775" y="10799"/>
                      <a:pt x="7775" y="11879"/>
                      <a:pt x="7775" y="11879"/>
                    </a:cubicBezTo>
                    <a:cubicBezTo>
                      <a:pt x="9935" y="11879"/>
                      <a:pt x="9935" y="11879"/>
                      <a:pt x="9935" y="11879"/>
                    </a:cubicBezTo>
                    <a:cubicBezTo>
                      <a:pt x="9935" y="11879"/>
                      <a:pt x="9935" y="10799"/>
                      <a:pt x="9935" y="10799"/>
                    </a:cubicBezTo>
                    <a:cubicBezTo>
                      <a:pt x="9935" y="10799"/>
                      <a:pt x="9935" y="10799"/>
                      <a:pt x="9935" y="10799"/>
                    </a:cubicBezTo>
                    <a:cubicBezTo>
                      <a:pt x="9935" y="7559"/>
                      <a:pt x="10800" y="5400"/>
                      <a:pt x="12095" y="5400"/>
                    </a:cubicBezTo>
                    <a:cubicBezTo>
                      <a:pt x="17280" y="5400"/>
                      <a:pt x="17280" y="5400"/>
                      <a:pt x="17280" y="5400"/>
                    </a:cubicBezTo>
                    <a:cubicBezTo>
                      <a:pt x="18575" y="5400"/>
                      <a:pt x="19439" y="7559"/>
                      <a:pt x="19439" y="10799"/>
                    </a:cubicBezTo>
                    <a:cubicBezTo>
                      <a:pt x="19439" y="10799"/>
                      <a:pt x="19439" y="10799"/>
                      <a:pt x="19439" y="10799"/>
                    </a:cubicBezTo>
                    <a:cubicBezTo>
                      <a:pt x="19439" y="14040"/>
                      <a:pt x="18575" y="16199"/>
                      <a:pt x="17280" y="16199"/>
                    </a:cubicBezTo>
                    <a:cubicBezTo>
                      <a:pt x="15120" y="16199"/>
                      <a:pt x="15120" y="16199"/>
                      <a:pt x="15120" y="16199"/>
                    </a:cubicBezTo>
                    <a:cubicBezTo>
                      <a:pt x="14687" y="18359"/>
                      <a:pt x="14255" y="19440"/>
                      <a:pt x="13824" y="21600"/>
                    </a:cubicBezTo>
                    <a:cubicBezTo>
                      <a:pt x="17280" y="21600"/>
                      <a:pt x="17280" y="21600"/>
                      <a:pt x="17280" y="21600"/>
                    </a:cubicBezTo>
                    <a:cubicBezTo>
                      <a:pt x="19872" y="21600"/>
                      <a:pt x="21600" y="16199"/>
                      <a:pt x="21600" y="10799"/>
                    </a:cubicBezTo>
                    <a:close/>
                    <a:moveTo>
                      <a:pt x="13824" y="10799"/>
                    </a:moveTo>
                    <a:cubicBezTo>
                      <a:pt x="13824" y="9720"/>
                      <a:pt x="13824" y="9720"/>
                      <a:pt x="13824" y="9720"/>
                    </a:cubicBezTo>
                    <a:cubicBezTo>
                      <a:pt x="11664" y="9720"/>
                      <a:pt x="11664" y="9720"/>
                      <a:pt x="11664" y="9720"/>
                    </a:cubicBezTo>
                    <a:cubicBezTo>
                      <a:pt x="12095" y="9720"/>
                      <a:pt x="12095" y="9720"/>
                      <a:pt x="12095" y="10799"/>
                    </a:cubicBezTo>
                    <a:cubicBezTo>
                      <a:pt x="12095" y="10799"/>
                      <a:pt x="12095" y="10799"/>
                      <a:pt x="12095" y="10799"/>
                    </a:cubicBezTo>
                    <a:cubicBezTo>
                      <a:pt x="12095" y="14040"/>
                      <a:pt x="10800" y="16199"/>
                      <a:pt x="9504" y="16199"/>
                    </a:cubicBezTo>
                    <a:cubicBezTo>
                      <a:pt x="4320" y="16199"/>
                      <a:pt x="4320" y="16199"/>
                      <a:pt x="4320" y="16199"/>
                    </a:cubicBezTo>
                    <a:cubicBezTo>
                      <a:pt x="3024" y="16199"/>
                      <a:pt x="2160" y="14040"/>
                      <a:pt x="2160" y="10799"/>
                    </a:cubicBezTo>
                    <a:cubicBezTo>
                      <a:pt x="2160" y="10799"/>
                      <a:pt x="2160" y="10799"/>
                      <a:pt x="2160" y="10799"/>
                    </a:cubicBezTo>
                    <a:cubicBezTo>
                      <a:pt x="2160" y="7559"/>
                      <a:pt x="3024" y="5400"/>
                      <a:pt x="4320" y="5400"/>
                    </a:cubicBezTo>
                    <a:cubicBezTo>
                      <a:pt x="6912" y="5400"/>
                      <a:pt x="6912" y="5400"/>
                      <a:pt x="6912" y="5400"/>
                    </a:cubicBezTo>
                    <a:cubicBezTo>
                      <a:pt x="6912" y="3240"/>
                      <a:pt x="7344" y="1080"/>
                      <a:pt x="8207" y="0"/>
                    </a:cubicBezTo>
                    <a:cubicBezTo>
                      <a:pt x="4320" y="0"/>
                      <a:pt x="4320" y="0"/>
                      <a:pt x="4320" y="0"/>
                    </a:cubicBezTo>
                    <a:cubicBezTo>
                      <a:pt x="2160" y="0"/>
                      <a:pt x="0" y="5400"/>
                      <a:pt x="0" y="10799"/>
                    </a:cubicBezTo>
                    <a:cubicBezTo>
                      <a:pt x="0" y="10799"/>
                      <a:pt x="0" y="10799"/>
                      <a:pt x="0" y="10799"/>
                    </a:cubicBezTo>
                    <a:cubicBezTo>
                      <a:pt x="0" y="16199"/>
                      <a:pt x="2160" y="21600"/>
                      <a:pt x="4320" y="21600"/>
                    </a:cubicBezTo>
                    <a:cubicBezTo>
                      <a:pt x="9504" y="21600"/>
                      <a:pt x="9504" y="21600"/>
                      <a:pt x="9504" y="21600"/>
                    </a:cubicBezTo>
                    <a:cubicBezTo>
                      <a:pt x="12095" y="21600"/>
                      <a:pt x="13824" y="16199"/>
                      <a:pt x="13824" y="10799"/>
                    </a:cubicBezTo>
                    <a:close/>
                  </a:path>
                </a:pathLst>
              </a:custGeom>
              <a:solidFill>
                <a:srgbClr val="FEB947"/>
              </a:solidFill>
              <a:ln w="9525" cap="flat" cmpd="sng">
                <a:noFill/>
                <a:prstDash val="solid"/>
                <a:round/>
              </a:ln>
            </p:spPr>
            <p:txBody>
              <a:bodyPr rtlCol="0" anchor="ctr"/>
              <a:lstStyle/>
              <a:p>
                <a:pPr algn="ctr"/>
              </a:p>
            </p:txBody>
          </p:sp>
          <p:sp>
            <p:nvSpPr>
              <p:cNvPr id="1457" name="曲线"/>
              <p:cNvSpPr/>
              <p:nvPr/>
            </p:nvSpPr>
            <p:spPr>
              <a:xfrm>
                <a:off x="8866312" y="2406105"/>
                <a:ext cx="93537" cy="111215"/>
              </a:xfrm>
              <a:custGeom>
                <a:avLst/>
                <a:gdLst>
                  <a:gd name="T1" fmla="*/ 0 w 21600"/>
                  <a:gd name="T2" fmla="*/ 0 h 21600"/>
                  <a:gd name="T3" fmla="*/ 21600 w 21600"/>
                  <a:gd name="T4" fmla="*/ 21600 h 21600"/>
                </a:gdLst>
                <a:ahLst/>
                <a:cxnLst/>
                <a:rect l="T1" t="T2" r="T3" b="T4"/>
                <a:pathLst>
                  <a:path w="21600" h="21600">
                    <a:moveTo>
                      <a:pt x="10800" y="0"/>
                    </a:moveTo>
                    <a:cubicBezTo>
                      <a:pt x="4800" y="0"/>
                      <a:pt x="0" y="4890"/>
                      <a:pt x="0" y="11003"/>
                    </a:cubicBezTo>
                    <a:cubicBezTo>
                      <a:pt x="0" y="16709"/>
                      <a:pt x="4800" y="21600"/>
                      <a:pt x="10800" y="21600"/>
                    </a:cubicBezTo>
                    <a:cubicBezTo>
                      <a:pt x="16799" y="21600"/>
                      <a:pt x="21600" y="16709"/>
                      <a:pt x="21600" y="11003"/>
                    </a:cubicBezTo>
                    <a:cubicBezTo>
                      <a:pt x="21600" y="4890"/>
                      <a:pt x="16799" y="0"/>
                      <a:pt x="10800" y="0"/>
                    </a:cubicBezTo>
                    <a:close/>
                    <a:moveTo>
                      <a:pt x="6399" y="17524"/>
                    </a:moveTo>
                    <a:cubicBezTo>
                      <a:pt x="6800" y="17116"/>
                      <a:pt x="6800" y="16301"/>
                      <a:pt x="6800" y="15486"/>
                    </a:cubicBezTo>
                    <a:cubicBezTo>
                      <a:pt x="6800" y="13041"/>
                      <a:pt x="5199" y="10596"/>
                      <a:pt x="2800" y="9781"/>
                    </a:cubicBezTo>
                    <a:cubicBezTo>
                      <a:pt x="3200" y="8150"/>
                      <a:pt x="3999" y="6520"/>
                      <a:pt x="5199" y="4890"/>
                    </a:cubicBezTo>
                    <a:cubicBezTo>
                      <a:pt x="6800" y="3667"/>
                      <a:pt x="8799" y="2852"/>
                      <a:pt x="10800" y="2852"/>
                    </a:cubicBezTo>
                    <a:cubicBezTo>
                      <a:pt x="12800" y="2852"/>
                      <a:pt x="14799" y="3667"/>
                      <a:pt x="16400" y="4890"/>
                    </a:cubicBezTo>
                    <a:cubicBezTo>
                      <a:pt x="17600" y="6520"/>
                      <a:pt x="18399" y="8150"/>
                      <a:pt x="18799" y="9781"/>
                    </a:cubicBezTo>
                    <a:cubicBezTo>
                      <a:pt x="16400" y="10596"/>
                      <a:pt x="14799" y="13041"/>
                      <a:pt x="14799" y="15486"/>
                    </a:cubicBezTo>
                    <a:cubicBezTo>
                      <a:pt x="14799" y="16301"/>
                      <a:pt x="14799" y="17116"/>
                      <a:pt x="15200" y="17524"/>
                    </a:cubicBezTo>
                    <a:cubicBezTo>
                      <a:pt x="14000" y="18339"/>
                      <a:pt x="12399" y="19154"/>
                      <a:pt x="10800" y="19154"/>
                    </a:cubicBezTo>
                    <a:cubicBezTo>
                      <a:pt x="9200" y="19154"/>
                      <a:pt x="7599" y="18339"/>
                      <a:pt x="6399" y="17524"/>
                    </a:cubicBezTo>
                    <a:close/>
                    <a:moveTo>
                      <a:pt x="11599" y="13449"/>
                    </a:moveTo>
                    <a:cubicBezTo>
                      <a:pt x="11999" y="13449"/>
                      <a:pt x="11999" y="13856"/>
                      <a:pt x="11999" y="14264"/>
                    </a:cubicBezTo>
                    <a:cubicBezTo>
                      <a:pt x="11999" y="15486"/>
                      <a:pt x="11999" y="15486"/>
                      <a:pt x="11999" y="15486"/>
                    </a:cubicBezTo>
                    <a:cubicBezTo>
                      <a:pt x="11999" y="15894"/>
                      <a:pt x="11999" y="16301"/>
                      <a:pt x="11599" y="16301"/>
                    </a:cubicBezTo>
                    <a:cubicBezTo>
                      <a:pt x="10000" y="16301"/>
                      <a:pt x="10000" y="16301"/>
                      <a:pt x="10000" y="16301"/>
                    </a:cubicBezTo>
                    <a:cubicBezTo>
                      <a:pt x="10000" y="16301"/>
                      <a:pt x="9600" y="15894"/>
                      <a:pt x="9600" y="15486"/>
                    </a:cubicBezTo>
                    <a:cubicBezTo>
                      <a:pt x="9600" y="14264"/>
                      <a:pt x="9600" y="14264"/>
                      <a:pt x="9600" y="14264"/>
                    </a:cubicBezTo>
                    <a:cubicBezTo>
                      <a:pt x="9600" y="13856"/>
                      <a:pt x="9600" y="13449"/>
                      <a:pt x="10000" y="13449"/>
                    </a:cubicBezTo>
                    <a:cubicBezTo>
                      <a:pt x="10399" y="4075"/>
                      <a:pt x="10399" y="4075"/>
                      <a:pt x="10399" y="4075"/>
                    </a:cubicBezTo>
                    <a:cubicBezTo>
                      <a:pt x="11200" y="4075"/>
                      <a:pt x="11200" y="4075"/>
                      <a:pt x="11200" y="4075"/>
                    </a:cubicBezTo>
                    <a:lnTo>
                      <a:pt x="11599" y="13449"/>
                    </a:lnTo>
                    <a:close/>
                  </a:path>
                </a:pathLst>
              </a:custGeom>
              <a:solidFill>
                <a:srgbClr val="FEB947"/>
              </a:solidFill>
              <a:ln w="9525" cap="flat" cmpd="sng">
                <a:noFill/>
                <a:prstDash val="solid"/>
                <a:round/>
              </a:ln>
            </p:spPr>
            <p:txBody>
              <a:bodyPr rtlCol="0" anchor="ctr"/>
              <a:lstStyle/>
              <a:p>
                <a:pPr algn="ctr"/>
              </a:p>
            </p:txBody>
          </p:sp>
          <p:sp>
            <p:nvSpPr>
              <p:cNvPr id="1458" name="曲线"/>
              <p:cNvSpPr/>
              <p:nvPr/>
            </p:nvSpPr>
            <p:spPr>
              <a:xfrm>
                <a:off x="8853557" y="2530254"/>
                <a:ext cx="81846" cy="80178"/>
              </a:xfrm>
              <a:custGeom>
                <a:avLst/>
                <a:gdLst>
                  <a:gd name="T1" fmla="*/ 0 w 21600"/>
                  <a:gd name="T2" fmla="*/ 0 h 21600"/>
                  <a:gd name="T3" fmla="*/ 21600 w 21600"/>
                  <a:gd name="T4" fmla="*/ 21600 h 21600"/>
                </a:gdLst>
                <a:ahLst/>
                <a:cxnLst/>
                <a:rect l="T1" t="T2" r="T3" b="T4"/>
                <a:pathLst>
                  <a:path w="21600" h="21600">
                    <a:moveTo>
                      <a:pt x="8415" y="21600"/>
                    </a:moveTo>
                    <a:lnTo>
                      <a:pt x="0" y="10800"/>
                    </a:lnTo>
                    <a:lnTo>
                      <a:pt x="4207" y="5922"/>
                    </a:lnTo>
                    <a:lnTo>
                      <a:pt x="8415" y="11496"/>
                    </a:lnTo>
                    <a:lnTo>
                      <a:pt x="17392" y="0"/>
                    </a:lnTo>
                    <a:lnTo>
                      <a:pt x="21600" y="5225"/>
                    </a:lnTo>
                    <a:lnTo>
                      <a:pt x="8415" y="21600"/>
                    </a:lnTo>
                    <a:close/>
                    <a:moveTo>
                      <a:pt x="2524" y="10800"/>
                    </a:moveTo>
                    <a:lnTo>
                      <a:pt x="8415" y="18812"/>
                    </a:lnTo>
                    <a:lnTo>
                      <a:pt x="19355" y="5225"/>
                    </a:lnTo>
                    <a:lnTo>
                      <a:pt x="17392" y="2787"/>
                    </a:lnTo>
                    <a:lnTo>
                      <a:pt x="8415" y="14283"/>
                    </a:lnTo>
                    <a:lnTo>
                      <a:pt x="4207" y="8709"/>
                    </a:lnTo>
                    <a:lnTo>
                      <a:pt x="2524" y="10800"/>
                    </a:lnTo>
                    <a:close/>
                  </a:path>
                </a:pathLst>
              </a:custGeom>
              <a:solidFill>
                <a:srgbClr val="FEB947"/>
              </a:solidFill>
              <a:ln w="9525" cap="flat" cmpd="sng">
                <a:noFill/>
                <a:prstDash val="solid"/>
                <a:round/>
              </a:ln>
            </p:spPr>
            <p:txBody>
              <a:bodyPr rtlCol="0" anchor="ctr"/>
              <a:lstStyle/>
              <a:p>
                <a:pPr algn="ctr"/>
              </a:p>
            </p:txBody>
          </p:sp>
          <p:sp>
            <p:nvSpPr>
              <p:cNvPr id="1459" name="曲线"/>
              <p:cNvSpPr/>
              <p:nvPr/>
            </p:nvSpPr>
            <p:spPr>
              <a:xfrm>
                <a:off x="8715376" y="2686731"/>
                <a:ext cx="96726" cy="156477"/>
              </a:xfrm>
              <a:custGeom>
                <a:avLst/>
                <a:gdLst>
                  <a:gd name="T1" fmla="*/ 0 w 21600"/>
                  <a:gd name="T2" fmla="*/ 0 h 21600"/>
                  <a:gd name="T3" fmla="*/ 21600 w 21600"/>
                  <a:gd name="T4" fmla="*/ 21600 h 21600"/>
                </a:gdLst>
                <a:ahLst/>
                <a:cxnLst/>
                <a:rect l="T1" t="T2" r="T3" b="T4"/>
                <a:pathLst>
                  <a:path w="21600" h="21600">
                    <a:moveTo>
                      <a:pt x="20442" y="2627"/>
                    </a:moveTo>
                    <a:cubicBezTo>
                      <a:pt x="18899" y="2627"/>
                      <a:pt x="18899" y="2627"/>
                      <a:pt x="18899" y="2627"/>
                    </a:cubicBezTo>
                    <a:cubicBezTo>
                      <a:pt x="18899" y="4086"/>
                      <a:pt x="18899" y="4086"/>
                      <a:pt x="18899" y="4086"/>
                    </a:cubicBezTo>
                    <a:cubicBezTo>
                      <a:pt x="19671" y="4086"/>
                      <a:pt x="19671" y="4086"/>
                      <a:pt x="19671" y="4086"/>
                    </a:cubicBezTo>
                    <a:cubicBezTo>
                      <a:pt x="19671" y="14886"/>
                      <a:pt x="19671" y="14886"/>
                      <a:pt x="19671" y="14886"/>
                    </a:cubicBezTo>
                    <a:cubicBezTo>
                      <a:pt x="12342" y="14886"/>
                      <a:pt x="12342" y="14886"/>
                      <a:pt x="12342" y="14886"/>
                    </a:cubicBezTo>
                    <a:cubicBezTo>
                      <a:pt x="12342" y="20432"/>
                      <a:pt x="12342" y="20432"/>
                      <a:pt x="12342" y="20432"/>
                    </a:cubicBezTo>
                    <a:cubicBezTo>
                      <a:pt x="1928" y="20432"/>
                      <a:pt x="1928" y="20432"/>
                      <a:pt x="1928" y="20432"/>
                    </a:cubicBezTo>
                    <a:cubicBezTo>
                      <a:pt x="1928" y="4086"/>
                      <a:pt x="1928" y="4086"/>
                      <a:pt x="1928" y="4086"/>
                    </a:cubicBezTo>
                    <a:cubicBezTo>
                      <a:pt x="2700" y="4086"/>
                      <a:pt x="2700" y="4086"/>
                      <a:pt x="2700" y="4086"/>
                    </a:cubicBezTo>
                    <a:cubicBezTo>
                      <a:pt x="2700" y="2627"/>
                      <a:pt x="2700" y="2627"/>
                      <a:pt x="2700" y="2627"/>
                    </a:cubicBezTo>
                    <a:cubicBezTo>
                      <a:pt x="771" y="2627"/>
                      <a:pt x="771" y="2627"/>
                      <a:pt x="771" y="2627"/>
                    </a:cubicBezTo>
                    <a:cubicBezTo>
                      <a:pt x="385" y="2627"/>
                      <a:pt x="0" y="2918"/>
                      <a:pt x="0" y="3502"/>
                    </a:cubicBezTo>
                    <a:cubicBezTo>
                      <a:pt x="0" y="21016"/>
                      <a:pt x="0" y="21016"/>
                      <a:pt x="0" y="21016"/>
                    </a:cubicBezTo>
                    <a:cubicBezTo>
                      <a:pt x="0" y="21308"/>
                      <a:pt x="385" y="21600"/>
                      <a:pt x="771" y="21600"/>
                    </a:cubicBezTo>
                    <a:cubicBezTo>
                      <a:pt x="15042" y="21600"/>
                      <a:pt x="15042" y="21600"/>
                      <a:pt x="15042" y="21600"/>
                    </a:cubicBezTo>
                    <a:cubicBezTo>
                      <a:pt x="21600" y="16929"/>
                      <a:pt x="21600" y="16929"/>
                      <a:pt x="21600" y="16929"/>
                    </a:cubicBezTo>
                    <a:cubicBezTo>
                      <a:pt x="21600" y="3502"/>
                      <a:pt x="21600" y="3502"/>
                      <a:pt x="21600" y="3502"/>
                    </a:cubicBezTo>
                    <a:cubicBezTo>
                      <a:pt x="21600" y="2918"/>
                      <a:pt x="21214" y="2627"/>
                      <a:pt x="20442" y="2627"/>
                    </a:cubicBezTo>
                    <a:close/>
                    <a:moveTo>
                      <a:pt x="14271" y="20432"/>
                    </a:moveTo>
                    <a:cubicBezTo>
                      <a:pt x="14271" y="16345"/>
                      <a:pt x="14271" y="16345"/>
                      <a:pt x="14271" y="16345"/>
                    </a:cubicBezTo>
                    <a:cubicBezTo>
                      <a:pt x="19671" y="16345"/>
                      <a:pt x="19671" y="16345"/>
                      <a:pt x="19671" y="16345"/>
                    </a:cubicBezTo>
                    <a:lnTo>
                      <a:pt x="14271" y="20432"/>
                    </a:lnTo>
                    <a:close/>
                    <a:moveTo>
                      <a:pt x="17742" y="2627"/>
                    </a:moveTo>
                    <a:cubicBezTo>
                      <a:pt x="14271" y="2627"/>
                      <a:pt x="14271" y="2627"/>
                      <a:pt x="14271" y="2627"/>
                    </a:cubicBezTo>
                    <a:cubicBezTo>
                      <a:pt x="14271" y="1459"/>
                      <a:pt x="14271" y="1459"/>
                      <a:pt x="14271" y="1459"/>
                    </a:cubicBezTo>
                    <a:cubicBezTo>
                      <a:pt x="14271" y="583"/>
                      <a:pt x="13500" y="0"/>
                      <a:pt x="12342" y="0"/>
                    </a:cubicBezTo>
                    <a:cubicBezTo>
                      <a:pt x="8871" y="0"/>
                      <a:pt x="8871" y="0"/>
                      <a:pt x="8871" y="0"/>
                    </a:cubicBezTo>
                    <a:cubicBezTo>
                      <a:pt x="8099" y="0"/>
                      <a:pt x="7328" y="583"/>
                      <a:pt x="7328" y="1459"/>
                    </a:cubicBezTo>
                    <a:cubicBezTo>
                      <a:pt x="7328" y="2627"/>
                      <a:pt x="7328" y="2627"/>
                      <a:pt x="7328" y="2627"/>
                    </a:cubicBezTo>
                    <a:cubicBezTo>
                      <a:pt x="3471" y="2627"/>
                      <a:pt x="3471" y="2627"/>
                      <a:pt x="3471" y="2627"/>
                    </a:cubicBezTo>
                    <a:cubicBezTo>
                      <a:pt x="3471" y="5545"/>
                      <a:pt x="3471" y="5545"/>
                      <a:pt x="3471" y="5545"/>
                    </a:cubicBezTo>
                    <a:cubicBezTo>
                      <a:pt x="17742" y="5545"/>
                      <a:pt x="17742" y="5545"/>
                      <a:pt x="17742" y="5545"/>
                    </a:cubicBezTo>
                    <a:lnTo>
                      <a:pt x="17742" y="2627"/>
                    </a:lnTo>
                    <a:close/>
                    <a:moveTo>
                      <a:pt x="12342" y="2627"/>
                    </a:moveTo>
                    <a:cubicBezTo>
                      <a:pt x="8871" y="2627"/>
                      <a:pt x="8871" y="2627"/>
                      <a:pt x="8871" y="2627"/>
                    </a:cubicBezTo>
                    <a:cubicBezTo>
                      <a:pt x="8871" y="1459"/>
                      <a:pt x="8871" y="1459"/>
                      <a:pt x="8871" y="1459"/>
                    </a:cubicBezTo>
                    <a:cubicBezTo>
                      <a:pt x="8871" y="1459"/>
                      <a:pt x="8871" y="1459"/>
                      <a:pt x="8871" y="1459"/>
                    </a:cubicBezTo>
                    <a:cubicBezTo>
                      <a:pt x="12342" y="1459"/>
                      <a:pt x="12342" y="1459"/>
                      <a:pt x="12342" y="1459"/>
                    </a:cubicBezTo>
                    <a:cubicBezTo>
                      <a:pt x="12342" y="1459"/>
                      <a:pt x="12342" y="1459"/>
                      <a:pt x="12342" y="1459"/>
                    </a:cubicBezTo>
                    <a:lnTo>
                      <a:pt x="12342" y="2627"/>
                    </a:lnTo>
                    <a:close/>
                  </a:path>
                </a:pathLst>
              </a:custGeom>
              <a:solidFill>
                <a:srgbClr val="FEB947"/>
              </a:solidFill>
              <a:ln w="9525" cap="flat" cmpd="sng">
                <a:noFill/>
                <a:prstDash val="solid"/>
                <a:round/>
              </a:ln>
            </p:spPr>
            <p:txBody>
              <a:bodyPr rtlCol="0" anchor="ctr"/>
              <a:lstStyle/>
              <a:p>
                <a:pPr algn="ctr"/>
              </a:p>
            </p:txBody>
          </p:sp>
          <p:sp>
            <p:nvSpPr>
              <p:cNvPr id="1460" name="曲线"/>
              <p:cNvSpPr/>
              <p:nvPr/>
            </p:nvSpPr>
            <p:spPr>
              <a:xfrm>
                <a:off x="8360356" y="2872954"/>
                <a:ext cx="330572" cy="226312"/>
              </a:xfrm>
              <a:custGeom>
                <a:avLst/>
                <a:gdLst>
                  <a:gd name="T1" fmla="*/ 0 w 21600"/>
                  <a:gd name="T2" fmla="*/ 0 h 21600"/>
                  <a:gd name="T3" fmla="*/ 21600 w 21600"/>
                  <a:gd name="T4" fmla="*/ 21600 h 21600"/>
                </a:gdLst>
                <a:ahLst/>
                <a:cxnLst/>
                <a:rect l="T1" t="T2" r="T3" b="T4"/>
                <a:pathLst>
                  <a:path w="21600" h="21600">
                    <a:moveTo>
                      <a:pt x="21600" y="14938"/>
                    </a:moveTo>
                    <a:cubicBezTo>
                      <a:pt x="21600" y="11910"/>
                      <a:pt x="20463" y="9285"/>
                      <a:pt x="18871" y="8680"/>
                    </a:cubicBezTo>
                    <a:cubicBezTo>
                      <a:pt x="18757" y="3835"/>
                      <a:pt x="16597" y="0"/>
                      <a:pt x="13869" y="0"/>
                    </a:cubicBezTo>
                    <a:cubicBezTo>
                      <a:pt x="12164" y="0"/>
                      <a:pt x="10800" y="1211"/>
                      <a:pt x="9890" y="3431"/>
                    </a:cubicBezTo>
                    <a:cubicBezTo>
                      <a:pt x="9322" y="2220"/>
                      <a:pt x="8526" y="1413"/>
                      <a:pt x="7616" y="1413"/>
                    </a:cubicBezTo>
                    <a:cubicBezTo>
                      <a:pt x="6138" y="1413"/>
                      <a:pt x="4774" y="3633"/>
                      <a:pt x="4774" y="6459"/>
                    </a:cubicBezTo>
                    <a:cubicBezTo>
                      <a:pt x="4774" y="6661"/>
                      <a:pt x="4888" y="6863"/>
                      <a:pt x="4888" y="7065"/>
                    </a:cubicBezTo>
                    <a:cubicBezTo>
                      <a:pt x="4661" y="7065"/>
                      <a:pt x="4320" y="7065"/>
                      <a:pt x="4092" y="7065"/>
                    </a:cubicBezTo>
                    <a:cubicBezTo>
                      <a:pt x="1818" y="7065"/>
                      <a:pt x="0" y="10295"/>
                      <a:pt x="0" y="14332"/>
                    </a:cubicBezTo>
                    <a:cubicBezTo>
                      <a:pt x="0" y="18370"/>
                      <a:pt x="1818" y="21600"/>
                      <a:pt x="4092" y="21600"/>
                    </a:cubicBezTo>
                    <a:cubicBezTo>
                      <a:pt x="17962" y="21600"/>
                      <a:pt x="17962" y="21600"/>
                      <a:pt x="17962" y="21600"/>
                    </a:cubicBezTo>
                    <a:cubicBezTo>
                      <a:pt x="17962" y="21600"/>
                      <a:pt x="17962" y="21600"/>
                      <a:pt x="17962" y="21600"/>
                    </a:cubicBezTo>
                    <a:cubicBezTo>
                      <a:pt x="20008" y="21600"/>
                      <a:pt x="21600" y="18571"/>
                      <a:pt x="21600" y="14938"/>
                    </a:cubicBezTo>
                    <a:close/>
                  </a:path>
                </a:pathLst>
              </a:custGeom>
              <a:solidFill>
                <a:srgbClr val="FEB947"/>
              </a:solidFill>
              <a:ln w="9525" cap="flat" cmpd="sng">
                <a:noFill/>
                <a:prstDash val="solid"/>
                <a:round/>
              </a:ln>
            </p:spPr>
            <p:txBody>
              <a:bodyPr rtlCol="0" anchor="ctr"/>
              <a:lstStyle/>
              <a:p>
                <a:pPr algn="ctr"/>
              </a:p>
            </p:txBody>
          </p:sp>
          <p:sp>
            <p:nvSpPr>
              <p:cNvPr id="1461" name="曲线"/>
              <p:cNvSpPr/>
              <p:nvPr/>
            </p:nvSpPr>
            <p:spPr>
              <a:xfrm>
                <a:off x="8711123" y="2280662"/>
                <a:ext cx="158376" cy="209500"/>
              </a:xfrm>
              <a:custGeom>
                <a:avLst/>
                <a:gdLst>
                  <a:gd name="T1" fmla="*/ 0 w 21600"/>
                  <a:gd name="T2" fmla="*/ 0 h 21600"/>
                  <a:gd name="T3" fmla="*/ 21600 w 21600"/>
                  <a:gd name="T4" fmla="*/ 21600 h 21600"/>
                </a:gdLst>
                <a:ahLst/>
                <a:cxnLst/>
                <a:rect l="T1" t="T2" r="T3" b="T4"/>
                <a:pathLst>
                  <a:path w="21600" h="21600">
                    <a:moveTo>
                      <a:pt x="14479" y="5890"/>
                    </a:moveTo>
                    <a:cubicBezTo>
                      <a:pt x="13292" y="6327"/>
                      <a:pt x="12342" y="7200"/>
                      <a:pt x="12105" y="8290"/>
                    </a:cubicBezTo>
                    <a:cubicBezTo>
                      <a:pt x="11868" y="8727"/>
                      <a:pt x="11393" y="9381"/>
                      <a:pt x="10918" y="10036"/>
                    </a:cubicBezTo>
                    <a:cubicBezTo>
                      <a:pt x="10918" y="8945"/>
                      <a:pt x="11156" y="7200"/>
                      <a:pt x="11393" y="6327"/>
                    </a:cubicBezTo>
                    <a:cubicBezTo>
                      <a:pt x="11868" y="5454"/>
                      <a:pt x="11868" y="4145"/>
                      <a:pt x="11393" y="3054"/>
                    </a:cubicBezTo>
                    <a:cubicBezTo>
                      <a:pt x="10443" y="872"/>
                      <a:pt x="7595" y="0"/>
                      <a:pt x="5459" y="872"/>
                    </a:cubicBezTo>
                    <a:cubicBezTo>
                      <a:pt x="3085" y="1745"/>
                      <a:pt x="2136" y="4363"/>
                      <a:pt x="3085" y="6327"/>
                    </a:cubicBezTo>
                    <a:cubicBezTo>
                      <a:pt x="3560" y="7636"/>
                      <a:pt x="4509" y="8290"/>
                      <a:pt x="5696" y="8727"/>
                    </a:cubicBezTo>
                    <a:cubicBezTo>
                      <a:pt x="6646" y="8945"/>
                      <a:pt x="8070" y="10036"/>
                      <a:pt x="9019" y="10909"/>
                    </a:cubicBezTo>
                    <a:cubicBezTo>
                      <a:pt x="8070" y="10690"/>
                      <a:pt x="7358" y="10690"/>
                      <a:pt x="6883" y="10472"/>
                    </a:cubicBezTo>
                    <a:cubicBezTo>
                      <a:pt x="5696" y="10036"/>
                      <a:pt x="4509" y="10036"/>
                      <a:pt x="3323" y="10472"/>
                    </a:cubicBezTo>
                    <a:cubicBezTo>
                      <a:pt x="949" y="11345"/>
                      <a:pt x="0" y="13963"/>
                      <a:pt x="949" y="16145"/>
                    </a:cubicBezTo>
                    <a:cubicBezTo>
                      <a:pt x="1898" y="18327"/>
                      <a:pt x="4747" y="19199"/>
                      <a:pt x="7120" y="18327"/>
                    </a:cubicBezTo>
                    <a:cubicBezTo>
                      <a:pt x="8307" y="17890"/>
                      <a:pt x="9019" y="16799"/>
                      <a:pt x="9494" y="15927"/>
                    </a:cubicBezTo>
                    <a:cubicBezTo>
                      <a:pt x="9731" y="15272"/>
                      <a:pt x="9969" y="14618"/>
                      <a:pt x="10681" y="14181"/>
                    </a:cubicBezTo>
                    <a:cubicBezTo>
                      <a:pt x="11868" y="16799"/>
                      <a:pt x="11393" y="19418"/>
                      <a:pt x="10206" y="20945"/>
                    </a:cubicBezTo>
                    <a:cubicBezTo>
                      <a:pt x="10681" y="21600"/>
                      <a:pt x="10681" y="21600"/>
                      <a:pt x="10681" y="21600"/>
                    </a:cubicBezTo>
                    <a:cubicBezTo>
                      <a:pt x="14479" y="20072"/>
                      <a:pt x="14479" y="20072"/>
                      <a:pt x="14479" y="20072"/>
                    </a:cubicBezTo>
                    <a:cubicBezTo>
                      <a:pt x="18514" y="18327"/>
                      <a:pt x="18514" y="18327"/>
                      <a:pt x="18514" y="18327"/>
                    </a:cubicBezTo>
                    <a:cubicBezTo>
                      <a:pt x="18039" y="17672"/>
                      <a:pt x="18039" y="17672"/>
                      <a:pt x="18039" y="17672"/>
                    </a:cubicBezTo>
                    <a:cubicBezTo>
                      <a:pt x="16140" y="17454"/>
                      <a:pt x="13767" y="16145"/>
                      <a:pt x="12580" y="13309"/>
                    </a:cubicBezTo>
                    <a:cubicBezTo>
                      <a:pt x="13292" y="13309"/>
                      <a:pt x="14004" y="13527"/>
                      <a:pt x="14479" y="13745"/>
                    </a:cubicBezTo>
                    <a:cubicBezTo>
                      <a:pt x="15665" y="14181"/>
                      <a:pt x="17090" y="14181"/>
                      <a:pt x="18277" y="13745"/>
                    </a:cubicBezTo>
                    <a:cubicBezTo>
                      <a:pt x="20650" y="12872"/>
                      <a:pt x="21600" y="10254"/>
                      <a:pt x="20650" y="8072"/>
                    </a:cubicBezTo>
                    <a:cubicBezTo>
                      <a:pt x="19463" y="5890"/>
                      <a:pt x="16852" y="5018"/>
                      <a:pt x="14479" y="5890"/>
                    </a:cubicBezTo>
                    <a:close/>
                  </a:path>
                </a:pathLst>
              </a:custGeom>
              <a:solidFill>
                <a:srgbClr val="FEB947"/>
              </a:solidFill>
              <a:ln w="9525" cap="flat" cmpd="sng">
                <a:noFill/>
                <a:prstDash val="solid"/>
                <a:round/>
              </a:ln>
            </p:spPr>
            <p:txBody>
              <a:bodyPr rtlCol="0" anchor="ctr"/>
              <a:lstStyle/>
              <a:p>
                <a:pPr algn="ctr"/>
              </a:p>
            </p:txBody>
          </p:sp>
          <p:sp>
            <p:nvSpPr>
              <p:cNvPr id="1462" name="曲线"/>
              <p:cNvSpPr/>
              <p:nvPr/>
            </p:nvSpPr>
            <p:spPr>
              <a:xfrm>
                <a:off x="8617586" y="2783724"/>
                <a:ext cx="79720" cy="102163"/>
              </a:xfrm>
              <a:custGeom>
                <a:avLst/>
                <a:gdLst>
                  <a:gd name="T1" fmla="*/ 0 w 21600"/>
                  <a:gd name="T2" fmla="*/ 0 h 21600"/>
                  <a:gd name="T3" fmla="*/ 21600 w 21600"/>
                  <a:gd name="T4" fmla="*/ 21600 h 21600"/>
                </a:gdLst>
                <a:ahLst/>
                <a:cxnLst/>
                <a:rect l="T1" t="T2" r="T3" b="T4"/>
                <a:pathLst>
                  <a:path w="21600" h="21600">
                    <a:moveTo>
                      <a:pt x="20191" y="13049"/>
                    </a:moveTo>
                    <a:cubicBezTo>
                      <a:pt x="18782" y="10800"/>
                      <a:pt x="19721" y="8550"/>
                      <a:pt x="21600" y="7200"/>
                    </a:cubicBezTo>
                    <a:cubicBezTo>
                      <a:pt x="19252" y="3599"/>
                      <a:pt x="19252" y="3599"/>
                      <a:pt x="19252" y="3599"/>
                    </a:cubicBezTo>
                    <a:cubicBezTo>
                      <a:pt x="18782" y="4049"/>
                      <a:pt x="17843" y="4049"/>
                      <a:pt x="17373" y="4049"/>
                    </a:cubicBezTo>
                    <a:cubicBezTo>
                      <a:pt x="15026" y="4049"/>
                      <a:pt x="13147" y="2249"/>
                      <a:pt x="13147" y="0"/>
                    </a:cubicBezTo>
                    <a:cubicBezTo>
                      <a:pt x="8452" y="0"/>
                      <a:pt x="8452" y="0"/>
                      <a:pt x="8452" y="0"/>
                    </a:cubicBezTo>
                    <a:cubicBezTo>
                      <a:pt x="8452" y="450"/>
                      <a:pt x="8452" y="1350"/>
                      <a:pt x="7982" y="1799"/>
                    </a:cubicBezTo>
                    <a:cubicBezTo>
                      <a:pt x="6573" y="4049"/>
                      <a:pt x="4226" y="4500"/>
                      <a:pt x="1878" y="3599"/>
                    </a:cubicBezTo>
                    <a:cubicBezTo>
                      <a:pt x="0" y="7200"/>
                      <a:pt x="0" y="7200"/>
                      <a:pt x="0" y="7200"/>
                    </a:cubicBezTo>
                    <a:cubicBezTo>
                      <a:pt x="469" y="7650"/>
                      <a:pt x="939" y="8100"/>
                      <a:pt x="1408" y="8550"/>
                    </a:cubicBezTo>
                    <a:cubicBezTo>
                      <a:pt x="2347" y="10800"/>
                      <a:pt x="1878" y="13049"/>
                      <a:pt x="0" y="14399"/>
                    </a:cubicBezTo>
                    <a:cubicBezTo>
                      <a:pt x="1878" y="18000"/>
                      <a:pt x="1878" y="18000"/>
                      <a:pt x="1878" y="18000"/>
                    </a:cubicBezTo>
                    <a:cubicBezTo>
                      <a:pt x="2817" y="17550"/>
                      <a:pt x="3287" y="17550"/>
                      <a:pt x="4226" y="17550"/>
                    </a:cubicBezTo>
                    <a:cubicBezTo>
                      <a:pt x="6573" y="17550"/>
                      <a:pt x="8452" y="19350"/>
                      <a:pt x="8452" y="21600"/>
                    </a:cubicBezTo>
                    <a:cubicBezTo>
                      <a:pt x="13147" y="21600"/>
                      <a:pt x="13147" y="21600"/>
                      <a:pt x="13147" y="21600"/>
                    </a:cubicBezTo>
                    <a:cubicBezTo>
                      <a:pt x="13147" y="21149"/>
                      <a:pt x="13147" y="20249"/>
                      <a:pt x="13617" y="19800"/>
                    </a:cubicBezTo>
                    <a:cubicBezTo>
                      <a:pt x="14556" y="17550"/>
                      <a:pt x="17373" y="17099"/>
                      <a:pt x="19252" y="18000"/>
                    </a:cubicBezTo>
                    <a:cubicBezTo>
                      <a:pt x="21600" y="14399"/>
                      <a:pt x="21600" y="14399"/>
                      <a:pt x="21600" y="14399"/>
                    </a:cubicBezTo>
                    <a:cubicBezTo>
                      <a:pt x="21130" y="13949"/>
                      <a:pt x="20660" y="13499"/>
                      <a:pt x="20191" y="13049"/>
                    </a:cubicBezTo>
                    <a:close/>
                    <a:moveTo>
                      <a:pt x="10799" y="15300"/>
                    </a:moveTo>
                    <a:cubicBezTo>
                      <a:pt x="7982" y="15300"/>
                      <a:pt x="6104" y="13049"/>
                      <a:pt x="6104" y="10800"/>
                    </a:cubicBezTo>
                    <a:cubicBezTo>
                      <a:pt x="6104" y="8550"/>
                      <a:pt x="7982" y="6299"/>
                      <a:pt x="10799" y="6299"/>
                    </a:cubicBezTo>
                    <a:cubicBezTo>
                      <a:pt x="13147" y="6299"/>
                      <a:pt x="15495" y="8550"/>
                      <a:pt x="15495" y="10800"/>
                    </a:cubicBezTo>
                    <a:cubicBezTo>
                      <a:pt x="15495" y="13049"/>
                      <a:pt x="13147" y="15300"/>
                      <a:pt x="10799" y="15300"/>
                    </a:cubicBezTo>
                    <a:close/>
                  </a:path>
                </a:pathLst>
              </a:custGeom>
              <a:solidFill>
                <a:srgbClr val="FEB947"/>
              </a:solidFill>
              <a:ln w="9525" cap="flat" cmpd="sng">
                <a:noFill/>
                <a:prstDash val="solid"/>
                <a:round/>
              </a:ln>
            </p:spPr>
            <p:txBody>
              <a:bodyPr rtlCol="0" anchor="ctr"/>
              <a:lstStyle/>
              <a:p>
                <a:pPr algn="ctr"/>
              </a:p>
            </p:txBody>
          </p:sp>
          <p:sp>
            <p:nvSpPr>
              <p:cNvPr id="1463" name="曲线"/>
              <p:cNvSpPr/>
              <p:nvPr/>
            </p:nvSpPr>
            <p:spPr>
              <a:xfrm>
                <a:off x="8685613" y="2516028"/>
                <a:ext cx="121173" cy="150012"/>
              </a:xfrm>
              <a:custGeom>
                <a:avLst/>
                <a:gdLst>
                  <a:gd name="T1" fmla="*/ 0 w 21600"/>
                  <a:gd name="T2" fmla="*/ 0 h 21600"/>
                  <a:gd name="T3" fmla="*/ 21600 w 21600"/>
                  <a:gd name="T4" fmla="*/ 21600 h 21600"/>
                </a:gdLst>
                <a:ahLst/>
                <a:cxnLst/>
                <a:rect l="T1" t="T2" r="T3" b="T4"/>
                <a:pathLst>
                  <a:path w="21600" h="21600">
                    <a:moveTo>
                      <a:pt x="16354" y="13690"/>
                    </a:moveTo>
                    <a:cubicBezTo>
                      <a:pt x="12651" y="9735"/>
                      <a:pt x="12651" y="9735"/>
                      <a:pt x="12651" y="9735"/>
                    </a:cubicBezTo>
                    <a:cubicBezTo>
                      <a:pt x="21600" y="3042"/>
                      <a:pt x="21600" y="3042"/>
                      <a:pt x="21600" y="3042"/>
                    </a:cubicBezTo>
                    <a:cubicBezTo>
                      <a:pt x="19131" y="304"/>
                      <a:pt x="19131" y="304"/>
                      <a:pt x="19131" y="304"/>
                    </a:cubicBezTo>
                    <a:cubicBezTo>
                      <a:pt x="7714" y="4867"/>
                      <a:pt x="7714" y="4867"/>
                      <a:pt x="7714" y="4867"/>
                    </a:cubicBezTo>
                    <a:cubicBezTo>
                      <a:pt x="4011" y="1521"/>
                      <a:pt x="4011" y="1521"/>
                      <a:pt x="4011" y="1521"/>
                    </a:cubicBezTo>
                    <a:cubicBezTo>
                      <a:pt x="3085" y="304"/>
                      <a:pt x="1542" y="0"/>
                      <a:pt x="617" y="912"/>
                    </a:cubicBezTo>
                    <a:cubicBezTo>
                      <a:pt x="0" y="1521"/>
                      <a:pt x="308" y="3042"/>
                      <a:pt x="1234" y="3954"/>
                    </a:cubicBezTo>
                    <a:cubicBezTo>
                      <a:pt x="4937" y="7605"/>
                      <a:pt x="4937" y="7605"/>
                      <a:pt x="4937" y="7605"/>
                    </a:cubicBezTo>
                    <a:cubicBezTo>
                      <a:pt x="308" y="18861"/>
                      <a:pt x="308" y="18861"/>
                      <a:pt x="308" y="18861"/>
                    </a:cubicBezTo>
                    <a:cubicBezTo>
                      <a:pt x="3085" y="21600"/>
                      <a:pt x="3085" y="21600"/>
                      <a:pt x="3085" y="21600"/>
                    </a:cubicBezTo>
                    <a:cubicBezTo>
                      <a:pt x="9874" y="12473"/>
                      <a:pt x="9874" y="12473"/>
                      <a:pt x="9874" y="12473"/>
                    </a:cubicBezTo>
                    <a:cubicBezTo>
                      <a:pt x="13577" y="16123"/>
                      <a:pt x="13577" y="16123"/>
                      <a:pt x="13577" y="16123"/>
                    </a:cubicBezTo>
                    <a:cubicBezTo>
                      <a:pt x="13577" y="21600"/>
                      <a:pt x="13577" y="21600"/>
                      <a:pt x="13577" y="21600"/>
                    </a:cubicBezTo>
                    <a:cubicBezTo>
                      <a:pt x="16354" y="21600"/>
                      <a:pt x="16354" y="21600"/>
                      <a:pt x="16354" y="21600"/>
                    </a:cubicBezTo>
                    <a:cubicBezTo>
                      <a:pt x="17588" y="17645"/>
                      <a:pt x="17588" y="17645"/>
                      <a:pt x="17588" y="17645"/>
                    </a:cubicBezTo>
                    <a:cubicBezTo>
                      <a:pt x="21600" y="16123"/>
                      <a:pt x="21600" y="16123"/>
                      <a:pt x="21600" y="16123"/>
                    </a:cubicBezTo>
                    <a:cubicBezTo>
                      <a:pt x="21600" y="13690"/>
                      <a:pt x="21600" y="13690"/>
                      <a:pt x="21600" y="13690"/>
                    </a:cubicBezTo>
                    <a:cubicBezTo>
                      <a:pt x="16354" y="13690"/>
                      <a:pt x="16354" y="13690"/>
                      <a:pt x="16354" y="13690"/>
                    </a:cubicBezTo>
                    <a:close/>
                  </a:path>
                </a:pathLst>
              </a:custGeom>
              <a:solidFill>
                <a:srgbClr val="FEB947"/>
              </a:solidFill>
              <a:ln w="9525" cap="flat" cmpd="sng">
                <a:noFill/>
                <a:prstDash val="solid"/>
                <a:round/>
              </a:ln>
            </p:spPr>
            <p:txBody>
              <a:bodyPr rtlCol="0" anchor="ctr"/>
              <a:lstStyle/>
              <a:p>
                <a:pPr algn="ctr"/>
              </a:p>
            </p:txBody>
          </p:sp>
          <p:sp>
            <p:nvSpPr>
              <p:cNvPr id="1464" name="曲线"/>
              <p:cNvSpPr/>
              <p:nvPr/>
            </p:nvSpPr>
            <p:spPr>
              <a:xfrm>
                <a:off x="8834424" y="2613018"/>
                <a:ext cx="42517" cy="94403"/>
              </a:xfrm>
              <a:custGeom>
                <a:avLst/>
                <a:gdLst>
                  <a:gd name="T1" fmla="*/ 0 w 21600"/>
                  <a:gd name="T2" fmla="*/ 0 h 21600"/>
                  <a:gd name="T3" fmla="*/ 21600 w 21600"/>
                  <a:gd name="T4" fmla="*/ 21600 h 21600"/>
                </a:gdLst>
                <a:ahLst/>
                <a:cxnLst/>
                <a:rect l="T1" t="T2" r="T3" b="T4"/>
                <a:pathLst>
                  <a:path w="21600" h="21600">
                    <a:moveTo>
                      <a:pt x="14399" y="21120"/>
                    </a:moveTo>
                    <a:cubicBezTo>
                      <a:pt x="14399" y="21120"/>
                      <a:pt x="14399" y="21120"/>
                      <a:pt x="14399" y="21120"/>
                    </a:cubicBezTo>
                    <a:cubicBezTo>
                      <a:pt x="18899" y="20639"/>
                      <a:pt x="21600" y="18239"/>
                      <a:pt x="20699" y="16319"/>
                    </a:cubicBezTo>
                    <a:cubicBezTo>
                      <a:pt x="18899" y="11039"/>
                      <a:pt x="18899" y="11039"/>
                      <a:pt x="18899" y="11039"/>
                    </a:cubicBezTo>
                    <a:cubicBezTo>
                      <a:pt x="18000" y="8640"/>
                      <a:pt x="14399" y="7200"/>
                      <a:pt x="9899" y="7679"/>
                    </a:cubicBezTo>
                    <a:cubicBezTo>
                      <a:pt x="9899" y="7679"/>
                      <a:pt x="9899" y="7679"/>
                      <a:pt x="9899" y="7679"/>
                    </a:cubicBezTo>
                    <a:cubicBezTo>
                      <a:pt x="9899" y="7679"/>
                      <a:pt x="9000" y="7679"/>
                      <a:pt x="9000" y="8160"/>
                    </a:cubicBezTo>
                    <a:cubicBezTo>
                      <a:pt x="9899" y="9600"/>
                      <a:pt x="9899" y="9600"/>
                      <a:pt x="9899" y="9600"/>
                    </a:cubicBezTo>
                    <a:cubicBezTo>
                      <a:pt x="9899" y="9600"/>
                      <a:pt x="9899" y="9600"/>
                      <a:pt x="10799" y="9600"/>
                    </a:cubicBezTo>
                    <a:cubicBezTo>
                      <a:pt x="10799" y="9600"/>
                      <a:pt x="10799" y="9600"/>
                      <a:pt x="10799" y="9600"/>
                    </a:cubicBezTo>
                    <a:cubicBezTo>
                      <a:pt x="12599" y="9600"/>
                      <a:pt x="15300" y="10080"/>
                      <a:pt x="15300" y="11519"/>
                    </a:cubicBezTo>
                    <a:cubicBezTo>
                      <a:pt x="17099" y="16800"/>
                      <a:pt x="17099" y="16800"/>
                      <a:pt x="17099" y="16800"/>
                    </a:cubicBezTo>
                    <a:cubicBezTo>
                      <a:pt x="18000" y="17760"/>
                      <a:pt x="16199" y="18719"/>
                      <a:pt x="14399" y="19200"/>
                    </a:cubicBezTo>
                    <a:cubicBezTo>
                      <a:pt x="14399" y="19200"/>
                      <a:pt x="14399" y="19200"/>
                      <a:pt x="14399" y="19200"/>
                    </a:cubicBezTo>
                    <a:cubicBezTo>
                      <a:pt x="11700" y="19679"/>
                      <a:pt x="9899" y="18719"/>
                      <a:pt x="9000" y="17280"/>
                    </a:cubicBezTo>
                    <a:cubicBezTo>
                      <a:pt x="8099" y="14879"/>
                      <a:pt x="8099" y="14879"/>
                      <a:pt x="8099" y="14879"/>
                    </a:cubicBezTo>
                    <a:cubicBezTo>
                      <a:pt x="7200" y="14879"/>
                      <a:pt x="5400" y="14400"/>
                      <a:pt x="4500" y="14400"/>
                    </a:cubicBezTo>
                    <a:cubicBezTo>
                      <a:pt x="5400" y="17760"/>
                      <a:pt x="5400" y="17760"/>
                      <a:pt x="5400" y="17760"/>
                    </a:cubicBezTo>
                    <a:cubicBezTo>
                      <a:pt x="6299" y="20160"/>
                      <a:pt x="10799" y="21600"/>
                      <a:pt x="14399" y="21120"/>
                    </a:cubicBezTo>
                    <a:close/>
                    <a:moveTo>
                      <a:pt x="11700" y="13439"/>
                    </a:moveTo>
                    <a:cubicBezTo>
                      <a:pt x="12599" y="13439"/>
                      <a:pt x="12599" y="13439"/>
                      <a:pt x="13500" y="13439"/>
                    </a:cubicBezTo>
                    <a:cubicBezTo>
                      <a:pt x="12599" y="11519"/>
                      <a:pt x="12599" y="11519"/>
                      <a:pt x="12599" y="11519"/>
                    </a:cubicBezTo>
                    <a:cubicBezTo>
                      <a:pt x="11700" y="11519"/>
                      <a:pt x="11700" y="11519"/>
                      <a:pt x="11700" y="11519"/>
                    </a:cubicBezTo>
                    <a:cubicBezTo>
                      <a:pt x="10799" y="11519"/>
                      <a:pt x="10799" y="11519"/>
                      <a:pt x="10799" y="11519"/>
                    </a:cubicBezTo>
                    <a:cubicBezTo>
                      <a:pt x="9000" y="12000"/>
                      <a:pt x="7200" y="11039"/>
                      <a:pt x="6299" y="10080"/>
                    </a:cubicBezTo>
                    <a:cubicBezTo>
                      <a:pt x="4500" y="4800"/>
                      <a:pt x="4500" y="4800"/>
                      <a:pt x="4500" y="4800"/>
                    </a:cubicBezTo>
                    <a:cubicBezTo>
                      <a:pt x="3599" y="3360"/>
                      <a:pt x="5400" y="2400"/>
                      <a:pt x="8099" y="1920"/>
                    </a:cubicBezTo>
                    <a:cubicBezTo>
                      <a:pt x="8099" y="1920"/>
                      <a:pt x="8099" y="1920"/>
                      <a:pt x="8099" y="1920"/>
                    </a:cubicBezTo>
                    <a:cubicBezTo>
                      <a:pt x="9899" y="1920"/>
                      <a:pt x="12599" y="2880"/>
                      <a:pt x="12599" y="3839"/>
                    </a:cubicBezTo>
                    <a:cubicBezTo>
                      <a:pt x="13500" y="6239"/>
                      <a:pt x="13500" y="6239"/>
                      <a:pt x="13500" y="6239"/>
                    </a:cubicBezTo>
                    <a:cubicBezTo>
                      <a:pt x="15300" y="6239"/>
                      <a:pt x="16199" y="6720"/>
                      <a:pt x="18000" y="7200"/>
                    </a:cubicBezTo>
                    <a:cubicBezTo>
                      <a:pt x="16199" y="3360"/>
                      <a:pt x="16199" y="3360"/>
                      <a:pt x="16199" y="3360"/>
                    </a:cubicBezTo>
                    <a:cubicBezTo>
                      <a:pt x="15300" y="1439"/>
                      <a:pt x="11700" y="0"/>
                      <a:pt x="7200" y="0"/>
                    </a:cubicBezTo>
                    <a:cubicBezTo>
                      <a:pt x="7200" y="479"/>
                      <a:pt x="7200" y="479"/>
                      <a:pt x="7200" y="479"/>
                    </a:cubicBezTo>
                    <a:cubicBezTo>
                      <a:pt x="2700" y="479"/>
                      <a:pt x="0" y="2880"/>
                      <a:pt x="900" y="5280"/>
                    </a:cubicBezTo>
                    <a:cubicBezTo>
                      <a:pt x="2700" y="10080"/>
                      <a:pt x="2700" y="10080"/>
                      <a:pt x="2700" y="10080"/>
                    </a:cubicBezTo>
                    <a:cubicBezTo>
                      <a:pt x="3599" y="12479"/>
                      <a:pt x="8099" y="13920"/>
                      <a:pt x="11700" y="13439"/>
                    </a:cubicBezTo>
                    <a:close/>
                  </a:path>
                </a:pathLst>
              </a:custGeom>
              <a:solidFill>
                <a:srgbClr val="FEB947"/>
              </a:solidFill>
              <a:ln w="9525" cap="flat" cmpd="sng">
                <a:noFill/>
                <a:prstDash val="solid"/>
                <a:round/>
              </a:ln>
            </p:spPr>
            <p:txBody>
              <a:bodyPr rtlCol="0" anchor="ctr"/>
              <a:lstStyle/>
              <a:p>
                <a:pPr algn="ctr"/>
              </a:p>
            </p:txBody>
          </p:sp>
          <p:sp>
            <p:nvSpPr>
              <p:cNvPr id="1465" name="曲线"/>
              <p:cNvSpPr/>
              <p:nvPr/>
            </p:nvSpPr>
            <p:spPr>
              <a:xfrm>
                <a:off x="8504916" y="2587155"/>
                <a:ext cx="159439" cy="195275"/>
              </a:xfrm>
              <a:custGeom>
                <a:avLst/>
                <a:gdLst>
                  <a:gd name="T1" fmla="*/ 0 w 21600"/>
                  <a:gd name="T2" fmla="*/ 0 h 21600"/>
                  <a:gd name="T3" fmla="*/ 21600 w 21600"/>
                  <a:gd name="T4" fmla="*/ 21600 h 21600"/>
                </a:gdLst>
                <a:ahLst/>
                <a:cxnLst/>
                <a:rect l="T1" t="T2" r="T3" b="T4"/>
                <a:pathLst>
                  <a:path w="21600" h="21600">
                    <a:moveTo>
                      <a:pt x="6808" y="4226"/>
                    </a:moveTo>
                    <a:cubicBezTo>
                      <a:pt x="21600" y="0"/>
                      <a:pt x="21600" y="0"/>
                      <a:pt x="21600" y="0"/>
                    </a:cubicBezTo>
                    <a:cubicBezTo>
                      <a:pt x="21600" y="1408"/>
                      <a:pt x="21600" y="1408"/>
                      <a:pt x="21600" y="1408"/>
                    </a:cubicBezTo>
                    <a:cubicBezTo>
                      <a:pt x="21600" y="4226"/>
                      <a:pt x="21600" y="4226"/>
                      <a:pt x="21600" y="4226"/>
                    </a:cubicBezTo>
                    <a:cubicBezTo>
                      <a:pt x="21600" y="15730"/>
                      <a:pt x="21600" y="15730"/>
                      <a:pt x="21600" y="15730"/>
                    </a:cubicBezTo>
                    <a:cubicBezTo>
                      <a:pt x="21600" y="17373"/>
                      <a:pt x="19486" y="19017"/>
                      <a:pt x="16904" y="19017"/>
                    </a:cubicBezTo>
                    <a:cubicBezTo>
                      <a:pt x="14321" y="19017"/>
                      <a:pt x="12208" y="17373"/>
                      <a:pt x="12208" y="15730"/>
                    </a:cubicBezTo>
                    <a:cubicBezTo>
                      <a:pt x="12208" y="13852"/>
                      <a:pt x="14321" y="12208"/>
                      <a:pt x="16904" y="12208"/>
                    </a:cubicBezTo>
                    <a:cubicBezTo>
                      <a:pt x="17608" y="12208"/>
                      <a:pt x="18313" y="12443"/>
                      <a:pt x="18782" y="12678"/>
                    </a:cubicBezTo>
                    <a:cubicBezTo>
                      <a:pt x="18782" y="5634"/>
                      <a:pt x="18782" y="5634"/>
                      <a:pt x="18782" y="5634"/>
                    </a:cubicBezTo>
                    <a:cubicBezTo>
                      <a:pt x="9391" y="8217"/>
                      <a:pt x="9391" y="8217"/>
                      <a:pt x="9391" y="8217"/>
                    </a:cubicBezTo>
                    <a:cubicBezTo>
                      <a:pt x="9391" y="18313"/>
                      <a:pt x="9391" y="18313"/>
                      <a:pt x="9391" y="18313"/>
                    </a:cubicBezTo>
                    <a:cubicBezTo>
                      <a:pt x="9391" y="20191"/>
                      <a:pt x="7278" y="21600"/>
                      <a:pt x="4695" y="21600"/>
                    </a:cubicBezTo>
                    <a:cubicBezTo>
                      <a:pt x="2113" y="21600"/>
                      <a:pt x="0" y="20191"/>
                      <a:pt x="0" y="18313"/>
                    </a:cubicBezTo>
                    <a:cubicBezTo>
                      <a:pt x="0" y="16434"/>
                      <a:pt x="2113" y="15026"/>
                      <a:pt x="4695" y="15026"/>
                    </a:cubicBezTo>
                    <a:cubicBezTo>
                      <a:pt x="5400" y="15026"/>
                      <a:pt x="6104" y="15026"/>
                      <a:pt x="6808" y="15260"/>
                    </a:cubicBezTo>
                    <a:cubicBezTo>
                      <a:pt x="6808" y="8217"/>
                      <a:pt x="6808" y="8217"/>
                      <a:pt x="6808" y="8217"/>
                    </a:cubicBezTo>
                    <a:lnTo>
                      <a:pt x="6808" y="4226"/>
                    </a:lnTo>
                    <a:close/>
                  </a:path>
                </a:pathLst>
              </a:custGeom>
              <a:solidFill>
                <a:srgbClr val="FEB947"/>
              </a:solidFill>
              <a:ln w="9525" cap="flat" cmpd="sng">
                <a:noFill/>
                <a:prstDash val="solid"/>
                <a:round/>
              </a:ln>
            </p:spPr>
            <p:txBody>
              <a:bodyPr rtlCol="0" anchor="ctr"/>
              <a:lstStyle/>
              <a:p>
                <a:pPr algn="ctr"/>
              </a:p>
            </p:txBody>
          </p:sp>
          <p:sp>
            <p:nvSpPr>
              <p:cNvPr id="1466" name="曲线"/>
              <p:cNvSpPr/>
              <p:nvPr/>
            </p:nvSpPr>
            <p:spPr>
              <a:xfrm>
                <a:off x="8633533" y="2160394"/>
                <a:ext cx="112671" cy="192688"/>
              </a:xfrm>
              <a:custGeom>
                <a:avLst/>
                <a:gdLst>
                  <a:gd name="T1" fmla="*/ 0 w 21600"/>
                  <a:gd name="T2" fmla="*/ 0 h 21600"/>
                  <a:gd name="T3" fmla="*/ 21600 w 21600"/>
                  <a:gd name="T4" fmla="*/ 21600 h 21600"/>
                </a:gdLst>
                <a:ahLst/>
                <a:cxnLst/>
                <a:rect l="T1" t="T2" r="T3" b="T4"/>
                <a:pathLst>
                  <a:path w="21600" h="21600">
                    <a:moveTo>
                      <a:pt x="12627" y="10918"/>
                    </a:moveTo>
                    <a:cubicBezTo>
                      <a:pt x="12627" y="9019"/>
                      <a:pt x="13624" y="7358"/>
                      <a:pt x="15286" y="6171"/>
                    </a:cubicBezTo>
                    <a:cubicBezTo>
                      <a:pt x="17280" y="7832"/>
                      <a:pt x="17280" y="7832"/>
                      <a:pt x="17280" y="7832"/>
                    </a:cubicBezTo>
                    <a:cubicBezTo>
                      <a:pt x="16283" y="8545"/>
                      <a:pt x="15618" y="9731"/>
                      <a:pt x="15618" y="10918"/>
                    </a:cubicBezTo>
                    <a:cubicBezTo>
                      <a:pt x="15618" y="12105"/>
                      <a:pt x="16283" y="13292"/>
                      <a:pt x="17280" y="14004"/>
                    </a:cubicBezTo>
                    <a:cubicBezTo>
                      <a:pt x="14953" y="15428"/>
                      <a:pt x="14953" y="15428"/>
                      <a:pt x="14953" y="15428"/>
                    </a:cubicBezTo>
                    <a:cubicBezTo>
                      <a:pt x="13292" y="14241"/>
                      <a:pt x="12295" y="12580"/>
                      <a:pt x="12627" y="10918"/>
                    </a:cubicBezTo>
                    <a:close/>
                    <a:moveTo>
                      <a:pt x="10633" y="18514"/>
                    </a:moveTo>
                    <a:cubicBezTo>
                      <a:pt x="7975" y="16378"/>
                      <a:pt x="6313" y="13767"/>
                      <a:pt x="6313" y="10918"/>
                    </a:cubicBezTo>
                    <a:cubicBezTo>
                      <a:pt x="6313" y="7832"/>
                      <a:pt x="7975" y="5221"/>
                      <a:pt x="10966" y="3085"/>
                    </a:cubicBezTo>
                    <a:cubicBezTo>
                      <a:pt x="12959" y="4747"/>
                      <a:pt x="12959" y="4747"/>
                      <a:pt x="12959" y="4747"/>
                    </a:cubicBezTo>
                    <a:cubicBezTo>
                      <a:pt x="12959" y="4747"/>
                      <a:pt x="12959" y="4747"/>
                      <a:pt x="12959" y="4747"/>
                    </a:cubicBezTo>
                    <a:cubicBezTo>
                      <a:pt x="10633" y="6408"/>
                      <a:pt x="9304" y="8545"/>
                      <a:pt x="9304" y="10918"/>
                    </a:cubicBezTo>
                    <a:cubicBezTo>
                      <a:pt x="9304" y="13054"/>
                      <a:pt x="10633" y="15428"/>
                      <a:pt x="12959" y="17090"/>
                    </a:cubicBezTo>
                    <a:lnTo>
                      <a:pt x="10633" y="18514"/>
                    </a:lnTo>
                    <a:close/>
                    <a:moveTo>
                      <a:pt x="1993" y="4747"/>
                    </a:moveTo>
                    <a:cubicBezTo>
                      <a:pt x="2990" y="3085"/>
                      <a:pt x="4652" y="1424"/>
                      <a:pt x="6646" y="0"/>
                    </a:cubicBezTo>
                    <a:cubicBezTo>
                      <a:pt x="6646" y="0"/>
                      <a:pt x="6646" y="0"/>
                      <a:pt x="6646" y="0"/>
                    </a:cubicBezTo>
                    <a:cubicBezTo>
                      <a:pt x="8972" y="1424"/>
                      <a:pt x="8972" y="1424"/>
                      <a:pt x="8972" y="1424"/>
                    </a:cubicBezTo>
                    <a:cubicBezTo>
                      <a:pt x="5316" y="4035"/>
                      <a:pt x="3323" y="7358"/>
                      <a:pt x="3323" y="10681"/>
                    </a:cubicBezTo>
                    <a:cubicBezTo>
                      <a:pt x="3323" y="14241"/>
                      <a:pt x="4984" y="17564"/>
                      <a:pt x="8640" y="20175"/>
                    </a:cubicBezTo>
                    <a:cubicBezTo>
                      <a:pt x="6313" y="21600"/>
                      <a:pt x="6313" y="21600"/>
                      <a:pt x="6313" y="21600"/>
                    </a:cubicBezTo>
                    <a:cubicBezTo>
                      <a:pt x="4319" y="20175"/>
                      <a:pt x="2990" y="18514"/>
                      <a:pt x="1661" y="16615"/>
                    </a:cubicBezTo>
                    <a:cubicBezTo>
                      <a:pt x="664" y="14716"/>
                      <a:pt x="0" y="12817"/>
                      <a:pt x="332" y="10681"/>
                    </a:cubicBezTo>
                    <a:cubicBezTo>
                      <a:pt x="332" y="8782"/>
                      <a:pt x="996" y="6646"/>
                      <a:pt x="1993" y="4747"/>
                    </a:cubicBezTo>
                    <a:close/>
                    <a:moveTo>
                      <a:pt x="20270" y="12105"/>
                    </a:moveTo>
                    <a:cubicBezTo>
                      <a:pt x="20935" y="12105"/>
                      <a:pt x="21600" y="11630"/>
                      <a:pt x="21600" y="10918"/>
                    </a:cubicBezTo>
                    <a:cubicBezTo>
                      <a:pt x="21600" y="10443"/>
                      <a:pt x="20935" y="9731"/>
                      <a:pt x="20270" y="9731"/>
                    </a:cubicBezTo>
                    <a:cubicBezTo>
                      <a:pt x="19273" y="9731"/>
                      <a:pt x="18609" y="10206"/>
                      <a:pt x="18609" y="10918"/>
                    </a:cubicBezTo>
                    <a:cubicBezTo>
                      <a:pt x="18609" y="11630"/>
                      <a:pt x="19273" y="12105"/>
                      <a:pt x="20270" y="12105"/>
                    </a:cubicBezTo>
                    <a:close/>
                  </a:path>
                </a:pathLst>
              </a:custGeom>
              <a:solidFill>
                <a:srgbClr val="FEB947"/>
              </a:solidFill>
              <a:ln w="9525" cap="flat" cmpd="sng">
                <a:noFill/>
                <a:prstDash val="solid"/>
                <a:round/>
              </a:ln>
            </p:spPr>
            <p:txBody>
              <a:bodyPr rtlCol="0" anchor="ctr"/>
              <a:lstStyle/>
              <a:p>
                <a:pPr algn="ctr"/>
              </a:p>
            </p:txBody>
          </p:sp>
          <p:sp>
            <p:nvSpPr>
              <p:cNvPr id="1467" name="曲线"/>
              <p:cNvSpPr/>
              <p:nvPr/>
            </p:nvSpPr>
            <p:spPr>
              <a:xfrm>
                <a:off x="8592077" y="2367308"/>
                <a:ext cx="109482" cy="133200"/>
              </a:xfrm>
              <a:custGeom>
                <a:avLst/>
                <a:gdLst>
                  <a:gd name="T1" fmla="*/ 0 w 21600"/>
                  <a:gd name="T2" fmla="*/ 0 h 21600"/>
                  <a:gd name="T3" fmla="*/ 21600 w 21600"/>
                  <a:gd name="T4" fmla="*/ 21600 h 21600"/>
                </a:gdLst>
                <a:ahLst/>
                <a:cxnLst/>
                <a:rect l="T1" t="T2" r="T3" b="T4"/>
                <a:pathLst>
                  <a:path w="21600" h="21600">
                    <a:moveTo>
                      <a:pt x="13211" y="5662"/>
                    </a:moveTo>
                    <a:lnTo>
                      <a:pt x="13631" y="419"/>
                    </a:lnTo>
                    <a:lnTo>
                      <a:pt x="3984" y="0"/>
                    </a:lnTo>
                    <a:lnTo>
                      <a:pt x="209" y="4194"/>
                    </a:lnTo>
                    <a:lnTo>
                      <a:pt x="0" y="16147"/>
                    </a:lnTo>
                    <a:lnTo>
                      <a:pt x="8178" y="16147"/>
                    </a:lnTo>
                    <a:lnTo>
                      <a:pt x="7759" y="21390"/>
                    </a:lnTo>
                    <a:lnTo>
                      <a:pt x="21180" y="21600"/>
                    </a:lnTo>
                    <a:lnTo>
                      <a:pt x="21600" y="5662"/>
                    </a:lnTo>
                    <a:lnTo>
                      <a:pt x="13211" y="5662"/>
                    </a:lnTo>
                    <a:close/>
                    <a:moveTo>
                      <a:pt x="3984" y="2097"/>
                    </a:moveTo>
                    <a:lnTo>
                      <a:pt x="3984" y="4194"/>
                    </a:lnTo>
                    <a:lnTo>
                      <a:pt x="1887" y="4194"/>
                    </a:lnTo>
                    <a:lnTo>
                      <a:pt x="3984" y="2097"/>
                    </a:lnTo>
                    <a:close/>
                    <a:moveTo>
                      <a:pt x="1258" y="14889"/>
                    </a:moveTo>
                    <a:lnTo>
                      <a:pt x="1258" y="5662"/>
                    </a:lnTo>
                    <a:lnTo>
                      <a:pt x="5452" y="5662"/>
                    </a:lnTo>
                    <a:lnTo>
                      <a:pt x="5452" y="1467"/>
                    </a:lnTo>
                    <a:lnTo>
                      <a:pt x="12163" y="1467"/>
                    </a:lnTo>
                    <a:lnTo>
                      <a:pt x="12163" y="5662"/>
                    </a:lnTo>
                    <a:lnTo>
                      <a:pt x="8178" y="9646"/>
                    </a:lnTo>
                    <a:lnTo>
                      <a:pt x="8178" y="14889"/>
                    </a:lnTo>
                    <a:lnTo>
                      <a:pt x="1258" y="14889"/>
                    </a:lnTo>
                    <a:close/>
                    <a:moveTo>
                      <a:pt x="11953" y="7549"/>
                    </a:moveTo>
                    <a:lnTo>
                      <a:pt x="11953" y="9646"/>
                    </a:lnTo>
                    <a:lnTo>
                      <a:pt x="9856" y="9646"/>
                    </a:lnTo>
                    <a:lnTo>
                      <a:pt x="11953" y="7549"/>
                    </a:lnTo>
                    <a:close/>
                    <a:moveTo>
                      <a:pt x="19712" y="20341"/>
                    </a:moveTo>
                    <a:lnTo>
                      <a:pt x="9227" y="20341"/>
                    </a:lnTo>
                    <a:lnTo>
                      <a:pt x="9436" y="10695"/>
                    </a:lnTo>
                    <a:lnTo>
                      <a:pt x="13211" y="11114"/>
                    </a:lnTo>
                    <a:lnTo>
                      <a:pt x="13211" y="6920"/>
                    </a:lnTo>
                    <a:lnTo>
                      <a:pt x="20132" y="6920"/>
                    </a:lnTo>
                    <a:lnTo>
                      <a:pt x="19712" y="20341"/>
                    </a:lnTo>
                    <a:close/>
                  </a:path>
                </a:pathLst>
              </a:custGeom>
              <a:solidFill>
                <a:srgbClr val="FEB947"/>
              </a:solidFill>
              <a:ln w="9525" cap="flat" cmpd="sng">
                <a:noFill/>
                <a:prstDash val="solid"/>
                <a:round/>
              </a:ln>
            </p:spPr>
            <p:txBody>
              <a:bodyPr rtlCol="0" anchor="ctr"/>
              <a:lstStyle/>
              <a:p>
                <a:pPr algn="ctr"/>
              </a:p>
            </p:txBody>
          </p:sp>
          <p:sp>
            <p:nvSpPr>
              <p:cNvPr id="1468" name="曲线"/>
              <p:cNvSpPr/>
              <p:nvPr/>
            </p:nvSpPr>
            <p:spPr>
              <a:xfrm>
                <a:off x="8450707" y="3322993"/>
                <a:ext cx="177509" cy="183636"/>
              </a:xfrm>
              <a:custGeom>
                <a:avLst/>
                <a:gdLst>
                  <a:gd name="T1" fmla="*/ 0 w 21600"/>
                  <a:gd name="T2" fmla="*/ 0 h 21600"/>
                  <a:gd name="T3" fmla="*/ 21600 w 21600"/>
                  <a:gd name="T4" fmla="*/ 21600 h 21600"/>
                </a:gdLst>
                <a:ahLst/>
                <a:cxnLst/>
                <a:rect l="T1" t="T2" r="T3" b="T4"/>
                <a:pathLst>
                  <a:path w="21600" h="21600">
                    <a:moveTo>
                      <a:pt x="16094" y="248"/>
                    </a:moveTo>
                    <a:cubicBezTo>
                      <a:pt x="1482" y="5462"/>
                      <a:pt x="1482" y="5462"/>
                      <a:pt x="1482" y="5462"/>
                    </a:cubicBezTo>
                    <a:cubicBezTo>
                      <a:pt x="423" y="5710"/>
                      <a:pt x="0" y="6951"/>
                      <a:pt x="211" y="7944"/>
                    </a:cubicBezTo>
                    <a:cubicBezTo>
                      <a:pt x="3176" y="19862"/>
                      <a:pt x="3176" y="19862"/>
                      <a:pt x="3176" y="19862"/>
                    </a:cubicBezTo>
                    <a:cubicBezTo>
                      <a:pt x="3599" y="20855"/>
                      <a:pt x="4447" y="21600"/>
                      <a:pt x="5505" y="21351"/>
                    </a:cubicBezTo>
                    <a:cubicBezTo>
                      <a:pt x="20117" y="16137"/>
                      <a:pt x="20117" y="16137"/>
                      <a:pt x="20117" y="16137"/>
                    </a:cubicBezTo>
                    <a:cubicBezTo>
                      <a:pt x="21176" y="15889"/>
                      <a:pt x="21600" y="14648"/>
                      <a:pt x="21388" y="13655"/>
                    </a:cubicBezTo>
                    <a:cubicBezTo>
                      <a:pt x="18423" y="1737"/>
                      <a:pt x="18423" y="1737"/>
                      <a:pt x="18423" y="1737"/>
                    </a:cubicBezTo>
                    <a:cubicBezTo>
                      <a:pt x="17999" y="744"/>
                      <a:pt x="17152" y="0"/>
                      <a:pt x="16094" y="248"/>
                    </a:cubicBezTo>
                    <a:close/>
                    <a:moveTo>
                      <a:pt x="1694" y="6703"/>
                    </a:moveTo>
                    <a:cubicBezTo>
                      <a:pt x="16517" y="1737"/>
                      <a:pt x="16517" y="1737"/>
                      <a:pt x="16517" y="1737"/>
                    </a:cubicBezTo>
                    <a:cubicBezTo>
                      <a:pt x="16729" y="1489"/>
                      <a:pt x="17152" y="1737"/>
                      <a:pt x="17152" y="1986"/>
                    </a:cubicBezTo>
                    <a:cubicBezTo>
                      <a:pt x="17788" y="4220"/>
                      <a:pt x="17788" y="4220"/>
                      <a:pt x="17788" y="4220"/>
                    </a:cubicBezTo>
                    <a:cubicBezTo>
                      <a:pt x="1905" y="9434"/>
                      <a:pt x="1905" y="9434"/>
                      <a:pt x="1905" y="9434"/>
                    </a:cubicBezTo>
                    <a:cubicBezTo>
                      <a:pt x="1482" y="7448"/>
                      <a:pt x="1482" y="7448"/>
                      <a:pt x="1482" y="7448"/>
                    </a:cubicBezTo>
                    <a:cubicBezTo>
                      <a:pt x="1270" y="7200"/>
                      <a:pt x="1482" y="6703"/>
                      <a:pt x="1694" y="6703"/>
                    </a:cubicBezTo>
                    <a:close/>
                    <a:moveTo>
                      <a:pt x="19905" y="14896"/>
                    </a:moveTo>
                    <a:cubicBezTo>
                      <a:pt x="5082" y="19862"/>
                      <a:pt x="5082" y="19862"/>
                      <a:pt x="5082" y="19862"/>
                    </a:cubicBezTo>
                    <a:cubicBezTo>
                      <a:pt x="4870" y="20110"/>
                      <a:pt x="4447" y="19862"/>
                      <a:pt x="4447" y="19365"/>
                    </a:cubicBezTo>
                    <a:cubicBezTo>
                      <a:pt x="2964" y="13406"/>
                      <a:pt x="2964" y="13406"/>
                      <a:pt x="2964" y="13406"/>
                    </a:cubicBezTo>
                    <a:cubicBezTo>
                      <a:pt x="18635" y="8193"/>
                      <a:pt x="18635" y="8193"/>
                      <a:pt x="18635" y="8193"/>
                    </a:cubicBezTo>
                    <a:cubicBezTo>
                      <a:pt x="20117" y="14151"/>
                      <a:pt x="20117" y="14151"/>
                      <a:pt x="20117" y="14151"/>
                    </a:cubicBezTo>
                    <a:cubicBezTo>
                      <a:pt x="20329" y="14399"/>
                      <a:pt x="20117" y="14896"/>
                      <a:pt x="19905" y="14896"/>
                    </a:cubicBezTo>
                    <a:close/>
                    <a:moveTo>
                      <a:pt x="4658" y="15889"/>
                    </a:moveTo>
                    <a:cubicBezTo>
                      <a:pt x="5717" y="15393"/>
                      <a:pt x="5717" y="15393"/>
                      <a:pt x="5717" y="15393"/>
                    </a:cubicBezTo>
                    <a:cubicBezTo>
                      <a:pt x="6564" y="18124"/>
                      <a:pt x="6564" y="18124"/>
                      <a:pt x="6564" y="18124"/>
                    </a:cubicBezTo>
                    <a:cubicBezTo>
                      <a:pt x="5294" y="18372"/>
                      <a:pt x="5294" y="18372"/>
                      <a:pt x="5294" y="18372"/>
                    </a:cubicBezTo>
                    <a:lnTo>
                      <a:pt x="4658" y="15889"/>
                    </a:lnTo>
                    <a:close/>
                    <a:moveTo>
                      <a:pt x="6988" y="14896"/>
                    </a:moveTo>
                    <a:cubicBezTo>
                      <a:pt x="8047" y="14648"/>
                      <a:pt x="8047" y="14648"/>
                      <a:pt x="8047" y="14648"/>
                    </a:cubicBezTo>
                    <a:cubicBezTo>
                      <a:pt x="8682" y="17379"/>
                      <a:pt x="8682" y="17379"/>
                      <a:pt x="8682" y="17379"/>
                    </a:cubicBezTo>
                    <a:cubicBezTo>
                      <a:pt x="7623" y="17627"/>
                      <a:pt x="7623" y="17627"/>
                      <a:pt x="7623" y="17627"/>
                    </a:cubicBezTo>
                    <a:lnTo>
                      <a:pt x="6988" y="14896"/>
                    </a:lnTo>
                    <a:close/>
                    <a:moveTo>
                      <a:pt x="9105" y="14151"/>
                    </a:moveTo>
                    <a:cubicBezTo>
                      <a:pt x="10376" y="13903"/>
                      <a:pt x="10376" y="13903"/>
                      <a:pt x="10376" y="13903"/>
                    </a:cubicBezTo>
                    <a:cubicBezTo>
                      <a:pt x="11011" y="16386"/>
                      <a:pt x="11011" y="16386"/>
                      <a:pt x="11011" y="16386"/>
                    </a:cubicBezTo>
                    <a:cubicBezTo>
                      <a:pt x="9952" y="16882"/>
                      <a:pt x="9952" y="16882"/>
                      <a:pt x="9952" y="16882"/>
                    </a:cubicBezTo>
                    <a:lnTo>
                      <a:pt x="9105" y="14151"/>
                    </a:lnTo>
                    <a:close/>
                  </a:path>
                </a:pathLst>
              </a:custGeom>
              <a:solidFill>
                <a:srgbClr val="FEB947"/>
              </a:solidFill>
              <a:ln w="9525" cap="flat" cmpd="sng">
                <a:noFill/>
                <a:prstDash val="solid"/>
                <a:round/>
              </a:ln>
            </p:spPr>
            <p:txBody>
              <a:bodyPr rtlCol="0" anchor="ctr"/>
              <a:lstStyle/>
              <a:p>
                <a:pPr algn="ctr"/>
              </a:p>
            </p:txBody>
          </p:sp>
          <p:sp>
            <p:nvSpPr>
              <p:cNvPr id="1469" name="曲线"/>
              <p:cNvSpPr/>
              <p:nvPr/>
            </p:nvSpPr>
            <p:spPr>
              <a:xfrm>
                <a:off x="8516609" y="1985809"/>
                <a:ext cx="160502" cy="201740"/>
              </a:xfrm>
              <a:custGeom>
                <a:avLst/>
                <a:gdLst>
                  <a:gd name="T1" fmla="*/ 0 w 21600"/>
                  <a:gd name="T2" fmla="*/ 0 h 21600"/>
                  <a:gd name="T3" fmla="*/ 21600 w 21600"/>
                  <a:gd name="T4" fmla="*/ 21600 h 21600"/>
                </a:gdLst>
                <a:ahLst/>
                <a:cxnLst/>
                <a:rect l="T1" t="T2" r="T3" b="T4"/>
                <a:pathLst>
                  <a:path w="21600" h="21600">
                    <a:moveTo>
                      <a:pt x="15260" y="21600"/>
                    </a:moveTo>
                    <a:cubicBezTo>
                      <a:pt x="17843" y="17324"/>
                      <a:pt x="18313" y="10799"/>
                      <a:pt x="8452" y="11025"/>
                    </a:cubicBezTo>
                    <a:cubicBezTo>
                      <a:pt x="8452" y="16199"/>
                      <a:pt x="8452" y="16199"/>
                      <a:pt x="8452" y="16199"/>
                    </a:cubicBezTo>
                    <a:cubicBezTo>
                      <a:pt x="0" y="8099"/>
                      <a:pt x="0" y="8099"/>
                      <a:pt x="0" y="8099"/>
                    </a:cubicBezTo>
                    <a:cubicBezTo>
                      <a:pt x="8452" y="0"/>
                      <a:pt x="8452" y="0"/>
                      <a:pt x="8452" y="0"/>
                    </a:cubicBezTo>
                    <a:cubicBezTo>
                      <a:pt x="8452" y="5399"/>
                      <a:pt x="8452" y="5399"/>
                      <a:pt x="8452" y="5399"/>
                    </a:cubicBezTo>
                    <a:cubicBezTo>
                      <a:pt x="20191" y="4950"/>
                      <a:pt x="21600" y="15299"/>
                      <a:pt x="15260" y="21600"/>
                    </a:cubicBezTo>
                    <a:close/>
                  </a:path>
                </a:pathLst>
              </a:custGeom>
              <a:solidFill>
                <a:srgbClr val="FEB947"/>
              </a:solidFill>
              <a:ln w="9525" cap="flat" cmpd="sng">
                <a:noFill/>
                <a:prstDash val="solid"/>
                <a:round/>
              </a:ln>
            </p:spPr>
            <p:txBody>
              <a:bodyPr rtlCol="0" anchor="ctr"/>
              <a:lstStyle/>
              <a:p>
                <a:pPr algn="ctr"/>
              </a:p>
            </p:txBody>
          </p:sp>
          <p:sp>
            <p:nvSpPr>
              <p:cNvPr id="1470" name="曲线"/>
              <p:cNvSpPr/>
              <p:nvPr/>
            </p:nvSpPr>
            <p:spPr>
              <a:xfrm>
                <a:off x="8469840" y="2139703"/>
                <a:ext cx="149872" cy="129321"/>
              </a:xfrm>
              <a:custGeom>
                <a:avLst/>
                <a:gdLst>
                  <a:gd name="T1" fmla="*/ 0 w 21600"/>
                  <a:gd name="T2" fmla="*/ 0 h 21600"/>
                  <a:gd name="T3" fmla="*/ 21600 w 21600"/>
                  <a:gd name="T4" fmla="*/ 21600 h 21600"/>
                </a:gdLst>
                <a:ahLst/>
                <a:cxnLst/>
                <a:rect l="T1" t="T2" r="T3" b="T4"/>
                <a:pathLst>
                  <a:path w="21600" h="21600">
                    <a:moveTo>
                      <a:pt x="17581" y="20537"/>
                    </a:moveTo>
                    <a:cubicBezTo>
                      <a:pt x="18837" y="17350"/>
                      <a:pt x="18837" y="17350"/>
                      <a:pt x="18837" y="17350"/>
                    </a:cubicBezTo>
                    <a:cubicBezTo>
                      <a:pt x="19339" y="16642"/>
                      <a:pt x="19841" y="15226"/>
                      <a:pt x="20092" y="14518"/>
                    </a:cubicBezTo>
                    <a:cubicBezTo>
                      <a:pt x="21348" y="11331"/>
                      <a:pt x="21348" y="11331"/>
                      <a:pt x="21348" y="11331"/>
                    </a:cubicBezTo>
                    <a:cubicBezTo>
                      <a:pt x="21600" y="10268"/>
                      <a:pt x="21348" y="9206"/>
                      <a:pt x="20846" y="8852"/>
                    </a:cubicBezTo>
                    <a:cubicBezTo>
                      <a:pt x="16325" y="3186"/>
                      <a:pt x="16325" y="3186"/>
                      <a:pt x="16325" y="3186"/>
                    </a:cubicBezTo>
                    <a:cubicBezTo>
                      <a:pt x="15823" y="2478"/>
                      <a:pt x="15069" y="2832"/>
                      <a:pt x="14567" y="3186"/>
                    </a:cubicBezTo>
                    <a:cubicBezTo>
                      <a:pt x="12558" y="6019"/>
                      <a:pt x="12558" y="6019"/>
                      <a:pt x="12558" y="6019"/>
                    </a:cubicBezTo>
                    <a:cubicBezTo>
                      <a:pt x="12307" y="6019"/>
                      <a:pt x="12307" y="6373"/>
                      <a:pt x="12307" y="6373"/>
                    </a:cubicBezTo>
                    <a:cubicBezTo>
                      <a:pt x="4269" y="0"/>
                      <a:pt x="4269" y="0"/>
                      <a:pt x="4269" y="0"/>
                    </a:cubicBezTo>
                    <a:cubicBezTo>
                      <a:pt x="0" y="1062"/>
                      <a:pt x="0" y="1062"/>
                      <a:pt x="0" y="1062"/>
                    </a:cubicBezTo>
                    <a:cubicBezTo>
                      <a:pt x="1004" y="5665"/>
                      <a:pt x="1004" y="5665"/>
                      <a:pt x="1004" y="5665"/>
                    </a:cubicBezTo>
                    <a:cubicBezTo>
                      <a:pt x="2260" y="5311"/>
                      <a:pt x="2260" y="5311"/>
                      <a:pt x="2260" y="5311"/>
                    </a:cubicBezTo>
                    <a:cubicBezTo>
                      <a:pt x="2762" y="8498"/>
                      <a:pt x="2762" y="8498"/>
                      <a:pt x="2762" y="8498"/>
                    </a:cubicBezTo>
                    <a:cubicBezTo>
                      <a:pt x="5023" y="7436"/>
                      <a:pt x="5023" y="7436"/>
                      <a:pt x="5023" y="7436"/>
                    </a:cubicBezTo>
                    <a:cubicBezTo>
                      <a:pt x="5776" y="10622"/>
                      <a:pt x="5776" y="10622"/>
                      <a:pt x="5776" y="10622"/>
                    </a:cubicBezTo>
                    <a:cubicBezTo>
                      <a:pt x="8037" y="9560"/>
                      <a:pt x="8037" y="9560"/>
                      <a:pt x="8037" y="9560"/>
                    </a:cubicBezTo>
                    <a:cubicBezTo>
                      <a:pt x="8790" y="12747"/>
                      <a:pt x="8790" y="12747"/>
                      <a:pt x="8790" y="12747"/>
                    </a:cubicBezTo>
                    <a:cubicBezTo>
                      <a:pt x="9795" y="12393"/>
                      <a:pt x="9795" y="12393"/>
                      <a:pt x="9795" y="12393"/>
                    </a:cubicBezTo>
                    <a:cubicBezTo>
                      <a:pt x="9795" y="12393"/>
                      <a:pt x="9795" y="12747"/>
                      <a:pt x="9795" y="12747"/>
                    </a:cubicBezTo>
                    <a:cubicBezTo>
                      <a:pt x="9292" y="16642"/>
                      <a:pt x="9292" y="16642"/>
                      <a:pt x="9292" y="16642"/>
                    </a:cubicBezTo>
                    <a:cubicBezTo>
                      <a:pt x="9292" y="17704"/>
                      <a:pt x="9544" y="18767"/>
                      <a:pt x="10297" y="18767"/>
                    </a:cubicBezTo>
                    <a:cubicBezTo>
                      <a:pt x="16074" y="21599"/>
                      <a:pt x="16074" y="21599"/>
                      <a:pt x="16074" y="21599"/>
                    </a:cubicBezTo>
                    <a:cubicBezTo>
                      <a:pt x="16576" y="21599"/>
                      <a:pt x="17330" y="21245"/>
                      <a:pt x="17581" y="20537"/>
                    </a:cubicBezTo>
                    <a:close/>
                    <a:moveTo>
                      <a:pt x="3767" y="3540"/>
                    </a:moveTo>
                    <a:cubicBezTo>
                      <a:pt x="4520" y="2124"/>
                      <a:pt x="4520" y="2124"/>
                      <a:pt x="4520" y="2124"/>
                    </a:cubicBezTo>
                    <a:cubicBezTo>
                      <a:pt x="11553" y="7436"/>
                      <a:pt x="11553" y="7436"/>
                      <a:pt x="11553" y="7436"/>
                    </a:cubicBezTo>
                    <a:cubicBezTo>
                      <a:pt x="10800" y="8852"/>
                      <a:pt x="10800" y="8852"/>
                      <a:pt x="10800" y="8852"/>
                    </a:cubicBezTo>
                    <a:lnTo>
                      <a:pt x="3767" y="3540"/>
                    </a:lnTo>
                    <a:close/>
                    <a:moveTo>
                      <a:pt x="15320" y="19121"/>
                    </a:moveTo>
                    <a:cubicBezTo>
                      <a:pt x="14316" y="18413"/>
                      <a:pt x="14316" y="18413"/>
                      <a:pt x="14316" y="18413"/>
                    </a:cubicBezTo>
                    <a:cubicBezTo>
                      <a:pt x="14065" y="18059"/>
                      <a:pt x="13813" y="17704"/>
                      <a:pt x="14065" y="17350"/>
                    </a:cubicBezTo>
                    <a:cubicBezTo>
                      <a:pt x="17330" y="8498"/>
                      <a:pt x="17330" y="8498"/>
                      <a:pt x="17330" y="8498"/>
                    </a:cubicBezTo>
                    <a:cubicBezTo>
                      <a:pt x="17581" y="8144"/>
                      <a:pt x="17832" y="8144"/>
                      <a:pt x="18083" y="8144"/>
                    </a:cubicBezTo>
                    <a:cubicBezTo>
                      <a:pt x="19339" y="9206"/>
                      <a:pt x="19339" y="9206"/>
                      <a:pt x="19339" y="9206"/>
                    </a:cubicBezTo>
                    <a:cubicBezTo>
                      <a:pt x="19590" y="9206"/>
                      <a:pt x="19590" y="9914"/>
                      <a:pt x="19339" y="10268"/>
                    </a:cubicBezTo>
                    <a:cubicBezTo>
                      <a:pt x="16074" y="18767"/>
                      <a:pt x="16074" y="18767"/>
                      <a:pt x="16074" y="18767"/>
                    </a:cubicBezTo>
                    <a:cubicBezTo>
                      <a:pt x="16074" y="19121"/>
                      <a:pt x="15572" y="19475"/>
                      <a:pt x="15320" y="19121"/>
                    </a:cubicBezTo>
                    <a:close/>
                  </a:path>
                </a:pathLst>
              </a:custGeom>
              <a:solidFill>
                <a:srgbClr val="FEB947"/>
              </a:solidFill>
              <a:ln w="9525" cap="flat" cmpd="sng">
                <a:noFill/>
                <a:prstDash val="solid"/>
                <a:round/>
              </a:ln>
            </p:spPr>
            <p:txBody>
              <a:bodyPr rtlCol="0" anchor="ctr"/>
              <a:lstStyle/>
              <a:p>
                <a:pPr algn="ctr"/>
              </a:p>
            </p:txBody>
          </p:sp>
          <p:sp>
            <p:nvSpPr>
              <p:cNvPr id="1471" name="曲线"/>
              <p:cNvSpPr/>
              <p:nvPr/>
            </p:nvSpPr>
            <p:spPr>
              <a:xfrm>
                <a:off x="8365672" y="3210484"/>
                <a:ext cx="120111" cy="126734"/>
              </a:xfrm>
              <a:custGeom>
                <a:avLst/>
                <a:gdLst>
                  <a:gd name="T1" fmla="*/ 0 w 21600"/>
                  <a:gd name="T2" fmla="*/ 0 h 21600"/>
                  <a:gd name="T3" fmla="*/ 21600 w 21600"/>
                  <a:gd name="T4" fmla="*/ 21600 h 21600"/>
                </a:gdLst>
                <a:ahLst/>
                <a:cxnLst/>
                <a:rect l="T1" t="T2" r="T3" b="T4"/>
                <a:pathLst>
                  <a:path w="21600" h="21600">
                    <a:moveTo>
                      <a:pt x="17530" y="0"/>
                    </a:moveTo>
                    <a:cubicBezTo>
                      <a:pt x="4069" y="0"/>
                      <a:pt x="4069" y="0"/>
                      <a:pt x="4069" y="0"/>
                    </a:cubicBezTo>
                    <a:cubicBezTo>
                      <a:pt x="0" y="4679"/>
                      <a:pt x="0" y="4679"/>
                      <a:pt x="0" y="4679"/>
                    </a:cubicBezTo>
                    <a:cubicBezTo>
                      <a:pt x="0" y="20880"/>
                      <a:pt x="0" y="20880"/>
                      <a:pt x="0" y="20880"/>
                    </a:cubicBezTo>
                    <a:cubicBezTo>
                      <a:pt x="0" y="21239"/>
                      <a:pt x="313" y="21600"/>
                      <a:pt x="626" y="21600"/>
                    </a:cubicBezTo>
                    <a:cubicBezTo>
                      <a:pt x="20660" y="21600"/>
                      <a:pt x="20660" y="21600"/>
                      <a:pt x="20660" y="21600"/>
                    </a:cubicBezTo>
                    <a:cubicBezTo>
                      <a:pt x="21286" y="21600"/>
                      <a:pt x="21600" y="21239"/>
                      <a:pt x="21600" y="20880"/>
                    </a:cubicBezTo>
                    <a:cubicBezTo>
                      <a:pt x="21600" y="4679"/>
                      <a:pt x="21600" y="4679"/>
                      <a:pt x="21600" y="4679"/>
                    </a:cubicBezTo>
                    <a:lnTo>
                      <a:pt x="17530" y="0"/>
                    </a:lnTo>
                    <a:close/>
                    <a:moveTo>
                      <a:pt x="10643" y="18360"/>
                    </a:moveTo>
                    <a:cubicBezTo>
                      <a:pt x="4069" y="12240"/>
                      <a:pt x="4069" y="12240"/>
                      <a:pt x="4069" y="12240"/>
                    </a:cubicBezTo>
                    <a:cubicBezTo>
                      <a:pt x="8139" y="12240"/>
                      <a:pt x="8139" y="12240"/>
                      <a:pt x="8139" y="12240"/>
                    </a:cubicBezTo>
                    <a:cubicBezTo>
                      <a:pt x="8139" y="7560"/>
                      <a:pt x="8139" y="7560"/>
                      <a:pt x="8139" y="7560"/>
                    </a:cubicBezTo>
                    <a:cubicBezTo>
                      <a:pt x="13460" y="7560"/>
                      <a:pt x="13460" y="7560"/>
                      <a:pt x="13460" y="7560"/>
                    </a:cubicBezTo>
                    <a:cubicBezTo>
                      <a:pt x="13460" y="12240"/>
                      <a:pt x="13460" y="12240"/>
                      <a:pt x="13460" y="12240"/>
                    </a:cubicBezTo>
                    <a:cubicBezTo>
                      <a:pt x="17530" y="12240"/>
                      <a:pt x="17530" y="12240"/>
                      <a:pt x="17530" y="12240"/>
                    </a:cubicBezTo>
                    <a:lnTo>
                      <a:pt x="10643" y="18360"/>
                    </a:lnTo>
                    <a:close/>
                    <a:moveTo>
                      <a:pt x="3130" y="3240"/>
                    </a:moveTo>
                    <a:cubicBezTo>
                      <a:pt x="4695" y="1439"/>
                      <a:pt x="4695" y="1439"/>
                      <a:pt x="4695" y="1439"/>
                    </a:cubicBezTo>
                    <a:cubicBezTo>
                      <a:pt x="16904" y="1439"/>
                      <a:pt x="16904" y="1439"/>
                      <a:pt x="16904" y="1439"/>
                    </a:cubicBezTo>
                    <a:cubicBezTo>
                      <a:pt x="18156" y="3240"/>
                      <a:pt x="18156" y="3240"/>
                      <a:pt x="18156" y="3240"/>
                    </a:cubicBezTo>
                    <a:lnTo>
                      <a:pt x="3130" y="3240"/>
                    </a:lnTo>
                    <a:close/>
                  </a:path>
                </a:pathLst>
              </a:custGeom>
              <a:solidFill>
                <a:srgbClr val="FEB947"/>
              </a:solidFill>
              <a:ln w="9525" cap="flat" cmpd="sng">
                <a:noFill/>
                <a:prstDash val="solid"/>
                <a:round/>
              </a:ln>
            </p:spPr>
            <p:txBody>
              <a:bodyPr rtlCol="0" anchor="ctr"/>
              <a:lstStyle/>
              <a:p>
                <a:pPr algn="ctr"/>
              </a:p>
            </p:txBody>
          </p:sp>
          <p:sp>
            <p:nvSpPr>
              <p:cNvPr id="1472" name="曲线"/>
              <p:cNvSpPr/>
              <p:nvPr/>
            </p:nvSpPr>
            <p:spPr>
              <a:xfrm>
                <a:off x="8532553" y="1806053"/>
                <a:ext cx="98852" cy="164237"/>
              </a:xfrm>
              <a:custGeom>
                <a:avLst/>
                <a:gdLst>
                  <a:gd name="T1" fmla="*/ 0 w 21600"/>
                  <a:gd name="T2" fmla="*/ 0 h 21600"/>
                  <a:gd name="T3" fmla="*/ 21600 w 21600"/>
                  <a:gd name="T4" fmla="*/ 21600 h 21600"/>
                </a:gdLst>
                <a:ahLst/>
                <a:cxnLst/>
                <a:rect l="T1" t="T2" r="T3" b="T4"/>
                <a:pathLst>
                  <a:path w="21600" h="21600">
                    <a:moveTo>
                      <a:pt x="21600" y="13292"/>
                    </a:moveTo>
                    <a:cubicBezTo>
                      <a:pt x="21600" y="13292"/>
                      <a:pt x="21600" y="13292"/>
                      <a:pt x="21600" y="13292"/>
                    </a:cubicBezTo>
                    <a:cubicBezTo>
                      <a:pt x="21600" y="13292"/>
                      <a:pt x="21600" y="13292"/>
                      <a:pt x="21600" y="13292"/>
                    </a:cubicBezTo>
                    <a:cubicBezTo>
                      <a:pt x="21600" y="6646"/>
                      <a:pt x="10610" y="0"/>
                      <a:pt x="10610" y="0"/>
                    </a:cubicBezTo>
                    <a:cubicBezTo>
                      <a:pt x="10610" y="0"/>
                      <a:pt x="0" y="6646"/>
                      <a:pt x="0" y="13292"/>
                    </a:cubicBezTo>
                    <a:cubicBezTo>
                      <a:pt x="0" y="13292"/>
                      <a:pt x="0" y="13292"/>
                      <a:pt x="0" y="13292"/>
                    </a:cubicBezTo>
                    <a:cubicBezTo>
                      <a:pt x="0" y="13292"/>
                      <a:pt x="0" y="13292"/>
                      <a:pt x="0" y="13292"/>
                    </a:cubicBezTo>
                    <a:cubicBezTo>
                      <a:pt x="0" y="13292"/>
                      <a:pt x="0" y="13292"/>
                      <a:pt x="0" y="13569"/>
                    </a:cubicBezTo>
                    <a:cubicBezTo>
                      <a:pt x="0" y="13569"/>
                      <a:pt x="0" y="13569"/>
                      <a:pt x="0" y="13569"/>
                    </a:cubicBezTo>
                    <a:cubicBezTo>
                      <a:pt x="0" y="13569"/>
                      <a:pt x="0" y="13569"/>
                      <a:pt x="0" y="13569"/>
                    </a:cubicBezTo>
                    <a:cubicBezTo>
                      <a:pt x="0" y="17999"/>
                      <a:pt x="4926" y="21600"/>
                      <a:pt x="10610" y="21600"/>
                    </a:cubicBezTo>
                    <a:cubicBezTo>
                      <a:pt x="16673" y="21600"/>
                      <a:pt x="21600" y="17999"/>
                      <a:pt x="21600" y="13569"/>
                    </a:cubicBezTo>
                    <a:cubicBezTo>
                      <a:pt x="21600" y="13569"/>
                      <a:pt x="21600" y="13569"/>
                      <a:pt x="21600" y="13569"/>
                    </a:cubicBezTo>
                    <a:cubicBezTo>
                      <a:pt x="21600" y="13569"/>
                      <a:pt x="21600" y="13569"/>
                      <a:pt x="21600" y="13569"/>
                    </a:cubicBezTo>
                    <a:cubicBezTo>
                      <a:pt x="21600" y="13292"/>
                      <a:pt x="21600" y="13292"/>
                      <a:pt x="21600" y="13292"/>
                    </a:cubicBezTo>
                    <a:close/>
                    <a:moveTo>
                      <a:pt x="18189" y="13569"/>
                    </a:moveTo>
                    <a:cubicBezTo>
                      <a:pt x="18189" y="13569"/>
                      <a:pt x="18189" y="13569"/>
                      <a:pt x="18189" y="13569"/>
                    </a:cubicBezTo>
                    <a:cubicBezTo>
                      <a:pt x="18189" y="14953"/>
                      <a:pt x="17431" y="16338"/>
                      <a:pt x="15915" y="17169"/>
                    </a:cubicBezTo>
                    <a:cubicBezTo>
                      <a:pt x="14400" y="18276"/>
                      <a:pt x="12884" y="18830"/>
                      <a:pt x="10610" y="18830"/>
                    </a:cubicBezTo>
                    <a:cubicBezTo>
                      <a:pt x="10610" y="18830"/>
                      <a:pt x="10231" y="18830"/>
                      <a:pt x="9852" y="18830"/>
                    </a:cubicBezTo>
                    <a:cubicBezTo>
                      <a:pt x="13642" y="16892"/>
                      <a:pt x="16294" y="13846"/>
                      <a:pt x="16294" y="10246"/>
                    </a:cubicBezTo>
                    <a:cubicBezTo>
                      <a:pt x="16294" y="9692"/>
                      <a:pt x="16294" y="9415"/>
                      <a:pt x="16294" y="9138"/>
                    </a:cubicBezTo>
                    <a:cubicBezTo>
                      <a:pt x="17431" y="10523"/>
                      <a:pt x="18189" y="11907"/>
                      <a:pt x="18189" y="13292"/>
                    </a:cubicBezTo>
                    <a:cubicBezTo>
                      <a:pt x="18189" y="13292"/>
                      <a:pt x="18189" y="13292"/>
                      <a:pt x="18189" y="13292"/>
                    </a:cubicBezTo>
                    <a:cubicBezTo>
                      <a:pt x="18189" y="13292"/>
                      <a:pt x="18189" y="13292"/>
                      <a:pt x="18189" y="13292"/>
                    </a:cubicBezTo>
                    <a:cubicBezTo>
                      <a:pt x="18189" y="13292"/>
                      <a:pt x="18189" y="13292"/>
                      <a:pt x="18189" y="13292"/>
                    </a:cubicBezTo>
                    <a:cubicBezTo>
                      <a:pt x="18189" y="13292"/>
                      <a:pt x="18189" y="13292"/>
                      <a:pt x="18189" y="13569"/>
                    </a:cubicBezTo>
                    <a:cubicBezTo>
                      <a:pt x="18189" y="13569"/>
                      <a:pt x="18189" y="13569"/>
                      <a:pt x="18189" y="13569"/>
                    </a:cubicBezTo>
                    <a:close/>
                  </a:path>
                </a:pathLst>
              </a:custGeom>
              <a:solidFill>
                <a:srgbClr val="FEB947"/>
              </a:solidFill>
              <a:ln w="9525" cap="flat" cmpd="sng">
                <a:noFill/>
                <a:prstDash val="solid"/>
                <a:round/>
              </a:ln>
            </p:spPr>
            <p:txBody>
              <a:bodyPr rtlCol="0" anchor="ctr"/>
              <a:lstStyle/>
              <a:p>
                <a:pPr algn="ctr"/>
              </a:p>
            </p:txBody>
          </p:sp>
          <p:sp>
            <p:nvSpPr>
              <p:cNvPr id="1473" name="曲线"/>
              <p:cNvSpPr/>
              <p:nvPr/>
            </p:nvSpPr>
            <p:spPr>
              <a:xfrm>
                <a:off x="8426260" y="1687077"/>
                <a:ext cx="155188" cy="179756"/>
              </a:xfrm>
              <a:custGeom>
                <a:avLst/>
                <a:gdLst>
                  <a:gd name="T1" fmla="*/ 0 w 21600"/>
                  <a:gd name="T2" fmla="*/ 0 h 21600"/>
                  <a:gd name="T3" fmla="*/ 21600 w 21600"/>
                  <a:gd name="T4" fmla="*/ 21600 h 21600"/>
                </a:gdLst>
                <a:ahLst/>
                <a:cxnLst/>
                <a:rect l="T1" t="T2" r="T3" b="T4"/>
                <a:pathLst>
                  <a:path w="21600" h="21600">
                    <a:moveTo>
                      <a:pt x="12620" y="762"/>
                    </a:moveTo>
                    <a:cubicBezTo>
                      <a:pt x="970" y="9148"/>
                      <a:pt x="970" y="9148"/>
                      <a:pt x="970" y="9148"/>
                    </a:cubicBezTo>
                    <a:cubicBezTo>
                      <a:pt x="242" y="9656"/>
                      <a:pt x="0" y="10672"/>
                      <a:pt x="728" y="11435"/>
                    </a:cubicBezTo>
                    <a:cubicBezTo>
                      <a:pt x="6795" y="20837"/>
                      <a:pt x="6795" y="20837"/>
                      <a:pt x="6795" y="20837"/>
                    </a:cubicBezTo>
                    <a:cubicBezTo>
                      <a:pt x="7280" y="21600"/>
                      <a:pt x="8251" y="21600"/>
                      <a:pt x="8979" y="21091"/>
                    </a:cubicBezTo>
                    <a:cubicBezTo>
                      <a:pt x="20629" y="12705"/>
                      <a:pt x="20629" y="12705"/>
                      <a:pt x="20629" y="12705"/>
                    </a:cubicBezTo>
                    <a:cubicBezTo>
                      <a:pt x="21357" y="12197"/>
                      <a:pt x="21600" y="11181"/>
                      <a:pt x="21114" y="10418"/>
                    </a:cubicBezTo>
                    <a:cubicBezTo>
                      <a:pt x="14804" y="1016"/>
                      <a:pt x="14804" y="1016"/>
                      <a:pt x="14804" y="1016"/>
                    </a:cubicBezTo>
                    <a:cubicBezTo>
                      <a:pt x="14319" y="254"/>
                      <a:pt x="13348" y="0"/>
                      <a:pt x="12620" y="762"/>
                    </a:cubicBezTo>
                    <a:close/>
                    <a:moveTo>
                      <a:pt x="9222" y="12197"/>
                    </a:moveTo>
                    <a:cubicBezTo>
                      <a:pt x="7523" y="18042"/>
                      <a:pt x="7523" y="18042"/>
                      <a:pt x="7523" y="18042"/>
                    </a:cubicBezTo>
                    <a:cubicBezTo>
                      <a:pt x="2669" y="10672"/>
                      <a:pt x="2669" y="10672"/>
                      <a:pt x="2669" y="10672"/>
                    </a:cubicBezTo>
                    <a:lnTo>
                      <a:pt x="9222" y="12197"/>
                    </a:lnTo>
                    <a:close/>
                    <a:moveTo>
                      <a:pt x="3397" y="10164"/>
                    </a:moveTo>
                    <a:cubicBezTo>
                      <a:pt x="12620" y="3303"/>
                      <a:pt x="12620" y="3303"/>
                      <a:pt x="12620" y="3303"/>
                    </a:cubicBezTo>
                    <a:cubicBezTo>
                      <a:pt x="10435" y="10418"/>
                      <a:pt x="10435" y="10418"/>
                      <a:pt x="10435" y="10418"/>
                    </a:cubicBezTo>
                    <a:lnTo>
                      <a:pt x="3397" y="10164"/>
                    </a:lnTo>
                    <a:close/>
                    <a:moveTo>
                      <a:pt x="9465" y="12197"/>
                    </a:moveTo>
                    <a:cubicBezTo>
                      <a:pt x="12134" y="12705"/>
                      <a:pt x="12134" y="12705"/>
                      <a:pt x="12134" y="12705"/>
                    </a:cubicBezTo>
                    <a:cubicBezTo>
                      <a:pt x="12377" y="10164"/>
                      <a:pt x="12377" y="10164"/>
                      <a:pt x="12377" y="10164"/>
                    </a:cubicBezTo>
                    <a:cubicBezTo>
                      <a:pt x="17959" y="11943"/>
                      <a:pt x="17959" y="11943"/>
                      <a:pt x="17959" y="11943"/>
                    </a:cubicBezTo>
                    <a:cubicBezTo>
                      <a:pt x="9222" y="18296"/>
                      <a:pt x="9222" y="18296"/>
                      <a:pt x="9222" y="18296"/>
                    </a:cubicBezTo>
                    <a:lnTo>
                      <a:pt x="9465" y="12197"/>
                    </a:lnTo>
                    <a:close/>
                    <a:moveTo>
                      <a:pt x="12377" y="9910"/>
                    </a:moveTo>
                    <a:cubicBezTo>
                      <a:pt x="13348" y="2795"/>
                      <a:pt x="13348" y="2795"/>
                      <a:pt x="13348" y="2795"/>
                    </a:cubicBezTo>
                    <a:cubicBezTo>
                      <a:pt x="18202" y="10164"/>
                      <a:pt x="18202" y="10164"/>
                      <a:pt x="18202" y="10164"/>
                    </a:cubicBezTo>
                    <a:lnTo>
                      <a:pt x="12377" y="9910"/>
                    </a:lnTo>
                    <a:close/>
                  </a:path>
                </a:pathLst>
              </a:custGeom>
              <a:solidFill>
                <a:srgbClr val="FEB947"/>
              </a:solidFill>
              <a:ln w="9525" cap="flat" cmpd="sng">
                <a:noFill/>
                <a:prstDash val="solid"/>
                <a:round/>
              </a:ln>
            </p:spPr>
            <p:txBody>
              <a:bodyPr rtlCol="0" anchor="ctr"/>
              <a:lstStyle/>
              <a:p>
                <a:pPr algn="ctr"/>
              </a:p>
            </p:txBody>
          </p:sp>
          <p:sp>
            <p:nvSpPr>
              <p:cNvPr id="1474" name="曲线"/>
              <p:cNvSpPr/>
              <p:nvPr/>
            </p:nvSpPr>
            <p:spPr>
              <a:xfrm>
                <a:off x="8365672" y="1583620"/>
                <a:ext cx="117985" cy="146132"/>
              </a:xfrm>
              <a:custGeom>
                <a:avLst/>
                <a:gdLst>
                  <a:gd name="T1" fmla="*/ 0 w 21600"/>
                  <a:gd name="T2" fmla="*/ 0 h 21600"/>
                  <a:gd name="T3" fmla="*/ 21600 w 21600"/>
                  <a:gd name="T4" fmla="*/ 21600 h 21600"/>
                </a:gdLst>
                <a:ahLst/>
                <a:cxnLst/>
                <a:rect l="T1" t="T2" r="T3" b="T4"/>
                <a:pathLst>
                  <a:path w="21600" h="21600">
                    <a:moveTo>
                      <a:pt x="10800" y="0"/>
                    </a:moveTo>
                    <a:cubicBezTo>
                      <a:pt x="4764" y="0"/>
                      <a:pt x="0" y="5008"/>
                      <a:pt x="0" y="10956"/>
                    </a:cubicBezTo>
                    <a:cubicBezTo>
                      <a:pt x="0" y="16591"/>
                      <a:pt x="4764" y="21600"/>
                      <a:pt x="10800" y="21600"/>
                    </a:cubicBezTo>
                    <a:cubicBezTo>
                      <a:pt x="16835" y="21600"/>
                      <a:pt x="21600" y="16591"/>
                      <a:pt x="21600" y="10956"/>
                    </a:cubicBezTo>
                    <a:cubicBezTo>
                      <a:pt x="21600" y="5008"/>
                      <a:pt x="16835" y="0"/>
                      <a:pt x="10800" y="0"/>
                    </a:cubicBezTo>
                    <a:close/>
                    <a:moveTo>
                      <a:pt x="10800" y="19408"/>
                    </a:moveTo>
                    <a:cubicBezTo>
                      <a:pt x="6035" y="19408"/>
                      <a:pt x="2223" y="15652"/>
                      <a:pt x="2223" y="10956"/>
                    </a:cubicBezTo>
                    <a:cubicBezTo>
                      <a:pt x="2223" y="5947"/>
                      <a:pt x="6035" y="2191"/>
                      <a:pt x="10800" y="2191"/>
                    </a:cubicBezTo>
                    <a:cubicBezTo>
                      <a:pt x="15882" y="2191"/>
                      <a:pt x="19694" y="5947"/>
                      <a:pt x="19694" y="10956"/>
                    </a:cubicBezTo>
                    <a:cubicBezTo>
                      <a:pt x="19694" y="15652"/>
                      <a:pt x="15882" y="19408"/>
                      <a:pt x="10800" y="19408"/>
                    </a:cubicBezTo>
                    <a:close/>
                    <a:moveTo>
                      <a:pt x="6988" y="7513"/>
                    </a:moveTo>
                    <a:cubicBezTo>
                      <a:pt x="11435" y="10956"/>
                      <a:pt x="11435" y="10956"/>
                      <a:pt x="11435" y="10956"/>
                    </a:cubicBezTo>
                    <a:cubicBezTo>
                      <a:pt x="6988" y="14086"/>
                      <a:pt x="6988" y="14086"/>
                      <a:pt x="6988" y="14086"/>
                    </a:cubicBezTo>
                    <a:lnTo>
                      <a:pt x="6988" y="7513"/>
                    </a:lnTo>
                    <a:close/>
                    <a:moveTo>
                      <a:pt x="12388" y="7513"/>
                    </a:moveTo>
                    <a:cubicBezTo>
                      <a:pt x="17152" y="10956"/>
                      <a:pt x="17152" y="10956"/>
                      <a:pt x="17152" y="10956"/>
                    </a:cubicBezTo>
                    <a:cubicBezTo>
                      <a:pt x="12388" y="14086"/>
                      <a:pt x="12388" y="14086"/>
                      <a:pt x="12388" y="14086"/>
                    </a:cubicBezTo>
                    <a:lnTo>
                      <a:pt x="12388" y="7513"/>
                    </a:lnTo>
                    <a:close/>
                  </a:path>
                </a:pathLst>
              </a:custGeom>
              <a:solidFill>
                <a:srgbClr val="FEB947"/>
              </a:solidFill>
              <a:ln w="9525" cap="flat" cmpd="sng">
                <a:noFill/>
                <a:prstDash val="solid"/>
                <a:round/>
              </a:ln>
            </p:spPr>
            <p:txBody>
              <a:bodyPr rtlCol="0" anchor="ctr"/>
              <a:lstStyle/>
              <a:p>
                <a:pPr algn="ctr"/>
              </a:p>
            </p:txBody>
          </p:sp>
          <p:sp>
            <p:nvSpPr>
              <p:cNvPr id="1475" name="曲线"/>
              <p:cNvSpPr/>
              <p:nvPr/>
            </p:nvSpPr>
            <p:spPr>
              <a:xfrm>
                <a:off x="8419882" y="1892698"/>
                <a:ext cx="93537" cy="130614"/>
              </a:xfrm>
              <a:custGeom>
                <a:avLst/>
                <a:gdLst>
                  <a:gd name="T1" fmla="*/ 0 w 21600"/>
                  <a:gd name="T2" fmla="*/ 0 h 21600"/>
                  <a:gd name="T3" fmla="*/ 21600 w 21600"/>
                  <a:gd name="T4" fmla="*/ 21600 h 21600"/>
                </a:gdLst>
                <a:ahLst/>
                <a:cxnLst/>
                <a:rect l="T1" t="T2" r="T3" b="T4"/>
                <a:pathLst>
                  <a:path w="21600" h="21600">
                    <a:moveTo>
                      <a:pt x="19999" y="4180"/>
                    </a:moveTo>
                    <a:cubicBezTo>
                      <a:pt x="16799" y="1741"/>
                      <a:pt x="16799" y="1741"/>
                      <a:pt x="16799" y="1741"/>
                    </a:cubicBezTo>
                    <a:cubicBezTo>
                      <a:pt x="16000" y="696"/>
                      <a:pt x="14399" y="0"/>
                      <a:pt x="13199" y="0"/>
                    </a:cubicBezTo>
                    <a:cubicBezTo>
                      <a:pt x="2399" y="0"/>
                      <a:pt x="2399" y="0"/>
                      <a:pt x="2399" y="0"/>
                    </a:cubicBezTo>
                    <a:cubicBezTo>
                      <a:pt x="1199" y="0"/>
                      <a:pt x="0" y="1045"/>
                      <a:pt x="0" y="2090"/>
                    </a:cubicBezTo>
                    <a:cubicBezTo>
                      <a:pt x="0" y="19509"/>
                      <a:pt x="0" y="19509"/>
                      <a:pt x="0" y="19509"/>
                    </a:cubicBezTo>
                    <a:cubicBezTo>
                      <a:pt x="0" y="20554"/>
                      <a:pt x="1199" y="21600"/>
                      <a:pt x="2399" y="21600"/>
                    </a:cubicBezTo>
                    <a:cubicBezTo>
                      <a:pt x="19200" y="21600"/>
                      <a:pt x="19200" y="21600"/>
                      <a:pt x="19200" y="21600"/>
                    </a:cubicBezTo>
                    <a:cubicBezTo>
                      <a:pt x="20400" y="21600"/>
                      <a:pt x="21600" y="20554"/>
                      <a:pt x="21600" y="19509"/>
                    </a:cubicBezTo>
                    <a:cubicBezTo>
                      <a:pt x="21600" y="7316"/>
                      <a:pt x="21600" y="7316"/>
                      <a:pt x="21600" y="7316"/>
                    </a:cubicBezTo>
                    <a:cubicBezTo>
                      <a:pt x="21600" y="6270"/>
                      <a:pt x="20800" y="4877"/>
                      <a:pt x="19999" y="4180"/>
                    </a:cubicBezTo>
                    <a:close/>
                    <a:moveTo>
                      <a:pt x="14000" y="3135"/>
                    </a:moveTo>
                    <a:cubicBezTo>
                      <a:pt x="14000" y="3135"/>
                      <a:pt x="14000" y="3135"/>
                      <a:pt x="14000" y="3135"/>
                    </a:cubicBezTo>
                    <a:cubicBezTo>
                      <a:pt x="14399" y="3135"/>
                      <a:pt x="14799" y="3483"/>
                      <a:pt x="14799" y="3483"/>
                    </a:cubicBezTo>
                    <a:cubicBezTo>
                      <a:pt x="17600" y="5922"/>
                      <a:pt x="17600" y="5922"/>
                      <a:pt x="17600" y="5922"/>
                    </a:cubicBezTo>
                    <a:cubicBezTo>
                      <a:pt x="18000" y="5922"/>
                      <a:pt x="18000" y="6270"/>
                      <a:pt x="18000" y="6619"/>
                    </a:cubicBezTo>
                    <a:cubicBezTo>
                      <a:pt x="18399" y="6619"/>
                      <a:pt x="18399" y="6619"/>
                      <a:pt x="18399" y="6967"/>
                    </a:cubicBezTo>
                    <a:cubicBezTo>
                      <a:pt x="14000" y="6967"/>
                      <a:pt x="14000" y="6967"/>
                      <a:pt x="14000" y="6967"/>
                    </a:cubicBezTo>
                    <a:lnTo>
                      <a:pt x="14000" y="3135"/>
                    </a:lnTo>
                    <a:close/>
                    <a:moveTo>
                      <a:pt x="18399" y="18812"/>
                    </a:moveTo>
                    <a:cubicBezTo>
                      <a:pt x="3200" y="18812"/>
                      <a:pt x="3200" y="18812"/>
                      <a:pt x="3200" y="18812"/>
                    </a:cubicBezTo>
                    <a:cubicBezTo>
                      <a:pt x="3200" y="2787"/>
                      <a:pt x="3200" y="2787"/>
                      <a:pt x="3200" y="2787"/>
                    </a:cubicBezTo>
                    <a:cubicBezTo>
                      <a:pt x="12400" y="2787"/>
                      <a:pt x="12400" y="2787"/>
                      <a:pt x="12400" y="2787"/>
                    </a:cubicBezTo>
                    <a:cubicBezTo>
                      <a:pt x="12400" y="8012"/>
                      <a:pt x="12400" y="8012"/>
                      <a:pt x="12400" y="8012"/>
                    </a:cubicBezTo>
                    <a:cubicBezTo>
                      <a:pt x="18399" y="8012"/>
                      <a:pt x="18399" y="8012"/>
                      <a:pt x="18399" y="8012"/>
                    </a:cubicBezTo>
                    <a:lnTo>
                      <a:pt x="18399" y="18812"/>
                    </a:lnTo>
                    <a:close/>
                  </a:path>
                </a:pathLst>
              </a:custGeom>
              <a:solidFill>
                <a:srgbClr val="FEB947"/>
              </a:solidFill>
              <a:ln w="9525" cap="flat" cmpd="sng">
                <a:noFill/>
                <a:prstDash val="solid"/>
                <a:round/>
              </a:ln>
            </p:spPr>
            <p:txBody>
              <a:bodyPr rtlCol="0" anchor="ctr"/>
              <a:lstStyle/>
              <a:p>
                <a:pPr algn="ctr"/>
              </a:p>
            </p:txBody>
          </p:sp>
          <p:sp>
            <p:nvSpPr>
              <p:cNvPr id="1476" name="曲线"/>
              <p:cNvSpPr/>
              <p:nvPr/>
            </p:nvSpPr>
            <p:spPr>
              <a:xfrm>
                <a:off x="8412442" y="2285836"/>
                <a:ext cx="152000" cy="196568"/>
              </a:xfrm>
              <a:custGeom>
                <a:avLst/>
                <a:gdLst>
                  <a:gd name="T1" fmla="*/ 0 w 21600"/>
                  <a:gd name="T2" fmla="*/ 0 h 21600"/>
                  <a:gd name="T3" fmla="*/ 21600 w 21600"/>
                  <a:gd name="T4" fmla="*/ 21600 h 21600"/>
                </a:gdLst>
                <a:ahLst/>
                <a:cxnLst/>
                <a:rect l="T1" t="T2" r="T3" b="T4"/>
                <a:pathLst>
                  <a:path w="21600" h="21600">
                    <a:moveTo>
                      <a:pt x="19365" y="0"/>
                    </a:moveTo>
                    <a:cubicBezTo>
                      <a:pt x="2234" y="0"/>
                      <a:pt x="2234" y="0"/>
                      <a:pt x="2234" y="0"/>
                    </a:cubicBezTo>
                    <a:cubicBezTo>
                      <a:pt x="993" y="0"/>
                      <a:pt x="0" y="929"/>
                      <a:pt x="0" y="2090"/>
                    </a:cubicBezTo>
                    <a:cubicBezTo>
                      <a:pt x="0" y="19509"/>
                      <a:pt x="0" y="19509"/>
                      <a:pt x="0" y="19509"/>
                    </a:cubicBezTo>
                    <a:cubicBezTo>
                      <a:pt x="0" y="20670"/>
                      <a:pt x="993" y="21600"/>
                      <a:pt x="2234" y="21600"/>
                    </a:cubicBezTo>
                    <a:cubicBezTo>
                      <a:pt x="19365" y="21600"/>
                      <a:pt x="19365" y="21600"/>
                      <a:pt x="19365" y="21600"/>
                    </a:cubicBezTo>
                    <a:cubicBezTo>
                      <a:pt x="20606" y="21600"/>
                      <a:pt x="21600" y="20670"/>
                      <a:pt x="21600" y="19509"/>
                    </a:cubicBezTo>
                    <a:cubicBezTo>
                      <a:pt x="21600" y="2090"/>
                      <a:pt x="21600" y="2090"/>
                      <a:pt x="21600" y="2090"/>
                    </a:cubicBezTo>
                    <a:cubicBezTo>
                      <a:pt x="21600" y="929"/>
                      <a:pt x="20606" y="0"/>
                      <a:pt x="19365" y="0"/>
                    </a:cubicBezTo>
                    <a:close/>
                    <a:moveTo>
                      <a:pt x="18620" y="18812"/>
                    </a:moveTo>
                    <a:cubicBezTo>
                      <a:pt x="2979" y="18812"/>
                      <a:pt x="2979" y="18812"/>
                      <a:pt x="2979" y="18812"/>
                    </a:cubicBezTo>
                    <a:cubicBezTo>
                      <a:pt x="2979" y="2787"/>
                      <a:pt x="2979" y="2787"/>
                      <a:pt x="2979" y="2787"/>
                    </a:cubicBezTo>
                    <a:cubicBezTo>
                      <a:pt x="18620" y="2787"/>
                      <a:pt x="18620" y="2787"/>
                      <a:pt x="18620" y="2787"/>
                    </a:cubicBezTo>
                    <a:lnTo>
                      <a:pt x="18620" y="18812"/>
                    </a:lnTo>
                    <a:close/>
                    <a:moveTo>
                      <a:pt x="5710" y="9522"/>
                    </a:moveTo>
                    <a:cubicBezTo>
                      <a:pt x="15889" y="9522"/>
                      <a:pt x="15889" y="9522"/>
                      <a:pt x="15889" y="9522"/>
                    </a:cubicBezTo>
                    <a:cubicBezTo>
                      <a:pt x="15889" y="10683"/>
                      <a:pt x="15889" y="10683"/>
                      <a:pt x="15889" y="10683"/>
                    </a:cubicBezTo>
                    <a:cubicBezTo>
                      <a:pt x="5710" y="10683"/>
                      <a:pt x="5710" y="10683"/>
                      <a:pt x="5710" y="10683"/>
                    </a:cubicBezTo>
                    <a:lnTo>
                      <a:pt x="5710" y="9522"/>
                    </a:lnTo>
                    <a:close/>
                    <a:moveTo>
                      <a:pt x="5710" y="12077"/>
                    </a:moveTo>
                    <a:cubicBezTo>
                      <a:pt x="15889" y="12077"/>
                      <a:pt x="15889" y="12077"/>
                      <a:pt x="15889" y="12077"/>
                    </a:cubicBezTo>
                    <a:cubicBezTo>
                      <a:pt x="15889" y="13470"/>
                      <a:pt x="15889" y="13470"/>
                      <a:pt x="15889" y="13470"/>
                    </a:cubicBezTo>
                    <a:cubicBezTo>
                      <a:pt x="5710" y="13470"/>
                      <a:pt x="5710" y="13470"/>
                      <a:pt x="5710" y="13470"/>
                    </a:cubicBezTo>
                    <a:lnTo>
                      <a:pt x="5710" y="12077"/>
                    </a:lnTo>
                    <a:close/>
                    <a:moveTo>
                      <a:pt x="5710" y="14864"/>
                    </a:moveTo>
                    <a:cubicBezTo>
                      <a:pt x="15889" y="14864"/>
                      <a:pt x="15889" y="14864"/>
                      <a:pt x="15889" y="14864"/>
                    </a:cubicBezTo>
                    <a:cubicBezTo>
                      <a:pt x="15889" y="16025"/>
                      <a:pt x="15889" y="16025"/>
                      <a:pt x="15889" y="16025"/>
                    </a:cubicBezTo>
                    <a:cubicBezTo>
                      <a:pt x="5710" y="16025"/>
                      <a:pt x="5710" y="16025"/>
                      <a:pt x="5710" y="16025"/>
                    </a:cubicBezTo>
                    <a:lnTo>
                      <a:pt x="5710" y="14864"/>
                    </a:lnTo>
                    <a:close/>
                    <a:moveTo>
                      <a:pt x="5710" y="6735"/>
                    </a:moveTo>
                    <a:cubicBezTo>
                      <a:pt x="15889" y="6735"/>
                      <a:pt x="15889" y="6735"/>
                      <a:pt x="15889" y="6735"/>
                    </a:cubicBezTo>
                    <a:cubicBezTo>
                      <a:pt x="15889" y="8129"/>
                      <a:pt x="15889" y="8129"/>
                      <a:pt x="15889" y="8129"/>
                    </a:cubicBezTo>
                    <a:cubicBezTo>
                      <a:pt x="5710" y="8129"/>
                      <a:pt x="5710" y="8129"/>
                      <a:pt x="5710" y="8129"/>
                    </a:cubicBezTo>
                    <a:lnTo>
                      <a:pt x="5710" y="6735"/>
                    </a:lnTo>
                    <a:close/>
                  </a:path>
                </a:pathLst>
              </a:custGeom>
              <a:solidFill>
                <a:srgbClr val="FEB947"/>
              </a:solidFill>
              <a:ln w="9525" cap="flat" cmpd="sng">
                <a:noFill/>
                <a:prstDash val="solid"/>
                <a:round/>
              </a:ln>
            </p:spPr>
            <p:txBody>
              <a:bodyPr rtlCol="0" anchor="ctr"/>
              <a:lstStyle/>
              <a:p>
                <a:pPr algn="ctr"/>
              </a:p>
            </p:txBody>
          </p:sp>
          <p:sp>
            <p:nvSpPr>
              <p:cNvPr id="1477" name="曲线"/>
              <p:cNvSpPr/>
              <p:nvPr/>
            </p:nvSpPr>
            <p:spPr>
              <a:xfrm>
                <a:off x="8384805" y="2519908"/>
                <a:ext cx="142433" cy="130614"/>
              </a:xfrm>
              <a:custGeom>
                <a:avLst/>
                <a:gdLst>
                  <a:gd name="T1" fmla="*/ 0 w 21600"/>
                  <a:gd name="T2" fmla="*/ 0 h 21600"/>
                  <a:gd name="T3" fmla="*/ 21600 w 21600"/>
                  <a:gd name="T4" fmla="*/ 21600 h 21600"/>
                </a:gdLst>
                <a:ahLst/>
                <a:cxnLst/>
                <a:rect l="T1" t="T2" r="T3" b="T4"/>
                <a:pathLst>
                  <a:path w="21600" h="21600">
                    <a:moveTo>
                      <a:pt x="0" y="0"/>
                    </a:moveTo>
                    <a:lnTo>
                      <a:pt x="0" y="21600"/>
                    </a:lnTo>
                    <a:lnTo>
                      <a:pt x="21600" y="21600"/>
                    </a:lnTo>
                    <a:lnTo>
                      <a:pt x="21600" y="0"/>
                    </a:lnTo>
                    <a:lnTo>
                      <a:pt x="0" y="0"/>
                    </a:lnTo>
                    <a:close/>
                    <a:moveTo>
                      <a:pt x="4029" y="19889"/>
                    </a:moveTo>
                    <a:lnTo>
                      <a:pt x="1289" y="19889"/>
                    </a:lnTo>
                    <a:lnTo>
                      <a:pt x="1289" y="16467"/>
                    </a:lnTo>
                    <a:lnTo>
                      <a:pt x="4029" y="16467"/>
                    </a:lnTo>
                    <a:lnTo>
                      <a:pt x="4029" y="19889"/>
                    </a:lnTo>
                    <a:close/>
                    <a:moveTo>
                      <a:pt x="4029" y="12617"/>
                    </a:moveTo>
                    <a:lnTo>
                      <a:pt x="1289" y="12617"/>
                    </a:lnTo>
                    <a:lnTo>
                      <a:pt x="1289" y="9196"/>
                    </a:lnTo>
                    <a:lnTo>
                      <a:pt x="4029" y="9196"/>
                    </a:lnTo>
                    <a:lnTo>
                      <a:pt x="4029" y="12617"/>
                    </a:lnTo>
                    <a:close/>
                    <a:moveTo>
                      <a:pt x="4029" y="5560"/>
                    </a:moveTo>
                    <a:lnTo>
                      <a:pt x="1289" y="5560"/>
                    </a:lnTo>
                    <a:lnTo>
                      <a:pt x="1289" y="1710"/>
                    </a:lnTo>
                    <a:lnTo>
                      <a:pt x="4029" y="1710"/>
                    </a:lnTo>
                    <a:lnTo>
                      <a:pt x="4029" y="5560"/>
                    </a:lnTo>
                    <a:close/>
                    <a:moveTo>
                      <a:pt x="16441" y="19889"/>
                    </a:moveTo>
                    <a:lnTo>
                      <a:pt x="5641" y="19889"/>
                    </a:lnTo>
                    <a:lnTo>
                      <a:pt x="5641" y="1710"/>
                    </a:lnTo>
                    <a:lnTo>
                      <a:pt x="16441" y="1710"/>
                    </a:lnTo>
                    <a:lnTo>
                      <a:pt x="16441" y="19889"/>
                    </a:lnTo>
                    <a:close/>
                    <a:moveTo>
                      <a:pt x="20310" y="19889"/>
                    </a:moveTo>
                    <a:lnTo>
                      <a:pt x="17731" y="19889"/>
                    </a:lnTo>
                    <a:lnTo>
                      <a:pt x="17731" y="16467"/>
                    </a:lnTo>
                    <a:lnTo>
                      <a:pt x="20310" y="16467"/>
                    </a:lnTo>
                    <a:lnTo>
                      <a:pt x="20310" y="19889"/>
                    </a:lnTo>
                    <a:close/>
                    <a:moveTo>
                      <a:pt x="20310" y="12617"/>
                    </a:moveTo>
                    <a:lnTo>
                      <a:pt x="17731" y="12617"/>
                    </a:lnTo>
                    <a:lnTo>
                      <a:pt x="17731" y="9196"/>
                    </a:lnTo>
                    <a:lnTo>
                      <a:pt x="20310" y="9196"/>
                    </a:lnTo>
                    <a:lnTo>
                      <a:pt x="20310" y="12617"/>
                    </a:lnTo>
                    <a:close/>
                    <a:moveTo>
                      <a:pt x="20310" y="5560"/>
                    </a:moveTo>
                    <a:lnTo>
                      <a:pt x="17731" y="5560"/>
                    </a:lnTo>
                    <a:lnTo>
                      <a:pt x="17731" y="1710"/>
                    </a:lnTo>
                    <a:lnTo>
                      <a:pt x="20310" y="1710"/>
                    </a:lnTo>
                    <a:lnTo>
                      <a:pt x="20310" y="5560"/>
                    </a:lnTo>
                    <a:close/>
                    <a:moveTo>
                      <a:pt x="8220" y="5560"/>
                    </a:moveTo>
                    <a:lnTo>
                      <a:pt x="8220" y="16467"/>
                    </a:lnTo>
                    <a:lnTo>
                      <a:pt x="13540" y="10906"/>
                    </a:lnTo>
                    <a:lnTo>
                      <a:pt x="8220" y="5560"/>
                    </a:lnTo>
                    <a:close/>
                  </a:path>
                </a:pathLst>
              </a:custGeom>
              <a:solidFill>
                <a:srgbClr val="FEB947"/>
              </a:solidFill>
              <a:ln w="9525" cap="flat" cmpd="sng">
                <a:noFill/>
                <a:prstDash val="solid"/>
                <a:round/>
              </a:ln>
            </p:spPr>
            <p:txBody>
              <a:bodyPr rtlCol="0" anchor="ctr"/>
              <a:lstStyle/>
              <a:p>
                <a:pPr algn="ctr"/>
              </a:p>
            </p:txBody>
          </p:sp>
          <p:sp>
            <p:nvSpPr>
              <p:cNvPr id="1478" name="曲线"/>
              <p:cNvSpPr/>
              <p:nvPr/>
            </p:nvSpPr>
            <p:spPr>
              <a:xfrm>
                <a:off x="8548495" y="2482403"/>
                <a:ext cx="85034" cy="96990"/>
              </a:xfrm>
              <a:custGeom>
                <a:avLst/>
                <a:gdLst>
                  <a:gd name="T1" fmla="*/ 0 w 21600"/>
                  <a:gd name="T2" fmla="*/ 0 h 21600"/>
                  <a:gd name="T3" fmla="*/ 21600 w 21600"/>
                  <a:gd name="T4" fmla="*/ 21600 h 21600"/>
                </a:gdLst>
                <a:ahLst/>
                <a:cxnLst/>
                <a:rect l="T1" t="T2" r="T3" b="T4"/>
                <a:pathLst>
                  <a:path w="21600" h="21600">
                    <a:moveTo>
                      <a:pt x="21600" y="8352"/>
                    </a:moveTo>
                    <a:lnTo>
                      <a:pt x="14040" y="6912"/>
                    </a:lnTo>
                    <a:lnTo>
                      <a:pt x="11069" y="0"/>
                    </a:lnTo>
                    <a:lnTo>
                      <a:pt x="7559" y="6912"/>
                    </a:lnTo>
                    <a:lnTo>
                      <a:pt x="0" y="8352"/>
                    </a:lnTo>
                    <a:lnTo>
                      <a:pt x="5129" y="14111"/>
                    </a:lnTo>
                    <a:lnTo>
                      <a:pt x="4049" y="21600"/>
                    </a:lnTo>
                    <a:lnTo>
                      <a:pt x="11069" y="17856"/>
                    </a:lnTo>
                    <a:lnTo>
                      <a:pt x="17550" y="21600"/>
                    </a:lnTo>
                    <a:lnTo>
                      <a:pt x="16199" y="14111"/>
                    </a:lnTo>
                    <a:lnTo>
                      <a:pt x="21600" y="8352"/>
                    </a:lnTo>
                    <a:close/>
                    <a:moveTo>
                      <a:pt x="11069" y="16415"/>
                    </a:moveTo>
                    <a:lnTo>
                      <a:pt x="6209" y="18719"/>
                    </a:lnTo>
                    <a:lnTo>
                      <a:pt x="7020" y="12959"/>
                    </a:lnTo>
                    <a:lnTo>
                      <a:pt x="2970" y="9216"/>
                    </a:lnTo>
                    <a:lnTo>
                      <a:pt x="8370" y="8352"/>
                    </a:lnTo>
                    <a:lnTo>
                      <a:pt x="11069" y="3167"/>
                    </a:lnTo>
                    <a:lnTo>
                      <a:pt x="13229" y="8352"/>
                    </a:lnTo>
                    <a:lnTo>
                      <a:pt x="18359" y="9216"/>
                    </a:lnTo>
                    <a:lnTo>
                      <a:pt x="14579" y="12959"/>
                    </a:lnTo>
                    <a:lnTo>
                      <a:pt x="15390" y="18719"/>
                    </a:lnTo>
                    <a:lnTo>
                      <a:pt x="11069" y="16415"/>
                    </a:lnTo>
                    <a:close/>
                  </a:path>
                </a:pathLst>
              </a:custGeom>
              <a:solidFill>
                <a:srgbClr val="FEB947"/>
              </a:solidFill>
              <a:ln w="9525" cap="flat" cmpd="sng">
                <a:noFill/>
                <a:prstDash val="solid"/>
                <a:round/>
              </a:ln>
            </p:spPr>
            <p:txBody>
              <a:bodyPr rtlCol="0" anchor="ctr"/>
              <a:lstStyle/>
              <a:p>
                <a:pPr algn="ctr"/>
              </a:p>
            </p:txBody>
          </p:sp>
          <p:sp>
            <p:nvSpPr>
              <p:cNvPr id="1479" name="曲线"/>
              <p:cNvSpPr/>
              <p:nvPr/>
            </p:nvSpPr>
            <p:spPr>
              <a:xfrm>
                <a:off x="8268945" y="1490509"/>
                <a:ext cx="104167" cy="137080"/>
              </a:xfrm>
              <a:custGeom>
                <a:avLst/>
                <a:gdLst>
                  <a:gd name="T1" fmla="*/ 0 w 21600"/>
                  <a:gd name="T2" fmla="*/ 0 h 21600"/>
                  <a:gd name="T3" fmla="*/ 21600 w 21600"/>
                  <a:gd name="T4" fmla="*/ 21600 h 21600"/>
                </a:gdLst>
                <a:ahLst/>
                <a:cxnLst/>
                <a:rect l="T1" t="T2" r="T3" b="T4"/>
                <a:pathLst>
                  <a:path w="21600" h="21600">
                    <a:moveTo>
                      <a:pt x="17279" y="3655"/>
                    </a:moveTo>
                    <a:cubicBezTo>
                      <a:pt x="19079" y="3655"/>
                      <a:pt x="20879" y="2658"/>
                      <a:pt x="21600" y="1993"/>
                    </a:cubicBezTo>
                    <a:cubicBezTo>
                      <a:pt x="21600" y="14621"/>
                      <a:pt x="21600" y="14621"/>
                      <a:pt x="21600" y="14621"/>
                    </a:cubicBezTo>
                    <a:cubicBezTo>
                      <a:pt x="20879" y="15286"/>
                      <a:pt x="19079" y="15950"/>
                      <a:pt x="17279" y="15950"/>
                    </a:cubicBezTo>
                    <a:cubicBezTo>
                      <a:pt x="15479" y="15950"/>
                      <a:pt x="14040" y="15618"/>
                      <a:pt x="12960" y="14953"/>
                    </a:cubicBezTo>
                    <a:cubicBezTo>
                      <a:pt x="11879" y="14289"/>
                      <a:pt x="10439" y="13624"/>
                      <a:pt x="8639" y="13624"/>
                    </a:cubicBezTo>
                    <a:cubicBezTo>
                      <a:pt x="6839" y="13624"/>
                      <a:pt x="5399" y="14621"/>
                      <a:pt x="4320" y="15286"/>
                    </a:cubicBezTo>
                    <a:cubicBezTo>
                      <a:pt x="4320" y="2658"/>
                      <a:pt x="4320" y="2658"/>
                      <a:pt x="4320" y="2658"/>
                    </a:cubicBezTo>
                    <a:cubicBezTo>
                      <a:pt x="5399" y="1993"/>
                      <a:pt x="6839" y="1329"/>
                      <a:pt x="8639" y="1329"/>
                    </a:cubicBezTo>
                    <a:cubicBezTo>
                      <a:pt x="10439" y="1329"/>
                      <a:pt x="11879" y="1661"/>
                      <a:pt x="12960" y="2326"/>
                    </a:cubicBezTo>
                    <a:cubicBezTo>
                      <a:pt x="14040" y="2990"/>
                      <a:pt x="15479" y="3655"/>
                      <a:pt x="17279" y="3655"/>
                    </a:cubicBezTo>
                    <a:close/>
                    <a:moveTo>
                      <a:pt x="1440" y="0"/>
                    </a:moveTo>
                    <a:cubicBezTo>
                      <a:pt x="2160" y="0"/>
                      <a:pt x="2880" y="332"/>
                      <a:pt x="2880" y="1329"/>
                    </a:cubicBezTo>
                    <a:cubicBezTo>
                      <a:pt x="2880" y="21599"/>
                      <a:pt x="2880" y="21599"/>
                      <a:pt x="2880" y="21599"/>
                    </a:cubicBezTo>
                    <a:cubicBezTo>
                      <a:pt x="0" y="21599"/>
                      <a:pt x="0" y="21599"/>
                      <a:pt x="0" y="21599"/>
                    </a:cubicBezTo>
                    <a:cubicBezTo>
                      <a:pt x="0" y="1329"/>
                      <a:pt x="0" y="1329"/>
                      <a:pt x="0" y="1329"/>
                    </a:cubicBezTo>
                    <a:cubicBezTo>
                      <a:pt x="0" y="332"/>
                      <a:pt x="360" y="0"/>
                      <a:pt x="1440" y="0"/>
                    </a:cubicBezTo>
                    <a:close/>
                  </a:path>
                </a:pathLst>
              </a:custGeom>
              <a:solidFill>
                <a:srgbClr val="FEB947"/>
              </a:solidFill>
              <a:ln w="9525" cap="flat" cmpd="sng">
                <a:noFill/>
                <a:prstDash val="solid"/>
                <a:round/>
              </a:ln>
            </p:spPr>
            <p:txBody>
              <a:bodyPr rtlCol="0" anchor="ctr"/>
              <a:lstStyle/>
              <a:p>
                <a:pPr algn="ctr"/>
              </a:p>
            </p:txBody>
          </p:sp>
          <p:sp>
            <p:nvSpPr>
              <p:cNvPr id="1480" name="曲线"/>
              <p:cNvSpPr/>
              <p:nvPr/>
            </p:nvSpPr>
            <p:spPr>
              <a:xfrm>
                <a:off x="8137141" y="1423261"/>
                <a:ext cx="110545" cy="137081"/>
              </a:xfrm>
              <a:custGeom>
                <a:avLst/>
                <a:gdLst>
                  <a:gd name="T1" fmla="*/ 0 w 21600"/>
                  <a:gd name="T2" fmla="*/ 0 h 21600"/>
                  <a:gd name="T3" fmla="*/ 21600 w 21600"/>
                  <a:gd name="T4" fmla="*/ 21600 h 21600"/>
                </a:gdLst>
                <a:ahLst/>
                <a:cxnLst/>
                <a:rect l="T1" t="T2" r="T3" b="T4"/>
                <a:pathLst>
                  <a:path w="21600" h="21600">
                    <a:moveTo>
                      <a:pt x="18225" y="0"/>
                    </a:moveTo>
                    <a:cubicBezTo>
                      <a:pt x="16537" y="0"/>
                      <a:pt x="14850" y="1661"/>
                      <a:pt x="14850" y="3655"/>
                    </a:cubicBezTo>
                    <a:cubicBezTo>
                      <a:pt x="14850" y="13624"/>
                      <a:pt x="14850" y="13624"/>
                      <a:pt x="14850" y="13624"/>
                    </a:cubicBezTo>
                    <a:cubicBezTo>
                      <a:pt x="17550" y="13624"/>
                      <a:pt x="17550" y="13624"/>
                      <a:pt x="17550" y="13624"/>
                    </a:cubicBezTo>
                    <a:cubicBezTo>
                      <a:pt x="17550" y="21600"/>
                      <a:pt x="17550" y="21600"/>
                      <a:pt x="17550" y="21600"/>
                    </a:cubicBezTo>
                    <a:cubicBezTo>
                      <a:pt x="21600" y="21600"/>
                      <a:pt x="21600" y="21600"/>
                      <a:pt x="21600" y="21600"/>
                    </a:cubicBezTo>
                    <a:cubicBezTo>
                      <a:pt x="21600" y="3655"/>
                      <a:pt x="21600" y="3655"/>
                      <a:pt x="21600" y="3655"/>
                    </a:cubicBezTo>
                    <a:cubicBezTo>
                      <a:pt x="21600" y="1661"/>
                      <a:pt x="20249" y="0"/>
                      <a:pt x="18225" y="0"/>
                    </a:cubicBezTo>
                    <a:close/>
                    <a:moveTo>
                      <a:pt x="8774" y="0"/>
                    </a:moveTo>
                    <a:cubicBezTo>
                      <a:pt x="8437" y="0"/>
                      <a:pt x="8100" y="332"/>
                      <a:pt x="8100" y="664"/>
                    </a:cubicBezTo>
                    <a:cubicBezTo>
                      <a:pt x="8100" y="5649"/>
                      <a:pt x="8100" y="5649"/>
                      <a:pt x="8100" y="5649"/>
                    </a:cubicBezTo>
                    <a:cubicBezTo>
                      <a:pt x="8100" y="5649"/>
                      <a:pt x="7762" y="5981"/>
                      <a:pt x="7424" y="5981"/>
                    </a:cubicBezTo>
                    <a:cubicBezTo>
                      <a:pt x="7087" y="5981"/>
                      <a:pt x="6749" y="5649"/>
                      <a:pt x="6749" y="5649"/>
                    </a:cubicBezTo>
                    <a:cubicBezTo>
                      <a:pt x="6749" y="664"/>
                      <a:pt x="6749" y="664"/>
                      <a:pt x="6749" y="664"/>
                    </a:cubicBezTo>
                    <a:cubicBezTo>
                      <a:pt x="6749" y="332"/>
                      <a:pt x="6412" y="0"/>
                      <a:pt x="6075" y="0"/>
                    </a:cubicBezTo>
                    <a:cubicBezTo>
                      <a:pt x="5737" y="0"/>
                      <a:pt x="5400" y="332"/>
                      <a:pt x="5400" y="664"/>
                    </a:cubicBezTo>
                    <a:cubicBezTo>
                      <a:pt x="5400" y="5649"/>
                      <a:pt x="5400" y="5649"/>
                      <a:pt x="5400" y="5649"/>
                    </a:cubicBezTo>
                    <a:cubicBezTo>
                      <a:pt x="5400" y="5649"/>
                      <a:pt x="5062" y="5981"/>
                      <a:pt x="4725" y="5981"/>
                    </a:cubicBezTo>
                    <a:cubicBezTo>
                      <a:pt x="4387" y="5981"/>
                      <a:pt x="4049" y="5649"/>
                      <a:pt x="4049" y="5649"/>
                    </a:cubicBezTo>
                    <a:cubicBezTo>
                      <a:pt x="4049" y="664"/>
                      <a:pt x="4049" y="664"/>
                      <a:pt x="4049" y="664"/>
                    </a:cubicBezTo>
                    <a:cubicBezTo>
                      <a:pt x="4049" y="332"/>
                      <a:pt x="3712" y="0"/>
                      <a:pt x="3374" y="0"/>
                    </a:cubicBezTo>
                    <a:cubicBezTo>
                      <a:pt x="3037" y="0"/>
                      <a:pt x="2699" y="332"/>
                      <a:pt x="2699" y="664"/>
                    </a:cubicBezTo>
                    <a:cubicBezTo>
                      <a:pt x="2699" y="5649"/>
                      <a:pt x="2699" y="5649"/>
                      <a:pt x="2699" y="5649"/>
                    </a:cubicBezTo>
                    <a:cubicBezTo>
                      <a:pt x="2699" y="5649"/>
                      <a:pt x="2362" y="5981"/>
                      <a:pt x="2025" y="5981"/>
                    </a:cubicBezTo>
                    <a:cubicBezTo>
                      <a:pt x="1687" y="5981"/>
                      <a:pt x="1350" y="5649"/>
                      <a:pt x="1350" y="5649"/>
                    </a:cubicBezTo>
                    <a:cubicBezTo>
                      <a:pt x="1350" y="664"/>
                      <a:pt x="1350" y="664"/>
                      <a:pt x="1350" y="664"/>
                    </a:cubicBezTo>
                    <a:cubicBezTo>
                      <a:pt x="1350" y="332"/>
                      <a:pt x="1012" y="0"/>
                      <a:pt x="674" y="0"/>
                    </a:cubicBezTo>
                    <a:cubicBezTo>
                      <a:pt x="0" y="0"/>
                      <a:pt x="0" y="332"/>
                      <a:pt x="0" y="664"/>
                    </a:cubicBezTo>
                    <a:cubicBezTo>
                      <a:pt x="0" y="5649"/>
                      <a:pt x="0" y="5649"/>
                      <a:pt x="0" y="5649"/>
                    </a:cubicBezTo>
                    <a:cubicBezTo>
                      <a:pt x="0" y="6978"/>
                      <a:pt x="0" y="6978"/>
                      <a:pt x="0" y="6978"/>
                    </a:cubicBezTo>
                    <a:cubicBezTo>
                      <a:pt x="0" y="7310"/>
                      <a:pt x="337" y="7643"/>
                      <a:pt x="1012" y="8307"/>
                    </a:cubicBezTo>
                    <a:cubicBezTo>
                      <a:pt x="1687" y="8640"/>
                      <a:pt x="2699" y="9304"/>
                      <a:pt x="2699" y="10966"/>
                    </a:cubicBezTo>
                    <a:cubicBezTo>
                      <a:pt x="2699" y="21600"/>
                      <a:pt x="2699" y="21600"/>
                      <a:pt x="2699" y="21600"/>
                    </a:cubicBezTo>
                    <a:cubicBezTo>
                      <a:pt x="6749" y="21600"/>
                      <a:pt x="6749" y="21600"/>
                      <a:pt x="6749" y="21600"/>
                    </a:cubicBezTo>
                    <a:cubicBezTo>
                      <a:pt x="6749" y="10966"/>
                      <a:pt x="6749" y="10966"/>
                      <a:pt x="6749" y="10966"/>
                    </a:cubicBezTo>
                    <a:cubicBezTo>
                      <a:pt x="6749" y="9304"/>
                      <a:pt x="7424" y="8640"/>
                      <a:pt x="8437" y="8307"/>
                    </a:cubicBezTo>
                    <a:cubicBezTo>
                      <a:pt x="8774" y="7643"/>
                      <a:pt x="9449" y="7310"/>
                      <a:pt x="9449" y="6978"/>
                    </a:cubicBezTo>
                    <a:cubicBezTo>
                      <a:pt x="9449" y="5649"/>
                      <a:pt x="9449" y="5649"/>
                      <a:pt x="9449" y="5649"/>
                    </a:cubicBezTo>
                    <a:cubicBezTo>
                      <a:pt x="9449" y="664"/>
                      <a:pt x="9449" y="664"/>
                      <a:pt x="9449" y="664"/>
                    </a:cubicBezTo>
                    <a:cubicBezTo>
                      <a:pt x="9449" y="332"/>
                      <a:pt x="9112" y="0"/>
                      <a:pt x="8774" y="0"/>
                    </a:cubicBezTo>
                    <a:close/>
                  </a:path>
                </a:pathLst>
              </a:custGeom>
              <a:solidFill>
                <a:srgbClr val="FEB947"/>
              </a:solidFill>
              <a:ln w="9525" cap="flat" cmpd="sng">
                <a:noFill/>
                <a:prstDash val="solid"/>
                <a:round/>
              </a:ln>
            </p:spPr>
            <p:txBody>
              <a:bodyPr rtlCol="0" anchor="ctr"/>
              <a:lstStyle/>
              <a:p>
                <a:pPr algn="ctr"/>
              </a:p>
            </p:txBody>
          </p:sp>
          <p:sp>
            <p:nvSpPr>
              <p:cNvPr id="1481" name="曲线"/>
              <p:cNvSpPr/>
              <p:nvPr/>
            </p:nvSpPr>
            <p:spPr>
              <a:xfrm>
                <a:off x="8355042" y="2680265"/>
                <a:ext cx="128614" cy="175877"/>
              </a:xfrm>
              <a:custGeom>
                <a:avLst/>
                <a:gdLst>
                  <a:gd name="T1" fmla="*/ 0 w 21600"/>
                  <a:gd name="T2" fmla="*/ 0 h 21600"/>
                  <a:gd name="T3" fmla="*/ 21600 w 21600"/>
                  <a:gd name="T4" fmla="*/ 21600 h 21600"/>
                </a:gdLst>
                <a:ahLst/>
                <a:cxnLst/>
                <a:rect l="T1" t="T2" r="T3" b="T4"/>
                <a:pathLst>
                  <a:path w="21600" h="21600">
                    <a:moveTo>
                      <a:pt x="16929" y="6506"/>
                    </a:moveTo>
                    <a:cubicBezTo>
                      <a:pt x="17513" y="6245"/>
                      <a:pt x="17805" y="5985"/>
                      <a:pt x="18389" y="5725"/>
                    </a:cubicBezTo>
                    <a:cubicBezTo>
                      <a:pt x="18972" y="4944"/>
                      <a:pt x="19556" y="4163"/>
                      <a:pt x="19848" y="3122"/>
                    </a:cubicBezTo>
                    <a:cubicBezTo>
                      <a:pt x="20140" y="2342"/>
                      <a:pt x="19848" y="1301"/>
                      <a:pt x="18972" y="780"/>
                    </a:cubicBezTo>
                    <a:cubicBezTo>
                      <a:pt x="18389" y="260"/>
                      <a:pt x="17805" y="0"/>
                      <a:pt x="16929" y="0"/>
                    </a:cubicBezTo>
                    <a:cubicBezTo>
                      <a:pt x="15762" y="0"/>
                      <a:pt x="14594" y="520"/>
                      <a:pt x="13427" y="1561"/>
                    </a:cubicBezTo>
                    <a:cubicBezTo>
                      <a:pt x="11967" y="2862"/>
                      <a:pt x="11091" y="4944"/>
                      <a:pt x="10508" y="6245"/>
                    </a:cubicBezTo>
                    <a:cubicBezTo>
                      <a:pt x="10216" y="4944"/>
                      <a:pt x="9340" y="2862"/>
                      <a:pt x="7881" y="1561"/>
                    </a:cubicBezTo>
                    <a:cubicBezTo>
                      <a:pt x="7297" y="1040"/>
                      <a:pt x="6129" y="520"/>
                      <a:pt x="5253" y="520"/>
                    </a:cubicBezTo>
                    <a:cubicBezTo>
                      <a:pt x="4378" y="520"/>
                      <a:pt x="3794" y="780"/>
                      <a:pt x="3210" y="1301"/>
                    </a:cubicBezTo>
                    <a:cubicBezTo>
                      <a:pt x="2043" y="2342"/>
                      <a:pt x="2335" y="4163"/>
                      <a:pt x="3502" y="5465"/>
                    </a:cubicBezTo>
                    <a:cubicBezTo>
                      <a:pt x="4086" y="5985"/>
                      <a:pt x="4670" y="6245"/>
                      <a:pt x="5253" y="6506"/>
                    </a:cubicBezTo>
                    <a:cubicBezTo>
                      <a:pt x="0" y="6506"/>
                      <a:pt x="0" y="6506"/>
                      <a:pt x="0" y="6506"/>
                    </a:cubicBezTo>
                    <a:cubicBezTo>
                      <a:pt x="0" y="12231"/>
                      <a:pt x="0" y="12231"/>
                      <a:pt x="0" y="12231"/>
                    </a:cubicBezTo>
                    <a:cubicBezTo>
                      <a:pt x="1751" y="12231"/>
                      <a:pt x="1751" y="12231"/>
                      <a:pt x="1751" y="12231"/>
                    </a:cubicBezTo>
                    <a:cubicBezTo>
                      <a:pt x="1751" y="21600"/>
                      <a:pt x="1751" y="21600"/>
                      <a:pt x="1751" y="21600"/>
                    </a:cubicBezTo>
                    <a:cubicBezTo>
                      <a:pt x="20140" y="21600"/>
                      <a:pt x="20140" y="21600"/>
                      <a:pt x="20140" y="21600"/>
                    </a:cubicBezTo>
                    <a:cubicBezTo>
                      <a:pt x="20140" y="12231"/>
                      <a:pt x="20140" y="12231"/>
                      <a:pt x="20140" y="12231"/>
                    </a:cubicBezTo>
                    <a:cubicBezTo>
                      <a:pt x="21600" y="12231"/>
                      <a:pt x="21600" y="12231"/>
                      <a:pt x="21600" y="12231"/>
                    </a:cubicBezTo>
                    <a:cubicBezTo>
                      <a:pt x="21600" y="6506"/>
                      <a:pt x="21600" y="6506"/>
                      <a:pt x="21600" y="6506"/>
                    </a:cubicBezTo>
                    <a:lnTo>
                      <a:pt x="16929" y="6506"/>
                    </a:lnTo>
                    <a:close/>
                    <a:moveTo>
                      <a:pt x="14594" y="2602"/>
                    </a:moveTo>
                    <a:cubicBezTo>
                      <a:pt x="15470" y="1821"/>
                      <a:pt x="16346" y="1561"/>
                      <a:pt x="16929" y="1561"/>
                    </a:cubicBezTo>
                    <a:cubicBezTo>
                      <a:pt x="17221" y="1561"/>
                      <a:pt x="17513" y="1561"/>
                      <a:pt x="17805" y="1821"/>
                    </a:cubicBezTo>
                    <a:cubicBezTo>
                      <a:pt x="18389" y="2342"/>
                      <a:pt x="18097" y="3643"/>
                      <a:pt x="17221" y="4684"/>
                    </a:cubicBezTo>
                    <a:cubicBezTo>
                      <a:pt x="16054" y="5465"/>
                      <a:pt x="14594" y="6245"/>
                      <a:pt x="13427" y="6506"/>
                    </a:cubicBezTo>
                    <a:cubicBezTo>
                      <a:pt x="12259" y="6506"/>
                      <a:pt x="12259" y="6506"/>
                      <a:pt x="12259" y="6506"/>
                    </a:cubicBezTo>
                    <a:cubicBezTo>
                      <a:pt x="12551" y="5465"/>
                      <a:pt x="13427" y="3643"/>
                      <a:pt x="14594" y="2602"/>
                    </a:cubicBezTo>
                    <a:close/>
                    <a:moveTo>
                      <a:pt x="4086" y="3122"/>
                    </a:moveTo>
                    <a:cubicBezTo>
                      <a:pt x="4086" y="3122"/>
                      <a:pt x="4086" y="2602"/>
                      <a:pt x="4378" y="2342"/>
                    </a:cubicBezTo>
                    <a:cubicBezTo>
                      <a:pt x="4670" y="2081"/>
                      <a:pt x="4962" y="2081"/>
                      <a:pt x="5253" y="2081"/>
                    </a:cubicBezTo>
                    <a:cubicBezTo>
                      <a:pt x="5253" y="2081"/>
                      <a:pt x="5253" y="2081"/>
                      <a:pt x="5253" y="2081"/>
                    </a:cubicBezTo>
                    <a:cubicBezTo>
                      <a:pt x="5837" y="2081"/>
                      <a:pt x="6421" y="2342"/>
                      <a:pt x="6713" y="2602"/>
                    </a:cubicBezTo>
                    <a:cubicBezTo>
                      <a:pt x="7589" y="3383"/>
                      <a:pt x="8172" y="4684"/>
                      <a:pt x="8756" y="5985"/>
                    </a:cubicBezTo>
                    <a:cubicBezTo>
                      <a:pt x="8756" y="5985"/>
                      <a:pt x="8756" y="6245"/>
                      <a:pt x="8756" y="6245"/>
                    </a:cubicBezTo>
                    <a:cubicBezTo>
                      <a:pt x="8756" y="6245"/>
                      <a:pt x="8464" y="6245"/>
                      <a:pt x="8464" y="6245"/>
                    </a:cubicBezTo>
                    <a:cubicBezTo>
                      <a:pt x="7005" y="5725"/>
                      <a:pt x="5545" y="5204"/>
                      <a:pt x="4962" y="4424"/>
                    </a:cubicBezTo>
                    <a:cubicBezTo>
                      <a:pt x="4378" y="4163"/>
                      <a:pt x="4086" y="3643"/>
                      <a:pt x="4086" y="3122"/>
                    </a:cubicBezTo>
                    <a:close/>
                    <a:moveTo>
                      <a:pt x="9340" y="20298"/>
                    </a:moveTo>
                    <a:cubicBezTo>
                      <a:pt x="3210" y="20298"/>
                      <a:pt x="3210" y="20298"/>
                      <a:pt x="3210" y="20298"/>
                    </a:cubicBezTo>
                    <a:cubicBezTo>
                      <a:pt x="3210" y="11450"/>
                      <a:pt x="3210" y="11450"/>
                      <a:pt x="3210" y="11450"/>
                    </a:cubicBezTo>
                    <a:cubicBezTo>
                      <a:pt x="9340" y="11450"/>
                      <a:pt x="9340" y="11450"/>
                      <a:pt x="9340" y="11450"/>
                    </a:cubicBezTo>
                    <a:lnTo>
                      <a:pt x="9340" y="20298"/>
                    </a:lnTo>
                    <a:close/>
                    <a:moveTo>
                      <a:pt x="9340" y="10669"/>
                    </a:moveTo>
                    <a:cubicBezTo>
                      <a:pt x="1751" y="10669"/>
                      <a:pt x="1751" y="10669"/>
                      <a:pt x="1751" y="10669"/>
                    </a:cubicBezTo>
                    <a:cubicBezTo>
                      <a:pt x="1751" y="8067"/>
                      <a:pt x="1751" y="8067"/>
                      <a:pt x="1751" y="8067"/>
                    </a:cubicBezTo>
                    <a:cubicBezTo>
                      <a:pt x="9340" y="8067"/>
                      <a:pt x="9340" y="8067"/>
                      <a:pt x="9340" y="8067"/>
                    </a:cubicBezTo>
                    <a:lnTo>
                      <a:pt x="9340" y="10669"/>
                    </a:lnTo>
                    <a:close/>
                    <a:moveTo>
                      <a:pt x="18389" y="20298"/>
                    </a:moveTo>
                    <a:cubicBezTo>
                      <a:pt x="12259" y="20298"/>
                      <a:pt x="12259" y="20298"/>
                      <a:pt x="12259" y="20298"/>
                    </a:cubicBezTo>
                    <a:cubicBezTo>
                      <a:pt x="12259" y="11450"/>
                      <a:pt x="12259" y="11450"/>
                      <a:pt x="12259" y="11450"/>
                    </a:cubicBezTo>
                    <a:cubicBezTo>
                      <a:pt x="18389" y="11450"/>
                      <a:pt x="18389" y="11450"/>
                      <a:pt x="18389" y="11450"/>
                    </a:cubicBezTo>
                    <a:lnTo>
                      <a:pt x="18389" y="20298"/>
                    </a:lnTo>
                    <a:close/>
                    <a:moveTo>
                      <a:pt x="20140" y="10669"/>
                    </a:moveTo>
                    <a:cubicBezTo>
                      <a:pt x="12259" y="10669"/>
                      <a:pt x="12259" y="10669"/>
                      <a:pt x="12259" y="10669"/>
                    </a:cubicBezTo>
                    <a:cubicBezTo>
                      <a:pt x="12259" y="8067"/>
                      <a:pt x="12259" y="8067"/>
                      <a:pt x="12259" y="8067"/>
                    </a:cubicBezTo>
                    <a:cubicBezTo>
                      <a:pt x="20140" y="8067"/>
                      <a:pt x="20140" y="8067"/>
                      <a:pt x="20140" y="8067"/>
                    </a:cubicBezTo>
                    <a:lnTo>
                      <a:pt x="20140" y="10669"/>
                    </a:lnTo>
                    <a:close/>
                  </a:path>
                </a:pathLst>
              </a:custGeom>
              <a:solidFill>
                <a:srgbClr val="FEB947"/>
              </a:solidFill>
              <a:ln w="9525" cap="flat" cmpd="sng">
                <a:noFill/>
                <a:prstDash val="solid"/>
                <a:round/>
              </a:ln>
            </p:spPr>
            <p:txBody>
              <a:bodyPr rtlCol="0" anchor="ctr"/>
              <a:lstStyle/>
              <a:p>
                <a:pPr algn="ctr"/>
              </a:p>
            </p:txBody>
          </p:sp>
          <p:sp>
            <p:nvSpPr>
              <p:cNvPr id="1482" name="曲线"/>
              <p:cNvSpPr/>
              <p:nvPr/>
            </p:nvSpPr>
            <p:spPr>
              <a:xfrm>
                <a:off x="8316777" y="3473006"/>
                <a:ext cx="133929" cy="133200"/>
              </a:xfrm>
              <a:custGeom>
                <a:avLst/>
                <a:gdLst>
                  <a:gd name="T1" fmla="*/ 0 w 21600"/>
                  <a:gd name="T2" fmla="*/ 0 h 21600"/>
                  <a:gd name="T3" fmla="*/ 21600 w 21600"/>
                  <a:gd name="T4" fmla="*/ 21600 h 21600"/>
                </a:gdLst>
                <a:ahLst/>
                <a:cxnLst/>
                <a:rect l="T1" t="T2" r="T3" b="T4"/>
                <a:pathLst>
                  <a:path w="21600" h="21600">
                    <a:moveTo>
                      <a:pt x="0" y="11314"/>
                    </a:moveTo>
                    <a:cubicBezTo>
                      <a:pt x="0" y="12342"/>
                      <a:pt x="0" y="13371"/>
                      <a:pt x="280" y="14399"/>
                    </a:cubicBezTo>
                    <a:cubicBezTo>
                      <a:pt x="280" y="15428"/>
                      <a:pt x="561" y="16114"/>
                      <a:pt x="841" y="16800"/>
                    </a:cubicBezTo>
                    <a:cubicBezTo>
                      <a:pt x="1402" y="17485"/>
                      <a:pt x="1683" y="18171"/>
                      <a:pt x="2244" y="18857"/>
                    </a:cubicBezTo>
                    <a:cubicBezTo>
                      <a:pt x="2805" y="19200"/>
                      <a:pt x="3366" y="19885"/>
                      <a:pt x="3927" y="20228"/>
                    </a:cubicBezTo>
                    <a:cubicBezTo>
                      <a:pt x="4488" y="20571"/>
                      <a:pt x="5049" y="20914"/>
                      <a:pt x="5890" y="20914"/>
                    </a:cubicBezTo>
                    <a:cubicBezTo>
                      <a:pt x="6451" y="21257"/>
                      <a:pt x="7293" y="21257"/>
                      <a:pt x="8135" y="21600"/>
                    </a:cubicBezTo>
                    <a:cubicBezTo>
                      <a:pt x="8976" y="21600"/>
                      <a:pt x="9818" y="21600"/>
                      <a:pt x="10659" y="21600"/>
                    </a:cubicBezTo>
                    <a:cubicBezTo>
                      <a:pt x="11781" y="21600"/>
                      <a:pt x="12623" y="21600"/>
                      <a:pt x="13184" y="21600"/>
                    </a:cubicBezTo>
                    <a:cubicBezTo>
                      <a:pt x="14025" y="21257"/>
                      <a:pt x="14867" y="21257"/>
                      <a:pt x="15709" y="20914"/>
                    </a:cubicBezTo>
                    <a:cubicBezTo>
                      <a:pt x="16270" y="20914"/>
                      <a:pt x="17111" y="20571"/>
                      <a:pt x="17672" y="20228"/>
                    </a:cubicBezTo>
                    <a:cubicBezTo>
                      <a:pt x="18233" y="19885"/>
                      <a:pt x="18794" y="19200"/>
                      <a:pt x="19355" y="18857"/>
                    </a:cubicBezTo>
                    <a:cubicBezTo>
                      <a:pt x="19916" y="18171"/>
                      <a:pt x="20197" y="17485"/>
                      <a:pt x="20477" y="16800"/>
                    </a:cubicBezTo>
                    <a:cubicBezTo>
                      <a:pt x="20758" y="16114"/>
                      <a:pt x="21038" y="15428"/>
                      <a:pt x="21319" y="14399"/>
                    </a:cubicBezTo>
                    <a:cubicBezTo>
                      <a:pt x="21600" y="13371"/>
                      <a:pt x="21600" y="12342"/>
                      <a:pt x="21600" y="11314"/>
                    </a:cubicBezTo>
                    <a:cubicBezTo>
                      <a:pt x="21600" y="8914"/>
                      <a:pt x="21038" y="7200"/>
                      <a:pt x="19916" y="5485"/>
                    </a:cubicBezTo>
                    <a:cubicBezTo>
                      <a:pt x="19916" y="5485"/>
                      <a:pt x="19916" y="5142"/>
                      <a:pt x="19916" y="4800"/>
                    </a:cubicBezTo>
                    <a:cubicBezTo>
                      <a:pt x="19916" y="4457"/>
                      <a:pt x="20197" y="4114"/>
                      <a:pt x="20197" y="3771"/>
                    </a:cubicBezTo>
                    <a:cubicBezTo>
                      <a:pt x="20197" y="3428"/>
                      <a:pt x="20197" y="2742"/>
                      <a:pt x="20197" y="2057"/>
                    </a:cubicBezTo>
                    <a:cubicBezTo>
                      <a:pt x="19916" y="1371"/>
                      <a:pt x="19916" y="685"/>
                      <a:pt x="19636" y="0"/>
                    </a:cubicBezTo>
                    <a:cubicBezTo>
                      <a:pt x="19355" y="0"/>
                      <a:pt x="19355" y="0"/>
                      <a:pt x="19355" y="0"/>
                    </a:cubicBezTo>
                    <a:cubicBezTo>
                      <a:pt x="19355" y="0"/>
                      <a:pt x="19075" y="0"/>
                      <a:pt x="18794" y="0"/>
                    </a:cubicBezTo>
                    <a:cubicBezTo>
                      <a:pt x="18794" y="0"/>
                      <a:pt x="18233" y="342"/>
                      <a:pt x="17953" y="342"/>
                    </a:cubicBezTo>
                    <a:cubicBezTo>
                      <a:pt x="17672" y="342"/>
                      <a:pt x="17111" y="685"/>
                      <a:pt x="16831" y="1028"/>
                    </a:cubicBezTo>
                    <a:cubicBezTo>
                      <a:pt x="16270" y="1371"/>
                      <a:pt x="15709" y="1714"/>
                      <a:pt x="14867" y="2400"/>
                    </a:cubicBezTo>
                    <a:cubicBezTo>
                      <a:pt x="14025" y="2057"/>
                      <a:pt x="12623" y="1714"/>
                      <a:pt x="10659" y="1714"/>
                    </a:cubicBezTo>
                    <a:cubicBezTo>
                      <a:pt x="8976" y="1714"/>
                      <a:pt x="7574" y="2057"/>
                      <a:pt x="6451" y="2400"/>
                    </a:cubicBezTo>
                    <a:cubicBezTo>
                      <a:pt x="5890" y="1714"/>
                      <a:pt x="5329" y="1371"/>
                      <a:pt x="4768" y="1028"/>
                    </a:cubicBezTo>
                    <a:cubicBezTo>
                      <a:pt x="4207" y="685"/>
                      <a:pt x="3927" y="342"/>
                      <a:pt x="3366" y="342"/>
                    </a:cubicBezTo>
                    <a:cubicBezTo>
                      <a:pt x="3085" y="342"/>
                      <a:pt x="2805" y="0"/>
                      <a:pt x="2524" y="0"/>
                    </a:cubicBezTo>
                    <a:cubicBezTo>
                      <a:pt x="2244" y="0"/>
                      <a:pt x="2244" y="0"/>
                      <a:pt x="1963" y="0"/>
                    </a:cubicBezTo>
                    <a:cubicBezTo>
                      <a:pt x="1963" y="0"/>
                      <a:pt x="1963" y="0"/>
                      <a:pt x="1963" y="0"/>
                    </a:cubicBezTo>
                    <a:cubicBezTo>
                      <a:pt x="1683" y="685"/>
                      <a:pt x="1402" y="1371"/>
                      <a:pt x="1402" y="2057"/>
                    </a:cubicBezTo>
                    <a:cubicBezTo>
                      <a:pt x="1402" y="2742"/>
                      <a:pt x="1402" y="3428"/>
                      <a:pt x="1402" y="3771"/>
                    </a:cubicBezTo>
                    <a:cubicBezTo>
                      <a:pt x="1402" y="4114"/>
                      <a:pt x="1402" y="4457"/>
                      <a:pt x="1402" y="4800"/>
                    </a:cubicBezTo>
                    <a:cubicBezTo>
                      <a:pt x="1683" y="5142"/>
                      <a:pt x="1683" y="5485"/>
                      <a:pt x="1683" y="5485"/>
                    </a:cubicBezTo>
                    <a:cubicBezTo>
                      <a:pt x="561" y="7200"/>
                      <a:pt x="0" y="8914"/>
                      <a:pt x="0" y="11314"/>
                    </a:cubicBezTo>
                    <a:close/>
                    <a:moveTo>
                      <a:pt x="2524" y="14399"/>
                    </a:moveTo>
                    <a:cubicBezTo>
                      <a:pt x="2524" y="13028"/>
                      <a:pt x="3085" y="11999"/>
                      <a:pt x="3927" y="10971"/>
                    </a:cubicBezTo>
                    <a:cubicBezTo>
                      <a:pt x="4207" y="10628"/>
                      <a:pt x="4488" y="10285"/>
                      <a:pt x="5049" y="10285"/>
                    </a:cubicBezTo>
                    <a:cubicBezTo>
                      <a:pt x="5329" y="10285"/>
                      <a:pt x="5610" y="9942"/>
                      <a:pt x="6171" y="9942"/>
                    </a:cubicBezTo>
                    <a:cubicBezTo>
                      <a:pt x="6732" y="9942"/>
                      <a:pt x="7012" y="9942"/>
                      <a:pt x="7574" y="9942"/>
                    </a:cubicBezTo>
                    <a:cubicBezTo>
                      <a:pt x="7854" y="9942"/>
                      <a:pt x="8415" y="9942"/>
                      <a:pt x="8976" y="10285"/>
                    </a:cubicBezTo>
                    <a:cubicBezTo>
                      <a:pt x="9818" y="10285"/>
                      <a:pt x="10098" y="10285"/>
                      <a:pt x="10659" y="10285"/>
                    </a:cubicBezTo>
                    <a:cubicBezTo>
                      <a:pt x="11220" y="10285"/>
                      <a:pt x="11781" y="10285"/>
                      <a:pt x="12342" y="10285"/>
                    </a:cubicBezTo>
                    <a:cubicBezTo>
                      <a:pt x="12903" y="9942"/>
                      <a:pt x="13464" y="9942"/>
                      <a:pt x="13745" y="9942"/>
                    </a:cubicBezTo>
                    <a:cubicBezTo>
                      <a:pt x="14306" y="9942"/>
                      <a:pt x="14587" y="9942"/>
                      <a:pt x="15148" y="9942"/>
                    </a:cubicBezTo>
                    <a:cubicBezTo>
                      <a:pt x="15709" y="9942"/>
                      <a:pt x="15989" y="10285"/>
                      <a:pt x="16550" y="10285"/>
                    </a:cubicBezTo>
                    <a:cubicBezTo>
                      <a:pt x="16831" y="10285"/>
                      <a:pt x="17111" y="10628"/>
                      <a:pt x="17392" y="10971"/>
                    </a:cubicBezTo>
                    <a:cubicBezTo>
                      <a:pt x="18233" y="11999"/>
                      <a:pt x="18794" y="13028"/>
                      <a:pt x="18794" y="14399"/>
                    </a:cubicBezTo>
                    <a:cubicBezTo>
                      <a:pt x="18794" y="15085"/>
                      <a:pt x="18794" y="15771"/>
                      <a:pt x="18514" y="16457"/>
                    </a:cubicBezTo>
                    <a:cubicBezTo>
                      <a:pt x="18514" y="16800"/>
                      <a:pt x="18233" y="17485"/>
                      <a:pt x="17953" y="17828"/>
                    </a:cubicBezTo>
                    <a:cubicBezTo>
                      <a:pt x="17672" y="18171"/>
                      <a:pt x="17392" y="18514"/>
                      <a:pt x="17111" y="18857"/>
                    </a:cubicBezTo>
                    <a:cubicBezTo>
                      <a:pt x="16550" y="19200"/>
                      <a:pt x="16270" y="19200"/>
                      <a:pt x="15709" y="19542"/>
                    </a:cubicBezTo>
                    <a:cubicBezTo>
                      <a:pt x="15428" y="19542"/>
                      <a:pt x="14867" y="19542"/>
                      <a:pt x="14306" y="19885"/>
                    </a:cubicBezTo>
                    <a:cubicBezTo>
                      <a:pt x="13464" y="19885"/>
                      <a:pt x="12903" y="19885"/>
                      <a:pt x="12623" y="19885"/>
                    </a:cubicBezTo>
                    <a:cubicBezTo>
                      <a:pt x="12062" y="19885"/>
                      <a:pt x="11501" y="19885"/>
                      <a:pt x="10659" y="19885"/>
                    </a:cubicBezTo>
                    <a:cubicBezTo>
                      <a:pt x="9818" y="19885"/>
                      <a:pt x="9257" y="19885"/>
                      <a:pt x="8696" y="19885"/>
                    </a:cubicBezTo>
                    <a:cubicBezTo>
                      <a:pt x="8415" y="19885"/>
                      <a:pt x="7854" y="19885"/>
                      <a:pt x="7012" y="19885"/>
                    </a:cubicBezTo>
                    <a:cubicBezTo>
                      <a:pt x="6451" y="19542"/>
                      <a:pt x="5890" y="19542"/>
                      <a:pt x="5610" y="19542"/>
                    </a:cubicBezTo>
                    <a:cubicBezTo>
                      <a:pt x="5329" y="19200"/>
                      <a:pt x="4768" y="19200"/>
                      <a:pt x="4488" y="18857"/>
                    </a:cubicBezTo>
                    <a:cubicBezTo>
                      <a:pt x="3927" y="18514"/>
                      <a:pt x="3646" y="18171"/>
                      <a:pt x="3366" y="17828"/>
                    </a:cubicBezTo>
                    <a:cubicBezTo>
                      <a:pt x="3085" y="17485"/>
                      <a:pt x="3085" y="16800"/>
                      <a:pt x="2805" y="16457"/>
                    </a:cubicBezTo>
                    <a:cubicBezTo>
                      <a:pt x="2524" y="15771"/>
                      <a:pt x="2524" y="15085"/>
                      <a:pt x="2524" y="14399"/>
                    </a:cubicBezTo>
                    <a:close/>
                    <a:moveTo>
                      <a:pt x="13464" y="14057"/>
                    </a:moveTo>
                    <a:cubicBezTo>
                      <a:pt x="13464" y="15428"/>
                      <a:pt x="14025" y="16457"/>
                      <a:pt x="14867" y="16457"/>
                    </a:cubicBezTo>
                    <a:cubicBezTo>
                      <a:pt x="15428" y="16457"/>
                      <a:pt x="16270" y="15428"/>
                      <a:pt x="16270" y="14057"/>
                    </a:cubicBezTo>
                    <a:cubicBezTo>
                      <a:pt x="16270" y="12685"/>
                      <a:pt x="15428" y="11657"/>
                      <a:pt x="14867" y="11657"/>
                    </a:cubicBezTo>
                    <a:cubicBezTo>
                      <a:pt x="14025" y="11657"/>
                      <a:pt x="13464" y="12685"/>
                      <a:pt x="13464" y="14057"/>
                    </a:cubicBezTo>
                    <a:close/>
                    <a:moveTo>
                      <a:pt x="5329" y="14057"/>
                    </a:moveTo>
                    <a:cubicBezTo>
                      <a:pt x="5329" y="15428"/>
                      <a:pt x="5890" y="16457"/>
                      <a:pt x="6732" y="16457"/>
                    </a:cubicBezTo>
                    <a:cubicBezTo>
                      <a:pt x="7574" y="16457"/>
                      <a:pt x="8135" y="15428"/>
                      <a:pt x="8135" y="14057"/>
                    </a:cubicBezTo>
                    <a:cubicBezTo>
                      <a:pt x="8135" y="12685"/>
                      <a:pt x="7574" y="11657"/>
                      <a:pt x="6732" y="11657"/>
                    </a:cubicBezTo>
                    <a:cubicBezTo>
                      <a:pt x="5890" y="11657"/>
                      <a:pt x="5329" y="12685"/>
                      <a:pt x="5329" y="14057"/>
                    </a:cubicBezTo>
                    <a:close/>
                  </a:path>
                </a:pathLst>
              </a:custGeom>
              <a:solidFill>
                <a:srgbClr val="FEB947"/>
              </a:solidFill>
              <a:ln w="9525" cap="flat" cmpd="sng">
                <a:noFill/>
                <a:prstDash val="solid"/>
                <a:round/>
              </a:ln>
            </p:spPr>
            <p:txBody>
              <a:bodyPr rtlCol="0" anchor="ctr"/>
              <a:lstStyle/>
              <a:p>
                <a:pPr algn="ctr"/>
              </a:p>
            </p:txBody>
          </p:sp>
          <p:sp>
            <p:nvSpPr>
              <p:cNvPr id="1483" name="曲线"/>
              <p:cNvSpPr/>
              <p:nvPr/>
            </p:nvSpPr>
            <p:spPr>
              <a:xfrm>
                <a:off x="8179658" y="1737513"/>
                <a:ext cx="217901" cy="265108"/>
              </a:xfrm>
              <a:custGeom>
                <a:avLst/>
                <a:gdLst>
                  <a:gd name="T1" fmla="*/ 0 w 21600"/>
                  <a:gd name="T2" fmla="*/ 0 h 21600"/>
                  <a:gd name="T3" fmla="*/ 21600 w 21600"/>
                  <a:gd name="T4" fmla="*/ 21600 h 21600"/>
                </a:gdLst>
                <a:ahLst/>
                <a:cxnLst/>
                <a:rect l="T1" t="T2" r="T3" b="T4"/>
                <a:pathLst>
                  <a:path w="21600" h="21600">
                    <a:moveTo>
                      <a:pt x="10886" y="0"/>
                    </a:moveTo>
                    <a:cubicBezTo>
                      <a:pt x="4838" y="0"/>
                      <a:pt x="0" y="4838"/>
                      <a:pt x="0" y="10886"/>
                    </a:cubicBezTo>
                    <a:cubicBezTo>
                      <a:pt x="0" y="16761"/>
                      <a:pt x="4838" y="21600"/>
                      <a:pt x="10886" y="21600"/>
                    </a:cubicBezTo>
                    <a:cubicBezTo>
                      <a:pt x="16761" y="21600"/>
                      <a:pt x="21600" y="16761"/>
                      <a:pt x="21600" y="10886"/>
                    </a:cubicBezTo>
                    <a:cubicBezTo>
                      <a:pt x="21600" y="4838"/>
                      <a:pt x="16761" y="0"/>
                      <a:pt x="10886" y="0"/>
                    </a:cubicBezTo>
                    <a:close/>
                    <a:moveTo>
                      <a:pt x="16934" y="14342"/>
                    </a:moveTo>
                    <a:cubicBezTo>
                      <a:pt x="17107" y="13478"/>
                      <a:pt x="17280" y="12614"/>
                      <a:pt x="17280" y="11577"/>
                    </a:cubicBezTo>
                    <a:cubicBezTo>
                      <a:pt x="20217" y="11577"/>
                      <a:pt x="20217" y="11577"/>
                      <a:pt x="20217" y="11577"/>
                    </a:cubicBezTo>
                    <a:cubicBezTo>
                      <a:pt x="20044" y="12614"/>
                      <a:pt x="19872" y="13478"/>
                      <a:pt x="19526" y="14342"/>
                    </a:cubicBezTo>
                    <a:lnTo>
                      <a:pt x="16934" y="14342"/>
                    </a:lnTo>
                    <a:close/>
                    <a:moveTo>
                      <a:pt x="4665" y="7257"/>
                    </a:moveTo>
                    <a:cubicBezTo>
                      <a:pt x="4492" y="8121"/>
                      <a:pt x="4492" y="9158"/>
                      <a:pt x="4320" y="10195"/>
                    </a:cubicBezTo>
                    <a:cubicBezTo>
                      <a:pt x="1555" y="10195"/>
                      <a:pt x="1555" y="10195"/>
                      <a:pt x="1555" y="10195"/>
                    </a:cubicBezTo>
                    <a:cubicBezTo>
                      <a:pt x="1555" y="9158"/>
                      <a:pt x="1900" y="8121"/>
                      <a:pt x="2246" y="7257"/>
                    </a:cubicBezTo>
                    <a:lnTo>
                      <a:pt x="4665" y="7257"/>
                    </a:lnTo>
                    <a:close/>
                    <a:moveTo>
                      <a:pt x="15552" y="7257"/>
                    </a:moveTo>
                    <a:cubicBezTo>
                      <a:pt x="15724" y="8121"/>
                      <a:pt x="15897" y="9158"/>
                      <a:pt x="15897" y="10195"/>
                    </a:cubicBezTo>
                    <a:cubicBezTo>
                      <a:pt x="11577" y="10195"/>
                      <a:pt x="11577" y="10195"/>
                      <a:pt x="11577" y="10195"/>
                    </a:cubicBezTo>
                    <a:cubicBezTo>
                      <a:pt x="11577" y="7257"/>
                      <a:pt x="11577" y="7257"/>
                      <a:pt x="11577" y="7257"/>
                    </a:cubicBezTo>
                    <a:lnTo>
                      <a:pt x="15552" y="7257"/>
                    </a:lnTo>
                    <a:close/>
                    <a:moveTo>
                      <a:pt x="11577" y="5875"/>
                    </a:moveTo>
                    <a:cubicBezTo>
                      <a:pt x="11577" y="1555"/>
                      <a:pt x="11577" y="1555"/>
                      <a:pt x="11577" y="1555"/>
                    </a:cubicBezTo>
                    <a:cubicBezTo>
                      <a:pt x="11923" y="1728"/>
                      <a:pt x="12268" y="1900"/>
                      <a:pt x="12614" y="2073"/>
                    </a:cubicBezTo>
                    <a:cubicBezTo>
                      <a:pt x="13132" y="2419"/>
                      <a:pt x="13651" y="3110"/>
                      <a:pt x="14169" y="3974"/>
                    </a:cubicBezTo>
                    <a:cubicBezTo>
                      <a:pt x="14515" y="4492"/>
                      <a:pt x="14860" y="5184"/>
                      <a:pt x="15033" y="5875"/>
                    </a:cubicBezTo>
                    <a:cubicBezTo>
                      <a:pt x="11577" y="5875"/>
                      <a:pt x="11577" y="5875"/>
                      <a:pt x="11577" y="5875"/>
                    </a:cubicBezTo>
                    <a:close/>
                    <a:moveTo>
                      <a:pt x="7430" y="3974"/>
                    </a:moveTo>
                    <a:cubicBezTo>
                      <a:pt x="7948" y="3110"/>
                      <a:pt x="8640" y="2419"/>
                      <a:pt x="9158" y="2073"/>
                    </a:cubicBezTo>
                    <a:cubicBezTo>
                      <a:pt x="9503" y="1900"/>
                      <a:pt x="9849" y="1728"/>
                      <a:pt x="10195" y="1555"/>
                    </a:cubicBezTo>
                    <a:cubicBezTo>
                      <a:pt x="10195" y="5875"/>
                      <a:pt x="10195" y="5875"/>
                      <a:pt x="10195" y="5875"/>
                    </a:cubicBezTo>
                    <a:cubicBezTo>
                      <a:pt x="6566" y="5875"/>
                      <a:pt x="6566" y="5875"/>
                      <a:pt x="6566" y="5875"/>
                    </a:cubicBezTo>
                    <a:cubicBezTo>
                      <a:pt x="6911" y="5184"/>
                      <a:pt x="7084" y="4492"/>
                      <a:pt x="7430" y="3974"/>
                    </a:cubicBezTo>
                    <a:close/>
                    <a:moveTo>
                      <a:pt x="10195" y="7257"/>
                    </a:moveTo>
                    <a:cubicBezTo>
                      <a:pt x="10195" y="10195"/>
                      <a:pt x="10195" y="10195"/>
                      <a:pt x="10195" y="10195"/>
                    </a:cubicBezTo>
                    <a:cubicBezTo>
                      <a:pt x="5875" y="10195"/>
                      <a:pt x="5875" y="10195"/>
                      <a:pt x="5875" y="10195"/>
                    </a:cubicBezTo>
                    <a:cubicBezTo>
                      <a:pt x="5875" y="9158"/>
                      <a:pt x="6047" y="8121"/>
                      <a:pt x="6220" y="7257"/>
                    </a:cubicBezTo>
                    <a:lnTo>
                      <a:pt x="10195" y="7257"/>
                    </a:lnTo>
                    <a:close/>
                    <a:moveTo>
                      <a:pt x="2246" y="14342"/>
                    </a:moveTo>
                    <a:cubicBezTo>
                      <a:pt x="1900" y="13478"/>
                      <a:pt x="1555" y="12614"/>
                      <a:pt x="1555" y="11577"/>
                    </a:cubicBezTo>
                    <a:cubicBezTo>
                      <a:pt x="4320" y="11577"/>
                      <a:pt x="4320" y="11577"/>
                      <a:pt x="4320" y="11577"/>
                    </a:cubicBezTo>
                    <a:cubicBezTo>
                      <a:pt x="4492" y="12614"/>
                      <a:pt x="4492" y="13478"/>
                      <a:pt x="4665" y="14342"/>
                    </a:cubicBezTo>
                    <a:lnTo>
                      <a:pt x="2246" y="14342"/>
                    </a:lnTo>
                    <a:close/>
                    <a:moveTo>
                      <a:pt x="5875" y="11577"/>
                    </a:moveTo>
                    <a:cubicBezTo>
                      <a:pt x="10195" y="11577"/>
                      <a:pt x="10195" y="11577"/>
                      <a:pt x="10195" y="11577"/>
                    </a:cubicBezTo>
                    <a:cubicBezTo>
                      <a:pt x="10195" y="14342"/>
                      <a:pt x="10195" y="14342"/>
                      <a:pt x="10195" y="14342"/>
                    </a:cubicBezTo>
                    <a:cubicBezTo>
                      <a:pt x="6220" y="14342"/>
                      <a:pt x="6220" y="14342"/>
                      <a:pt x="6220" y="14342"/>
                    </a:cubicBezTo>
                    <a:cubicBezTo>
                      <a:pt x="6047" y="13478"/>
                      <a:pt x="5875" y="12614"/>
                      <a:pt x="5875" y="11577"/>
                    </a:cubicBezTo>
                    <a:close/>
                    <a:moveTo>
                      <a:pt x="10195" y="15897"/>
                    </a:moveTo>
                    <a:cubicBezTo>
                      <a:pt x="10195" y="20044"/>
                      <a:pt x="10195" y="20044"/>
                      <a:pt x="10195" y="20044"/>
                    </a:cubicBezTo>
                    <a:cubicBezTo>
                      <a:pt x="9849" y="20044"/>
                      <a:pt x="9503" y="19872"/>
                      <a:pt x="9158" y="19526"/>
                    </a:cubicBezTo>
                    <a:cubicBezTo>
                      <a:pt x="8640" y="19180"/>
                      <a:pt x="7948" y="18489"/>
                      <a:pt x="7430" y="17625"/>
                    </a:cubicBezTo>
                    <a:cubicBezTo>
                      <a:pt x="7084" y="17107"/>
                      <a:pt x="6911" y="16588"/>
                      <a:pt x="6566" y="15897"/>
                    </a:cubicBezTo>
                    <a:cubicBezTo>
                      <a:pt x="10195" y="15897"/>
                      <a:pt x="10195" y="15897"/>
                      <a:pt x="10195" y="15897"/>
                    </a:cubicBezTo>
                    <a:close/>
                    <a:moveTo>
                      <a:pt x="14169" y="17625"/>
                    </a:moveTo>
                    <a:cubicBezTo>
                      <a:pt x="13651" y="18489"/>
                      <a:pt x="13132" y="19180"/>
                      <a:pt x="12614" y="19526"/>
                    </a:cubicBezTo>
                    <a:cubicBezTo>
                      <a:pt x="12268" y="19872"/>
                      <a:pt x="11923" y="20044"/>
                      <a:pt x="11577" y="20044"/>
                    </a:cubicBezTo>
                    <a:cubicBezTo>
                      <a:pt x="11577" y="15897"/>
                      <a:pt x="11577" y="15897"/>
                      <a:pt x="11577" y="15897"/>
                    </a:cubicBezTo>
                    <a:cubicBezTo>
                      <a:pt x="15033" y="15897"/>
                      <a:pt x="15033" y="15897"/>
                      <a:pt x="15033" y="15897"/>
                    </a:cubicBezTo>
                    <a:cubicBezTo>
                      <a:pt x="14860" y="16588"/>
                      <a:pt x="14515" y="17107"/>
                      <a:pt x="14169" y="17625"/>
                    </a:cubicBezTo>
                    <a:close/>
                    <a:moveTo>
                      <a:pt x="11577" y="14342"/>
                    </a:moveTo>
                    <a:cubicBezTo>
                      <a:pt x="11577" y="11577"/>
                      <a:pt x="11577" y="11577"/>
                      <a:pt x="11577" y="11577"/>
                    </a:cubicBezTo>
                    <a:cubicBezTo>
                      <a:pt x="15897" y="11577"/>
                      <a:pt x="15897" y="11577"/>
                      <a:pt x="15897" y="11577"/>
                    </a:cubicBezTo>
                    <a:cubicBezTo>
                      <a:pt x="15897" y="12614"/>
                      <a:pt x="15724" y="13478"/>
                      <a:pt x="15552" y="14342"/>
                    </a:cubicBezTo>
                    <a:lnTo>
                      <a:pt x="11577" y="14342"/>
                    </a:lnTo>
                    <a:close/>
                    <a:moveTo>
                      <a:pt x="17280" y="10195"/>
                    </a:moveTo>
                    <a:cubicBezTo>
                      <a:pt x="17280" y="9158"/>
                      <a:pt x="17107" y="8121"/>
                      <a:pt x="16934" y="7257"/>
                    </a:cubicBezTo>
                    <a:cubicBezTo>
                      <a:pt x="19526" y="7257"/>
                      <a:pt x="19526" y="7257"/>
                      <a:pt x="19526" y="7257"/>
                    </a:cubicBezTo>
                    <a:cubicBezTo>
                      <a:pt x="19872" y="8121"/>
                      <a:pt x="20044" y="9158"/>
                      <a:pt x="20217" y="10195"/>
                    </a:cubicBezTo>
                    <a:lnTo>
                      <a:pt x="17280" y="10195"/>
                    </a:lnTo>
                    <a:close/>
                    <a:moveTo>
                      <a:pt x="18662" y="5875"/>
                    </a:moveTo>
                    <a:cubicBezTo>
                      <a:pt x="16588" y="5875"/>
                      <a:pt x="16588" y="5875"/>
                      <a:pt x="16588" y="5875"/>
                    </a:cubicBezTo>
                    <a:cubicBezTo>
                      <a:pt x="16070" y="4492"/>
                      <a:pt x="15552" y="3283"/>
                      <a:pt x="14860" y="2419"/>
                    </a:cubicBezTo>
                    <a:cubicBezTo>
                      <a:pt x="15897" y="2937"/>
                      <a:pt x="16761" y="3456"/>
                      <a:pt x="17452" y="4147"/>
                    </a:cubicBezTo>
                    <a:cubicBezTo>
                      <a:pt x="17971" y="4665"/>
                      <a:pt x="18316" y="5184"/>
                      <a:pt x="18662" y="5875"/>
                    </a:cubicBezTo>
                    <a:close/>
                    <a:moveTo>
                      <a:pt x="4320" y="4147"/>
                    </a:moveTo>
                    <a:cubicBezTo>
                      <a:pt x="5011" y="3456"/>
                      <a:pt x="5875" y="2937"/>
                      <a:pt x="6739" y="2419"/>
                    </a:cubicBezTo>
                    <a:cubicBezTo>
                      <a:pt x="6047" y="3283"/>
                      <a:pt x="5529" y="4492"/>
                      <a:pt x="5184" y="5875"/>
                    </a:cubicBezTo>
                    <a:cubicBezTo>
                      <a:pt x="2937" y="5875"/>
                      <a:pt x="2937" y="5875"/>
                      <a:pt x="2937" y="5875"/>
                    </a:cubicBezTo>
                    <a:cubicBezTo>
                      <a:pt x="3283" y="5184"/>
                      <a:pt x="3801" y="4665"/>
                      <a:pt x="4320" y="4147"/>
                    </a:cubicBezTo>
                    <a:close/>
                    <a:moveTo>
                      <a:pt x="2937" y="15897"/>
                    </a:moveTo>
                    <a:cubicBezTo>
                      <a:pt x="5184" y="15897"/>
                      <a:pt x="5184" y="15897"/>
                      <a:pt x="5184" y="15897"/>
                    </a:cubicBezTo>
                    <a:cubicBezTo>
                      <a:pt x="5529" y="17107"/>
                      <a:pt x="6047" y="18316"/>
                      <a:pt x="6739" y="19180"/>
                    </a:cubicBezTo>
                    <a:cubicBezTo>
                      <a:pt x="5875" y="18835"/>
                      <a:pt x="5011" y="18143"/>
                      <a:pt x="4320" y="17452"/>
                    </a:cubicBezTo>
                    <a:cubicBezTo>
                      <a:pt x="3801" y="16934"/>
                      <a:pt x="3283" y="16415"/>
                      <a:pt x="2937" y="15897"/>
                    </a:cubicBezTo>
                    <a:close/>
                    <a:moveTo>
                      <a:pt x="17452" y="17452"/>
                    </a:moveTo>
                    <a:cubicBezTo>
                      <a:pt x="16761" y="18143"/>
                      <a:pt x="15897" y="18835"/>
                      <a:pt x="14860" y="19180"/>
                    </a:cubicBezTo>
                    <a:cubicBezTo>
                      <a:pt x="15552" y="18316"/>
                      <a:pt x="16070" y="17107"/>
                      <a:pt x="16588" y="15897"/>
                    </a:cubicBezTo>
                    <a:cubicBezTo>
                      <a:pt x="18662" y="15897"/>
                      <a:pt x="18662" y="15897"/>
                      <a:pt x="18662" y="15897"/>
                    </a:cubicBezTo>
                    <a:cubicBezTo>
                      <a:pt x="18316" y="16415"/>
                      <a:pt x="17971" y="16934"/>
                      <a:pt x="17452" y="17452"/>
                    </a:cubicBezTo>
                    <a:close/>
                  </a:path>
                </a:pathLst>
              </a:custGeom>
              <a:solidFill>
                <a:srgbClr val="FEB947"/>
              </a:solidFill>
              <a:ln w="9525" cap="flat" cmpd="sng">
                <a:noFill/>
                <a:prstDash val="solid"/>
                <a:round/>
              </a:ln>
            </p:spPr>
            <p:txBody>
              <a:bodyPr rtlCol="0" anchor="ctr"/>
              <a:lstStyle/>
              <a:p>
                <a:pPr algn="ctr"/>
              </a:p>
            </p:txBody>
          </p:sp>
          <p:sp>
            <p:nvSpPr>
              <p:cNvPr id="1484" name="曲线"/>
              <p:cNvSpPr/>
              <p:nvPr/>
            </p:nvSpPr>
            <p:spPr>
              <a:xfrm>
                <a:off x="8138205" y="1599139"/>
                <a:ext cx="103104" cy="124149"/>
              </a:xfrm>
              <a:custGeom>
                <a:avLst/>
                <a:gdLst>
                  <a:gd name="T1" fmla="*/ 0 w 21600"/>
                  <a:gd name="T2" fmla="*/ 0 h 21600"/>
                  <a:gd name="T3" fmla="*/ 21600 w 21600"/>
                  <a:gd name="T4" fmla="*/ 21600 h 21600"/>
                </a:gdLst>
                <a:ahLst/>
                <a:cxnLst/>
                <a:rect l="T1" t="T2" r="T3" b="T4"/>
                <a:pathLst>
                  <a:path w="21600" h="21600">
                    <a:moveTo>
                      <a:pt x="17938" y="0"/>
                    </a:moveTo>
                    <a:cubicBezTo>
                      <a:pt x="3294" y="0"/>
                      <a:pt x="3294" y="0"/>
                      <a:pt x="3294" y="0"/>
                    </a:cubicBezTo>
                    <a:cubicBezTo>
                      <a:pt x="1464" y="0"/>
                      <a:pt x="0" y="1464"/>
                      <a:pt x="0" y="3661"/>
                    </a:cubicBezTo>
                    <a:cubicBezTo>
                      <a:pt x="0" y="17938"/>
                      <a:pt x="0" y="17938"/>
                      <a:pt x="0" y="17938"/>
                    </a:cubicBezTo>
                    <a:cubicBezTo>
                      <a:pt x="0" y="20135"/>
                      <a:pt x="1464" y="21600"/>
                      <a:pt x="3294" y="21600"/>
                    </a:cubicBezTo>
                    <a:cubicBezTo>
                      <a:pt x="17938" y="21600"/>
                      <a:pt x="17938" y="21600"/>
                      <a:pt x="17938" y="21600"/>
                    </a:cubicBezTo>
                    <a:cubicBezTo>
                      <a:pt x="19769" y="21600"/>
                      <a:pt x="21600" y="20135"/>
                      <a:pt x="21600" y="17938"/>
                    </a:cubicBezTo>
                    <a:cubicBezTo>
                      <a:pt x="21600" y="3661"/>
                      <a:pt x="21600" y="3661"/>
                      <a:pt x="21600" y="3661"/>
                    </a:cubicBezTo>
                    <a:cubicBezTo>
                      <a:pt x="21600" y="1464"/>
                      <a:pt x="19769" y="0"/>
                      <a:pt x="17938" y="0"/>
                    </a:cubicBezTo>
                    <a:close/>
                    <a:moveTo>
                      <a:pt x="14644" y="732"/>
                    </a:moveTo>
                    <a:cubicBezTo>
                      <a:pt x="14644" y="4027"/>
                      <a:pt x="14644" y="4027"/>
                      <a:pt x="14644" y="4027"/>
                    </a:cubicBezTo>
                    <a:cubicBezTo>
                      <a:pt x="11349" y="4027"/>
                      <a:pt x="11349" y="4027"/>
                      <a:pt x="11349" y="4027"/>
                    </a:cubicBezTo>
                    <a:cubicBezTo>
                      <a:pt x="11349" y="732"/>
                      <a:pt x="11349" y="732"/>
                      <a:pt x="11349" y="732"/>
                    </a:cubicBezTo>
                    <a:lnTo>
                      <a:pt x="14644" y="732"/>
                    </a:lnTo>
                    <a:close/>
                    <a:moveTo>
                      <a:pt x="9884" y="732"/>
                    </a:moveTo>
                    <a:cubicBezTo>
                      <a:pt x="9884" y="4027"/>
                      <a:pt x="9884" y="4027"/>
                      <a:pt x="9884" y="4027"/>
                    </a:cubicBezTo>
                    <a:cubicBezTo>
                      <a:pt x="6589" y="4027"/>
                      <a:pt x="6589" y="4027"/>
                      <a:pt x="6589" y="4027"/>
                    </a:cubicBezTo>
                    <a:cubicBezTo>
                      <a:pt x="6589" y="732"/>
                      <a:pt x="6589" y="732"/>
                      <a:pt x="6589" y="732"/>
                    </a:cubicBezTo>
                    <a:lnTo>
                      <a:pt x="9884" y="732"/>
                    </a:lnTo>
                    <a:close/>
                    <a:moveTo>
                      <a:pt x="366" y="4027"/>
                    </a:moveTo>
                    <a:cubicBezTo>
                      <a:pt x="366" y="3661"/>
                      <a:pt x="366" y="3661"/>
                      <a:pt x="366" y="3661"/>
                    </a:cubicBezTo>
                    <a:cubicBezTo>
                      <a:pt x="366" y="1830"/>
                      <a:pt x="1830" y="732"/>
                      <a:pt x="3294" y="732"/>
                    </a:cubicBezTo>
                    <a:cubicBezTo>
                      <a:pt x="5125" y="732"/>
                      <a:pt x="5125" y="732"/>
                      <a:pt x="5125" y="732"/>
                    </a:cubicBezTo>
                    <a:cubicBezTo>
                      <a:pt x="5125" y="4027"/>
                      <a:pt x="5125" y="4027"/>
                      <a:pt x="5125" y="4027"/>
                    </a:cubicBezTo>
                    <a:lnTo>
                      <a:pt x="366" y="4027"/>
                    </a:lnTo>
                    <a:close/>
                    <a:moveTo>
                      <a:pt x="16108" y="13545"/>
                    </a:moveTo>
                    <a:cubicBezTo>
                      <a:pt x="12081" y="13545"/>
                      <a:pt x="12081" y="13545"/>
                      <a:pt x="12081" y="13545"/>
                    </a:cubicBezTo>
                    <a:cubicBezTo>
                      <a:pt x="12081" y="17572"/>
                      <a:pt x="12081" y="17572"/>
                      <a:pt x="12081" y="17572"/>
                    </a:cubicBezTo>
                    <a:cubicBezTo>
                      <a:pt x="9152" y="17572"/>
                      <a:pt x="9152" y="17572"/>
                      <a:pt x="9152" y="17572"/>
                    </a:cubicBezTo>
                    <a:cubicBezTo>
                      <a:pt x="9152" y="13545"/>
                      <a:pt x="9152" y="13545"/>
                      <a:pt x="9152" y="13545"/>
                    </a:cubicBezTo>
                    <a:cubicBezTo>
                      <a:pt x="5125" y="13545"/>
                      <a:pt x="5125" y="13545"/>
                      <a:pt x="5125" y="13545"/>
                    </a:cubicBezTo>
                    <a:cubicBezTo>
                      <a:pt x="5125" y="10983"/>
                      <a:pt x="5125" y="10983"/>
                      <a:pt x="5125" y="10983"/>
                    </a:cubicBezTo>
                    <a:cubicBezTo>
                      <a:pt x="9152" y="10983"/>
                      <a:pt x="9152" y="10983"/>
                      <a:pt x="9152" y="10983"/>
                    </a:cubicBezTo>
                    <a:cubicBezTo>
                      <a:pt x="9152" y="6589"/>
                      <a:pt x="9152" y="6589"/>
                      <a:pt x="9152" y="6589"/>
                    </a:cubicBezTo>
                    <a:cubicBezTo>
                      <a:pt x="12081" y="6589"/>
                      <a:pt x="12081" y="6589"/>
                      <a:pt x="12081" y="6589"/>
                    </a:cubicBezTo>
                    <a:cubicBezTo>
                      <a:pt x="12081" y="10983"/>
                      <a:pt x="12081" y="10983"/>
                      <a:pt x="12081" y="10983"/>
                    </a:cubicBezTo>
                    <a:cubicBezTo>
                      <a:pt x="16108" y="10983"/>
                      <a:pt x="16108" y="10983"/>
                      <a:pt x="16108" y="10983"/>
                    </a:cubicBezTo>
                    <a:lnTo>
                      <a:pt x="16108" y="13545"/>
                    </a:lnTo>
                    <a:close/>
                    <a:moveTo>
                      <a:pt x="20867" y="4027"/>
                    </a:moveTo>
                    <a:cubicBezTo>
                      <a:pt x="16108" y="4027"/>
                      <a:pt x="16108" y="4027"/>
                      <a:pt x="16108" y="4027"/>
                    </a:cubicBezTo>
                    <a:cubicBezTo>
                      <a:pt x="16108" y="732"/>
                      <a:pt x="16108" y="732"/>
                      <a:pt x="16108" y="732"/>
                    </a:cubicBezTo>
                    <a:cubicBezTo>
                      <a:pt x="17938" y="732"/>
                      <a:pt x="17938" y="732"/>
                      <a:pt x="17938" y="732"/>
                    </a:cubicBezTo>
                    <a:cubicBezTo>
                      <a:pt x="19403" y="732"/>
                      <a:pt x="20867" y="1830"/>
                      <a:pt x="20867" y="3661"/>
                    </a:cubicBezTo>
                    <a:lnTo>
                      <a:pt x="20867" y="4027"/>
                    </a:lnTo>
                    <a:close/>
                  </a:path>
                </a:pathLst>
              </a:custGeom>
              <a:solidFill>
                <a:srgbClr val="FEB947"/>
              </a:solidFill>
              <a:ln w="9525" cap="flat" cmpd="sng">
                <a:noFill/>
                <a:prstDash val="solid"/>
                <a:round/>
              </a:ln>
            </p:spPr>
            <p:txBody>
              <a:bodyPr rtlCol="0" anchor="ctr"/>
              <a:lstStyle/>
              <a:p>
                <a:pPr algn="ctr"/>
              </a:p>
            </p:txBody>
          </p:sp>
          <p:sp>
            <p:nvSpPr>
              <p:cNvPr id="1485" name="曲线"/>
              <p:cNvSpPr/>
              <p:nvPr/>
            </p:nvSpPr>
            <p:spPr>
              <a:xfrm>
                <a:off x="8255126" y="1626296"/>
                <a:ext cx="95664" cy="90525"/>
              </a:xfrm>
              <a:custGeom>
                <a:avLst/>
                <a:gdLst>
                  <a:gd name="T1" fmla="*/ 0 w 21600"/>
                  <a:gd name="T2" fmla="*/ 0 h 21600"/>
                  <a:gd name="T3" fmla="*/ 21600 w 21600"/>
                  <a:gd name="T4" fmla="*/ 21600 h 21600"/>
                </a:gdLst>
                <a:ahLst/>
                <a:cxnLst/>
                <a:rect l="T1" t="T2" r="T3" b="T4"/>
                <a:pathLst>
                  <a:path w="21600" h="21600">
                    <a:moveTo>
                      <a:pt x="8159" y="21600"/>
                    </a:moveTo>
                    <a:lnTo>
                      <a:pt x="0" y="11108"/>
                    </a:lnTo>
                    <a:lnTo>
                      <a:pt x="4320" y="5862"/>
                    </a:lnTo>
                    <a:lnTo>
                      <a:pt x="8159" y="11108"/>
                    </a:lnTo>
                    <a:lnTo>
                      <a:pt x="17280" y="0"/>
                    </a:lnTo>
                    <a:lnTo>
                      <a:pt x="21600" y="4937"/>
                    </a:lnTo>
                    <a:lnTo>
                      <a:pt x="8159" y="21600"/>
                    </a:lnTo>
                    <a:close/>
                    <a:moveTo>
                      <a:pt x="2159" y="11108"/>
                    </a:moveTo>
                    <a:lnTo>
                      <a:pt x="8159" y="18514"/>
                    </a:lnTo>
                    <a:lnTo>
                      <a:pt x="19199" y="4937"/>
                    </a:lnTo>
                    <a:lnTo>
                      <a:pt x="17280" y="2468"/>
                    </a:lnTo>
                    <a:lnTo>
                      <a:pt x="8159" y="14194"/>
                    </a:lnTo>
                    <a:lnTo>
                      <a:pt x="4320" y="8640"/>
                    </a:lnTo>
                    <a:lnTo>
                      <a:pt x="2159" y="11108"/>
                    </a:lnTo>
                    <a:close/>
                  </a:path>
                </a:pathLst>
              </a:custGeom>
              <a:solidFill>
                <a:srgbClr val="FEB947"/>
              </a:solidFill>
              <a:ln w="9525" cap="flat" cmpd="sng">
                <a:noFill/>
                <a:prstDash val="solid"/>
                <a:round/>
              </a:ln>
            </p:spPr>
            <p:txBody>
              <a:bodyPr rtlCol="0" anchor="ctr"/>
              <a:lstStyle/>
              <a:p>
                <a:pPr algn="ctr"/>
              </a:p>
            </p:txBody>
          </p:sp>
          <p:sp>
            <p:nvSpPr>
              <p:cNvPr id="1486" name="曲线"/>
              <p:cNvSpPr/>
              <p:nvPr/>
            </p:nvSpPr>
            <p:spPr>
              <a:xfrm>
                <a:off x="8253001" y="3612673"/>
                <a:ext cx="137118" cy="170704"/>
              </a:xfrm>
              <a:custGeom>
                <a:avLst/>
                <a:gdLst>
                  <a:gd name="T1" fmla="*/ 0 w 21600"/>
                  <a:gd name="T2" fmla="*/ 0 h 21600"/>
                  <a:gd name="T3" fmla="*/ 21600 w 21600"/>
                  <a:gd name="T4" fmla="*/ 21600 h 21600"/>
                </a:gdLst>
                <a:ahLst/>
                <a:cxnLst/>
                <a:rect l="T1" t="T2" r="T3" b="T4"/>
                <a:pathLst>
                  <a:path w="21600" h="21600">
                    <a:moveTo>
                      <a:pt x="20779" y="5333"/>
                    </a:moveTo>
                    <a:cubicBezTo>
                      <a:pt x="19959" y="5066"/>
                      <a:pt x="19139" y="5333"/>
                      <a:pt x="18865" y="5866"/>
                    </a:cubicBezTo>
                    <a:cubicBezTo>
                      <a:pt x="18592" y="6133"/>
                      <a:pt x="18592" y="6133"/>
                      <a:pt x="18592" y="6133"/>
                    </a:cubicBezTo>
                    <a:cubicBezTo>
                      <a:pt x="6015" y="3733"/>
                      <a:pt x="6015" y="3733"/>
                      <a:pt x="6015" y="3733"/>
                    </a:cubicBezTo>
                    <a:cubicBezTo>
                      <a:pt x="6288" y="2399"/>
                      <a:pt x="6288" y="2399"/>
                      <a:pt x="6288" y="2399"/>
                    </a:cubicBezTo>
                    <a:cubicBezTo>
                      <a:pt x="6288" y="1600"/>
                      <a:pt x="5741" y="1066"/>
                      <a:pt x="5194" y="799"/>
                    </a:cubicBezTo>
                    <a:cubicBezTo>
                      <a:pt x="1640" y="266"/>
                      <a:pt x="1640" y="266"/>
                      <a:pt x="1640" y="266"/>
                    </a:cubicBezTo>
                    <a:cubicBezTo>
                      <a:pt x="820" y="0"/>
                      <a:pt x="273" y="533"/>
                      <a:pt x="0" y="1333"/>
                    </a:cubicBezTo>
                    <a:cubicBezTo>
                      <a:pt x="0" y="2133"/>
                      <a:pt x="273" y="2666"/>
                      <a:pt x="1093" y="2933"/>
                    </a:cubicBezTo>
                    <a:cubicBezTo>
                      <a:pt x="3281" y="3199"/>
                      <a:pt x="3281" y="3199"/>
                      <a:pt x="3281" y="3199"/>
                    </a:cubicBezTo>
                    <a:cubicBezTo>
                      <a:pt x="2734" y="13066"/>
                      <a:pt x="2734" y="13066"/>
                      <a:pt x="2734" y="13066"/>
                    </a:cubicBezTo>
                    <a:cubicBezTo>
                      <a:pt x="2734" y="13599"/>
                      <a:pt x="3007" y="14133"/>
                      <a:pt x="3827" y="14400"/>
                    </a:cubicBezTo>
                    <a:cubicBezTo>
                      <a:pt x="15311" y="16533"/>
                      <a:pt x="15311" y="16533"/>
                      <a:pt x="15311" y="16533"/>
                    </a:cubicBezTo>
                    <a:cubicBezTo>
                      <a:pt x="15858" y="16800"/>
                      <a:pt x="16405" y="16533"/>
                      <a:pt x="16678" y="15733"/>
                    </a:cubicBezTo>
                    <a:cubicBezTo>
                      <a:pt x="21326" y="7199"/>
                      <a:pt x="21326" y="7199"/>
                      <a:pt x="21326" y="7199"/>
                    </a:cubicBezTo>
                    <a:cubicBezTo>
                      <a:pt x="21600" y="6399"/>
                      <a:pt x="21326" y="5600"/>
                      <a:pt x="20779" y="5333"/>
                    </a:cubicBezTo>
                    <a:close/>
                    <a:moveTo>
                      <a:pt x="9569" y="9866"/>
                    </a:moveTo>
                    <a:cubicBezTo>
                      <a:pt x="9842" y="8533"/>
                      <a:pt x="9842" y="8533"/>
                      <a:pt x="9842" y="8533"/>
                    </a:cubicBezTo>
                    <a:cubicBezTo>
                      <a:pt x="12577" y="9066"/>
                      <a:pt x="12577" y="9066"/>
                      <a:pt x="12577" y="9066"/>
                    </a:cubicBezTo>
                    <a:cubicBezTo>
                      <a:pt x="12303" y="10400"/>
                      <a:pt x="12303" y="10400"/>
                      <a:pt x="12303" y="10400"/>
                    </a:cubicBezTo>
                    <a:lnTo>
                      <a:pt x="9569" y="9866"/>
                    </a:lnTo>
                    <a:close/>
                    <a:moveTo>
                      <a:pt x="12030" y="11733"/>
                    </a:moveTo>
                    <a:cubicBezTo>
                      <a:pt x="11757" y="13066"/>
                      <a:pt x="11757" y="13066"/>
                      <a:pt x="11757" y="13066"/>
                    </a:cubicBezTo>
                    <a:cubicBezTo>
                      <a:pt x="9022" y="12533"/>
                      <a:pt x="9022" y="12533"/>
                      <a:pt x="9022" y="12533"/>
                    </a:cubicBezTo>
                    <a:cubicBezTo>
                      <a:pt x="9296" y="11199"/>
                      <a:pt x="9296" y="11199"/>
                      <a:pt x="9296" y="11199"/>
                    </a:cubicBezTo>
                    <a:lnTo>
                      <a:pt x="12030" y="11733"/>
                    </a:lnTo>
                    <a:close/>
                    <a:moveTo>
                      <a:pt x="10116" y="7466"/>
                    </a:moveTo>
                    <a:cubicBezTo>
                      <a:pt x="10389" y="6133"/>
                      <a:pt x="10389" y="6133"/>
                      <a:pt x="10389" y="6133"/>
                    </a:cubicBezTo>
                    <a:cubicBezTo>
                      <a:pt x="13123" y="6666"/>
                      <a:pt x="13123" y="6666"/>
                      <a:pt x="13123" y="6666"/>
                    </a:cubicBezTo>
                    <a:cubicBezTo>
                      <a:pt x="12850" y="7733"/>
                      <a:pt x="12850" y="7733"/>
                      <a:pt x="12850" y="7733"/>
                    </a:cubicBezTo>
                    <a:lnTo>
                      <a:pt x="10116" y="7466"/>
                    </a:lnTo>
                    <a:close/>
                    <a:moveTo>
                      <a:pt x="6015" y="5066"/>
                    </a:moveTo>
                    <a:cubicBezTo>
                      <a:pt x="9022" y="5866"/>
                      <a:pt x="9022" y="5866"/>
                      <a:pt x="9022" y="5866"/>
                    </a:cubicBezTo>
                    <a:cubicBezTo>
                      <a:pt x="8749" y="7199"/>
                      <a:pt x="8749" y="7199"/>
                      <a:pt x="8749" y="7199"/>
                    </a:cubicBezTo>
                    <a:cubicBezTo>
                      <a:pt x="5741" y="6666"/>
                      <a:pt x="5741" y="6666"/>
                      <a:pt x="5741" y="6666"/>
                    </a:cubicBezTo>
                    <a:lnTo>
                      <a:pt x="6015" y="5066"/>
                    </a:lnTo>
                    <a:close/>
                    <a:moveTo>
                      <a:pt x="5741" y="8000"/>
                    </a:moveTo>
                    <a:cubicBezTo>
                      <a:pt x="8476" y="8533"/>
                      <a:pt x="8476" y="8533"/>
                      <a:pt x="8476" y="8533"/>
                    </a:cubicBezTo>
                    <a:cubicBezTo>
                      <a:pt x="8202" y="9600"/>
                      <a:pt x="8202" y="9600"/>
                      <a:pt x="8202" y="9600"/>
                    </a:cubicBezTo>
                    <a:cubicBezTo>
                      <a:pt x="5741" y="9333"/>
                      <a:pt x="5741" y="9333"/>
                      <a:pt x="5741" y="9333"/>
                    </a:cubicBezTo>
                    <a:lnTo>
                      <a:pt x="5741" y="8000"/>
                    </a:lnTo>
                    <a:close/>
                    <a:moveTo>
                      <a:pt x="5468" y="10666"/>
                    </a:moveTo>
                    <a:cubicBezTo>
                      <a:pt x="7929" y="10933"/>
                      <a:pt x="7929" y="10933"/>
                      <a:pt x="7929" y="10933"/>
                    </a:cubicBezTo>
                    <a:cubicBezTo>
                      <a:pt x="7655" y="12266"/>
                      <a:pt x="7655" y="12266"/>
                      <a:pt x="7655" y="12266"/>
                    </a:cubicBezTo>
                    <a:cubicBezTo>
                      <a:pt x="5468" y="12000"/>
                      <a:pt x="5468" y="12000"/>
                      <a:pt x="5468" y="12000"/>
                    </a:cubicBezTo>
                    <a:lnTo>
                      <a:pt x="5468" y="10666"/>
                    </a:lnTo>
                    <a:close/>
                    <a:moveTo>
                      <a:pt x="14764" y="13866"/>
                    </a:moveTo>
                    <a:cubicBezTo>
                      <a:pt x="13123" y="13333"/>
                      <a:pt x="13123" y="13333"/>
                      <a:pt x="13123" y="13333"/>
                    </a:cubicBezTo>
                    <a:cubicBezTo>
                      <a:pt x="13397" y="12000"/>
                      <a:pt x="13397" y="12000"/>
                      <a:pt x="13397" y="12000"/>
                    </a:cubicBezTo>
                    <a:cubicBezTo>
                      <a:pt x="15584" y="12533"/>
                      <a:pt x="15584" y="12533"/>
                      <a:pt x="15584" y="12533"/>
                    </a:cubicBezTo>
                    <a:lnTo>
                      <a:pt x="14764" y="13866"/>
                    </a:lnTo>
                    <a:close/>
                    <a:moveTo>
                      <a:pt x="16131" y="11199"/>
                    </a:moveTo>
                    <a:cubicBezTo>
                      <a:pt x="13670" y="10666"/>
                      <a:pt x="13670" y="10666"/>
                      <a:pt x="13670" y="10666"/>
                    </a:cubicBezTo>
                    <a:cubicBezTo>
                      <a:pt x="13944" y="9333"/>
                      <a:pt x="13944" y="9333"/>
                      <a:pt x="13944" y="9333"/>
                    </a:cubicBezTo>
                    <a:cubicBezTo>
                      <a:pt x="16678" y="9866"/>
                      <a:pt x="16678" y="9866"/>
                      <a:pt x="16678" y="9866"/>
                    </a:cubicBezTo>
                    <a:lnTo>
                      <a:pt x="16131" y="11199"/>
                    </a:lnTo>
                    <a:close/>
                    <a:moveTo>
                      <a:pt x="17498" y="8799"/>
                    </a:moveTo>
                    <a:cubicBezTo>
                      <a:pt x="14217" y="8000"/>
                      <a:pt x="14217" y="8000"/>
                      <a:pt x="14217" y="8000"/>
                    </a:cubicBezTo>
                    <a:cubicBezTo>
                      <a:pt x="14491" y="6666"/>
                      <a:pt x="14491" y="6666"/>
                      <a:pt x="14491" y="6666"/>
                    </a:cubicBezTo>
                    <a:cubicBezTo>
                      <a:pt x="18045" y="7466"/>
                      <a:pt x="18045" y="7466"/>
                      <a:pt x="18045" y="7466"/>
                    </a:cubicBezTo>
                    <a:lnTo>
                      <a:pt x="17498" y="8799"/>
                    </a:lnTo>
                    <a:close/>
                    <a:moveTo>
                      <a:pt x="2460" y="17600"/>
                    </a:moveTo>
                    <a:cubicBezTo>
                      <a:pt x="2187" y="18666"/>
                      <a:pt x="3007" y="19733"/>
                      <a:pt x="4101" y="19999"/>
                    </a:cubicBezTo>
                    <a:cubicBezTo>
                      <a:pt x="5194" y="20266"/>
                      <a:pt x="6288" y="19466"/>
                      <a:pt x="6562" y="18399"/>
                    </a:cubicBezTo>
                    <a:cubicBezTo>
                      <a:pt x="6562" y="18399"/>
                      <a:pt x="6562" y="18399"/>
                      <a:pt x="6562" y="18399"/>
                    </a:cubicBezTo>
                    <a:cubicBezTo>
                      <a:pt x="6835" y="17333"/>
                      <a:pt x="6015" y="16266"/>
                      <a:pt x="4921" y="15999"/>
                    </a:cubicBezTo>
                    <a:cubicBezTo>
                      <a:pt x="3827" y="15733"/>
                      <a:pt x="2734" y="16533"/>
                      <a:pt x="2460" y="17600"/>
                    </a:cubicBezTo>
                    <a:close/>
                    <a:moveTo>
                      <a:pt x="10663" y="19200"/>
                    </a:moveTo>
                    <a:cubicBezTo>
                      <a:pt x="10389" y="20266"/>
                      <a:pt x="11210" y="21333"/>
                      <a:pt x="12303" y="21600"/>
                    </a:cubicBezTo>
                    <a:cubicBezTo>
                      <a:pt x="13397" y="21600"/>
                      <a:pt x="14491" y="21066"/>
                      <a:pt x="14764" y="19999"/>
                    </a:cubicBezTo>
                    <a:cubicBezTo>
                      <a:pt x="14764" y="19999"/>
                      <a:pt x="14764" y="19999"/>
                      <a:pt x="14764" y="19999"/>
                    </a:cubicBezTo>
                    <a:cubicBezTo>
                      <a:pt x="14764" y="18666"/>
                      <a:pt x="14217" y="17600"/>
                      <a:pt x="13123" y="17600"/>
                    </a:cubicBezTo>
                    <a:cubicBezTo>
                      <a:pt x="11757" y="17333"/>
                      <a:pt x="10663" y="18133"/>
                      <a:pt x="10663" y="19200"/>
                    </a:cubicBezTo>
                    <a:close/>
                  </a:path>
                </a:pathLst>
              </a:custGeom>
              <a:solidFill>
                <a:srgbClr val="FEB947"/>
              </a:solidFill>
              <a:ln w="9525" cap="flat" cmpd="sng">
                <a:noFill/>
                <a:prstDash val="solid"/>
                <a:round/>
              </a:ln>
            </p:spPr>
            <p:txBody>
              <a:bodyPr rtlCol="0" anchor="ctr"/>
              <a:lstStyle/>
              <a:p>
                <a:pPr algn="ctr"/>
              </a:p>
            </p:txBody>
          </p:sp>
          <p:sp>
            <p:nvSpPr>
              <p:cNvPr id="1487" name="曲线"/>
              <p:cNvSpPr/>
              <p:nvPr/>
            </p:nvSpPr>
            <p:spPr>
              <a:xfrm>
                <a:off x="8353979" y="3359203"/>
                <a:ext cx="81846" cy="100871"/>
              </a:xfrm>
              <a:custGeom>
                <a:avLst/>
                <a:gdLst>
                  <a:gd name="T1" fmla="*/ 0 w 21600"/>
                  <a:gd name="T2" fmla="*/ 0 h 21600"/>
                  <a:gd name="T3" fmla="*/ 21600 w 21600"/>
                  <a:gd name="T4" fmla="*/ 21600 h 21600"/>
                </a:gdLst>
                <a:ahLst/>
                <a:cxnLst/>
                <a:rect l="T1" t="T2" r="T3" b="T4"/>
                <a:pathLst>
                  <a:path w="21600" h="21600">
                    <a:moveTo>
                      <a:pt x="11029" y="0"/>
                    </a:moveTo>
                    <a:cubicBezTo>
                      <a:pt x="5055" y="0"/>
                      <a:pt x="0" y="4949"/>
                      <a:pt x="0" y="10800"/>
                    </a:cubicBezTo>
                    <a:cubicBezTo>
                      <a:pt x="0" y="16650"/>
                      <a:pt x="5055" y="21600"/>
                      <a:pt x="11029" y="21600"/>
                    </a:cubicBezTo>
                    <a:cubicBezTo>
                      <a:pt x="17004" y="21600"/>
                      <a:pt x="21600" y="16650"/>
                      <a:pt x="21600" y="10800"/>
                    </a:cubicBezTo>
                    <a:cubicBezTo>
                      <a:pt x="21600" y="4949"/>
                      <a:pt x="17004" y="0"/>
                      <a:pt x="11029" y="0"/>
                    </a:cubicBezTo>
                    <a:close/>
                    <a:moveTo>
                      <a:pt x="2757" y="10800"/>
                    </a:moveTo>
                    <a:cubicBezTo>
                      <a:pt x="2757" y="6299"/>
                      <a:pt x="6434" y="2699"/>
                      <a:pt x="11029" y="2699"/>
                    </a:cubicBezTo>
                    <a:cubicBezTo>
                      <a:pt x="11029" y="18900"/>
                      <a:pt x="11029" y="18900"/>
                      <a:pt x="11029" y="18900"/>
                    </a:cubicBezTo>
                    <a:cubicBezTo>
                      <a:pt x="6434" y="18900"/>
                      <a:pt x="2757" y="15300"/>
                      <a:pt x="2757" y="10800"/>
                    </a:cubicBezTo>
                    <a:close/>
                  </a:path>
                </a:pathLst>
              </a:custGeom>
              <a:solidFill>
                <a:srgbClr val="FEB947"/>
              </a:solidFill>
              <a:ln w="9525" cap="flat" cmpd="sng">
                <a:noFill/>
                <a:prstDash val="solid"/>
                <a:round/>
              </a:ln>
            </p:spPr>
            <p:txBody>
              <a:bodyPr rtlCol="0" anchor="ctr"/>
              <a:lstStyle/>
              <a:p>
                <a:pPr algn="ctr"/>
              </a:p>
            </p:txBody>
          </p:sp>
          <p:sp>
            <p:nvSpPr>
              <p:cNvPr id="1488" name="曲线"/>
              <p:cNvSpPr/>
              <p:nvPr/>
            </p:nvSpPr>
            <p:spPr>
              <a:xfrm>
                <a:off x="8173281" y="3019088"/>
                <a:ext cx="206209" cy="244416"/>
              </a:xfrm>
              <a:custGeom>
                <a:avLst/>
                <a:gdLst>
                  <a:gd name="T1" fmla="*/ 0 w 21600"/>
                  <a:gd name="T2" fmla="*/ 0 h 21600"/>
                  <a:gd name="T3" fmla="*/ 21600 w 21600"/>
                  <a:gd name="T4" fmla="*/ 21600 h 21600"/>
                </a:gdLst>
                <a:ahLst/>
                <a:cxnLst/>
                <a:rect l="T1" t="T2" r="T3" b="T4"/>
                <a:pathLst>
                  <a:path w="21600" h="21600">
                    <a:moveTo>
                      <a:pt x="3993" y="3537"/>
                    </a:moveTo>
                    <a:cubicBezTo>
                      <a:pt x="10527" y="6144"/>
                      <a:pt x="10527" y="6144"/>
                      <a:pt x="10527" y="6144"/>
                    </a:cubicBezTo>
                    <a:cubicBezTo>
                      <a:pt x="10709" y="4468"/>
                      <a:pt x="10709" y="3910"/>
                      <a:pt x="11253" y="2234"/>
                    </a:cubicBezTo>
                    <a:cubicBezTo>
                      <a:pt x="11798" y="744"/>
                      <a:pt x="13431" y="0"/>
                      <a:pt x="14883" y="558"/>
                    </a:cubicBezTo>
                    <a:cubicBezTo>
                      <a:pt x="16336" y="1117"/>
                      <a:pt x="17062" y="2793"/>
                      <a:pt x="16517" y="4282"/>
                    </a:cubicBezTo>
                    <a:cubicBezTo>
                      <a:pt x="15791" y="6331"/>
                      <a:pt x="16154" y="7634"/>
                      <a:pt x="17243" y="9124"/>
                    </a:cubicBezTo>
                    <a:cubicBezTo>
                      <a:pt x="17243" y="9310"/>
                      <a:pt x="17243" y="9310"/>
                      <a:pt x="17243" y="9310"/>
                    </a:cubicBezTo>
                    <a:cubicBezTo>
                      <a:pt x="17969" y="7634"/>
                      <a:pt x="17969" y="7634"/>
                      <a:pt x="17969" y="7634"/>
                    </a:cubicBezTo>
                    <a:cubicBezTo>
                      <a:pt x="21600" y="9124"/>
                      <a:pt x="21600" y="9124"/>
                      <a:pt x="21600" y="9124"/>
                    </a:cubicBezTo>
                    <a:cubicBezTo>
                      <a:pt x="16880" y="21600"/>
                      <a:pt x="16880" y="21600"/>
                      <a:pt x="16880" y="21600"/>
                    </a:cubicBezTo>
                    <a:cubicBezTo>
                      <a:pt x="13250" y="20296"/>
                      <a:pt x="13250" y="20296"/>
                      <a:pt x="13250" y="20296"/>
                    </a:cubicBezTo>
                    <a:cubicBezTo>
                      <a:pt x="13613" y="19179"/>
                      <a:pt x="13613" y="19179"/>
                      <a:pt x="13613" y="19179"/>
                    </a:cubicBezTo>
                    <a:cubicBezTo>
                      <a:pt x="12342" y="18806"/>
                      <a:pt x="11979" y="18993"/>
                      <a:pt x="11435" y="19179"/>
                    </a:cubicBezTo>
                    <a:cubicBezTo>
                      <a:pt x="10890" y="19365"/>
                      <a:pt x="10346" y="19737"/>
                      <a:pt x="9620" y="19737"/>
                    </a:cubicBezTo>
                    <a:cubicBezTo>
                      <a:pt x="8712" y="19737"/>
                      <a:pt x="7623" y="19551"/>
                      <a:pt x="6352" y="18993"/>
                    </a:cubicBezTo>
                    <a:cubicBezTo>
                      <a:pt x="5445" y="18620"/>
                      <a:pt x="5445" y="18620"/>
                      <a:pt x="5445" y="18620"/>
                    </a:cubicBezTo>
                    <a:cubicBezTo>
                      <a:pt x="5082" y="18434"/>
                      <a:pt x="5082" y="18434"/>
                      <a:pt x="5082" y="18434"/>
                    </a:cubicBezTo>
                    <a:cubicBezTo>
                      <a:pt x="3811" y="18062"/>
                      <a:pt x="3267" y="16572"/>
                      <a:pt x="3811" y="15455"/>
                    </a:cubicBezTo>
                    <a:cubicBezTo>
                      <a:pt x="3811" y="15268"/>
                      <a:pt x="3993" y="15082"/>
                      <a:pt x="3993" y="14896"/>
                    </a:cubicBezTo>
                    <a:cubicBezTo>
                      <a:pt x="3811" y="14337"/>
                      <a:pt x="3811" y="13593"/>
                      <a:pt x="3993" y="13034"/>
                    </a:cubicBezTo>
                    <a:cubicBezTo>
                      <a:pt x="4174" y="12848"/>
                      <a:pt x="4174" y="12662"/>
                      <a:pt x="4356" y="12475"/>
                    </a:cubicBezTo>
                    <a:cubicBezTo>
                      <a:pt x="4174" y="11917"/>
                      <a:pt x="4174" y="11172"/>
                      <a:pt x="4356" y="10613"/>
                    </a:cubicBezTo>
                    <a:cubicBezTo>
                      <a:pt x="4537" y="10241"/>
                      <a:pt x="4719" y="10055"/>
                      <a:pt x="4900" y="9682"/>
                    </a:cubicBezTo>
                    <a:cubicBezTo>
                      <a:pt x="1996" y="8565"/>
                      <a:pt x="1996" y="8565"/>
                      <a:pt x="1996" y="8565"/>
                    </a:cubicBezTo>
                    <a:cubicBezTo>
                      <a:pt x="726" y="8193"/>
                      <a:pt x="0" y="6517"/>
                      <a:pt x="544" y="5213"/>
                    </a:cubicBezTo>
                    <a:cubicBezTo>
                      <a:pt x="1089" y="3724"/>
                      <a:pt x="2541" y="2979"/>
                      <a:pt x="3993" y="3537"/>
                    </a:cubicBezTo>
                    <a:close/>
                    <a:moveTo>
                      <a:pt x="15610" y="19737"/>
                    </a:moveTo>
                    <a:cubicBezTo>
                      <a:pt x="15973" y="19737"/>
                      <a:pt x="16336" y="19737"/>
                      <a:pt x="16336" y="19365"/>
                    </a:cubicBezTo>
                    <a:cubicBezTo>
                      <a:pt x="16517" y="18993"/>
                      <a:pt x="16336" y="18620"/>
                      <a:pt x="15973" y="18434"/>
                    </a:cubicBezTo>
                    <a:cubicBezTo>
                      <a:pt x="15610" y="18248"/>
                      <a:pt x="15247" y="18434"/>
                      <a:pt x="15247" y="18806"/>
                    </a:cubicBezTo>
                    <a:cubicBezTo>
                      <a:pt x="15065" y="19179"/>
                      <a:pt x="15247" y="19551"/>
                      <a:pt x="15610" y="19737"/>
                    </a:cubicBezTo>
                    <a:close/>
                    <a:moveTo>
                      <a:pt x="2722" y="7448"/>
                    </a:moveTo>
                    <a:cubicBezTo>
                      <a:pt x="7442" y="9310"/>
                      <a:pt x="7442" y="9310"/>
                      <a:pt x="7442" y="9310"/>
                    </a:cubicBezTo>
                    <a:cubicBezTo>
                      <a:pt x="7623" y="9310"/>
                      <a:pt x="7623" y="9310"/>
                      <a:pt x="7623" y="9310"/>
                    </a:cubicBezTo>
                    <a:cubicBezTo>
                      <a:pt x="7079" y="10613"/>
                      <a:pt x="7079" y="10613"/>
                      <a:pt x="7079" y="10613"/>
                    </a:cubicBezTo>
                    <a:cubicBezTo>
                      <a:pt x="6897" y="10613"/>
                      <a:pt x="6897" y="10613"/>
                      <a:pt x="6897" y="10613"/>
                    </a:cubicBezTo>
                    <a:cubicBezTo>
                      <a:pt x="6534" y="10427"/>
                      <a:pt x="5808" y="10613"/>
                      <a:pt x="5626" y="11172"/>
                    </a:cubicBezTo>
                    <a:cubicBezTo>
                      <a:pt x="5626" y="11544"/>
                      <a:pt x="5626" y="11917"/>
                      <a:pt x="5808" y="12289"/>
                    </a:cubicBezTo>
                    <a:cubicBezTo>
                      <a:pt x="6171" y="12662"/>
                      <a:pt x="6171" y="12662"/>
                      <a:pt x="6171" y="12662"/>
                    </a:cubicBezTo>
                    <a:cubicBezTo>
                      <a:pt x="5626" y="13034"/>
                      <a:pt x="5626" y="13034"/>
                      <a:pt x="5626" y="13034"/>
                    </a:cubicBezTo>
                    <a:cubicBezTo>
                      <a:pt x="5626" y="13220"/>
                      <a:pt x="5445" y="13406"/>
                      <a:pt x="5445" y="13593"/>
                    </a:cubicBezTo>
                    <a:cubicBezTo>
                      <a:pt x="5263" y="13965"/>
                      <a:pt x="5263" y="14337"/>
                      <a:pt x="5445" y="14524"/>
                    </a:cubicBezTo>
                    <a:cubicBezTo>
                      <a:pt x="5808" y="15082"/>
                      <a:pt x="5808" y="15082"/>
                      <a:pt x="5808" y="15082"/>
                    </a:cubicBezTo>
                    <a:cubicBezTo>
                      <a:pt x="5445" y="15455"/>
                      <a:pt x="5445" y="15455"/>
                      <a:pt x="5445" y="15455"/>
                    </a:cubicBezTo>
                    <a:cubicBezTo>
                      <a:pt x="5263" y="15641"/>
                      <a:pt x="5082" y="15827"/>
                      <a:pt x="5082" y="15827"/>
                    </a:cubicBezTo>
                    <a:cubicBezTo>
                      <a:pt x="4900" y="16386"/>
                      <a:pt x="5082" y="17131"/>
                      <a:pt x="5626" y="17317"/>
                    </a:cubicBezTo>
                    <a:cubicBezTo>
                      <a:pt x="5989" y="17317"/>
                      <a:pt x="5989" y="17317"/>
                      <a:pt x="5989" y="17317"/>
                    </a:cubicBezTo>
                    <a:cubicBezTo>
                      <a:pt x="6897" y="17689"/>
                      <a:pt x="6897" y="17689"/>
                      <a:pt x="6897" y="17689"/>
                    </a:cubicBezTo>
                    <a:cubicBezTo>
                      <a:pt x="9257" y="18620"/>
                      <a:pt x="10164" y="18062"/>
                      <a:pt x="10890" y="17875"/>
                    </a:cubicBezTo>
                    <a:cubicBezTo>
                      <a:pt x="11616" y="17503"/>
                      <a:pt x="12342" y="17131"/>
                      <a:pt x="14157" y="17689"/>
                    </a:cubicBezTo>
                    <a:cubicBezTo>
                      <a:pt x="16699" y="10986"/>
                      <a:pt x="16699" y="10986"/>
                      <a:pt x="16699" y="10986"/>
                    </a:cubicBezTo>
                    <a:cubicBezTo>
                      <a:pt x="16336" y="10800"/>
                      <a:pt x="16154" y="10427"/>
                      <a:pt x="15973" y="10241"/>
                    </a:cubicBezTo>
                    <a:cubicBezTo>
                      <a:pt x="14702" y="8006"/>
                      <a:pt x="14157" y="6331"/>
                      <a:pt x="15065" y="3724"/>
                    </a:cubicBezTo>
                    <a:cubicBezTo>
                      <a:pt x="15428" y="3165"/>
                      <a:pt x="15065" y="2420"/>
                      <a:pt x="14339" y="2234"/>
                    </a:cubicBezTo>
                    <a:cubicBezTo>
                      <a:pt x="13794" y="1862"/>
                      <a:pt x="13068" y="2234"/>
                      <a:pt x="12705" y="2793"/>
                    </a:cubicBezTo>
                    <a:cubicBezTo>
                      <a:pt x="12161" y="4468"/>
                      <a:pt x="12161" y="5027"/>
                      <a:pt x="12161" y="6889"/>
                    </a:cubicBezTo>
                    <a:cubicBezTo>
                      <a:pt x="12161" y="7262"/>
                      <a:pt x="11979" y="7820"/>
                      <a:pt x="11979" y="8193"/>
                    </a:cubicBezTo>
                    <a:cubicBezTo>
                      <a:pt x="3630" y="4841"/>
                      <a:pt x="3630" y="4841"/>
                      <a:pt x="3630" y="4841"/>
                    </a:cubicBezTo>
                    <a:cubicBezTo>
                      <a:pt x="2904" y="4655"/>
                      <a:pt x="2178" y="5027"/>
                      <a:pt x="1815" y="5772"/>
                    </a:cubicBezTo>
                    <a:cubicBezTo>
                      <a:pt x="1633" y="6331"/>
                      <a:pt x="1996" y="7075"/>
                      <a:pt x="2722" y="7448"/>
                    </a:cubicBezTo>
                    <a:close/>
                  </a:path>
                </a:pathLst>
              </a:custGeom>
              <a:solidFill>
                <a:srgbClr val="FEB947"/>
              </a:solidFill>
              <a:ln w="9525" cap="flat" cmpd="sng">
                <a:noFill/>
                <a:prstDash val="solid"/>
                <a:round/>
              </a:ln>
            </p:spPr>
            <p:txBody>
              <a:bodyPr rtlCol="0" anchor="ctr"/>
              <a:lstStyle/>
              <a:p>
                <a:pPr algn="ctr"/>
              </a:p>
            </p:txBody>
          </p:sp>
          <p:sp>
            <p:nvSpPr>
              <p:cNvPr id="1489" name="曲线"/>
              <p:cNvSpPr/>
              <p:nvPr/>
            </p:nvSpPr>
            <p:spPr>
              <a:xfrm>
                <a:off x="8093561" y="3276437"/>
                <a:ext cx="249789" cy="266401"/>
              </a:xfrm>
              <a:custGeom>
                <a:avLst/>
                <a:gdLst>
                  <a:gd name="T1" fmla="*/ 0 w 21600"/>
                  <a:gd name="T2" fmla="*/ 0 h 21600"/>
                  <a:gd name="T3" fmla="*/ 21600 w 21600"/>
                  <a:gd name="T4" fmla="*/ 21600 h 21600"/>
                </a:gdLst>
                <a:ahLst/>
                <a:cxnLst/>
                <a:rect l="T1" t="T2" r="T3" b="T4"/>
                <a:pathLst>
                  <a:path w="21600" h="21600">
                    <a:moveTo>
                      <a:pt x="21600" y="7028"/>
                    </a:moveTo>
                    <a:cubicBezTo>
                      <a:pt x="21600" y="3257"/>
                      <a:pt x="18749" y="0"/>
                      <a:pt x="15299" y="0"/>
                    </a:cubicBezTo>
                    <a:cubicBezTo>
                      <a:pt x="13499" y="0"/>
                      <a:pt x="11849" y="857"/>
                      <a:pt x="10799" y="2399"/>
                    </a:cubicBezTo>
                    <a:cubicBezTo>
                      <a:pt x="9599" y="857"/>
                      <a:pt x="7950" y="0"/>
                      <a:pt x="6150" y="0"/>
                    </a:cubicBezTo>
                    <a:cubicBezTo>
                      <a:pt x="2700" y="0"/>
                      <a:pt x="0" y="3257"/>
                      <a:pt x="0" y="7028"/>
                    </a:cubicBezTo>
                    <a:cubicBezTo>
                      <a:pt x="0" y="9257"/>
                      <a:pt x="749" y="11142"/>
                      <a:pt x="1949" y="12342"/>
                    </a:cubicBezTo>
                    <a:cubicBezTo>
                      <a:pt x="1949" y="12342"/>
                      <a:pt x="1949" y="12342"/>
                      <a:pt x="1949" y="12342"/>
                    </a:cubicBezTo>
                    <a:cubicBezTo>
                      <a:pt x="8700" y="20057"/>
                      <a:pt x="8700" y="20057"/>
                      <a:pt x="8700" y="20057"/>
                    </a:cubicBezTo>
                    <a:cubicBezTo>
                      <a:pt x="9449" y="20914"/>
                      <a:pt x="10050" y="21600"/>
                      <a:pt x="10799" y="21600"/>
                    </a:cubicBezTo>
                    <a:cubicBezTo>
                      <a:pt x="11400" y="21600"/>
                      <a:pt x="12150" y="20914"/>
                      <a:pt x="12749" y="20057"/>
                    </a:cubicBezTo>
                    <a:cubicBezTo>
                      <a:pt x="19499" y="12342"/>
                      <a:pt x="19499" y="12342"/>
                      <a:pt x="19499" y="12342"/>
                    </a:cubicBezTo>
                    <a:cubicBezTo>
                      <a:pt x="19499" y="12342"/>
                      <a:pt x="19499" y="12342"/>
                      <a:pt x="19499" y="12342"/>
                    </a:cubicBezTo>
                    <a:cubicBezTo>
                      <a:pt x="20850" y="11142"/>
                      <a:pt x="21600" y="9257"/>
                      <a:pt x="21600" y="7028"/>
                    </a:cubicBezTo>
                    <a:close/>
                    <a:moveTo>
                      <a:pt x="17700" y="10114"/>
                    </a:moveTo>
                    <a:cubicBezTo>
                      <a:pt x="10949" y="17828"/>
                      <a:pt x="10949" y="17828"/>
                      <a:pt x="10949" y="17828"/>
                    </a:cubicBezTo>
                    <a:cubicBezTo>
                      <a:pt x="10799" y="17999"/>
                      <a:pt x="10799" y="17999"/>
                      <a:pt x="10799" y="17999"/>
                    </a:cubicBezTo>
                    <a:cubicBezTo>
                      <a:pt x="10799" y="17999"/>
                      <a:pt x="10650" y="17999"/>
                      <a:pt x="10650" y="17828"/>
                    </a:cubicBezTo>
                    <a:cubicBezTo>
                      <a:pt x="3749" y="10114"/>
                      <a:pt x="3749" y="10114"/>
                      <a:pt x="3749" y="10114"/>
                    </a:cubicBezTo>
                    <a:cubicBezTo>
                      <a:pt x="2999" y="9257"/>
                      <a:pt x="2700" y="8228"/>
                      <a:pt x="2700" y="7028"/>
                    </a:cubicBezTo>
                    <a:cubicBezTo>
                      <a:pt x="2700" y="4971"/>
                      <a:pt x="4199" y="3085"/>
                      <a:pt x="6150" y="3085"/>
                    </a:cubicBezTo>
                    <a:cubicBezTo>
                      <a:pt x="7200" y="3085"/>
                      <a:pt x="8100" y="3599"/>
                      <a:pt x="8700" y="4457"/>
                    </a:cubicBezTo>
                    <a:cubicBezTo>
                      <a:pt x="10799" y="6857"/>
                      <a:pt x="10799" y="6857"/>
                      <a:pt x="10799" y="6857"/>
                    </a:cubicBezTo>
                    <a:cubicBezTo>
                      <a:pt x="12749" y="4457"/>
                      <a:pt x="12749" y="4457"/>
                      <a:pt x="12749" y="4457"/>
                    </a:cubicBezTo>
                    <a:cubicBezTo>
                      <a:pt x="13499" y="3599"/>
                      <a:pt x="14399" y="3085"/>
                      <a:pt x="15299" y="3085"/>
                    </a:cubicBezTo>
                    <a:cubicBezTo>
                      <a:pt x="17250" y="3085"/>
                      <a:pt x="18899" y="4971"/>
                      <a:pt x="18899" y="7028"/>
                    </a:cubicBezTo>
                    <a:cubicBezTo>
                      <a:pt x="18899" y="8228"/>
                      <a:pt x="18450" y="9257"/>
                      <a:pt x="17700" y="10114"/>
                    </a:cubicBezTo>
                    <a:close/>
                  </a:path>
                </a:pathLst>
              </a:custGeom>
              <a:solidFill>
                <a:srgbClr val="FEB947"/>
              </a:solidFill>
              <a:ln w="9525" cap="flat" cmpd="sng">
                <a:noFill/>
                <a:prstDash val="solid"/>
                <a:round/>
              </a:ln>
            </p:spPr>
            <p:txBody>
              <a:bodyPr rtlCol="0" anchor="ctr"/>
              <a:lstStyle/>
              <a:p>
                <a:pPr algn="ctr"/>
              </a:p>
            </p:txBody>
          </p:sp>
          <p:sp>
            <p:nvSpPr>
              <p:cNvPr id="1490" name="曲线"/>
              <p:cNvSpPr/>
              <p:nvPr/>
            </p:nvSpPr>
            <p:spPr>
              <a:xfrm>
                <a:off x="8127575" y="3563531"/>
                <a:ext cx="106292" cy="129321"/>
              </a:xfrm>
              <a:custGeom>
                <a:avLst/>
                <a:gdLst>
                  <a:gd name="T1" fmla="*/ 0 w 21600"/>
                  <a:gd name="T2" fmla="*/ 0 h 21600"/>
                  <a:gd name="T3" fmla="*/ 21600 w 21600"/>
                  <a:gd name="T4" fmla="*/ 21600 h 21600"/>
                </a:gdLst>
                <a:ahLst/>
                <a:cxnLst/>
                <a:rect l="T1" t="T2" r="T3" b="T4"/>
                <a:pathLst>
                  <a:path w="21600" h="21600">
                    <a:moveTo>
                      <a:pt x="10977" y="0"/>
                    </a:moveTo>
                    <a:cubicBezTo>
                      <a:pt x="4957" y="0"/>
                      <a:pt x="0" y="4957"/>
                      <a:pt x="0" y="10622"/>
                    </a:cubicBezTo>
                    <a:cubicBezTo>
                      <a:pt x="0" y="16642"/>
                      <a:pt x="4957" y="21599"/>
                      <a:pt x="10977" y="21599"/>
                    </a:cubicBezTo>
                    <a:cubicBezTo>
                      <a:pt x="16642" y="21599"/>
                      <a:pt x="21600" y="16642"/>
                      <a:pt x="21600" y="10622"/>
                    </a:cubicBezTo>
                    <a:cubicBezTo>
                      <a:pt x="21600" y="4957"/>
                      <a:pt x="16642" y="0"/>
                      <a:pt x="10977" y="0"/>
                    </a:cubicBezTo>
                    <a:close/>
                    <a:moveTo>
                      <a:pt x="10977" y="19475"/>
                    </a:moveTo>
                    <a:cubicBezTo>
                      <a:pt x="6019" y="19475"/>
                      <a:pt x="2124" y="15580"/>
                      <a:pt x="2124" y="10622"/>
                    </a:cubicBezTo>
                    <a:cubicBezTo>
                      <a:pt x="2124" y="6019"/>
                      <a:pt x="6019" y="2124"/>
                      <a:pt x="10977" y="2124"/>
                    </a:cubicBezTo>
                    <a:cubicBezTo>
                      <a:pt x="15580" y="2124"/>
                      <a:pt x="19475" y="6019"/>
                      <a:pt x="19475" y="10622"/>
                    </a:cubicBezTo>
                    <a:cubicBezTo>
                      <a:pt x="19475" y="15580"/>
                      <a:pt x="15580" y="19475"/>
                      <a:pt x="10977" y="19475"/>
                    </a:cubicBezTo>
                    <a:close/>
                    <a:moveTo>
                      <a:pt x="9560" y="5311"/>
                    </a:moveTo>
                    <a:cubicBezTo>
                      <a:pt x="12039" y="5311"/>
                      <a:pt x="12039" y="5311"/>
                      <a:pt x="12039" y="5311"/>
                    </a:cubicBezTo>
                    <a:cubicBezTo>
                      <a:pt x="12039" y="8144"/>
                      <a:pt x="12039" y="8144"/>
                      <a:pt x="12039" y="8144"/>
                    </a:cubicBezTo>
                    <a:cubicBezTo>
                      <a:pt x="9560" y="8144"/>
                      <a:pt x="9560" y="8144"/>
                      <a:pt x="9560" y="8144"/>
                    </a:cubicBezTo>
                    <a:lnTo>
                      <a:pt x="9560" y="5311"/>
                    </a:lnTo>
                    <a:close/>
                    <a:moveTo>
                      <a:pt x="13455" y="16288"/>
                    </a:moveTo>
                    <a:cubicBezTo>
                      <a:pt x="8144" y="16288"/>
                      <a:pt x="8144" y="16288"/>
                      <a:pt x="8144" y="16288"/>
                    </a:cubicBezTo>
                    <a:cubicBezTo>
                      <a:pt x="8144" y="14872"/>
                      <a:pt x="8144" y="14872"/>
                      <a:pt x="8144" y="14872"/>
                    </a:cubicBezTo>
                    <a:cubicBezTo>
                      <a:pt x="9560" y="14872"/>
                      <a:pt x="9560" y="14872"/>
                      <a:pt x="9560" y="14872"/>
                    </a:cubicBezTo>
                    <a:cubicBezTo>
                      <a:pt x="9560" y="10622"/>
                      <a:pt x="9560" y="10622"/>
                      <a:pt x="9560" y="10622"/>
                    </a:cubicBezTo>
                    <a:cubicBezTo>
                      <a:pt x="8144" y="10622"/>
                      <a:pt x="8144" y="10622"/>
                      <a:pt x="8144" y="10622"/>
                    </a:cubicBezTo>
                    <a:cubicBezTo>
                      <a:pt x="8144" y="9560"/>
                      <a:pt x="8144" y="9560"/>
                      <a:pt x="8144" y="9560"/>
                    </a:cubicBezTo>
                    <a:cubicBezTo>
                      <a:pt x="12039" y="9560"/>
                      <a:pt x="12039" y="9560"/>
                      <a:pt x="12039" y="9560"/>
                    </a:cubicBezTo>
                    <a:cubicBezTo>
                      <a:pt x="12039" y="14872"/>
                      <a:pt x="12039" y="14872"/>
                      <a:pt x="12039" y="14872"/>
                    </a:cubicBezTo>
                    <a:cubicBezTo>
                      <a:pt x="13455" y="14872"/>
                      <a:pt x="13455" y="14872"/>
                      <a:pt x="13455" y="14872"/>
                    </a:cubicBezTo>
                    <a:lnTo>
                      <a:pt x="13455" y="16288"/>
                    </a:lnTo>
                    <a:close/>
                  </a:path>
                </a:pathLst>
              </a:custGeom>
              <a:solidFill>
                <a:srgbClr val="FEB947"/>
              </a:solidFill>
              <a:ln w="9525" cap="flat" cmpd="sng">
                <a:noFill/>
                <a:prstDash val="solid"/>
                <a:round/>
              </a:ln>
            </p:spPr>
            <p:txBody>
              <a:bodyPr rtlCol="0" anchor="ctr"/>
              <a:lstStyle/>
              <a:p>
                <a:pPr algn="ctr"/>
              </a:p>
            </p:txBody>
          </p:sp>
          <p:sp>
            <p:nvSpPr>
              <p:cNvPr id="1491" name="曲线"/>
              <p:cNvSpPr/>
              <p:nvPr/>
            </p:nvSpPr>
            <p:spPr>
              <a:xfrm>
                <a:off x="8154148" y="3779498"/>
                <a:ext cx="162629" cy="199155"/>
              </a:xfrm>
              <a:custGeom>
                <a:avLst/>
                <a:gdLst>
                  <a:gd name="T1" fmla="*/ 0 w 21600"/>
                  <a:gd name="T2" fmla="*/ 0 h 21600"/>
                  <a:gd name="T3" fmla="*/ 21600 w 21600"/>
                  <a:gd name="T4" fmla="*/ 21600 h 21600"/>
                </a:gdLst>
                <a:ahLst/>
                <a:cxnLst/>
                <a:rect l="T1" t="T2" r="T3" b="T4"/>
                <a:pathLst>
                  <a:path w="21600" h="21600">
                    <a:moveTo>
                      <a:pt x="19531" y="4595"/>
                    </a:moveTo>
                    <a:cubicBezTo>
                      <a:pt x="8502" y="459"/>
                      <a:pt x="8502" y="459"/>
                      <a:pt x="8502" y="459"/>
                    </a:cubicBezTo>
                    <a:cubicBezTo>
                      <a:pt x="6893" y="0"/>
                      <a:pt x="5285" y="689"/>
                      <a:pt x="4595" y="2297"/>
                    </a:cubicBezTo>
                    <a:cubicBezTo>
                      <a:pt x="459" y="13097"/>
                      <a:pt x="459" y="13097"/>
                      <a:pt x="459" y="13097"/>
                    </a:cubicBezTo>
                    <a:cubicBezTo>
                      <a:pt x="0" y="14706"/>
                      <a:pt x="689" y="16314"/>
                      <a:pt x="2297" y="17004"/>
                    </a:cubicBezTo>
                    <a:cubicBezTo>
                      <a:pt x="13097" y="21140"/>
                      <a:pt x="13097" y="21140"/>
                      <a:pt x="13097" y="21140"/>
                    </a:cubicBezTo>
                    <a:cubicBezTo>
                      <a:pt x="14706" y="21600"/>
                      <a:pt x="16314" y="20910"/>
                      <a:pt x="17004" y="19302"/>
                    </a:cubicBezTo>
                    <a:cubicBezTo>
                      <a:pt x="21140" y="8502"/>
                      <a:pt x="21140" y="8502"/>
                      <a:pt x="21140" y="8502"/>
                    </a:cubicBezTo>
                    <a:cubicBezTo>
                      <a:pt x="21600" y="6893"/>
                      <a:pt x="20910" y="5285"/>
                      <a:pt x="19531" y="4595"/>
                    </a:cubicBezTo>
                    <a:close/>
                    <a:moveTo>
                      <a:pt x="8272" y="8731"/>
                    </a:moveTo>
                    <a:cubicBezTo>
                      <a:pt x="14246" y="10799"/>
                      <a:pt x="14246" y="10799"/>
                      <a:pt x="14246" y="10799"/>
                    </a:cubicBezTo>
                    <a:cubicBezTo>
                      <a:pt x="14246" y="11259"/>
                      <a:pt x="14017" y="11719"/>
                      <a:pt x="14017" y="11948"/>
                    </a:cubicBezTo>
                    <a:cubicBezTo>
                      <a:pt x="13327" y="13787"/>
                      <a:pt x="11259" y="14706"/>
                      <a:pt x="9651" y="14017"/>
                    </a:cubicBezTo>
                    <a:cubicBezTo>
                      <a:pt x="7812" y="13327"/>
                      <a:pt x="7123" y="11259"/>
                      <a:pt x="7582" y="9651"/>
                    </a:cubicBezTo>
                    <a:cubicBezTo>
                      <a:pt x="7812" y="9191"/>
                      <a:pt x="8042" y="8961"/>
                      <a:pt x="8272" y="8731"/>
                    </a:cubicBezTo>
                    <a:close/>
                    <a:moveTo>
                      <a:pt x="17463" y="12178"/>
                    </a:moveTo>
                    <a:cubicBezTo>
                      <a:pt x="15855" y="16314"/>
                      <a:pt x="15855" y="16314"/>
                      <a:pt x="15855" y="16314"/>
                    </a:cubicBezTo>
                    <a:cubicBezTo>
                      <a:pt x="15166" y="18382"/>
                      <a:pt x="15166" y="18382"/>
                      <a:pt x="15166" y="18382"/>
                    </a:cubicBezTo>
                    <a:cubicBezTo>
                      <a:pt x="14936" y="18842"/>
                      <a:pt x="14246" y="19072"/>
                      <a:pt x="13557" y="18842"/>
                    </a:cubicBezTo>
                    <a:cubicBezTo>
                      <a:pt x="3446" y="14936"/>
                      <a:pt x="3446" y="14936"/>
                      <a:pt x="3446" y="14936"/>
                    </a:cubicBezTo>
                    <a:cubicBezTo>
                      <a:pt x="2757" y="14706"/>
                      <a:pt x="2527" y="14246"/>
                      <a:pt x="2757" y="13557"/>
                    </a:cubicBezTo>
                    <a:cubicBezTo>
                      <a:pt x="3446" y="11489"/>
                      <a:pt x="3446" y="11489"/>
                      <a:pt x="3446" y="11489"/>
                    </a:cubicBezTo>
                    <a:cubicBezTo>
                      <a:pt x="5055" y="7353"/>
                      <a:pt x="5055" y="7353"/>
                      <a:pt x="5055" y="7353"/>
                    </a:cubicBezTo>
                    <a:cubicBezTo>
                      <a:pt x="5055" y="7353"/>
                      <a:pt x="5055" y="7353"/>
                      <a:pt x="5055" y="7353"/>
                    </a:cubicBezTo>
                    <a:cubicBezTo>
                      <a:pt x="6663" y="8042"/>
                      <a:pt x="6663" y="8042"/>
                      <a:pt x="6663" y="8042"/>
                    </a:cubicBezTo>
                    <a:cubicBezTo>
                      <a:pt x="6433" y="8272"/>
                      <a:pt x="6204" y="8731"/>
                      <a:pt x="6204" y="8961"/>
                    </a:cubicBezTo>
                    <a:cubicBezTo>
                      <a:pt x="5285" y="11719"/>
                      <a:pt x="6433" y="14476"/>
                      <a:pt x="8961" y="15395"/>
                    </a:cubicBezTo>
                    <a:cubicBezTo>
                      <a:pt x="11719" y="16544"/>
                      <a:pt x="14476" y="15165"/>
                      <a:pt x="15395" y="12638"/>
                    </a:cubicBezTo>
                    <a:cubicBezTo>
                      <a:pt x="15625" y="12178"/>
                      <a:pt x="15625" y="11948"/>
                      <a:pt x="15855" y="11489"/>
                    </a:cubicBezTo>
                    <a:cubicBezTo>
                      <a:pt x="17463" y="12178"/>
                      <a:pt x="17463" y="12178"/>
                      <a:pt x="17463" y="12178"/>
                    </a:cubicBezTo>
                    <a:close/>
                    <a:moveTo>
                      <a:pt x="18842" y="8502"/>
                    </a:moveTo>
                    <a:cubicBezTo>
                      <a:pt x="18612" y="8731"/>
                      <a:pt x="18382" y="8961"/>
                      <a:pt x="18153" y="8731"/>
                    </a:cubicBezTo>
                    <a:cubicBezTo>
                      <a:pt x="17004" y="8502"/>
                      <a:pt x="17004" y="8502"/>
                      <a:pt x="17004" y="8502"/>
                    </a:cubicBezTo>
                    <a:cubicBezTo>
                      <a:pt x="16774" y="8272"/>
                      <a:pt x="16544" y="8042"/>
                      <a:pt x="16774" y="7812"/>
                    </a:cubicBezTo>
                    <a:cubicBezTo>
                      <a:pt x="17004" y="6663"/>
                      <a:pt x="17004" y="6663"/>
                      <a:pt x="17004" y="6663"/>
                    </a:cubicBezTo>
                    <a:cubicBezTo>
                      <a:pt x="17233" y="6434"/>
                      <a:pt x="17463" y="6204"/>
                      <a:pt x="17693" y="6434"/>
                    </a:cubicBezTo>
                    <a:cubicBezTo>
                      <a:pt x="18842" y="6663"/>
                      <a:pt x="18842" y="6663"/>
                      <a:pt x="18842" y="6663"/>
                    </a:cubicBezTo>
                    <a:cubicBezTo>
                      <a:pt x="19072" y="6893"/>
                      <a:pt x="19302" y="7123"/>
                      <a:pt x="19072" y="7582"/>
                    </a:cubicBezTo>
                    <a:lnTo>
                      <a:pt x="18842" y="8502"/>
                    </a:lnTo>
                    <a:close/>
                  </a:path>
                </a:pathLst>
              </a:custGeom>
              <a:solidFill>
                <a:srgbClr val="FEB947"/>
              </a:solidFill>
              <a:ln w="9525" cap="flat" cmpd="sng">
                <a:noFill/>
                <a:prstDash val="solid"/>
                <a:round/>
              </a:ln>
            </p:spPr>
            <p:txBody>
              <a:bodyPr rtlCol="0" anchor="ctr"/>
              <a:lstStyle/>
              <a:p>
                <a:pPr algn="ctr"/>
              </a:p>
            </p:txBody>
          </p:sp>
          <p:sp>
            <p:nvSpPr>
              <p:cNvPr id="1492" name="曲线"/>
              <p:cNvSpPr/>
              <p:nvPr/>
            </p:nvSpPr>
            <p:spPr>
              <a:xfrm>
                <a:off x="8255126" y="2879421"/>
                <a:ext cx="91412" cy="111215"/>
              </a:xfrm>
              <a:custGeom>
                <a:avLst/>
                <a:gdLst>
                  <a:gd name="T1" fmla="*/ 0 w 21600"/>
                  <a:gd name="T2" fmla="*/ 0 h 21600"/>
                  <a:gd name="T3" fmla="*/ 21600 w 21600"/>
                  <a:gd name="T4" fmla="*/ 21600 h 21600"/>
                </a:gdLst>
                <a:ahLst/>
                <a:cxnLst/>
                <a:rect l="T1" t="T2" r="T3" b="T4"/>
                <a:pathLst>
                  <a:path w="21600" h="21600">
                    <a:moveTo>
                      <a:pt x="17932" y="0"/>
                    </a:moveTo>
                    <a:cubicBezTo>
                      <a:pt x="3667" y="0"/>
                      <a:pt x="3667" y="0"/>
                      <a:pt x="3667" y="0"/>
                    </a:cubicBezTo>
                    <a:cubicBezTo>
                      <a:pt x="1630" y="0"/>
                      <a:pt x="0" y="1630"/>
                      <a:pt x="0" y="3667"/>
                    </a:cubicBezTo>
                    <a:cubicBezTo>
                      <a:pt x="0" y="17932"/>
                      <a:pt x="0" y="17932"/>
                      <a:pt x="0" y="17932"/>
                    </a:cubicBezTo>
                    <a:cubicBezTo>
                      <a:pt x="0" y="19969"/>
                      <a:pt x="1630" y="21600"/>
                      <a:pt x="3667" y="21600"/>
                    </a:cubicBezTo>
                    <a:cubicBezTo>
                      <a:pt x="17932" y="21600"/>
                      <a:pt x="17932" y="21600"/>
                      <a:pt x="17932" y="21600"/>
                    </a:cubicBezTo>
                    <a:cubicBezTo>
                      <a:pt x="19969" y="21600"/>
                      <a:pt x="21600" y="19969"/>
                      <a:pt x="21600" y="17932"/>
                    </a:cubicBezTo>
                    <a:cubicBezTo>
                      <a:pt x="21600" y="3667"/>
                      <a:pt x="21600" y="3667"/>
                      <a:pt x="21600" y="3667"/>
                    </a:cubicBezTo>
                    <a:cubicBezTo>
                      <a:pt x="21600" y="1630"/>
                      <a:pt x="19969" y="0"/>
                      <a:pt x="17932" y="0"/>
                    </a:cubicBezTo>
                    <a:close/>
                    <a:moveTo>
                      <a:pt x="8150" y="17524"/>
                    </a:moveTo>
                    <a:cubicBezTo>
                      <a:pt x="5298" y="17524"/>
                      <a:pt x="5298" y="17524"/>
                      <a:pt x="5298" y="17524"/>
                    </a:cubicBezTo>
                    <a:cubicBezTo>
                      <a:pt x="5298" y="8150"/>
                      <a:pt x="5298" y="8150"/>
                      <a:pt x="5298" y="8150"/>
                    </a:cubicBezTo>
                    <a:cubicBezTo>
                      <a:pt x="8150" y="8150"/>
                      <a:pt x="8150" y="8150"/>
                      <a:pt x="8150" y="8150"/>
                    </a:cubicBezTo>
                    <a:lnTo>
                      <a:pt x="8150" y="17524"/>
                    </a:lnTo>
                    <a:close/>
                    <a:moveTo>
                      <a:pt x="6928" y="6520"/>
                    </a:moveTo>
                    <a:cubicBezTo>
                      <a:pt x="6113" y="6520"/>
                      <a:pt x="5298" y="6113"/>
                      <a:pt x="5298" y="5298"/>
                    </a:cubicBezTo>
                    <a:cubicBezTo>
                      <a:pt x="5298" y="4483"/>
                      <a:pt x="6113" y="4075"/>
                      <a:pt x="6928" y="4075"/>
                    </a:cubicBezTo>
                    <a:cubicBezTo>
                      <a:pt x="7335" y="4075"/>
                      <a:pt x="8150" y="4483"/>
                      <a:pt x="8150" y="5298"/>
                    </a:cubicBezTo>
                    <a:cubicBezTo>
                      <a:pt x="8150" y="6113"/>
                      <a:pt x="7335" y="6520"/>
                      <a:pt x="6928" y="6520"/>
                    </a:cubicBezTo>
                    <a:close/>
                    <a:moveTo>
                      <a:pt x="17524" y="17524"/>
                    </a:moveTo>
                    <a:cubicBezTo>
                      <a:pt x="15079" y="17524"/>
                      <a:pt x="15079" y="17524"/>
                      <a:pt x="15079" y="17524"/>
                    </a:cubicBezTo>
                    <a:cubicBezTo>
                      <a:pt x="15079" y="12226"/>
                      <a:pt x="15079" y="12226"/>
                      <a:pt x="15079" y="12226"/>
                    </a:cubicBezTo>
                    <a:cubicBezTo>
                      <a:pt x="15079" y="11411"/>
                      <a:pt x="14264" y="10596"/>
                      <a:pt x="13449" y="10596"/>
                    </a:cubicBezTo>
                    <a:cubicBezTo>
                      <a:pt x="12633" y="10596"/>
                      <a:pt x="12226" y="11411"/>
                      <a:pt x="12226" y="12226"/>
                    </a:cubicBezTo>
                    <a:cubicBezTo>
                      <a:pt x="12226" y="17524"/>
                      <a:pt x="12226" y="17524"/>
                      <a:pt x="12226" y="17524"/>
                    </a:cubicBezTo>
                    <a:cubicBezTo>
                      <a:pt x="9373" y="17524"/>
                      <a:pt x="9373" y="17524"/>
                      <a:pt x="9373" y="17524"/>
                    </a:cubicBezTo>
                    <a:cubicBezTo>
                      <a:pt x="9373" y="8150"/>
                      <a:pt x="9373" y="8150"/>
                      <a:pt x="9373" y="8150"/>
                    </a:cubicBezTo>
                    <a:cubicBezTo>
                      <a:pt x="12226" y="8150"/>
                      <a:pt x="12226" y="8150"/>
                      <a:pt x="12226" y="8150"/>
                    </a:cubicBezTo>
                    <a:cubicBezTo>
                      <a:pt x="12226" y="9781"/>
                      <a:pt x="12226" y="9781"/>
                      <a:pt x="12226" y="9781"/>
                    </a:cubicBezTo>
                    <a:cubicBezTo>
                      <a:pt x="12633" y="8966"/>
                      <a:pt x="13449" y="8150"/>
                      <a:pt x="14671" y="8150"/>
                    </a:cubicBezTo>
                    <a:cubicBezTo>
                      <a:pt x="16301" y="8150"/>
                      <a:pt x="17524" y="9373"/>
                      <a:pt x="17524" y="11411"/>
                    </a:cubicBezTo>
                    <a:lnTo>
                      <a:pt x="17524" y="17524"/>
                    </a:lnTo>
                    <a:close/>
                  </a:path>
                </a:pathLst>
              </a:custGeom>
              <a:solidFill>
                <a:srgbClr val="FEB947"/>
              </a:solidFill>
              <a:ln w="9525" cap="flat" cmpd="sng">
                <a:noFill/>
                <a:prstDash val="solid"/>
                <a:round/>
              </a:ln>
            </p:spPr>
            <p:txBody>
              <a:bodyPr rtlCol="0" anchor="ctr"/>
              <a:lstStyle/>
              <a:p>
                <a:pPr algn="ctr"/>
              </a:p>
            </p:txBody>
          </p:sp>
          <p:sp>
            <p:nvSpPr>
              <p:cNvPr id="1493" name="曲线"/>
              <p:cNvSpPr/>
              <p:nvPr/>
            </p:nvSpPr>
            <p:spPr>
              <a:xfrm>
                <a:off x="8175406" y="2725529"/>
                <a:ext cx="167943" cy="128027"/>
              </a:xfrm>
              <a:custGeom>
                <a:avLst/>
                <a:gdLst>
                  <a:gd name="T1" fmla="*/ 0 w 21600"/>
                  <a:gd name="T2" fmla="*/ 0 h 21600"/>
                  <a:gd name="T3" fmla="*/ 21600 w 21600"/>
                  <a:gd name="T4" fmla="*/ 21600 h 21600"/>
                </a:gdLst>
                <a:ahLst/>
                <a:cxnLst/>
                <a:rect l="T1" t="T2" r="T3" b="T4"/>
                <a:pathLst>
                  <a:path w="21600" h="21600">
                    <a:moveTo>
                      <a:pt x="6698" y="15272"/>
                    </a:moveTo>
                    <a:lnTo>
                      <a:pt x="6698" y="8509"/>
                    </a:lnTo>
                    <a:lnTo>
                      <a:pt x="10663" y="8509"/>
                    </a:lnTo>
                    <a:lnTo>
                      <a:pt x="5331" y="0"/>
                    </a:lnTo>
                    <a:lnTo>
                      <a:pt x="0" y="8509"/>
                    </a:lnTo>
                    <a:lnTo>
                      <a:pt x="3964" y="8509"/>
                    </a:lnTo>
                    <a:lnTo>
                      <a:pt x="3964" y="19418"/>
                    </a:lnTo>
                    <a:lnTo>
                      <a:pt x="12030" y="19418"/>
                    </a:lnTo>
                    <a:lnTo>
                      <a:pt x="9296" y="15272"/>
                    </a:lnTo>
                    <a:lnTo>
                      <a:pt x="6698" y="15272"/>
                    </a:lnTo>
                    <a:close/>
                    <a:moveTo>
                      <a:pt x="17635" y="12654"/>
                    </a:moveTo>
                    <a:lnTo>
                      <a:pt x="17635" y="1963"/>
                    </a:lnTo>
                    <a:lnTo>
                      <a:pt x="9296" y="1963"/>
                    </a:lnTo>
                    <a:lnTo>
                      <a:pt x="12030" y="6327"/>
                    </a:lnTo>
                    <a:lnTo>
                      <a:pt x="14627" y="6327"/>
                    </a:lnTo>
                    <a:lnTo>
                      <a:pt x="14627" y="12654"/>
                    </a:lnTo>
                    <a:lnTo>
                      <a:pt x="10663" y="12654"/>
                    </a:lnTo>
                    <a:lnTo>
                      <a:pt x="16268" y="21600"/>
                    </a:lnTo>
                    <a:lnTo>
                      <a:pt x="21600" y="12654"/>
                    </a:lnTo>
                    <a:lnTo>
                      <a:pt x="17635" y="12654"/>
                    </a:lnTo>
                    <a:close/>
                  </a:path>
                </a:pathLst>
              </a:custGeom>
              <a:solidFill>
                <a:srgbClr val="FEB947"/>
              </a:solidFill>
              <a:ln w="9525" cap="flat" cmpd="sng">
                <a:noFill/>
                <a:prstDash val="solid"/>
                <a:round/>
              </a:ln>
            </p:spPr>
            <p:txBody>
              <a:bodyPr rtlCol="0" anchor="ctr"/>
              <a:lstStyle/>
              <a:p>
                <a:pPr algn="ctr"/>
              </a:p>
            </p:txBody>
          </p:sp>
          <p:sp>
            <p:nvSpPr>
              <p:cNvPr id="1494" name="曲线"/>
              <p:cNvSpPr/>
              <p:nvPr/>
            </p:nvSpPr>
            <p:spPr>
              <a:xfrm>
                <a:off x="8318902" y="2046590"/>
                <a:ext cx="174321" cy="213380"/>
              </a:xfrm>
              <a:custGeom>
                <a:avLst/>
                <a:gdLst>
                  <a:gd name="T1" fmla="*/ 0 w 21600"/>
                  <a:gd name="T2" fmla="*/ 0 h 21600"/>
                  <a:gd name="T3" fmla="*/ 21600 w 21600"/>
                  <a:gd name="T4" fmla="*/ 21600 h 21600"/>
                </a:gdLst>
                <a:ahLst/>
                <a:cxnLst/>
                <a:rect l="T1" t="T2" r="T3" b="T4"/>
                <a:pathLst>
                  <a:path w="21600" h="21600">
                    <a:moveTo>
                      <a:pt x="20736" y="18178"/>
                    </a:moveTo>
                    <a:cubicBezTo>
                      <a:pt x="15767" y="13900"/>
                      <a:pt x="15767" y="13900"/>
                      <a:pt x="15767" y="13900"/>
                    </a:cubicBezTo>
                    <a:cubicBezTo>
                      <a:pt x="15119" y="13259"/>
                      <a:pt x="14687" y="13045"/>
                      <a:pt x="14255" y="13259"/>
                    </a:cubicBezTo>
                    <a:cubicBezTo>
                      <a:pt x="15335" y="11762"/>
                      <a:pt x="15983" y="10051"/>
                      <a:pt x="15983" y="7912"/>
                    </a:cubicBezTo>
                    <a:cubicBezTo>
                      <a:pt x="15983" y="3635"/>
                      <a:pt x="12527" y="0"/>
                      <a:pt x="7992" y="0"/>
                    </a:cubicBezTo>
                    <a:cubicBezTo>
                      <a:pt x="3671" y="0"/>
                      <a:pt x="0" y="3635"/>
                      <a:pt x="0" y="7912"/>
                    </a:cubicBezTo>
                    <a:cubicBezTo>
                      <a:pt x="0" y="12403"/>
                      <a:pt x="3671" y="16039"/>
                      <a:pt x="7992" y="16039"/>
                    </a:cubicBezTo>
                    <a:cubicBezTo>
                      <a:pt x="9935" y="16039"/>
                      <a:pt x="11880" y="15184"/>
                      <a:pt x="13175" y="14114"/>
                    </a:cubicBezTo>
                    <a:cubicBezTo>
                      <a:pt x="13175" y="14542"/>
                      <a:pt x="13391" y="14970"/>
                      <a:pt x="13823" y="15611"/>
                    </a:cubicBezTo>
                    <a:cubicBezTo>
                      <a:pt x="18143" y="20530"/>
                      <a:pt x="18143" y="20530"/>
                      <a:pt x="18143" y="20530"/>
                    </a:cubicBezTo>
                    <a:cubicBezTo>
                      <a:pt x="19007" y="21386"/>
                      <a:pt x="20304" y="21600"/>
                      <a:pt x="20952" y="20744"/>
                    </a:cubicBezTo>
                    <a:cubicBezTo>
                      <a:pt x="21600" y="20102"/>
                      <a:pt x="21600" y="18819"/>
                      <a:pt x="20736" y="18178"/>
                    </a:cubicBezTo>
                    <a:close/>
                    <a:moveTo>
                      <a:pt x="7992" y="13259"/>
                    </a:moveTo>
                    <a:cubicBezTo>
                      <a:pt x="4968" y="13259"/>
                      <a:pt x="2592" y="10906"/>
                      <a:pt x="2592" y="7912"/>
                    </a:cubicBezTo>
                    <a:cubicBezTo>
                      <a:pt x="2592" y="5132"/>
                      <a:pt x="4968" y="2566"/>
                      <a:pt x="7992" y="2566"/>
                    </a:cubicBezTo>
                    <a:cubicBezTo>
                      <a:pt x="11015" y="2566"/>
                      <a:pt x="13391" y="5132"/>
                      <a:pt x="13391" y="7912"/>
                    </a:cubicBezTo>
                    <a:cubicBezTo>
                      <a:pt x="13391" y="10906"/>
                      <a:pt x="11015" y="13259"/>
                      <a:pt x="7992" y="13259"/>
                    </a:cubicBezTo>
                    <a:close/>
                  </a:path>
                </a:pathLst>
              </a:custGeom>
              <a:solidFill>
                <a:srgbClr val="FEB947"/>
              </a:solidFill>
              <a:ln w="9525" cap="flat" cmpd="sng">
                <a:noFill/>
                <a:prstDash val="solid"/>
                <a:round/>
              </a:ln>
            </p:spPr>
            <p:txBody>
              <a:bodyPr rtlCol="0" anchor="ctr"/>
              <a:lstStyle/>
              <a:p>
                <a:pPr algn="ctr"/>
              </a:p>
            </p:txBody>
          </p:sp>
          <p:sp>
            <p:nvSpPr>
              <p:cNvPr id="1495" name="曲线"/>
              <p:cNvSpPr/>
              <p:nvPr/>
            </p:nvSpPr>
            <p:spPr>
              <a:xfrm>
                <a:off x="8140329" y="2020727"/>
                <a:ext cx="214712" cy="253469"/>
              </a:xfrm>
              <a:custGeom>
                <a:avLst/>
                <a:gdLst>
                  <a:gd name="T1" fmla="*/ 0 w 21600"/>
                  <a:gd name="T2" fmla="*/ 0 h 21600"/>
                  <a:gd name="T3" fmla="*/ 21600 w 21600"/>
                  <a:gd name="T4" fmla="*/ 21600 h 21600"/>
                </a:gdLst>
                <a:ahLst/>
                <a:cxnLst/>
                <a:rect l="T1" t="T2" r="T3" b="T4"/>
                <a:pathLst>
                  <a:path w="21600" h="21600">
                    <a:moveTo>
                      <a:pt x="13587" y="15120"/>
                    </a:moveTo>
                    <a:cubicBezTo>
                      <a:pt x="13064" y="15120"/>
                      <a:pt x="13064" y="13500"/>
                      <a:pt x="13064" y="13500"/>
                    </a:cubicBezTo>
                    <a:cubicBezTo>
                      <a:pt x="13064" y="13500"/>
                      <a:pt x="14632" y="11880"/>
                      <a:pt x="14980" y="9719"/>
                    </a:cubicBezTo>
                    <a:cubicBezTo>
                      <a:pt x="15851" y="9719"/>
                      <a:pt x="16374" y="7560"/>
                      <a:pt x="15503" y="6659"/>
                    </a:cubicBezTo>
                    <a:cubicBezTo>
                      <a:pt x="15503" y="5760"/>
                      <a:pt x="16722" y="0"/>
                      <a:pt x="10800" y="0"/>
                    </a:cubicBezTo>
                    <a:cubicBezTo>
                      <a:pt x="5051" y="0"/>
                      <a:pt x="6270" y="5760"/>
                      <a:pt x="6270" y="6659"/>
                    </a:cubicBezTo>
                    <a:cubicBezTo>
                      <a:pt x="5399" y="7560"/>
                      <a:pt x="5922" y="9719"/>
                      <a:pt x="6793" y="9719"/>
                    </a:cubicBezTo>
                    <a:cubicBezTo>
                      <a:pt x="7141" y="11880"/>
                      <a:pt x="8709" y="13500"/>
                      <a:pt x="8709" y="13500"/>
                    </a:cubicBezTo>
                    <a:cubicBezTo>
                      <a:pt x="8709" y="13500"/>
                      <a:pt x="8709" y="15120"/>
                      <a:pt x="8187" y="15120"/>
                    </a:cubicBezTo>
                    <a:cubicBezTo>
                      <a:pt x="6445" y="15479"/>
                      <a:pt x="0" y="18359"/>
                      <a:pt x="0" y="21600"/>
                    </a:cubicBezTo>
                    <a:cubicBezTo>
                      <a:pt x="10800" y="21600"/>
                      <a:pt x="10800" y="21600"/>
                      <a:pt x="10800" y="21600"/>
                    </a:cubicBezTo>
                    <a:cubicBezTo>
                      <a:pt x="21600" y="21600"/>
                      <a:pt x="21600" y="21600"/>
                      <a:pt x="21600" y="21600"/>
                    </a:cubicBezTo>
                    <a:cubicBezTo>
                      <a:pt x="21600" y="18359"/>
                      <a:pt x="15329" y="15479"/>
                      <a:pt x="13587" y="15120"/>
                    </a:cubicBezTo>
                    <a:close/>
                  </a:path>
                </a:pathLst>
              </a:custGeom>
              <a:solidFill>
                <a:srgbClr val="FEB947"/>
              </a:solidFill>
              <a:ln w="9525" cap="flat" cmpd="sng">
                <a:noFill/>
                <a:prstDash val="solid"/>
                <a:round/>
              </a:ln>
            </p:spPr>
            <p:txBody>
              <a:bodyPr rtlCol="0" anchor="ctr"/>
              <a:lstStyle/>
              <a:p>
                <a:pPr algn="ctr"/>
              </a:p>
            </p:txBody>
          </p:sp>
          <p:sp>
            <p:nvSpPr>
              <p:cNvPr id="1496" name="曲线"/>
              <p:cNvSpPr/>
              <p:nvPr/>
            </p:nvSpPr>
            <p:spPr>
              <a:xfrm>
                <a:off x="8181783" y="3986412"/>
                <a:ext cx="71217" cy="137080"/>
              </a:xfrm>
              <a:custGeom>
                <a:avLst/>
                <a:gdLst>
                  <a:gd name="T1" fmla="*/ 0 w 21600"/>
                  <a:gd name="T2" fmla="*/ 0 h 21600"/>
                  <a:gd name="T3" fmla="*/ 21600 w 21600"/>
                  <a:gd name="T4" fmla="*/ 21600 h 21600"/>
                </a:gdLst>
                <a:ahLst/>
                <a:cxnLst/>
                <a:rect l="T1" t="T2" r="T3" b="T4"/>
                <a:pathLst>
                  <a:path w="21600" h="21600">
                    <a:moveTo>
                      <a:pt x="11063" y="0"/>
                    </a:moveTo>
                    <a:cubicBezTo>
                      <a:pt x="4741" y="0"/>
                      <a:pt x="0" y="2990"/>
                      <a:pt x="0" y="6646"/>
                    </a:cubicBezTo>
                    <a:cubicBezTo>
                      <a:pt x="0" y="13624"/>
                      <a:pt x="11063" y="21600"/>
                      <a:pt x="11063" y="21600"/>
                    </a:cubicBezTo>
                    <a:cubicBezTo>
                      <a:pt x="11063" y="21600"/>
                      <a:pt x="21600" y="13624"/>
                      <a:pt x="21600" y="6646"/>
                    </a:cubicBezTo>
                    <a:cubicBezTo>
                      <a:pt x="21600" y="2990"/>
                      <a:pt x="16858" y="0"/>
                      <a:pt x="11063" y="0"/>
                    </a:cubicBezTo>
                    <a:close/>
                    <a:moveTo>
                      <a:pt x="11063" y="10966"/>
                    </a:moveTo>
                    <a:cubicBezTo>
                      <a:pt x="7375" y="10966"/>
                      <a:pt x="4214" y="8972"/>
                      <a:pt x="4214" y="6646"/>
                    </a:cubicBezTo>
                    <a:cubicBezTo>
                      <a:pt x="4214" y="4319"/>
                      <a:pt x="7375" y="2658"/>
                      <a:pt x="11063" y="2658"/>
                    </a:cubicBezTo>
                    <a:cubicBezTo>
                      <a:pt x="14751" y="2658"/>
                      <a:pt x="17385" y="4319"/>
                      <a:pt x="17385" y="6646"/>
                    </a:cubicBezTo>
                    <a:cubicBezTo>
                      <a:pt x="17385" y="8972"/>
                      <a:pt x="14751" y="10966"/>
                      <a:pt x="11063" y="10966"/>
                    </a:cubicBezTo>
                    <a:close/>
                    <a:moveTo>
                      <a:pt x="6848" y="6646"/>
                    </a:moveTo>
                    <a:cubicBezTo>
                      <a:pt x="6848" y="8307"/>
                      <a:pt x="8429" y="9304"/>
                      <a:pt x="11063" y="9304"/>
                    </a:cubicBezTo>
                    <a:cubicBezTo>
                      <a:pt x="13170" y="9304"/>
                      <a:pt x="15278" y="8307"/>
                      <a:pt x="15278" y="6646"/>
                    </a:cubicBezTo>
                    <a:cubicBezTo>
                      <a:pt x="15278" y="5316"/>
                      <a:pt x="13170" y="3987"/>
                      <a:pt x="11063" y="3987"/>
                    </a:cubicBezTo>
                    <a:cubicBezTo>
                      <a:pt x="8429" y="3987"/>
                      <a:pt x="6848" y="5316"/>
                      <a:pt x="6848" y="6646"/>
                    </a:cubicBezTo>
                    <a:close/>
                  </a:path>
                </a:pathLst>
              </a:custGeom>
              <a:solidFill>
                <a:srgbClr val="FEB947"/>
              </a:solidFill>
              <a:ln w="9525" cap="flat" cmpd="sng">
                <a:noFill/>
                <a:prstDash val="solid"/>
                <a:round/>
              </a:ln>
            </p:spPr>
            <p:txBody>
              <a:bodyPr rtlCol="0" anchor="ctr"/>
              <a:lstStyle/>
              <a:p>
                <a:pPr algn="ctr"/>
              </a:p>
            </p:txBody>
          </p:sp>
          <p:sp>
            <p:nvSpPr>
              <p:cNvPr id="1497" name="曲线"/>
              <p:cNvSpPr/>
              <p:nvPr/>
            </p:nvSpPr>
            <p:spPr>
              <a:xfrm>
                <a:off x="8104190" y="4133839"/>
                <a:ext cx="110545" cy="182342"/>
              </a:xfrm>
              <a:custGeom>
                <a:avLst/>
                <a:gdLst>
                  <a:gd name="T1" fmla="*/ 0 w 21600"/>
                  <a:gd name="T2" fmla="*/ 0 h 21600"/>
                  <a:gd name="T3" fmla="*/ 21600 w 21600"/>
                  <a:gd name="T4" fmla="*/ 21600 h 21600"/>
                </a:gdLst>
                <a:ahLst/>
                <a:cxnLst/>
                <a:rect l="T1" t="T2" r="T3" b="T4"/>
                <a:pathLst>
                  <a:path w="21600" h="21600">
                    <a:moveTo>
                      <a:pt x="19574" y="2260"/>
                    </a:moveTo>
                    <a:cubicBezTo>
                      <a:pt x="8100" y="251"/>
                      <a:pt x="8100" y="251"/>
                      <a:pt x="8100" y="251"/>
                    </a:cubicBezTo>
                    <a:cubicBezTo>
                      <a:pt x="7087" y="0"/>
                      <a:pt x="5737" y="753"/>
                      <a:pt x="5400" y="1758"/>
                    </a:cubicBezTo>
                    <a:cubicBezTo>
                      <a:pt x="337" y="17079"/>
                      <a:pt x="337" y="17079"/>
                      <a:pt x="337" y="17079"/>
                    </a:cubicBezTo>
                    <a:cubicBezTo>
                      <a:pt x="0" y="18083"/>
                      <a:pt x="674" y="19088"/>
                      <a:pt x="2025" y="19339"/>
                    </a:cubicBezTo>
                    <a:cubicBezTo>
                      <a:pt x="13162" y="21348"/>
                      <a:pt x="13162" y="21348"/>
                      <a:pt x="13162" y="21348"/>
                    </a:cubicBezTo>
                    <a:cubicBezTo>
                      <a:pt x="14512" y="21600"/>
                      <a:pt x="15862" y="21097"/>
                      <a:pt x="16200" y="20093"/>
                    </a:cubicBezTo>
                    <a:cubicBezTo>
                      <a:pt x="21262" y="4520"/>
                      <a:pt x="21262" y="4520"/>
                      <a:pt x="21262" y="4520"/>
                    </a:cubicBezTo>
                    <a:cubicBezTo>
                      <a:pt x="21600" y="3516"/>
                      <a:pt x="20587" y="2511"/>
                      <a:pt x="19574" y="2260"/>
                    </a:cubicBezTo>
                    <a:close/>
                    <a:moveTo>
                      <a:pt x="10462" y="1758"/>
                    </a:moveTo>
                    <a:cubicBezTo>
                      <a:pt x="16874" y="2762"/>
                      <a:pt x="16874" y="2762"/>
                      <a:pt x="16874" y="2762"/>
                    </a:cubicBezTo>
                    <a:cubicBezTo>
                      <a:pt x="16537" y="3516"/>
                      <a:pt x="16537" y="3516"/>
                      <a:pt x="16537" y="3516"/>
                    </a:cubicBezTo>
                    <a:cubicBezTo>
                      <a:pt x="10125" y="2260"/>
                      <a:pt x="10125" y="2260"/>
                      <a:pt x="10125" y="2260"/>
                    </a:cubicBezTo>
                    <a:lnTo>
                      <a:pt x="10462" y="1758"/>
                    </a:lnTo>
                    <a:close/>
                    <a:moveTo>
                      <a:pt x="8100" y="19088"/>
                    </a:moveTo>
                    <a:cubicBezTo>
                      <a:pt x="7087" y="19088"/>
                      <a:pt x="6412" y="18334"/>
                      <a:pt x="6749" y="17832"/>
                    </a:cubicBezTo>
                    <a:cubicBezTo>
                      <a:pt x="7087" y="17079"/>
                      <a:pt x="7762" y="16576"/>
                      <a:pt x="8774" y="16827"/>
                    </a:cubicBezTo>
                    <a:cubicBezTo>
                      <a:pt x="9787" y="17079"/>
                      <a:pt x="10125" y="17581"/>
                      <a:pt x="10125" y="18334"/>
                    </a:cubicBezTo>
                    <a:cubicBezTo>
                      <a:pt x="9787" y="18837"/>
                      <a:pt x="8774" y="19339"/>
                      <a:pt x="8100" y="19088"/>
                    </a:cubicBezTo>
                    <a:close/>
                    <a:moveTo>
                      <a:pt x="15524" y="16827"/>
                    </a:moveTo>
                    <a:cubicBezTo>
                      <a:pt x="2699" y="14567"/>
                      <a:pt x="2699" y="14567"/>
                      <a:pt x="2699" y="14567"/>
                    </a:cubicBezTo>
                    <a:cubicBezTo>
                      <a:pt x="6749" y="2511"/>
                      <a:pt x="6749" y="2511"/>
                      <a:pt x="6749" y="2511"/>
                    </a:cubicBezTo>
                    <a:cubicBezTo>
                      <a:pt x="19574" y="4772"/>
                      <a:pt x="19574" y="4772"/>
                      <a:pt x="19574" y="4772"/>
                    </a:cubicBezTo>
                    <a:lnTo>
                      <a:pt x="15524" y="16827"/>
                    </a:lnTo>
                    <a:close/>
                  </a:path>
                </a:pathLst>
              </a:custGeom>
              <a:solidFill>
                <a:srgbClr val="FEB947"/>
              </a:solidFill>
              <a:ln w="9525" cap="flat" cmpd="sng">
                <a:noFill/>
                <a:prstDash val="solid"/>
                <a:round/>
              </a:ln>
            </p:spPr>
            <p:txBody>
              <a:bodyPr rtlCol="0" anchor="ctr"/>
              <a:lstStyle/>
              <a:p>
                <a:pPr algn="ctr"/>
              </a:p>
            </p:txBody>
          </p:sp>
          <p:sp>
            <p:nvSpPr>
              <p:cNvPr id="1498" name="曲线"/>
              <p:cNvSpPr/>
              <p:nvPr/>
            </p:nvSpPr>
            <p:spPr>
              <a:xfrm>
                <a:off x="8079742" y="2885887"/>
                <a:ext cx="148810" cy="137081"/>
              </a:xfrm>
              <a:custGeom>
                <a:avLst/>
                <a:gdLst>
                  <a:gd name="T1" fmla="*/ 0 w 21600"/>
                  <a:gd name="T2" fmla="*/ 0 h 21600"/>
                  <a:gd name="T3" fmla="*/ 21600 w 21600"/>
                  <a:gd name="T4" fmla="*/ 21600 h 21600"/>
                </a:gdLst>
                <a:ahLst/>
                <a:cxnLst/>
                <a:rect l="T1" t="T2" r="T3" b="T4"/>
                <a:pathLst>
                  <a:path w="21600" h="21600">
                    <a:moveTo>
                      <a:pt x="18837" y="3655"/>
                    </a:moveTo>
                    <a:cubicBezTo>
                      <a:pt x="18837" y="0"/>
                      <a:pt x="18837" y="0"/>
                      <a:pt x="18837" y="0"/>
                    </a:cubicBezTo>
                    <a:cubicBezTo>
                      <a:pt x="0" y="0"/>
                      <a:pt x="0" y="0"/>
                      <a:pt x="0" y="0"/>
                    </a:cubicBezTo>
                    <a:cubicBezTo>
                      <a:pt x="0" y="19938"/>
                      <a:pt x="0" y="19938"/>
                      <a:pt x="0" y="19938"/>
                    </a:cubicBezTo>
                    <a:cubicBezTo>
                      <a:pt x="0" y="20603"/>
                      <a:pt x="502" y="21600"/>
                      <a:pt x="1255" y="21600"/>
                    </a:cubicBezTo>
                    <a:cubicBezTo>
                      <a:pt x="19590" y="21600"/>
                      <a:pt x="19590" y="21600"/>
                      <a:pt x="19590" y="21600"/>
                    </a:cubicBezTo>
                    <a:cubicBezTo>
                      <a:pt x="20595" y="21600"/>
                      <a:pt x="21600" y="20270"/>
                      <a:pt x="21600" y="18941"/>
                    </a:cubicBezTo>
                    <a:cubicBezTo>
                      <a:pt x="21600" y="3655"/>
                      <a:pt x="21600" y="3655"/>
                      <a:pt x="21600" y="3655"/>
                    </a:cubicBezTo>
                    <a:lnTo>
                      <a:pt x="18837" y="3655"/>
                    </a:lnTo>
                    <a:close/>
                    <a:moveTo>
                      <a:pt x="17581" y="19938"/>
                    </a:moveTo>
                    <a:cubicBezTo>
                      <a:pt x="1255" y="19938"/>
                      <a:pt x="1255" y="19938"/>
                      <a:pt x="1255" y="19938"/>
                    </a:cubicBezTo>
                    <a:cubicBezTo>
                      <a:pt x="1255" y="1661"/>
                      <a:pt x="1255" y="1661"/>
                      <a:pt x="1255" y="1661"/>
                    </a:cubicBezTo>
                    <a:cubicBezTo>
                      <a:pt x="17581" y="1661"/>
                      <a:pt x="17581" y="1661"/>
                      <a:pt x="17581" y="1661"/>
                    </a:cubicBezTo>
                    <a:lnTo>
                      <a:pt x="17581" y="19938"/>
                    </a:lnTo>
                    <a:close/>
                    <a:moveTo>
                      <a:pt x="2511" y="5316"/>
                    </a:moveTo>
                    <a:cubicBezTo>
                      <a:pt x="16074" y="5316"/>
                      <a:pt x="16074" y="5316"/>
                      <a:pt x="16074" y="5316"/>
                    </a:cubicBezTo>
                    <a:cubicBezTo>
                      <a:pt x="16074" y="7310"/>
                      <a:pt x="16074" y="7310"/>
                      <a:pt x="16074" y="7310"/>
                    </a:cubicBezTo>
                    <a:cubicBezTo>
                      <a:pt x="2511" y="7310"/>
                      <a:pt x="2511" y="7310"/>
                      <a:pt x="2511" y="7310"/>
                    </a:cubicBezTo>
                    <a:lnTo>
                      <a:pt x="2511" y="5316"/>
                    </a:lnTo>
                    <a:close/>
                    <a:moveTo>
                      <a:pt x="10800" y="8972"/>
                    </a:moveTo>
                    <a:cubicBezTo>
                      <a:pt x="16074" y="8972"/>
                      <a:pt x="16074" y="8972"/>
                      <a:pt x="16074" y="8972"/>
                    </a:cubicBezTo>
                    <a:cubicBezTo>
                      <a:pt x="16074" y="10633"/>
                      <a:pt x="16074" y="10633"/>
                      <a:pt x="16074" y="10633"/>
                    </a:cubicBezTo>
                    <a:cubicBezTo>
                      <a:pt x="10800" y="10633"/>
                      <a:pt x="10800" y="10633"/>
                      <a:pt x="10800" y="10633"/>
                    </a:cubicBezTo>
                    <a:lnTo>
                      <a:pt x="10800" y="8972"/>
                    </a:lnTo>
                    <a:close/>
                    <a:moveTo>
                      <a:pt x="10800" y="12627"/>
                    </a:moveTo>
                    <a:cubicBezTo>
                      <a:pt x="16074" y="12627"/>
                      <a:pt x="16074" y="12627"/>
                      <a:pt x="16074" y="12627"/>
                    </a:cubicBezTo>
                    <a:cubicBezTo>
                      <a:pt x="16074" y="14289"/>
                      <a:pt x="16074" y="14289"/>
                      <a:pt x="16074" y="14289"/>
                    </a:cubicBezTo>
                    <a:cubicBezTo>
                      <a:pt x="10800" y="14289"/>
                      <a:pt x="10800" y="14289"/>
                      <a:pt x="10800" y="14289"/>
                    </a:cubicBezTo>
                    <a:lnTo>
                      <a:pt x="10800" y="12627"/>
                    </a:lnTo>
                    <a:close/>
                    <a:moveTo>
                      <a:pt x="10800" y="16283"/>
                    </a:moveTo>
                    <a:cubicBezTo>
                      <a:pt x="14818" y="16283"/>
                      <a:pt x="14818" y="16283"/>
                      <a:pt x="14818" y="16283"/>
                    </a:cubicBezTo>
                    <a:cubicBezTo>
                      <a:pt x="14818" y="17944"/>
                      <a:pt x="14818" y="17944"/>
                      <a:pt x="14818" y="17944"/>
                    </a:cubicBezTo>
                    <a:cubicBezTo>
                      <a:pt x="10800" y="17944"/>
                      <a:pt x="10800" y="17944"/>
                      <a:pt x="10800" y="17944"/>
                    </a:cubicBezTo>
                    <a:lnTo>
                      <a:pt x="10800" y="16283"/>
                    </a:lnTo>
                    <a:close/>
                    <a:moveTo>
                      <a:pt x="2511" y="8972"/>
                    </a:moveTo>
                    <a:cubicBezTo>
                      <a:pt x="9292" y="8972"/>
                      <a:pt x="9292" y="8972"/>
                      <a:pt x="9292" y="8972"/>
                    </a:cubicBezTo>
                    <a:cubicBezTo>
                      <a:pt x="9292" y="17944"/>
                      <a:pt x="9292" y="17944"/>
                      <a:pt x="9292" y="17944"/>
                    </a:cubicBezTo>
                    <a:cubicBezTo>
                      <a:pt x="2511" y="17944"/>
                      <a:pt x="2511" y="17944"/>
                      <a:pt x="2511" y="17944"/>
                    </a:cubicBezTo>
                    <a:lnTo>
                      <a:pt x="2511" y="8972"/>
                    </a:lnTo>
                    <a:close/>
                  </a:path>
                </a:pathLst>
              </a:custGeom>
              <a:solidFill>
                <a:srgbClr val="FEB947"/>
              </a:solidFill>
              <a:ln w="9525" cap="flat" cmpd="sng">
                <a:noFill/>
                <a:prstDash val="solid"/>
                <a:round/>
              </a:ln>
            </p:spPr>
            <p:txBody>
              <a:bodyPr rtlCol="0" anchor="ctr"/>
              <a:lstStyle/>
              <a:p>
                <a:pPr algn="ctr"/>
              </a:p>
            </p:txBody>
          </p:sp>
          <p:sp>
            <p:nvSpPr>
              <p:cNvPr id="1499" name="曲线"/>
              <p:cNvSpPr/>
              <p:nvPr/>
            </p:nvSpPr>
            <p:spPr>
              <a:xfrm>
                <a:off x="8239182" y="2310406"/>
                <a:ext cx="139244" cy="169409"/>
              </a:xfrm>
              <a:custGeom>
                <a:avLst/>
                <a:gdLst>
                  <a:gd name="T1" fmla="*/ 0 w 21600"/>
                  <a:gd name="T2" fmla="*/ 0 h 21600"/>
                  <a:gd name="T3" fmla="*/ 21600 w 21600"/>
                  <a:gd name="T4" fmla="*/ 21600 h 21600"/>
                </a:gdLst>
                <a:ahLst/>
                <a:cxnLst/>
                <a:rect l="T1" t="T2" r="T3" b="T4"/>
                <a:pathLst>
                  <a:path w="21600" h="21600">
                    <a:moveTo>
                      <a:pt x="0" y="21600"/>
                    </a:moveTo>
                    <a:lnTo>
                      <a:pt x="10717" y="21600"/>
                    </a:lnTo>
                    <a:lnTo>
                      <a:pt x="10717" y="0"/>
                    </a:lnTo>
                    <a:lnTo>
                      <a:pt x="0" y="0"/>
                    </a:lnTo>
                    <a:lnTo>
                      <a:pt x="0" y="21600"/>
                    </a:lnTo>
                    <a:close/>
                    <a:moveTo>
                      <a:pt x="6760" y="2803"/>
                    </a:moveTo>
                    <a:lnTo>
                      <a:pt x="9398" y="2803"/>
                    </a:lnTo>
                    <a:lnTo>
                      <a:pt x="9398" y="5441"/>
                    </a:lnTo>
                    <a:lnTo>
                      <a:pt x="6760" y="5441"/>
                    </a:lnTo>
                    <a:lnTo>
                      <a:pt x="6760" y="2803"/>
                    </a:lnTo>
                    <a:close/>
                    <a:moveTo>
                      <a:pt x="6760" y="8079"/>
                    </a:moveTo>
                    <a:lnTo>
                      <a:pt x="9398" y="8079"/>
                    </a:lnTo>
                    <a:lnTo>
                      <a:pt x="9398" y="10882"/>
                    </a:lnTo>
                    <a:lnTo>
                      <a:pt x="6760" y="10882"/>
                    </a:lnTo>
                    <a:lnTo>
                      <a:pt x="6760" y="8079"/>
                    </a:lnTo>
                    <a:close/>
                    <a:moveTo>
                      <a:pt x="6760" y="13520"/>
                    </a:moveTo>
                    <a:lnTo>
                      <a:pt x="9398" y="13520"/>
                    </a:lnTo>
                    <a:lnTo>
                      <a:pt x="9398" y="16158"/>
                    </a:lnTo>
                    <a:lnTo>
                      <a:pt x="6760" y="16158"/>
                    </a:lnTo>
                    <a:lnTo>
                      <a:pt x="6760" y="13520"/>
                    </a:lnTo>
                    <a:close/>
                    <a:moveTo>
                      <a:pt x="1319" y="2803"/>
                    </a:moveTo>
                    <a:lnTo>
                      <a:pt x="3957" y="2803"/>
                    </a:lnTo>
                    <a:lnTo>
                      <a:pt x="3957" y="5441"/>
                    </a:lnTo>
                    <a:lnTo>
                      <a:pt x="1319" y="5441"/>
                    </a:lnTo>
                    <a:lnTo>
                      <a:pt x="1319" y="2803"/>
                    </a:lnTo>
                    <a:close/>
                    <a:moveTo>
                      <a:pt x="1319" y="8079"/>
                    </a:moveTo>
                    <a:lnTo>
                      <a:pt x="3957" y="8079"/>
                    </a:lnTo>
                    <a:lnTo>
                      <a:pt x="3957" y="10882"/>
                    </a:lnTo>
                    <a:lnTo>
                      <a:pt x="1319" y="10882"/>
                    </a:lnTo>
                    <a:lnTo>
                      <a:pt x="1319" y="8079"/>
                    </a:lnTo>
                    <a:close/>
                    <a:moveTo>
                      <a:pt x="1319" y="13520"/>
                    </a:moveTo>
                    <a:lnTo>
                      <a:pt x="3957" y="13520"/>
                    </a:lnTo>
                    <a:lnTo>
                      <a:pt x="3957" y="16158"/>
                    </a:lnTo>
                    <a:lnTo>
                      <a:pt x="1319" y="16158"/>
                    </a:lnTo>
                    <a:lnTo>
                      <a:pt x="1319" y="13520"/>
                    </a:lnTo>
                    <a:close/>
                    <a:moveTo>
                      <a:pt x="12036" y="6760"/>
                    </a:moveTo>
                    <a:lnTo>
                      <a:pt x="21600" y="6760"/>
                    </a:lnTo>
                    <a:lnTo>
                      <a:pt x="21600" y="8079"/>
                    </a:lnTo>
                    <a:lnTo>
                      <a:pt x="12036" y="8079"/>
                    </a:lnTo>
                    <a:lnTo>
                      <a:pt x="12036" y="6760"/>
                    </a:lnTo>
                    <a:close/>
                    <a:moveTo>
                      <a:pt x="12036" y="21600"/>
                    </a:moveTo>
                    <a:lnTo>
                      <a:pt x="14839" y="21600"/>
                    </a:lnTo>
                    <a:lnTo>
                      <a:pt x="14839" y="16158"/>
                    </a:lnTo>
                    <a:lnTo>
                      <a:pt x="18796" y="16158"/>
                    </a:lnTo>
                    <a:lnTo>
                      <a:pt x="18796" y="21600"/>
                    </a:lnTo>
                    <a:lnTo>
                      <a:pt x="21600" y="21600"/>
                    </a:lnTo>
                    <a:lnTo>
                      <a:pt x="21600" y="9398"/>
                    </a:lnTo>
                    <a:lnTo>
                      <a:pt x="12036" y="9398"/>
                    </a:lnTo>
                    <a:lnTo>
                      <a:pt x="12036" y="21600"/>
                    </a:lnTo>
                    <a:close/>
                  </a:path>
                </a:pathLst>
              </a:custGeom>
              <a:solidFill>
                <a:srgbClr val="FEB947"/>
              </a:solidFill>
              <a:ln w="9525" cap="flat" cmpd="sng">
                <a:noFill/>
                <a:prstDash val="solid"/>
                <a:round/>
              </a:ln>
            </p:spPr>
            <p:txBody>
              <a:bodyPr rtlCol="0" anchor="ctr"/>
              <a:lstStyle/>
              <a:p>
                <a:pPr algn="ctr"/>
              </a:p>
            </p:txBody>
          </p:sp>
          <p:sp>
            <p:nvSpPr>
              <p:cNvPr id="1500" name="曲线"/>
              <p:cNvSpPr/>
              <p:nvPr/>
            </p:nvSpPr>
            <p:spPr>
              <a:xfrm>
                <a:off x="8211547" y="2517321"/>
                <a:ext cx="147747" cy="179756"/>
              </a:xfrm>
              <a:custGeom>
                <a:avLst/>
                <a:gdLst>
                  <a:gd name="T1" fmla="*/ 0 w 21600"/>
                  <a:gd name="T2" fmla="*/ 0 h 21600"/>
                  <a:gd name="T3" fmla="*/ 21600 w 21600"/>
                  <a:gd name="T4" fmla="*/ 21600 h 21600"/>
                </a:gdLst>
                <a:ahLst/>
                <a:cxnLst/>
                <a:rect l="T1" t="T2" r="T3" b="T4"/>
                <a:pathLst>
                  <a:path w="21600" h="21600">
                    <a:moveTo>
                      <a:pt x="20075" y="6098"/>
                    </a:moveTo>
                    <a:cubicBezTo>
                      <a:pt x="15501" y="1524"/>
                      <a:pt x="15501" y="1524"/>
                      <a:pt x="15501" y="1524"/>
                    </a:cubicBezTo>
                    <a:cubicBezTo>
                      <a:pt x="16771" y="0"/>
                      <a:pt x="16771" y="0"/>
                      <a:pt x="16771" y="0"/>
                    </a:cubicBezTo>
                    <a:cubicBezTo>
                      <a:pt x="21600" y="4828"/>
                      <a:pt x="21600" y="4828"/>
                      <a:pt x="21600" y="4828"/>
                    </a:cubicBezTo>
                    <a:lnTo>
                      <a:pt x="20075" y="6098"/>
                    </a:lnTo>
                    <a:close/>
                    <a:moveTo>
                      <a:pt x="18804" y="7623"/>
                    </a:moveTo>
                    <a:cubicBezTo>
                      <a:pt x="18042" y="14992"/>
                      <a:pt x="18042" y="14992"/>
                      <a:pt x="18042" y="14992"/>
                    </a:cubicBezTo>
                    <a:cubicBezTo>
                      <a:pt x="11943" y="14992"/>
                      <a:pt x="3303" y="21600"/>
                      <a:pt x="3303" y="21600"/>
                    </a:cubicBezTo>
                    <a:cubicBezTo>
                      <a:pt x="2032" y="20583"/>
                      <a:pt x="2032" y="20583"/>
                      <a:pt x="2032" y="20583"/>
                    </a:cubicBezTo>
                    <a:cubicBezTo>
                      <a:pt x="7877" y="14738"/>
                      <a:pt x="7877" y="14738"/>
                      <a:pt x="7877" y="14738"/>
                    </a:cubicBezTo>
                    <a:cubicBezTo>
                      <a:pt x="8131" y="14992"/>
                      <a:pt x="8385" y="14992"/>
                      <a:pt x="8640" y="14992"/>
                    </a:cubicBezTo>
                    <a:cubicBezTo>
                      <a:pt x="9656" y="14992"/>
                      <a:pt x="10672" y="13976"/>
                      <a:pt x="10672" y="12960"/>
                    </a:cubicBezTo>
                    <a:cubicBezTo>
                      <a:pt x="10672" y="11689"/>
                      <a:pt x="9656" y="10927"/>
                      <a:pt x="8640" y="10927"/>
                    </a:cubicBezTo>
                    <a:cubicBezTo>
                      <a:pt x="7623" y="10927"/>
                      <a:pt x="6607" y="11689"/>
                      <a:pt x="6607" y="12960"/>
                    </a:cubicBezTo>
                    <a:cubicBezTo>
                      <a:pt x="6607" y="13214"/>
                      <a:pt x="6607" y="13468"/>
                      <a:pt x="6861" y="13722"/>
                    </a:cubicBezTo>
                    <a:cubicBezTo>
                      <a:pt x="1016" y="19312"/>
                      <a:pt x="1016" y="19312"/>
                      <a:pt x="1016" y="19312"/>
                    </a:cubicBezTo>
                    <a:cubicBezTo>
                      <a:pt x="0" y="18296"/>
                      <a:pt x="0" y="18296"/>
                      <a:pt x="0" y="18296"/>
                    </a:cubicBezTo>
                    <a:cubicBezTo>
                      <a:pt x="0" y="18296"/>
                      <a:pt x="6607" y="9402"/>
                      <a:pt x="6607" y="3557"/>
                    </a:cubicBezTo>
                    <a:cubicBezTo>
                      <a:pt x="13976" y="2795"/>
                      <a:pt x="13976" y="2795"/>
                      <a:pt x="13976" y="2795"/>
                    </a:cubicBezTo>
                    <a:lnTo>
                      <a:pt x="18804" y="7623"/>
                    </a:lnTo>
                    <a:close/>
                  </a:path>
                </a:pathLst>
              </a:custGeom>
              <a:solidFill>
                <a:srgbClr val="FEB947"/>
              </a:solidFill>
              <a:ln w="9525" cap="flat" cmpd="sng">
                <a:noFill/>
                <a:prstDash val="solid"/>
                <a:round/>
              </a:ln>
            </p:spPr>
            <p:txBody>
              <a:bodyPr rtlCol="0" anchor="ctr"/>
              <a:lstStyle/>
              <a:p>
                <a:pPr algn="ctr"/>
              </a:p>
            </p:txBody>
          </p:sp>
          <p:sp>
            <p:nvSpPr>
              <p:cNvPr id="1501" name="曲线"/>
              <p:cNvSpPr/>
              <p:nvPr/>
            </p:nvSpPr>
            <p:spPr>
              <a:xfrm>
                <a:off x="8077617" y="2303941"/>
                <a:ext cx="133928" cy="162944"/>
              </a:xfrm>
              <a:custGeom>
                <a:avLst/>
                <a:gdLst>
                  <a:gd name="T1" fmla="*/ 0 w 21600"/>
                  <a:gd name="T2" fmla="*/ 0 h 21600"/>
                  <a:gd name="T3" fmla="*/ 21600 w 21600"/>
                  <a:gd name="T4" fmla="*/ 21600 h 21600"/>
                </a:gdLst>
                <a:ahLst/>
                <a:cxnLst/>
                <a:rect l="T1" t="T2" r="T3" b="T4"/>
                <a:pathLst>
                  <a:path w="21600" h="21600">
                    <a:moveTo>
                      <a:pt x="14867" y="8415"/>
                    </a:moveTo>
                    <a:cubicBezTo>
                      <a:pt x="7293" y="561"/>
                      <a:pt x="7293" y="561"/>
                      <a:pt x="7293" y="561"/>
                    </a:cubicBezTo>
                    <a:cubicBezTo>
                      <a:pt x="8415" y="280"/>
                      <a:pt x="9537" y="0"/>
                      <a:pt x="10940" y="0"/>
                    </a:cubicBezTo>
                    <a:cubicBezTo>
                      <a:pt x="12342" y="0"/>
                      <a:pt x="13745" y="280"/>
                      <a:pt x="14867" y="841"/>
                    </a:cubicBezTo>
                    <a:lnTo>
                      <a:pt x="14867" y="8415"/>
                    </a:lnTo>
                    <a:close/>
                    <a:moveTo>
                      <a:pt x="16270" y="14867"/>
                    </a:moveTo>
                    <a:cubicBezTo>
                      <a:pt x="16270" y="1402"/>
                      <a:pt x="16270" y="1402"/>
                      <a:pt x="16270" y="1402"/>
                    </a:cubicBezTo>
                    <a:cubicBezTo>
                      <a:pt x="19355" y="3366"/>
                      <a:pt x="21600" y="6732"/>
                      <a:pt x="21600" y="10659"/>
                    </a:cubicBezTo>
                    <a:cubicBezTo>
                      <a:pt x="21600" y="12062"/>
                      <a:pt x="21319" y="13464"/>
                      <a:pt x="20758" y="14867"/>
                    </a:cubicBezTo>
                    <a:lnTo>
                      <a:pt x="16270" y="14867"/>
                    </a:lnTo>
                    <a:close/>
                    <a:moveTo>
                      <a:pt x="6732" y="16270"/>
                    </a:moveTo>
                    <a:cubicBezTo>
                      <a:pt x="20197" y="16270"/>
                      <a:pt x="20197" y="16270"/>
                      <a:pt x="20197" y="16270"/>
                    </a:cubicBezTo>
                    <a:cubicBezTo>
                      <a:pt x="18233" y="19355"/>
                      <a:pt x="14867" y="21600"/>
                      <a:pt x="10940" y="21600"/>
                    </a:cubicBezTo>
                    <a:cubicBezTo>
                      <a:pt x="9537" y="21600"/>
                      <a:pt x="8135" y="21319"/>
                      <a:pt x="6732" y="20758"/>
                    </a:cubicBezTo>
                    <a:lnTo>
                      <a:pt x="6732" y="16270"/>
                    </a:lnTo>
                    <a:close/>
                    <a:moveTo>
                      <a:pt x="8976" y="4768"/>
                    </a:moveTo>
                    <a:cubicBezTo>
                      <a:pt x="280" y="13464"/>
                      <a:pt x="280" y="13464"/>
                      <a:pt x="280" y="13464"/>
                    </a:cubicBezTo>
                    <a:cubicBezTo>
                      <a:pt x="280" y="12623"/>
                      <a:pt x="0" y="11781"/>
                      <a:pt x="0" y="10659"/>
                    </a:cubicBezTo>
                    <a:cubicBezTo>
                      <a:pt x="0" y="6732"/>
                      <a:pt x="2244" y="3085"/>
                      <a:pt x="5610" y="1402"/>
                    </a:cubicBezTo>
                    <a:lnTo>
                      <a:pt x="8976" y="4768"/>
                    </a:lnTo>
                    <a:close/>
                    <a:moveTo>
                      <a:pt x="5610" y="10659"/>
                    </a:moveTo>
                    <a:cubicBezTo>
                      <a:pt x="5610" y="20197"/>
                      <a:pt x="5610" y="20197"/>
                      <a:pt x="5610" y="20197"/>
                    </a:cubicBezTo>
                    <a:cubicBezTo>
                      <a:pt x="3366" y="19075"/>
                      <a:pt x="1963" y="17111"/>
                      <a:pt x="1122" y="15148"/>
                    </a:cubicBezTo>
                    <a:lnTo>
                      <a:pt x="5610" y="10659"/>
                    </a:lnTo>
                    <a:close/>
                  </a:path>
                </a:pathLst>
              </a:custGeom>
              <a:solidFill>
                <a:srgbClr val="FEB947"/>
              </a:solidFill>
              <a:ln w="9525" cap="flat" cmpd="sng">
                <a:noFill/>
                <a:prstDash val="solid"/>
                <a:round/>
              </a:ln>
            </p:spPr>
            <p:txBody>
              <a:bodyPr rtlCol="0" anchor="ctr"/>
              <a:lstStyle/>
              <a:p>
                <a:pPr algn="ctr"/>
              </a:p>
            </p:txBody>
          </p:sp>
          <p:sp>
            <p:nvSpPr>
              <p:cNvPr id="1502" name="曲线"/>
              <p:cNvSpPr/>
              <p:nvPr/>
            </p:nvSpPr>
            <p:spPr>
              <a:xfrm>
                <a:off x="8075491" y="2496630"/>
                <a:ext cx="125425" cy="122854"/>
              </a:xfrm>
              <a:custGeom>
                <a:avLst/>
                <a:gdLst>
                  <a:gd name="T1" fmla="*/ 0 w 21600"/>
                  <a:gd name="T2" fmla="*/ 0 h 21600"/>
                  <a:gd name="T3" fmla="*/ 21600 w 21600"/>
                  <a:gd name="T4" fmla="*/ 21600 h 21600"/>
                </a:gdLst>
                <a:ahLst/>
                <a:cxnLst/>
                <a:rect l="T1" t="T2" r="T3" b="T4"/>
                <a:pathLst>
                  <a:path w="21600" h="21600">
                    <a:moveTo>
                      <a:pt x="0" y="0"/>
                    </a:moveTo>
                    <a:cubicBezTo>
                      <a:pt x="0" y="21600"/>
                      <a:pt x="0" y="21600"/>
                      <a:pt x="0" y="21600"/>
                    </a:cubicBezTo>
                    <a:cubicBezTo>
                      <a:pt x="21600" y="21600"/>
                      <a:pt x="21600" y="21600"/>
                      <a:pt x="21600" y="21600"/>
                    </a:cubicBezTo>
                    <a:cubicBezTo>
                      <a:pt x="21600" y="0"/>
                      <a:pt x="21600" y="0"/>
                      <a:pt x="21600" y="0"/>
                    </a:cubicBezTo>
                    <a:lnTo>
                      <a:pt x="0" y="0"/>
                    </a:lnTo>
                    <a:close/>
                    <a:moveTo>
                      <a:pt x="20099" y="19737"/>
                    </a:moveTo>
                    <a:cubicBezTo>
                      <a:pt x="1199" y="19737"/>
                      <a:pt x="1199" y="19737"/>
                      <a:pt x="1199" y="19737"/>
                    </a:cubicBezTo>
                    <a:cubicBezTo>
                      <a:pt x="1199" y="1489"/>
                      <a:pt x="1199" y="1489"/>
                      <a:pt x="1199" y="1489"/>
                    </a:cubicBezTo>
                    <a:cubicBezTo>
                      <a:pt x="20099" y="1489"/>
                      <a:pt x="20099" y="1489"/>
                      <a:pt x="20099" y="1489"/>
                    </a:cubicBezTo>
                    <a:lnTo>
                      <a:pt x="20099" y="19737"/>
                    </a:lnTo>
                    <a:close/>
                    <a:moveTo>
                      <a:pt x="14699" y="5586"/>
                    </a:moveTo>
                    <a:cubicBezTo>
                      <a:pt x="14699" y="7075"/>
                      <a:pt x="15600" y="8193"/>
                      <a:pt x="16799" y="8193"/>
                    </a:cubicBezTo>
                    <a:cubicBezTo>
                      <a:pt x="18000" y="8193"/>
                      <a:pt x="18899" y="7075"/>
                      <a:pt x="18899" y="5586"/>
                    </a:cubicBezTo>
                    <a:cubicBezTo>
                      <a:pt x="18899" y="4468"/>
                      <a:pt x="18000" y="3351"/>
                      <a:pt x="16799" y="3351"/>
                    </a:cubicBezTo>
                    <a:cubicBezTo>
                      <a:pt x="15600" y="3351"/>
                      <a:pt x="14699" y="4468"/>
                      <a:pt x="14699" y="5586"/>
                    </a:cubicBezTo>
                    <a:close/>
                    <a:moveTo>
                      <a:pt x="18899" y="18248"/>
                    </a:moveTo>
                    <a:cubicBezTo>
                      <a:pt x="2700" y="18248"/>
                      <a:pt x="2700" y="18248"/>
                      <a:pt x="2700" y="18248"/>
                    </a:cubicBezTo>
                    <a:cubicBezTo>
                      <a:pt x="6599" y="4841"/>
                      <a:pt x="6599" y="4841"/>
                      <a:pt x="6599" y="4841"/>
                    </a:cubicBezTo>
                    <a:cubicBezTo>
                      <a:pt x="11999" y="13034"/>
                      <a:pt x="11999" y="13034"/>
                      <a:pt x="11999" y="13034"/>
                    </a:cubicBezTo>
                    <a:cubicBezTo>
                      <a:pt x="14699" y="10800"/>
                      <a:pt x="14699" y="10800"/>
                      <a:pt x="14699" y="10800"/>
                    </a:cubicBezTo>
                    <a:lnTo>
                      <a:pt x="18899" y="18248"/>
                    </a:lnTo>
                    <a:close/>
                  </a:path>
                </a:pathLst>
              </a:custGeom>
              <a:solidFill>
                <a:srgbClr val="FEB947"/>
              </a:solidFill>
              <a:ln w="9525" cap="flat" cmpd="sng">
                <a:noFill/>
                <a:prstDash val="solid"/>
                <a:round/>
              </a:ln>
            </p:spPr>
            <p:txBody>
              <a:bodyPr rtlCol="0" anchor="ctr"/>
              <a:lstStyle/>
              <a:p>
                <a:pPr algn="ctr"/>
              </a:p>
            </p:txBody>
          </p:sp>
          <p:sp>
            <p:nvSpPr>
              <p:cNvPr id="1503" name="曲线"/>
              <p:cNvSpPr/>
              <p:nvPr/>
            </p:nvSpPr>
            <p:spPr>
              <a:xfrm>
                <a:off x="8025535" y="2666040"/>
                <a:ext cx="131803" cy="186222"/>
              </a:xfrm>
              <a:custGeom>
                <a:avLst/>
                <a:gdLst>
                  <a:gd name="T1" fmla="*/ 0 w 21600"/>
                  <a:gd name="T2" fmla="*/ 0 h 21600"/>
                  <a:gd name="T3" fmla="*/ 21600 w 21600"/>
                  <a:gd name="T4" fmla="*/ 21600 h 21600"/>
                </a:gdLst>
                <a:ahLst/>
                <a:cxnLst/>
                <a:rect l="T1" t="T2" r="T3" b="T4"/>
                <a:pathLst>
                  <a:path w="21600" h="21600">
                    <a:moveTo>
                      <a:pt x="15347" y="0"/>
                    </a:moveTo>
                    <a:cubicBezTo>
                      <a:pt x="11368" y="5645"/>
                      <a:pt x="8526" y="2945"/>
                      <a:pt x="3979" y="6872"/>
                    </a:cubicBezTo>
                    <a:cubicBezTo>
                      <a:pt x="0" y="10309"/>
                      <a:pt x="1421" y="14727"/>
                      <a:pt x="4547" y="15954"/>
                    </a:cubicBezTo>
                    <a:cubicBezTo>
                      <a:pt x="7957" y="14727"/>
                      <a:pt x="11368" y="11290"/>
                      <a:pt x="13926" y="6627"/>
                    </a:cubicBezTo>
                    <a:cubicBezTo>
                      <a:pt x="13926" y="6627"/>
                      <a:pt x="16200" y="12518"/>
                      <a:pt x="9094" y="18409"/>
                    </a:cubicBezTo>
                    <a:cubicBezTo>
                      <a:pt x="12505" y="21600"/>
                      <a:pt x="18189" y="19390"/>
                      <a:pt x="19894" y="13990"/>
                    </a:cubicBezTo>
                    <a:cubicBezTo>
                      <a:pt x="21600" y="8100"/>
                      <a:pt x="17052" y="2209"/>
                      <a:pt x="15347" y="0"/>
                    </a:cubicBezTo>
                    <a:close/>
                    <a:moveTo>
                      <a:pt x="1136" y="19145"/>
                    </a:moveTo>
                    <a:cubicBezTo>
                      <a:pt x="1136" y="19390"/>
                      <a:pt x="1136" y="20372"/>
                      <a:pt x="2842" y="20372"/>
                    </a:cubicBezTo>
                    <a:cubicBezTo>
                      <a:pt x="3979" y="20372"/>
                      <a:pt x="10231" y="17427"/>
                      <a:pt x="13357" y="10063"/>
                    </a:cubicBezTo>
                    <a:cubicBezTo>
                      <a:pt x="8526" y="17427"/>
                      <a:pt x="1705" y="19145"/>
                      <a:pt x="1136" y="19145"/>
                    </a:cubicBezTo>
                    <a:close/>
                  </a:path>
                </a:pathLst>
              </a:custGeom>
              <a:solidFill>
                <a:srgbClr val="FEB947"/>
              </a:solidFill>
              <a:ln w="9525" cap="flat" cmpd="sng">
                <a:noFill/>
                <a:prstDash val="solid"/>
                <a:round/>
              </a:ln>
            </p:spPr>
            <p:txBody>
              <a:bodyPr rtlCol="0" anchor="ctr"/>
              <a:lstStyle/>
              <a:p>
                <a:pPr algn="ctr"/>
              </a:p>
            </p:txBody>
          </p:sp>
          <p:sp>
            <p:nvSpPr>
              <p:cNvPr id="1504" name="曲线"/>
              <p:cNvSpPr/>
              <p:nvPr/>
            </p:nvSpPr>
            <p:spPr>
              <a:xfrm>
                <a:off x="7989394" y="2032365"/>
                <a:ext cx="178571" cy="161651"/>
              </a:xfrm>
              <a:custGeom>
                <a:avLst/>
                <a:gdLst>
                  <a:gd name="T1" fmla="*/ 0 w 21600"/>
                  <a:gd name="T2" fmla="*/ 0 h 21600"/>
                  <a:gd name="T3" fmla="*/ 21600 w 21600"/>
                  <a:gd name="T4" fmla="*/ 21600 h 21600"/>
                </a:gdLst>
                <a:ahLst/>
                <a:cxnLst/>
                <a:rect l="T1" t="T2" r="T3" b="T4"/>
                <a:pathLst>
                  <a:path w="21600" h="21600">
                    <a:moveTo>
                      <a:pt x="20761" y="841"/>
                    </a:moveTo>
                    <a:cubicBezTo>
                      <a:pt x="17615" y="280"/>
                      <a:pt x="14260" y="0"/>
                      <a:pt x="10904" y="0"/>
                    </a:cubicBezTo>
                    <a:cubicBezTo>
                      <a:pt x="7339" y="0"/>
                      <a:pt x="3984" y="280"/>
                      <a:pt x="838" y="841"/>
                    </a:cubicBezTo>
                    <a:cubicBezTo>
                      <a:pt x="419" y="3927"/>
                      <a:pt x="0" y="7293"/>
                      <a:pt x="0" y="10659"/>
                    </a:cubicBezTo>
                    <a:cubicBezTo>
                      <a:pt x="0" y="14306"/>
                      <a:pt x="419" y="17672"/>
                      <a:pt x="838" y="20477"/>
                    </a:cubicBezTo>
                    <a:cubicBezTo>
                      <a:pt x="3984" y="21038"/>
                      <a:pt x="7339" y="21600"/>
                      <a:pt x="10904" y="21600"/>
                    </a:cubicBezTo>
                    <a:cubicBezTo>
                      <a:pt x="14260" y="21600"/>
                      <a:pt x="17615" y="21038"/>
                      <a:pt x="20761" y="20477"/>
                    </a:cubicBezTo>
                    <a:cubicBezTo>
                      <a:pt x="21180" y="17672"/>
                      <a:pt x="21600" y="14306"/>
                      <a:pt x="21600" y="10659"/>
                    </a:cubicBezTo>
                    <a:cubicBezTo>
                      <a:pt x="21600" y="7293"/>
                      <a:pt x="21180" y="3927"/>
                      <a:pt x="20761" y="841"/>
                    </a:cubicBezTo>
                    <a:close/>
                    <a:moveTo>
                      <a:pt x="8178" y="15989"/>
                    </a:moveTo>
                    <a:cubicBezTo>
                      <a:pt x="8178" y="5329"/>
                      <a:pt x="8178" y="5329"/>
                      <a:pt x="8178" y="5329"/>
                    </a:cubicBezTo>
                    <a:cubicBezTo>
                      <a:pt x="14889" y="10659"/>
                      <a:pt x="14889" y="10659"/>
                      <a:pt x="14889" y="10659"/>
                    </a:cubicBezTo>
                    <a:lnTo>
                      <a:pt x="8178" y="15989"/>
                    </a:lnTo>
                    <a:close/>
                  </a:path>
                </a:pathLst>
              </a:custGeom>
              <a:solidFill>
                <a:srgbClr val="FEB947"/>
              </a:solidFill>
              <a:ln w="9525" cap="flat" cmpd="sng">
                <a:noFill/>
                <a:prstDash val="solid"/>
                <a:round/>
              </a:ln>
            </p:spPr>
            <p:txBody>
              <a:bodyPr rtlCol="0" anchor="ctr"/>
              <a:lstStyle/>
              <a:p>
                <a:pPr algn="ctr"/>
              </a:p>
            </p:txBody>
          </p:sp>
          <p:sp>
            <p:nvSpPr>
              <p:cNvPr id="1505" name="曲线"/>
              <p:cNvSpPr/>
              <p:nvPr/>
            </p:nvSpPr>
            <p:spPr>
              <a:xfrm>
                <a:off x="7975574" y="3077283"/>
                <a:ext cx="199830" cy="243123"/>
              </a:xfrm>
              <a:custGeom>
                <a:avLst/>
                <a:gdLst>
                  <a:gd name="T1" fmla="*/ 0 w 21600"/>
                  <a:gd name="T2" fmla="*/ 0 h 21600"/>
                  <a:gd name="T3" fmla="*/ 21600 w 21600"/>
                  <a:gd name="T4" fmla="*/ 21600 h 21600"/>
                </a:gdLst>
                <a:ahLst/>
                <a:cxnLst/>
                <a:rect l="T1" t="T2" r="T3" b="T4"/>
                <a:pathLst>
                  <a:path w="21600" h="21600">
                    <a:moveTo>
                      <a:pt x="21600" y="6010"/>
                    </a:moveTo>
                    <a:cubicBezTo>
                      <a:pt x="19533" y="4132"/>
                      <a:pt x="19533" y="4132"/>
                      <a:pt x="19533" y="4132"/>
                    </a:cubicBezTo>
                    <a:cubicBezTo>
                      <a:pt x="15777" y="7888"/>
                      <a:pt x="15777" y="7888"/>
                      <a:pt x="15777" y="7888"/>
                    </a:cubicBezTo>
                    <a:cubicBezTo>
                      <a:pt x="13711" y="5634"/>
                      <a:pt x="13711" y="5634"/>
                      <a:pt x="13711" y="5634"/>
                    </a:cubicBezTo>
                    <a:cubicBezTo>
                      <a:pt x="17467" y="1878"/>
                      <a:pt x="17467" y="1878"/>
                      <a:pt x="17467" y="1878"/>
                    </a:cubicBezTo>
                    <a:cubicBezTo>
                      <a:pt x="15589" y="0"/>
                      <a:pt x="15589" y="0"/>
                      <a:pt x="15589" y="0"/>
                    </a:cubicBezTo>
                    <a:cubicBezTo>
                      <a:pt x="11833" y="3756"/>
                      <a:pt x="11833" y="3756"/>
                      <a:pt x="11833" y="3756"/>
                    </a:cubicBezTo>
                    <a:cubicBezTo>
                      <a:pt x="9391" y="1314"/>
                      <a:pt x="9391" y="1314"/>
                      <a:pt x="9391" y="1314"/>
                    </a:cubicBezTo>
                    <a:cubicBezTo>
                      <a:pt x="7513" y="3193"/>
                      <a:pt x="7513" y="3193"/>
                      <a:pt x="7513" y="3193"/>
                    </a:cubicBezTo>
                    <a:cubicBezTo>
                      <a:pt x="18406" y="13899"/>
                      <a:pt x="18406" y="13899"/>
                      <a:pt x="18406" y="13899"/>
                    </a:cubicBezTo>
                    <a:cubicBezTo>
                      <a:pt x="20097" y="12208"/>
                      <a:pt x="20097" y="12208"/>
                      <a:pt x="20097" y="12208"/>
                    </a:cubicBezTo>
                    <a:cubicBezTo>
                      <a:pt x="17843" y="9766"/>
                      <a:pt x="17843" y="9766"/>
                      <a:pt x="17843" y="9766"/>
                    </a:cubicBezTo>
                    <a:lnTo>
                      <a:pt x="21600" y="6010"/>
                    </a:lnTo>
                    <a:close/>
                    <a:moveTo>
                      <a:pt x="5822" y="15777"/>
                    </a:moveTo>
                    <a:cubicBezTo>
                      <a:pt x="9203" y="19346"/>
                      <a:pt x="13899" y="16528"/>
                      <a:pt x="16716" y="14274"/>
                    </a:cubicBezTo>
                    <a:cubicBezTo>
                      <a:pt x="7325" y="4883"/>
                      <a:pt x="7325" y="4883"/>
                      <a:pt x="7325" y="4883"/>
                    </a:cubicBezTo>
                    <a:cubicBezTo>
                      <a:pt x="5071" y="7700"/>
                      <a:pt x="2253" y="12396"/>
                      <a:pt x="5822" y="15777"/>
                    </a:cubicBezTo>
                    <a:close/>
                    <a:moveTo>
                      <a:pt x="3944" y="14838"/>
                    </a:moveTo>
                    <a:cubicBezTo>
                      <a:pt x="6761" y="17467"/>
                      <a:pt x="6761" y="17467"/>
                      <a:pt x="6761" y="17467"/>
                    </a:cubicBezTo>
                    <a:cubicBezTo>
                      <a:pt x="2629" y="21600"/>
                      <a:pt x="2629" y="21600"/>
                      <a:pt x="2629" y="21600"/>
                    </a:cubicBezTo>
                    <a:cubicBezTo>
                      <a:pt x="0" y="18782"/>
                      <a:pt x="0" y="18782"/>
                      <a:pt x="0" y="18782"/>
                    </a:cubicBezTo>
                    <a:lnTo>
                      <a:pt x="3944" y="14838"/>
                    </a:lnTo>
                    <a:close/>
                  </a:path>
                </a:pathLst>
              </a:custGeom>
              <a:solidFill>
                <a:srgbClr val="FEB947"/>
              </a:solidFill>
              <a:ln w="9525" cap="flat" cmpd="sng">
                <a:noFill/>
                <a:prstDash val="solid"/>
                <a:round/>
              </a:ln>
            </p:spPr>
            <p:txBody>
              <a:bodyPr rtlCol="0" anchor="ctr"/>
              <a:lstStyle/>
              <a:p>
                <a:pPr algn="ctr"/>
              </a:p>
            </p:txBody>
          </p:sp>
          <p:sp>
            <p:nvSpPr>
              <p:cNvPr id="1506" name="曲线"/>
              <p:cNvSpPr/>
              <p:nvPr/>
            </p:nvSpPr>
            <p:spPr>
              <a:xfrm>
                <a:off x="7942623" y="3373430"/>
                <a:ext cx="146684" cy="206914"/>
              </a:xfrm>
              <a:custGeom>
                <a:avLst/>
                <a:gdLst>
                  <a:gd name="T1" fmla="*/ 0 w 21600"/>
                  <a:gd name="T2" fmla="*/ 0 h 21600"/>
                  <a:gd name="T3" fmla="*/ 21600 w 21600"/>
                  <a:gd name="T4" fmla="*/ 21600 h 21600"/>
                </a:gdLst>
                <a:ahLst/>
                <a:cxnLst/>
                <a:rect l="T1" t="T2" r="T3" b="T4"/>
                <a:pathLst>
                  <a:path w="21600" h="21600">
                    <a:moveTo>
                      <a:pt x="13976" y="3085"/>
                    </a:moveTo>
                    <a:cubicBezTo>
                      <a:pt x="13976" y="5951"/>
                      <a:pt x="13976" y="5951"/>
                      <a:pt x="13976" y="5951"/>
                    </a:cubicBezTo>
                    <a:cubicBezTo>
                      <a:pt x="14738" y="6391"/>
                      <a:pt x="15755" y="6832"/>
                      <a:pt x="16263" y="7273"/>
                    </a:cubicBezTo>
                    <a:cubicBezTo>
                      <a:pt x="17788" y="8595"/>
                      <a:pt x="18550" y="10359"/>
                      <a:pt x="18550" y="12122"/>
                    </a:cubicBezTo>
                    <a:cubicBezTo>
                      <a:pt x="18550" y="13885"/>
                      <a:pt x="17788" y="15648"/>
                      <a:pt x="16263" y="16971"/>
                    </a:cubicBezTo>
                    <a:cubicBezTo>
                      <a:pt x="14738" y="18073"/>
                      <a:pt x="12959" y="18955"/>
                      <a:pt x="10927" y="18955"/>
                    </a:cubicBezTo>
                    <a:cubicBezTo>
                      <a:pt x="8640" y="18955"/>
                      <a:pt x="6861" y="18073"/>
                      <a:pt x="5336" y="16971"/>
                    </a:cubicBezTo>
                    <a:cubicBezTo>
                      <a:pt x="3811" y="15648"/>
                      <a:pt x="3049" y="13885"/>
                      <a:pt x="3049" y="12122"/>
                    </a:cubicBezTo>
                    <a:cubicBezTo>
                      <a:pt x="3049" y="10359"/>
                      <a:pt x="3811" y="8595"/>
                      <a:pt x="5336" y="7273"/>
                    </a:cubicBezTo>
                    <a:cubicBezTo>
                      <a:pt x="6098" y="6832"/>
                      <a:pt x="6861" y="6391"/>
                      <a:pt x="7623" y="5951"/>
                    </a:cubicBezTo>
                    <a:cubicBezTo>
                      <a:pt x="7623" y="3085"/>
                      <a:pt x="7623" y="3085"/>
                      <a:pt x="7623" y="3085"/>
                    </a:cubicBezTo>
                    <a:cubicBezTo>
                      <a:pt x="3303" y="4187"/>
                      <a:pt x="0" y="7934"/>
                      <a:pt x="0" y="12122"/>
                    </a:cubicBezTo>
                    <a:cubicBezTo>
                      <a:pt x="0" y="17412"/>
                      <a:pt x="4828" y="21600"/>
                      <a:pt x="10927" y="21600"/>
                    </a:cubicBezTo>
                    <a:cubicBezTo>
                      <a:pt x="16771" y="21600"/>
                      <a:pt x="21600" y="17412"/>
                      <a:pt x="21600" y="12122"/>
                    </a:cubicBezTo>
                    <a:cubicBezTo>
                      <a:pt x="21600" y="7934"/>
                      <a:pt x="18550" y="4187"/>
                      <a:pt x="13976" y="3085"/>
                    </a:cubicBezTo>
                    <a:close/>
                    <a:moveTo>
                      <a:pt x="9402" y="0"/>
                    </a:moveTo>
                    <a:cubicBezTo>
                      <a:pt x="12451" y="0"/>
                      <a:pt x="12451" y="0"/>
                      <a:pt x="12451" y="0"/>
                    </a:cubicBezTo>
                    <a:cubicBezTo>
                      <a:pt x="12451" y="10800"/>
                      <a:pt x="12451" y="10800"/>
                      <a:pt x="12451" y="10800"/>
                    </a:cubicBezTo>
                    <a:cubicBezTo>
                      <a:pt x="9402" y="10800"/>
                      <a:pt x="9402" y="10800"/>
                      <a:pt x="9402" y="10800"/>
                    </a:cubicBezTo>
                    <a:lnTo>
                      <a:pt x="9402" y="0"/>
                    </a:lnTo>
                    <a:close/>
                  </a:path>
                </a:pathLst>
              </a:custGeom>
              <a:solidFill>
                <a:srgbClr val="FEB947"/>
              </a:solidFill>
              <a:ln w="9525" cap="flat" cmpd="sng">
                <a:noFill/>
                <a:prstDash val="solid"/>
                <a:round/>
              </a:ln>
            </p:spPr>
            <p:txBody>
              <a:bodyPr rtlCol="0" anchor="ctr"/>
              <a:lstStyle/>
              <a:p>
                <a:pPr algn="ctr"/>
              </a:p>
            </p:txBody>
          </p:sp>
          <p:sp>
            <p:nvSpPr>
              <p:cNvPr id="1507" name="曲线"/>
              <p:cNvSpPr/>
              <p:nvPr/>
            </p:nvSpPr>
            <p:spPr>
              <a:xfrm>
                <a:off x="7959631" y="2887181"/>
                <a:ext cx="79720" cy="169409"/>
              </a:xfrm>
              <a:custGeom>
                <a:avLst/>
                <a:gdLst>
                  <a:gd name="T1" fmla="*/ 0 w 21600"/>
                  <a:gd name="T2" fmla="*/ 0 h 21600"/>
                  <a:gd name="T3" fmla="*/ 21600 w 21600"/>
                  <a:gd name="T4" fmla="*/ 21600 h 21600"/>
                </a:gdLst>
                <a:ahLst/>
                <a:cxnLst/>
                <a:rect l="T1" t="T2" r="T3" b="T4"/>
                <a:pathLst>
                  <a:path w="21600" h="21600">
                    <a:moveTo>
                      <a:pt x="0" y="21600"/>
                    </a:moveTo>
                    <a:lnTo>
                      <a:pt x="0" y="0"/>
                    </a:lnTo>
                    <a:lnTo>
                      <a:pt x="6047" y="0"/>
                    </a:lnTo>
                    <a:lnTo>
                      <a:pt x="6047" y="9728"/>
                    </a:lnTo>
                    <a:lnTo>
                      <a:pt x="21600" y="824"/>
                    </a:lnTo>
                    <a:lnTo>
                      <a:pt x="21600" y="20610"/>
                    </a:lnTo>
                    <a:lnTo>
                      <a:pt x="6047" y="11706"/>
                    </a:lnTo>
                    <a:lnTo>
                      <a:pt x="6047" y="21600"/>
                    </a:lnTo>
                    <a:lnTo>
                      <a:pt x="0" y="21600"/>
                    </a:lnTo>
                    <a:close/>
                  </a:path>
                </a:pathLst>
              </a:custGeom>
              <a:solidFill>
                <a:srgbClr val="FEB947"/>
              </a:solidFill>
              <a:ln w="9525" cap="flat" cmpd="sng">
                <a:noFill/>
                <a:prstDash val="solid"/>
                <a:round/>
              </a:ln>
            </p:spPr>
            <p:txBody>
              <a:bodyPr rtlCol="0" anchor="ctr"/>
              <a:lstStyle/>
              <a:p>
                <a:pPr algn="ctr"/>
              </a:p>
            </p:txBody>
          </p:sp>
          <p:sp>
            <p:nvSpPr>
              <p:cNvPr id="1508" name="曲线"/>
              <p:cNvSpPr/>
              <p:nvPr/>
            </p:nvSpPr>
            <p:spPr>
              <a:xfrm>
                <a:off x="7909672" y="2234107"/>
                <a:ext cx="151999" cy="165531"/>
              </a:xfrm>
              <a:custGeom>
                <a:avLst/>
                <a:gdLst>
                  <a:gd name="T1" fmla="*/ 0 w 21600"/>
                  <a:gd name="T2" fmla="*/ 0 h 21600"/>
                  <a:gd name="T3" fmla="*/ 21600 w 21600"/>
                  <a:gd name="T4" fmla="*/ 21600 h 21600"/>
                </a:gdLst>
                <a:ahLst/>
                <a:cxnLst/>
                <a:rect l="T1" t="T2" r="T3" b="T4"/>
                <a:pathLst>
                  <a:path w="21600" h="21600">
                    <a:moveTo>
                      <a:pt x="5400" y="0"/>
                    </a:moveTo>
                    <a:cubicBezTo>
                      <a:pt x="16199" y="0"/>
                      <a:pt x="16199" y="0"/>
                      <a:pt x="16199" y="0"/>
                    </a:cubicBezTo>
                    <a:cubicBezTo>
                      <a:pt x="16199" y="3046"/>
                      <a:pt x="16199" y="3046"/>
                      <a:pt x="16199" y="3046"/>
                    </a:cubicBezTo>
                    <a:cubicBezTo>
                      <a:pt x="5400" y="3046"/>
                      <a:pt x="5400" y="3046"/>
                      <a:pt x="5400" y="3046"/>
                    </a:cubicBezTo>
                    <a:lnTo>
                      <a:pt x="5400" y="0"/>
                    </a:lnTo>
                    <a:close/>
                    <a:moveTo>
                      <a:pt x="20372" y="4707"/>
                    </a:moveTo>
                    <a:cubicBezTo>
                      <a:pt x="1227" y="4707"/>
                      <a:pt x="1227" y="4707"/>
                      <a:pt x="1227" y="4707"/>
                    </a:cubicBezTo>
                    <a:cubicBezTo>
                      <a:pt x="490" y="4707"/>
                      <a:pt x="0" y="5261"/>
                      <a:pt x="0" y="6092"/>
                    </a:cubicBezTo>
                    <a:cubicBezTo>
                      <a:pt x="0" y="13846"/>
                      <a:pt x="0" y="13846"/>
                      <a:pt x="0" y="13846"/>
                    </a:cubicBezTo>
                    <a:cubicBezTo>
                      <a:pt x="0" y="14676"/>
                      <a:pt x="490" y="15507"/>
                      <a:pt x="1227" y="15507"/>
                    </a:cubicBezTo>
                    <a:cubicBezTo>
                      <a:pt x="5400" y="15507"/>
                      <a:pt x="5400" y="15507"/>
                      <a:pt x="5400" y="15507"/>
                    </a:cubicBezTo>
                    <a:cubicBezTo>
                      <a:pt x="5400" y="21600"/>
                      <a:pt x="5400" y="21600"/>
                      <a:pt x="5400" y="21600"/>
                    </a:cubicBezTo>
                    <a:cubicBezTo>
                      <a:pt x="16199" y="21600"/>
                      <a:pt x="16199" y="21600"/>
                      <a:pt x="16199" y="21600"/>
                    </a:cubicBezTo>
                    <a:cubicBezTo>
                      <a:pt x="16199" y="15507"/>
                      <a:pt x="16199" y="15507"/>
                      <a:pt x="16199" y="15507"/>
                    </a:cubicBezTo>
                    <a:cubicBezTo>
                      <a:pt x="20372" y="15507"/>
                      <a:pt x="20372" y="15507"/>
                      <a:pt x="20372" y="15507"/>
                    </a:cubicBezTo>
                    <a:cubicBezTo>
                      <a:pt x="21109" y="15507"/>
                      <a:pt x="21600" y="14676"/>
                      <a:pt x="21600" y="13846"/>
                    </a:cubicBezTo>
                    <a:cubicBezTo>
                      <a:pt x="21600" y="6092"/>
                      <a:pt x="21600" y="6092"/>
                      <a:pt x="21600" y="6092"/>
                    </a:cubicBezTo>
                    <a:cubicBezTo>
                      <a:pt x="21600" y="5261"/>
                      <a:pt x="21109" y="4707"/>
                      <a:pt x="20372" y="4707"/>
                    </a:cubicBezTo>
                    <a:close/>
                    <a:moveTo>
                      <a:pt x="14727" y="19938"/>
                    </a:moveTo>
                    <a:cubicBezTo>
                      <a:pt x="6627" y="19938"/>
                      <a:pt x="6627" y="19938"/>
                      <a:pt x="6627" y="19938"/>
                    </a:cubicBezTo>
                    <a:cubicBezTo>
                      <a:pt x="6627" y="12461"/>
                      <a:pt x="6627" y="12461"/>
                      <a:pt x="6627" y="12461"/>
                    </a:cubicBezTo>
                    <a:cubicBezTo>
                      <a:pt x="14727" y="12461"/>
                      <a:pt x="14727" y="12461"/>
                      <a:pt x="14727" y="12461"/>
                    </a:cubicBezTo>
                    <a:lnTo>
                      <a:pt x="14727" y="19938"/>
                    </a:lnTo>
                    <a:close/>
                    <a:moveTo>
                      <a:pt x="20618" y="6923"/>
                    </a:moveTo>
                    <a:cubicBezTo>
                      <a:pt x="20618" y="7476"/>
                      <a:pt x="20127" y="8030"/>
                      <a:pt x="19636" y="8030"/>
                    </a:cubicBezTo>
                    <a:cubicBezTo>
                      <a:pt x="19145" y="8030"/>
                      <a:pt x="18654" y="7476"/>
                      <a:pt x="18654" y="6923"/>
                    </a:cubicBezTo>
                    <a:cubicBezTo>
                      <a:pt x="18654" y="6369"/>
                      <a:pt x="19145" y="5815"/>
                      <a:pt x="19636" y="5815"/>
                    </a:cubicBezTo>
                    <a:cubicBezTo>
                      <a:pt x="20127" y="5815"/>
                      <a:pt x="20618" y="6369"/>
                      <a:pt x="20618" y="6923"/>
                    </a:cubicBezTo>
                    <a:close/>
                  </a:path>
                </a:pathLst>
              </a:custGeom>
              <a:solidFill>
                <a:srgbClr val="FEB947"/>
              </a:solidFill>
              <a:ln w="9525" cap="flat" cmpd="sng">
                <a:noFill/>
                <a:prstDash val="solid"/>
                <a:round/>
              </a:ln>
            </p:spPr>
            <p:txBody>
              <a:bodyPr rtlCol="0" anchor="ctr"/>
              <a:lstStyle/>
              <a:p>
                <a:pPr algn="ctr"/>
              </a:p>
            </p:txBody>
          </p:sp>
          <p:sp>
            <p:nvSpPr>
              <p:cNvPr id="1509" name="曲线"/>
              <p:cNvSpPr/>
              <p:nvPr/>
            </p:nvSpPr>
            <p:spPr>
              <a:xfrm>
                <a:off x="7913924" y="2433262"/>
                <a:ext cx="132867" cy="170704"/>
              </a:xfrm>
              <a:custGeom>
                <a:avLst/>
                <a:gdLst>
                  <a:gd name="T1" fmla="*/ 0 w 21600"/>
                  <a:gd name="T2" fmla="*/ 0 h 21600"/>
                  <a:gd name="T3" fmla="*/ 21600 w 21600"/>
                  <a:gd name="T4" fmla="*/ 21600 h 21600"/>
                </a:gdLst>
                <a:ahLst/>
                <a:cxnLst/>
                <a:rect l="T1" t="T2" r="T3" b="T4"/>
                <a:pathLst>
                  <a:path w="21600" h="21600">
                    <a:moveTo>
                      <a:pt x="19610" y="0"/>
                    </a:moveTo>
                    <a:cubicBezTo>
                      <a:pt x="2273" y="0"/>
                      <a:pt x="2273" y="0"/>
                      <a:pt x="2273" y="0"/>
                    </a:cubicBezTo>
                    <a:cubicBezTo>
                      <a:pt x="1136" y="0"/>
                      <a:pt x="0" y="800"/>
                      <a:pt x="0" y="1866"/>
                    </a:cubicBezTo>
                    <a:cubicBezTo>
                      <a:pt x="0" y="19466"/>
                      <a:pt x="0" y="19466"/>
                      <a:pt x="0" y="19466"/>
                    </a:cubicBezTo>
                    <a:cubicBezTo>
                      <a:pt x="0" y="20533"/>
                      <a:pt x="1136" y="21600"/>
                      <a:pt x="2273" y="21600"/>
                    </a:cubicBezTo>
                    <a:cubicBezTo>
                      <a:pt x="19610" y="21600"/>
                      <a:pt x="19610" y="21600"/>
                      <a:pt x="19610" y="21600"/>
                    </a:cubicBezTo>
                    <a:cubicBezTo>
                      <a:pt x="20747" y="21600"/>
                      <a:pt x="21600" y="20533"/>
                      <a:pt x="21600" y="19466"/>
                    </a:cubicBezTo>
                    <a:cubicBezTo>
                      <a:pt x="21600" y="1866"/>
                      <a:pt x="21600" y="1866"/>
                      <a:pt x="21600" y="1866"/>
                    </a:cubicBezTo>
                    <a:cubicBezTo>
                      <a:pt x="21600" y="800"/>
                      <a:pt x="20747" y="0"/>
                      <a:pt x="19610" y="0"/>
                    </a:cubicBezTo>
                    <a:close/>
                    <a:moveTo>
                      <a:pt x="18757" y="18933"/>
                    </a:moveTo>
                    <a:cubicBezTo>
                      <a:pt x="3126" y="18933"/>
                      <a:pt x="3126" y="18933"/>
                      <a:pt x="3126" y="18933"/>
                    </a:cubicBezTo>
                    <a:cubicBezTo>
                      <a:pt x="3126" y="2666"/>
                      <a:pt x="3126" y="2666"/>
                      <a:pt x="3126" y="2666"/>
                    </a:cubicBezTo>
                    <a:cubicBezTo>
                      <a:pt x="18757" y="2666"/>
                      <a:pt x="18757" y="2666"/>
                      <a:pt x="18757" y="2666"/>
                    </a:cubicBezTo>
                    <a:lnTo>
                      <a:pt x="18757" y="18933"/>
                    </a:lnTo>
                    <a:close/>
                    <a:moveTo>
                      <a:pt x="5968" y="12000"/>
                    </a:moveTo>
                    <a:cubicBezTo>
                      <a:pt x="15915" y="12000"/>
                      <a:pt x="15915" y="12000"/>
                      <a:pt x="15915" y="12000"/>
                    </a:cubicBezTo>
                    <a:cubicBezTo>
                      <a:pt x="15915" y="13333"/>
                      <a:pt x="15915" y="13333"/>
                      <a:pt x="15915" y="13333"/>
                    </a:cubicBezTo>
                    <a:cubicBezTo>
                      <a:pt x="5968" y="13333"/>
                      <a:pt x="5968" y="13333"/>
                      <a:pt x="5968" y="13333"/>
                    </a:cubicBezTo>
                    <a:lnTo>
                      <a:pt x="5968" y="12000"/>
                    </a:lnTo>
                    <a:close/>
                    <a:moveTo>
                      <a:pt x="5968" y="14666"/>
                    </a:moveTo>
                    <a:cubicBezTo>
                      <a:pt x="15915" y="14666"/>
                      <a:pt x="15915" y="14666"/>
                      <a:pt x="15915" y="14666"/>
                    </a:cubicBezTo>
                    <a:cubicBezTo>
                      <a:pt x="15915" y="15999"/>
                      <a:pt x="15915" y="15999"/>
                      <a:pt x="15915" y="15999"/>
                    </a:cubicBezTo>
                    <a:cubicBezTo>
                      <a:pt x="5968" y="15999"/>
                      <a:pt x="5968" y="15999"/>
                      <a:pt x="5968" y="15999"/>
                    </a:cubicBezTo>
                    <a:lnTo>
                      <a:pt x="5968" y="14666"/>
                    </a:lnTo>
                    <a:close/>
                    <a:moveTo>
                      <a:pt x="7389" y="6133"/>
                    </a:moveTo>
                    <a:cubicBezTo>
                      <a:pt x="7389" y="7200"/>
                      <a:pt x="8242" y="7999"/>
                      <a:pt x="9379" y="7999"/>
                    </a:cubicBezTo>
                    <a:cubicBezTo>
                      <a:pt x="10515" y="7999"/>
                      <a:pt x="11652" y="7200"/>
                      <a:pt x="11652" y="6133"/>
                    </a:cubicBezTo>
                    <a:cubicBezTo>
                      <a:pt x="11652" y="4800"/>
                      <a:pt x="10515" y="4000"/>
                      <a:pt x="9379" y="4000"/>
                    </a:cubicBezTo>
                    <a:cubicBezTo>
                      <a:pt x="8242" y="4000"/>
                      <a:pt x="7389" y="4800"/>
                      <a:pt x="7389" y="6133"/>
                    </a:cubicBezTo>
                    <a:close/>
                    <a:moveTo>
                      <a:pt x="10799" y="7999"/>
                    </a:moveTo>
                    <a:cubicBezTo>
                      <a:pt x="7957" y="7999"/>
                      <a:pt x="7957" y="7999"/>
                      <a:pt x="7957" y="7999"/>
                    </a:cubicBezTo>
                    <a:cubicBezTo>
                      <a:pt x="6821" y="7999"/>
                      <a:pt x="5968" y="8533"/>
                      <a:pt x="5968" y="9333"/>
                    </a:cubicBezTo>
                    <a:cubicBezTo>
                      <a:pt x="5968" y="10666"/>
                      <a:pt x="5968" y="10666"/>
                      <a:pt x="5968" y="10666"/>
                    </a:cubicBezTo>
                    <a:cubicBezTo>
                      <a:pt x="13073" y="10666"/>
                      <a:pt x="13073" y="10666"/>
                      <a:pt x="13073" y="10666"/>
                    </a:cubicBezTo>
                    <a:cubicBezTo>
                      <a:pt x="13073" y="9333"/>
                      <a:pt x="13073" y="9333"/>
                      <a:pt x="13073" y="9333"/>
                    </a:cubicBezTo>
                    <a:cubicBezTo>
                      <a:pt x="13073" y="8533"/>
                      <a:pt x="11936" y="7999"/>
                      <a:pt x="10799" y="7999"/>
                    </a:cubicBezTo>
                    <a:close/>
                  </a:path>
                </a:pathLst>
              </a:custGeom>
              <a:solidFill>
                <a:srgbClr val="FEB947"/>
              </a:solidFill>
              <a:ln w="9525" cap="flat" cmpd="sng">
                <a:noFill/>
                <a:prstDash val="solid"/>
                <a:round/>
              </a:ln>
            </p:spPr>
            <p:txBody>
              <a:bodyPr rtlCol="0" anchor="ctr"/>
              <a:lstStyle/>
              <a:p>
                <a:pPr algn="ctr"/>
              </a:p>
            </p:txBody>
          </p:sp>
          <p:sp>
            <p:nvSpPr>
              <p:cNvPr id="1510" name="曲线"/>
              <p:cNvSpPr/>
              <p:nvPr/>
            </p:nvSpPr>
            <p:spPr>
              <a:xfrm>
                <a:off x="8032973" y="1839677"/>
                <a:ext cx="134992" cy="164237"/>
              </a:xfrm>
              <a:custGeom>
                <a:avLst/>
                <a:gdLst>
                  <a:gd name="T1" fmla="*/ 0 w 21600"/>
                  <a:gd name="T2" fmla="*/ 0 h 21600"/>
                  <a:gd name="T3" fmla="*/ 21600 w 21600"/>
                  <a:gd name="T4" fmla="*/ 21600 h 21600"/>
                </a:gdLst>
                <a:ahLst/>
                <a:cxnLst/>
                <a:rect l="T1" t="T2" r="T3" b="T4"/>
                <a:pathLst>
                  <a:path w="21600" h="21600">
                    <a:moveTo>
                      <a:pt x="11395" y="0"/>
                    </a:moveTo>
                    <a:lnTo>
                      <a:pt x="9354" y="1870"/>
                    </a:lnTo>
                    <a:lnTo>
                      <a:pt x="11395" y="4081"/>
                    </a:lnTo>
                    <a:lnTo>
                      <a:pt x="6633" y="9354"/>
                    </a:lnTo>
                    <a:lnTo>
                      <a:pt x="1870" y="9354"/>
                    </a:lnTo>
                    <a:lnTo>
                      <a:pt x="5782" y="13096"/>
                    </a:lnTo>
                    <a:lnTo>
                      <a:pt x="0" y="20749"/>
                    </a:lnTo>
                    <a:lnTo>
                      <a:pt x="0" y="21600"/>
                    </a:lnTo>
                    <a:lnTo>
                      <a:pt x="680" y="21600"/>
                    </a:lnTo>
                    <a:lnTo>
                      <a:pt x="8333" y="15817"/>
                    </a:lnTo>
                    <a:lnTo>
                      <a:pt x="12075" y="19388"/>
                    </a:lnTo>
                    <a:lnTo>
                      <a:pt x="12075" y="14626"/>
                    </a:lnTo>
                    <a:lnTo>
                      <a:pt x="17347" y="10034"/>
                    </a:lnTo>
                    <a:lnTo>
                      <a:pt x="19389" y="12245"/>
                    </a:lnTo>
                    <a:lnTo>
                      <a:pt x="21600" y="10034"/>
                    </a:lnTo>
                    <a:lnTo>
                      <a:pt x="11395" y="0"/>
                    </a:lnTo>
                    <a:close/>
                    <a:moveTo>
                      <a:pt x="9354" y="11395"/>
                    </a:moveTo>
                    <a:lnTo>
                      <a:pt x="7993" y="10034"/>
                    </a:lnTo>
                    <a:lnTo>
                      <a:pt x="12755" y="5272"/>
                    </a:lnTo>
                    <a:lnTo>
                      <a:pt x="14116" y="6633"/>
                    </a:lnTo>
                    <a:lnTo>
                      <a:pt x="9354" y="11395"/>
                    </a:lnTo>
                    <a:close/>
                  </a:path>
                </a:pathLst>
              </a:custGeom>
              <a:solidFill>
                <a:srgbClr val="FEB947"/>
              </a:solidFill>
              <a:ln w="9525" cap="flat" cmpd="sng">
                <a:noFill/>
                <a:prstDash val="solid"/>
                <a:round/>
              </a:ln>
            </p:spPr>
            <p:txBody>
              <a:bodyPr rtlCol="0" anchor="ctr"/>
              <a:lstStyle/>
              <a:p>
                <a:pPr algn="ctr"/>
              </a:p>
            </p:txBody>
          </p:sp>
          <p:sp>
            <p:nvSpPr>
              <p:cNvPr id="1511" name="曲线"/>
              <p:cNvSpPr/>
              <p:nvPr/>
            </p:nvSpPr>
            <p:spPr>
              <a:xfrm>
                <a:off x="7973448" y="1385758"/>
                <a:ext cx="133929" cy="109922"/>
              </a:xfrm>
              <a:custGeom>
                <a:avLst/>
                <a:gdLst>
                  <a:gd name="T1" fmla="*/ 0 w 21600"/>
                  <a:gd name="T2" fmla="*/ 0 h 21600"/>
                  <a:gd name="T3" fmla="*/ 21600 w 21600"/>
                  <a:gd name="T4" fmla="*/ 21600 h 21600"/>
                </a:gdLst>
                <a:ahLst/>
                <a:cxnLst/>
                <a:rect l="T1" t="T2" r="T3" b="T4"/>
                <a:pathLst>
                  <a:path w="21600" h="21600">
                    <a:moveTo>
                      <a:pt x="4768" y="7892"/>
                    </a:moveTo>
                    <a:cubicBezTo>
                      <a:pt x="7293" y="7892"/>
                      <a:pt x="9537" y="10799"/>
                      <a:pt x="9537" y="14953"/>
                    </a:cubicBezTo>
                    <a:cubicBezTo>
                      <a:pt x="9537" y="18692"/>
                      <a:pt x="7293" y="21600"/>
                      <a:pt x="4768" y="21600"/>
                    </a:cubicBezTo>
                    <a:cubicBezTo>
                      <a:pt x="2244" y="21600"/>
                      <a:pt x="0" y="18692"/>
                      <a:pt x="0" y="14953"/>
                    </a:cubicBezTo>
                    <a:cubicBezTo>
                      <a:pt x="0" y="13707"/>
                      <a:pt x="0" y="13707"/>
                      <a:pt x="0" y="13707"/>
                    </a:cubicBezTo>
                    <a:cubicBezTo>
                      <a:pt x="0" y="6230"/>
                      <a:pt x="4207" y="0"/>
                      <a:pt x="9537" y="0"/>
                    </a:cubicBezTo>
                    <a:cubicBezTo>
                      <a:pt x="9537" y="3738"/>
                      <a:pt x="9537" y="3738"/>
                      <a:pt x="9537" y="3738"/>
                    </a:cubicBezTo>
                    <a:cubicBezTo>
                      <a:pt x="7574" y="3738"/>
                      <a:pt x="5890" y="4984"/>
                      <a:pt x="4768" y="6646"/>
                    </a:cubicBezTo>
                    <a:cubicBezTo>
                      <a:pt x="4488" y="7061"/>
                      <a:pt x="4207" y="7476"/>
                      <a:pt x="3927" y="7892"/>
                    </a:cubicBezTo>
                    <a:cubicBezTo>
                      <a:pt x="4207" y="7892"/>
                      <a:pt x="4488" y="7892"/>
                      <a:pt x="4768" y="7892"/>
                    </a:cubicBezTo>
                    <a:close/>
                    <a:moveTo>
                      <a:pt x="16831" y="7892"/>
                    </a:moveTo>
                    <a:cubicBezTo>
                      <a:pt x="19636" y="7892"/>
                      <a:pt x="21600" y="10799"/>
                      <a:pt x="21600" y="14953"/>
                    </a:cubicBezTo>
                    <a:cubicBezTo>
                      <a:pt x="21600" y="18692"/>
                      <a:pt x="19636" y="21600"/>
                      <a:pt x="16831" y="21600"/>
                    </a:cubicBezTo>
                    <a:cubicBezTo>
                      <a:pt x="14306" y="21600"/>
                      <a:pt x="12062" y="18692"/>
                      <a:pt x="12062" y="14953"/>
                    </a:cubicBezTo>
                    <a:cubicBezTo>
                      <a:pt x="12062" y="13707"/>
                      <a:pt x="12062" y="13707"/>
                      <a:pt x="12062" y="13707"/>
                    </a:cubicBezTo>
                    <a:cubicBezTo>
                      <a:pt x="12062" y="6230"/>
                      <a:pt x="16270" y="0"/>
                      <a:pt x="21600" y="0"/>
                    </a:cubicBezTo>
                    <a:cubicBezTo>
                      <a:pt x="21600" y="3738"/>
                      <a:pt x="21600" y="3738"/>
                      <a:pt x="21600" y="3738"/>
                    </a:cubicBezTo>
                    <a:cubicBezTo>
                      <a:pt x="19916" y="3738"/>
                      <a:pt x="18233" y="4984"/>
                      <a:pt x="16831" y="6646"/>
                    </a:cubicBezTo>
                    <a:cubicBezTo>
                      <a:pt x="16550" y="7061"/>
                      <a:pt x="16270" y="7476"/>
                      <a:pt x="16270" y="7892"/>
                    </a:cubicBezTo>
                    <a:cubicBezTo>
                      <a:pt x="16270" y="7892"/>
                      <a:pt x="16550" y="7892"/>
                      <a:pt x="16831" y="7892"/>
                    </a:cubicBezTo>
                    <a:close/>
                  </a:path>
                </a:pathLst>
              </a:custGeom>
              <a:solidFill>
                <a:srgbClr val="FEB947"/>
              </a:solidFill>
              <a:ln w="9525" cap="flat" cmpd="sng">
                <a:noFill/>
                <a:prstDash val="solid"/>
                <a:round/>
              </a:ln>
            </p:spPr>
            <p:txBody>
              <a:bodyPr rtlCol="0" anchor="ctr"/>
              <a:lstStyle/>
              <a:p>
                <a:pPr algn="ctr"/>
              </a:p>
            </p:txBody>
          </p:sp>
          <p:sp>
            <p:nvSpPr>
              <p:cNvPr id="1512" name="曲线"/>
              <p:cNvSpPr/>
              <p:nvPr/>
            </p:nvSpPr>
            <p:spPr>
              <a:xfrm>
                <a:off x="7940499" y="1659919"/>
                <a:ext cx="208333" cy="240537"/>
              </a:xfrm>
              <a:custGeom>
                <a:avLst/>
                <a:gdLst>
                  <a:gd name="T1" fmla="*/ 0 w 21600"/>
                  <a:gd name="T2" fmla="*/ 0 h 21600"/>
                  <a:gd name="T3" fmla="*/ 21600 w 21600"/>
                  <a:gd name="T4" fmla="*/ 21600 h 21600"/>
                </a:gdLst>
                <a:ahLst/>
                <a:cxnLst/>
                <a:rect l="T1" t="T2" r="T3" b="T4"/>
                <a:pathLst>
                  <a:path w="21600" h="21600">
                    <a:moveTo>
                      <a:pt x="14039" y="5494"/>
                    </a:moveTo>
                    <a:cubicBezTo>
                      <a:pt x="14940" y="0"/>
                      <a:pt x="14940" y="0"/>
                      <a:pt x="14940" y="0"/>
                    </a:cubicBezTo>
                    <a:cubicBezTo>
                      <a:pt x="21600" y="9852"/>
                      <a:pt x="21600" y="9852"/>
                      <a:pt x="21600" y="9852"/>
                    </a:cubicBezTo>
                    <a:cubicBezTo>
                      <a:pt x="12239" y="17052"/>
                      <a:pt x="12239" y="17052"/>
                      <a:pt x="12239" y="17052"/>
                    </a:cubicBezTo>
                    <a:cubicBezTo>
                      <a:pt x="13140" y="11368"/>
                      <a:pt x="13140" y="11368"/>
                      <a:pt x="13140" y="11368"/>
                    </a:cubicBezTo>
                    <a:cubicBezTo>
                      <a:pt x="3779" y="9663"/>
                      <a:pt x="3239" y="16673"/>
                      <a:pt x="4859" y="21599"/>
                    </a:cubicBezTo>
                    <a:cubicBezTo>
                      <a:pt x="0" y="13831"/>
                      <a:pt x="2879" y="3410"/>
                      <a:pt x="14039" y="5494"/>
                    </a:cubicBezTo>
                    <a:close/>
                  </a:path>
                </a:pathLst>
              </a:custGeom>
              <a:solidFill>
                <a:srgbClr val="FEB947"/>
              </a:solidFill>
              <a:ln w="9525" cap="flat" cmpd="sng">
                <a:noFill/>
                <a:prstDash val="solid"/>
                <a:round/>
              </a:ln>
            </p:spPr>
            <p:txBody>
              <a:bodyPr rtlCol="0" anchor="ctr"/>
              <a:lstStyle/>
              <a:p>
                <a:pPr algn="ctr"/>
              </a:p>
            </p:txBody>
          </p:sp>
          <p:sp>
            <p:nvSpPr>
              <p:cNvPr id="1513" name="曲线"/>
              <p:cNvSpPr/>
              <p:nvPr/>
            </p:nvSpPr>
            <p:spPr>
              <a:xfrm>
                <a:off x="7985140" y="1509906"/>
                <a:ext cx="130741" cy="166824"/>
              </a:xfrm>
              <a:custGeom>
                <a:avLst/>
                <a:gdLst>
                  <a:gd name="T1" fmla="*/ 0 w 21600"/>
                  <a:gd name="T2" fmla="*/ 0 h 21600"/>
                  <a:gd name="T3" fmla="*/ 21600 w 21600"/>
                  <a:gd name="T4" fmla="*/ 21600 h 21600"/>
                </a:gdLst>
                <a:ahLst/>
                <a:cxnLst/>
                <a:rect l="T1" t="T2" r="T3" b="T4"/>
                <a:pathLst>
                  <a:path w="21600" h="21600">
                    <a:moveTo>
                      <a:pt x="10360" y="21600"/>
                    </a:moveTo>
                    <a:lnTo>
                      <a:pt x="10360" y="12055"/>
                    </a:lnTo>
                    <a:lnTo>
                      <a:pt x="0" y="21600"/>
                    </a:lnTo>
                    <a:lnTo>
                      <a:pt x="0" y="0"/>
                    </a:lnTo>
                    <a:lnTo>
                      <a:pt x="10360" y="9879"/>
                    </a:lnTo>
                    <a:lnTo>
                      <a:pt x="10360" y="0"/>
                    </a:lnTo>
                    <a:lnTo>
                      <a:pt x="21600" y="10883"/>
                    </a:lnTo>
                    <a:lnTo>
                      <a:pt x="10360" y="21600"/>
                    </a:lnTo>
                    <a:close/>
                  </a:path>
                </a:pathLst>
              </a:custGeom>
              <a:solidFill>
                <a:srgbClr val="FEB947"/>
              </a:solidFill>
              <a:ln w="9525" cap="flat" cmpd="sng">
                <a:noFill/>
                <a:prstDash val="solid"/>
                <a:round/>
              </a:ln>
            </p:spPr>
            <p:txBody>
              <a:bodyPr rtlCol="0" anchor="ctr"/>
              <a:lstStyle/>
              <a:p>
                <a:pPr algn="ctr"/>
              </a:p>
            </p:txBody>
          </p:sp>
          <p:sp>
            <p:nvSpPr>
              <p:cNvPr id="1514" name="曲线"/>
              <p:cNvSpPr/>
              <p:nvPr/>
            </p:nvSpPr>
            <p:spPr>
              <a:xfrm>
                <a:off x="7852274" y="2649228"/>
                <a:ext cx="164754" cy="200447"/>
              </a:xfrm>
              <a:custGeom>
                <a:avLst/>
                <a:gdLst>
                  <a:gd name="T1" fmla="*/ 0 w 21600"/>
                  <a:gd name="T2" fmla="*/ 0 h 21600"/>
                  <a:gd name="T3" fmla="*/ 21600 w 21600"/>
                  <a:gd name="T4" fmla="*/ 21600 h 21600"/>
                </a:gdLst>
                <a:ahLst/>
                <a:cxnLst/>
                <a:rect l="T1" t="T2" r="T3" b="T4"/>
                <a:pathLst>
                  <a:path w="21600" h="21600">
                    <a:moveTo>
                      <a:pt x="21600" y="7957"/>
                    </a:moveTo>
                    <a:cubicBezTo>
                      <a:pt x="13642" y="7957"/>
                      <a:pt x="13642" y="7957"/>
                      <a:pt x="13642" y="7957"/>
                    </a:cubicBezTo>
                    <a:cubicBezTo>
                      <a:pt x="16597" y="5002"/>
                      <a:pt x="16597" y="5002"/>
                      <a:pt x="16597" y="5002"/>
                    </a:cubicBezTo>
                    <a:cubicBezTo>
                      <a:pt x="15006" y="3410"/>
                      <a:pt x="12960" y="2728"/>
                      <a:pt x="10913" y="2728"/>
                    </a:cubicBezTo>
                    <a:cubicBezTo>
                      <a:pt x="8639" y="2728"/>
                      <a:pt x="6593" y="3410"/>
                      <a:pt x="5229" y="5002"/>
                    </a:cubicBezTo>
                    <a:cubicBezTo>
                      <a:pt x="3637" y="6593"/>
                      <a:pt x="2728" y="8640"/>
                      <a:pt x="2728" y="10686"/>
                    </a:cubicBezTo>
                    <a:cubicBezTo>
                      <a:pt x="2728" y="12959"/>
                      <a:pt x="3637" y="15006"/>
                      <a:pt x="5229" y="16370"/>
                    </a:cubicBezTo>
                    <a:cubicBezTo>
                      <a:pt x="6593" y="17962"/>
                      <a:pt x="8639" y="18871"/>
                      <a:pt x="10913" y="18871"/>
                    </a:cubicBezTo>
                    <a:cubicBezTo>
                      <a:pt x="12960" y="18871"/>
                      <a:pt x="15006" y="17962"/>
                      <a:pt x="16597" y="16370"/>
                    </a:cubicBezTo>
                    <a:cubicBezTo>
                      <a:pt x="16597" y="16370"/>
                      <a:pt x="16825" y="16143"/>
                      <a:pt x="16825" y="16143"/>
                    </a:cubicBezTo>
                    <a:cubicBezTo>
                      <a:pt x="18871" y="17734"/>
                      <a:pt x="18871" y="17734"/>
                      <a:pt x="18871" y="17734"/>
                    </a:cubicBezTo>
                    <a:cubicBezTo>
                      <a:pt x="17052" y="20008"/>
                      <a:pt x="14096" y="21600"/>
                      <a:pt x="10913" y="21600"/>
                    </a:cubicBezTo>
                    <a:cubicBezTo>
                      <a:pt x="5002" y="21600"/>
                      <a:pt x="0" y="16597"/>
                      <a:pt x="0" y="10686"/>
                    </a:cubicBezTo>
                    <a:cubicBezTo>
                      <a:pt x="0" y="4774"/>
                      <a:pt x="5002" y="0"/>
                      <a:pt x="10913" y="0"/>
                    </a:cubicBezTo>
                    <a:cubicBezTo>
                      <a:pt x="13869" y="0"/>
                      <a:pt x="16597" y="1136"/>
                      <a:pt x="18416" y="3183"/>
                    </a:cubicBezTo>
                    <a:cubicBezTo>
                      <a:pt x="21600" y="0"/>
                      <a:pt x="21600" y="0"/>
                      <a:pt x="21600" y="0"/>
                    </a:cubicBezTo>
                    <a:lnTo>
                      <a:pt x="21600" y="7957"/>
                    </a:lnTo>
                    <a:close/>
                  </a:path>
                </a:pathLst>
              </a:custGeom>
              <a:solidFill>
                <a:srgbClr val="FEB947"/>
              </a:solidFill>
              <a:ln w="9525" cap="flat" cmpd="sng">
                <a:noFill/>
                <a:prstDash val="solid"/>
                <a:round/>
              </a:ln>
            </p:spPr>
            <p:txBody>
              <a:bodyPr rtlCol="0" anchor="ctr"/>
              <a:lstStyle/>
              <a:p>
                <a:pPr algn="ctr"/>
              </a:p>
            </p:txBody>
          </p:sp>
          <p:sp>
            <p:nvSpPr>
              <p:cNvPr id="1515" name="曲线"/>
              <p:cNvSpPr/>
              <p:nvPr/>
            </p:nvSpPr>
            <p:spPr>
              <a:xfrm>
                <a:off x="7776806" y="1987103"/>
                <a:ext cx="180697" cy="222433"/>
              </a:xfrm>
              <a:custGeom>
                <a:avLst/>
                <a:gdLst>
                  <a:gd name="T1" fmla="*/ 0 w 21600"/>
                  <a:gd name="T2" fmla="*/ 0 h 21600"/>
                  <a:gd name="T3" fmla="*/ 21600 w 21600"/>
                  <a:gd name="T4" fmla="*/ 21600 h 21600"/>
                </a:gdLst>
                <a:ahLst/>
                <a:cxnLst/>
                <a:rect l="T1" t="T2" r="T3" b="T4"/>
                <a:pathLst>
                  <a:path w="21600" h="21600">
                    <a:moveTo>
                      <a:pt x="17861" y="0"/>
                    </a:moveTo>
                    <a:cubicBezTo>
                      <a:pt x="3530" y="0"/>
                      <a:pt x="3530" y="0"/>
                      <a:pt x="3530" y="0"/>
                    </a:cubicBezTo>
                    <a:cubicBezTo>
                      <a:pt x="1453" y="0"/>
                      <a:pt x="0" y="1645"/>
                      <a:pt x="0" y="3702"/>
                    </a:cubicBezTo>
                    <a:cubicBezTo>
                      <a:pt x="0" y="17897"/>
                      <a:pt x="0" y="17897"/>
                      <a:pt x="0" y="17897"/>
                    </a:cubicBezTo>
                    <a:cubicBezTo>
                      <a:pt x="0" y="19954"/>
                      <a:pt x="1453" y="21600"/>
                      <a:pt x="3530" y="21600"/>
                    </a:cubicBezTo>
                    <a:cubicBezTo>
                      <a:pt x="17861" y="21600"/>
                      <a:pt x="17861" y="21600"/>
                      <a:pt x="17861" y="21600"/>
                    </a:cubicBezTo>
                    <a:cubicBezTo>
                      <a:pt x="19938" y="21600"/>
                      <a:pt x="21600" y="19954"/>
                      <a:pt x="21600" y="17897"/>
                    </a:cubicBezTo>
                    <a:cubicBezTo>
                      <a:pt x="21600" y="3702"/>
                      <a:pt x="21600" y="3702"/>
                      <a:pt x="21600" y="3702"/>
                    </a:cubicBezTo>
                    <a:cubicBezTo>
                      <a:pt x="21600" y="1645"/>
                      <a:pt x="19938" y="0"/>
                      <a:pt x="17861" y="0"/>
                    </a:cubicBezTo>
                    <a:close/>
                    <a:moveTo>
                      <a:pt x="5815" y="17485"/>
                    </a:moveTo>
                    <a:cubicBezTo>
                      <a:pt x="4776" y="17485"/>
                      <a:pt x="3946" y="16662"/>
                      <a:pt x="3946" y="15634"/>
                    </a:cubicBezTo>
                    <a:cubicBezTo>
                      <a:pt x="3946" y="14605"/>
                      <a:pt x="4776" y="13782"/>
                      <a:pt x="5815" y="13782"/>
                    </a:cubicBezTo>
                    <a:cubicBezTo>
                      <a:pt x="6853" y="13782"/>
                      <a:pt x="7684" y="14605"/>
                      <a:pt x="7684" y="15634"/>
                    </a:cubicBezTo>
                    <a:cubicBezTo>
                      <a:pt x="7684" y="16662"/>
                      <a:pt x="6853" y="17485"/>
                      <a:pt x="5815" y="17485"/>
                    </a:cubicBezTo>
                    <a:close/>
                    <a:moveTo>
                      <a:pt x="10384" y="17485"/>
                    </a:moveTo>
                    <a:cubicBezTo>
                      <a:pt x="10384" y="15840"/>
                      <a:pt x="9761" y="14194"/>
                      <a:pt x="8515" y="12960"/>
                    </a:cubicBezTo>
                    <a:cubicBezTo>
                      <a:pt x="7269" y="11725"/>
                      <a:pt x="5607" y="11108"/>
                      <a:pt x="3946" y="11108"/>
                    </a:cubicBezTo>
                    <a:cubicBezTo>
                      <a:pt x="3946" y="8434"/>
                      <a:pt x="3946" y="8434"/>
                      <a:pt x="3946" y="8434"/>
                    </a:cubicBezTo>
                    <a:cubicBezTo>
                      <a:pt x="8930" y="8434"/>
                      <a:pt x="13084" y="12548"/>
                      <a:pt x="13084" y="17485"/>
                    </a:cubicBezTo>
                    <a:cubicBezTo>
                      <a:pt x="10384" y="17485"/>
                      <a:pt x="10384" y="17485"/>
                      <a:pt x="10384" y="17485"/>
                    </a:cubicBezTo>
                    <a:close/>
                    <a:moveTo>
                      <a:pt x="15161" y="17485"/>
                    </a:moveTo>
                    <a:cubicBezTo>
                      <a:pt x="15161" y="11314"/>
                      <a:pt x="10176" y="6377"/>
                      <a:pt x="3946" y="6377"/>
                    </a:cubicBezTo>
                    <a:cubicBezTo>
                      <a:pt x="3946" y="3702"/>
                      <a:pt x="3946" y="3702"/>
                      <a:pt x="3946" y="3702"/>
                    </a:cubicBezTo>
                    <a:cubicBezTo>
                      <a:pt x="11630" y="3702"/>
                      <a:pt x="17861" y="9874"/>
                      <a:pt x="17861" y="17485"/>
                    </a:cubicBezTo>
                    <a:cubicBezTo>
                      <a:pt x="15161" y="17485"/>
                      <a:pt x="15161" y="17485"/>
                      <a:pt x="15161" y="17485"/>
                    </a:cubicBezTo>
                    <a:close/>
                  </a:path>
                </a:pathLst>
              </a:custGeom>
              <a:solidFill>
                <a:srgbClr val="FEB947"/>
              </a:solidFill>
              <a:ln w="9525" cap="flat" cmpd="sng">
                <a:noFill/>
                <a:prstDash val="solid"/>
                <a:round/>
              </a:ln>
            </p:spPr>
            <p:txBody>
              <a:bodyPr rtlCol="0" anchor="ctr"/>
              <a:lstStyle/>
              <a:p>
                <a:pPr algn="ctr"/>
              </a:p>
            </p:txBody>
          </p:sp>
          <p:sp>
            <p:nvSpPr>
              <p:cNvPr id="1516" name="曲线"/>
              <p:cNvSpPr/>
              <p:nvPr/>
            </p:nvSpPr>
            <p:spPr>
              <a:xfrm>
                <a:off x="7761926" y="2847090"/>
                <a:ext cx="166880" cy="213380"/>
              </a:xfrm>
              <a:custGeom>
                <a:avLst/>
                <a:gdLst>
                  <a:gd name="T1" fmla="*/ 0 w 21600"/>
                  <a:gd name="T2" fmla="*/ 0 h 21600"/>
                  <a:gd name="T3" fmla="*/ 21600 w 21600"/>
                  <a:gd name="T4" fmla="*/ 21600 h 21600"/>
                </a:gdLst>
                <a:ahLst/>
                <a:cxnLst/>
                <a:rect l="T1" t="T2" r="T3" b="T4"/>
                <a:pathLst>
                  <a:path w="21600" h="21600">
                    <a:moveTo>
                      <a:pt x="10799" y="1283"/>
                    </a:moveTo>
                    <a:cubicBezTo>
                      <a:pt x="10349" y="1283"/>
                      <a:pt x="9674" y="1283"/>
                      <a:pt x="9225" y="1283"/>
                    </a:cubicBezTo>
                    <a:cubicBezTo>
                      <a:pt x="9225" y="1283"/>
                      <a:pt x="9225" y="1283"/>
                      <a:pt x="9225" y="1283"/>
                    </a:cubicBezTo>
                    <a:cubicBezTo>
                      <a:pt x="9450" y="1069"/>
                      <a:pt x="9674" y="855"/>
                      <a:pt x="9450" y="427"/>
                    </a:cubicBezTo>
                    <a:cubicBezTo>
                      <a:pt x="9450" y="213"/>
                      <a:pt x="9000" y="0"/>
                      <a:pt x="8549" y="0"/>
                    </a:cubicBezTo>
                    <a:cubicBezTo>
                      <a:pt x="8324" y="0"/>
                      <a:pt x="8324" y="0"/>
                      <a:pt x="8100" y="0"/>
                    </a:cubicBezTo>
                    <a:cubicBezTo>
                      <a:pt x="7425" y="0"/>
                      <a:pt x="6975" y="641"/>
                      <a:pt x="7200" y="1069"/>
                    </a:cubicBezTo>
                    <a:cubicBezTo>
                      <a:pt x="7200" y="1283"/>
                      <a:pt x="7425" y="1497"/>
                      <a:pt x="7875" y="1497"/>
                    </a:cubicBezTo>
                    <a:cubicBezTo>
                      <a:pt x="7875" y="1710"/>
                      <a:pt x="7875" y="1710"/>
                      <a:pt x="7875" y="1710"/>
                    </a:cubicBezTo>
                    <a:cubicBezTo>
                      <a:pt x="3375" y="2780"/>
                      <a:pt x="0" y="6843"/>
                      <a:pt x="0" y="11548"/>
                    </a:cubicBezTo>
                    <a:cubicBezTo>
                      <a:pt x="0" y="17108"/>
                      <a:pt x="4949" y="21600"/>
                      <a:pt x="10799" y="21600"/>
                    </a:cubicBezTo>
                    <a:cubicBezTo>
                      <a:pt x="16650" y="21600"/>
                      <a:pt x="21600" y="17108"/>
                      <a:pt x="21600" y="11548"/>
                    </a:cubicBezTo>
                    <a:cubicBezTo>
                      <a:pt x="21600" y="5774"/>
                      <a:pt x="16650" y="1283"/>
                      <a:pt x="10799" y="1283"/>
                    </a:cubicBezTo>
                    <a:close/>
                    <a:moveTo>
                      <a:pt x="7425" y="855"/>
                    </a:moveTo>
                    <a:cubicBezTo>
                      <a:pt x="7425" y="641"/>
                      <a:pt x="7875" y="427"/>
                      <a:pt x="8324" y="213"/>
                    </a:cubicBezTo>
                    <a:cubicBezTo>
                      <a:pt x="8324" y="213"/>
                      <a:pt x="8324" y="213"/>
                      <a:pt x="8549" y="213"/>
                    </a:cubicBezTo>
                    <a:cubicBezTo>
                      <a:pt x="8774" y="213"/>
                      <a:pt x="9225" y="427"/>
                      <a:pt x="9225" y="641"/>
                    </a:cubicBezTo>
                    <a:cubicBezTo>
                      <a:pt x="9225" y="855"/>
                      <a:pt x="9225" y="855"/>
                      <a:pt x="9000" y="1069"/>
                    </a:cubicBezTo>
                    <a:cubicBezTo>
                      <a:pt x="8774" y="855"/>
                      <a:pt x="8549" y="855"/>
                      <a:pt x="8324" y="855"/>
                    </a:cubicBezTo>
                    <a:cubicBezTo>
                      <a:pt x="8100" y="1069"/>
                      <a:pt x="8100" y="1069"/>
                      <a:pt x="7875" y="1283"/>
                    </a:cubicBezTo>
                    <a:cubicBezTo>
                      <a:pt x="7650" y="1283"/>
                      <a:pt x="7425" y="1069"/>
                      <a:pt x="7425" y="855"/>
                    </a:cubicBezTo>
                    <a:close/>
                    <a:moveTo>
                      <a:pt x="16425" y="16895"/>
                    </a:moveTo>
                    <a:cubicBezTo>
                      <a:pt x="15524" y="17964"/>
                      <a:pt x="14399" y="18605"/>
                      <a:pt x="13050" y="18819"/>
                    </a:cubicBezTo>
                    <a:cubicBezTo>
                      <a:pt x="12150" y="17322"/>
                      <a:pt x="12150" y="17322"/>
                      <a:pt x="12150" y="17322"/>
                    </a:cubicBezTo>
                    <a:cubicBezTo>
                      <a:pt x="11925" y="19033"/>
                      <a:pt x="11925" y="19033"/>
                      <a:pt x="11925" y="19033"/>
                    </a:cubicBezTo>
                    <a:cubicBezTo>
                      <a:pt x="11475" y="19247"/>
                      <a:pt x="11250" y="19247"/>
                      <a:pt x="10799" y="19247"/>
                    </a:cubicBezTo>
                    <a:cubicBezTo>
                      <a:pt x="8549" y="19247"/>
                      <a:pt x="6525" y="18392"/>
                      <a:pt x="4949" y="16895"/>
                    </a:cubicBezTo>
                    <a:cubicBezTo>
                      <a:pt x="4050" y="16039"/>
                      <a:pt x="3375" y="14970"/>
                      <a:pt x="2925" y="13687"/>
                    </a:cubicBezTo>
                    <a:cubicBezTo>
                      <a:pt x="4499" y="12831"/>
                      <a:pt x="4499" y="12831"/>
                      <a:pt x="4499" y="12831"/>
                    </a:cubicBezTo>
                    <a:cubicBezTo>
                      <a:pt x="2700" y="12403"/>
                      <a:pt x="2700" y="12403"/>
                      <a:pt x="2700" y="12403"/>
                    </a:cubicBezTo>
                    <a:cubicBezTo>
                      <a:pt x="2700" y="12190"/>
                      <a:pt x="2700" y="11762"/>
                      <a:pt x="2700" y="11548"/>
                    </a:cubicBezTo>
                    <a:cubicBezTo>
                      <a:pt x="2700" y="9409"/>
                      <a:pt x="3375" y="7485"/>
                      <a:pt x="4949" y="5988"/>
                    </a:cubicBezTo>
                    <a:cubicBezTo>
                      <a:pt x="6075" y="5132"/>
                      <a:pt x="7200" y="4491"/>
                      <a:pt x="8549" y="4063"/>
                    </a:cubicBezTo>
                    <a:cubicBezTo>
                      <a:pt x="9450" y="5560"/>
                      <a:pt x="9450" y="5560"/>
                      <a:pt x="9450" y="5560"/>
                    </a:cubicBezTo>
                    <a:cubicBezTo>
                      <a:pt x="9674" y="3849"/>
                      <a:pt x="9674" y="3849"/>
                      <a:pt x="9674" y="3849"/>
                    </a:cubicBezTo>
                    <a:cubicBezTo>
                      <a:pt x="10124" y="3849"/>
                      <a:pt x="10349" y="3635"/>
                      <a:pt x="10799" y="3635"/>
                    </a:cubicBezTo>
                    <a:cubicBezTo>
                      <a:pt x="13050" y="3635"/>
                      <a:pt x="15074" y="4491"/>
                      <a:pt x="16425" y="5988"/>
                    </a:cubicBezTo>
                    <a:cubicBezTo>
                      <a:pt x="17550" y="6843"/>
                      <a:pt x="18224" y="8126"/>
                      <a:pt x="18674" y="9196"/>
                    </a:cubicBezTo>
                    <a:cubicBezTo>
                      <a:pt x="17100" y="10265"/>
                      <a:pt x="17100" y="10265"/>
                      <a:pt x="17100" y="10265"/>
                    </a:cubicBezTo>
                    <a:cubicBezTo>
                      <a:pt x="18899" y="10479"/>
                      <a:pt x="18899" y="10479"/>
                      <a:pt x="18899" y="10479"/>
                    </a:cubicBezTo>
                    <a:cubicBezTo>
                      <a:pt x="18899" y="10693"/>
                      <a:pt x="18899" y="11120"/>
                      <a:pt x="18899" y="11548"/>
                    </a:cubicBezTo>
                    <a:cubicBezTo>
                      <a:pt x="18899" y="13473"/>
                      <a:pt x="17999" y="15398"/>
                      <a:pt x="16425" y="16895"/>
                    </a:cubicBezTo>
                    <a:close/>
                    <a:moveTo>
                      <a:pt x="16425" y="6201"/>
                    </a:moveTo>
                    <a:cubicBezTo>
                      <a:pt x="11925" y="9409"/>
                      <a:pt x="11925" y="9409"/>
                      <a:pt x="11925" y="9409"/>
                    </a:cubicBezTo>
                    <a:cubicBezTo>
                      <a:pt x="11700" y="9196"/>
                      <a:pt x="11250" y="9196"/>
                      <a:pt x="10799" y="8982"/>
                    </a:cubicBezTo>
                    <a:cubicBezTo>
                      <a:pt x="9674" y="6843"/>
                      <a:pt x="9674" y="6843"/>
                      <a:pt x="9674" y="6843"/>
                    </a:cubicBezTo>
                    <a:cubicBezTo>
                      <a:pt x="9674" y="9409"/>
                      <a:pt x="9674" y="9409"/>
                      <a:pt x="9674" y="9409"/>
                    </a:cubicBezTo>
                    <a:cubicBezTo>
                      <a:pt x="9450" y="9409"/>
                      <a:pt x="9000" y="9623"/>
                      <a:pt x="9000" y="9837"/>
                    </a:cubicBezTo>
                    <a:cubicBezTo>
                      <a:pt x="7425" y="9409"/>
                      <a:pt x="7425" y="9409"/>
                      <a:pt x="7425" y="9409"/>
                    </a:cubicBezTo>
                    <a:cubicBezTo>
                      <a:pt x="8549" y="10479"/>
                      <a:pt x="8549" y="10479"/>
                      <a:pt x="8549" y="10479"/>
                    </a:cubicBezTo>
                    <a:cubicBezTo>
                      <a:pt x="8324" y="10693"/>
                      <a:pt x="8324" y="11120"/>
                      <a:pt x="8324" y="11334"/>
                    </a:cubicBezTo>
                    <a:cubicBezTo>
                      <a:pt x="5849" y="12403"/>
                      <a:pt x="5849" y="12403"/>
                      <a:pt x="5849" y="12403"/>
                    </a:cubicBezTo>
                    <a:cubicBezTo>
                      <a:pt x="8549" y="12617"/>
                      <a:pt x="8549" y="12617"/>
                      <a:pt x="8549" y="12617"/>
                    </a:cubicBezTo>
                    <a:cubicBezTo>
                      <a:pt x="8549" y="12617"/>
                      <a:pt x="8549" y="12617"/>
                      <a:pt x="8549" y="12617"/>
                    </a:cubicBezTo>
                    <a:cubicBezTo>
                      <a:pt x="5174" y="16681"/>
                      <a:pt x="5174" y="16681"/>
                      <a:pt x="5174" y="16681"/>
                    </a:cubicBezTo>
                    <a:cubicBezTo>
                      <a:pt x="9674" y="13473"/>
                      <a:pt x="9674" y="13473"/>
                      <a:pt x="9674" y="13473"/>
                    </a:cubicBezTo>
                    <a:cubicBezTo>
                      <a:pt x="9899" y="13687"/>
                      <a:pt x="10349" y="13900"/>
                      <a:pt x="10574" y="13900"/>
                    </a:cubicBezTo>
                    <a:cubicBezTo>
                      <a:pt x="11925" y="16039"/>
                      <a:pt x="11925" y="16039"/>
                      <a:pt x="11925" y="16039"/>
                    </a:cubicBezTo>
                    <a:cubicBezTo>
                      <a:pt x="11925" y="13687"/>
                      <a:pt x="11925" y="13687"/>
                      <a:pt x="11925" y="13687"/>
                    </a:cubicBezTo>
                    <a:cubicBezTo>
                      <a:pt x="12150" y="13473"/>
                      <a:pt x="12374" y="13259"/>
                      <a:pt x="12599" y="13045"/>
                    </a:cubicBezTo>
                    <a:cubicBezTo>
                      <a:pt x="14174" y="13473"/>
                      <a:pt x="14174" y="13473"/>
                      <a:pt x="14174" y="13473"/>
                    </a:cubicBezTo>
                    <a:cubicBezTo>
                      <a:pt x="13050" y="12403"/>
                      <a:pt x="13050" y="12403"/>
                      <a:pt x="13050" y="12403"/>
                    </a:cubicBezTo>
                    <a:cubicBezTo>
                      <a:pt x="13275" y="12190"/>
                      <a:pt x="13275" y="11976"/>
                      <a:pt x="13275" y="11548"/>
                    </a:cubicBezTo>
                    <a:cubicBezTo>
                      <a:pt x="15750" y="10479"/>
                      <a:pt x="15750" y="10479"/>
                      <a:pt x="15750" y="10479"/>
                    </a:cubicBezTo>
                    <a:cubicBezTo>
                      <a:pt x="13050" y="10479"/>
                      <a:pt x="13050" y="10479"/>
                      <a:pt x="13050" y="10479"/>
                    </a:cubicBezTo>
                    <a:cubicBezTo>
                      <a:pt x="13050" y="10479"/>
                      <a:pt x="13050" y="10479"/>
                      <a:pt x="13050" y="10265"/>
                    </a:cubicBezTo>
                    <a:lnTo>
                      <a:pt x="16425" y="6201"/>
                    </a:lnTo>
                    <a:close/>
                    <a:moveTo>
                      <a:pt x="10799" y="9409"/>
                    </a:moveTo>
                    <a:cubicBezTo>
                      <a:pt x="10799" y="9409"/>
                      <a:pt x="10799" y="9409"/>
                      <a:pt x="10799" y="9409"/>
                    </a:cubicBezTo>
                    <a:cubicBezTo>
                      <a:pt x="10799" y="9409"/>
                      <a:pt x="10799" y="9409"/>
                      <a:pt x="10799" y="9409"/>
                    </a:cubicBezTo>
                    <a:close/>
                    <a:moveTo>
                      <a:pt x="10349" y="9409"/>
                    </a:moveTo>
                    <a:cubicBezTo>
                      <a:pt x="10574" y="9409"/>
                      <a:pt x="10574" y="9409"/>
                      <a:pt x="10799" y="9409"/>
                    </a:cubicBezTo>
                    <a:cubicBezTo>
                      <a:pt x="10799" y="9409"/>
                      <a:pt x="11025" y="9409"/>
                      <a:pt x="11025" y="9409"/>
                    </a:cubicBezTo>
                    <a:cubicBezTo>
                      <a:pt x="11025" y="9409"/>
                      <a:pt x="11025" y="9409"/>
                      <a:pt x="11025" y="9409"/>
                    </a:cubicBezTo>
                    <a:cubicBezTo>
                      <a:pt x="11025" y="9409"/>
                      <a:pt x="11025" y="9409"/>
                      <a:pt x="11025" y="9409"/>
                    </a:cubicBezTo>
                    <a:cubicBezTo>
                      <a:pt x="11250" y="9409"/>
                      <a:pt x="11475" y="9409"/>
                      <a:pt x="11700" y="9623"/>
                    </a:cubicBezTo>
                    <a:cubicBezTo>
                      <a:pt x="10124" y="10693"/>
                      <a:pt x="10124" y="10693"/>
                      <a:pt x="10124" y="10693"/>
                    </a:cubicBezTo>
                    <a:cubicBezTo>
                      <a:pt x="8774" y="12190"/>
                      <a:pt x="8774" y="12190"/>
                      <a:pt x="8774" y="12190"/>
                    </a:cubicBezTo>
                    <a:cubicBezTo>
                      <a:pt x="8774" y="12190"/>
                      <a:pt x="8774" y="11976"/>
                      <a:pt x="8774" y="11976"/>
                    </a:cubicBezTo>
                    <a:cubicBezTo>
                      <a:pt x="8324" y="10693"/>
                      <a:pt x="9225" y="9623"/>
                      <a:pt x="10349" y="9409"/>
                    </a:cubicBezTo>
                    <a:close/>
                    <a:moveTo>
                      <a:pt x="11925" y="13259"/>
                    </a:moveTo>
                    <a:cubicBezTo>
                      <a:pt x="11925" y="13259"/>
                      <a:pt x="11925" y="13259"/>
                      <a:pt x="11925" y="13259"/>
                    </a:cubicBezTo>
                    <a:cubicBezTo>
                      <a:pt x="11925" y="13259"/>
                      <a:pt x="11925" y="13259"/>
                      <a:pt x="11925" y="13259"/>
                    </a:cubicBezTo>
                    <a:cubicBezTo>
                      <a:pt x="11700" y="13259"/>
                      <a:pt x="11475" y="13473"/>
                      <a:pt x="11250" y="13473"/>
                    </a:cubicBezTo>
                    <a:cubicBezTo>
                      <a:pt x="11025" y="13473"/>
                      <a:pt x="11025" y="13473"/>
                      <a:pt x="10799" y="13473"/>
                    </a:cubicBezTo>
                    <a:cubicBezTo>
                      <a:pt x="10574" y="13473"/>
                      <a:pt x="10574" y="13473"/>
                      <a:pt x="10574" y="13473"/>
                    </a:cubicBezTo>
                    <a:cubicBezTo>
                      <a:pt x="10574" y="13473"/>
                      <a:pt x="10574" y="13473"/>
                      <a:pt x="10574" y="13473"/>
                    </a:cubicBezTo>
                    <a:cubicBezTo>
                      <a:pt x="10574" y="13473"/>
                      <a:pt x="10574" y="13473"/>
                      <a:pt x="10574" y="13473"/>
                    </a:cubicBezTo>
                    <a:cubicBezTo>
                      <a:pt x="10349" y="13473"/>
                      <a:pt x="10124" y="13473"/>
                      <a:pt x="9899" y="13259"/>
                    </a:cubicBezTo>
                    <a:cubicBezTo>
                      <a:pt x="11475" y="12190"/>
                      <a:pt x="11475" y="12190"/>
                      <a:pt x="11475" y="12190"/>
                    </a:cubicBezTo>
                    <a:cubicBezTo>
                      <a:pt x="12825" y="10693"/>
                      <a:pt x="12825" y="10693"/>
                      <a:pt x="12825" y="10693"/>
                    </a:cubicBezTo>
                    <a:cubicBezTo>
                      <a:pt x="12825" y="10693"/>
                      <a:pt x="12825" y="10906"/>
                      <a:pt x="12825" y="11120"/>
                    </a:cubicBezTo>
                    <a:cubicBezTo>
                      <a:pt x="13050" y="11976"/>
                      <a:pt x="12599" y="12831"/>
                      <a:pt x="11925" y="13259"/>
                    </a:cubicBezTo>
                    <a:close/>
                  </a:path>
                </a:pathLst>
              </a:custGeom>
              <a:solidFill>
                <a:srgbClr val="FEB947"/>
              </a:solidFill>
              <a:ln w="9525" cap="flat" cmpd="sng">
                <a:noFill/>
                <a:prstDash val="solid"/>
                <a:round/>
              </a:ln>
            </p:spPr>
            <p:txBody>
              <a:bodyPr rtlCol="0" anchor="ctr"/>
              <a:lstStyle/>
              <a:p>
                <a:pPr algn="ctr"/>
              </a:p>
            </p:txBody>
          </p:sp>
          <p:sp>
            <p:nvSpPr>
              <p:cNvPr id="1517" name="曲线"/>
              <p:cNvSpPr/>
              <p:nvPr/>
            </p:nvSpPr>
            <p:spPr>
              <a:xfrm>
                <a:off x="7696023" y="2252212"/>
                <a:ext cx="184949" cy="225018"/>
              </a:xfrm>
              <a:custGeom>
                <a:avLst/>
                <a:gdLst>
                  <a:gd name="T1" fmla="*/ 0 w 21600"/>
                  <a:gd name="T2" fmla="*/ 0 h 21600"/>
                  <a:gd name="T3" fmla="*/ 21600 w 21600"/>
                  <a:gd name="T4" fmla="*/ 21600 h 21600"/>
                </a:gdLst>
                <a:ahLst/>
                <a:cxnLst/>
                <a:rect l="T1" t="T2" r="T3" b="T4"/>
                <a:pathLst>
                  <a:path w="21600" h="21600">
                    <a:moveTo>
                      <a:pt x="18168" y="14938"/>
                    </a:moveTo>
                    <a:cubicBezTo>
                      <a:pt x="17360" y="14938"/>
                      <a:pt x="16351" y="15342"/>
                      <a:pt x="15745" y="15947"/>
                    </a:cubicBezTo>
                    <a:cubicBezTo>
                      <a:pt x="6661" y="11304"/>
                      <a:pt x="6661" y="11304"/>
                      <a:pt x="6661" y="11304"/>
                    </a:cubicBezTo>
                    <a:cubicBezTo>
                      <a:pt x="6863" y="11304"/>
                      <a:pt x="6863" y="11102"/>
                      <a:pt x="6863" y="10900"/>
                    </a:cubicBezTo>
                    <a:cubicBezTo>
                      <a:pt x="6863" y="10699"/>
                      <a:pt x="6863" y="10497"/>
                      <a:pt x="6661" y="10295"/>
                    </a:cubicBezTo>
                    <a:cubicBezTo>
                      <a:pt x="15745" y="5854"/>
                      <a:pt x="15745" y="5854"/>
                      <a:pt x="15745" y="5854"/>
                    </a:cubicBezTo>
                    <a:cubicBezTo>
                      <a:pt x="16351" y="6459"/>
                      <a:pt x="17360" y="6863"/>
                      <a:pt x="18168" y="6863"/>
                    </a:cubicBezTo>
                    <a:cubicBezTo>
                      <a:pt x="20186" y="6863"/>
                      <a:pt x="21600" y="5248"/>
                      <a:pt x="21600" y="3431"/>
                    </a:cubicBezTo>
                    <a:cubicBezTo>
                      <a:pt x="21600" y="1614"/>
                      <a:pt x="20186" y="0"/>
                      <a:pt x="18168" y="0"/>
                    </a:cubicBezTo>
                    <a:cubicBezTo>
                      <a:pt x="16351" y="0"/>
                      <a:pt x="14938" y="1614"/>
                      <a:pt x="14938" y="3431"/>
                    </a:cubicBezTo>
                    <a:cubicBezTo>
                      <a:pt x="14938" y="3633"/>
                      <a:pt x="14938" y="3835"/>
                      <a:pt x="14938" y="4037"/>
                    </a:cubicBezTo>
                    <a:cubicBezTo>
                      <a:pt x="5854" y="8478"/>
                      <a:pt x="5854" y="8478"/>
                      <a:pt x="5854" y="8478"/>
                    </a:cubicBezTo>
                    <a:cubicBezTo>
                      <a:pt x="5248" y="7872"/>
                      <a:pt x="4441" y="7469"/>
                      <a:pt x="3431" y="7469"/>
                    </a:cubicBezTo>
                    <a:cubicBezTo>
                      <a:pt x="1614" y="7469"/>
                      <a:pt x="0" y="9084"/>
                      <a:pt x="0" y="10900"/>
                    </a:cubicBezTo>
                    <a:cubicBezTo>
                      <a:pt x="0" y="12717"/>
                      <a:pt x="1614" y="14130"/>
                      <a:pt x="3431" y="14130"/>
                    </a:cubicBezTo>
                    <a:cubicBezTo>
                      <a:pt x="4441" y="14130"/>
                      <a:pt x="5248" y="13727"/>
                      <a:pt x="5854" y="13121"/>
                    </a:cubicBezTo>
                    <a:cubicBezTo>
                      <a:pt x="14938" y="17764"/>
                      <a:pt x="14938" y="17764"/>
                      <a:pt x="14938" y="17764"/>
                    </a:cubicBezTo>
                    <a:cubicBezTo>
                      <a:pt x="14938" y="17966"/>
                      <a:pt x="14938" y="18168"/>
                      <a:pt x="14938" y="18168"/>
                    </a:cubicBezTo>
                    <a:cubicBezTo>
                      <a:pt x="14938" y="20186"/>
                      <a:pt x="16351" y="21600"/>
                      <a:pt x="18168" y="21600"/>
                    </a:cubicBezTo>
                    <a:cubicBezTo>
                      <a:pt x="20186" y="21600"/>
                      <a:pt x="21600" y="20186"/>
                      <a:pt x="21600" y="18168"/>
                    </a:cubicBezTo>
                    <a:cubicBezTo>
                      <a:pt x="21600" y="16351"/>
                      <a:pt x="20186" y="14938"/>
                      <a:pt x="18168" y="14938"/>
                    </a:cubicBezTo>
                    <a:close/>
                  </a:path>
                </a:pathLst>
              </a:custGeom>
              <a:solidFill>
                <a:srgbClr val="FEB947"/>
              </a:solidFill>
              <a:ln w="9525" cap="flat" cmpd="sng">
                <a:noFill/>
                <a:prstDash val="solid"/>
                <a:round/>
              </a:ln>
            </p:spPr>
            <p:txBody>
              <a:bodyPr rtlCol="0" anchor="ctr"/>
              <a:lstStyle/>
              <a:p>
                <a:pPr algn="ctr"/>
              </a:p>
            </p:txBody>
          </p:sp>
          <p:sp>
            <p:nvSpPr>
              <p:cNvPr id="1518" name="曲线"/>
              <p:cNvSpPr/>
              <p:nvPr/>
            </p:nvSpPr>
            <p:spPr>
              <a:xfrm>
                <a:off x="7756611" y="1720702"/>
                <a:ext cx="176445" cy="232778"/>
              </a:xfrm>
              <a:custGeom>
                <a:avLst/>
                <a:gdLst>
                  <a:gd name="T1" fmla="*/ 0 w 21600"/>
                  <a:gd name="T2" fmla="*/ 0 h 21600"/>
                  <a:gd name="T3" fmla="*/ 21600 w 21600"/>
                  <a:gd name="T4" fmla="*/ 21600 h 21600"/>
                </a:gdLst>
                <a:ahLst/>
                <a:cxnLst/>
                <a:rect l="T1" t="T2" r="T3" b="T4"/>
                <a:pathLst>
                  <a:path w="21600" h="21600">
                    <a:moveTo>
                      <a:pt x="2752" y="19636"/>
                    </a:moveTo>
                    <a:cubicBezTo>
                      <a:pt x="2752" y="20618"/>
                      <a:pt x="3811" y="21600"/>
                      <a:pt x="5082" y="21600"/>
                    </a:cubicBezTo>
                    <a:cubicBezTo>
                      <a:pt x="6141" y="21600"/>
                      <a:pt x="7199" y="20618"/>
                      <a:pt x="7199" y="19636"/>
                    </a:cubicBezTo>
                    <a:cubicBezTo>
                      <a:pt x="7199" y="19636"/>
                      <a:pt x="7199" y="19636"/>
                      <a:pt x="7199" y="19636"/>
                    </a:cubicBezTo>
                    <a:cubicBezTo>
                      <a:pt x="7199" y="18458"/>
                      <a:pt x="6141" y="17476"/>
                      <a:pt x="5082" y="17476"/>
                    </a:cubicBezTo>
                    <a:cubicBezTo>
                      <a:pt x="3811" y="17476"/>
                      <a:pt x="2752" y="18458"/>
                      <a:pt x="2752" y="19636"/>
                    </a:cubicBezTo>
                    <a:close/>
                    <a:moveTo>
                      <a:pt x="17364" y="19636"/>
                    </a:moveTo>
                    <a:cubicBezTo>
                      <a:pt x="17364" y="20618"/>
                      <a:pt x="18211" y="21600"/>
                      <a:pt x="19482" y="21600"/>
                    </a:cubicBezTo>
                    <a:cubicBezTo>
                      <a:pt x="20752" y="21600"/>
                      <a:pt x="21600" y="20618"/>
                      <a:pt x="21600" y="19636"/>
                    </a:cubicBezTo>
                    <a:cubicBezTo>
                      <a:pt x="21600" y="19636"/>
                      <a:pt x="21600" y="19636"/>
                      <a:pt x="21600" y="19636"/>
                    </a:cubicBezTo>
                    <a:cubicBezTo>
                      <a:pt x="21600" y="18458"/>
                      <a:pt x="20752" y="17476"/>
                      <a:pt x="19482" y="17476"/>
                    </a:cubicBezTo>
                    <a:cubicBezTo>
                      <a:pt x="18211" y="17476"/>
                      <a:pt x="17364" y="18458"/>
                      <a:pt x="17364" y="19636"/>
                    </a:cubicBezTo>
                    <a:close/>
                    <a:moveTo>
                      <a:pt x="21600" y="10800"/>
                    </a:moveTo>
                    <a:cubicBezTo>
                      <a:pt x="21600" y="2749"/>
                      <a:pt x="21600" y="2749"/>
                      <a:pt x="21600" y="2749"/>
                    </a:cubicBezTo>
                    <a:cubicBezTo>
                      <a:pt x="2752" y="2749"/>
                      <a:pt x="2752" y="2749"/>
                      <a:pt x="2752" y="2749"/>
                    </a:cubicBezTo>
                    <a:cubicBezTo>
                      <a:pt x="2752" y="1178"/>
                      <a:pt x="1482" y="0"/>
                      <a:pt x="0" y="0"/>
                    </a:cubicBezTo>
                    <a:cubicBezTo>
                      <a:pt x="0" y="1374"/>
                      <a:pt x="0" y="1374"/>
                      <a:pt x="0" y="1374"/>
                    </a:cubicBezTo>
                    <a:cubicBezTo>
                      <a:pt x="635" y="1374"/>
                      <a:pt x="1482" y="1963"/>
                      <a:pt x="1482" y="2749"/>
                    </a:cubicBezTo>
                    <a:cubicBezTo>
                      <a:pt x="2541" y="11389"/>
                      <a:pt x="2541" y="11389"/>
                      <a:pt x="2541" y="11389"/>
                    </a:cubicBezTo>
                    <a:cubicBezTo>
                      <a:pt x="1905" y="11978"/>
                      <a:pt x="1482" y="12567"/>
                      <a:pt x="1482" y="13549"/>
                    </a:cubicBezTo>
                    <a:cubicBezTo>
                      <a:pt x="1482" y="14923"/>
                      <a:pt x="2752" y="16101"/>
                      <a:pt x="4235" y="16101"/>
                    </a:cubicBezTo>
                    <a:cubicBezTo>
                      <a:pt x="21600" y="16101"/>
                      <a:pt x="21600" y="16101"/>
                      <a:pt x="21600" y="16101"/>
                    </a:cubicBezTo>
                    <a:cubicBezTo>
                      <a:pt x="21600" y="14923"/>
                      <a:pt x="21600" y="14923"/>
                      <a:pt x="21600" y="14923"/>
                    </a:cubicBezTo>
                    <a:cubicBezTo>
                      <a:pt x="4235" y="14923"/>
                      <a:pt x="4235" y="14923"/>
                      <a:pt x="4235" y="14923"/>
                    </a:cubicBezTo>
                    <a:cubicBezTo>
                      <a:pt x="3388" y="14923"/>
                      <a:pt x="2752" y="14334"/>
                      <a:pt x="2752" y="13549"/>
                    </a:cubicBezTo>
                    <a:cubicBezTo>
                      <a:pt x="2752" y="13549"/>
                      <a:pt x="2752" y="13549"/>
                      <a:pt x="2752" y="13549"/>
                    </a:cubicBezTo>
                    <a:lnTo>
                      <a:pt x="21600" y="10800"/>
                    </a:lnTo>
                    <a:close/>
                  </a:path>
                </a:pathLst>
              </a:custGeom>
              <a:solidFill>
                <a:srgbClr val="FEB947"/>
              </a:solidFill>
              <a:ln w="9525" cap="flat" cmpd="sng">
                <a:noFill/>
                <a:prstDash val="solid"/>
                <a:round/>
              </a:ln>
            </p:spPr>
            <p:txBody>
              <a:bodyPr rtlCol="0" anchor="ctr"/>
              <a:lstStyle/>
              <a:p>
                <a:pPr algn="ctr"/>
              </a:p>
            </p:txBody>
          </p:sp>
          <p:sp>
            <p:nvSpPr>
              <p:cNvPr id="1519" name="曲线"/>
              <p:cNvSpPr/>
              <p:nvPr/>
            </p:nvSpPr>
            <p:spPr>
              <a:xfrm>
                <a:off x="7805505" y="1539652"/>
                <a:ext cx="148811" cy="177170"/>
              </a:xfrm>
              <a:custGeom>
                <a:avLst/>
                <a:gdLst>
                  <a:gd name="T1" fmla="*/ 0 w 21600"/>
                  <a:gd name="T2" fmla="*/ 0 h 21600"/>
                  <a:gd name="T3" fmla="*/ 21600 w 21600"/>
                  <a:gd name="T4" fmla="*/ 21600 h 21600"/>
                </a:gdLst>
                <a:ahLst/>
                <a:cxnLst/>
                <a:rect l="T1" t="T2" r="T3" b="T4"/>
                <a:pathLst>
                  <a:path w="21600" h="21600">
                    <a:moveTo>
                      <a:pt x="20595" y="12085"/>
                    </a:moveTo>
                    <a:cubicBezTo>
                      <a:pt x="20595" y="11828"/>
                      <a:pt x="20595" y="11314"/>
                      <a:pt x="20595" y="10800"/>
                    </a:cubicBezTo>
                    <a:cubicBezTo>
                      <a:pt x="20595" y="5400"/>
                      <a:pt x="16074" y="771"/>
                      <a:pt x="10800" y="771"/>
                    </a:cubicBezTo>
                    <a:cubicBezTo>
                      <a:pt x="10297" y="771"/>
                      <a:pt x="9795" y="771"/>
                      <a:pt x="9041" y="1028"/>
                    </a:cubicBezTo>
                    <a:cubicBezTo>
                      <a:pt x="8288" y="257"/>
                      <a:pt x="7032" y="0"/>
                      <a:pt x="6027" y="0"/>
                    </a:cubicBezTo>
                    <a:cubicBezTo>
                      <a:pt x="2762" y="0"/>
                      <a:pt x="0" y="2571"/>
                      <a:pt x="0" y="5914"/>
                    </a:cubicBezTo>
                    <a:cubicBezTo>
                      <a:pt x="0" y="7199"/>
                      <a:pt x="502" y="8228"/>
                      <a:pt x="1004" y="9257"/>
                    </a:cubicBezTo>
                    <a:cubicBezTo>
                      <a:pt x="1004" y="9771"/>
                      <a:pt x="1004" y="10285"/>
                      <a:pt x="1004" y="10800"/>
                    </a:cubicBezTo>
                    <a:cubicBezTo>
                      <a:pt x="1004" y="16457"/>
                      <a:pt x="5274" y="20828"/>
                      <a:pt x="10800" y="20828"/>
                    </a:cubicBezTo>
                    <a:cubicBezTo>
                      <a:pt x="11302" y="20828"/>
                      <a:pt x="12055" y="20828"/>
                      <a:pt x="12558" y="20571"/>
                    </a:cubicBezTo>
                    <a:cubicBezTo>
                      <a:pt x="13562" y="21342"/>
                      <a:pt x="14567" y="21600"/>
                      <a:pt x="15572" y="21600"/>
                    </a:cubicBezTo>
                    <a:cubicBezTo>
                      <a:pt x="18837" y="21600"/>
                      <a:pt x="21600" y="18771"/>
                      <a:pt x="21600" y="15685"/>
                    </a:cubicBezTo>
                    <a:cubicBezTo>
                      <a:pt x="21600" y="14399"/>
                      <a:pt x="21097" y="13114"/>
                      <a:pt x="20595" y="12085"/>
                    </a:cubicBezTo>
                    <a:close/>
                    <a:moveTo>
                      <a:pt x="11553" y="18257"/>
                    </a:moveTo>
                    <a:cubicBezTo>
                      <a:pt x="8539" y="18257"/>
                      <a:pt x="7032" y="17742"/>
                      <a:pt x="5776" y="16457"/>
                    </a:cubicBezTo>
                    <a:cubicBezTo>
                      <a:pt x="4269" y="14914"/>
                      <a:pt x="4772" y="13371"/>
                      <a:pt x="6027" y="13114"/>
                    </a:cubicBezTo>
                    <a:cubicBezTo>
                      <a:pt x="7283" y="13114"/>
                      <a:pt x="8037" y="14657"/>
                      <a:pt x="8539" y="15171"/>
                    </a:cubicBezTo>
                    <a:cubicBezTo>
                      <a:pt x="9293" y="15428"/>
                      <a:pt x="11804" y="16457"/>
                      <a:pt x="13060" y="14914"/>
                    </a:cubicBezTo>
                    <a:cubicBezTo>
                      <a:pt x="14567" y="13114"/>
                      <a:pt x="12055" y="12342"/>
                      <a:pt x="10297" y="12085"/>
                    </a:cubicBezTo>
                    <a:cubicBezTo>
                      <a:pt x="8037" y="11828"/>
                      <a:pt x="4772" y="10285"/>
                      <a:pt x="5023" y="7714"/>
                    </a:cubicBezTo>
                    <a:cubicBezTo>
                      <a:pt x="5274" y="4885"/>
                      <a:pt x="7283" y="3600"/>
                      <a:pt x="9293" y="3342"/>
                    </a:cubicBezTo>
                    <a:cubicBezTo>
                      <a:pt x="12055" y="3085"/>
                      <a:pt x="13813" y="3857"/>
                      <a:pt x="15320" y="4885"/>
                    </a:cubicBezTo>
                    <a:cubicBezTo>
                      <a:pt x="16827" y="6428"/>
                      <a:pt x="15823" y="7971"/>
                      <a:pt x="14818" y="7971"/>
                    </a:cubicBezTo>
                    <a:cubicBezTo>
                      <a:pt x="13813" y="8228"/>
                      <a:pt x="12809" y="5657"/>
                      <a:pt x="10548" y="5657"/>
                    </a:cubicBezTo>
                    <a:cubicBezTo>
                      <a:pt x="8288" y="5657"/>
                      <a:pt x="6781" y="8228"/>
                      <a:pt x="9544" y="9000"/>
                    </a:cubicBezTo>
                    <a:cubicBezTo>
                      <a:pt x="12306" y="9514"/>
                      <a:pt x="15320" y="9771"/>
                      <a:pt x="16576" y="12599"/>
                    </a:cubicBezTo>
                    <a:cubicBezTo>
                      <a:pt x="17581" y="15171"/>
                      <a:pt x="14818" y="17999"/>
                      <a:pt x="11553" y="18257"/>
                    </a:cubicBezTo>
                    <a:close/>
                  </a:path>
                </a:pathLst>
              </a:custGeom>
              <a:solidFill>
                <a:srgbClr val="FEB947"/>
              </a:solidFill>
              <a:ln w="9525" cap="flat" cmpd="sng">
                <a:noFill/>
                <a:prstDash val="solid"/>
                <a:round/>
              </a:ln>
            </p:spPr>
            <p:txBody>
              <a:bodyPr rtlCol="0" anchor="ctr"/>
              <a:lstStyle/>
              <a:p>
                <a:pPr algn="ctr"/>
              </a:p>
            </p:txBody>
          </p:sp>
          <p:sp>
            <p:nvSpPr>
              <p:cNvPr id="1520" name="曲线"/>
              <p:cNvSpPr/>
              <p:nvPr/>
            </p:nvSpPr>
            <p:spPr>
              <a:xfrm>
                <a:off x="7869282" y="1385758"/>
                <a:ext cx="82908" cy="131908"/>
              </a:xfrm>
              <a:custGeom>
                <a:avLst/>
                <a:gdLst>
                  <a:gd name="T1" fmla="*/ 0 w 21600"/>
                  <a:gd name="T2" fmla="*/ 0 h 21600"/>
                  <a:gd name="T3" fmla="*/ 21600 w 21600"/>
                  <a:gd name="T4" fmla="*/ 21600 h 21600"/>
                </a:gdLst>
                <a:ahLst/>
                <a:cxnLst/>
                <a:rect l="T1" t="T2" r="T3" b="T4"/>
                <a:pathLst>
                  <a:path w="21600" h="21600">
                    <a:moveTo>
                      <a:pt x="18899" y="2742"/>
                    </a:moveTo>
                    <a:cubicBezTo>
                      <a:pt x="2699" y="2742"/>
                      <a:pt x="2699" y="2742"/>
                      <a:pt x="2699" y="2742"/>
                    </a:cubicBezTo>
                    <a:cubicBezTo>
                      <a:pt x="1350" y="2742"/>
                      <a:pt x="0" y="3771"/>
                      <a:pt x="0" y="4800"/>
                    </a:cubicBezTo>
                    <a:cubicBezTo>
                      <a:pt x="0" y="5485"/>
                      <a:pt x="0" y="5485"/>
                      <a:pt x="0" y="5485"/>
                    </a:cubicBezTo>
                    <a:cubicBezTo>
                      <a:pt x="21600" y="5485"/>
                      <a:pt x="21600" y="5485"/>
                      <a:pt x="21600" y="5485"/>
                    </a:cubicBezTo>
                    <a:cubicBezTo>
                      <a:pt x="21600" y="4800"/>
                      <a:pt x="21600" y="4800"/>
                      <a:pt x="21600" y="4800"/>
                    </a:cubicBezTo>
                    <a:cubicBezTo>
                      <a:pt x="21600" y="3771"/>
                      <a:pt x="20249" y="2742"/>
                      <a:pt x="18899" y="2742"/>
                    </a:cubicBezTo>
                    <a:close/>
                    <a:moveTo>
                      <a:pt x="13950" y="1371"/>
                    </a:moveTo>
                    <a:cubicBezTo>
                      <a:pt x="14399" y="3428"/>
                      <a:pt x="14399" y="3428"/>
                      <a:pt x="14399" y="3428"/>
                    </a:cubicBezTo>
                    <a:cubicBezTo>
                      <a:pt x="7200" y="3428"/>
                      <a:pt x="7200" y="3428"/>
                      <a:pt x="7200" y="3428"/>
                    </a:cubicBezTo>
                    <a:cubicBezTo>
                      <a:pt x="7649" y="1371"/>
                      <a:pt x="7649" y="1371"/>
                      <a:pt x="7649" y="1371"/>
                    </a:cubicBezTo>
                    <a:cubicBezTo>
                      <a:pt x="13950" y="1371"/>
                      <a:pt x="13950" y="1371"/>
                      <a:pt x="13950" y="1371"/>
                    </a:cubicBezTo>
                    <a:close/>
                    <a:moveTo>
                      <a:pt x="14399" y="0"/>
                    </a:moveTo>
                    <a:cubicBezTo>
                      <a:pt x="7200" y="0"/>
                      <a:pt x="7200" y="0"/>
                      <a:pt x="7200" y="0"/>
                    </a:cubicBezTo>
                    <a:cubicBezTo>
                      <a:pt x="6750" y="0"/>
                      <a:pt x="5850" y="342"/>
                      <a:pt x="5850" y="1028"/>
                    </a:cubicBezTo>
                    <a:cubicBezTo>
                      <a:pt x="5399" y="3771"/>
                      <a:pt x="5399" y="3771"/>
                      <a:pt x="5399" y="3771"/>
                    </a:cubicBezTo>
                    <a:cubicBezTo>
                      <a:pt x="4949" y="4457"/>
                      <a:pt x="5850" y="4800"/>
                      <a:pt x="6300" y="4800"/>
                    </a:cubicBezTo>
                    <a:cubicBezTo>
                      <a:pt x="15299" y="4800"/>
                      <a:pt x="15299" y="4800"/>
                      <a:pt x="15299" y="4800"/>
                    </a:cubicBezTo>
                    <a:cubicBezTo>
                      <a:pt x="16199" y="4800"/>
                      <a:pt x="16650" y="4457"/>
                      <a:pt x="16199" y="3771"/>
                    </a:cubicBezTo>
                    <a:cubicBezTo>
                      <a:pt x="15749" y="1028"/>
                      <a:pt x="15749" y="1028"/>
                      <a:pt x="15749" y="1028"/>
                    </a:cubicBezTo>
                    <a:cubicBezTo>
                      <a:pt x="15749" y="342"/>
                      <a:pt x="15299" y="0"/>
                      <a:pt x="14399" y="0"/>
                    </a:cubicBezTo>
                    <a:close/>
                    <a:moveTo>
                      <a:pt x="19349" y="6857"/>
                    </a:moveTo>
                    <a:cubicBezTo>
                      <a:pt x="2250" y="6857"/>
                      <a:pt x="2250" y="6857"/>
                      <a:pt x="2250" y="6857"/>
                    </a:cubicBezTo>
                    <a:cubicBezTo>
                      <a:pt x="1350" y="6857"/>
                      <a:pt x="899" y="7542"/>
                      <a:pt x="899" y="8228"/>
                    </a:cubicBezTo>
                    <a:cubicBezTo>
                      <a:pt x="2250" y="20228"/>
                      <a:pt x="2250" y="20228"/>
                      <a:pt x="2250" y="20228"/>
                    </a:cubicBezTo>
                    <a:cubicBezTo>
                      <a:pt x="2250" y="20914"/>
                      <a:pt x="3150" y="21600"/>
                      <a:pt x="4049" y="21600"/>
                    </a:cubicBezTo>
                    <a:cubicBezTo>
                      <a:pt x="17550" y="21600"/>
                      <a:pt x="17550" y="21600"/>
                      <a:pt x="17550" y="21600"/>
                    </a:cubicBezTo>
                    <a:cubicBezTo>
                      <a:pt x="18449" y="21600"/>
                      <a:pt x="19349" y="20914"/>
                      <a:pt x="19349" y="20228"/>
                    </a:cubicBezTo>
                    <a:cubicBezTo>
                      <a:pt x="20700" y="8228"/>
                      <a:pt x="20700" y="8228"/>
                      <a:pt x="20700" y="8228"/>
                    </a:cubicBezTo>
                    <a:cubicBezTo>
                      <a:pt x="21150" y="7542"/>
                      <a:pt x="20249" y="6857"/>
                      <a:pt x="19349" y="6857"/>
                    </a:cubicBezTo>
                    <a:close/>
                    <a:moveTo>
                      <a:pt x="7200" y="18857"/>
                    </a:moveTo>
                    <a:cubicBezTo>
                      <a:pt x="4499" y="18857"/>
                      <a:pt x="4499" y="18857"/>
                      <a:pt x="4499" y="18857"/>
                    </a:cubicBezTo>
                    <a:cubicBezTo>
                      <a:pt x="3599" y="9600"/>
                      <a:pt x="3599" y="9600"/>
                      <a:pt x="3599" y="9600"/>
                    </a:cubicBezTo>
                    <a:cubicBezTo>
                      <a:pt x="7200" y="9600"/>
                      <a:pt x="7200" y="9600"/>
                      <a:pt x="7200" y="9600"/>
                    </a:cubicBezTo>
                    <a:lnTo>
                      <a:pt x="7200" y="18857"/>
                    </a:lnTo>
                    <a:close/>
                    <a:moveTo>
                      <a:pt x="12600" y="18857"/>
                    </a:moveTo>
                    <a:cubicBezTo>
                      <a:pt x="8999" y="18857"/>
                      <a:pt x="8999" y="18857"/>
                      <a:pt x="8999" y="18857"/>
                    </a:cubicBezTo>
                    <a:cubicBezTo>
                      <a:pt x="8999" y="9600"/>
                      <a:pt x="8999" y="9600"/>
                      <a:pt x="8999" y="9600"/>
                    </a:cubicBezTo>
                    <a:cubicBezTo>
                      <a:pt x="12600" y="9600"/>
                      <a:pt x="12600" y="9600"/>
                      <a:pt x="12600" y="9600"/>
                    </a:cubicBezTo>
                    <a:lnTo>
                      <a:pt x="12600" y="18857"/>
                    </a:lnTo>
                    <a:close/>
                    <a:moveTo>
                      <a:pt x="17100" y="18857"/>
                    </a:moveTo>
                    <a:cubicBezTo>
                      <a:pt x="14399" y="18857"/>
                      <a:pt x="14399" y="18857"/>
                      <a:pt x="14399" y="18857"/>
                    </a:cubicBezTo>
                    <a:cubicBezTo>
                      <a:pt x="14399" y="9600"/>
                      <a:pt x="14399" y="9600"/>
                      <a:pt x="14399" y="9600"/>
                    </a:cubicBezTo>
                    <a:cubicBezTo>
                      <a:pt x="18000" y="9600"/>
                      <a:pt x="18000" y="9600"/>
                      <a:pt x="18000" y="9600"/>
                    </a:cubicBezTo>
                    <a:lnTo>
                      <a:pt x="17100" y="18857"/>
                    </a:lnTo>
                    <a:close/>
                  </a:path>
                </a:pathLst>
              </a:custGeom>
              <a:solidFill>
                <a:srgbClr val="FEB947"/>
              </a:solidFill>
              <a:ln w="9525" cap="flat" cmpd="sng">
                <a:noFill/>
                <a:prstDash val="solid"/>
                <a:round/>
              </a:ln>
            </p:spPr>
            <p:txBody>
              <a:bodyPr rtlCol="0" anchor="ctr"/>
              <a:lstStyle/>
              <a:p>
                <a:pPr algn="ctr"/>
              </a:p>
            </p:txBody>
          </p:sp>
          <p:sp>
            <p:nvSpPr>
              <p:cNvPr id="1521" name="曲线"/>
              <p:cNvSpPr/>
              <p:nvPr/>
            </p:nvSpPr>
            <p:spPr>
              <a:xfrm>
                <a:off x="7625870" y="2465592"/>
                <a:ext cx="226405" cy="276747"/>
              </a:xfrm>
              <a:custGeom>
                <a:avLst/>
                <a:gdLst>
                  <a:gd name="T1" fmla="*/ 0 w 21600"/>
                  <a:gd name="T2" fmla="*/ 0 h 21600"/>
                  <a:gd name="T3" fmla="*/ 21600 w 21600"/>
                  <a:gd name="T4" fmla="*/ 21600 h 21600"/>
                </a:gdLst>
                <a:ahLst/>
                <a:cxnLst/>
                <a:rect l="T1" t="T2" r="T3" b="T4"/>
                <a:pathLst>
                  <a:path w="21600" h="21600">
                    <a:moveTo>
                      <a:pt x="10799" y="0"/>
                    </a:moveTo>
                    <a:cubicBezTo>
                      <a:pt x="4818" y="0"/>
                      <a:pt x="0" y="4781"/>
                      <a:pt x="0" y="10717"/>
                    </a:cubicBezTo>
                    <a:cubicBezTo>
                      <a:pt x="0" y="16653"/>
                      <a:pt x="4818" y="21600"/>
                      <a:pt x="10799" y="21600"/>
                    </a:cubicBezTo>
                    <a:cubicBezTo>
                      <a:pt x="16781" y="21600"/>
                      <a:pt x="21600" y="16653"/>
                      <a:pt x="21600" y="10717"/>
                    </a:cubicBezTo>
                    <a:cubicBezTo>
                      <a:pt x="21600" y="4781"/>
                      <a:pt x="16781" y="0"/>
                      <a:pt x="10799" y="0"/>
                    </a:cubicBezTo>
                    <a:close/>
                    <a:moveTo>
                      <a:pt x="10799" y="18796"/>
                    </a:moveTo>
                    <a:cubicBezTo>
                      <a:pt x="6313" y="18796"/>
                      <a:pt x="2658" y="15169"/>
                      <a:pt x="2658" y="10717"/>
                    </a:cubicBezTo>
                    <a:cubicBezTo>
                      <a:pt x="2658" y="6265"/>
                      <a:pt x="6313" y="2803"/>
                      <a:pt x="10799" y="2803"/>
                    </a:cubicBezTo>
                    <a:cubicBezTo>
                      <a:pt x="15286" y="2803"/>
                      <a:pt x="18941" y="6265"/>
                      <a:pt x="18941" y="10717"/>
                    </a:cubicBezTo>
                    <a:cubicBezTo>
                      <a:pt x="18941" y="15169"/>
                      <a:pt x="15286" y="18796"/>
                      <a:pt x="10799" y="18796"/>
                    </a:cubicBezTo>
                    <a:close/>
                    <a:moveTo>
                      <a:pt x="6646" y="10717"/>
                    </a:moveTo>
                    <a:cubicBezTo>
                      <a:pt x="6646" y="13025"/>
                      <a:pt x="8473" y="14839"/>
                      <a:pt x="10799" y="14839"/>
                    </a:cubicBezTo>
                    <a:cubicBezTo>
                      <a:pt x="12959" y="14839"/>
                      <a:pt x="14787" y="13025"/>
                      <a:pt x="14787" y="10717"/>
                    </a:cubicBezTo>
                    <a:cubicBezTo>
                      <a:pt x="14787" y="8574"/>
                      <a:pt x="12959" y="6760"/>
                      <a:pt x="10799" y="6760"/>
                    </a:cubicBezTo>
                    <a:cubicBezTo>
                      <a:pt x="8473" y="6760"/>
                      <a:pt x="6646" y="8574"/>
                      <a:pt x="6646" y="10717"/>
                    </a:cubicBezTo>
                    <a:close/>
                  </a:path>
                </a:pathLst>
              </a:custGeom>
              <a:solidFill>
                <a:srgbClr val="FEB947"/>
              </a:solidFill>
              <a:ln w="9525" cap="flat" cmpd="sng">
                <a:noFill/>
                <a:prstDash val="solid"/>
                <a:round/>
              </a:ln>
            </p:spPr>
            <p:txBody>
              <a:bodyPr rtlCol="0" anchor="ctr"/>
              <a:lstStyle/>
              <a:p>
                <a:pPr algn="ctr"/>
              </a:p>
            </p:txBody>
          </p:sp>
          <p:sp>
            <p:nvSpPr>
              <p:cNvPr id="1522" name="曲线"/>
              <p:cNvSpPr/>
              <p:nvPr/>
            </p:nvSpPr>
            <p:spPr>
              <a:xfrm>
                <a:off x="7461115" y="1309459"/>
                <a:ext cx="375215" cy="197861"/>
              </a:xfrm>
              <a:custGeom>
                <a:avLst/>
                <a:gdLst>
                  <a:gd name="T1" fmla="*/ 0 w 21600"/>
                  <a:gd name="T2" fmla="*/ 0 h 21600"/>
                  <a:gd name="T3" fmla="*/ 21600 w 21600"/>
                  <a:gd name="T4" fmla="*/ 21600 h 21600"/>
                </a:gdLst>
                <a:ahLst/>
                <a:cxnLst/>
                <a:rect l="T1" t="T2" r="T3" b="T4"/>
                <a:pathLst>
                  <a:path w="21600" h="21600">
                    <a:moveTo>
                      <a:pt x="18799" y="9421"/>
                    </a:moveTo>
                    <a:cubicBezTo>
                      <a:pt x="18400" y="9421"/>
                      <a:pt x="18099" y="9651"/>
                      <a:pt x="17799" y="9880"/>
                    </a:cubicBezTo>
                    <a:cubicBezTo>
                      <a:pt x="17500" y="4365"/>
                      <a:pt x="15399" y="0"/>
                      <a:pt x="12899" y="0"/>
                    </a:cubicBezTo>
                    <a:cubicBezTo>
                      <a:pt x="12200" y="0"/>
                      <a:pt x="11599" y="229"/>
                      <a:pt x="11099" y="689"/>
                    </a:cubicBezTo>
                    <a:cubicBezTo>
                      <a:pt x="10899" y="919"/>
                      <a:pt x="10800" y="1148"/>
                      <a:pt x="10800" y="1378"/>
                    </a:cubicBezTo>
                    <a:cubicBezTo>
                      <a:pt x="10800" y="20910"/>
                      <a:pt x="10800" y="20910"/>
                      <a:pt x="10800" y="20910"/>
                    </a:cubicBezTo>
                    <a:cubicBezTo>
                      <a:pt x="10800" y="21370"/>
                      <a:pt x="11000" y="21600"/>
                      <a:pt x="11099" y="21600"/>
                    </a:cubicBezTo>
                    <a:cubicBezTo>
                      <a:pt x="11099" y="21600"/>
                      <a:pt x="18799" y="21600"/>
                      <a:pt x="18799" y="21600"/>
                    </a:cubicBezTo>
                    <a:cubicBezTo>
                      <a:pt x="20399" y="21600"/>
                      <a:pt x="21600" y="18842"/>
                      <a:pt x="21600" y="15625"/>
                    </a:cubicBezTo>
                    <a:cubicBezTo>
                      <a:pt x="21600" y="12178"/>
                      <a:pt x="20399" y="9421"/>
                      <a:pt x="18799" y="9421"/>
                    </a:cubicBezTo>
                    <a:close/>
                    <a:moveTo>
                      <a:pt x="8500" y="21600"/>
                    </a:moveTo>
                    <a:cubicBezTo>
                      <a:pt x="9099" y="21600"/>
                      <a:pt x="9099" y="21600"/>
                      <a:pt x="9099" y="21600"/>
                    </a:cubicBezTo>
                    <a:cubicBezTo>
                      <a:pt x="9499" y="10800"/>
                      <a:pt x="9499" y="10800"/>
                      <a:pt x="9499" y="10800"/>
                    </a:cubicBezTo>
                    <a:cubicBezTo>
                      <a:pt x="9099" y="0"/>
                      <a:pt x="9099" y="0"/>
                      <a:pt x="9099" y="0"/>
                    </a:cubicBezTo>
                    <a:cubicBezTo>
                      <a:pt x="8500" y="0"/>
                      <a:pt x="8500" y="0"/>
                      <a:pt x="8500" y="0"/>
                    </a:cubicBezTo>
                    <a:cubicBezTo>
                      <a:pt x="8100" y="10800"/>
                      <a:pt x="8100" y="10800"/>
                      <a:pt x="8100" y="10800"/>
                    </a:cubicBezTo>
                    <a:lnTo>
                      <a:pt x="8500" y="21600"/>
                    </a:lnTo>
                    <a:close/>
                    <a:moveTo>
                      <a:pt x="6399" y="21600"/>
                    </a:moveTo>
                    <a:cubicBezTo>
                      <a:pt x="5799" y="21600"/>
                      <a:pt x="5799" y="21600"/>
                      <a:pt x="5799" y="21600"/>
                    </a:cubicBezTo>
                    <a:cubicBezTo>
                      <a:pt x="5400" y="13787"/>
                      <a:pt x="5400" y="13787"/>
                      <a:pt x="5400" y="13787"/>
                    </a:cubicBezTo>
                    <a:cubicBezTo>
                      <a:pt x="5799" y="6204"/>
                      <a:pt x="5799" y="6204"/>
                      <a:pt x="5799" y="6204"/>
                    </a:cubicBezTo>
                    <a:cubicBezTo>
                      <a:pt x="6399" y="6204"/>
                      <a:pt x="6399" y="6204"/>
                      <a:pt x="6399" y="6204"/>
                    </a:cubicBezTo>
                    <a:cubicBezTo>
                      <a:pt x="6800" y="14017"/>
                      <a:pt x="6800" y="14017"/>
                      <a:pt x="6800" y="14017"/>
                    </a:cubicBezTo>
                    <a:lnTo>
                      <a:pt x="6399" y="21600"/>
                    </a:lnTo>
                    <a:close/>
                    <a:moveTo>
                      <a:pt x="3099" y="21600"/>
                    </a:moveTo>
                    <a:cubicBezTo>
                      <a:pt x="3699" y="21600"/>
                      <a:pt x="3699" y="21600"/>
                      <a:pt x="3699" y="21600"/>
                    </a:cubicBezTo>
                    <a:cubicBezTo>
                      <a:pt x="4099" y="15395"/>
                      <a:pt x="4099" y="15395"/>
                      <a:pt x="4099" y="15395"/>
                    </a:cubicBezTo>
                    <a:cubicBezTo>
                      <a:pt x="3699" y="9191"/>
                      <a:pt x="3699" y="9191"/>
                      <a:pt x="3699" y="9191"/>
                    </a:cubicBezTo>
                    <a:cubicBezTo>
                      <a:pt x="3099" y="9191"/>
                      <a:pt x="3099" y="9191"/>
                      <a:pt x="3099" y="9191"/>
                    </a:cubicBezTo>
                    <a:cubicBezTo>
                      <a:pt x="2700" y="15395"/>
                      <a:pt x="2700" y="15395"/>
                      <a:pt x="2700" y="15395"/>
                    </a:cubicBezTo>
                    <a:lnTo>
                      <a:pt x="3099" y="21600"/>
                    </a:lnTo>
                    <a:close/>
                    <a:moveTo>
                      <a:pt x="399" y="18612"/>
                    </a:moveTo>
                    <a:cubicBezTo>
                      <a:pt x="1000" y="18612"/>
                      <a:pt x="1000" y="18612"/>
                      <a:pt x="1000" y="18612"/>
                    </a:cubicBezTo>
                    <a:cubicBezTo>
                      <a:pt x="1400" y="15395"/>
                      <a:pt x="1400" y="15395"/>
                      <a:pt x="1400" y="15395"/>
                    </a:cubicBezTo>
                    <a:cubicBezTo>
                      <a:pt x="1000" y="12408"/>
                      <a:pt x="1000" y="12408"/>
                      <a:pt x="1000" y="12408"/>
                    </a:cubicBezTo>
                    <a:cubicBezTo>
                      <a:pt x="399" y="12408"/>
                      <a:pt x="399" y="12408"/>
                      <a:pt x="399" y="12408"/>
                    </a:cubicBezTo>
                    <a:cubicBezTo>
                      <a:pt x="0" y="15395"/>
                      <a:pt x="0" y="15395"/>
                      <a:pt x="0" y="15395"/>
                    </a:cubicBezTo>
                    <a:lnTo>
                      <a:pt x="399" y="18612"/>
                    </a:lnTo>
                    <a:close/>
                  </a:path>
                </a:pathLst>
              </a:custGeom>
              <a:solidFill>
                <a:srgbClr val="FEB947"/>
              </a:solidFill>
              <a:ln w="9525" cap="flat" cmpd="sng">
                <a:noFill/>
                <a:prstDash val="solid"/>
                <a:round/>
              </a:ln>
            </p:spPr>
            <p:txBody>
              <a:bodyPr rtlCol="0" anchor="ctr"/>
              <a:lstStyle/>
              <a:p>
                <a:pPr algn="ctr"/>
              </a:p>
            </p:txBody>
          </p:sp>
          <p:sp>
            <p:nvSpPr>
              <p:cNvPr id="1523" name="曲线"/>
              <p:cNvSpPr/>
              <p:nvPr/>
            </p:nvSpPr>
            <p:spPr>
              <a:xfrm>
                <a:off x="7532332" y="1546117"/>
                <a:ext cx="208333" cy="226312"/>
              </a:xfrm>
              <a:custGeom>
                <a:avLst/>
                <a:gdLst>
                  <a:gd name="T1" fmla="*/ 0 w 21600"/>
                  <a:gd name="T2" fmla="*/ 0 h 21600"/>
                  <a:gd name="T3" fmla="*/ 21600 w 21600"/>
                  <a:gd name="T4" fmla="*/ 21600 h 21600"/>
                </a:gdLst>
                <a:ahLst/>
                <a:cxnLst/>
                <a:rect l="T1" t="T2" r="T3" b="T4"/>
                <a:pathLst>
                  <a:path w="21600" h="21600">
                    <a:moveTo>
                      <a:pt x="8999" y="0"/>
                    </a:moveTo>
                    <a:cubicBezTo>
                      <a:pt x="8999" y="0"/>
                      <a:pt x="8999" y="0"/>
                      <a:pt x="8999" y="0"/>
                    </a:cubicBezTo>
                    <a:cubicBezTo>
                      <a:pt x="14040" y="0"/>
                      <a:pt x="17999" y="3633"/>
                      <a:pt x="17999" y="8276"/>
                    </a:cubicBezTo>
                    <a:cubicBezTo>
                      <a:pt x="17999" y="12717"/>
                      <a:pt x="14040" y="16351"/>
                      <a:pt x="8999" y="16351"/>
                    </a:cubicBezTo>
                    <a:cubicBezTo>
                      <a:pt x="8459" y="16351"/>
                      <a:pt x="8099" y="16351"/>
                      <a:pt x="7559" y="16351"/>
                    </a:cubicBezTo>
                    <a:cubicBezTo>
                      <a:pt x="5760" y="18370"/>
                      <a:pt x="3419" y="18773"/>
                      <a:pt x="1260" y="18773"/>
                    </a:cubicBezTo>
                    <a:cubicBezTo>
                      <a:pt x="1260" y="18370"/>
                      <a:pt x="1260" y="18370"/>
                      <a:pt x="1260" y="18370"/>
                    </a:cubicBezTo>
                    <a:cubicBezTo>
                      <a:pt x="2519" y="17562"/>
                      <a:pt x="3419" y="16553"/>
                      <a:pt x="3419" y="15140"/>
                    </a:cubicBezTo>
                    <a:cubicBezTo>
                      <a:pt x="3419" y="14938"/>
                      <a:pt x="3419" y="14736"/>
                      <a:pt x="3419" y="14534"/>
                    </a:cubicBezTo>
                    <a:cubicBezTo>
                      <a:pt x="1440" y="13121"/>
                      <a:pt x="0" y="10699"/>
                      <a:pt x="0" y="8276"/>
                    </a:cubicBezTo>
                    <a:cubicBezTo>
                      <a:pt x="0" y="3633"/>
                      <a:pt x="4140" y="0"/>
                      <a:pt x="8999" y="0"/>
                    </a:cubicBezTo>
                    <a:close/>
                    <a:moveTo>
                      <a:pt x="18720" y="18370"/>
                    </a:moveTo>
                    <a:cubicBezTo>
                      <a:pt x="18720" y="19581"/>
                      <a:pt x="19260" y="20590"/>
                      <a:pt x="20340" y="20994"/>
                    </a:cubicBezTo>
                    <a:cubicBezTo>
                      <a:pt x="20340" y="21600"/>
                      <a:pt x="20340" y="21600"/>
                      <a:pt x="20340" y="21600"/>
                    </a:cubicBezTo>
                    <a:cubicBezTo>
                      <a:pt x="18360" y="21398"/>
                      <a:pt x="16740" y="21196"/>
                      <a:pt x="14940" y="19379"/>
                    </a:cubicBezTo>
                    <a:cubicBezTo>
                      <a:pt x="14580" y="19379"/>
                      <a:pt x="14220" y="19379"/>
                      <a:pt x="13859" y="19379"/>
                    </a:cubicBezTo>
                    <a:cubicBezTo>
                      <a:pt x="12060" y="19379"/>
                      <a:pt x="10440" y="18773"/>
                      <a:pt x="8999" y="17966"/>
                    </a:cubicBezTo>
                    <a:cubicBezTo>
                      <a:pt x="11699" y="17966"/>
                      <a:pt x="14220" y="16956"/>
                      <a:pt x="16199" y="15140"/>
                    </a:cubicBezTo>
                    <a:cubicBezTo>
                      <a:pt x="17280" y="14332"/>
                      <a:pt x="17999" y="13323"/>
                      <a:pt x="18539" y="12112"/>
                    </a:cubicBezTo>
                    <a:cubicBezTo>
                      <a:pt x="19080" y="10900"/>
                      <a:pt x="19439" y="9487"/>
                      <a:pt x="19439" y="8276"/>
                    </a:cubicBezTo>
                    <a:cubicBezTo>
                      <a:pt x="19439" y="8074"/>
                      <a:pt x="19439" y="7872"/>
                      <a:pt x="19439" y="7469"/>
                    </a:cubicBezTo>
                    <a:cubicBezTo>
                      <a:pt x="20699" y="8882"/>
                      <a:pt x="21600" y="10497"/>
                      <a:pt x="21600" y="12515"/>
                    </a:cubicBezTo>
                    <a:cubicBezTo>
                      <a:pt x="21600" y="14534"/>
                      <a:pt x="20519" y="16553"/>
                      <a:pt x="18720" y="17764"/>
                    </a:cubicBezTo>
                    <a:cubicBezTo>
                      <a:pt x="18720" y="17966"/>
                      <a:pt x="18720" y="18168"/>
                      <a:pt x="18720" y="18370"/>
                    </a:cubicBezTo>
                    <a:close/>
                  </a:path>
                </a:pathLst>
              </a:custGeom>
              <a:solidFill>
                <a:srgbClr val="FEB947"/>
              </a:solidFill>
              <a:ln w="9525" cap="flat" cmpd="sng">
                <a:noFill/>
                <a:prstDash val="solid"/>
                <a:round/>
              </a:ln>
            </p:spPr>
            <p:txBody>
              <a:bodyPr rtlCol="0" anchor="ctr"/>
              <a:lstStyle/>
              <a:p>
                <a:pPr algn="ctr"/>
              </a:p>
            </p:txBody>
          </p:sp>
          <p:sp>
            <p:nvSpPr>
              <p:cNvPr id="1524" name="曲线"/>
              <p:cNvSpPr/>
              <p:nvPr/>
            </p:nvSpPr>
            <p:spPr>
              <a:xfrm>
                <a:off x="7553591" y="1797000"/>
                <a:ext cx="183887" cy="222433"/>
              </a:xfrm>
              <a:custGeom>
                <a:avLst/>
                <a:gdLst>
                  <a:gd name="T1" fmla="*/ 0 w 21600"/>
                  <a:gd name="T2" fmla="*/ 0 h 21600"/>
                  <a:gd name="T3" fmla="*/ 21600 w 21600"/>
                  <a:gd name="T4" fmla="*/ 21600 h 21600"/>
                </a:gdLst>
                <a:ahLst/>
                <a:cxnLst/>
                <a:rect l="T1" t="T2" r="T3" b="T4"/>
                <a:pathLst>
                  <a:path w="21600" h="21600">
                    <a:moveTo>
                      <a:pt x="4075" y="10902"/>
                    </a:moveTo>
                    <a:cubicBezTo>
                      <a:pt x="4075" y="10491"/>
                      <a:pt x="4075" y="10285"/>
                      <a:pt x="4075" y="10080"/>
                    </a:cubicBezTo>
                    <a:cubicBezTo>
                      <a:pt x="203" y="8845"/>
                      <a:pt x="203" y="8845"/>
                      <a:pt x="203" y="8845"/>
                    </a:cubicBezTo>
                    <a:cubicBezTo>
                      <a:pt x="203" y="9462"/>
                      <a:pt x="0" y="10080"/>
                      <a:pt x="0" y="10902"/>
                    </a:cubicBezTo>
                    <a:cubicBezTo>
                      <a:pt x="0" y="13988"/>
                      <a:pt x="1426" y="16662"/>
                      <a:pt x="3464" y="18720"/>
                    </a:cubicBezTo>
                    <a:cubicBezTo>
                      <a:pt x="5909" y="15428"/>
                      <a:pt x="5909" y="15428"/>
                      <a:pt x="5909" y="15428"/>
                    </a:cubicBezTo>
                    <a:cubicBezTo>
                      <a:pt x="4686" y="14194"/>
                      <a:pt x="4075" y="12548"/>
                      <a:pt x="4075" y="10902"/>
                    </a:cubicBezTo>
                    <a:close/>
                    <a:moveTo>
                      <a:pt x="17524" y="10902"/>
                    </a:moveTo>
                    <a:cubicBezTo>
                      <a:pt x="17524" y="12548"/>
                      <a:pt x="16913" y="14194"/>
                      <a:pt x="15690" y="15428"/>
                    </a:cubicBezTo>
                    <a:cubicBezTo>
                      <a:pt x="18135" y="18720"/>
                      <a:pt x="18135" y="18720"/>
                      <a:pt x="18135" y="18720"/>
                    </a:cubicBezTo>
                    <a:cubicBezTo>
                      <a:pt x="20173" y="16662"/>
                      <a:pt x="21600" y="13988"/>
                      <a:pt x="21600" y="10902"/>
                    </a:cubicBezTo>
                    <a:cubicBezTo>
                      <a:pt x="21600" y="10080"/>
                      <a:pt x="21396" y="9462"/>
                      <a:pt x="21396" y="8845"/>
                    </a:cubicBezTo>
                    <a:cubicBezTo>
                      <a:pt x="17524" y="10080"/>
                      <a:pt x="17524" y="10080"/>
                      <a:pt x="17524" y="10080"/>
                    </a:cubicBezTo>
                    <a:cubicBezTo>
                      <a:pt x="17524" y="10285"/>
                      <a:pt x="17524" y="10491"/>
                      <a:pt x="17524" y="10902"/>
                    </a:cubicBezTo>
                    <a:close/>
                    <a:moveTo>
                      <a:pt x="12022" y="4114"/>
                    </a:moveTo>
                    <a:cubicBezTo>
                      <a:pt x="14060" y="4525"/>
                      <a:pt x="15690" y="5759"/>
                      <a:pt x="16709" y="7405"/>
                    </a:cubicBezTo>
                    <a:cubicBezTo>
                      <a:pt x="20581" y="6171"/>
                      <a:pt x="20581" y="6171"/>
                      <a:pt x="20581" y="6171"/>
                    </a:cubicBezTo>
                    <a:cubicBezTo>
                      <a:pt x="18950" y="2880"/>
                      <a:pt x="15894" y="617"/>
                      <a:pt x="12022" y="0"/>
                    </a:cubicBezTo>
                    <a:lnTo>
                      <a:pt x="12022" y="4114"/>
                    </a:lnTo>
                    <a:close/>
                    <a:moveTo>
                      <a:pt x="4890" y="7405"/>
                    </a:moveTo>
                    <a:cubicBezTo>
                      <a:pt x="5909" y="5759"/>
                      <a:pt x="7539" y="4525"/>
                      <a:pt x="9373" y="4114"/>
                    </a:cubicBezTo>
                    <a:cubicBezTo>
                      <a:pt x="9373" y="0"/>
                      <a:pt x="9373" y="0"/>
                      <a:pt x="9373" y="0"/>
                    </a:cubicBezTo>
                    <a:cubicBezTo>
                      <a:pt x="5705" y="617"/>
                      <a:pt x="2649" y="2880"/>
                      <a:pt x="1018" y="6171"/>
                    </a:cubicBezTo>
                    <a:lnTo>
                      <a:pt x="4890" y="7405"/>
                    </a:lnTo>
                    <a:close/>
                    <a:moveTo>
                      <a:pt x="13652" y="17074"/>
                    </a:moveTo>
                    <a:cubicBezTo>
                      <a:pt x="12633" y="17280"/>
                      <a:pt x="11818" y="17485"/>
                      <a:pt x="10800" y="17485"/>
                    </a:cubicBezTo>
                    <a:cubicBezTo>
                      <a:pt x="9781" y="17485"/>
                      <a:pt x="8762" y="17280"/>
                      <a:pt x="7947" y="17074"/>
                    </a:cubicBezTo>
                    <a:cubicBezTo>
                      <a:pt x="5705" y="20365"/>
                      <a:pt x="5705" y="20365"/>
                      <a:pt x="5705" y="20365"/>
                    </a:cubicBezTo>
                    <a:cubicBezTo>
                      <a:pt x="7132" y="21188"/>
                      <a:pt x="8966" y="21600"/>
                      <a:pt x="10800" y="21600"/>
                    </a:cubicBezTo>
                    <a:cubicBezTo>
                      <a:pt x="12633" y="21600"/>
                      <a:pt x="14467" y="21188"/>
                      <a:pt x="15894" y="20365"/>
                    </a:cubicBezTo>
                    <a:lnTo>
                      <a:pt x="13652" y="17074"/>
                    </a:lnTo>
                    <a:close/>
                  </a:path>
                </a:pathLst>
              </a:custGeom>
              <a:solidFill>
                <a:srgbClr val="FEB947"/>
              </a:solidFill>
              <a:ln w="9525" cap="flat" cmpd="sng">
                <a:noFill/>
                <a:prstDash val="solid"/>
                <a:round/>
              </a:ln>
            </p:spPr>
            <p:txBody>
              <a:bodyPr rtlCol="0" anchor="ctr"/>
              <a:lstStyle/>
              <a:p>
                <a:pPr algn="ctr"/>
              </a:p>
            </p:txBody>
          </p:sp>
          <p:sp>
            <p:nvSpPr>
              <p:cNvPr id="1525" name="曲线"/>
              <p:cNvSpPr/>
              <p:nvPr/>
            </p:nvSpPr>
            <p:spPr>
              <a:xfrm>
                <a:off x="7565283" y="2065989"/>
                <a:ext cx="172193" cy="221139"/>
              </a:xfrm>
              <a:custGeom>
                <a:avLst/>
                <a:gdLst>
                  <a:gd name="T1" fmla="*/ 0 w 21600"/>
                  <a:gd name="T2" fmla="*/ 0 h 21600"/>
                  <a:gd name="T3" fmla="*/ 21600 w 21600"/>
                  <a:gd name="T4" fmla="*/ 21600 h 21600"/>
                </a:gdLst>
                <a:ahLst/>
                <a:cxnLst/>
                <a:rect l="T1" t="T2" r="T3" b="T4"/>
                <a:pathLst>
                  <a:path w="21600" h="21600">
                    <a:moveTo>
                      <a:pt x="7200" y="8210"/>
                    </a:moveTo>
                    <a:lnTo>
                      <a:pt x="10000" y="8210"/>
                    </a:lnTo>
                    <a:lnTo>
                      <a:pt x="10000" y="10863"/>
                    </a:lnTo>
                    <a:lnTo>
                      <a:pt x="7200" y="10863"/>
                    </a:lnTo>
                    <a:lnTo>
                      <a:pt x="7200" y="8210"/>
                    </a:lnTo>
                    <a:close/>
                    <a:moveTo>
                      <a:pt x="11599" y="8210"/>
                    </a:moveTo>
                    <a:lnTo>
                      <a:pt x="14400" y="8210"/>
                    </a:lnTo>
                    <a:lnTo>
                      <a:pt x="14400" y="10863"/>
                    </a:lnTo>
                    <a:lnTo>
                      <a:pt x="11599" y="10863"/>
                    </a:lnTo>
                    <a:lnTo>
                      <a:pt x="11599" y="8210"/>
                    </a:lnTo>
                    <a:close/>
                    <a:moveTo>
                      <a:pt x="15733" y="8210"/>
                    </a:moveTo>
                    <a:lnTo>
                      <a:pt x="18533" y="8210"/>
                    </a:lnTo>
                    <a:lnTo>
                      <a:pt x="18533" y="10863"/>
                    </a:lnTo>
                    <a:lnTo>
                      <a:pt x="15733" y="10863"/>
                    </a:lnTo>
                    <a:lnTo>
                      <a:pt x="15733" y="8210"/>
                    </a:lnTo>
                    <a:close/>
                    <a:moveTo>
                      <a:pt x="2800" y="16294"/>
                    </a:moveTo>
                    <a:lnTo>
                      <a:pt x="5733" y="16294"/>
                    </a:lnTo>
                    <a:lnTo>
                      <a:pt x="5733" y="18947"/>
                    </a:lnTo>
                    <a:lnTo>
                      <a:pt x="2800" y="18947"/>
                    </a:lnTo>
                    <a:lnTo>
                      <a:pt x="2800" y="16294"/>
                    </a:lnTo>
                    <a:close/>
                    <a:moveTo>
                      <a:pt x="7200" y="16294"/>
                    </a:moveTo>
                    <a:lnTo>
                      <a:pt x="10000" y="16294"/>
                    </a:lnTo>
                    <a:lnTo>
                      <a:pt x="10000" y="18947"/>
                    </a:lnTo>
                    <a:lnTo>
                      <a:pt x="7200" y="18947"/>
                    </a:lnTo>
                    <a:lnTo>
                      <a:pt x="7200" y="16294"/>
                    </a:lnTo>
                    <a:close/>
                    <a:moveTo>
                      <a:pt x="11599" y="16294"/>
                    </a:moveTo>
                    <a:lnTo>
                      <a:pt x="14400" y="16294"/>
                    </a:lnTo>
                    <a:lnTo>
                      <a:pt x="14400" y="18947"/>
                    </a:lnTo>
                    <a:lnTo>
                      <a:pt x="11599" y="18947"/>
                    </a:lnTo>
                    <a:lnTo>
                      <a:pt x="11599" y="16294"/>
                    </a:lnTo>
                    <a:close/>
                    <a:moveTo>
                      <a:pt x="7200" y="12126"/>
                    </a:moveTo>
                    <a:lnTo>
                      <a:pt x="10000" y="12126"/>
                    </a:lnTo>
                    <a:lnTo>
                      <a:pt x="10000" y="14778"/>
                    </a:lnTo>
                    <a:lnTo>
                      <a:pt x="7200" y="14778"/>
                    </a:lnTo>
                    <a:lnTo>
                      <a:pt x="7200" y="12126"/>
                    </a:lnTo>
                    <a:close/>
                    <a:moveTo>
                      <a:pt x="11599" y="12126"/>
                    </a:moveTo>
                    <a:lnTo>
                      <a:pt x="14400" y="12126"/>
                    </a:lnTo>
                    <a:lnTo>
                      <a:pt x="14400" y="14778"/>
                    </a:lnTo>
                    <a:lnTo>
                      <a:pt x="11599" y="14778"/>
                    </a:lnTo>
                    <a:lnTo>
                      <a:pt x="11599" y="12126"/>
                    </a:lnTo>
                    <a:close/>
                    <a:moveTo>
                      <a:pt x="15733" y="12126"/>
                    </a:moveTo>
                    <a:lnTo>
                      <a:pt x="18533" y="12126"/>
                    </a:lnTo>
                    <a:lnTo>
                      <a:pt x="18533" y="14778"/>
                    </a:lnTo>
                    <a:lnTo>
                      <a:pt x="15733" y="14778"/>
                    </a:lnTo>
                    <a:lnTo>
                      <a:pt x="15733" y="12126"/>
                    </a:lnTo>
                    <a:close/>
                    <a:moveTo>
                      <a:pt x="2800" y="12126"/>
                    </a:moveTo>
                    <a:lnTo>
                      <a:pt x="5733" y="12126"/>
                    </a:lnTo>
                    <a:lnTo>
                      <a:pt x="5733" y="14778"/>
                    </a:lnTo>
                    <a:lnTo>
                      <a:pt x="2800" y="14778"/>
                    </a:lnTo>
                    <a:lnTo>
                      <a:pt x="2800" y="12126"/>
                    </a:lnTo>
                    <a:close/>
                    <a:moveTo>
                      <a:pt x="18533" y="0"/>
                    </a:moveTo>
                    <a:lnTo>
                      <a:pt x="18533" y="1389"/>
                    </a:lnTo>
                    <a:lnTo>
                      <a:pt x="15733" y="1389"/>
                    </a:lnTo>
                    <a:lnTo>
                      <a:pt x="15733" y="0"/>
                    </a:lnTo>
                    <a:lnTo>
                      <a:pt x="5733" y="0"/>
                    </a:lnTo>
                    <a:lnTo>
                      <a:pt x="5733" y="1389"/>
                    </a:lnTo>
                    <a:lnTo>
                      <a:pt x="2800" y="1389"/>
                    </a:lnTo>
                    <a:lnTo>
                      <a:pt x="2800" y="0"/>
                    </a:lnTo>
                    <a:lnTo>
                      <a:pt x="0" y="0"/>
                    </a:lnTo>
                    <a:lnTo>
                      <a:pt x="0" y="21600"/>
                    </a:lnTo>
                    <a:lnTo>
                      <a:pt x="21600" y="21600"/>
                    </a:lnTo>
                    <a:lnTo>
                      <a:pt x="21600" y="0"/>
                    </a:lnTo>
                    <a:lnTo>
                      <a:pt x="18533" y="0"/>
                    </a:lnTo>
                    <a:close/>
                    <a:moveTo>
                      <a:pt x="20000" y="20336"/>
                    </a:moveTo>
                    <a:lnTo>
                      <a:pt x="1466" y="20336"/>
                    </a:lnTo>
                    <a:lnTo>
                      <a:pt x="1466" y="5557"/>
                    </a:lnTo>
                    <a:lnTo>
                      <a:pt x="20000" y="5557"/>
                    </a:lnTo>
                    <a:lnTo>
                      <a:pt x="20000" y="20336"/>
                    </a:lnTo>
                    <a:close/>
                  </a:path>
                </a:pathLst>
              </a:custGeom>
              <a:solidFill>
                <a:srgbClr val="FEB947"/>
              </a:solidFill>
              <a:ln w="9525" cap="flat" cmpd="sng">
                <a:noFill/>
                <a:prstDash val="solid"/>
                <a:round/>
              </a:ln>
            </p:spPr>
            <p:txBody>
              <a:bodyPr rtlCol="0" anchor="ctr"/>
              <a:lstStyle/>
              <a:p>
                <a:pPr algn="ctr"/>
              </a:p>
            </p:txBody>
          </p:sp>
          <p:sp>
            <p:nvSpPr>
              <p:cNvPr id="1526" name="曲线"/>
              <p:cNvSpPr/>
              <p:nvPr/>
            </p:nvSpPr>
            <p:spPr>
              <a:xfrm>
                <a:off x="7838457" y="3088921"/>
                <a:ext cx="145621" cy="177170"/>
              </a:xfrm>
              <a:custGeom>
                <a:avLst/>
                <a:gdLst>
                  <a:gd name="T1" fmla="*/ 0 w 21600"/>
                  <a:gd name="T2" fmla="*/ 0 h 21600"/>
                  <a:gd name="T3" fmla="*/ 21600 w 21600"/>
                  <a:gd name="T4" fmla="*/ 21600 h 21600"/>
                </a:gdLst>
                <a:ahLst/>
                <a:cxnLst/>
                <a:rect l="T1" t="T2" r="T3" b="T4"/>
                <a:pathLst>
                  <a:path w="21600" h="21600">
                    <a:moveTo>
                      <a:pt x="10799" y="0"/>
                    </a:moveTo>
                    <a:cubicBezTo>
                      <a:pt x="4885" y="0"/>
                      <a:pt x="0" y="4885"/>
                      <a:pt x="0" y="10800"/>
                    </a:cubicBezTo>
                    <a:cubicBezTo>
                      <a:pt x="0" y="16714"/>
                      <a:pt x="4885" y="21600"/>
                      <a:pt x="10799" y="21600"/>
                    </a:cubicBezTo>
                    <a:cubicBezTo>
                      <a:pt x="16714" y="21600"/>
                      <a:pt x="21599" y="16714"/>
                      <a:pt x="21599" y="10800"/>
                    </a:cubicBezTo>
                    <a:cubicBezTo>
                      <a:pt x="21599" y="4885"/>
                      <a:pt x="16714" y="0"/>
                      <a:pt x="10799" y="0"/>
                    </a:cubicBezTo>
                    <a:close/>
                    <a:moveTo>
                      <a:pt x="10799" y="19542"/>
                    </a:moveTo>
                    <a:cubicBezTo>
                      <a:pt x="5914" y="19542"/>
                      <a:pt x="2057" y="15685"/>
                      <a:pt x="2057" y="10800"/>
                    </a:cubicBezTo>
                    <a:cubicBezTo>
                      <a:pt x="2057" y="5914"/>
                      <a:pt x="5914" y="2057"/>
                      <a:pt x="10799" y="2057"/>
                    </a:cubicBezTo>
                    <a:cubicBezTo>
                      <a:pt x="15685" y="2057"/>
                      <a:pt x="19542" y="5914"/>
                      <a:pt x="19542" y="10800"/>
                    </a:cubicBezTo>
                    <a:cubicBezTo>
                      <a:pt x="19542" y="15685"/>
                      <a:pt x="15685" y="19542"/>
                      <a:pt x="10799" y="19542"/>
                    </a:cubicBezTo>
                    <a:close/>
                    <a:moveTo>
                      <a:pt x="6685" y="6685"/>
                    </a:moveTo>
                    <a:cubicBezTo>
                      <a:pt x="14914" y="6685"/>
                      <a:pt x="14914" y="6685"/>
                      <a:pt x="14914" y="6685"/>
                    </a:cubicBezTo>
                    <a:cubicBezTo>
                      <a:pt x="14914" y="14914"/>
                      <a:pt x="14914" y="14914"/>
                      <a:pt x="14914" y="14914"/>
                    </a:cubicBezTo>
                    <a:cubicBezTo>
                      <a:pt x="6685" y="14914"/>
                      <a:pt x="6685" y="14914"/>
                      <a:pt x="6685" y="14914"/>
                    </a:cubicBezTo>
                    <a:lnTo>
                      <a:pt x="6685" y="6685"/>
                    </a:lnTo>
                    <a:close/>
                  </a:path>
                </a:pathLst>
              </a:custGeom>
              <a:solidFill>
                <a:srgbClr val="FEB947"/>
              </a:solidFill>
              <a:ln w="9525" cap="flat" cmpd="sng">
                <a:noFill/>
                <a:prstDash val="solid"/>
                <a:round/>
              </a:ln>
            </p:spPr>
            <p:txBody>
              <a:bodyPr rtlCol="0" anchor="ctr"/>
              <a:lstStyle/>
              <a:p>
                <a:pPr algn="ctr"/>
              </a:p>
            </p:txBody>
          </p:sp>
          <p:sp>
            <p:nvSpPr>
              <p:cNvPr id="1527" name="曲线"/>
              <p:cNvSpPr/>
              <p:nvPr/>
            </p:nvSpPr>
            <p:spPr>
              <a:xfrm>
                <a:off x="7625870" y="3063058"/>
                <a:ext cx="254040" cy="309078"/>
              </a:xfrm>
              <a:custGeom>
                <a:avLst/>
                <a:gdLst>
                  <a:gd name="T1" fmla="*/ 0 w 21600"/>
                  <a:gd name="T2" fmla="*/ 0 h 21600"/>
                  <a:gd name="T3" fmla="*/ 21600 w 21600"/>
                  <a:gd name="T4" fmla="*/ 21600 h 21600"/>
                </a:gdLst>
                <a:ahLst/>
                <a:cxnLst/>
                <a:rect l="T1" t="T2" r="T3" b="T4"/>
                <a:pathLst>
                  <a:path w="21600" h="21600">
                    <a:moveTo>
                      <a:pt x="20712" y="18197"/>
                    </a:moveTo>
                    <a:cubicBezTo>
                      <a:pt x="15682" y="13906"/>
                      <a:pt x="15682" y="13906"/>
                      <a:pt x="15682" y="13906"/>
                    </a:cubicBezTo>
                    <a:cubicBezTo>
                      <a:pt x="15238" y="13463"/>
                      <a:pt x="14646" y="13167"/>
                      <a:pt x="14202" y="13167"/>
                    </a:cubicBezTo>
                    <a:cubicBezTo>
                      <a:pt x="15386" y="11835"/>
                      <a:pt x="16126" y="9912"/>
                      <a:pt x="16126" y="7989"/>
                    </a:cubicBezTo>
                    <a:cubicBezTo>
                      <a:pt x="16126" y="3550"/>
                      <a:pt x="12427" y="0"/>
                      <a:pt x="7989" y="0"/>
                    </a:cubicBezTo>
                    <a:cubicBezTo>
                      <a:pt x="3550" y="0"/>
                      <a:pt x="0" y="3550"/>
                      <a:pt x="0" y="7989"/>
                    </a:cubicBezTo>
                    <a:cubicBezTo>
                      <a:pt x="0" y="12427"/>
                      <a:pt x="3550" y="15978"/>
                      <a:pt x="7989" y="15978"/>
                    </a:cubicBezTo>
                    <a:cubicBezTo>
                      <a:pt x="10060" y="15978"/>
                      <a:pt x="11835" y="15238"/>
                      <a:pt x="13315" y="14054"/>
                    </a:cubicBezTo>
                    <a:cubicBezTo>
                      <a:pt x="13167" y="14498"/>
                      <a:pt x="13462" y="15090"/>
                      <a:pt x="13906" y="15682"/>
                    </a:cubicBezTo>
                    <a:cubicBezTo>
                      <a:pt x="18197" y="20712"/>
                      <a:pt x="18197" y="20712"/>
                      <a:pt x="18197" y="20712"/>
                    </a:cubicBezTo>
                    <a:cubicBezTo>
                      <a:pt x="18937" y="21600"/>
                      <a:pt x="20120" y="21600"/>
                      <a:pt x="20860" y="20860"/>
                    </a:cubicBezTo>
                    <a:cubicBezTo>
                      <a:pt x="21600" y="20120"/>
                      <a:pt x="21600" y="18936"/>
                      <a:pt x="20712" y="18197"/>
                    </a:cubicBezTo>
                    <a:close/>
                    <a:moveTo>
                      <a:pt x="7989" y="13315"/>
                    </a:moveTo>
                    <a:cubicBezTo>
                      <a:pt x="5030" y="13315"/>
                      <a:pt x="2663" y="10947"/>
                      <a:pt x="2663" y="7989"/>
                    </a:cubicBezTo>
                    <a:cubicBezTo>
                      <a:pt x="2663" y="5030"/>
                      <a:pt x="5030" y="2663"/>
                      <a:pt x="7989" y="2663"/>
                    </a:cubicBezTo>
                    <a:cubicBezTo>
                      <a:pt x="10947" y="2663"/>
                      <a:pt x="13462" y="5030"/>
                      <a:pt x="13462" y="7989"/>
                    </a:cubicBezTo>
                    <a:cubicBezTo>
                      <a:pt x="13462" y="10947"/>
                      <a:pt x="10947" y="13315"/>
                      <a:pt x="7989" y="13315"/>
                    </a:cubicBezTo>
                    <a:close/>
                    <a:moveTo>
                      <a:pt x="9320" y="3994"/>
                    </a:moveTo>
                    <a:cubicBezTo>
                      <a:pt x="6657" y="3994"/>
                      <a:pt x="6657" y="3994"/>
                      <a:pt x="6657" y="3994"/>
                    </a:cubicBezTo>
                    <a:cubicBezTo>
                      <a:pt x="6657" y="6657"/>
                      <a:pt x="6657" y="6657"/>
                      <a:pt x="6657" y="6657"/>
                    </a:cubicBezTo>
                    <a:cubicBezTo>
                      <a:pt x="3994" y="6657"/>
                      <a:pt x="3994" y="6657"/>
                      <a:pt x="3994" y="6657"/>
                    </a:cubicBezTo>
                    <a:cubicBezTo>
                      <a:pt x="3994" y="9320"/>
                      <a:pt x="3994" y="9320"/>
                      <a:pt x="3994" y="9320"/>
                    </a:cubicBezTo>
                    <a:cubicBezTo>
                      <a:pt x="6657" y="9320"/>
                      <a:pt x="6657" y="9320"/>
                      <a:pt x="6657" y="9320"/>
                    </a:cubicBezTo>
                    <a:cubicBezTo>
                      <a:pt x="6657" y="11983"/>
                      <a:pt x="6657" y="11983"/>
                      <a:pt x="6657" y="11983"/>
                    </a:cubicBezTo>
                    <a:cubicBezTo>
                      <a:pt x="9320" y="11983"/>
                      <a:pt x="9320" y="11983"/>
                      <a:pt x="9320" y="11983"/>
                    </a:cubicBezTo>
                    <a:cubicBezTo>
                      <a:pt x="9320" y="9320"/>
                      <a:pt x="9320" y="9320"/>
                      <a:pt x="9320" y="9320"/>
                    </a:cubicBezTo>
                    <a:cubicBezTo>
                      <a:pt x="11983" y="9320"/>
                      <a:pt x="11983" y="9320"/>
                      <a:pt x="11983" y="9320"/>
                    </a:cubicBezTo>
                    <a:cubicBezTo>
                      <a:pt x="11983" y="6657"/>
                      <a:pt x="11983" y="6657"/>
                      <a:pt x="11983" y="6657"/>
                    </a:cubicBezTo>
                    <a:cubicBezTo>
                      <a:pt x="9320" y="6657"/>
                      <a:pt x="9320" y="6657"/>
                      <a:pt x="9320" y="6657"/>
                    </a:cubicBezTo>
                    <a:lnTo>
                      <a:pt x="9320" y="3994"/>
                    </a:lnTo>
                    <a:close/>
                  </a:path>
                </a:pathLst>
              </a:custGeom>
              <a:solidFill>
                <a:srgbClr val="FEB947"/>
              </a:solidFill>
              <a:ln w="9525" cap="flat" cmpd="sng">
                <a:noFill/>
                <a:prstDash val="solid"/>
                <a:round/>
              </a:ln>
            </p:spPr>
            <p:txBody>
              <a:bodyPr rtlCol="0" anchor="ctr"/>
              <a:lstStyle/>
              <a:p>
                <a:pPr algn="ctr"/>
              </a:p>
            </p:txBody>
          </p:sp>
          <p:sp>
            <p:nvSpPr>
              <p:cNvPr id="1528" name="曲线"/>
              <p:cNvSpPr/>
              <p:nvPr/>
            </p:nvSpPr>
            <p:spPr>
              <a:xfrm>
                <a:off x="7959631" y="3616553"/>
                <a:ext cx="147747" cy="182342"/>
              </a:xfrm>
              <a:custGeom>
                <a:avLst/>
                <a:gdLst>
                  <a:gd name="T1" fmla="*/ 0 w 21600"/>
                  <a:gd name="T2" fmla="*/ 0 h 21600"/>
                  <a:gd name="T3" fmla="*/ 21600 w 21600"/>
                  <a:gd name="T4" fmla="*/ 21600 h 21600"/>
                </a:gdLst>
                <a:ahLst/>
                <a:cxnLst/>
                <a:rect l="T1" t="T2" r="T3" b="T4"/>
                <a:pathLst>
                  <a:path w="21600" h="21600">
                    <a:moveTo>
                      <a:pt x="4065" y="12306"/>
                    </a:moveTo>
                    <a:cubicBezTo>
                      <a:pt x="4065" y="21600"/>
                      <a:pt x="4065" y="21600"/>
                      <a:pt x="4065" y="21600"/>
                    </a:cubicBezTo>
                    <a:cubicBezTo>
                      <a:pt x="4320" y="21600"/>
                      <a:pt x="4320" y="21600"/>
                      <a:pt x="4574" y="21600"/>
                    </a:cubicBezTo>
                    <a:cubicBezTo>
                      <a:pt x="5336" y="21600"/>
                      <a:pt x="5336" y="21600"/>
                      <a:pt x="5336" y="21600"/>
                    </a:cubicBezTo>
                    <a:cubicBezTo>
                      <a:pt x="5336" y="12306"/>
                      <a:pt x="5336" y="12306"/>
                      <a:pt x="5336" y="12306"/>
                    </a:cubicBezTo>
                    <a:cubicBezTo>
                      <a:pt x="4574" y="12306"/>
                      <a:pt x="4574" y="12306"/>
                      <a:pt x="4574" y="12306"/>
                    </a:cubicBezTo>
                    <a:cubicBezTo>
                      <a:pt x="4320" y="12306"/>
                      <a:pt x="4320" y="12306"/>
                      <a:pt x="4065" y="12306"/>
                    </a:cubicBezTo>
                    <a:close/>
                    <a:moveTo>
                      <a:pt x="16263" y="12306"/>
                    </a:moveTo>
                    <a:cubicBezTo>
                      <a:pt x="16263" y="21600"/>
                      <a:pt x="16263" y="21600"/>
                      <a:pt x="16263" y="21600"/>
                    </a:cubicBezTo>
                    <a:cubicBezTo>
                      <a:pt x="17025" y="21600"/>
                      <a:pt x="17025" y="21600"/>
                      <a:pt x="17025" y="21600"/>
                    </a:cubicBezTo>
                    <a:cubicBezTo>
                      <a:pt x="17279" y="21600"/>
                      <a:pt x="17279" y="21600"/>
                      <a:pt x="17534" y="21600"/>
                    </a:cubicBezTo>
                    <a:cubicBezTo>
                      <a:pt x="17534" y="12306"/>
                      <a:pt x="17534" y="12306"/>
                      <a:pt x="17534" y="12306"/>
                    </a:cubicBezTo>
                    <a:cubicBezTo>
                      <a:pt x="17279" y="12306"/>
                      <a:pt x="17279" y="12306"/>
                      <a:pt x="17025" y="12306"/>
                    </a:cubicBezTo>
                    <a:lnTo>
                      <a:pt x="16263" y="12306"/>
                    </a:lnTo>
                    <a:close/>
                    <a:moveTo>
                      <a:pt x="21600" y="10799"/>
                    </a:moveTo>
                    <a:cubicBezTo>
                      <a:pt x="21600" y="5023"/>
                      <a:pt x="16771" y="0"/>
                      <a:pt x="10672" y="0"/>
                    </a:cubicBezTo>
                    <a:cubicBezTo>
                      <a:pt x="4828" y="0"/>
                      <a:pt x="0" y="5023"/>
                      <a:pt x="0" y="10799"/>
                    </a:cubicBezTo>
                    <a:cubicBezTo>
                      <a:pt x="0" y="12055"/>
                      <a:pt x="0" y="13311"/>
                      <a:pt x="508" y="14567"/>
                    </a:cubicBezTo>
                    <a:cubicBezTo>
                      <a:pt x="0" y="15320"/>
                      <a:pt x="0" y="16074"/>
                      <a:pt x="0" y="16827"/>
                    </a:cubicBezTo>
                    <a:cubicBezTo>
                      <a:pt x="0" y="18837"/>
                      <a:pt x="1016" y="20344"/>
                      <a:pt x="2541" y="21097"/>
                    </a:cubicBezTo>
                    <a:cubicBezTo>
                      <a:pt x="2541" y="12809"/>
                      <a:pt x="2541" y="12809"/>
                      <a:pt x="2541" y="12809"/>
                    </a:cubicBezTo>
                    <a:cubicBezTo>
                      <a:pt x="2287" y="12809"/>
                      <a:pt x="1778" y="13060"/>
                      <a:pt x="1524" y="13562"/>
                    </a:cubicBezTo>
                    <a:cubicBezTo>
                      <a:pt x="1270" y="12809"/>
                      <a:pt x="1270" y="12306"/>
                      <a:pt x="1270" y="11553"/>
                    </a:cubicBezTo>
                    <a:cubicBezTo>
                      <a:pt x="1270" y="6279"/>
                      <a:pt x="5590" y="2009"/>
                      <a:pt x="10672" y="2009"/>
                    </a:cubicBezTo>
                    <a:cubicBezTo>
                      <a:pt x="16009" y="2009"/>
                      <a:pt x="20329" y="6279"/>
                      <a:pt x="20329" y="11553"/>
                    </a:cubicBezTo>
                    <a:cubicBezTo>
                      <a:pt x="20329" y="12306"/>
                      <a:pt x="20329" y="12809"/>
                      <a:pt x="20075" y="13562"/>
                    </a:cubicBezTo>
                    <a:cubicBezTo>
                      <a:pt x="19821" y="13060"/>
                      <a:pt x="19312" y="12809"/>
                      <a:pt x="19058" y="12809"/>
                    </a:cubicBezTo>
                    <a:cubicBezTo>
                      <a:pt x="19058" y="21097"/>
                      <a:pt x="19058" y="21097"/>
                      <a:pt x="19058" y="21097"/>
                    </a:cubicBezTo>
                    <a:cubicBezTo>
                      <a:pt x="20583" y="20344"/>
                      <a:pt x="21600" y="18837"/>
                      <a:pt x="21600" y="16827"/>
                    </a:cubicBezTo>
                    <a:cubicBezTo>
                      <a:pt x="21600" y="16074"/>
                      <a:pt x="21345" y="15320"/>
                      <a:pt x="21091" y="14567"/>
                    </a:cubicBezTo>
                    <a:cubicBezTo>
                      <a:pt x="21600" y="13311"/>
                      <a:pt x="21600" y="12055"/>
                      <a:pt x="21600" y="10799"/>
                    </a:cubicBezTo>
                    <a:close/>
                  </a:path>
                </a:pathLst>
              </a:custGeom>
              <a:solidFill>
                <a:srgbClr val="FEB947"/>
              </a:solidFill>
              <a:ln w="9525" cap="flat" cmpd="sng">
                <a:noFill/>
                <a:prstDash val="solid"/>
                <a:round/>
              </a:ln>
            </p:spPr>
            <p:txBody>
              <a:bodyPr rtlCol="0" anchor="ctr"/>
              <a:lstStyle/>
              <a:p>
                <a:pPr algn="ctr"/>
              </a:p>
            </p:txBody>
          </p:sp>
          <p:sp>
            <p:nvSpPr>
              <p:cNvPr id="1529" name="曲线"/>
              <p:cNvSpPr/>
              <p:nvPr/>
            </p:nvSpPr>
            <p:spPr>
              <a:xfrm>
                <a:off x="7735352" y="3395413"/>
                <a:ext cx="180698" cy="218552"/>
              </a:xfrm>
              <a:custGeom>
                <a:avLst/>
                <a:gdLst>
                  <a:gd name="T1" fmla="*/ 0 w 21600"/>
                  <a:gd name="T2" fmla="*/ 0 h 21600"/>
                  <a:gd name="T3" fmla="*/ 21600 w 21600"/>
                  <a:gd name="T4" fmla="*/ 21600 h 21600"/>
                </a:gdLst>
                <a:ahLst/>
                <a:cxnLst/>
                <a:rect l="T1" t="T2" r="T3" b="T4"/>
                <a:pathLst>
                  <a:path w="21600" h="21600">
                    <a:moveTo>
                      <a:pt x="10800" y="0"/>
                    </a:moveTo>
                    <a:cubicBezTo>
                      <a:pt x="4776" y="0"/>
                      <a:pt x="0" y="4776"/>
                      <a:pt x="0" y="10800"/>
                    </a:cubicBezTo>
                    <a:cubicBezTo>
                      <a:pt x="0" y="16823"/>
                      <a:pt x="4776" y="21600"/>
                      <a:pt x="10800" y="21600"/>
                    </a:cubicBezTo>
                    <a:cubicBezTo>
                      <a:pt x="16823" y="21600"/>
                      <a:pt x="21600" y="16823"/>
                      <a:pt x="21600" y="10800"/>
                    </a:cubicBezTo>
                    <a:cubicBezTo>
                      <a:pt x="21600" y="4776"/>
                      <a:pt x="16823" y="0"/>
                      <a:pt x="10800" y="0"/>
                    </a:cubicBezTo>
                    <a:close/>
                    <a:moveTo>
                      <a:pt x="6646" y="10800"/>
                    </a:moveTo>
                    <a:cubicBezTo>
                      <a:pt x="6646" y="8515"/>
                      <a:pt x="8515" y="6646"/>
                      <a:pt x="10800" y="6646"/>
                    </a:cubicBezTo>
                    <a:cubicBezTo>
                      <a:pt x="13084" y="6646"/>
                      <a:pt x="14953" y="8515"/>
                      <a:pt x="14953" y="10800"/>
                    </a:cubicBezTo>
                    <a:cubicBezTo>
                      <a:pt x="14953" y="13084"/>
                      <a:pt x="13084" y="14746"/>
                      <a:pt x="10800" y="14746"/>
                    </a:cubicBezTo>
                    <a:cubicBezTo>
                      <a:pt x="8515" y="14746"/>
                      <a:pt x="6646" y="13084"/>
                      <a:pt x="6646" y="10800"/>
                    </a:cubicBezTo>
                    <a:close/>
                    <a:moveTo>
                      <a:pt x="19523" y="14330"/>
                    </a:moveTo>
                    <a:cubicBezTo>
                      <a:pt x="19523" y="14330"/>
                      <a:pt x="19523" y="14330"/>
                      <a:pt x="19523" y="14330"/>
                    </a:cubicBezTo>
                    <a:cubicBezTo>
                      <a:pt x="15784" y="12876"/>
                      <a:pt x="15784" y="12876"/>
                      <a:pt x="15784" y="12876"/>
                    </a:cubicBezTo>
                    <a:cubicBezTo>
                      <a:pt x="15992" y="12253"/>
                      <a:pt x="16199" y="11423"/>
                      <a:pt x="16199" y="10800"/>
                    </a:cubicBezTo>
                    <a:cubicBezTo>
                      <a:pt x="16199" y="9969"/>
                      <a:pt x="15992" y="9346"/>
                      <a:pt x="15784" y="8723"/>
                    </a:cubicBezTo>
                    <a:cubicBezTo>
                      <a:pt x="18484" y="7684"/>
                      <a:pt x="18484" y="7684"/>
                      <a:pt x="18484" y="7684"/>
                    </a:cubicBezTo>
                    <a:cubicBezTo>
                      <a:pt x="19523" y="7061"/>
                      <a:pt x="19523" y="7061"/>
                      <a:pt x="19523" y="7061"/>
                    </a:cubicBezTo>
                    <a:cubicBezTo>
                      <a:pt x="19938" y="8307"/>
                      <a:pt x="20353" y="9553"/>
                      <a:pt x="20353" y="10800"/>
                    </a:cubicBezTo>
                    <a:cubicBezTo>
                      <a:pt x="20353" y="12046"/>
                      <a:pt x="19938" y="13292"/>
                      <a:pt x="19523" y="14330"/>
                    </a:cubicBezTo>
                    <a:close/>
                    <a:moveTo>
                      <a:pt x="14330" y="2076"/>
                    </a:moveTo>
                    <a:cubicBezTo>
                      <a:pt x="14330" y="2076"/>
                      <a:pt x="14330" y="2076"/>
                      <a:pt x="14330" y="2076"/>
                    </a:cubicBezTo>
                    <a:cubicBezTo>
                      <a:pt x="14330" y="2076"/>
                      <a:pt x="14330" y="2076"/>
                      <a:pt x="14330" y="2076"/>
                    </a:cubicBezTo>
                    <a:cubicBezTo>
                      <a:pt x="12876" y="5815"/>
                      <a:pt x="12876" y="5815"/>
                      <a:pt x="12876" y="5815"/>
                    </a:cubicBezTo>
                    <a:cubicBezTo>
                      <a:pt x="12253" y="5400"/>
                      <a:pt x="11630" y="5400"/>
                      <a:pt x="10800" y="5400"/>
                    </a:cubicBezTo>
                    <a:cubicBezTo>
                      <a:pt x="9969" y="5400"/>
                      <a:pt x="9346" y="5400"/>
                      <a:pt x="8723" y="5815"/>
                    </a:cubicBezTo>
                    <a:cubicBezTo>
                      <a:pt x="7892" y="3946"/>
                      <a:pt x="7892" y="3946"/>
                      <a:pt x="7892" y="3946"/>
                    </a:cubicBezTo>
                    <a:cubicBezTo>
                      <a:pt x="7269" y="2076"/>
                      <a:pt x="7269" y="2076"/>
                      <a:pt x="7269" y="2076"/>
                    </a:cubicBezTo>
                    <a:cubicBezTo>
                      <a:pt x="8307" y="1453"/>
                      <a:pt x="9553" y="1246"/>
                      <a:pt x="10800" y="1246"/>
                    </a:cubicBezTo>
                    <a:cubicBezTo>
                      <a:pt x="12046" y="1246"/>
                      <a:pt x="13292" y="1453"/>
                      <a:pt x="14330" y="2076"/>
                    </a:cubicBezTo>
                    <a:close/>
                    <a:moveTo>
                      <a:pt x="2076" y="7061"/>
                    </a:moveTo>
                    <a:cubicBezTo>
                      <a:pt x="3946" y="7892"/>
                      <a:pt x="3946" y="7892"/>
                      <a:pt x="3946" y="7892"/>
                    </a:cubicBezTo>
                    <a:cubicBezTo>
                      <a:pt x="5815" y="8723"/>
                      <a:pt x="5815" y="8723"/>
                      <a:pt x="5815" y="8723"/>
                    </a:cubicBezTo>
                    <a:cubicBezTo>
                      <a:pt x="5607" y="9346"/>
                      <a:pt x="5400" y="9969"/>
                      <a:pt x="5400" y="10800"/>
                    </a:cubicBezTo>
                    <a:cubicBezTo>
                      <a:pt x="5400" y="11423"/>
                      <a:pt x="5607" y="12253"/>
                      <a:pt x="5815" y="12876"/>
                    </a:cubicBezTo>
                    <a:cubicBezTo>
                      <a:pt x="2076" y="14330"/>
                      <a:pt x="2076" y="14330"/>
                      <a:pt x="2076" y="14330"/>
                    </a:cubicBezTo>
                    <a:cubicBezTo>
                      <a:pt x="1661" y="13292"/>
                      <a:pt x="1246" y="12046"/>
                      <a:pt x="1246" y="10800"/>
                    </a:cubicBezTo>
                    <a:cubicBezTo>
                      <a:pt x="1246" y="9553"/>
                      <a:pt x="1661" y="8307"/>
                      <a:pt x="2076" y="7061"/>
                    </a:cubicBezTo>
                    <a:close/>
                    <a:moveTo>
                      <a:pt x="7269" y="19523"/>
                    </a:moveTo>
                    <a:cubicBezTo>
                      <a:pt x="7684" y="18276"/>
                      <a:pt x="7684" y="18276"/>
                      <a:pt x="7684" y="18276"/>
                    </a:cubicBezTo>
                    <a:cubicBezTo>
                      <a:pt x="8723" y="15784"/>
                      <a:pt x="8723" y="15784"/>
                      <a:pt x="8723" y="15784"/>
                    </a:cubicBezTo>
                    <a:cubicBezTo>
                      <a:pt x="9346" y="15992"/>
                      <a:pt x="9969" y="16200"/>
                      <a:pt x="10800" y="16200"/>
                    </a:cubicBezTo>
                    <a:cubicBezTo>
                      <a:pt x="11630" y="16200"/>
                      <a:pt x="12253" y="15992"/>
                      <a:pt x="12876" y="15784"/>
                    </a:cubicBezTo>
                    <a:cubicBezTo>
                      <a:pt x="14330" y="19523"/>
                      <a:pt x="14330" y="19523"/>
                      <a:pt x="14330" y="19523"/>
                    </a:cubicBezTo>
                    <a:cubicBezTo>
                      <a:pt x="14330" y="19523"/>
                      <a:pt x="14330" y="19523"/>
                      <a:pt x="14330" y="19523"/>
                    </a:cubicBezTo>
                    <a:cubicBezTo>
                      <a:pt x="14330" y="19523"/>
                      <a:pt x="14330" y="19523"/>
                      <a:pt x="14330" y="19523"/>
                    </a:cubicBezTo>
                    <a:cubicBezTo>
                      <a:pt x="13292" y="19938"/>
                      <a:pt x="12046" y="20146"/>
                      <a:pt x="10800" y="20146"/>
                    </a:cubicBezTo>
                    <a:cubicBezTo>
                      <a:pt x="9553" y="20146"/>
                      <a:pt x="8307" y="19938"/>
                      <a:pt x="7269" y="19523"/>
                    </a:cubicBezTo>
                    <a:close/>
                  </a:path>
                </a:pathLst>
              </a:custGeom>
              <a:solidFill>
                <a:srgbClr val="FEB947"/>
              </a:solidFill>
              <a:ln w="9525" cap="flat" cmpd="sng">
                <a:noFill/>
                <a:prstDash val="solid"/>
                <a:round/>
              </a:ln>
            </p:spPr>
            <p:txBody>
              <a:bodyPr rtlCol="0" anchor="ctr"/>
              <a:lstStyle/>
              <a:p>
                <a:pPr algn="ctr"/>
              </a:p>
            </p:txBody>
          </p:sp>
          <p:sp>
            <p:nvSpPr>
              <p:cNvPr id="1530" name="曲线"/>
              <p:cNvSpPr/>
              <p:nvPr/>
            </p:nvSpPr>
            <p:spPr>
              <a:xfrm>
                <a:off x="7789561" y="3660522"/>
                <a:ext cx="208334" cy="256056"/>
              </a:xfrm>
              <a:custGeom>
                <a:avLst/>
                <a:gdLst>
                  <a:gd name="T1" fmla="*/ 0 w 21600"/>
                  <a:gd name="T2" fmla="*/ 0 h 21600"/>
                  <a:gd name="T3" fmla="*/ 21600 w 21600"/>
                  <a:gd name="T4" fmla="*/ 21600 h 21600"/>
                </a:gdLst>
                <a:ahLst/>
                <a:cxnLst/>
                <a:rect l="T1" t="T2" r="T3" b="T4"/>
                <a:pathLst>
                  <a:path w="21600" h="21600">
                    <a:moveTo>
                      <a:pt x="0" y="12495"/>
                    </a:moveTo>
                    <a:cubicBezTo>
                      <a:pt x="0" y="13566"/>
                      <a:pt x="720" y="14280"/>
                      <a:pt x="1800" y="14280"/>
                    </a:cubicBezTo>
                    <a:cubicBezTo>
                      <a:pt x="2700" y="14280"/>
                      <a:pt x="3600" y="13566"/>
                      <a:pt x="3600" y="12495"/>
                    </a:cubicBezTo>
                    <a:cubicBezTo>
                      <a:pt x="3600" y="6069"/>
                      <a:pt x="3600" y="6069"/>
                      <a:pt x="3600" y="6069"/>
                    </a:cubicBezTo>
                    <a:cubicBezTo>
                      <a:pt x="18539" y="20885"/>
                      <a:pt x="18539" y="20885"/>
                      <a:pt x="18539" y="20885"/>
                    </a:cubicBezTo>
                    <a:cubicBezTo>
                      <a:pt x="19260" y="21600"/>
                      <a:pt x="20340" y="21600"/>
                      <a:pt x="21060" y="20885"/>
                    </a:cubicBezTo>
                    <a:cubicBezTo>
                      <a:pt x="21419" y="20528"/>
                      <a:pt x="21600" y="20171"/>
                      <a:pt x="21600" y="19636"/>
                    </a:cubicBezTo>
                    <a:cubicBezTo>
                      <a:pt x="21600" y="19279"/>
                      <a:pt x="21419" y="18743"/>
                      <a:pt x="21060" y="18386"/>
                    </a:cubicBezTo>
                    <a:cubicBezTo>
                      <a:pt x="6120" y="3570"/>
                      <a:pt x="6120" y="3570"/>
                      <a:pt x="6120" y="3570"/>
                    </a:cubicBezTo>
                    <a:cubicBezTo>
                      <a:pt x="12599" y="3570"/>
                      <a:pt x="12599" y="3570"/>
                      <a:pt x="12599" y="3570"/>
                    </a:cubicBezTo>
                    <a:cubicBezTo>
                      <a:pt x="13499" y="3570"/>
                      <a:pt x="14400" y="2677"/>
                      <a:pt x="14400" y="1785"/>
                    </a:cubicBezTo>
                    <a:cubicBezTo>
                      <a:pt x="14400" y="714"/>
                      <a:pt x="13499" y="0"/>
                      <a:pt x="12599" y="0"/>
                    </a:cubicBezTo>
                    <a:cubicBezTo>
                      <a:pt x="0" y="0"/>
                      <a:pt x="0" y="0"/>
                      <a:pt x="0" y="0"/>
                    </a:cubicBezTo>
                    <a:lnTo>
                      <a:pt x="0" y="12495"/>
                    </a:lnTo>
                    <a:close/>
                  </a:path>
                </a:pathLst>
              </a:custGeom>
              <a:solidFill>
                <a:srgbClr val="FEB947"/>
              </a:solidFill>
              <a:ln w="9525" cap="flat" cmpd="sng">
                <a:noFill/>
                <a:prstDash val="solid"/>
                <a:round/>
              </a:ln>
            </p:spPr>
            <p:txBody>
              <a:bodyPr rtlCol="0" anchor="ctr"/>
              <a:lstStyle/>
              <a:p>
                <a:pPr algn="ctr"/>
              </a:p>
            </p:txBody>
          </p:sp>
          <p:sp>
            <p:nvSpPr>
              <p:cNvPr id="1531" name="曲线"/>
              <p:cNvSpPr/>
              <p:nvPr/>
            </p:nvSpPr>
            <p:spPr>
              <a:xfrm>
                <a:off x="7513199" y="2823812"/>
                <a:ext cx="216837" cy="218553"/>
              </a:xfrm>
              <a:custGeom>
                <a:avLst/>
                <a:gdLst>
                  <a:gd name="T1" fmla="*/ 0 w 21600"/>
                  <a:gd name="T2" fmla="*/ 0 h 21600"/>
                  <a:gd name="T3" fmla="*/ 21600 w 21600"/>
                  <a:gd name="T4" fmla="*/ 21600 h 21600"/>
                </a:gdLst>
                <a:ahLst/>
                <a:cxnLst/>
                <a:rect l="T1" t="T2" r="T3" b="T4"/>
                <a:pathLst>
                  <a:path w="21600" h="21600">
                    <a:moveTo>
                      <a:pt x="21600" y="11533"/>
                    </a:moveTo>
                    <a:cubicBezTo>
                      <a:pt x="19008" y="5033"/>
                      <a:pt x="19008" y="5033"/>
                      <a:pt x="19008" y="5033"/>
                    </a:cubicBezTo>
                    <a:cubicBezTo>
                      <a:pt x="14860" y="5033"/>
                      <a:pt x="14860" y="5033"/>
                      <a:pt x="14860" y="5033"/>
                    </a:cubicBezTo>
                    <a:cubicBezTo>
                      <a:pt x="14860" y="1677"/>
                      <a:pt x="14860" y="1677"/>
                      <a:pt x="14860" y="1677"/>
                    </a:cubicBezTo>
                    <a:cubicBezTo>
                      <a:pt x="14860" y="838"/>
                      <a:pt x="14342" y="0"/>
                      <a:pt x="13478" y="0"/>
                    </a:cubicBezTo>
                    <a:cubicBezTo>
                      <a:pt x="1382" y="0"/>
                      <a:pt x="1382" y="0"/>
                      <a:pt x="1382" y="0"/>
                    </a:cubicBezTo>
                    <a:cubicBezTo>
                      <a:pt x="518" y="0"/>
                      <a:pt x="0" y="838"/>
                      <a:pt x="0" y="1677"/>
                    </a:cubicBezTo>
                    <a:cubicBezTo>
                      <a:pt x="0" y="14889"/>
                      <a:pt x="0" y="14889"/>
                      <a:pt x="0" y="14889"/>
                    </a:cubicBezTo>
                    <a:cubicBezTo>
                      <a:pt x="1382" y="16567"/>
                      <a:pt x="1382" y="16567"/>
                      <a:pt x="1382" y="16567"/>
                    </a:cubicBezTo>
                    <a:cubicBezTo>
                      <a:pt x="3110" y="16567"/>
                      <a:pt x="3110" y="16567"/>
                      <a:pt x="3110" y="16567"/>
                    </a:cubicBezTo>
                    <a:cubicBezTo>
                      <a:pt x="2764" y="16986"/>
                      <a:pt x="2764" y="17615"/>
                      <a:pt x="2764" y="18244"/>
                    </a:cubicBezTo>
                    <a:cubicBezTo>
                      <a:pt x="2764" y="20132"/>
                      <a:pt x="3974" y="21600"/>
                      <a:pt x="5356" y="21600"/>
                    </a:cubicBezTo>
                    <a:cubicBezTo>
                      <a:pt x="6911" y="21600"/>
                      <a:pt x="8121" y="20132"/>
                      <a:pt x="8121" y="18244"/>
                    </a:cubicBezTo>
                    <a:cubicBezTo>
                      <a:pt x="8121" y="17615"/>
                      <a:pt x="7948" y="16986"/>
                      <a:pt x="7775" y="16567"/>
                    </a:cubicBezTo>
                    <a:cubicBezTo>
                      <a:pt x="15206" y="16567"/>
                      <a:pt x="15206" y="16567"/>
                      <a:pt x="15206" y="16567"/>
                    </a:cubicBezTo>
                    <a:cubicBezTo>
                      <a:pt x="15033" y="16986"/>
                      <a:pt x="14860" y="17615"/>
                      <a:pt x="14860" y="18244"/>
                    </a:cubicBezTo>
                    <a:cubicBezTo>
                      <a:pt x="14860" y="20132"/>
                      <a:pt x="16070" y="21600"/>
                      <a:pt x="17625" y="21600"/>
                    </a:cubicBezTo>
                    <a:cubicBezTo>
                      <a:pt x="19180" y="21600"/>
                      <a:pt x="20390" y="20132"/>
                      <a:pt x="20390" y="18244"/>
                    </a:cubicBezTo>
                    <a:cubicBezTo>
                      <a:pt x="20390" y="17615"/>
                      <a:pt x="20217" y="16986"/>
                      <a:pt x="19871" y="16567"/>
                    </a:cubicBezTo>
                    <a:cubicBezTo>
                      <a:pt x="21600" y="16567"/>
                      <a:pt x="21600" y="16567"/>
                      <a:pt x="21600" y="16567"/>
                    </a:cubicBezTo>
                    <a:lnTo>
                      <a:pt x="21600" y="11533"/>
                    </a:lnTo>
                    <a:close/>
                    <a:moveTo>
                      <a:pt x="14860" y="11533"/>
                    </a:moveTo>
                    <a:cubicBezTo>
                      <a:pt x="14860" y="7549"/>
                      <a:pt x="14860" y="7549"/>
                      <a:pt x="14860" y="7549"/>
                    </a:cubicBezTo>
                    <a:cubicBezTo>
                      <a:pt x="17625" y="7549"/>
                      <a:pt x="17625" y="7549"/>
                      <a:pt x="17625" y="7549"/>
                    </a:cubicBezTo>
                    <a:cubicBezTo>
                      <a:pt x="19353" y="11533"/>
                      <a:pt x="19353" y="11533"/>
                      <a:pt x="19353" y="11533"/>
                    </a:cubicBezTo>
                    <a:lnTo>
                      <a:pt x="14860" y="11533"/>
                    </a:lnTo>
                    <a:close/>
                  </a:path>
                </a:pathLst>
              </a:custGeom>
              <a:solidFill>
                <a:srgbClr val="FEB947"/>
              </a:solidFill>
              <a:ln w="9525" cap="flat" cmpd="sng">
                <a:noFill/>
                <a:prstDash val="solid"/>
                <a:round/>
              </a:ln>
            </p:spPr>
            <p:txBody>
              <a:bodyPr rtlCol="0" anchor="ctr"/>
              <a:lstStyle/>
              <a:p>
                <a:pPr algn="ctr"/>
              </a:p>
            </p:txBody>
          </p:sp>
          <p:sp>
            <p:nvSpPr>
              <p:cNvPr id="1532" name="曲线"/>
              <p:cNvSpPr/>
              <p:nvPr/>
            </p:nvSpPr>
            <p:spPr>
              <a:xfrm>
                <a:off x="7417535" y="2570342"/>
                <a:ext cx="182824" cy="222433"/>
              </a:xfrm>
              <a:custGeom>
                <a:avLst/>
                <a:gdLst>
                  <a:gd name="T1" fmla="*/ 0 w 21600"/>
                  <a:gd name="T2" fmla="*/ 0 h 21600"/>
                  <a:gd name="T3" fmla="*/ 21600 w 21600"/>
                  <a:gd name="T4" fmla="*/ 21600 h 21600"/>
                </a:gdLst>
                <a:ahLst/>
                <a:cxnLst/>
                <a:rect l="T1" t="T2" r="T3" b="T4"/>
                <a:pathLst>
                  <a:path w="21600" h="21600">
                    <a:moveTo>
                      <a:pt x="20777" y="5965"/>
                    </a:moveTo>
                    <a:cubicBezTo>
                      <a:pt x="18925" y="5759"/>
                      <a:pt x="16868" y="5554"/>
                      <a:pt x="14811" y="5348"/>
                    </a:cubicBezTo>
                    <a:cubicBezTo>
                      <a:pt x="18308" y="2057"/>
                      <a:pt x="18308" y="2057"/>
                      <a:pt x="18308" y="2057"/>
                    </a:cubicBezTo>
                    <a:cubicBezTo>
                      <a:pt x="16868" y="617"/>
                      <a:pt x="16868" y="617"/>
                      <a:pt x="16868" y="617"/>
                    </a:cubicBezTo>
                    <a:cubicBezTo>
                      <a:pt x="12137" y="5348"/>
                      <a:pt x="12137" y="5348"/>
                      <a:pt x="12137" y="5348"/>
                    </a:cubicBezTo>
                    <a:cubicBezTo>
                      <a:pt x="11725" y="5348"/>
                      <a:pt x="11314" y="5348"/>
                      <a:pt x="10902" y="5348"/>
                    </a:cubicBezTo>
                    <a:cubicBezTo>
                      <a:pt x="10902" y="5348"/>
                      <a:pt x="10902" y="5348"/>
                      <a:pt x="10902" y="5348"/>
                    </a:cubicBezTo>
                    <a:cubicBezTo>
                      <a:pt x="5348" y="0"/>
                      <a:pt x="5348" y="0"/>
                      <a:pt x="5348" y="0"/>
                    </a:cubicBezTo>
                    <a:cubicBezTo>
                      <a:pt x="4114" y="1234"/>
                      <a:pt x="4114" y="1234"/>
                      <a:pt x="4114" y="1234"/>
                    </a:cubicBezTo>
                    <a:cubicBezTo>
                      <a:pt x="8228" y="5348"/>
                      <a:pt x="8228" y="5348"/>
                      <a:pt x="8228" y="5348"/>
                    </a:cubicBezTo>
                    <a:cubicBezTo>
                      <a:pt x="5554" y="5554"/>
                      <a:pt x="3085" y="5759"/>
                      <a:pt x="822" y="5965"/>
                    </a:cubicBezTo>
                    <a:cubicBezTo>
                      <a:pt x="411" y="8228"/>
                      <a:pt x="0" y="10902"/>
                      <a:pt x="0" y="13371"/>
                    </a:cubicBezTo>
                    <a:cubicBezTo>
                      <a:pt x="0" y="16045"/>
                      <a:pt x="411" y="18719"/>
                      <a:pt x="822" y="20982"/>
                    </a:cubicBezTo>
                    <a:cubicBezTo>
                      <a:pt x="3908" y="21394"/>
                      <a:pt x="7199" y="21600"/>
                      <a:pt x="10902" y="21600"/>
                    </a:cubicBezTo>
                    <a:cubicBezTo>
                      <a:pt x="14400" y="21600"/>
                      <a:pt x="17691" y="21394"/>
                      <a:pt x="20777" y="20982"/>
                    </a:cubicBezTo>
                    <a:cubicBezTo>
                      <a:pt x="21394" y="18719"/>
                      <a:pt x="21600" y="16045"/>
                      <a:pt x="21600" y="13371"/>
                    </a:cubicBezTo>
                    <a:cubicBezTo>
                      <a:pt x="21600" y="10902"/>
                      <a:pt x="21394" y="8228"/>
                      <a:pt x="20777" y="5965"/>
                    </a:cubicBezTo>
                    <a:close/>
                    <a:moveTo>
                      <a:pt x="18308" y="18514"/>
                    </a:moveTo>
                    <a:cubicBezTo>
                      <a:pt x="16045" y="18719"/>
                      <a:pt x="13371" y="18925"/>
                      <a:pt x="10902" y="18925"/>
                    </a:cubicBezTo>
                    <a:cubicBezTo>
                      <a:pt x="8228" y="18925"/>
                      <a:pt x="5554" y="18719"/>
                      <a:pt x="3291" y="18514"/>
                    </a:cubicBezTo>
                    <a:cubicBezTo>
                      <a:pt x="2880" y="16868"/>
                      <a:pt x="2674" y="15222"/>
                      <a:pt x="2674" y="13371"/>
                    </a:cubicBezTo>
                    <a:cubicBezTo>
                      <a:pt x="2674" y="11725"/>
                      <a:pt x="2880" y="10080"/>
                      <a:pt x="3291" y="8434"/>
                    </a:cubicBezTo>
                    <a:cubicBezTo>
                      <a:pt x="5554" y="8228"/>
                      <a:pt x="8228" y="8022"/>
                      <a:pt x="10902" y="8022"/>
                    </a:cubicBezTo>
                    <a:cubicBezTo>
                      <a:pt x="13371" y="8022"/>
                      <a:pt x="16045" y="8228"/>
                      <a:pt x="18308" y="8434"/>
                    </a:cubicBezTo>
                    <a:cubicBezTo>
                      <a:pt x="18719" y="10080"/>
                      <a:pt x="18925" y="11725"/>
                      <a:pt x="18925" y="13371"/>
                    </a:cubicBezTo>
                    <a:cubicBezTo>
                      <a:pt x="18925" y="15222"/>
                      <a:pt x="18719" y="16868"/>
                      <a:pt x="18308" y="18514"/>
                    </a:cubicBezTo>
                    <a:close/>
                  </a:path>
                </a:pathLst>
              </a:custGeom>
              <a:solidFill>
                <a:srgbClr val="FEB947"/>
              </a:solidFill>
              <a:ln w="9525" cap="flat" cmpd="sng">
                <a:noFill/>
                <a:prstDash val="solid"/>
                <a:round/>
              </a:ln>
            </p:spPr>
            <p:txBody>
              <a:bodyPr rtlCol="0" anchor="ctr"/>
              <a:lstStyle/>
              <a:p>
                <a:pPr algn="ctr"/>
              </a:p>
            </p:txBody>
          </p:sp>
          <p:sp>
            <p:nvSpPr>
              <p:cNvPr id="1533" name="曲线"/>
              <p:cNvSpPr/>
              <p:nvPr/>
            </p:nvSpPr>
            <p:spPr>
              <a:xfrm>
                <a:off x="7430290" y="2315580"/>
                <a:ext cx="232783" cy="230191"/>
              </a:xfrm>
              <a:custGeom>
                <a:avLst/>
                <a:gdLst>
                  <a:gd name="T1" fmla="*/ 0 w 21600"/>
                  <a:gd name="T2" fmla="*/ 0 h 21600"/>
                  <a:gd name="T3" fmla="*/ 21600 w 21600"/>
                  <a:gd name="T4" fmla="*/ 21600 h 21600"/>
                </a:gdLst>
                <a:ahLst/>
                <a:cxnLst/>
                <a:rect l="T1" t="T2" r="T3" b="T4"/>
                <a:pathLst>
                  <a:path w="21600" h="21600">
                    <a:moveTo>
                      <a:pt x="21600" y="2576"/>
                    </a:moveTo>
                    <a:cubicBezTo>
                      <a:pt x="20794" y="2972"/>
                      <a:pt x="19988" y="3368"/>
                      <a:pt x="19020" y="3368"/>
                    </a:cubicBezTo>
                    <a:cubicBezTo>
                      <a:pt x="19988" y="2774"/>
                      <a:pt x="20632" y="1783"/>
                      <a:pt x="20955" y="396"/>
                    </a:cubicBezTo>
                    <a:cubicBezTo>
                      <a:pt x="20149" y="990"/>
                      <a:pt x="19182" y="1585"/>
                      <a:pt x="18214" y="1783"/>
                    </a:cubicBezTo>
                    <a:cubicBezTo>
                      <a:pt x="17408" y="594"/>
                      <a:pt x="16280" y="0"/>
                      <a:pt x="14991" y="0"/>
                    </a:cubicBezTo>
                    <a:cubicBezTo>
                      <a:pt x="12573" y="0"/>
                      <a:pt x="10477" y="2377"/>
                      <a:pt x="10477" y="5548"/>
                    </a:cubicBezTo>
                    <a:cubicBezTo>
                      <a:pt x="10477" y="5944"/>
                      <a:pt x="10638" y="6341"/>
                      <a:pt x="10638" y="6737"/>
                    </a:cubicBezTo>
                    <a:cubicBezTo>
                      <a:pt x="6931" y="6539"/>
                      <a:pt x="3707" y="4359"/>
                      <a:pt x="1611" y="990"/>
                    </a:cubicBezTo>
                    <a:cubicBezTo>
                      <a:pt x="1128" y="1783"/>
                      <a:pt x="967" y="2774"/>
                      <a:pt x="967" y="3765"/>
                    </a:cubicBezTo>
                    <a:cubicBezTo>
                      <a:pt x="967" y="5548"/>
                      <a:pt x="1773" y="7332"/>
                      <a:pt x="2901" y="8322"/>
                    </a:cubicBezTo>
                    <a:cubicBezTo>
                      <a:pt x="2256" y="8322"/>
                      <a:pt x="1450" y="7926"/>
                      <a:pt x="967" y="7530"/>
                    </a:cubicBezTo>
                    <a:cubicBezTo>
                      <a:pt x="967" y="7530"/>
                      <a:pt x="967" y="7728"/>
                      <a:pt x="967" y="7728"/>
                    </a:cubicBezTo>
                    <a:cubicBezTo>
                      <a:pt x="967" y="10304"/>
                      <a:pt x="2417" y="12484"/>
                      <a:pt x="4513" y="13078"/>
                    </a:cubicBezTo>
                    <a:cubicBezTo>
                      <a:pt x="4029" y="13078"/>
                      <a:pt x="3707" y="13277"/>
                      <a:pt x="3223" y="13277"/>
                    </a:cubicBezTo>
                    <a:cubicBezTo>
                      <a:pt x="3062" y="13277"/>
                      <a:pt x="2740" y="13078"/>
                      <a:pt x="2417" y="13078"/>
                    </a:cubicBezTo>
                    <a:cubicBezTo>
                      <a:pt x="3062" y="15258"/>
                      <a:pt x="4674" y="16844"/>
                      <a:pt x="6608" y="16844"/>
                    </a:cubicBezTo>
                    <a:cubicBezTo>
                      <a:pt x="4997" y="18231"/>
                      <a:pt x="3223" y="19222"/>
                      <a:pt x="1128" y="19222"/>
                    </a:cubicBezTo>
                    <a:cubicBezTo>
                      <a:pt x="805" y="19222"/>
                      <a:pt x="322" y="19222"/>
                      <a:pt x="0" y="19023"/>
                    </a:cubicBezTo>
                    <a:cubicBezTo>
                      <a:pt x="1934" y="20609"/>
                      <a:pt x="4352" y="21600"/>
                      <a:pt x="6770" y="21600"/>
                    </a:cubicBezTo>
                    <a:cubicBezTo>
                      <a:pt x="14991" y="21600"/>
                      <a:pt x="19343" y="13277"/>
                      <a:pt x="19343" y="6143"/>
                    </a:cubicBezTo>
                    <a:cubicBezTo>
                      <a:pt x="19343" y="5944"/>
                      <a:pt x="19343" y="5548"/>
                      <a:pt x="19343" y="5350"/>
                    </a:cubicBezTo>
                    <a:cubicBezTo>
                      <a:pt x="20310" y="4557"/>
                      <a:pt x="20955" y="3566"/>
                      <a:pt x="21600" y="2576"/>
                    </a:cubicBezTo>
                    <a:close/>
                  </a:path>
                </a:pathLst>
              </a:custGeom>
              <a:solidFill>
                <a:srgbClr val="FEB947"/>
              </a:solidFill>
              <a:ln w="9525" cap="flat" cmpd="sng">
                <a:noFill/>
                <a:prstDash val="solid"/>
                <a:round/>
              </a:ln>
            </p:spPr>
            <p:txBody>
              <a:bodyPr rtlCol="0" anchor="ctr"/>
              <a:lstStyle/>
              <a:p>
                <a:pPr algn="ctr"/>
              </a:p>
            </p:txBody>
          </p:sp>
          <p:sp>
            <p:nvSpPr>
              <p:cNvPr id="1534" name="曲线"/>
              <p:cNvSpPr/>
              <p:nvPr/>
            </p:nvSpPr>
            <p:spPr>
              <a:xfrm>
                <a:off x="7534458" y="3493697"/>
                <a:ext cx="225342" cy="258643"/>
              </a:xfrm>
              <a:custGeom>
                <a:avLst/>
                <a:gdLst>
                  <a:gd name="T1" fmla="*/ 0 w 21600"/>
                  <a:gd name="T2" fmla="*/ 0 h 21600"/>
                  <a:gd name="T3" fmla="*/ 21600 w 21600"/>
                  <a:gd name="T4" fmla="*/ 21600 h 21600"/>
                </a:gdLst>
                <a:ahLst/>
                <a:cxnLst/>
                <a:rect l="T1" t="T2" r="T3" b="T4"/>
                <a:pathLst>
                  <a:path w="21600" h="21600">
                    <a:moveTo>
                      <a:pt x="9475" y="11556"/>
                    </a:moveTo>
                    <a:lnTo>
                      <a:pt x="12124" y="11556"/>
                    </a:lnTo>
                    <a:lnTo>
                      <a:pt x="12124" y="5831"/>
                    </a:lnTo>
                    <a:lnTo>
                      <a:pt x="16098" y="5831"/>
                    </a:lnTo>
                    <a:lnTo>
                      <a:pt x="10800" y="0"/>
                    </a:lnTo>
                    <a:lnTo>
                      <a:pt x="5298" y="5831"/>
                    </a:lnTo>
                    <a:lnTo>
                      <a:pt x="9475" y="5831"/>
                    </a:lnTo>
                    <a:lnTo>
                      <a:pt x="9475" y="11556"/>
                    </a:lnTo>
                    <a:close/>
                    <a:moveTo>
                      <a:pt x="13449" y="8316"/>
                    </a:moveTo>
                    <a:lnTo>
                      <a:pt x="13449" y="10476"/>
                    </a:lnTo>
                    <a:lnTo>
                      <a:pt x="19562" y="12959"/>
                    </a:lnTo>
                    <a:lnTo>
                      <a:pt x="10800" y="16416"/>
                    </a:lnTo>
                    <a:lnTo>
                      <a:pt x="1833" y="12959"/>
                    </a:lnTo>
                    <a:lnTo>
                      <a:pt x="7947" y="10476"/>
                    </a:lnTo>
                    <a:lnTo>
                      <a:pt x="7947" y="8316"/>
                    </a:lnTo>
                    <a:lnTo>
                      <a:pt x="0" y="11556"/>
                    </a:lnTo>
                    <a:lnTo>
                      <a:pt x="0" y="17280"/>
                    </a:lnTo>
                    <a:lnTo>
                      <a:pt x="10800" y="21600"/>
                    </a:lnTo>
                    <a:lnTo>
                      <a:pt x="21600" y="17280"/>
                    </a:lnTo>
                    <a:lnTo>
                      <a:pt x="21600" y="11556"/>
                    </a:lnTo>
                    <a:lnTo>
                      <a:pt x="13449" y="8316"/>
                    </a:lnTo>
                    <a:close/>
                  </a:path>
                </a:pathLst>
              </a:custGeom>
              <a:solidFill>
                <a:srgbClr val="FEB947"/>
              </a:solidFill>
              <a:ln w="9525" cap="flat" cmpd="sng">
                <a:noFill/>
                <a:prstDash val="solid"/>
                <a:round/>
              </a:ln>
            </p:spPr>
            <p:txBody>
              <a:bodyPr rtlCol="0" anchor="ctr"/>
              <a:lstStyle/>
              <a:p>
                <a:pPr algn="ctr"/>
              </a:p>
            </p:txBody>
          </p:sp>
          <p:sp>
            <p:nvSpPr>
              <p:cNvPr id="1535" name="曲线"/>
              <p:cNvSpPr/>
              <p:nvPr/>
            </p:nvSpPr>
            <p:spPr>
              <a:xfrm>
                <a:off x="7523828" y="3773032"/>
                <a:ext cx="172195" cy="159064"/>
              </a:xfrm>
              <a:custGeom>
                <a:avLst/>
                <a:gdLst>
                  <a:gd name="T1" fmla="*/ 0 w 21600"/>
                  <a:gd name="T2" fmla="*/ 0 h 21600"/>
                  <a:gd name="T3" fmla="*/ 21600 w 21600"/>
                  <a:gd name="T4" fmla="*/ 21600 h 21600"/>
                </a:gdLst>
                <a:ahLst/>
                <a:cxnLst/>
                <a:rect l="T1" t="T2" r="T3" b="T4"/>
                <a:pathLst>
                  <a:path w="21600" h="21600">
                    <a:moveTo>
                      <a:pt x="8072" y="4608"/>
                    </a:moveTo>
                    <a:cubicBezTo>
                      <a:pt x="8072" y="6912"/>
                      <a:pt x="9600" y="8928"/>
                      <a:pt x="11563" y="8928"/>
                    </a:cubicBezTo>
                    <a:cubicBezTo>
                      <a:pt x="13309" y="8928"/>
                      <a:pt x="14836" y="6912"/>
                      <a:pt x="14836" y="4608"/>
                    </a:cubicBezTo>
                    <a:cubicBezTo>
                      <a:pt x="14836" y="2015"/>
                      <a:pt x="13309" y="0"/>
                      <a:pt x="11563" y="0"/>
                    </a:cubicBezTo>
                    <a:cubicBezTo>
                      <a:pt x="9600" y="0"/>
                      <a:pt x="8072" y="2015"/>
                      <a:pt x="8072" y="4608"/>
                    </a:cubicBezTo>
                    <a:close/>
                    <a:moveTo>
                      <a:pt x="0" y="4608"/>
                    </a:moveTo>
                    <a:cubicBezTo>
                      <a:pt x="0" y="6912"/>
                      <a:pt x="1527" y="8928"/>
                      <a:pt x="3490" y="8928"/>
                    </a:cubicBezTo>
                    <a:cubicBezTo>
                      <a:pt x="5236" y="8928"/>
                      <a:pt x="6763" y="6912"/>
                      <a:pt x="6763" y="4608"/>
                    </a:cubicBezTo>
                    <a:cubicBezTo>
                      <a:pt x="6763" y="2015"/>
                      <a:pt x="5236" y="0"/>
                      <a:pt x="3490" y="0"/>
                    </a:cubicBezTo>
                    <a:cubicBezTo>
                      <a:pt x="1527" y="0"/>
                      <a:pt x="0" y="2015"/>
                      <a:pt x="0" y="4608"/>
                    </a:cubicBezTo>
                    <a:close/>
                    <a:moveTo>
                      <a:pt x="16145" y="13535"/>
                    </a:moveTo>
                    <a:cubicBezTo>
                      <a:pt x="16145" y="10656"/>
                      <a:pt x="16145" y="10656"/>
                      <a:pt x="16145" y="10656"/>
                    </a:cubicBezTo>
                    <a:cubicBezTo>
                      <a:pt x="16145" y="9792"/>
                      <a:pt x="15709" y="8928"/>
                      <a:pt x="14836" y="8928"/>
                    </a:cubicBezTo>
                    <a:cubicBezTo>
                      <a:pt x="11563" y="8928"/>
                      <a:pt x="11563" y="8928"/>
                      <a:pt x="11563" y="8928"/>
                    </a:cubicBezTo>
                    <a:cubicBezTo>
                      <a:pt x="3490" y="8928"/>
                      <a:pt x="3490" y="8928"/>
                      <a:pt x="3490" y="8928"/>
                    </a:cubicBezTo>
                    <a:cubicBezTo>
                      <a:pt x="1309" y="8928"/>
                      <a:pt x="1309" y="8928"/>
                      <a:pt x="1309" y="8928"/>
                    </a:cubicBezTo>
                    <a:cubicBezTo>
                      <a:pt x="654" y="8928"/>
                      <a:pt x="0" y="9792"/>
                      <a:pt x="0" y="10656"/>
                    </a:cubicBezTo>
                    <a:cubicBezTo>
                      <a:pt x="0" y="19584"/>
                      <a:pt x="0" y="19584"/>
                      <a:pt x="0" y="19584"/>
                    </a:cubicBezTo>
                    <a:cubicBezTo>
                      <a:pt x="0" y="20735"/>
                      <a:pt x="654" y="21600"/>
                      <a:pt x="1309" y="21600"/>
                    </a:cubicBezTo>
                    <a:cubicBezTo>
                      <a:pt x="14836" y="21600"/>
                      <a:pt x="14836" y="21600"/>
                      <a:pt x="14836" y="21600"/>
                    </a:cubicBezTo>
                    <a:cubicBezTo>
                      <a:pt x="15709" y="21600"/>
                      <a:pt x="16145" y="20735"/>
                      <a:pt x="16145" y="19584"/>
                    </a:cubicBezTo>
                    <a:cubicBezTo>
                      <a:pt x="16145" y="16991"/>
                      <a:pt x="16145" y="16991"/>
                      <a:pt x="16145" y="16991"/>
                    </a:cubicBezTo>
                    <a:cubicBezTo>
                      <a:pt x="21600" y="21600"/>
                      <a:pt x="21600" y="21600"/>
                      <a:pt x="21600" y="21600"/>
                    </a:cubicBezTo>
                    <a:cubicBezTo>
                      <a:pt x="21600" y="8928"/>
                      <a:pt x="21600" y="8928"/>
                      <a:pt x="21600" y="8928"/>
                    </a:cubicBezTo>
                    <a:lnTo>
                      <a:pt x="16145" y="13535"/>
                    </a:lnTo>
                    <a:close/>
                    <a:moveTo>
                      <a:pt x="13527" y="17856"/>
                    </a:moveTo>
                    <a:cubicBezTo>
                      <a:pt x="2836" y="17856"/>
                      <a:pt x="2836" y="17856"/>
                      <a:pt x="2836" y="17856"/>
                    </a:cubicBezTo>
                    <a:cubicBezTo>
                      <a:pt x="2836" y="12671"/>
                      <a:pt x="2836" y="12671"/>
                      <a:pt x="2836" y="12671"/>
                    </a:cubicBezTo>
                    <a:cubicBezTo>
                      <a:pt x="13527" y="12671"/>
                      <a:pt x="13527" y="12671"/>
                      <a:pt x="13527" y="12671"/>
                    </a:cubicBezTo>
                    <a:lnTo>
                      <a:pt x="13527" y="17856"/>
                    </a:lnTo>
                    <a:close/>
                  </a:path>
                </a:pathLst>
              </a:custGeom>
              <a:solidFill>
                <a:srgbClr val="FEB947"/>
              </a:solidFill>
              <a:ln w="9525" cap="flat" cmpd="sng">
                <a:noFill/>
                <a:prstDash val="solid"/>
                <a:round/>
              </a:ln>
            </p:spPr>
            <p:txBody>
              <a:bodyPr rtlCol="0" anchor="ctr"/>
              <a:lstStyle/>
              <a:p>
                <a:pPr algn="ctr"/>
              </a:p>
            </p:txBody>
          </p:sp>
          <p:sp>
            <p:nvSpPr>
              <p:cNvPr id="1536" name="曲线"/>
              <p:cNvSpPr/>
              <p:nvPr/>
            </p:nvSpPr>
            <p:spPr>
              <a:xfrm>
                <a:off x="7483437" y="3257040"/>
                <a:ext cx="182824" cy="225018"/>
              </a:xfrm>
              <a:custGeom>
                <a:avLst/>
                <a:gdLst>
                  <a:gd name="T1" fmla="*/ 0 w 21600"/>
                  <a:gd name="T2" fmla="*/ 0 h 21600"/>
                  <a:gd name="T3" fmla="*/ 21600 w 21600"/>
                  <a:gd name="T4" fmla="*/ 21600 h 21600"/>
                </a:gdLst>
                <a:ahLst/>
                <a:cxnLst/>
                <a:rect l="T1" t="T2" r="T3" b="T4"/>
                <a:pathLst>
                  <a:path w="21600" h="21600">
                    <a:moveTo>
                      <a:pt x="10902" y="0"/>
                    </a:moveTo>
                    <a:cubicBezTo>
                      <a:pt x="4731" y="0"/>
                      <a:pt x="0" y="4890"/>
                      <a:pt x="0" y="10800"/>
                    </a:cubicBezTo>
                    <a:cubicBezTo>
                      <a:pt x="0" y="16709"/>
                      <a:pt x="4731" y="21600"/>
                      <a:pt x="10902" y="21600"/>
                    </a:cubicBezTo>
                    <a:cubicBezTo>
                      <a:pt x="16868" y="21600"/>
                      <a:pt x="21600" y="16709"/>
                      <a:pt x="21600" y="10800"/>
                    </a:cubicBezTo>
                    <a:cubicBezTo>
                      <a:pt x="21600" y="4890"/>
                      <a:pt x="16868" y="0"/>
                      <a:pt x="10902" y="0"/>
                    </a:cubicBezTo>
                    <a:close/>
                    <a:moveTo>
                      <a:pt x="17280" y="9169"/>
                    </a:moveTo>
                    <a:cubicBezTo>
                      <a:pt x="16457" y="13245"/>
                      <a:pt x="12548" y="16709"/>
                      <a:pt x="11314" y="17320"/>
                    </a:cubicBezTo>
                    <a:cubicBezTo>
                      <a:pt x="10079" y="18135"/>
                      <a:pt x="8845" y="17116"/>
                      <a:pt x="8434" y="16301"/>
                    </a:cubicBezTo>
                    <a:cubicBezTo>
                      <a:pt x="8022" y="15283"/>
                      <a:pt x="6788" y="10188"/>
                      <a:pt x="6377" y="9781"/>
                    </a:cubicBezTo>
                    <a:cubicBezTo>
                      <a:pt x="5965" y="9373"/>
                      <a:pt x="4937" y="10188"/>
                      <a:pt x="4937" y="10188"/>
                    </a:cubicBezTo>
                    <a:cubicBezTo>
                      <a:pt x="4319" y="9577"/>
                      <a:pt x="4319" y="9577"/>
                      <a:pt x="4319" y="9577"/>
                    </a:cubicBezTo>
                    <a:cubicBezTo>
                      <a:pt x="4319" y="9577"/>
                      <a:pt x="6582" y="6928"/>
                      <a:pt x="8228" y="6724"/>
                    </a:cubicBezTo>
                    <a:cubicBezTo>
                      <a:pt x="10079" y="6316"/>
                      <a:pt x="10079" y="9373"/>
                      <a:pt x="10491" y="11003"/>
                    </a:cubicBezTo>
                    <a:cubicBezTo>
                      <a:pt x="10902" y="12633"/>
                      <a:pt x="11108" y="13652"/>
                      <a:pt x="11520" y="13652"/>
                    </a:cubicBezTo>
                    <a:cubicBezTo>
                      <a:pt x="11931" y="13652"/>
                      <a:pt x="12548" y="12633"/>
                      <a:pt x="13165" y="11207"/>
                    </a:cubicBezTo>
                    <a:cubicBezTo>
                      <a:pt x="13988" y="9984"/>
                      <a:pt x="13165" y="8762"/>
                      <a:pt x="11725" y="9577"/>
                    </a:cubicBezTo>
                    <a:cubicBezTo>
                      <a:pt x="12342" y="6113"/>
                      <a:pt x="17897" y="5298"/>
                      <a:pt x="17280" y="9169"/>
                    </a:cubicBezTo>
                    <a:close/>
                  </a:path>
                </a:pathLst>
              </a:custGeom>
              <a:solidFill>
                <a:srgbClr val="FEB947"/>
              </a:solidFill>
              <a:ln w="9525" cap="flat" cmpd="sng">
                <a:noFill/>
                <a:prstDash val="solid"/>
                <a:round/>
              </a:ln>
            </p:spPr>
            <p:txBody>
              <a:bodyPr rtlCol="0" anchor="ctr"/>
              <a:lstStyle/>
              <a:p>
                <a:pPr algn="ctr"/>
              </a:p>
            </p:txBody>
          </p:sp>
          <p:sp>
            <p:nvSpPr>
              <p:cNvPr id="1537" name="曲线"/>
              <p:cNvSpPr/>
              <p:nvPr/>
            </p:nvSpPr>
            <p:spPr>
              <a:xfrm>
                <a:off x="7426039" y="3059178"/>
                <a:ext cx="177509" cy="183636"/>
              </a:xfrm>
              <a:custGeom>
                <a:avLst/>
                <a:gdLst>
                  <a:gd name="T1" fmla="*/ 0 w 21600"/>
                  <a:gd name="T2" fmla="*/ 0 h 21600"/>
                  <a:gd name="T3" fmla="*/ 21600 w 21600"/>
                  <a:gd name="T4" fmla="*/ 21600 h 21600"/>
                </a:gdLst>
                <a:ahLst/>
                <a:cxnLst/>
                <a:rect l="T1" t="T2" r="T3" b="T4"/>
                <a:pathLst>
                  <a:path w="21600" h="21600">
                    <a:moveTo>
                      <a:pt x="17788" y="20358"/>
                    </a:moveTo>
                    <a:cubicBezTo>
                      <a:pt x="17576" y="20358"/>
                      <a:pt x="17152" y="20358"/>
                      <a:pt x="17152" y="20110"/>
                    </a:cubicBezTo>
                    <a:cubicBezTo>
                      <a:pt x="16729" y="19613"/>
                      <a:pt x="16729" y="18868"/>
                      <a:pt x="17152" y="18372"/>
                    </a:cubicBezTo>
                    <a:cubicBezTo>
                      <a:pt x="18847" y="16386"/>
                      <a:pt x="19694" y="13655"/>
                      <a:pt x="19694" y="10924"/>
                    </a:cubicBezTo>
                    <a:cubicBezTo>
                      <a:pt x="19694" y="7944"/>
                      <a:pt x="18847" y="5213"/>
                      <a:pt x="17152" y="3227"/>
                    </a:cubicBezTo>
                    <a:cubicBezTo>
                      <a:pt x="16729" y="2731"/>
                      <a:pt x="16729" y="1986"/>
                      <a:pt x="17152" y="1489"/>
                    </a:cubicBezTo>
                    <a:cubicBezTo>
                      <a:pt x="17364" y="993"/>
                      <a:pt x="18000" y="993"/>
                      <a:pt x="18423" y="1489"/>
                    </a:cubicBezTo>
                    <a:cubicBezTo>
                      <a:pt x="20541" y="3972"/>
                      <a:pt x="21600" y="7199"/>
                      <a:pt x="21600" y="10924"/>
                    </a:cubicBezTo>
                    <a:cubicBezTo>
                      <a:pt x="21600" y="14400"/>
                      <a:pt x="20541" y="17627"/>
                      <a:pt x="18423" y="20110"/>
                    </a:cubicBezTo>
                    <a:cubicBezTo>
                      <a:pt x="18211" y="20358"/>
                      <a:pt x="18000" y="20358"/>
                      <a:pt x="17788" y="20358"/>
                    </a:cubicBezTo>
                    <a:close/>
                    <a:moveTo>
                      <a:pt x="14400" y="18372"/>
                    </a:moveTo>
                    <a:cubicBezTo>
                      <a:pt x="14188" y="18372"/>
                      <a:pt x="13764" y="18124"/>
                      <a:pt x="13764" y="17875"/>
                    </a:cubicBezTo>
                    <a:cubicBezTo>
                      <a:pt x="13341" y="17379"/>
                      <a:pt x="13341" y="16882"/>
                      <a:pt x="13764" y="16386"/>
                    </a:cubicBezTo>
                    <a:cubicBezTo>
                      <a:pt x="16305" y="13406"/>
                      <a:pt x="16305" y="8193"/>
                      <a:pt x="13764" y="5213"/>
                    </a:cubicBezTo>
                    <a:cubicBezTo>
                      <a:pt x="13341" y="4717"/>
                      <a:pt x="13341" y="4220"/>
                      <a:pt x="13764" y="3724"/>
                    </a:cubicBezTo>
                    <a:cubicBezTo>
                      <a:pt x="13976" y="3227"/>
                      <a:pt x="14611" y="3227"/>
                      <a:pt x="15035" y="3724"/>
                    </a:cubicBezTo>
                    <a:cubicBezTo>
                      <a:pt x="16729" y="5462"/>
                      <a:pt x="17576" y="8193"/>
                      <a:pt x="17576" y="10924"/>
                    </a:cubicBezTo>
                    <a:cubicBezTo>
                      <a:pt x="17576" y="13406"/>
                      <a:pt x="16729" y="16137"/>
                      <a:pt x="15035" y="17875"/>
                    </a:cubicBezTo>
                    <a:cubicBezTo>
                      <a:pt x="14823" y="18124"/>
                      <a:pt x="14611" y="18372"/>
                      <a:pt x="14400" y="18372"/>
                    </a:cubicBezTo>
                    <a:close/>
                    <a:moveTo>
                      <a:pt x="11011" y="16137"/>
                    </a:moveTo>
                    <a:cubicBezTo>
                      <a:pt x="10800" y="16137"/>
                      <a:pt x="10376" y="16137"/>
                      <a:pt x="10376" y="15889"/>
                    </a:cubicBezTo>
                    <a:cubicBezTo>
                      <a:pt x="9952" y="15393"/>
                      <a:pt x="9952" y="14648"/>
                      <a:pt x="10376" y="14151"/>
                    </a:cubicBezTo>
                    <a:cubicBezTo>
                      <a:pt x="11858" y="12413"/>
                      <a:pt x="11858" y="9186"/>
                      <a:pt x="10376" y="7448"/>
                    </a:cubicBezTo>
                    <a:cubicBezTo>
                      <a:pt x="9952" y="6951"/>
                      <a:pt x="9952" y="6206"/>
                      <a:pt x="10376" y="5710"/>
                    </a:cubicBezTo>
                    <a:cubicBezTo>
                      <a:pt x="10588" y="5462"/>
                      <a:pt x="11223" y="5462"/>
                      <a:pt x="11647" y="5710"/>
                    </a:cubicBezTo>
                    <a:cubicBezTo>
                      <a:pt x="13976" y="8441"/>
                      <a:pt x="13976" y="13158"/>
                      <a:pt x="11647" y="15889"/>
                    </a:cubicBezTo>
                    <a:cubicBezTo>
                      <a:pt x="11435" y="16137"/>
                      <a:pt x="11223" y="16137"/>
                      <a:pt x="11011" y="16137"/>
                    </a:cubicBezTo>
                    <a:close/>
                    <a:moveTo>
                      <a:pt x="8047" y="744"/>
                    </a:moveTo>
                    <a:cubicBezTo>
                      <a:pt x="8470" y="0"/>
                      <a:pt x="8894" y="248"/>
                      <a:pt x="8894" y="1241"/>
                    </a:cubicBezTo>
                    <a:cubicBezTo>
                      <a:pt x="8894" y="20358"/>
                      <a:pt x="8894" y="20358"/>
                      <a:pt x="8894" y="20358"/>
                    </a:cubicBezTo>
                    <a:cubicBezTo>
                      <a:pt x="8894" y="21351"/>
                      <a:pt x="8470" y="21600"/>
                      <a:pt x="8047" y="20855"/>
                    </a:cubicBezTo>
                    <a:cubicBezTo>
                      <a:pt x="3176" y="15393"/>
                      <a:pt x="3176" y="15393"/>
                      <a:pt x="3176" y="15393"/>
                    </a:cubicBezTo>
                    <a:cubicBezTo>
                      <a:pt x="0" y="15393"/>
                      <a:pt x="0" y="15393"/>
                      <a:pt x="0" y="15393"/>
                    </a:cubicBezTo>
                    <a:cubicBezTo>
                      <a:pt x="0" y="6206"/>
                      <a:pt x="0" y="6206"/>
                      <a:pt x="0" y="6206"/>
                    </a:cubicBezTo>
                    <a:cubicBezTo>
                      <a:pt x="3176" y="6206"/>
                      <a:pt x="3176" y="6206"/>
                      <a:pt x="3176" y="6206"/>
                    </a:cubicBezTo>
                    <a:lnTo>
                      <a:pt x="8047" y="744"/>
                    </a:lnTo>
                    <a:close/>
                  </a:path>
                </a:pathLst>
              </a:custGeom>
              <a:solidFill>
                <a:srgbClr val="FEB947"/>
              </a:solidFill>
              <a:ln w="9525" cap="flat" cmpd="sng">
                <a:noFill/>
                <a:prstDash val="solid"/>
                <a:round/>
              </a:ln>
            </p:spPr>
            <p:txBody>
              <a:bodyPr rtlCol="0" anchor="ctr"/>
              <a:lstStyle/>
              <a:p>
                <a:pPr algn="ctr"/>
              </a:p>
            </p:txBody>
          </p:sp>
          <p:sp>
            <p:nvSpPr>
              <p:cNvPr id="1538" name="曲线"/>
              <p:cNvSpPr/>
              <p:nvPr/>
            </p:nvSpPr>
            <p:spPr>
              <a:xfrm>
                <a:off x="7274038" y="2823812"/>
                <a:ext cx="200894" cy="215966"/>
              </a:xfrm>
              <a:custGeom>
                <a:avLst/>
                <a:gdLst>
                  <a:gd name="T1" fmla="*/ 0 w 21600"/>
                  <a:gd name="T2" fmla="*/ 0 h 21600"/>
                  <a:gd name="T3" fmla="*/ 21600 w 21600"/>
                  <a:gd name="T4" fmla="*/ 21600 h 21600"/>
                </a:gdLst>
                <a:ahLst/>
                <a:cxnLst/>
                <a:rect l="T1" t="T2" r="T3" b="T4"/>
                <a:pathLst>
                  <a:path w="21600" h="21600">
                    <a:moveTo>
                      <a:pt x="14171" y="2974"/>
                    </a:moveTo>
                    <a:lnTo>
                      <a:pt x="7428" y="0"/>
                    </a:lnTo>
                    <a:lnTo>
                      <a:pt x="0" y="2974"/>
                    </a:lnTo>
                    <a:lnTo>
                      <a:pt x="0" y="21600"/>
                    </a:lnTo>
                    <a:lnTo>
                      <a:pt x="7428" y="18366"/>
                    </a:lnTo>
                    <a:lnTo>
                      <a:pt x="14171" y="21600"/>
                    </a:lnTo>
                    <a:lnTo>
                      <a:pt x="21600" y="18366"/>
                    </a:lnTo>
                    <a:lnTo>
                      <a:pt x="21600" y="0"/>
                    </a:lnTo>
                    <a:lnTo>
                      <a:pt x="14171" y="2974"/>
                    </a:lnTo>
                    <a:close/>
                    <a:moveTo>
                      <a:pt x="7999" y="1940"/>
                    </a:moveTo>
                    <a:lnTo>
                      <a:pt x="13600" y="4526"/>
                    </a:lnTo>
                    <a:lnTo>
                      <a:pt x="13600" y="19659"/>
                    </a:lnTo>
                    <a:lnTo>
                      <a:pt x="7999" y="17202"/>
                    </a:lnTo>
                    <a:lnTo>
                      <a:pt x="7999" y="1940"/>
                    </a:lnTo>
                    <a:close/>
                    <a:moveTo>
                      <a:pt x="1257" y="4009"/>
                    </a:moveTo>
                    <a:lnTo>
                      <a:pt x="6628" y="1940"/>
                    </a:lnTo>
                    <a:lnTo>
                      <a:pt x="6628" y="17202"/>
                    </a:lnTo>
                    <a:lnTo>
                      <a:pt x="1257" y="19530"/>
                    </a:lnTo>
                    <a:lnTo>
                      <a:pt x="1257" y="4009"/>
                    </a:lnTo>
                    <a:close/>
                    <a:moveTo>
                      <a:pt x="20342" y="17331"/>
                    </a:moveTo>
                    <a:lnTo>
                      <a:pt x="14857" y="19659"/>
                    </a:lnTo>
                    <a:lnTo>
                      <a:pt x="14857" y="4526"/>
                    </a:lnTo>
                    <a:lnTo>
                      <a:pt x="20342" y="2198"/>
                    </a:lnTo>
                    <a:lnTo>
                      <a:pt x="20342" y="17331"/>
                    </a:lnTo>
                    <a:close/>
                  </a:path>
                </a:pathLst>
              </a:custGeom>
              <a:solidFill>
                <a:srgbClr val="FEB947"/>
              </a:solidFill>
              <a:ln w="9525" cap="flat" cmpd="sng">
                <a:noFill/>
                <a:prstDash val="solid"/>
                <a:round/>
              </a:ln>
            </p:spPr>
            <p:txBody>
              <a:bodyPr rtlCol="0" anchor="ctr"/>
              <a:lstStyle/>
              <a:p>
                <a:pPr algn="ctr"/>
              </a:p>
            </p:txBody>
          </p:sp>
          <p:sp>
            <p:nvSpPr>
              <p:cNvPr id="1539" name="曲线"/>
              <p:cNvSpPr/>
              <p:nvPr/>
            </p:nvSpPr>
            <p:spPr>
              <a:xfrm>
                <a:off x="7323997" y="2016847"/>
                <a:ext cx="220027" cy="270281"/>
              </a:xfrm>
              <a:custGeom>
                <a:avLst/>
                <a:gdLst>
                  <a:gd name="T1" fmla="*/ 0 w 21600"/>
                  <a:gd name="T2" fmla="*/ 0 h 21600"/>
                  <a:gd name="T3" fmla="*/ 21600 w 21600"/>
                  <a:gd name="T4" fmla="*/ 21600 h 21600"/>
                </a:gdLst>
                <a:ahLst/>
                <a:cxnLst/>
                <a:rect l="T1" t="T2" r="T3" b="T4"/>
                <a:pathLst>
                  <a:path w="21600" h="21600">
                    <a:moveTo>
                      <a:pt x="10714" y="0"/>
                    </a:moveTo>
                    <a:cubicBezTo>
                      <a:pt x="4762" y="0"/>
                      <a:pt x="0" y="4893"/>
                      <a:pt x="0" y="10799"/>
                    </a:cubicBezTo>
                    <a:cubicBezTo>
                      <a:pt x="0" y="16706"/>
                      <a:pt x="4762" y="21600"/>
                      <a:pt x="10714" y="21600"/>
                    </a:cubicBezTo>
                    <a:cubicBezTo>
                      <a:pt x="16837" y="21600"/>
                      <a:pt x="21600" y="16706"/>
                      <a:pt x="21600" y="10799"/>
                    </a:cubicBezTo>
                    <a:cubicBezTo>
                      <a:pt x="21600" y="4893"/>
                      <a:pt x="16837" y="0"/>
                      <a:pt x="10714" y="0"/>
                    </a:cubicBezTo>
                    <a:close/>
                    <a:moveTo>
                      <a:pt x="8844" y="17549"/>
                    </a:moveTo>
                    <a:cubicBezTo>
                      <a:pt x="4251" y="11643"/>
                      <a:pt x="4251" y="11643"/>
                      <a:pt x="4251" y="11643"/>
                    </a:cubicBezTo>
                    <a:cubicBezTo>
                      <a:pt x="6292" y="9618"/>
                      <a:pt x="6292" y="9618"/>
                      <a:pt x="6292" y="9618"/>
                    </a:cubicBezTo>
                    <a:cubicBezTo>
                      <a:pt x="8844" y="12824"/>
                      <a:pt x="8844" y="12824"/>
                      <a:pt x="8844" y="12824"/>
                    </a:cubicBezTo>
                    <a:cubicBezTo>
                      <a:pt x="16667" y="6412"/>
                      <a:pt x="16667" y="6412"/>
                      <a:pt x="16667" y="6412"/>
                    </a:cubicBezTo>
                    <a:cubicBezTo>
                      <a:pt x="17518" y="7425"/>
                      <a:pt x="17518" y="7425"/>
                      <a:pt x="17518" y="7425"/>
                    </a:cubicBezTo>
                    <a:lnTo>
                      <a:pt x="8844" y="17549"/>
                    </a:lnTo>
                    <a:close/>
                  </a:path>
                </a:pathLst>
              </a:custGeom>
              <a:solidFill>
                <a:srgbClr val="FEB947"/>
              </a:solidFill>
              <a:ln w="9525" cap="flat" cmpd="sng">
                <a:noFill/>
                <a:prstDash val="solid"/>
                <a:round/>
              </a:ln>
            </p:spPr>
            <p:txBody>
              <a:bodyPr rtlCol="0" anchor="ctr"/>
              <a:lstStyle/>
              <a:p>
                <a:pPr algn="ctr"/>
              </a:p>
            </p:txBody>
          </p:sp>
          <p:sp>
            <p:nvSpPr>
              <p:cNvPr id="1540" name="曲线"/>
              <p:cNvSpPr/>
              <p:nvPr/>
            </p:nvSpPr>
            <p:spPr>
              <a:xfrm>
                <a:off x="7964944" y="3910112"/>
                <a:ext cx="166880" cy="203034"/>
              </a:xfrm>
              <a:custGeom>
                <a:avLst/>
                <a:gdLst>
                  <a:gd name="T1" fmla="*/ 0 w 21600"/>
                  <a:gd name="T2" fmla="*/ 0 h 21600"/>
                  <a:gd name="T3" fmla="*/ 21600 w 21600"/>
                  <a:gd name="T4" fmla="*/ 21600 h 21600"/>
                </a:gdLst>
                <a:ahLst/>
                <a:cxnLst/>
                <a:rect l="T1" t="T2" r="T3" b="T4"/>
                <a:pathLst>
                  <a:path w="21600" h="21600">
                    <a:moveTo>
                      <a:pt x="0" y="10180"/>
                    </a:moveTo>
                    <a:lnTo>
                      <a:pt x="0" y="3164"/>
                    </a:lnTo>
                    <a:lnTo>
                      <a:pt x="8805" y="1788"/>
                    </a:lnTo>
                    <a:lnTo>
                      <a:pt x="8805" y="10180"/>
                    </a:lnTo>
                    <a:lnTo>
                      <a:pt x="0" y="10180"/>
                    </a:lnTo>
                    <a:close/>
                    <a:moveTo>
                      <a:pt x="10043" y="1650"/>
                    </a:moveTo>
                    <a:lnTo>
                      <a:pt x="21600" y="0"/>
                    </a:lnTo>
                    <a:lnTo>
                      <a:pt x="21600" y="10180"/>
                    </a:lnTo>
                    <a:lnTo>
                      <a:pt x="10043" y="10180"/>
                    </a:lnTo>
                    <a:lnTo>
                      <a:pt x="10043" y="1650"/>
                    </a:lnTo>
                    <a:close/>
                    <a:moveTo>
                      <a:pt x="21600" y="11556"/>
                    </a:moveTo>
                    <a:lnTo>
                      <a:pt x="21600" y="21600"/>
                    </a:lnTo>
                    <a:lnTo>
                      <a:pt x="10043" y="20086"/>
                    </a:lnTo>
                    <a:lnTo>
                      <a:pt x="10043" y="11556"/>
                    </a:lnTo>
                    <a:lnTo>
                      <a:pt x="21600" y="11556"/>
                    </a:lnTo>
                    <a:close/>
                    <a:moveTo>
                      <a:pt x="8805" y="19811"/>
                    </a:moveTo>
                    <a:lnTo>
                      <a:pt x="0" y="18710"/>
                    </a:lnTo>
                    <a:lnTo>
                      <a:pt x="0" y="11556"/>
                    </a:lnTo>
                    <a:lnTo>
                      <a:pt x="8805" y="11556"/>
                    </a:lnTo>
                    <a:lnTo>
                      <a:pt x="8805" y="19811"/>
                    </a:lnTo>
                    <a:close/>
                  </a:path>
                </a:pathLst>
              </a:custGeom>
              <a:solidFill>
                <a:srgbClr val="FEB947"/>
              </a:solidFill>
              <a:ln w="9525" cap="flat" cmpd="sng">
                <a:noFill/>
                <a:prstDash val="solid"/>
                <a:round/>
              </a:ln>
            </p:spPr>
            <p:txBody>
              <a:bodyPr rtlCol="0" anchor="ctr"/>
              <a:lstStyle/>
              <a:p>
                <a:pPr algn="ctr"/>
              </a:p>
            </p:txBody>
          </p:sp>
          <p:sp>
            <p:nvSpPr>
              <p:cNvPr id="1541" name="曲线"/>
              <p:cNvSpPr/>
              <p:nvPr/>
            </p:nvSpPr>
            <p:spPr>
              <a:xfrm>
                <a:off x="7782120" y="3866143"/>
                <a:ext cx="147747" cy="179756"/>
              </a:xfrm>
              <a:custGeom>
                <a:avLst/>
                <a:gdLst>
                  <a:gd name="T1" fmla="*/ 0 w 21600"/>
                  <a:gd name="T2" fmla="*/ 0 h 21600"/>
                  <a:gd name="T3" fmla="*/ 21600 w 21600"/>
                  <a:gd name="T4" fmla="*/ 21600 h 21600"/>
                </a:gdLst>
                <a:ahLst/>
                <a:cxnLst/>
                <a:rect l="T1" t="T2" r="T3" b="T4"/>
                <a:pathLst>
                  <a:path w="21600" h="21600">
                    <a:moveTo>
                      <a:pt x="2795" y="10672"/>
                    </a:moveTo>
                    <a:cubicBezTo>
                      <a:pt x="2795" y="13976"/>
                      <a:pt x="4574" y="16517"/>
                      <a:pt x="7369" y="17788"/>
                    </a:cubicBezTo>
                    <a:cubicBezTo>
                      <a:pt x="3557" y="7623"/>
                      <a:pt x="3557" y="7623"/>
                      <a:pt x="3557" y="7623"/>
                    </a:cubicBezTo>
                    <a:cubicBezTo>
                      <a:pt x="3049" y="8639"/>
                      <a:pt x="2795" y="9656"/>
                      <a:pt x="2795" y="10672"/>
                    </a:cubicBezTo>
                    <a:close/>
                    <a:moveTo>
                      <a:pt x="16263" y="10418"/>
                    </a:moveTo>
                    <a:cubicBezTo>
                      <a:pt x="16263" y="9402"/>
                      <a:pt x="16009" y="8639"/>
                      <a:pt x="15755" y="8131"/>
                    </a:cubicBezTo>
                    <a:cubicBezTo>
                      <a:pt x="15247" y="7623"/>
                      <a:pt x="14992" y="7115"/>
                      <a:pt x="14992" y="6352"/>
                    </a:cubicBezTo>
                    <a:cubicBezTo>
                      <a:pt x="14992" y="5590"/>
                      <a:pt x="15501" y="5082"/>
                      <a:pt x="16263" y="5082"/>
                    </a:cubicBezTo>
                    <a:cubicBezTo>
                      <a:pt x="16263" y="5082"/>
                      <a:pt x="16263" y="5082"/>
                      <a:pt x="16263" y="5082"/>
                    </a:cubicBezTo>
                    <a:cubicBezTo>
                      <a:pt x="14992" y="3811"/>
                      <a:pt x="12960" y="2795"/>
                      <a:pt x="10927" y="2795"/>
                    </a:cubicBezTo>
                    <a:cubicBezTo>
                      <a:pt x="8131" y="2795"/>
                      <a:pt x="5590" y="4320"/>
                      <a:pt x="4065" y="6352"/>
                    </a:cubicBezTo>
                    <a:cubicBezTo>
                      <a:pt x="4320" y="6352"/>
                      <a:pt x="4574" y="6352"/>
                      <a:pt x="4574" y="6352"/>
                    </a:cubicBezTo>
                    <a:cubicBezTo>
                      <a:pt x="5590" y="6352"/>
                      <a:pt x="6861" y="6352"/>
                      <a:pt x="6861" y="6352"/>
                    </a:cubicBezTo>
                    <a:cubicBezTo>
                      <a:pt x="7369" y="6352"/>
                      <a:pt x="7369" y="6861"/>
                      <a:pt x="6861" y="7115"/>
                    </a:cubicBezTo>
                    <a:cubicBezTo>
                      <a:pt x="6861" y="7115"/>
                      <a:pt x="6352" y="7115"/>
                      <a:pt x="5844" y="7115"/>
                    </a:cubicBezTo>
                    <a:cubicBezTo>
                      <a:pt x="8894" y="15501"/>
                      <a:pt x="8894" y="15501"/>
                      <a:pt x="8894" y="15501"/>
                    </a:cubicBezTo>
                    <a:cubicBezTo>
                      <a:pt x="10672" y="10418"/>
                      <a:pt x="10672" y="10418"/>
                      <a:pt x="10672" y="10418"/>
                    </a:cubicBezTo>
                    <a:cubicBezTo>
                      <a:pt x="9402" y="7115"/>
                      <a:pt x="9402" y="7115"/>
                      <a:pt x="9402" y="7115"/>
                    </a:cubicBezTo>
                    <a:cubicBezTo>
                      <a:pt x="8894" y="7115"/>
                      <a:pt x="8640" y="7115"/>
                      <a:pt x="8640" y="7115"/>
                    </a:cubicBezTo>
                    <a:cubicBezTo>
                      <a:pt x="8131" y="6861"/>
                      <a:pt x="8131" y="6352"/>
                      <a:pt x="8640" y="6352"/>
                    </a:cubicBezTo>
                    <a:cubicBezTo>
                      <a:pt x="8640" y="6352"/>
                      <a:pt x="9910" y="6352"/>
                      <a:pt x="10672" y="6352"/>
                    </a:cubicBezTo>
                    <a:cubicBezTo>
                      <a:pt x="11689" y="6352"/>
                      <a:pt x="12960" y="6352"/>
                      <a:pt x="12960" y="6352"/>
                    </a:cubicBezTo>
                    <a:cubicBezTo>
                      <a:pt x="13214" y="6352"/>
                      <a:pt x="13468" y="6861"/>
                      <a:pt x="12960" y="7115"/>
                    </a:cubicBezTo>
                    <a:cubicBezTo>
                      <a:pt x="12960" y="7115"/>
                      <a:pt x="12451" y="7115"/>
                      <a:pt x="11943" y="7115"/>
                    </a:cubicBezTo>
                    <a:cubicBezTo>
                      <a:pt x="14992" y="15501"/>
                      <a:pt x="14992" y="15501"/>
                      <a:pt x="14992" y="15501"/>
                    </a:cubicBezTo>
                    <a:cubicBezTo>
                      <a:pt x="15755" y="12960"/>
                      <a:pt x="15755" y="12960"/>
                      <a:pt x="15755" y="12960"/>
                    </a:cubicBezTo>
                    <a:cubicBezTo>
                      <a:pt x="16009" y="11943"/>
                      <a:pt x="16263" y="10927"/>
                      <a:pt x="16263" y="10418"/>
                    </a:cubicBezTo>
                    <a:close/>
                    <a:moveTo>
                      <a:pt x="10927" y="11435"/>
                    </a:moveTo>
                    <a:cubicBezTo>
                      <a:pt x="8640" y="18296"/>
                      <a:pt x="8640" y="18296"/>
                      <a:pt x="8640" y="18296"/>
                    </a:cubicBezTo>
                    <a:cubicBezTo>
                      <a:pt x="9402" y="18550"/>
                      <a:pt x="10164" y="18550"/>
                      <a:pt x="10927" y="18550"/>
                    </a:cubicBezTo>
                    <a:cubicBezTo>
                      <a:pt x="11943" y="18550"/>
                      <a:pt x="12705" y="18550"/>
                      <a:pt x="13468" y="18296"/>
                    </a:cubicBezTo>
                    <a:cubicBezTo>
                      <a:pt x="13468" y="18042"/>
                      <a:pt x="13468" y="18042"/>
                      <a:pt x="13468" y="18042"/>
                    </a:cubicBezTo>
                    <a:lnTo>
                      <a:pt x="10927" y="11435"/>
                    </a:lnTo>
                    <a:close/>
                    <a:moveTo>
                      <a:pt x="18042" y="7115"/>
                    </a:moveTo>
                    <a:cubicBezTo>
                      <a:pt x="18042" y="7369"/>
                      <a:pt x="18042" y="7623"/>
                      <a:pt x="18042" y="7877"/>
                    </a:cubicBezTo>
                    <a:cubicBezTo>
                      <a:pt x="18042" y="8639"/>
                      <a:pt x="17788" y="9402"/>
                      <a:pt x="17534" y="10672"/>
                    </a:cubicBezTo>
                    <a:cubicBezTo>
                      <a:pt x="14992" y="17534"/>
                      <a:pt x="14992" y="17534"/>
                      <a:pt x="14992" y="17534"/>
                    </a:cubicBezTo>
                    <a:cubicBezTo>
                      <a:pt x="17279" y="16263"/>
                      <a:pt x="19058" y="13722"/>
                      <a:pt x="19058" y="10672"/>
                    </a:cubicBezTo>
                    <a:cubicBezTo>
                      <a:pt x="19058" y="9402"/>
                      <a:pt x="18550" y="8131"/>
                      <a:pt x="18042" y="7115"/>
                    </a:cubicBezTo>
                    <a:close/>
                    <a:moveTo>
                      <a:pt x="10927" y="0"/>
                    </a:moveTo>
                    <a:cubicBezTo>
                      <a:pt x="4828" y="0"/>
                      <a:pt x="0" y="4828"/>
                      <a:pt x="0" y="10672"/>
                    </a:cubicBezTo>
                    <a:cubicBezTo>
                      <a:pt x="0" y="16771"/>
                      <a:pt x="4828" y="21600"/>
                      <a:pt x="10927" y="21600"/>
                    </a:cubicBezTo>
                    <a:cubicBezTo>
                      <a:pt x="16771" y="21600"/>
                      <a:pt x="21600" y="16771"/>
                      <a:pt x="21600" y="10672"/>
                    </a:cubicBezTo>
                    <a:cubicBezTo>
                      <a:pt x="21600" y="4828"/>
                      <a:pt x="16771" y="0"/>
                      <a:pt x="10927" y="0"/>
                    </a:cubicBezTo>
                    <a:close/>
                    <a:moveTo>
                      <a:pt x="10927" y="20075"/>
                    </a:moveTo>
                    <a:cubicBezTo>
                      <a:pt x="5590" y="20075"/>
                      <a:pt x="1524" y="16009"/>
                      <a:pt x="1524" y="10672"/>
                    </a:cubicBezTo>
                    <a:cubicBezTo>
                      <a:pt x="1524" y="5590"/>
                      <a:pt x="5590" y="1270"/>
                      <a:pt x="10927" y="1270"/>
                    </a:cubicBezTo>
                    <a:cubicBezTo>
                      <a:pt x="16009" y="1270"/>
                      <a:pt x="20329" y="5590"/>
                      <a:pt x="20329" y="10672"/>
                    </a:cubicBezTo>
                    <a:cubicBezTo>
                      <a:pt x="20329" y="16009"/>
                      <a:pt x="16009" y="20075"/>
                      <a:pt x="10927" y="20075"/>
                    </a:cubicBezTo>
                    <a:close/>
                  </a:path>
                </a:pathLst>
              </a:custGeom>
              <a:solidFill>
                <a:srgbClr val="FEB947"/>
              </a:solidFill>
              <a:ln w="9525" cap="flat" cmpd="sng">
                <a:noFill/>
                <a:prstDash val="solid"/>
                <a:round/>
              </a:ln>
            </p:spPr>
            <p:txBody>
              <a:bodyPr rtlCol="0" anchor="ctr"/>
              <a:lstStyle/>
              <a:p>
                <a:pPr algn="ctr"/>
              </a:p>
            </p:txBody>
          </p:sp>
          <p:sp>
            <p:nvSpPr>
              <p:cNvPr id="1542" name="曲线"/>
              <p:cNvSpPr/>
              <p:nvPr/>
            </p:nvSpPr>
            <p:spPr>
              <a:xfrm>
                <a:off x="7964944" y="4195914"/>
                <a:ext cx="197705" cy="237950"/>
              </a:xfrm>
              <a:custGeom>
                <a:avLst/>
                <a:gdLst>
                  <a:gd name="T1" fmla="*/ 0 w 21600"/>
                  <a:gd name="T2" fmla="*/ 0 h 21600"/>
                  <a:gd name="T3" fmla="*/ 21600 w 21600"/>
                  <a:gd name="T4" fmla="*/ 21600 h 21600"/>
                </a:gdLst>
                <a:ahLst/>
                <a:cxnLst/>
                <a:rect l="T1" t="T2" r="T3" b="T4"/>
                <a:pathLst>
                  <a:path w="21600" h="21600">
                    <a:moveTo>
                      <a:pt x="20842" y="17203"/>
                    </a:moveTo>
                    <a:cubicBezTo>
                      <a:pt x="11368" y="8984"/>
                      <a:pt x="11368" y="8984"/>
                      <a:pt x="11368" y="8984"/>
                    </a:cubicBezTo>
                    <a:cubicBezTo>
                      <a:pt x="11747" y="8028"/>
                      <a:pt x="12126" y="7072"/>
                      <a:pt x="12126" y="6116"/>
                    </a:cubicBezTo>
                    <a:cubicBezTo>
                      <a:pt x="12126" y="2676"/>
                      <a:pt x="9284" y="0"/>
                      <a:pt x="6063" y="0"/>
                    </a:cubicBezTo>
                    <a:cubicBezTo>
                      <a:pt x="5494" y="0"/>
                      <a:pt x="4926" y="0"/>
                      <a:pt x="4357" y="191"/>
                    </a:cubicBezTo>
                    <a:cubicBezTo>
                      <a:pt x="7768" y="3822"/>
                      <a:pt x="7768" y="3822"/>
                      <a:pt x="7768" y="3822"/>
                    </a:cubicBezTo>
                    <a:cubicBezTo>
                      <a:pt x="8336" y="4205"/>
                      <a:pt x="8336" y="5161"/>
                      <a:pt x="7768" y="5734"/>
                    </a:cubicBezTo>
                    <a:cubicBezTo>
                      <a:pt x="5684" y="7837"/>
                      <a:pt x="5684" y="7837"/>
                      <a:pt x="5684" y="7837"/>
                    </a:cubicBezTo>
                    <a:cubicBezTo>
                      <a:pt x="5115" y="8410"/>
                      <a:pt x="4357" y="8410"/>
                      <a:pt x="3789" y="7837"/>
                    </a:cubicBezTo>
                    <a:cubicBezTo>
                      <a:pt x="189" y="4396"/>
                      <a:pt x="189" y="4396"/>
                      <a:pt x="189" y="4396"/>
                    </a:cubicBezTo>
                    <a:cubicBezTo>
                      <a:pt x="189" y="4778"/>
                      <a:pt x="0" y="5543"/>
                      <a:pt x="0" y="6116"/>
                    </a:cubicBezTo>
                    <a:cubicBezTo>
                      <a:pt x="0" y="9366"/>
                      <a:pt x="2652" y="12042"/>
                      <a:pt x="6063" y="12042"/>
                    </a:cubicBezTo>
                    <a:cubicBezTo>
                      <a:pt x="7010" y="12042"/>
                      <a:pt x="7957" y="11851"/>
                      <a:pt x="8905" y="11469"/>
                    </a:cubicBezTo>
                    <a:cubicBezTo>
                      <a:pt x="17052" y="21026"/>
                      <a:pt x="17052" y="21026"/>
                      <a:pt x="17052" y="21026"/>
                    </a:cubicBezTo>
                    <a:cubicBezTo>
                      <a:pt x="17621" y="21600"/>
                      <a:pt x="18378" y="21600"/>
                      <a:pt x="18947" y="21217"/>
                    </a:cubicBezTo>
                    <a:cubicBezTo>
                      <a:pt x="21031" y="19115"/>
                      <a:pt x="21031" y="19115"/>
                      <a:pt x="21031" y="19115"/>
                    </a:cubicBezTo>
                    <a:cubicBezTo>
                      <a:pt x="21600" y="18541"/>
                      <a:pt x="21410" y="17777"/>
                      <a:pt x="20842" y="17203"/>
                    </a:cubicBezTo>
                    <a:close/>
                  </a:path>
                </a:pathLst>
              </a:custGeom>
              <a:solidFill>
                <a:srgbClr val="FEB947"/>
              </a:solidFill>
              <a:ln w="9525" cap="flat" cmpd="sng">
                <a:noFill/>
                <a:prstDash val="solid"/>
                <a:round/>
              </a:ln>
            </p:spPr>
            <p:txBody>
              <a:bodyPr rtlCol="0" anchor="ctr"/>
              <a:lstStyle/>
              <a:p>
                <a:pPr algn="ctr"/>
              </a:p>
            </p:txBody>
          </p:sp>
          <p:sp>
            <p:nvSpPr>
              <p:cNvPr id="1543" name="曲线"/>
              <p:cNvSpPr/>
              <p:nvPr/>
            </p:nvSpPr>
            <p:spPr>
              <a:xfrm>
                <a:off x="7368640" y="3967014"/>
                <a:ext cx="194517" cy="363392"/>
              </a:xfrm>
              <a:custGeom>
                <a:avLst/>
                <a:gdLst>
                  <a:gd name="T1" fmla="*/ 0 w 21600"/>
                  <a:gd name="T2" fmla="*/ 0 h 21600"/>
                  <a:gd name="T3" fmla="*/ 21600 w 21600"/>
                  <a:gd name="T4" fmla="*/ 21600 h 21600"/>
                </a:gdLst>
                <a:ahLst/>
                <a:cxnLst/>
                <a:rect l="T1" t="T2" r="T3" b="T4"/>
                <a:pathLst>
                  <a:path w="21600" h="21600">
                    <a:moveTo>
                      <a:pt x="16199" y="376"/>
                    </a:moveTo>
                    <a:cubicBezTo>
                      <a:pt x="18514" y="0"/>
                      <a:pt x="20828" y="879"/>
                      <a:pt x="21407" y="2386"/>
                    </a:cubicBezTo>
                    <a:cubicBezTo>
                      <a:pt x="21600" y="3013"/>
                      <a:pt x="21600" y="3641"/>
                      <a:pt x="21214" y="4144"/>
                    </a:cubicBezTo>
                    <a:cubicBezTo>
                      <a:pt x="19864" y="5525"/>
                      <a:pt x="19864" y="5525"/>
                      <a:pt x="19864" y="5525"/>
                    </a:cubicBezTo>
                    <a:cubicBezTo>
                      <a:pt x="12535" y="2637"/>
                      <a:pt x="12535" y="2637"/>
                      <a:pt x="12535" y="2637"/>
                    </a:cubicBezTo>
                    <a:cubicBezTo>
                      <a:pt x="13885" y="1255"/>
                      <a:pt x="13885" y="1255"/>
                      <a:pt x="13885" y="1255"/>
                    </a:cubicBezTo>
                    <a:cubicBezTo>
                      <a:pt x="14464" y="879"/>
                      <a:pt x="15235" y="502"/>
                      <a:pt x="16199" y="376"/>
                    </a:cubicBezTo>
                    <a:close/>
                    <a:moveTo>
                      <a:pt x="0" y="16325"/>
                    </a:moveTo>
                    <a:cubicBezTo>
                      <a:pt x="192" y="21600"/>
                      <a:pt x="192" y="21600"/>
                      <a:pt x="192" y="21600"/>
                    </a:cubicBezTo>
                    <a:cubicBezTo>
                      <a:pt x="7328" y="19213"/>
                      <a:pt x="7328" y="19213"/>
                      <a:pt x="7328" y="19213"/>
                    </a:cubicBezTo>
                    <a:cubicBezTo>
                      <a:pt x="18900" y="6530"/>
                      <a:pt x="18900" y="6530"/>
                      <a:pt x="18900" y="6530"/>
                    </a:cubicBezTo>
                    <a:cubicBezTo>
                      <a:pt x="11571" y="3641"/>
                      <a:pt x="11571" y="3641"/>
                      <a:pt x="11571" y="3641"/>
                    </a:cubicBezTo>
                    <a:lnTo>
                      <a:pt x="0" y="16325"/>
                    </a:lnTo>
                    <a:close/>
                    <a:moveTo>
                      <a:pt x="14657" y="7158"/>
                    </a:moveTo>
                    <a:cubicBezTo>
                      <a:pt x="5785" y="16827"/>
                      <a:pt x="5785" y="16827"/>
                      <a:pt x="5785" y="16827"/>
                    </a:cubicBezTo>
                    <a:cubicBezTo>
                      <a:pt x="3857" y="16074"/>
                      <a:pt x="3857" y="16074"/>
                      <a:pt x="3857" y="16074"/>
                    </a:cubicBezTo>
                    <a:cubicBezTo>
                      <a:pt x="12728" y="6530"/>
                      <a:pt x="12728" y="6530"/>
                      <a:pt x="12728" y="6530"/>
                    </a:cubicBezTo>
                    <a:lnTo>
                      <a:pt x="14657" y="7158"/>
                    </a:lnTo>
                    <a:close/>
                  </a:path>
                </a:pathLst>
              </a:custGeom>
              <a:solidFill>
                <a:srgbClr val="FEB947"/>
              </a:solidFill>
              <a:ln w="9525" cap="flat" cmpd="sng">
                <a:noFill/>
                <a:prstDash val="solid"/>
                <a:round/>
              </a:ln>
            </p:spPr>
            <p:txBody>
              <a:bodyPr rtlCol="0" anchor="ctr"/>
              <a:lstStyle/>
              <a:p>
                <a:pPr algn="ctr"/>
              </a:p>
            </p:txBody>
          </p:sp>
          <p:sp>
            <p:nvSpPr>
              <p:cNvPr id="1544" name="曲线"/>
              <p:cNvSpPr/>
              <p:nvPr/>
            </p:nvSpPr>
            <p:spPr>
              <a:xfrm>
                <a:off x="7601421" y="3979946"/>
                <a:ext cx="165816" cy="230191"/>
              </a:xfrm>
              <a:custGeom>
                <a:avLst/>
                <a:gdLst>
                  <a:gd name="T1" fmla="*/ 0 w 21600"/>
                  <a:gd name="T2" fmla="*/ 0 h 21600"/>
                  <a:gd name="T3" fmla="*/ 21600 w 21600"/>
                  <a:gd name="T4" fmla="*/ 21600 h 21600"/>
                </a:gdLst>
                <a:ahLst/>
                <a:cxnLst/>
                <a:rect l="T1" t="T2" r="T3" b="T4"/>
                <a:pathLst>
                  <a:path w="21600" h="21600">
                    <a:moveTo>
                      <a:pt x="9094" y="12088"/>
                    </a:moveTo>
                    <a:cubicBezTo>
                      <a:pt x="7730" y="10700"/>
                      <a:pt x="7730" y="10700"/>
                      <a:pt x="7730" y="10700"/>
                    </a:cubicBezTo>
                    <a:cubicBezTo>
                      <a:pt x="2955" y="14862"/>
                      <a:pt x="2955" y="14862"/>
                      <a:pt x="2955" y="14862"/>
                    </a:cubicBezTo>
                    <a:cubicBezTo>
                      <a:pt x="7730" y="18825"/>
                      <a:pt x="7730" y="18825"/>
                      <a:pt x="7730" y="18825"/>
                    </a:cubicBezTo>
                    <a:cubicBezTo>
                      <a:pt x="9094" y="17438"/>
                      <a:pt x="9094" y="17438"/>
                      <a:pt x="9094" y="17438"/>
                    </a:cubicBezTo>
                    <a:cubicBezTo>
                      <a:pt x="6138" y="14862"/>
                      <a:pt x="6138" y="14862"/>
                      <a:pt x="6138" y="14862"/>
                    </a:cubicBezTo>
                    <a:lnTo>
                      <a:pt x="9094" y="12088"/>
                    </a:lnTo>
                    <a:close/>
                    <a:moveTo>
                      <a:pt x="12277" y="17438"/>
                    </a:moveTo>
                    <a:cubicBezTo>
                      <a:pt x="13869" y="18825"/>
                      <a:pt x="13869" y="18825"/>
                      <a:pt x="13869" y="18825"/>
                    </a:cubicBezTo>
                    <a:cubicBezTo>
                      <a:pt x="18416" y="14862"/>
                      <a:pt x="18416" y="14862"/>
                      <a:pt x="18416" y="14862"/>
                    </a:cubicBezTo>
                    <a:cubicBezTo>
                      <a:pt x="13869" y="10700"/>
                      <a:pt x="13869" y="10700"/>
                      <a:pt x="13869" y="10700"/>
                    </a:cubicBezTo>
                    <a:cubicBezTo>
                      <a:pt x="12277" y="12088"/>
                      <a:pt x="12277" y="12088"/>
                      <a:pt x="12277" y="12088"/>
                    </a:cubicBezTo>
                    <a:cubicBezTo>
                      <a:pt x="15461" y="14862"/>
                      <a:pt x="15461" y="14862"/>
                      <a:pt x="15461" y="14862"/>
                    </a:cubicBezTo>
                    <a:lnTo>
                      <a:pt x="12277" y="17438"/>
                    </a:lnTo>
                    <a:close/>
                    <a:moveTo>
                      <a:pt x="20235" y="4161"/>
                    </a:moveTo>
                    <a:cubicBezTo>
                      <a:pt x="16825" y="1188"/>
                      <a:pt x="16825" y="1188"/>
                      <a:pt x="16825" y="1188"/>
                    </a:cubicBezTo>
                    <a:cubicBezTo>
                      <a:pt x="15915" y="594"/>
                      <a:pt x="14551" y="0"/>
                      <a:pt x="13414" y="0"/>
                    </a:cubicBezTo>
                    <a:cubicBezTo>
                      <a:pt x="1818" y="0"/>
                      <a:pt x="1818" y="0"/>
                      <a:pt x="1818" y="0"/>
                    </a:cubicBezTo>
                    <a:cubicBezTo>
                      <a:pt x="682" y="0"/>
                      <a:pt x="0" y="792"/>
                      <a:pt x="0" y="1585"/>
                    </a:cubicBezTo>
                    <a:cubicBezTo>
                      <a:pt x="0" y="19816"/>
                      <a:pt x="0" y="19816"/>
                      <a:pt x="0" y="19816"/>
                    </a:cubicBezTo>
                    <a:cubicBezTo>
                      <a:pt x="0" y="20807"/>
                      <a:pt x="682" y="21600"/>
                      <a:pt x="1818" y="21600"/>
                    </a:cubicBezTo>
                    <a:cubicBezTo>
                      <a:pt x="19553" y="21600"/>
                      <a:pt x="19553" y="21600"/>
                      <a:pt x="19553" y="21600"/>
                    </a:cubicBezTo>
                    <a:cubicBezTo>
                      <a:pt x="20690" y="21600"/>
                      <a:pt x="21600" y="20807"/>
                      <a:pt x="21600" y="19816"/>
                    </a:cubicBezTo>
                    <a:cubicBezTo>
                      <a:pt x="21600" y="7133"/>
                      <a:pt x="21600" y="7133"/>
                      <a:pt x="21600" y="7133"/>
                    </a:cubicBezTo>
                    <a:cubicBezTo>
                      <a:pt x="21600" y="6143"/>
                      <a:pt x="20917" y="4755"/>
                      <a:pt x="20235" y="4161"/>
                    </a:cubicBezTo>
                    <a:close/>
                    <a:moveTo>
                      <a:pt x="19098" y="5152"/>
                    </a:moveTo>
                    <a:cubicBezTo>
                      <a:pt x="19098" y="5152"/>
                      <a:pt x="19326" y="5350"/>
                      <a:pt x="19326" y="5350"/>
                    </a:cubicBezTo>
                    <a:cubicBezTo>
                      <a:pt x="15461" y="5350"/>
                      <a:pt x="15461" y="5350"/>
                      <a:pt x="15461" y="5350"/>
                    </a:cubicBezTo>
                    <a:cubicBezTo>
                      <a:pt x="15461" y="1981"/>
                      <a:pt x="15461" y="1981"/>
                      <a:pt x="15461" y="1981"/>
                    </a:cubicBezTo>
                    <a:cubicBezTo>
                      <a:pt x="15461" y="1981"/>
                      <a:pt x="15461" y="1981"/>
                      <a:pt x="15688" y="2179"/>
                    </a:cubicBezTo>
                    <a:lnTo>
                      <a:pt x="19098" y="5152"/>
                    </a:lnTo>
                    <a:close/>
                    <a:moveTo>
                      <a:pt x="20008" y="19816"/>
                    </a:moveTo>
                    <a:cubicBezTo>
                      <a:pt x="20008" y="20014"/>
                      <a:pt x="19781" y="20212"/>
                      <a:pt x="19553" y="20212"/>
                    </a:cubicBezTo>
                    <a:cubicBezTo>
                      <a:pt x="1818" y="20212"/>
                      <a:pt x="1818" y="20212"/>
                      <a:pt x="1818" y="20212"/>
                    </a:cubicBezTo>
                    <a:cubicBezTo>
                      <a:pt x="1591" y="20212"/>
                      <a:pt x="1364" y="20014"/>
                      <a:pt x="1364" y="19816"/>
                    </a:cubicBezTo>
                    <a:cubicBezTo>
                      <a:pt x="1364" y="1585"/>
                      <a:pt x="1364" y="1585"/>
                      <a:pt x="1364" y="1585"/>
                    </a:cubicBezTo>
                    <a:cubicBezTo>
                      <a:pt x="1364" y="1387"/>
                      <a:pt x="1591" y="1387"/>
                      <a:pt x="1818" y="1387"/>
                    </a:cubicBezTo>
                    <a:cubicBezTo>
                      <a:pt x="13414" y="1387"/>
                      <a:pt x="13414" y="1387"/>
                      <a:pt x="13414" y="1387"/>
                    </a:cubicBezTo>
                    <a:cubicBezTo>
                      <a:pt x="13642" y="1387"/>
                      <a:pt x="13642" y="1387"/>
                      <a:pt x="13869" y="1387"/>
                    </a:cubicBezTo>
                    <a:cubicBezTo>
                      <a:pt x="13869" y="6737"/>
                      <a:pt x="13869" y="6737"/>
                      <a:pt x="13869" y="6737"/>
                    </a:cubicBezTo>
                    <a:cubicBezTo>
                      <a:pt x="20008" y="6737"/>
                      <a:pt x="20008" y="6737"/>
                      <a:pt x="20008" y="6737"/>
                    </a:cubicBezTo>
                    <a:cubicBezTo>
                      <a:pt x="20008" y="6737"/>
                      <a:pt x="20008" y="6935"/>
                      <a:pt x="20008" y="7133"/>
                    </a:cubicBezTo>
                    <a:lnTo>
                      <a:pt x="20008" y="19816"/>
                    </a:lnTo>
                    <a:close/>
                  </a:path>
                </a:pathLst>
              </a:custGeom>
              <a:solidFill>
                <a:srgbClr val="FEB947"/>
              </a:solidFill>
              <a:ln w="9525" cap="flat" cmpd="sng">
                <a:noFill/>
                <a:prstDash val="solid"/>
                <a:round/>
              </a:ln>
            </p:spPr>
            <p:txBody>
              <a:bodyPr rtlCol="0" anchor="ctr"/>
              <a:lstStyle/>
              <a:p>
                <a:pPr algn="ctr"/>
              </a:p>
            </p:txBody>
          </p:sp>
          <p:sp>
            <p:nvSpPr>
              <p:cNvPr id="1545" name="曲线"/>
              <p:cNvSpPr/>
              <p:nvPr/>
            </p:nvSpPr>
            <p:spPr>
              <a:xfrm>
                <a:off x="7297423" y="1767257"/>
                <a:ext cx="217900" cy="196568"/>
              </a:xfrm>
              <a:custGeom>
                <a:avLst/>
                <a:gdLst>
                  <a:gd name="T1" fmla="*/ 0 w 21600"/>
                  <a:gd name="T2" fmla="*/ 0 h 21600"/>
                  <a:gd name="T3" fmla="*/ 21600 w 21600"/>
                  <a:gd name="T4" fmla="*/ 21600 h 21600"/>
                </a:gdLst>
                <a:ahLst/>
                <a:cxnLst/>
                <a:rect l="T1" t="T2" r="T3" b="T4"/>
                <a:pathLst>
                  <a:path w="21600" h="21600">
                    <a:moveTo>
                      <a:pt x="17452" y="0"/>
                    </a:moveTo>
                    <a:cubicBezTo>
                      <a:pt x="3974" y="0"/>
                      <a:pt x="3974" y="0"/>
                      <a:pt x="3974" y="0"/>
                    </a:cubicBezTo>
                    <a:cubicBezTo>
                      <a:pt x="1900" y="0"/>
                      <a:pt x="0" y="2322"/>
                      <a:pt x="0" y="5341"/>
                    </a:cubicBezTo>
                    <a:cubicBezTo>
                      <a:pt x="0" y="16258"/>
                      <a:pt x="0" y="16258"/>
                      <a:pt x="0" y="16258"/>
                    </a:cubicBezTo>
                    <a:cubicBezTo>
                      <a:pt x="0" y="19277"/>
                      <a:pt x="1900" y="21600"/>
                      <a:pt x="3974" y="21600"/>
                    </a:cubicBezTo>
                    <a:cubicBezTo>
                      <a:pt x="17452" y="21600"/>
                      <a:pt x="17452" y="21600"/>
                      <a:pt x="17452" y="21600"/>
                    </a:cubicBezTo>
                    <a:cubicBezTo>
                      <a:pt x="19699" y="21600"/>
                      <a:pt x="21600" y="19277"/>
                      <a:pt x="21600" y="16258"/>
                    </a:cubicBezTo>
                    <a:cubicBezTo>
                      <a:pt x="21600" y="5341"/>
                      <a:pt x="21600" y="5341"/>
                      <a:pt x="21600" y="5341"/>
                    </a:cubicBezTo>
                    <a:cubicBezTo>
                      <a:pt x="21600" y="2322"/>
                      <a:pt x="19699" y="0"/>
                      <a:pt x="17452" y="0"/>
                    </a:cubicBezTo>
                    <a:close/>
                    <a:moveTo>
                      <a:pt x="8121" y="18116"/>
                    </a:moveTo>
                    <a:cubicBezTo>
                      <a:pt x="8121" y="3483"/>
                      <a:pt x="8121" y="3483"/>
                      <a:pt x="8121" y="3483"/>
                    </a:cubicBezTo>
                    <a:cubicBezTo>
                      <a:pt x="14860" y="10683"/>
                      <a:pt x="14860" y="10683"/>
                      <a:pt x="14860" y="10683"/>
                    </a:cubicBezTo>
                    <a:lnTo>
                      <a:pt x="8121" y="18116"/>
                    </a:lnTo>
                    <a:close/>
                  </a:path>
                </a:pathLst>
              </a:custGeom>
              <a:solidFill>
                <a:srgbClr val="FEB947"/>
              </a:solidFill>
              <a:ln w="9525" cap="flat" cmpd="sng">
                <a:noFill/>
                <a:prstDash val="solid"/>
                <a:round/>
              </a:ln>
            </p:spPr>
            <p:txBody>
              <a:bodyPr rtlCol="0" anchor="ctr"/>
              <a:lstStyle/>
              <a:p>
                <a:pPr algn="ctr"/>
              </a:p>
            </p:txBody>
          </p:sp>
          <p:sp>
            <p:nvSpPr>
              <p:cNvPr id="1546" name="曲线"/>
              <p:cNvSpPr/>
              <p:nvPr/>
            </p:nvSpPr>
            <p:spPr>
              <a:xfrm>
                <a:off x="7028502" y="3363083"/>
                <a:ext cx="112670" cy="139667"/>
              </a:xfrm>
              <a:custGeom>
                <a:avLst/>
                <a:gdLst>
                  <a:gd name="T1" fmla="*/ 0 w 21600"/>
                  <a:gd name="T2" fmla="*/ 0 h 21600"/>
                  <a:gd name="T3" fmla="*/ 21600 w 21600"/>
                  <a:gd name="T4" fmla="*/ 21600 h 21600"/>
                </a:gdLst>
                <a:ahLst/>
                <a:cxnLst/>
                <a:rect l="T1" t="T2" r="T3" b="T4"/>
                <a:pathLst>
                  <a:path w="21600" h="21600">
                    <a:moveTo>
                      <a:pt x="20270" y="6218"/>
                    </a:moveTo>
                    <a:cubicBezTo>
                      <a:pt x="15618" y="1309"/>
                      <a:pt x="15618" y="1309"/>
                      <a:pt x="15618" y="1309"/>
                    </a:cubicBezTo>
                    <a:cubicBezTo>
                      <a:pt x="16947" y="0"/>
                      <a:pt x="16947" y="0"/>
                      <a:pt x="16947" y="0"/>
                    </a:cubicBezTo>
                    <a:cubicBezTo>
                      <a:pt x="21600" y="4909"/>
                      <a:pt x="21600" y="4909"/>
                      <a:pt x="21600" y="4909"/>
                    </a:cubicBezTo>
                    <a:lnTo>
                      <a:pt x="20270" y="6218"/>
                    </a:lnTo>
                    <a:close/>
                    <a:moveTo>
                      <a:pt x="18941" y="7527"/>
                    </a:moveTo>
                    <a:cubicBezTo>
                      <a:pt x="18276" y="15054"/>
                      <a:pt x="18276" y="15054"/>
                      <a:pt x="18276" y="15054"/>
                    </a:cubicBezTo>
                    <a:cubicBezTo>
                      <a:pt x="12295" y="15054"/>
                      <a:pt x="3323" y="21600"/>
                      <a:pt x="3323" y="21600"/>
                    </a:cubicBezTo>
                    <a:cubicBezTo>
                      <a:pt x="1993" y="20618"/>
                      <a:pt x="1993" y="20618"/>
                      <a:pt x="1993" y="20618"/>
                    </a:cubicBezTo>
                    <a:cubicBezTo>
                      <a:pt x="7975" y="14727"/>
                      <a:pt x="7975" y="14727"/>
                      <a:pt x="7975" y="14727"/>
                    </a:cubicBezTo>
                    <a:cubicBezTo>
                      <a:pt x="8307" y="14727"/>
                      <a:pt x="8307" y="15054"/>
                      <a:pt x="8639" y="15054"/>
                    </a:cubicBezTo>
                    <a:cubicBezTo>
                      <a:pt x="9969" y="15054"/>
                      <a:pt x="10633" y="14072"/>
                      <a:pt x="10633" y="12763"/>
                    </a:cubicBezTo>
                    <a:cubicBezTo>
                      <a:pt x="10633" y="11781"/>
                      <a:pt x="9969" y="10800"/>
                      <a:pt x="8639" y="10800"/>
                    </a:cubicBezTo>
                    <a:cubicBezTo>
                      <a:pt x="7643" y="10800"/>
                      <a:pt x="6646" y="11781"/>
                      <a:pt x="6646" y="12763"/>
                    </a:cubicBezTo>
                    <a:cubicBezTo>
                      <a:pt x="6646" y="13090"/>
                      <a:pt x="6646" y="13418"/>
                      <a:pt x="6978" y="13745"/>
                    </a:cubicBezTo>
                    <a:cubicBezTo>
                      <a:pt x="996" y="19309"/>
                      <a:pt x="996" y="19309"/>
                      <a:pt x="996" y="19309"/>
                    </a:cubicBezTo>
                    <a:cubicBezTo>
                      <a:pt x="0" y="18327"/>
                      <a:pt x="0" y="18327"/>
                      <a:pt x="0" y="18327"/>
                    </a:cubicBezTo>
                    <a:cubicBezTo>
                      <a:pt x="0" y="18327"/>
                      <a:pt x="6646" y="9490"/>
                      <a:pt x="6646" y="3272"/>
                    </a:cubicBezTo>
                    <a:cubicBezTo>
                      <a:pt x="14289" y="2618"/>
                      <a:pt x="14289" y="2618"/>
                      <a:pt x="14289" y="2618"/>
                    </a:cubicBezTo>
                    <a:lnTo>
                      <a:pt x="18941" y="7527"/>
                    </a:lnTo>
                    <a:close/>
                  </a:path>
                </a:pathLst>
              </a:custGeom>
              <a:solidFill>
                <a:srgbClr val="FEB947"/>
              </a:solidFill>
              <a:ln w="9525" cap="flat" cmpd="sng">
                <a:noFill/>
                <a:prstDash val="solid"/>
                <a:round/>
              </a:ln>
            </p:spPr>
            <p:txBody>
              <a:bodyPr rtlCol="0" anchor="ctr"/>
              <a:lstStyle/>
              <a:p>
                <a:pPr algn="ctr"/>
              </a:p>
            </p:txBody>
          </p:sp>
          <p:sp>
            <p:nvSpPr>
              <p:cNvPr id="1547" name="曲线"/>
              <p:cNvSpPr/>
              <p:nvPr/>
            </p:nvSpPr>
            <p:spPr>
              <a:xfrm>
                <a:off x="7221955" y="3200138"/>
                <a:ext cx="152000" cy="177169"/>
              </a:xfrm>
              <a:custGeom>
                <a:avLst/>
                <a:gdLst>
                  <a:gd name="T1" fmla="*/ 0 w 21600"/>
                  <a:gd name="T2" fmla="*/ 0 h 21600"/>
                  <a:gd name="T3" fmla="*/ 21600 w 21600"/>
                  <a:gd name="T4" fmla="*/ 21600 h 21600"/>
                </a:gdLst>
                <a:ahLst/>
                <a:cxnLst/>
                <a:rect l="T1" t="T2" r="T3" b="T4"/>
                <a:pathLst>
                  <a:path w="21600" h="21600">
                    <a:moveTo>
                      <a:pt x="13500" y="15171"/>
                    </a:moveTo>
                    <a:cubicBezTo>
                      <a:pt x="13009" y="15171"/>
                      <a:pt x="13009" y="13628"/>
                      <a:pt x="13009" y="13628"/>
                    </a:cubicBezTo>
                    <a:cubicBezTo>
                      <a:pt x="13009" y="13628"/>
                      <a:pt x="14481" y="11828"/>
                      <a:pt x="14972" y="9771"/>
                    </a:cubicBezTo>
                    <a:cubicBezTo>
                      <a:pt x="15709" y="9771"/>
                      <a:pt x="16445" y="7457"/>
                      <a:pt x="15463" y="6685"/>
                    </a:cubicBezTo>
                    <a:cubicBezTo>
                      <a:pt x="15463" y="5657"/>
                      <a:pt x="16690" y="0"/>
                      <a:pt x="10800" y="0"/>
                    </a:cubicBezTo>
                    <a:cubicBezTo>
                      <a:pt x="5154" y="0"/>
                      <a:pt x="6136" y="5657"/>
                      <a:pt x="6136" y="6685"/>
                    </a:cubicBezTo>
                    <a:cubicBezTo>
                      <a:pt x="5400" y="7457"/>
                      <a:pt x="5890" y="9771"/>
                      <a:pt x="6872" y="9771"/>
                    </a:cubicBezTo>
                    <a:cubicBezTo>
                      <a:pt x="7118" y="11828"/>
                      <a:pt x="8836" y="13628"/>
                      <a:pt x="8836" y="13628"/>
                    </a:cubicBezTo>
                    <a:cubicBezTo>
                      <a:pt x="8836" y="13628"/>
                      <a:pt x="8590" y="15171"/>
                      <a:pt x="8099" y="15171"/>
                    </a:cubicBezTo>
                    <a:cubicBezTo>
                      <a:pt x="6381" y="15428"/>
                      <a:pt x="0" y="18514"/>
                      <a:pt x="0" y="21600"/>
                    </a:cubicBezTo>
                    <a:cubicBezTo>
                      <a:pt x="10800" y="21600"/>
                      <a:pt x="10800" y="21600"/>
                      <a:pt x="10800" y="21600"/>
                    </a:cubicBezTo>
                    <a:cubicBezTo>
                      <a:pt x="21600" y="21600"/>
                      <a:pt x="21600" y="21600"/>
                      <a:pt x="21600" y="21600"/>
                    </a:cubicBezTo>
                    <a:cubicBezTo>
                      <a:pt x="21600" y="18514"/>
                      <a:pt x="15218" y="15428"/>
                      <a:pt x="13500" y="15171"/>
                    </a:cubicBezTo>
                    <a:close/>
                  </a:path>
                </a:pathLst>
              </a:custGeom>
              <a:solidFill>
                <a:srgbClr val="FEB947"/>
              </a:solidFill>
              <a:ln w="9525" cap="flat" cmpd="sng">
                <a:noFill/>
                <a:prstDash val="solid"/>
                <a:round/>
              </a:ln>
            </p:spPr>
            <p:txBody>
              <a:bodyPr rtlCol="0" anchor="ctr"/>
              <a:lstStyle/>
              <a:p>
                <a:pPr algn="ctr"/>
              </a:p>
            </p:txBody>
          </p:sp>
          <p:sp>
            <p:nvSpPr>
              <p:cNvPr id="1548" name="曲线"/>
              <p:cNvSpPr/>
              <p:nvPr/>
            </p:nvSpPr>
            <p:spPr>
              <a:xfrm>
                <a:off x="6759579" y="3509216"/>
                <a:ext cx="142433" cy="173290"/>
              </a:xfrm>
              <a:custGeom>
                <a:avLst/>
                <a:gdLst>
                  <a:gd name="T1" fmla="*/ 0 w 21600"/>
                  <a:gd name="T2" fmla="*/ 0 h 21600"/>
                  <a:gd name="T3" fmla="*/ 21600 w 21600"/>
                  <a:gd name="T4" fmla="*/ 21600 h 21600"/>
                </a:gdLst>
                <a:ahLst/>
                <a:cxnLst/>
                <a:rect l="T1" t="T2" r="T3" b="T4"/>
                <a:pathLst>
                  <a:path w="21600" h="21600">
                    <a:moveTo>
                      <a:pt x="10800" y="0"/>
                    </a:moveTo>
                    <a:cubicBezTo>
                      <a:pt x="4741" y="0"/>
                      <a:pt x="0" y="4741"/>
                      <a:pt x="0" y="10800"/>
                    </a:cubicBezTo>
                    <a:cubicBezTo>
                      <a:pt x="0" y="16858"/>
                      <a:pt x="4741" y="21600"/>
                      <a:pt x="10800" y="21600"/>
                    </a:cubicBezTo>
                    <a:cubicBezTo>
                      <a:pt x="16858" y="21600"/>
                      <a:pt x="21600" y="16858"/>
                      <a:pt x="21600" y="10800"/>
                    </a:cubicBezTo>
                    <a:cubicBezTo>
                      <a:pt x="21600" y="4741"/>
                      <a:pt x="16858" y="0"/>
                      <a:pt x="10800" y="0"/>
                    </a:cubicBezTo>
                    <a:close/>
                    <a:moveTo>
                      <a:pt x="16858" y="14487"/>
                    </a:moveTo>
                    <a:cubicBezTo>
                      <a:pt x="17121" y="13434"/>
                      <a:pt x="17385" y="12380"/>
                      <a:pt x="17385" y="11590"/>
                    </a:cubicBezTo>
                    <a:cubicBezTo>
                      <a:pt x="20282" y="11590"/>
                      <a:pt x="20282" y="11590"/>
                      <a:pt x="20282" y="11590"/>
                    </a:cubicBezTo>
                    <a:cubicBezTo>
                      <a:pt x="20019" y="12380"/>
                      <a:pt x="20019" y="13434"/>
                      <a:pt x="19492" y="14487"/>
                    </a:cubicBezTo>
                    <a:lnTo>
                      <a:pt x="16858" y="14487"/>
                    </a:lnTo>
                    <a:close/>
                    <a:moveTo>
                      <a:pt x="4741" y="7112"/>
                    </a:moveTo>
                    <a:cubicBezTo>
                      <a:pt x="4478" y="8165"/>
                      <a:pt x="4478" y="8956"/>
                      <a:pt x="4214" y="10009"/>
                    </a:cubicBezTo>
                    <a:cubicBezTo>
                      <a:pt x="1580" y="10009"/>
                      <a:pt x="1580" y="10009"/>
                      <a:pt x="1580" y="10009"/>
                    </a:cubicBezTo>
                    <a:cubicBezTo>
                      <a:pt x="1580" y="8956"/>
                      <a:pt x="1843" y="8165"/>
                      <a:pt x="2107" y="7112"/>
                    </a:cubicBezTo>
                    <a:lnTo>
                      <a:pt x="4741" y="7112"/>
                    </a:lnTo>
                    <a:close/>
                    <a:moveTo>
                      <a:pt x="15541" y="7112"/>
                    </a:moveTo>
                    <a:cubicBezTo>
                      <a:pt x="15804" y="8165"/>
                      <a:pt x="15804" y="8956"/>
                      <a:pt x="15804" y="10009"/>
                    </a:cubicBezTo>
                    <a:cubicBezTo>
                      <a:pt x="11590" y="10009"/>
                      <a:pt x="11590" y="10009"/>
                      <a:pt x="11590" y="10009"/>
                    </a:cubicBezTo>
                    <a:cubicBezTo>
                      <a:pt x="11590" y="7112"/>
                      <a:pt x="11590" y="7112"/>
                      <a:pt x="11590" y="7112"/>
                    </a:cubicBezTo>
                    <a:lnTo>
                      <a:pt x="15541" y="7112"/>
                    </a:lnTo>
                    <a:close/>
                    <a:moveTo>
                      <a:pt x="11590" y="5795"/>
                    </a:moveTo>
                    <a:cubicBezTo>
                      <a:pt x="11590" y="1317"/>
                      <a:pt x="11590" y="1317"/>
                      <a:pt x="11590" y="1317"/>
                    </a:cubicBezTo>
                    <a:cubicBezTo>
                      <a:pt x="11853" y="1580"/>
                      <a:pt x="12117" y="1580"/>
                      <a:pt x="12643" y="1843"/>
                    </a:cubicBezTo>
                    <a:cubicBezTo>
                      <a:pt x="13170" y="2370"/>
                      <a:pt x="13697" y="2897"/>
                      <a:pt x="14224" y="3687"/>
                    </a:cubicBezTo>
                    <a:cubicBezTo>
                      <a:pt x="14487" y="4478"/>
                      <a:pt x="14751" y="5004"/>
                      <a:pt x="15014" y="5795"/>
                    </a:cubicBezTo>
                    <a:cubicBezTo>
                      <a:pt x="11590" y="5795"/>
                      <a:pt x="11590" y="5795"/>
                      <a:pt x="11590" y="5795"/>
                    </a:cubicBezTo>
                    <a:close/>
                    <a:moveTo>
                      <a:pt x="7375" y="3687"/>
                    </a:moveTo>
                    <a:cubicBezTo>
                      <a:pt x="7902" y="2897"/>
                      <a:pt x="8429" y="2370"/>
                      <a:pt x="9219" y="1843"/>
                    </a:cubicBezTo>
                    <a:cubicBezTo>
                      <a:pt x="9482" y="1580"/>
                      <a:pt x="9746" y="1580"/>
                      <a:pt x="10009" y="1317"/>
                    </a:cubicBezTo>
                    <a:cubicBezTo>
                      <a:pt x="10009" y="5795"/>
                      <a:pt x="10009" y="5795"/>
                      <a:pt x="10009" y="5795"/>
                    </a:cubicBezTo>
                    <a:cubicBezTo>
                      <a:pt x="6585" y="5795"/>
                      <a:pt x="6585" y="5795"/>
                      <a:pt x="6585" y="5795"/>
                    </a:cubicBezTo>
                    <a:cubicBezTo>
                      <a:pt x="6848" y="5004"/>
                      <a:pt x="7112" y="4478"/>
                      <a:pt x="7375" y="3687"/>
                    </a:cubicBezTo>
                    <a:close/>
                    <a:moveTo>
                      <a:pt x="10009" y="7112"/>
                    </a:moveTo>
                    <a:cubicBezTo>
                      <a:pt x="10009" y="10009"/>
                      <a:pt x="10009" y="10009"/>
                      <a:pt x="10009" y="10009"/>
                    </a:cubicBezTo>
                    <a:cubicBezTo>
                      <a:pt x="5795" y="10009"/>
                      <a:pt x="5795" y="10009"/>
                      <a:pt x="5795" y="10009"/>
                    </a:cubicBezTo>
                    <a:cubicBezTo>
                      <a:pt x="5795" y="8956"/>
                      <a:pt x="6058" y="8165"/>
                      <a:pt x="6058" y="7112"/>
                    </a:cubicBezTo>
                    <a:lnTo>
                      <a:pt x="10009" y="7112"/>
                    </a:lnTo>
                    <a:close/>
                    <a:moveTo>
                      <a:pt x="2107" y="14487"/>
                    </a:moveTo>
                    <a:cubicBezTo>
                      <a:pt x="1843" y="13434"/>
                      <a:pt x="1580" y="12380"/>
                      <a:pt x="1580" y="11590"/>
                    </a:cubicBezTo>
                    <a:cubicBezTo>
                      <a:pt x="4214" y="11590"/>
                      <a:pt x="4214" y="11590"/>
                      <a:pt x="4214" y="11590"/>
                    </a:cubicBezTo>
                    <a:cubicBezTo>
                      <a:pt x="4478" y="12380"/>
                      <a:pt x="4478" y="13434"/>
                      <a:pt x="4741" y="14487"/>
                    </a:cubicBezTo>
                    <a:lnTo>
                      <a:pt x="2107" y="14487"/>
                    </a:lnTo>
                    <a:close/>
                    <a:moveTo>
                      <a:pt x="5795" y="11590"/>
                    </a:moveTo>
                    <a:cubicBezTo>
                      <a:pt x="10009" y="11590"/>
                      <a:pt x="10009" y="11590"/>
                      <a:pt x="10009" y="11590"/>
                    </a:cubicBezTo>
                    <a:cubicBezTo>
                      <a:pt x="10009" y="14487"/>
                      <a:pt x="10009" y="14487"/>
                      <a:pt x="10009" y="14487"/>
                    </a:cubicBezTo>
                    <a:cubicBezTo>
                      <a:pt x="6058" y="14487"/>
                      <a:pt x="6058" y="14487"/>
                      <a:pt x="6058" y="14487"/>
                    </a:cubicBezTo>
                    <a:cubicBezTo>
                      <a:pt x="6058" y="13434"/>
                      <a:pt x="5795" y="12380"/>
                      <a:pt x="5795" y="11590"/>
                    </a:cubicBezTo>
                    <a:close/>
                    <a:moveTo>
                      <a:pt x="10009" y="15804"/>
                    </a:moveTo>
                    <a:cubicBezTo>
                      <a:pt x="10009" y="20019"/>
                      <a:pt x="10009" y="20019"/>
                      <a:pt x="10009" y="20019"/>
                    </a:cubicBezTo>
                    <a:cubicBezTo>
                      <a:pt x="9746" y="20019"/>
                      <a:pt x="9482" y="19756"/>
                      <a:pt x="9219" y="19492"/>
                    </a:cubicBezTo>
                    <a:cubicBezTo>
                      <a:pt x="8429" y="19229"/>
                      <a:pt x="7902" y="18439"/>
                      <a:pt x="7375" y="17648"/>
                    </a:cubicBezTo>
                    <a:cubicBezTo>
                      <a:pt x="7112" y="17121"/>
                      <a:pt x="6848" y="16595"/>
                      <a:pt x="6585" y="15804"/>
                    </a:cubicBezTo>
                    <a:cubicBezTo>
                      <a:pt x="10009" y="15804"/>
                      <a:pt x="10009" y="15804"/>
                      <a:pt x="10009" y="15804"/>
                    </a:cubicBezTo>
                    <a:close/>
                    <a:moveTo>
                      <a:pt x="14224" y="17648"/>
                    </a:moveTo>
                    <a:cubicBezTo>
                      <a:pt x="13697" y="18439"/>
                      <a:pt x="13170" y="19229"/>
                      <a:pt x="12643" y="19492"/>
                    </a:cubicBezTo>
                    <a:cubicBezTo>
                      <a:pt x="12117" y="19756"/>
                      <a:pt x="11853" y="20019"/>
                      <a:pt x="11590" y="20019"/>
                    </a:cubicBezTo>
                    <a:cubicBezTo>
                      <a:pt x="11590" y="15804"/>
                      <a:pt x="11590" y="15804"/>
                      <a:pt x="11590" y="15804"/>
                    </a:cubicBezTo>
                    <a:cubicBezTo>
                      <a:pt x="15014" y="15804"/>
                      <a:pt x="15014" y="15804"/>
                      <a:pt x="15014" y="15804"/>
                    </a:cubicBezTo>
                    <a:cubicBezTo>
                      <a:pt x="14751" y="16595"/>
                      <a:pt x="14487" y="17121"/>
                      <a:pt x="14224" y="17648"/>
                    </a:cubicBezTo>
                    <a:close/>
                    <a:moveTo>
                      <a:pt x="11590" y="14487"/>
                    </a:moveTo>
                    <a:cubicBezTo>
                      <a:pt x="11590" y="11590"/>
                      <a:pt x="11590" y="11590"/>
                      <a:pt x="11590" y="11590"/>
                    </a:cubicBezTo>
                    <a:cubicBezTo>
                      <a:pt x="15804" y="11590"/>
                      <a:pt x="15804" y="11590"/>
                      <a:pt x="15804" y="11590"/>
                    </a:cubicBezTo>
                    <a:cubicBezTo>
                      <a:pt x="15804" y="12380"/>
                      <a:pt x="15804" y="13434"/>
                      <a:pt x="15541" y="14487"/>
                    </a:cubicBezTo>
                    <a:lnTo>
                      <a:pt x="11590" y="14487"/>
                    </a:lnTo>
                    <a:close/>
                    <a:moveTo>
                      <a:pt x="17385" y="10009"/>
                    </a:moveTo>
                    <a:cubicBezTo>
                      <a:pt x="17385" y="8956"/>
                      <a:pt x="17121" y="8165"/>
                      <a:pt x="16858" y="7112"/>
                    </a:cubicBezTo>
                    <a:cubicBezTo>
                      <a:pt x="19492" y="7112"/>
                      <a:pt x="19492" y="7112"/>
                      <a:pt x="19492" y="7112"/>
                    </a:cubicBezTo>
                    <a:cubicBezTo>
                      <a:pt x="20019" y="8165"/>
                      <a:pt x="20019" y="8956"/>
                      <a:pt x="20282" y="10009"/>
                    </a:cubicBezTo>
                    <a:lnTo>
                      <a:pt x="17385" y="10009"/>
                    </a:lnTo>
                    <a:close/>
                    <a:moveTo>
                      <a:pt x="18702" y="5795"/>
                    </a:moveTo>
                    <a:cubicBezTo>
                      <a:pt x="16595" y="5795"/>
                      <a:pt x="16595" y="5795"/>
                      <a:pt x="16595" y="5795"/>
                    </a:cubicBezTo>
                    <a:cubicBezTo>
                      <a:pt x="16068" y="4478"/>
                      <a:pt x="15541" y="3160"/>
                      <a:pt x="15014" y="2370"/>
                    </a:cubicBezTo>
                    <a:cubicBezTo>
                      <a:pt x="15804" y="2634"/>
                      <a:pt x="16595" y="3424"/>
                      <a:pt x="17385" y="4214"/>
                    </a:cubicBezTo>
                    <a:cubicBezTo>
                      <a:pt x="17912" y="4478"/>
                      <a:pt x="18439" y="5004"/>
                      <a:pt x="18702" y="5795"/>
                    </a:cubicBezTo>
                    <a:close/>
                    <a:moveTo>
                      <a:pt x="4214" y="4214"/>
                    </a:moveTo>
                    <a:cubicBezTo>
                      <a:pt x="5004" y="3424"/>
                      <a:pt x="5795" y="2634"/>
                      <a:pt x="6848" y="2370"/>
                    </a:cubicBezTo>
                    <a:cubicBezTo>
                      <a:pt x="6058" y="3160"/>
                      <a:pt x="5531" y="4478"/>
                      <a:pt x="5004" y="5795"/>
                    </a:cubicBezTo>
                    <a:cubicBezTo>
                      <a:pt x="2897" y="5795"/>
                      <a:pt x="2897" y="5795"/>
                      <a:pt x="2897" y="5795"/>
                    </a:cubicBezTo>
                    <a:cubicBezTo>
                      <a:pt x="3160" y="5004"/>
                      <a:pt x="3687" y="4478"/>
                      <a:pt x="4214" y="4214"/>
                    </a:cubicBezTo>
                    <a:close/>
                    <a:moveTo>
                      <a:pt x="2897" y="15804"/>
                    </a:moveTo>
                    <a:cubicBezTo>
                      <a:pt x="5004" y="15804"/>
                      <a:pt x="5004" y="15804"/>
                      <a:pt x="5004" y="15804"/>
                    </a:cubicBezTo>
                    <a:cubicBezTo>
                      <a:pt x="5531" y="17121"/>
                      <a:pt x="6058" y="18175"/>
                      <a:pt x="6848" y="19229"/>
                    </a:cubicBezTo>
                    <a:cubicBezTo>
                      <a:pt x="5795" y="18702"/>
                      <a:pt x="5004" y="18175"/>
                      <a:pt x="4214" y="17385"/>
                    </a:cubicBezTo>
                    <a:cubicBezTo>
                      <a:pt x="3687" y="16858"/>
                      <a:pt x="3160" y="16331"/>
                      <a:pt x="2897" y="15804"/>
                    </a:cubicBezTo>
                    <a:close/>
                    <a:moveTo>
                      <a:pt x="17385" y="17385"/>
                    </a:moveTo>
                    <a:cubicBezTo>
                      <a:pt x="16595" y="18175"/>
                      <a:pt x="15804" y="18702"/>
                      <a:pt x="15014" y="19229"/>
                    </a:cubicBezTo>
                    <a:cubicBezTo>
                      <a:pt x="15541" y="18175"/>
                      <a:pt x="16068" y="17121"/>
                      <a:pt x="16595" y="15804"/>
                    </a:cubicBezTo>
                    <a:cubicBezTo>
                      <a:pt x="18702" y="15804"/>
                      <a:pt x="18702" y="15804"/>
                      <a:pt x="18702" y="15804"/>
                    </a:cubicBezTo>
                    <a:cubicBezTo>
                      <a:pt x="18439" y="16331"/>
                      <a:pt x="17912" y="16858"/>
                      <a:pt x="17385" y="17385"/>
                    </a:cubicBezTo>
                    <a:close/>
                  </a:path>
                </a:pathLst>
              </a:custGeom>
              <a:solidFill>
                <a:srgbClr val="FEB947"/>
              </a:solidFill>
              <a:ln w="9525" cap="flat" cmpd="sng">
                <a:noFill/>
                <a:prstDash val="solid"/>
                <a:round/>
              </a:ln>
            </p:spPr>
            <p:txBody>
              <a:bodyPr rtlCol="0" anchor="ctr"/>
              <a:lstStyle/>
              <a:p>
                <a:pPr algn="ctr"/>
              </a:p>
            </p:txBody>
          </p:sp>
          <p:sp>
            <p:nvSpPr>
              <p:cNvPr id="1549" name="曲线"/>
              <p:cNvSpPr/>
              <p:nvPr/>
            </p:nvSpPr>
            <p:spPr>
              <a:xfrm>
                <a:off x="7183690" y="2419036"/>
                <a:ext cx="119048" cy="153892"/>
              </a:xfrm>
              <a:custGeom>
                <a:avLst/>
                <a:gdLst>
                  <a:gd name="T1" fmla="*/ 0 w 21600"/>
                  <a:gd name="T2" fmla="*/ 0 h 21600"/>
                  <a:gd name="T3" fmla="*/ 21600 w 21600"/>
                  <a:gd name="T4" fmla="*/ 21600 h 21600"/>
                </a:gdLst>
                <a:ahLst/>
                <a:cxnLst/>
                <a:rect l="T1" t="T2" r="T3" b="T4"/>
                <a:pathLst>
                  <a:path w="21600" h="21600">
                    <a:moveTo>
                      <a:pt x="19408" y="0"/>
                    </a:moveTo>
                    <a:cubicBezTo>
                      <a:pt x="2191" y="0"/>
                      <a:pt x="2191" y="0"/>
                      <a:pt x="2191" y="0"/>
                    </a:cubicBezTo>
                    <a:cubicBezTo>
                      <a:pt x="1252" y="0"/>
                      <a:pt x="0" y="887"/>
                      <a:pt x="0" y="2071"/>
                    </a:cubicBezTo>
                    <a:cubicBezTo>
                      <a:pt x="0" y="19528"/>
                      <a:pt x="0" y="19528"/>
                      <a:pt x="0" y="19528"/>
                    </a:cubicBezTo>
                    <a:cubicBezTo>
                      <a:pt x="0" y="20712"/>
                      <a:pt x="1252" y="21600"/>
                      <a:pt x="2191" y="21600"/>
                    </a:cubicBezTo>
                    <a:cubicBezTo>
                      <a:pt x="19408" y="21600"/>
                      <a:pt x="19408" y="21600"/>
                      <a:pt x="19408" y="21600"/>
                    </a:cubicBezTo>
                    <a:cubicBezTo>
                      <a:pt x="20660" y="21600"/>
                      <a:pt x="21600" y="20712"/>
                      <a:pt x="21600" y="19528"/>
                    </a:cubicBezTo>
                    <a:cubicBezTo>
                      <a:pt x="21600" y="2071"/>
                      <a:pt x="21600" y="2071"/>
                      <a:pt x="21600" y="2071"/>
                    </a:cubicBezTo>
                    <a:cubicBezTo>
                      <a:pt x="21600" y="887"/>
                      <a:pt x="20660" y="0"/>
                      <a:pt x="19408" y="0"/>
                    </a:cubicBezTo>
                    <a:close/>
                    <a:moveTo>
                      <a:pt x="18782" y="18936"/>
                    </a:moveTo>
                    <a:cubicBezTo>
                      <a:pt x="3130" y="18936"/>
                      <a:pt x="3130" y="18936"/>
                      <a:pt x="3130" y="18936"/>
                    </a:cubicBezTo>
                    <a:cubicBezTo>
                      <a:pt x="3130" y="2663"/>
                      <a:pt x="3130" y="2663"/>
                      <a:pt x="3130" y="2663"/>
                    </a:cubicBezTo>
                    <a:cubicBezTo>
                      <a:pt x="18782" y="2663"/>
                      <a:pt x="18782" y="2663"/>
                      <a:pt x="18782" y="2663"/>
                    </a:cubicBezTo>
                    <a:lnTo>
                      <a:pt x="18782" y="18936"/>
                    </a:lnTo>
                    <a:close/>
                    <a:moveTo>
                      <a:pt x="5947" y="9468"/>
                    </a:moveTo>
                    <a:cubicBezTo>
                      <a:pt x="15965" y="9468"/>
                      <a:pt x="15965" y="9468"/>
                      <a:pt x="15965" y="9468"/>
                    </a:cubicBezTo>
                    <a:cubicBezTo>
                      <a:pt x="15965" y="10947"/>
                      <a:pt x="15965" y="10947"/>
                      <a:pt x="15965" y="10947"/>
                    </a:cubicBezTo>
                    <a:cubicBezTo>
                      <a:pt x="5947" y="10947"/>
                      <a:pt x="5947" y="10947"/>
                      <a:pt x="5947" y="10947"/>
                    </a:cubicBezTo>
                    <a:lnTo>
                      <a:pt x="5947" y="9468"/>
                    </a:lnTo>
                    <a:close/>
                    <a:moveTo>
                      <a:pt x="5947" y="12131"/>
                    </a:moveTo>
                    <a:cubicBezTo>
                      <a:pt x="15965" y="12131"/>
                      <a:pt x="15965" y="12131"/>
                      <a:pt x="15965" y="12131"/>
                    </a:cubicBezTo>
                    <a:cubicBezTo>
                      <a:pt x="15965" y="13610"/>
                      <a:pt x="15965" y="13610"/>
                      <a:pt x="15965" y="13610"/>
                    </a:cubicBezTo>
                    <a:cubicBezTo>
                      <a:pt x="5947" y="13610"/>
                      <a:pt x="5947" y="13610"/>
                      <a:pt x="5947" y="13610"/>
                    </a:cubicBezTo>
                    <a:lnTo>
                      <a:pt x="5947" y="12131"/>
                    </a:lnTo>
                    <a:close/>
                    <a:moveTo>
                      <a:pt x="5947" y="14794"/>
                    </a:moveTo>
                    <a:cubicBezTo>
                      <a:pt x="15965" y="14794"/>
                      <a:pt x="15965" y="14794"/>
                      <a:pt x="15965" y="14794"/>
                    </a:cubicBezTo>
                    <a:cubicBezTo>
                      <a:pt x="15965" y="16273"/>
                      <a:pt x="15965" y="16273"/>
                      <a:pt x="15965" y="16273"/>
                    </a:cubicBezTo>
                    <a:cubicBezTo>
                      <a:pt x="5947" y="16273"/>
                      <a:pt x="5947" y="16273"/>
                      <a:pt x="5947" y="16273"/>
                    </a:cubicBezTo>
                    <a:lnTo>
                      <a:pt x="5947" y="14794"/>
                    </a:lnTo>
                    <a:close/>
                    <a:moveTo>
                      <a:pt x="5947" y="6805"/>
                    </a:moveTo>
                    <a:cubicBezTo>
                      <a:pt x="15965" y="6805"/>
                      <a:pt x="15965" y="6805"/>
                      <a:pt x="15965" y="6805"/>
                    </a:cubicBezTo>
                    <a:cubicBezTo>
                      <a:pt x="15965" y="7989"/>
                      <a:pt x="15965" y="7989"/>
                      <a:pt x="15965" y="7989"/>
                    </a:cubicBezTo>
                    <a:cubicBezTo>
                      <a:pt x="5947" y="7989"/>
                      <a:pt x="5947" y="7989"/>
                      <a:pt x="5947" y="7989"/>
                    </a:cubicBezTo>
                    <a:lnTo>
                      <a:pt x="5947" y="6805"/>
                    </a:lnTo>
                    <a:close/>
                  </a:path>
                </a:pathLst>
              </a:custGeom>
              <a:solidFill>
                <a:srgbClr val="FEB947"/>
              </a:solidFill>
              <a:ln w="9525" cap="flat" cmpd="sng">
                <a:noFill/>
                <a:prstDash val="solid"/>
                <a:round/>
              </a:ln>
            </p:spPr>
            <p:txBody>
              <a:bodyPr rtlCol="0" anchor="ctr"/>
              <a:lstStyle/>
              <a:p>
                <a:pPr algn="ctr"/>
              </a:p>
            </p:txBody>
          </p:sp>
          <p:sp>
            <p:nvSpPr>
              <p:cNvPr id="1550" name="曲线"/>
              <p:cNvSpPr/>
              <p:nvPr/>
            </p:nvSpPr>
            <p:spPr>
              <a:xfrm>
                <a:off x="7280416" y="1496975"/>
                <a:ext cx="131803" cy="186222"/>
              </a:xfrm>
              <a:custGeom>
                <a:avLst/>
                <a:gdLst>
                  <a:gd name="T1" fmla="*/ 0 w 21600"/>
                  <a:gd name="T2" fmla="*/ 0 h 21600"/>
                  <a:gd name="T3" fmla="*/ 21600 w 21600"/>
                  <a:gd name="T4" fmla="*/ 21600 h 21600"/>
                </a:gdLst>
                <a:ahLst/>
                <a:cxnLst/>
                <a:rect l="T1" t="T2" r="T3" b="T4"/>
                <a:pathLst>
                  <a:path w="21600" h="21600">
                    <a:moveTo>
                      <a:pt x="15347" y="0"/>
                    </a:moveTo>
                    <a:cubicBezTo>
                      <a:pt x="11652" y="5645"/>
                      <a:pt x="8526" y="2945"/>
                      <a:pt x="3978" y="6872"/>
                    </a:cubicBezTo>
                    <a:cubicBezTo>
                      <a:pt x="0" y="10309"/>
                      <a:pt x="1421" y="14481"/>
                      <a:pt x="4831" y="15954"/>
                    </a:cubicBezTo>
                    <a:cubicBezTo>
                      <a:pt x="7957" y="14481"/>
                      <a:pt x="11368" y="11290"/>
                      <a:pt x="13926" y="6627"/>
                    </a:cubicBezTo>
                    <a:cubicBezTo>
                      <a:pt x="13926" y="6627"/>
                      <a:pt x="16200" y="12518"/>
                      <a:pt x="9378" y="18163"/>
                    </a:cubicBezTo>
                    <a:cubicBezTo>
                      <a:pt x="12789" y="21600"/>
                      <a:pt x="18189" y="19390"/>
                      <a:pt x="19894" y="13990"/>
                    </a:cubicBezTo>
                    <a:cubicBezTo>
                      <a:pt x="21600" y="8099"/>
                      <a:pt x="17052" y="2209"/>
                      <a:pt x="15347" y="0"/>
                    </a:cubicBezTo>
                    <a:close/>
                    <a:moveTo>
                      <a:pt x="1136" y="19145"/>
                    </a:moveTo>
                    <a:cubicBezTo>
                      <a:pt x="1136" y="19145"/>
                      <a:pt x="1421" y="20372"/>
                      <a:pt x="2842" y="20372"/>
                    </a:cubicBezTo>
                    <a:cubicBezTo>
                      <a:pt x="4263" y="20372"/>
                      <a:pt x="10231" y="17427"/>
                      <a:pt x="13357" y="10063"/>
                    </a:cubicBezTo>
                    <a:cubicBezTo>
                      <a:pt x="8526" y="17181"/>
                      <a:pt x="1705" y="19145"/>
                      <a:pt x="1136" y="19145"/>
                    </a:cubicBezTo>
                    <a:close/>
                  </a:path>
                </a:pathLst>
              </a:custGeom>
              <a:solidFill>
                <a:srgbClr val="FEB947"/>
              </a:solidFill>
              <a:ln w="9525" cap="flat" cmpd="sng">
                <a:noFill/>
                <a:prstDash val="solid"/>
                <a:round/>
              </a:ln>
            </p:spPr>
            <p:txBody>
              <a:bodyPr rtlCol="0" anchor="ctr"/>
              <a:lstStyle/>
              <a:p>
                <a:pPr algn="ctr"/>
              </a:p>
            </p:txBody>
          </p:sp>
          <p:sp>
            <p:nvSpPr>
              <p:cNvPr id="1551" name="曲线"/>
              <p:cNvSpPr/>
              <p:nvPr/>
            </p:nvSpPr>
            <p:spPr>
              <a:xfrm>
                <a:off x="7110347" y="2706130"/>
                <a:ext cx="133929" cy="162945"/>
              </a:xfrm>
              <a:custGeom>
                <a:avLst/>
                <a:gdLst>
                  <a:gd name="T1" fmla="*/ 0 w 21600"/>
                  <a:gd name="T2" fmla="*/ 0 h 21600"/>
                  <a:gd name="T3" fmla="*/ 21600 w 21600"/>
                  <a:gd name="T4" fmla="*/ 21600 h 21600"/>
                </a:gdLst>
                <a:ahLst/>
                <a:cxnLst/>
                <a:rect l="T1" t="T2" r="T3" b="T4"/>
                <a:pathLst>
                  <a:path w="21600" h="21600">
                    <a:moveTo>
                      <a:pt x="14867" y="8415"/>
                    </a:moveTo>
                    <a:cubicBezTo>
                      <a:pt x="7012" y="561"/>
                      <a:pt x="7012" y="561"/>
                      <a:pt x="7012" y="561"/>
                    </a:cubicBezTo>
                    <a:cubicBezTo>
                      <a:pt x="8135" y="280"/>
                      <a:pt x="9537" y="0"/>
                      <a:pt x="10659" y="0"/>
                    </a:cubicBezTo>
                    <a:cubicBezTo>
                      <a:pt x="12062" y="0"/>
                      <a:pt x="13464" y="280"/>
                      <a:pt x="14867" y="841"/>
                    </a:cubicBezTo>
                    <a:lnTo>
                      <a:pt x="14867" y="8415"/>
                    </a:lnTo>
                    <a:close/>
                    <a:moveTo>
                      <a:pt x="16270" y="14867"/>
                    </a:moveTo>
                    <a:cubicBezTo>
                      <a:pt x="16270" y="1402"/>
                      <a:pt x="16270" y="1402"/>
                      <a:pt x="16270" y="1402"/>
                    </a:cubicBezTo>
                    <a:cubicBezTo>
                      <a:pt x="19355" y="3366"/>
                      <a:pt x="21600" y="6732"/>
                      <a:pt x="21600" y="10940"/>
                    </a:cubicBezTo>
                    <a:cubicBezTo>
                      <a:pt x="21600" y="12342"/>
                      <a:pt x="21319" y="13745"/>
                      <a:pt x="20758" y="14867"/>
                    </a:cubicBezTo>
                    <a:lnTo>
                      <a:pt x="16270" y="14867"/>
                    </a:lnTo>
                    <a:close/>
                    <a:moveTo>
                      <a:pt x="6732" y="16270"/>
                    </a:moveTo>
                    <a:cubicBezTo>
                      <a:pt x="20197" y="16270"/>
                      <a:pt x="20197" y="16270"/>
                      <a:pt x="20197" y="16270"/>
                    </a:cubicBezTo>
                    <a:cubicBezTo>
                      <a:pt x="18233" y="19355"/>
                      <a:pt x="14867" y="21600"/>
                      <a:pt x="10659" y="21600"/>
                    </a:cubicBezTo>
                    <a:cubicBezTo>
                      <a:pt x="9257" y="21600"/>
                      <a:pt x="7854" y="21319"/>
                      <a:pt x="6732" y="20758"/>
                    </a:cubicBezTo>
                    <a:lnTo>
                      <a:pt x="6732" y="16270"/>
                    </a:lnTo>
                    <a:close/>
                    <a:moveTo>
                      <a:pt x="8976" y="4768"/>
                    </a:moveTo>
                    <a:cubicBezTo>
                      <a:pt x="280" y="13464"/>
                      <a:pt x="280" y="13464"/>
                      <a:pt x="280" y="13464"/>
                    </a:cubicBezTo>
                    <a:cubicBezTo>
                      <a:pt x="0" y="12623"/>
                      <a:pt x="0" y="11781"/>
                      <a:pt x="0" y="10940"/>
                    </a:cubicBezTo>
                    <a:cubicBezTo>
                      <a:pt x="0" y="6732"/>
                      <a:pt x="2244" y="3366"/>
                      <a:pt x="5610" y="1402"/>
                    </a:cubicBezTo>
                    <a:lnTo>
                      <a:pt x="8976" y="4768"/>
                    </a:lnTo>
                    <a:close/>
                    <a:moveTo>
                      <a:pt x="5329" y="10659"/>
                    </a:moveTo>
                    <a:cubicBezTo>
                      <a:pt x="5329" y="20197"/>
                      <a:pt x="5329" y="20197"/>
                      <a:pt x="5329" y="20197"/>
                    </a:cubicBezTo>
                    <a:cubicBezTo>
                      <a:pt x="3366" y="19075"/>
                      <a:pt x="1683" y="17392"/>
                      <a:pt x="841" y="15148"/>
                    </a:cubicBezTo>
                    <a:lnTo>
                      <a:pt x="5329" y="10659"/>
                    </a:lnTo>
                    <a:close/>
                  </a:path>
                </a:pathLst>
              </a:custGeom>
              <a:solidFill>
                <a:srgbClr val="FEB947"/>
              </a:solidFill>
              <a:ln w="9525" cap="flat" cmpd="sng">
                <a:noFill/>
                <a:prstDash val="solid"/>
                <a:round/>
              </a:ln>
            </p:spPr>
            <p:txBody>
              <a:bodyPr rtlCol="0" anchor="ctr"/>
              <a:lstStyle/>
              <a:p>
                <a:pPr algn="ctr"/>
              </a:p>
            </p:txBody>
          </p:sp>
          <p:sp>
            <p:nvSpPr>
              <p:cNvPr id="1552" name="曲线"/>
              <p:cNvSpPr/>
              <p:nvPr/>
            </p:nvSpPr>
            <p:spPr>
              <a:xfrm>
                <a:off x="6879692" y="3145823"/>
                <a:ext cx="124363" cy="130614"/>
              </a:xfrm>
              <a:custGeom>
                <a:avLst/>
                <a:gdLst>
                  <a:gd name="T1" fmla="*/ 0 w 21600"/>
                  <a:gd name="T2" fmla="*/ 0 h 21600"/>
                  <a:gd name="T3" fmla="*/ 21600 w 21600"/>
                  <a:gd name="T4" fmla="*/ 21600 h 21600"/>
                </a:gdLst>
                <a:ahLst/>
                <a:cxnLst/>
                <a:rect l="T1" t="T2" r="T3" b="T4"/>
                <a:pathLst>
                  <a:path w="21600" h="21600">
                    <a:moveTo>
                      <a:pt x="5399" y="0"/>
                    </a:moveTo>
                    <a:cubicBezTo>
                      <a:pt x="16200" y="0"/>
                      <a:pt x="16200" y="0"/>
                      <a:pt x="16200" y="0"/>
                    </a:cubicBezTo>
                    <a:cubicBezTo>
                      <a:pt x="16200" y="3135"/>
                      <a:pt x="16200" y="3135"/>
                      <a:pt x="16200" y="3135"/>
                    </a:cubicBezTo>
                    <a:cubicBezTo>
                      <a:pt x="5399" y="3135"/>
                      <a:pt x="5399" y="3135"/>
                      <a:pt x="5399" y="3135"/>
                    </a:cubicBezTo>
                    <a:lnTo>
                      <a:pt x="5399" y="0"/>
                    </a:lnTo>
                    <a:close/>
                    <a:moveTo>
                      <a:pt x="20100" y="4529"/>
                    </a:moveTo>
                    <a:cubicBezTo>
                      <a:pt x="1199" y="4529"/>
                      <a:pt x="1199" y="4529"/>
                      <a:pt x="1199" y="4529"/>
                    </a:cubicBezTo>
                    <a:cubicBezTo>
                      <a:pt x="600" y="4529"/>
                      <a:pt x="0" y="5225"/>
                      <a:pt x="0" y="6270"/>
                    </a:cubicBezTo>
                    <a:cubicBezTo>
                      <a:pt x="0" y="13935"/>
                      <a:pt x="0" y="13935"/>
                      <a:pt x="0" y="13935"/>
                    </a:cubicBezTo>
                    <a:cubicBezTo>
                      <a:pt x="0" y="14632"/>
                      <a:pt x="600" y="15329"/>
                      <a:pt x="1199" y="15329"/>
                    </a:cubicBezTo>
                    <a:cubicBezTo>
                      <a:pt x="5399" y="15329"/>
                      <a:pt x="5399" y="15329"/>
                      <a:pt x="5399" y="15329"/>
                    </a:cubicBezTo>
                    <a:cubicBezTo>
                      <a:pt x="5399" y="21600"/>
                      <a:pt x="5399" y="21600"/>
                      <a:pt x="5399" y="21600"/>
                    </a:cubicBezTo>
                    <a:cubicBezTo>
                      <a:pt x="16200" y="21600"/>
                      <a:pt x="16200" y="21600"/>
                      <a:pt x="16200" y="21600"/>
                    </a:cubicBezTo>
                    <a:cubicBezTo>
                      <a:pt x="16200" y="15329"/>
                      <a:pt x="16200" y="15329"/>
                      <a:pt x="16200" y="15329"/>
                    </a:cubicBezTo>
                    <a:cubicBezTo>
                      <a:pt x="20100" y="15329"/>
                      <a:pt x="20100" y="15329"/>
                      <a:pt x="20100" y="15329"/>
                    </a:cubicBezTo>
                    <a:cubicBezTo>
                      <a:pt x="21000" y="15329"/>
                      <a:pt x="21600" y="14632"/>
                      <a:pt x="21600" y="13935"/>
                    </a:cubicBezTo>
                    <a:cubicBezTo>
                      <a:pt x="21600" y="6270"/>
                      <a:pt x="21600" y="6270"/>
                      <a:pt x="21600" y="6270"/>
                    </a:cubicBezTo>
                    <a:cubicBezTo>
                      <a:pt x="21600" y="5225"/>
                      <a:pt x="21000" y="4529"/>
                      <a:pt x="20100" y="4529"/>
                    </a:cubicBezTo>
                    <a:close/>
                    <a:moveTo>
                      <a:pt x="14700" y="20206"/>
                    </a:moveTo>
                    <a:cubicBezTo>
                      <a:pt x="6600" y="20206"/>
                      <a:pt x="6600" y="20206"/>
                      <a:pt x="6600" y="20206"/>
                    </a:cubicBezTo>
                    <a:cubicBezTo>
                      <a:pt x="6600" y="12193"/>
                      <a:pt x="6600" y="12193"/>
                      <a:pt x="6600" y="12193"/>
                    </a:cubicBezTo>
                    <a:cubicBezTo>
                      <a:pt x="14700" y="12193"/>
                      <a:pt x="14700" y="12193"/>
                      <a:pt x="14700" y="12193"/>
                    </a:cubicBezTo>
                    <a:lnTo>
                      <a:pt x="14700" y="20206"/>
                    </a:lnTo>
                    <a:close/>
                    <a:moveTo>
                      <a:pt x="20399" y="6967"/>
                    </a:moveTo>
                    <a:cubicBezTo>
                      <a:pt x="20399" y="7664"/>
                      <a:pt x="20100" y="8012"/>
                      <a:pt x="19499" y="8012"/>
                    </a:cubicBezTo>
                    <a:cubicBezTo>
                      <a:pt x="18900" y="8012"/>
                      <a:pt x="18599" y="7664"/>
                      <a:pt x="18599" y="6967"/>
                    </a:cubicBezTo>
                    <a:cubicBezTo>
                      <a:pt x="18599" y="6270"/>
                      <a:pt x="18900" y="5922"/>
                      <a:pt x="19499" y="5922"/>
                    </a:cubicBezTo>
                    <a:cubicBezTo>
                      <a:pt x="20100" y="5922"/>
                      <a:pt x="20399" y="6270"/>
                      <a:pt x="20399" y="6967"/>
                    </a:cubicBezTo>
                    <a:close/>
                  </a:path>
                </a:pathLst>
              </a:custGeom>
              <a:solidFill>
                <a:srgbClr val="FEB947"/>
              </a:solidFill>
              <a:ln w="9525" cap="flat" cmpd="sng">
                <a:noFill/>
                <a:prstDash val="solid"/>
                <a:round/>
              </a:ln>
            </p:spPr>
            <p:txBody>
              <a:bodyPr rtlCol="0" anchor="ctr"/>
              <a:lstStyle/>
              <a:p>
                <a:pPr algn="ctr"/>
              </a:p>
            </p:txBody>
          </p:sp>
          <p:sp>
            <p:nvSpPr>
              <p:cNvPr id="1553" name="曲线"/>
              <p:cNvSpPr/>
              <p:nvPr/>
            </p:nvSpPr>
            <p:spPr>
              <a:xfrm>
                <a:off x="7069956" y="3020381"/>
                <a:ext cx="125426" cy="152599"/>
              </a:xfrm>
              <a:custGeom>
                <a:avLst/>
                <a:gdLst>
                  <a:gd name="T1" fmla="*/ 0 w 21600"/>
                  <a:gd name="T2" fmla="*/ 0 h 21600"/>
                  <a:gd name="T3" fmla="*/ 21600 w 21600"/>
                  <a:gd name="T4" fmla="*/ 21600 h 21600"/>
                </a:gdLst>
                <a:ahLst/>
                <a:cxnLst/>
                <a:rect l="T1" t="T2" r="T3" b="T4"/>
                <a:pathLst>
                  <a:path w="21600" h="21600">
                    <a:moveTo>
                      <a:pt x="3900" y="10800"/>
                    </a:moveTo>
                    <a:cubicBezTo>
                      <a:pt x="3900" y="10499"/>
                      <a:pt x="3900" y="10199"/>
                      <a:pt x="3900" y="9900"/>
                    </a:cubicBezTo>
                    <a:cubicBezTo>
                      <a:pt x="299" y="8700"/>
                      <a:pt x="299" y="8700"/>
                      <a:pt x="299" y="8700"/>
                    </a:cubicBezTo>
                    <a:cubicBezTo>
                      <a:pt x="0" y="9300"/>
                      <a:pt x="0" y="10199"/>
                      <a:pt x="0" y="10800"/>
                    </a:cubicBezTo>
                    <a:cubicBezTo>
                      <a:pt x="0" y="13800"/>
                      <a:pt x="1199" y="16800"/>
                      <a:pt x="3300" y="18600"/>
                    </a:cubicBezTo>
                    <a:cubicBezTo>
                      <a:pt x="5699" y="15300"/>
                      <a:pt x="5699" y="15300"/>
                      <a:pt x="5699" y="15300"/>
                    </a:cubicBezTo>
                    <a:cubicBezTo>
                      <a:pt x="4800" y="14100"/>
                      <a:pt x="3900" y="12600"/>
                      <a:pt x="3900" y="10800"/>
                    </a:cubicBezTo>
                    <a:close/>
                    <a:moveTo>
                      <a:pt x="17400" y="10800"/>
                    </a:moveTo>
                    <a:cubicBezTo>
                      <a:pt x="17400" y="12600"/>
                      <a:pt x="16799" y="14100"/>
                      <a:pt x="15600" y="15300"/>
                    </a:cubicBezTo>
                    <a:cubicBezTo>
                      <a:pt x="18000" y="18600"/>
                      <a:pt x="18000" y="18600"/>
                      <a:pt x="18000" y="18600"/>
                    </a:cubicBezTo>
                    <a:cubicBezTo>
                      <a:pt x="20100" y="16800"/>
                      <a:pt x="21600" y="13800"/>
                      <a:pt x="21600" y="10800"/>
                    </a:cubicBezTo>
                    <a:cubicBezTo>
                      <a:pt x="21600" y="10199"/>
                      <a:pt x="21300" y="9300"/>
                      <a:pt x="21300" y="8700"/>
                    </a:cubicBezTo>
                    <a:cubicBezTo>
                      <a:pt x="17400" y="9900"/>
                      <a:pt x="17400" y="9900"/>
                      <a:pt x="17400" y="9900"/>
                    </a:cubicBezTo>
                    <a:cubicBezTo>
                      <a:pt x="17400" y="10199"/>
                      <a:pt x="17400" y="10499"/>
                      <a:pt x="17400" y="10800"/>
                    </a:cubicBezTo>
                    <a:close/>
                    <a:moveTo>
                      <a:pt x="11999" y="4199"/>
                    </a:moveTo>
                    <a:cubicBezTo>
                      <a:pt x="14100" y="4500"/>
                      <a:pt x="15600" y="5700"/>
                      <a:pt x="16500" y="7499"/>
                    </a:cubicBezTo>
                    <a:cubicBezTo>
                      <a:pt x="20400" y="6299"/>
                      <a:pt x="20400" y="6299"/>
                      <a:pt x="20400" y="6299"/>
                    </a:cubicBezTo>
                    <a:cubicBezTo>
                      <a:pt x="18899" y="2999"/>
                      <a:pt x="15900" y="600"/>
                      <a:pt x="11999" y="0"/>
                    </a:cubicBezTo>
                    <a:lnTo>
                      <a:pt x="11999" y="4199"/>
                    </a:lnTo>
                    <a:close/>
                    <a:moveTo>
                      <a:pt x="4800" y="7499"/>
                    </a:moveTo>
                    <a:cubicBezTo>
                      <a:pt x="5699" y="5700"/>
                      <a:pt x="7499" y="4500"/>
                      <a:pt x="9299" y="4199"/>
                    </a:cubicBezTo>
                    <a:cubicBezTo>
                      <a:pt x="9299" y="0"/>
                      <a:pt x="9299" y="0"/>
                      <a:pt x="9299" y="0"/>
                    </a:cubicBezTo>
                    <a:cubicBezTo>
                      <a:pt x="5699" y="600"/>
                      <a:pt x="2400" y="2999"/>
                      <a:pt x="900" y="6299"/>
                    </a:cubicBezTo>
                    <a:lnTo>
                      <a:pt x="4800" y="7499"/>
                    </a:lnTo>
                    <a:close/>
                    <a:moveTo>
                      <a:pt x="13499" y="16800"/>
                    </a:moveTo>
                    <a:cubicBezTo>
                      <a:pt x="12599" y="17400"/>
                      <a:pt x="11700" y="17400"/>
                      <a:pt x="10800" y="17400"/>
                    </a:cubicBezTo>
                    <a:cubicBezTo>
                      <a:pt x="9600" y="17400"/>
                      <a:pt x="8699" y="17400"/>
                      <a:pt x="7800" y="16800"/>
                    </a:cubicBezTo>
                    <a:cubicBezTo>
                      <a:pt x="5399" y="20100"/>
                      <a:pt x="5399" y="20100"/>
                      <a:pt x="5399" y="20100"/>
                    </a:cubicBezTo>
                    <a:cubicBezTo>
                      <a:pt x="7199" y="20999"/>
                      <a:pt x="9000" y="21600"/>
                      <a:pt x="10800" y="21600"/>
                    </a:cubicBezTo>
                    <a:cubicBezTo>
                      <a:pt x="12599" y="21600"/>
                      <a:pt x="14400" y="20999"/>
                      <a:pt x="15900" y="20100"/>
                    </a:cubicBezTo>
                    <a:lnTo>
                      <a:pt x="13499" y="16800"/>
                    </a:lnTo>
                    <a:close/>
                  </a:path>
                </a:pathLst>
              </a:custGeom>
              <a:solidFill>
                <a:srgbClr val="FEB947"/>
              </a:solidFill>
              <a:ln w="9525" cap="flat" cmpd="sng">
                <a:noFill/>
                <a:prstDash val="solid"/>
                <a:round/>
              </a:ln>
            </p:spPr>
            <p:txBody>
              <a:bodyPr rtlCol="0" anchor="ctr"/>
              <a:lstStyle/>
              <a:p>
                <a:pPr algn="ctr"/>
              </a:p>
            </p:txBody>
          </p:sp>
          <p:sp>
            <p:nvSpPr>
              <p:cNvPr id="1554" name="曲线"/>
              <p:cNvSpPr/>
              <p:nvPr/>
            </p:nvSpPr>
            <p:spPr>
              <a:xfrm>
                <a:off x="7323997" y="1196948"/>
                <a:ext cx="120111" cy="146132"/>
              </a:xfrm>
              <a:custGeom>
                <a:avLst/>
                <a:gdLst>
                  <a:gd name="T1" fmla="*/ 0 w 21600"/>
                  <a:gd name="T2" fmla="*/ 0 h 21600"/>
                  <a:gd name="T3" fmla="*/ 21600 w 21600"/>
                  <a:gd name="T4" fmla="*/ 21600 h 21600"/>
                </a:gdLst>
                <a:ahLst/>
                <a:cxnLst/>
                <a:rect l="T1" t="T2" r="T3" b="T4"/>
                <a:pathLst>
                  <a:path w="21600" h="21600">
                    <a:moveTo>
                      <a:pt x="10956" y="0"/>
                    </a:moveTo>
                    <a:cubicBezTo>
                      <a:pt x="5008" y="0"/>
                      <a:pt x="0" y="5008"/>
                      <a:pt x="0" y="10956"/>
                    </a:cubicBezTo>
                    <a:cubicBezTo>
                      <a:pt x="0" y="16591"/>
                      <a:pt x="5008" y="21600"/>
                      <a:pt x="10956" y="21600"/>
                    </a:cubicBezTo>
                    <a:cubicBezTo>
                      <a:pt x="16591" y="21600"/>
                      <a:pt x="21600" y="16591"/>
                      <a:pt x="21600" y="10956"/>
                    </a:cubicBezTo>
                    <a:cubicBezTo>
                      <a:pt x="21600" y="5008"/>
                      <a:pt x="16591" y="0"/>
                      <a:pt x="10956" y="0"/>
                    </a:cubicBezTo>
                    <a:close/>
                    <a:moveTo>
                      <a:pt x="10956" y="19408"/>
                    </a:moveTo>
                    <a:cubicBezTo>
                      <a:pt x="5947" y="19408"/>
                      <a:pt x="2191" y="15652"/>
                      <a:pt x="2191" y="10956"/>
                    </a:cubicBezTo>
                    <a:cubicBezTo>
                      <a:pt x="2191" y="5947"/>
                      <a:pt x="5947" y="2191"/>
                      <a:pt x="10956" y="2191"/>
                    </a:cubicBezTo>
                    <a:cubicBezTo>
                      <a:pt x="15652" y="2191"/>
                      <a:pt x="19408" y="5947"/>
                      <a:pt x="19408" y="10956"/>
                    </a:cubicBezTo>
                    <a:cubicBezTo>
                      <a:pt x="19408" y="15652"/>
                      <a:pt x="15652" y="19408"/>
                      <a:pt x="10956" y="19408"/>
                    </a:cubicBezTo>
                    <a:close/>
                    <a:moveTo>
                      <a:pt x="6886" y="7513"/>
                    </a:moveTo>
                    <a:cubicBezTo>
                      <a:pt x="11582" y="10956"/>
                      <a:pt x="11582" y="10956"/>
                      <a:pt x="11582" y="10956"/>
                    </a:cubicBezTo>
                    <a:cubicBezTo>
                      <a:pt x="6886" y="14086"/>
                      <a:pt x="6886" y="14086"/>
                      <a:pt x="6886" y="14086"/>
                    </a:cubicBezTo>
                    <a:lnTo>
                      <a:pt x="6886" y="7513"/>
                    </a:lnTo>
                    <a:close/>
                    <a:moveTo>
                      <a:pt x="12208" y="7513"/>
                    </a:moveTo>
                    <a:cubicBezTo>
                      <a:pt x="16904" y="10956"/>
                      <a:pt x="16904" y="10956"/>
                      <a:pt x="16904" y="10956"/>
                    </a:cubicBezTo>
                    <a:cubicBezTo>
                      <a:pt x="12208" y="14086"/>
                      <a:pt x="12208" y="14086"/>
                      <a:pt x="12208" y="14086"/>
                    </a:cubicBezTo>
                    <a:lnTo>
                      <a:pt x="12208" y="7513"/>
                    </a:lnTo>
                    <a:close/>
                  </a:path>
                </a:pathLst>
              </a:custGeom>
              <a:solidFill>
                <a:srgbClr val="FEB947"/>
              </a:solidFill>
              <a:ln w="9525" cap="flat" cmpd="sng">
                <a:noFill/>
                <a:prstDash val="solid"/>
                <a:round/>
              </a:ln>
            </p:spPr>
            <p:txBody>
              <a:bodyPr rtlCol="0" anchor="ctr"/>
              <a:lstStyle/>
              <a:p>
                <a:pPr algn="ctr"/>
              </a:p>
            </p:txBody>
          </p:sp>
          <p:sp>
            <p:nvSpPr>
              <p:cNvPr id="1555" name="曲线"/>
              <p:cNvSpPr/>
              <p:nvPr/>
            </p:nvSpPr>
            <p:spPr>
              <a:xfrm>
                <a:off x="6924334" y="2522493"/>
                <a:ext cx="131803" cy="166824"/>
              </a:xfrm>
              <a:custGeom>
                <a:avLst/>
                <a:gdLst>
                  <a:gd name="T1" fmla="*/ 0 w 21600"/>
                  <a:gd name="T2" fmla="*/ 0 h 21600"/>
                  <a:gd name="T3" fmla="*/ 21600 w 21600"/>
                  <a:gd name="T4" fmla="*/ 21600 h 21600"/>
                </a:gdLst>
                <a:ahLst/>
                <a:cxnLst/>
                <a:rect l="T1" t="T2" r="T3" b="T4"/>
                <a:pathLst>
                  <a:path w="21600" h="21600">
                    <a:moveTo>
                      <a:pt x="10277" y="21600"/>
                    </a:moveTo>
                    <a:lnTo>
                      <a:pt x="10277" y="11720"/>
                    </a:lnTo>
                    <a:lnTo>
                      <a:pt x="0" y="21600"/>
                    </a:lnTo>
                    <a:lnTo>
                      <a:pt x="0" y="0"/>
                    </a:lnTo>
                    <a:lnTo>
                      <a:pt x="10277" y="9711"/>
                    </a:lnTo>
                    <a:lnTo>
                      <a:pt x="10277" y="0"/>
                    </a:lnTo>
                    <a:lnTo>
                      <a:pt x="21600" y="10883"/>
                    </a:lnTo>
                    <a:lnTo>
                      <a:pt x="10277" y="21600"/>
                    </a:lnTo>
                    <a:close/>
                  </a:path>
                </a:pathLst>
              </a:custGeom>
              <a:solidFill>
                <a:srgbClr val="FEB947"/>
              </a:solidFill>
              <a:ln w="9525" cap="flat" cmpd="sng">
                <a:noFill/>
                <a:prstDash val="solid"/>
                <a:round/>
              </a:ln>
            </p:spPr>
            <p:txBody>
              <a:bodyPr rtlCol="0" anchor="ctr"/>
              <a:lstStyle/>
              <a:p>
                <a:pPr algn="ctr"/>
              </a:p>
            </p:txBody>
          </p:sp>
          <p:sp>
            <p:nvSpPr>
              <p:cNvPr id="1556" name="曲线"/>
              <p:cNvSpPr/>
              <p:nvPr/>
            </p:nvSpPr>
            <p:spPr>
              <a:xfrm>
                <a:off x="7050822" y="1939253"/>
                <a:ext cx="139245" cy="168117"/>
              </a:xfrm>
              <a:custGeom>
                <a:avLst/>
                <a:gdLst>
                  <a:gd name="T1" fmla="*/ 0 w 21600"/>
                  <a:gd name="T2" fmla="*/ 0 h 21600"/>
                  <a:gd name="T3" fmla="*/ 21600 w 21600"/>
                  <a:gd name="T4" fmla="*/ 21600 h 21600"/>
                </a:gdLst>
                <a:ahLst/>
                <a:cxnLst/>
                <a:rect l="T1" t="T2" r="T3" b="T4"/>
                <a:pathLst>
                  <a:path w="21600" h="21600">
                    <a:moveTo>
                      <a:pt x="0" y="21600"/>
                    </a:moveTo>
                    <a:lnTo>
                      <a:pt x="10882" y="21600"/>
                    </a:lnTo>
                    <a:lnTo>
                      <a:pt x="10882" y="0"/>
                    </a:lnTo>
                    <a:lnTo>
                      <a:pt x="0" y="0"/>
                    </a:lnTo>
                    <a:lnTo>
                      <a:pt x="0" y="21600"/>
                    </a:lnTo>
                    <a:close/>
                    <a:moveTo>
                      <a:pt x="6760" y="2658"/>
                    </a:moveTo>
                    <a:lnTo>
                      <a:pt x="9563" y="2658"/>
                    </a:lnTo>
                    <a:lnTo>
                      <a:pt x="9563" y="5316"/>
                    </a:lnTo>
                    <a:lnTo>
                      <a:pt x="6760" y="5316"/>
                    </a:lnTo>
                    <a:lnTo>
                      <a:pt x="6760" y="2658"/>
                    </a:lnTo>
                    <a:close/>
                    <a:moveTo>
                      <a:pt x="6760" y="8141"/>
                    </a:moveTo>
                    <a:lnTo>
                      <a:pt x="9563" y="8141"/>
                    </a:lnTo>
                    <a:lnTo>
                      <a:pt x="9563" y="10800"/>
                    </a:lnTo>
                    <a:lnTo>
                      <a:pt x="6760" y="10800"/>
                    </a:lnTo>
                    <a:lnTo>
                      <a:pt x="6760" y="8141"/>
                    </a:lnTo>
                    <a:close/>
                    <a:moveTo>
                      <a:pt x="6760" y="13458"/>
                    </a:moveTo>
                    <a:lnTo>
                      <a:pt x="9563" y="13458"/>
                    </a:lnTo>
                    <a:lnTo>
                      <a:pt x="9563" y="16283"/>
                    </a:lnTo>
                    <a:lnTo>
                      <a:pt x="6760" y="16283"/>
                    </a:lnTo>
                    <a:lnTo>
                      <a:pt x="6760" y="13458"/>
                    </a:lnTo>
                    <a:close/>
                    <a:moveTo>
                      <a:pt x="1484" y="2658"/>
                    </a:moveTo>
                    <a:lnTo>
                      <a:pt x="4122" y="2658"/>
                    </a:lnTo>
                    <a:lnTo>
                      <a:pt x="4122" y="5316"/>
                    </a:lnTo>
                    <a:lnTo>
                      <a:pt x="1484" y="5316"/>
                    </a:lnTo>
                    <a:lnTo>
                      <a:pt x="1484" y="2658"/>
                    </a:lnTo>
                    <a:close/>
                    <a:moveTo>
                      <a:pt x="1484" y="8141"/>
                    </a:moveTo>
                    <a:lnTo>
                      <a:pt x="4122" y="8141"/>
                    </a:lnTo>
                    <a:lnTo>
                      <a:pt x="4122" y="10800"/>
                    </a:lnTo>
                    <a:lnTo>
                      <a:pt x="1484" y="10800"/>
                    </a:lnTo>
                    <a:lnTo>
                      <a:pt x="1484" y="8141"/>
                    </a:lnTo>
                    <a:close/>
                    <a:moveTo>
                      <a:pt x="1484" y="13458"/>
                    </a:moveTo>
                    <a:lnTo>
                      <a:pt x="4122" y="13458"/>
                    </a:lnTo>
                    <a:lnTo>
                      <a:pt x="4122" y="16283"/>
                    </a:lnTo>
                    <a:lnTo>
                      <a:pt x="1484" y="16283"/>
                    </a:lnTo>
                    <a:lnTo>
                      <a:pt x="1484" y="13458"/>
                    </a:lnTo>
                    <a:close/>
                    <a:moveTo>
                      <a:pt x="12201" y="6812"/>
                    </a:moveTo>
                    <a:lnTo>
                      <a:pt x="21600" y="6812"/>
                    </a:lnTo>
                    <a:lnTo>
                      <a:pt x="21600" y="8141"/>
                    </a:lnTo>
                    <a:lnTo>
                      <a:pt x="12201" y="8141"/>
                    </a:lnTo>
                    <a:lnTo>
                      <a:pt x="12201" y="6812"/>
                    </a:lnTo>
                    <a:close/>
                    <a:moveTo>
                      <a:pt x="12201" y="21600"/>
                    </a:moveTo>
                    <a:lnTo>
                      <a:pt x="14839" y="21600"/>
                    </a:lnTo>
                    <a:lnTo>
                      <a:pt x="14839" y="16283"/>
                    </a:lnTo>
                    <a:lnTo>
                      <a:pt x="18961" y="16283"/>
                    </a:lnTo>
                    <a:lnTo>
                      <a:pt x="18961" y="21600"/>
                    </a:lnTo>
                    <a:lnTo>
                      <a:pt x="21600" y="21600"/>
                    </a:lnTo>
                    <a:lnTo>
                      <a:pt x="21600" y="9470"/>
                    </a:lnTo>
                    <a:lnTo>
                      <a:pt x="12201" y="9470"/>
                    </a:lnTo>
                    <a:lnTo>
                      <a:pt x="12201" y="21600"/>
                    </a:lnTo>
                    <a:close/>
                  </a:path>
                </a:pathLst>
              </a:custGeom>
              <a:solidFill>
                <a:srgbClr val="FEB947"/>
              </a:solidFill>
              <a:ln w="9525" cap="flat" cmpd="sng">
                <a:noFill/>
                <a:prstDash val="solid"/>
                <a:round/>
              </a:ln>
            </p:spPr>
            <p:txBody>
              <a:bodyPr rtlCol="0" anchor="ctr"/>
              <a:lstStyle/>
              <a:p>
                <a:pPr algn="ctr"/>
              </a:p>
            </p:txBody>
          </p:sp>
          <p:sp>
            <p:nvSpPr>
              <p:cNvPr id="1557" name="曲线"/>
              <p:cNvSpPr/>
              <p:nvPr/>
            </p:nvSpPr>
            <p:spPr>
              <a:xfrm>
                <a:off x="7112473" y="2223761"/>
                <a:ext cx="79719" cy="102163"/>
              </a:xfrm>
              <a:custGeom>
                <a:avLst/>
                <a:gdLst>
                  <a:gd name="T1" fmla="*/ 0 w 21600"/>
                  <a:gd name="T2" fmla="*/ 0 h 21600"/>
                  <a:gd name="T3" fmla="*/ 21600 w 21600"/>
                  <a:gd name="T4" fmla="*/ 21600 h 21600"/>
                </a:gdLst>
                <a:ahLst/>
                <a:cxnLst/>
                <a:rect l="T1" t="T2" r="T3" b="T4"/>
                <a:pathLst>
                  <a:path w="21600" h="21600">
                    <a:moveTo>
                      <a:pt x="20191" y="13049"/>
                    </a:moveTo>
                    <a:cubicBezTo>
                      <a:pt x="18782" y="10800"/>
                      <a:pt x="19721" y="8550"/>
                      <a:pt x="21600" y="7199"/>
                    </a:cubicBezTo>
                    <a:cubicBezTo>
                      <a:pt x="19252" y="3600"/>
                      <a:pt x="19252" y="3600"/>
                      <a:pt x="19252" y="3600"/>
                    </a:cubicBezTo>
                    <a:cubicBezTo>
                      <a:pt x="18782" y="4049"/>
                      <a:pt x="18313" y="4049"/>
                      <a:pt x="17373" y="4049"/>
                    </a:cubicBezTo>
                    <a:cubicBezTo>
                      <a:pt x="15026" y="4049"/>
                      <a:pt x="13147" y="2249"/>
                      <a:pt x="13147" y="0"/>
                    </a:cubicBezTo>
                    <a:cubicBezTo>
                      <a:pt x="8452" y="0"/>
                      <a:pt x="8452" y="0"/>
                      <a:pt x="8452" y="0"/>
                    </a:cubicBezTo>
                    <a:cubicBezTo>
                      <a:pt x="8452" y="450"/>
                      <a:pt x="8452" y="1350"/>
                      <a:pt x="7982" y="1799"/>
                    </a:cubicBezTo>
                    <a:cubicBezTo>
                      <a:pt x="6573" y="4049"/>
                      <a:pt x="4226" y="4500"/>
                      <a:pt x="1878" y="3600"/>
                    </a:cubicBezTo>
                    <a:cubicBezTo>
                      <a:pt x="0" y="7199"/>
                      <a:pt x="0" y="7199"/>
                      <a:pt x="0" y="7199"/>
                    </a:cubicBezTo>
                    <a:cubicBezTo>
                      <a:pt x="469" y="7649"/>
                      <a:pt x="939" y="8100"/>
                      <a:pt x="1408" y="8550"/>
                    </a:cubicBezTo>
                    <a:cubicBezTo>
                      <a:pt x="2817" y="10800"/>
                      <a:pt x="1878" y="13049"/>
                      <a:pt x="0" y="14400"/>
                    </a:cubicBezTo>
                    <a:cubicBezTo>
                      <a:pt x="1878" y="17999"/>
                      <a:pt x="1878" y="17999"/>
                      <a:pt x="1878" y="17999"/>
                    </a:cubicBezTo>
                    <a:cubicBezTo>
                      <a:pt x="2817" y="17550"/>
                      <a:pt x="3286" y="17550"/>
                      <a:pt x="4226" y="17550"/>
                    </a:cubicBezTo>
                    <a:cubicBezTo>
                      <a:pt x="6573" y="17550"/>
                      <a:pt x="8452" y="19350"/>
                      <a:pt x="8452" y="21600"/>
                    </a:cubicBezTo>
                    <a:cubicBezTo>
                      <a:pt x="13147" y="21600"/>
                      <a:pt x="13147" y="21600"/>
                      <a:pt x="13147" y="21600"/>
                    </a:cubicBezTo>
                    <a:cubicBezTo>
                      <a:pt x="13147" y="21149"/>
                      <a:pt x="13147" y="20249"/>
                      <a:pt x="13617" y="19800"/>
                    </a:cubicBezTo>
                    <a:cubicBezTo>
                      <a:pt x="14556" y="17550"/>
                      <a:pt x="17373" y="17099"/>
                      <a:pt x="19252" y="17999"/>
                    </a:cubicBezTo>
                    <a:cubicBezTo>
                      <a:pt x="21600" y="14400"/>
                      <a:pt x="21600" y="14400"/>
                      <a:pt x="21600" y="14400"/>
                    </a:cubicBezTo>
                    <a:cubicBezTo>
                      <a:pt x="21130" y="13950"/>
                      <a:pt x="20660" y="13499"/>
                      <a:pt x="20191" y="13049"/>
                    </a:cubicBezTo>
                    <a:close/>
                    <a:moveTo>
                      <a:pt x="10800" y="15300"/>
                    </a:moveTo>
                    <a:cubicBezTo>
                      <a:pt x="8452" y="15300"/>
                      <a:pt x="6104" y="13049"/>
                      <a:pt x="6104" y="10800"/>
                    </a:cubicBezTo>
                    <a:cubicBezTo>
                      <a:pt x="6104" y="8550"/>
                      <a:pt x="8452" y="6299"/>
                      <a:pt x="10800" y="6299"/>
                    </a:cubicBezTo>
                    <a:cubicBezTo>
                      <a:pt x="13147" y="6299"/>
                      <a:pt x="15495" y="8550"/>
                      <a:pt x="15495" y="10800"/>
                    </a:cubicBezTo>
                    <a:cubicBezTo>
                      <a:pt x="15495" y="13049"/>
                      <a:pt x="13147" y="15300"/>
                      <a:pt x="10800" y="15300"/>
                    </a:cubicBezTo>
                    <a:close/>
                  </a:path>
                </a:pathLst>
              </a:custGeom>
              <a:solidFill>
                <a:srgbClr val="FEB947"/>
              </a:solidFill>
              <a:ln w="9525" cap="flat" cmpd="sng">
                <a:noFill/>
                <a:prstDash val="solid"/>
                <a:round/>
              </a:ln>
            </p:spPr>
            <p:txBody>
              <a:bodyPr rtlCol="0" anchor="ctr"/>
              <a:lstStyle/>
              <a:p>
                <a:pPr algn="ctr"/>
              </a:p>
            </p:txBody>
          </p:sp>
          <p:sp>
            <p:nvSpPr>
              <p:cNvPr id="1558" name="曲线"/>
              <p:cNvSpPr/>
              <p:nvPr/>
            </p:nvSpPr>
            <p:spPr>
              <a:xfrm>
                <a:off x="6940278" y="2839330"/>
                <a:ext cx="58461" cy="137081"/>
              </a:xfrm>
              <a:custGeom>
                <a:avLst/>
                <a:gdLst>
                  <a:gd name="T1" fmla="*/ 0 w 21600"/>
                  <a:gd name="T2" fmla="*/ 0 h 21600"/>
                  <a:gd name="T3" fmla="*/ 21600 w 21600"/>
                  <a:gd name="T4" fmla="*/ 21600 h 21600"/>
                </a:gdLst>
                <a:ahLst/>
                <a:cxnLst/>
                <a:rect l="T1" t="T2" r="T3" b="T4"/>
                <a:pathLst>
                  <a:path w="21600" h="21600">
                    <a:moveTo>
                      <a:pt x="14611" y="21267"/>
                    </a:moveTo>
                    <a:cubicBezTo>
                      <a:pt x="14611" y="21267"/>
                      <a:pt x="14611" y="21267"/>
                      <a:pt x="14611" y="21267"/>
                    </a:cubicBezTo>
                    <a:cubicBezTo>
                      <a:pt x="19058" y="20935"/>
                      <a:pt x="21600" y="18609"/>
                      <a:pt x="20964" y="16615"/>
                    </a:cubicBezTo>
                    <a:cubicBezTo>
                      <a:pt x="19058" y="11298"/>
                      <a:pt x="19058" y="11298"/>
                      <a:pt x="19058" y="11298"/>
                    </a:cubicBezTo>
                    <a:cubicBezTo>
                      <a:pt x="18423" y="8972"/>
                      <a:pt x="13976" y="7643"/>
                      <a:pt x="9529" y="7975"/>
                    </a:cubicBezTo>
                    <a:cubicBezTo>
                      <a:pt x="9529" y="7975"/>
                      <a:pt x="9529" y="7975"/>
                      <a:pt x="9529" y="7975"/>
                    </a:cubicBezTo>
                    <a:cubicBezTo>
                      <a:pt x="9529" y="8307"/>
                      <a:pt x="8894" y="8307"/>
                      <a:pt x="8894" y="8307"/>
                    </a:cubicBezTo>
                    <a:cubicBezTo>
                      <a:pt x="9529" y="9969"/>
                      <a:pt x="9529" y="9969"/>
                      <a:pt x="9529" y="9969"/>
                    </a:cubicBezTo>
                    <a:cubicBezTo>
                      <a:pt x="9529" y="9969"/>
                      <a:pt x="10164" y="9969"/>
                      <a:pt x="10164" y="9969"/>
                    </a:cubicBezTo>
                    <a:cubicBezTo>
                      <a:pt x="10799" y="9969"/>
                      <a:pt x="10799" y="9969"/>
                      <a:pt x="10799" y="9969"/>
                    </a:cubicBezTo>
                    <a:cubicBezTo>
                      <a:pt x="12705" y="9636"/>
                      <a:pt x="15247" y="10633"/>
                      <a:pt x="15247" y="11630"/>
                    </a:cubicBezTo>
                    <a:cubicBezTo>
                      <a:pt x="17152" y="16947"/>
                      <a:pt x="17152" y="16947"/>
                      <a:pt x="17152" y="16947"/>
                    </a:cubicBezTo>
                    <a:cubicBezTo>
                      <a:pt x="17788" y="17944"/>
                      <a:pt x="16517" y="19273"/>
                      <a:pt x="13976" y="19606"/>
                    </a:cubicBezTo>
                    <a:cubicBezTo>
                      <a:pt x="13976" y="19606"/>
                      <a:pt x="13976" y="19606"/>
                      <a:pt x="13976" y="19606"/>
                    </a:cubicBezTo>
                    <a:cubicBezTo>
                      <a:pt x="11435" y="19606"/>
                      <a:pt x="9529" y="18941"/>
                      <a:pt x="8894" y="17612"/>
                    </a:cubicBezTo>
                    <a:cubicBezTo>
                      <a:pt x="8258" y="15286"/>
                      <a:pt x="8258" y="15286"/>
                      <a:pt x="8258" y="15286"/>
                    </a:cubicBezTo>
                    <a:cubicBezTo>
                      <a:pt x="6352" y="15286"/>
                      <a:pt x="5082" y="14953"/>
                      <a:pt x="3811" y="14621"/>
                    </a:cubicBezTo>
                    <a:cubicBezTo>
                      <a:pt x="5082" y="17944"/>
                      <a:pt x="5082" y="17944"/>
                      <a:pt x="5082" y="17944"/>
                    </a:cubicBezTo>
                    <a:cubicBezTo>
                      <a:pt x="6352" y="20270"/>
                      <a:pt x="10164" y="21600"/>
                      <a:pt x="14611" y="21267"/>
                    </a:cubicBezTo>
                    <a:close/>
                    <a:moveTo>
                      <a:pt x="12070" y="13956"/>
                    </a:moveTo>
                    <a:cubicBezTo>
                      <a:pt x="12070" y="13624"/>
                      <a:pt x="12705" y="13624"/>
                      <a:pt x="12705" y="13624"/>
                    </a:cubicBezTo>
                    <a:cubicBezTo>
                      <a:pt x="12070" y="11630"/>
                      <a:pt x="12070" y="11630"/>
                      <a:pt x="12070" y="11630"/>
                    </a:cubicBezTo>
                    <a:cubicBezTo>
                      <a:pt x="12070" y="11963"/>
                      <a:pt x="11435" y="11963"/>
                      <a:pt x="11435" y="11963"/>
                    </a:cubicBezTo>
                    <a:cubicBezTo>
                      <a:pt x="10799" y="11963"/>
                      <a:pt x="10799" y="11963"/>
                      <a:pt x="10799" y="11963"/>
                    </a:cubicBezTo>
                    <a:cubicBezTo>
                      <a:pt x="8894" y="12295"/>
                      <a:pt x="6352" y="11298"/>
                      <a:pt x="6352" y="10301"/>
                    </a:cubicBezTo>
                    <a:cubicBezTo>
                      <a:pt x="4447" y="4984"/>
                      <a:pt x="4447" y="4984"/>
                      <a:pt x="4447" y="4984"/>
                    </a:cubicBezTo>
                    <a:cubicBezTo>
                      <a:pt x="3811" y="3987"/>
                      <a:pt x="5082" y="2658"/>
                      <a:pt x="7623" y="2326"/>
                    </a:cubicBezTo>
                    <a:cubicBezTo>
                      <a:pt x="7623" y="2326"/>
                      <a:pt x="7623" y="2326"/>
                      <a:pt x="7623" y="2326"/>
                    </a:cubicBezTo>
                    <a:cubicBezTo>
                      <a:pt x="10164" y="2326"/>
                      <a:pt x="12070" y="2990"/>
                      <a:pt x="12705" y="4319"/>
                    </a:cubicBezTo>
                    <a:cubicBezTo>
                      <a:pt x="13341" y="6646"/>
                      <a:pt x="13341" y="6646"/>
                      <a:pt x="13341" y="6646"/>
                    </a:cubicBezTo>
                    <a:cubicBezTo>
                      <a:pt x="15247" y="6646"/>
                      <a:pt x="16517" y="6978"/>
                      <a:pt x="17788" y="7310"/>
                    </a:cubicBezTo>
                    <a:cubicBezTo>
                      <a:pt x="16517" y="3987"/>
                      <a:pt x="16517" y="3987"/>
                      <a:pt x="16517" y="3987"/>
                    </a:cubicBezTo>
                    <a:cubicBezTo>
                      <a:pt x="15247" y="1661"/>
                      <a:pt x="11435" y="0"/>
                      <a:pt x="6988" y="664"/>
                    </a:cubicBezTo>
                    <a:cubicBezTo>
                      <a:pt x="6988" y="664"/>
                      <a:pt x="6988" y="664"/>
                      <a:pt x="6988" y="664"/>
                    </a:cubicBezTo>
                    <a:cubicBezTo>
                      <a:pt x="2541" y="996"/>
                      <a:pt x="0" y="3323"/>
                      <a:pt x="635" y="5316"/>
                    </a:cubicBezTo>
                    <a:cubicBezTo>
                      <a:pt x="2541" y="10633"/>
                      <a:pt x="2541" y="10633"/>
                      <a:pt x="2541" y="10633"/>
                    </a:cubicBezTo>
                    <a:cubicBezTo>
                      <a:pt x="3176" y="12627"/>
                      <a:pt x="7623" y="14289"/>
                      <a:pt x="12070" y="13956"/>
                    </a:cubicBezTo>
                    <a:close/>
                  </a:path>
                </a:pathLst>
              </a:custGeom>
              <a:solidFill>
                <a:srgbClr val="FEB947"/>
              </a:solidFill>
              <a:ln w="9525" cap="flat" cmpd="sng">
                <a:noFill/>
                <a:prstDash val="solid"/>
                <a:round/>
              </a:ln>
            </p:spPr>
            <p:txBody>
              <a:bodyPr rtlCol="0" anchor="ctr"/>
              <a:lstStyle/>
              <a:p>
                <a:pPr algn="ctr"/>
              </a:p>
            </p:txBody>
          </p:sp>
          <p:sp>
            <p:nvSpPr>
              <p:cNvPr id="1559" name="曲线"/>
              <p:cNvSpPr/>
              <p:nvPr/>
            </p:nvSpPr>
            <p:spPr>
              <a:xfrm>
                <a:off x="6981733" y="1522839"/>
                <a:ext cx="159439" cy="193982"/>
              </a:xfrm>
              <a:custGeom>
                <a:avLst/>
                <a:gdLst>
                  <a:gd name="T1" fmla="*/ 0 w 21600"/>
                  <a:gd name="T2" fmla="*/ 0 h 21600"/>
                  <a:gd name="T3" fmla="*/ 21600 w 21600"/>
                  <a:gd name="T4" fmla="*/ 21600 h 21600"/>
                </a:gdLst>
                <a:ahLst/>
                <a:cxnLst/>
                <a:rect l="T1" t="T2" r="T3" b="T4"/>
                <a:pathLst>
                  <a:path w="21600" h="21600">
                    <a:moveTo>
                      <a:pt x="6808" y="3991"/>
                    </a:moveTo>
                    <a:cubicBezTo>
                      <a:pt x="21600" y="0"/>
                      <a:pt x="21600" y="0"/>
                      <a:pt x="21600" y="0"/>
                    </a:cubicBezTo>
                    <a:cubicBezTo>
                      <a:pt x="21600" y="1408"/>
                      <a:pt x="21600" y="1408"/>
                      <a:pt x="21600" y="1408"/>
                    </a:cubicBezTo>
                    <a:cubicBezTo>
                      <a:pt x="21600" y="3991"/>
                      <a:pt x="21600" y="3991"/>
                      <a:pt x="21600" y="3991"/>
                    </a:cubicBezTo>
                    <a:cubicBezTo>
                      <a:pt x="21600" y="15495"/>
                      <a:pt x="21600" y="15495"/>
                      <a:pt x="21600" y="15495"/>
                    </a:cubicBezTo>
                    <a:cubicBezTo>
                      <a:pt x="21600" y="17373"/>
                      <a:pt x="19486" y="18782"/>
                      <a:pt x="16904" y="18782"/>
                    </a:cubicBezTo>
                    <a:cubicBezTo>
                      <a:pt x="14321" y="18782"/>
                      <a:pt x="12208" y="17373"/>
                      <a:pt x="12208" y="15495"/>
                    </a:cubicBezTo>
                    <a:cubicBezTo>
                      <a:pt x="12208" y="13617"/>
                      <a:pt x="14321" y="12208"/>
                      <a:pt x="16904" y="12208"/>
                    </a:cubicBezTo>
                    <a:cubicBezTo>
                      <a:pt x="17608" y="12208"/>
                      <a:pt x="18313" y="12208"/>
                      <a:pt x="19017" y="12443"/>
                    </a:cubicBezTo>
                    <a:cubicBezTo>
                      <a:pt x="19017" y="5400"/>
                      <a:pt x="19017" y="5400"/>
                      <a:pt x="19017" y="5400"/>
                    </a:cubicBezTo>
                    <a:cubicBezTo>
                      <a:pt x="9626" y="7982"/>
                      <a:pt x="9626" y="7982"/>
                      <a:pt x="9626" y="7982"/>
                    </a:cubicBezTo>
                    <a:cubicBezTo>
                      <a:pt x="9626" y="18313"/>
                      <a:pt x="9626" y="18313"/>
                      <a:pt x="9626" y="18313"/>
                    </a:cubicBezTo>
                    <a:cubicBezTo>
                      <a:pt x="9626" y="20191"/>
                      <a:pt x="7513" y="21600"/>
                      <a:pt x="4930" y="21600"/>
                    </a:cubicBezTo>
                    <a:cubicBezTo>
                      <a:pt x="2113" y="21600"/>
                      <a:pt x="0" y="20191"/>
                      <a:pt x="0" y="18313"/>
                    </a:cubicBezTo>
                    <a:cubicBezTo>
                      <a:pt x="0" y="16434"/>
                      <a:pt x="2113" y="14791"/>
                      <a:pt x="4930" y="14791"/>
                    </a:cubicBezTo>
                    <a:cubicBezTo>
                      <a:pt x="5634" y="14791"/>
                      <a:pt x="6339" y="15026"/>
                      <a:pt x="6808" y="15260"/>
                    </a:cubicBezTo>
                    <a:cubicBezTo>
                      <a:pt x="6808" y="7982"/>
                      <a:pt x="6808" y="7982"/>
                      <a:pt x="6808" y="7982"/>
                    </a:cubicBezTo>
                    <a:lnTo>
                      <a:pt x="6808" y="3991"/>
                    </a:lnTo>
                    <a:close/>
                  </a:path>
                </a:pathLst>
              </a:custGeom>
              <a:solidFill>
                <a:srgbClr val="FEB947"/>
              </a:solidFill>
              <a:ln w="9525" cap="flat" cmpd="sng">
                <a:noFill/>
                <a:prstDash val="solid"/>
                <a:round/>
              </a:ln>
            </p:spPr>
            <p:txBody>
              <a:bodyPr rtlCol="0" anchor="ctr"/>
              <a:lstStyle/>
              <a:p>
                <a:pPr algn="ctr"/>
              </a:p>
            </p:txBody>
          </p:sp>
          <p:sp>
            <p:nvSpPr>
              <p:cNvPr id="1560" name="曲线"/>
              <p:cNvSpPr/>
              <p:nvPr/>
            </p:nvSpPr>
            <p:spPr>
              <a:xfrm>
                <a:off x="6609708" y="3196258"/>
                <a:ext cx="123299" cy="133200"/>
              </a:xfrm>
              <a:custGeom>
                <a:avLst/>
                <a:gdLst>
                  <a:gd name="T1" fmla="*/ 0 w 21600"/>
                  <a:gd name="T2" fmla="*/ 0 h 21600"/>
                  <a:gd name="T3" fmla="*/ 21600 w 21600"/>
                  <a:gd name="T4" fmla="*/ 21600 h 21600"/>
                </a:gdLst>
                <a:ahLst/>
                <a:cxnLst/>
                <a:rect l="T1" t="T2" r="T3" b="T4"/>
                <a:pathLst>
                  <a:path w="21600" h="21600">
                    <a:moveTo>
                      <a:pt x="9126" y="0"/>
                    </a:moveTo>
                    <a:cubicBezTo>
                      <a:pt x="9126" y="0"/>
                      <a:pt x="9126" y="0"/>
                      <a:pt x="9126" y="0"/>
                    </a:cubicBezTo>
                    <a:cubicBezTo>
                      <a:pt x="13994" y="0"/>
                      <a:pt x="17949" y="3428"/>
                      <a:pt x="17949" y="7885"/>
                    </a:cubicBezTo>
                    <a:cubicBezTo>
                      <a:pt x="17949" y="12685"/>
                      <a:pt x="13994" y="16114"/>
                      <a:pt x="9126" y="16114"/>
                    </a:cubicBezTo>
                    <a:cubicBezTo>
                      <a:pt x="8518" y="16114"/>
                      <a:pt x="8214" y="16114"/>
                      <a:pt x="7605" y="16114"/>
                    </a:cubicBezTo>
                    <a:cubicBezTo>
                      <a:pt x="5780" y="18171"/>
                      <a:pt x="3346" y="18857"/>
                      <a:pt x="1216" y="18857"/>
                    </a:cubicBezTo>
                    <a:cubicBezTo>
                      <a:pt x="1216" y="18171"/>
                      <a:pt x="1216" y="18171"/>
                      <a:pt x="1216" y="18171"/>
                    </a:cubicBezTo>
                    <a:cubicBezTo>
                      <a:pt x="2433" y="17485"/>
                      <a:pt x="3346" y="16457"/>
                      <a:pt x="3346" y="15085"/>
                    </a:cubicBezTo>
                    <a:cubicBezTo>
                      <a:pt x="3346" y="14742"/>
                      <a:pt x="3346" y="14742"/>
                      <a:pt x="3346" y="14399"/>
                    </a:cubicBezTo>
                    <a:cubicBezTo>
                      <a:pt x="1216" y="13028"/>
                      <a:pt x="0" y="10628"/>
                      <a:pt x="0" y="7885"/>
                    </a:cubicBezTo>
                    <a:cubicBezTo>
                      <a:pt x="0" y="3428"/>
                      <a:pt x="3954" y="0"/>
                      <a:pt x="9126" y="0"/>
                    </a:cubicBezTo>
                    <a:close/>
                    <a:moveTo>
                      <a:pt x="18861" y="18171"/>
                    </a:moveTo>
                    <a:cubicBezTo>
                      <a:pt x="18861" y="19542"/>
                      <a:pt x="19470" y="20571"/>
                      <a:pt x="20383" y="20914"/>
                    </a:cubicBezTo>
                    <a:cubicBezTo>
                      <a:pt x="20383" y="21600"/>
                      <a:pt x="20383" y="21600"/>
                      <a:pt x="20383" y="21600"/>
                    </a:cubicBezTo>
                    <a:cubicBezTo>
                      <a:pt x="18557" y="21257"/>
                      <a:pt x="16732" y="20914"/>
                      <a:pt x="15211" y="19200"/>
                    </a:cubicBezTo>
                    <a:cubicBezTo>
                      <a:pt x="14602" y="19200"/>
                      <a:pt x="14298" y="19200"/>
                      <a:pt x="13994" y="19200"/>
                    </a:cubicBezTo>
                    <a:cubicBezTo>
                      <a:pt x="12169" y="19200"/>
                      <a:pt x="10343" y="18857"/>
                      <a:pt x="9126" y="17828"/>
                    </a:cubicBezTo>
                    <a:cubicBezTo>
                      <a:pt x="11864" y="17828"/>
                      <a:pt x="14298" y="16800"/>
                      <a:pt x="16428" y="15085"/>
                    </a:cubicBezTo>
                    <a:cubicBezTo>
                      <a:pt x="17340" y="14057"/>
                      <a:pt x="17949" y="13028"/>
                      <a:pt x="18557" y="11999"/>
                    </a:cubicBezTo>
                    <a:cubicBezTo>
                      <a:pt x="19166" y="10628"/>
                      <a:pt x="19470" y="9257"/>
                      <a:pt x="19470" y="7885"/>
                    </a:cubicBezTo>
                    <a:cubicBezTo>
                      <a:pt x="19470" y="7885"/>
                      <a:pt x="19470" y="7542"/>
                      <a:pt x="19470" y="7542"/>
                    </a:cubicBezTo>
                    <a:cubicBezTo>
                      <a:pt x="20687" y="8571"/>
                      <a:pt x="21600" y="10285"/>
                      <a:pt x="21600" y="12342"/>
                    </a:cubicBezTo>
                    <a:cubicBezTo>
                      <a:pt x="21600" y="14399"/>
                      <a:pt x="20383" y="16457"/>
                      <a:pt x="18861" y="17828"/>
                    </a:cubicBezTo>
                    <a:cubicBezTo>
                      <a:pt x="18861" y="17828"/>
                      <a:pt x="18861" y="18171"/>
                      <a:pt x="18861" y="18171"/>
                    </a:cubicBezTo>
                    <a:close/>
                  </a:path>
                </a:pathLst>
              </a:custGeom>
              <a:solidFill>
                <a:srgbClr val="FEB947"/>
              </a:solidFill>
              <a:ln w="9525" cap="flat" cmpd="sng">
                <a:noFill/>
                <a:prstDash val="solid"/>
                <a:round/>
              </a:ln>
            </p:spPr>
            <p:txBody>
              <a:bodyPr rtlCol="0" anchor="ctr"/>
              <a:lstStyle/>
              <a:p>
                <a:pPr algn="ctr"/>
              </a:p>
            </p:txBody>
          </p:sp>
          <p:sp>
            <p:nvSpPr>
              <p:cNvPr id="1561" name="曲线"/>
              <p:cNvSpPr/>
              <p:nvPr/>
            </p:nvSpPr>
            <p:spPr>
              <a:xfrm>
                <a:off x="6709622" y="2913045"/>
                <a:ext cx="112671" cy="137081"/>
              </a:xfrm>
              <a:custGeom>
                <a:avLst/>
                <a:gdLst>
                  <a:gd name="T1" fmla="*/ 0 w 21600"/>
                  <a:gd name="T2" fmla="*/ 0 h 21600"/>
                  <a:gd name="T3" fmla="*/ 21600 w 21600"/>
                  <a:gd name="T4" fmla="*/ 21600 h 21600"/>
                </a:gdLst>
                <a:ahLst/>
                <a:cxnLst/>
                <a:rect l="T1" t="T2" r="T3" b="T4"/>
                <a:pathLst>
                  <a:path w="21600" h="21600">
                    <a:moveTo>
                      <a:pt x="21600" y="7975"/>
                    </a:moveTo>
                    <a:cubicBezTo>
                      <a:pt x="13624" y="7975"/>
                      <a:pt x="13624" y="7975"/>
                      <a:pt x="13624" y="7975"/>
                    </a:cubicBezTo>
                    <a:cubicBezTo>
                      <a:pt x="16615" y="4984"/>
                      <a:pt x="16615" y="4984"/>
                      <a:pt x="16615" y="4984"/>
                    </a:cubicBezTo>
                    <a:cubicBezTo>
                      <a:pt x="14953" y="3323"/>
                      <a:pt x="12959" y="2658"/>
                      <a:pt x="10966" y="2658"/>
                    </a:cubicBezTo>
                    <a:cubicBezTo>
                      <a:pt x="8640" y="2658"/>
                      <a:pt x="6646" y="3323"/>
                      <a:pt x="5316" y="4984"/>
                    </a:cubicBezTo>
                    <a:cubicBezTo>
                      <a:pt x="3655" y="6646"/>
                      <a:pt x="2990" y="8640"/>
                      <a:pt x="2990" y="10633"/>
                    </a:cubicBezTo>
                    <a:cubicBezTo>
                      <a:pt x="2990" y="12960"/>
                      <a:pt x="3655" y="14953"/>
                      <a:pt x="5316" y="16283"/>
                    </a:cubicBezTo>
                    <a:cubicBezTo>
                      <a:pt x="6646" y="17944"/>
                      <a:pt x="8640" y="18609"/>
                      <a:pt x="10966" y="18609"/>
                    </a:cubicBezTo>
                    <a:cubicBezTo>
                      <a:pt x="12959" y="18609"/>
                      <a:pt x="14953" y="17944"/>
                      <a:pt x="16615" y="16283"/>
                    </a:cubicBezTo>
                    <a:cubicBezTo>
                      <a:pt x="16615" y="16283"/>
                      <a:pt x="16947" y="16283"/>
                      <a:pt x="16947" y="15950"/>
                    </a:cubicBezTo>
                    <a:cubicBezTo>
                      <a:pt x="18941" y="17944"/>
                      <a:pt x="18941" y="17944"/>
                      <a:pt x="18941" y="17944"/>
                    </a:cubicBezTo>
                    <a:cubicBezTo>
                      <a:pt x="16947" y="19938"/>
                      <a:pt x="14289" y="21600"/>
                      <a:pt x="10966" y="21600"/>
                    </a:cubicBezTo>
                    <a:cubicBezTo>
                      <a:pt x="4984" y="21600"/>
                      <a:pt x="0" y="16615"/>
                      <a:pt x="0" y="10633"/>
                    </a:cubicBezTo>
                    <a:cubicBezTo>
                      <a:pt x="0" y="4652"/>
                      <a:pt x="4984" y="0"/>
                      <a:pt x="10966" y="0"/>
                    </a:cubicBezTo>
                    <a:cubicBezTo>
                      <a:pt x="13956" y="0"/>
                      <a:pt x="16615" y="1329"/>
                      <a:pt x="18609" y="2990"/>
                    </a:cubicBezTo>
                    <a:cubicBezTo>
                      <a:pt x="21600" y="0"/>
                      <a:pt x="21600" y="0"/>
                      <a:pt x="21600" y="0"/>
                    </a:cubicBezTo>
                    <a:lnTo>
                      <a:pt x="21600" y="7975"/>
                    </a:lnTo>
                    <a:close/>
                  </a:path>
                </a:pathLst>
              </a:custGeom>
              <a:solidFill>
                <a:srgbClr val="FEB947"/>
              </a:solidFill>
              <a:ln w="9525" cap="flat" cmpd="sng">
                <a:noFill/>
                <a:prstDash val="solid"/>
                <a:round/>
              </a:ln>
            </p:spPr>
            <p:txBody>
              <a:bodyPr rtlCol="0" anchor="ctr"/>
              <a:lstStyle/>
              <a:p>
                <a:pPr algn="ctr"/>
              </a:p>
            </p:txBody>
          </p:sp>
          <p:sp>
            <p:nvSpPr>
              <p:cNvPr id="1562" name="曲线"/>
              <p:cNvSpPr/>
              <p:nvPr/>
            </p:nvSpPr>
            <p:spPr>
              <a:xfrm>
                <a:off x="7120977" y="1260317"/>
                <a:ext cx="93537" cy="112509"/>
              </a:xfrm>
              <a:custGeom>
                <a:avLst/>
                <a:gdLst>
                  <a:gd name="T1" fmla="*/ 0 w 21600"/>
                  <a:gd name="T2" fmla="*/ 0 h 21600"/>
                  <a:gd name="T3" fmla="*/ 21600 w 21600"/>
                  <a:gd name="T4" fmla="*/ 21600 h 21600"/>
                </a:gdLst>
                <a:ahLst/>
                <a:cxnLst/>
                <a:rect l="T1" t="T2" r="T3" b="T4"/>
                <a:pathLst>
                  <a:path w="21600" h="21600">
                    <a:moveTo>
                      <a:pt x="10800" y="0"/>
                    </a:moveTo>
                    <a:cubicBezTo>
                      <a:pt x="4800" y="0"/>
                      <a:pt x="0" y="4890"/>
                      <a:pt x="0" y="10596"/>
                    </a:cubicBezTo>
                    <a:cubicBezTo>
                      <a:pt x="0" y="16709"/>
                      <a:pt x="4800" y="21600"/>
                      <a:pt x="10800" y="21600"/>
                    </a:cubicBezTo>
                    <a:cubicBezTo>
                      <a:pt x="16799" y="21600"/>
                      <a:pt x="21600" y="16709"/>
                      <a:pt x="21600" y="10596"/>
                    </a:cubicBezTo>
                    <a:cubicBezTo>
                      <a:pt x="21600" y="4890"/>
                      <a:pt x="16799" y="0"/>
                      <a:pt x="10800" y="0"/>
                    </a:cubicBezTo>
                    <a:close/>
                    <a:moveTo>
                      <a:pt x="6400" y="17524"/>
                    </a:moveTo>
                    <a:cubicBezTo>
                      <a:pt x="6400" y="17116"/>
                      <a:pt x="6799" y="16301"/>
                      <a:pt x="6799" y="15486"/>
                    </a:cubicBezTo>
                    <a:cubicBezTo>
                      <a:pt x="6799" y="13041"/>
                      <a:pt x="5199" y="10596"/>
                      <a:pt x="2800" y="9781"/>
                    </a:cubicBezTo>
                    <a:cubicBezTo>
                      <a:pt x="2800" y="8150"/>
                      <a:pt x="3600" y="6113"/>
                      <a:pt x="5199" y="4890"/>
                    </a:cubicBezTo>
                    <a:cubicBezTo>
                      <a:pt x="6400" y="3260"/>
                      <a:pt x="8400" y="2445"/>
                      <a:pt x="10800" y="2445"/>
                    </a:cubicBezTo>
                    <a:cubicBezTo>
                      <a:pt x="12800" y="2445"/>
                      <a:pt x="14800" y="3260"/>
                      <a:pt x="16400" y="4890"/>
                    </a:cubicBezTo>
                    <a:cubicBezTo>
                      <a:pt x="17599" y="6113"/>
                      <a:pt x="18399" y="8150"/>
                      <a:pt x="18799" y="9781"/>
                    </a:cubicBezTo>
                    <a:cubicBezTo>
                      <a:pt x="16400" y="10596"/>
                      <a:pt x="14800" y="13041"/>
                      <a:pt x="14800" y="15486"/>
                    </a:cubicBezTo>
                    <a:cubicBezTo>
                      <a:pt x="14800" y="16301"/>
                      <a:pt x="14800" y="17116"/>
                      <a:pt x="15199" y="17524"/>
                    </a:cubicBezTo>
                    <a:cubicBezTo>
                      <a:pt x="14000" y="18339"/>
                      <a:pt x="12399" y="18747"/>
                      <a:pt x="10800" y="18747"/>
                    </a:cubicBezTo>
                    <a:cubicBezTo>
                      <a:pt x="9200" y="18747"/>
                      <a:pt x="7599" y="18339"/>
                      <a:pt x="6400" y="17524"/>
                    </a:cubicBezTo>
                    <a:close/>
                    <a:moveTo>
                      <a:pt x="11599" y="13449"/>
                    </a:moveTo>
                    <a:cubicBezTo>
                      <a:pt x="12000" y="13449"/>
                      <a:pt x="12000" y="13856"/>
                      <a:pt x="12000" y="14264"/>
                    </a:cubicBezTo>
                    <a:cubicBezTo>
                      <a:pt x="12000" y="15486"/>
                      <a:pt x="12000" y="15486"/>
                      <a:pt x="12000" y="15486"/>
                    </a:cubicBezTo>
                    <a:cubicBezTo>
                      <a:pt x="12000" y="15894"/>
                      <a:pt x="11599" y="16301"/>
                      <a:pt x="11200" y="16301"/>
                    </a:cubicBezTo>
                    <a:cubicBezTo>
                      <a:pt x="10000" y="16301"/>
                      <a:pt x="10000" y="16301"/>
                      <a:pt x="10000" y="16301"/>
                    </a:cubicBezTo>
                    <a:cubicBezTo>
                      <a:pt x="9599" y="16301"/>
                      <a:pt x="9200" y="15894"/>
                      <a:pt x="9200" y="15486"/>
                    </a:cubicBezTo>
                    <a:cubicBezTo>
                      <a:pt x="9200" y="14264"/>
                      <a:pt x="9200" y="14264"/>
                      <a:pt x="9200" y="14264"/>
                    </a:cubicBezTo>
                    <a:cubicBezTo>
                      <a:pt x="9200" y="13856"/>
                      <a:pt x="9599" y="13449"/>
                      <a:pt x="10000" y="13449"/>
                    </a:cubicBezTo>
                    <a:cubicBezTo>
                      <a:pt x="10399" y="4075"/>
                      <a:pt x="10399" y="4075"/>
                      <a:pt x="10399" y="4075"/>
                    </a:cubicBezTo>
                    <a:cubicBezTo>
                      <a:pt x="11200" y="4075"/>
                      <a:pt x="11200" y="4075"/>
                      <a:pt x="11200" y="4075"/>
                    </a:cubicBezTo>
                    <a:lnTo>
                      <a:pt x="11599" y="13449"/>
                    </a:lnTo>
                    <a:close/>
                  </a:path>
                </a:pathLst>
              </a:custGeom>
              <a:solidFill>
                <a:srgbClr val="FEB947"/>
              </a:solidFill>
              <a:ln w="9525" cap="flat" cmpd="sng">
                <a:noFill/>
                <a:prstDash val="solid"/>
                <a:round/>
              </a:ln>
            </p:spPr>
            <p:txBody>
              <a:bodyPr rtlCol="0" anchor="ctr"/>
              <a:lstStyle/>
              <a:p>
                <a:pPr algn="ctr"/>
              </a:p>
            </p:txBody>
          </p:sp>
          <p:sp>
            <p:nvSpPr>
              <p:cNvPr id="1563" name="曲线"/>
              <p:cNvSpPr/>
              <p:nvPr/>
            </p:nvSpPr>
            <p:spPr>
              <a:xfrm>
                <a:off x="6460896" y="2790189"/>
                <a:ext cx="109482" cy="131908"/>
              </a:xfrm>
              <a:custGeom>
                <a:avLst/>
                <a:gdLst>
                  <a:gd name="T1" fmla="*/ 0 w 21600"/>
                  <a:gd name="T2" fmla="*/ 0 h 21600"/>
                  <a:gd name="T3" fmla="*/ 21600 w 21600"/>
                  <a:gd name="T4" fmla="*/ 21600 h 21600"/>
                </a:gdLst>
                <a:ahLst/>
                <a:cxnLst/>
                <a:rect l="T1" t="T2" r="T3" b="T4"/>
                <a:pathLst>
                  <a:path w="21600" h="21600">
                    <a:moveTo>
                      <a:pt x="10971" y="21600"/>
                    </a:moveTo>
                    <a:cubicBezTo>
                      <a:pt x="4800" y="21600"/>
                      <a:pt x="0" y="17070"/>
                      <a:pt x="0" y="10800"/>
                    </a:cubicBezTo>
                    <a:cubicBezTo>
                      <a:pt x="0" y="4877"/>
                      <a:pt x="4800" y="0"/>
                      <a:pt x="10971" y="0"/>
                    </a:cubicBezTo>
                    <a:cubicBezTo>
                      <a:pt x="16799" y="0"/>
                      <a:pt x="21600" y="4877"/>
                      <a:pt x="21600" y="10800"/>
                    </a:cubicBezTo>
                    <a:cubicBezTo>
                      <a:pt x="21600" y="17070"/>
                      <a:pt x="16799" y="21600"/>
                      <a:pt x="10971" y="21600"/>
                    </a:cubicBezTo>
                    <a:close/>
                    <a:moveTo>
                      <a:pt x="19885" y="12541"/>
                    </a:moveTo>
                    <a:cubicBezTo>
                      <a:pt x="19542" y="12193"/>
                      <a:pt x="17142" y="11496"/>
                      <a:pt x="14057" y="11845"/>
                    </a:cubicBezTo>
                    <a:cubicBezTo>
                      <a:pt x="15428" y="15329"/>
                      <a:pt x="15771" y="18116"/>
                      <a:pt x="15771" y="18464"/>
                    </a:cubicBezTo>
                    <a:cubicBezTo>
                      <a:pt x="17828" y="17070"/>
                      <a:pt x="19542" y="14980"/>
                      <a:pt x="19885" y="12541"/>
                    </a:cubicBezTo>
                    <a:close/>
                    <a:moveTo>
                      <a:pt x="14400" y="19509"/>
                    </a:moveTo>
                    <a:cubicBezTo>
                      <a:pt x="14057" y="18812"/>
                      <a:pt x="13714" y="15677"/>
                      <a:pt x="12342" y="12541"/>
                    </a:cubicBezTo>
                    <a:cubicBezTo>
                      <a:pt x="12342" y="12541"/>
                      <a:pt x="12342" y="12541"/>
                      <a:pt x="12342" y="12541"/>
                    </a:cubicBezTo>
                    <a:cubicBezTo>
                      <a:pt x="7199" y="14283"/>
                      <a:pt x="5485" y="17767"/>
                      <a:pt x="5142" y="18116"/>
                    </a:cubicBezTo>
                    <a:cubicBezTo>
                      <a:pt x="6857" y="19509"/>
                      <a:pt x="8571" y="20206"/>
                      <a:pt x="10971" y="20206"/>
                    </a:cubicBezTo>
                    <a:cubicBezTo>
                      <a:pt x="12000" y="20206"/>
                      <a:pt x="13371" y="19858"/>
                      <a:pt x="14400" y="19509"/>
                    </a:cubicBezTo>
                    <a:close/>
                    <a:moveTo>
                      <a:pt x="4114" y="17070"/>
                    </a:moveTo>
                    <a:cubicBezTo>
                      <a:pt x="4114" y="16722"/>
                      <a:pt x="6857" y="12541"/>
                      <a:pt x="11314" y="11148"/>
                    </a:cubicBezTo>
                    <a:cubicBezTo>
                      <a:pt x="11657" y="11148"/>
                      <a:pt x="11657" y="10800"/>
                      <a:pt x="11657" y="10800"/>
                    </a:cubicBezTo>
                    <a:cubicBezTo>
                      <a:pt x="11657" y="10451"/>
                      <a:pt x="11314" y="9754"/>
                      <a:pt x="10971" y="9406"/>
                    </a:cubicBezTo>
                    <a:cubicBezTo>
                      <a:pt x="6514" y="10800"/>
                      <a:pt x="2057" y="10800"/>
                      <a:pt x="1714" y="10800"/>
                    </a:cubicBezTo>
                    <a:cubicBezTo>
                      <a:pt x="1714" y="10800"/>
                      <a:pt x="1714" y="10800"/>
                      <a:pt x="1714" y="10800"/>
                    </a:cubicBezTo>
                    <a:cubicBezTo>
                      <a:pt x="1714" y="13238"/>
                      <a:pt x="2742" y="15329"/>
                      <a:pt x="4114" y="17070"/>
                    </a:cubicBezTo>
                    <a:close/>
                    <a:moveTo>
                      <a:pt x="1714" y="9058"/>
                    </a:moveTo>
                    <a:cubicBezTo>
                      <a:pt x="2400" y="9058"/>
                      <a:pt x="6171" y="9058"/>
                      <a:pt x="10285" y="8012"/>
                    </a:cubicBezTo>
                    <a:cubicBezTo>
                      <a:pt x="8914" y="5225"/>
                      <a:pt x="7199" y="2787"/>
                      <a:pt x="6857" y="2438"/>
                    </a:cubicBezTo>
                    <a:cubicBezTo>
                      <a:pt x="4457" y="3832"/>
                      <a:pt x="2400" y="6270"/>
                      <a:pt x="1714" y="9058"/>
                    </a:cubicBezTo>
                    <a:close/>
                    <a:moveTo>
                      <a:pt x="8571" y="2090"/>
                    </a:moveTo>
                    <a:cubicBezTo>
                      <a:pt x="8914" y="2438"/>
                      <a:pt x="10628" y="4529"/>
                      <a:pt x="12000" y="7316"/>
                    </a:cubicBezTo>
                    <a:cubicBezTo>
                      <a:pt x="15428" y="6270"/>
                      <a:pt x="16799" y="4180"/>
                      <a:pt x="16799" y="4180"/>
                    </a:cubicBezTo>
                    <a:cubicBezTo>
                      <a:pt x="15085" y="2438"/>
                      <a:pt x="13028" y="1741"/>
                      <a:pt x="10971" y="1741"/>
                    </a:cubicBezTo>
                    <a:cubicBezTo>
                      <a:pt x="9942" y="1741"/>
                      <a:pt x="9257" y="1741"/>
                      <a:pt x="8571" y="2090"/>
                    </a:cubicBezTo>
                    <a:close/>
                    <a:moveTo>
                      <a:pt x="17828" y="5225"/>
                    </a:moveTo>
                    <a:cubicBezTo>
                      <a:pt x="17828" y="5225"/>
                      <a:pt x="16114" y="7316"/>
                      <a:pt x="12685" y="8709"/>
                    </a:cubicBezTo>
                    <a:cubicBezTo>
                      <a:pt x="13028" y="9058"/>
                      <a:pt x="13028" y="9754"/>
                      <a:pt x="13371" y="10103"/>
                    </a:cubicBezTo>
                    <a:cubicBezTo>
                      <a:pt x="13371" y="10103"/>
                      <a:pt x="13371" y="10451"/>
                      <a:pt x="13714" y="10451"/>
                    </a:cubicBezTo>
                    <a:cubicBezTo>
                      <a:pt x="16457" y="10103"/>
                      <a:pt x="19542" y="10800"/>
                      <a:pt x="19885" y="10800"/>
                    </a:cubicBezTo>
                    <a:cubicBezTo>
                      <a:pt x="19885" y="8709"/>
                      <a:pt x="19199" y="6619"/>
                      <a:pt x="17828" y="5225"/>
                    </a:cubicBezTo>
                    <a:close/>
                  </a:path>
                </a:pathLst>
              </a:custGeom>
              <a:solidFill>
                <a:srgbClr val="FEB947"/>
              </a:solidFill>
              <a:ln w="9525" cap="flat" cmpd="sng">
                <a:noFill/>
                <a:prstDash val="solid"/>
                <a:round/>
              </a:ln>
            </p:spPr>
            <p:txBody>
              <a:bodyPr rtlCol="0" anchor="ctr"/>
              <a:lstStyle/>
              <a:p>
                <a:pPr algn="ctr"/>
              </a:p>
            </p:txBody>
          </p:sp>
          <p:sp>
            <p:nvSpPr>
              <p:cNvPr id="1564" name="曲线"/>
              <p:cNvSpPr/>
              <p:nvPr/>
            </p:nvSpPr>
            <p:spPr>
              <a:xfrm>
                <a:off x="6425819" y="3492404"/>
                <a:ext cx="112670" cy="120269"/>
              </a:xfrm>
              <a:custGeom>
                <a:avLst/>
                <a:gdLst>
                  <a:gd name="T1" fmla="*/ 0 w 21600"/>
                  <a:gd name="T2" fmla="*/ 0 h 21600"/>
                  <a:gd name="T3" fmla="*/ 21600 w 21600"/>
                  <a:gd name="T4" fmla="*/ 21600 h 21600"/>
                </a:gdLst>
                <a:ahLst/>
                <a:cxnLst/>
                <a:rect l="T1" t="T2" r="T3" b="T4"/>
                <a:pathLst>
                  <a:path w="21600" h="21600">
                    <a:moveTo>
                      <a:pt x="21600" y="7200"/>
                    </a:moveTo>
                    <a:cubicBezTo>
                      <a:pt x="21600" y="3031"/>
                      <a:pt x="18941" y="0"/>
                      <a:pt x="15618" y="0"/>
                    </a:cubicBezTo>
                    <a:cubicBezTo>
                      <a:pt x="13624" y="0"/>
                      <a:pt x="11963" y="757"/>
                      <a:pt x="10633" y="2273"/>
                    </a:cubicBezTo>
                    <a:cubicBezTo>
                      <a:pt x="9636" y="757"/>
                      <a:pt x="7975" y="0"/>
                      <a:pt x="5981" y="0"/>
                    </a:cubicBezTo>
                    <a:cubicBezTo>
                      <a:pt x="2658" y="0"/>
                      <a:pt x="0" y="3031"/>
                      <a:pt x="0" y="7200"/>
                    </a:cubicBezTo>
                    <a:cubicBezTo>
                      <a:pt x="0" y="9094"/>
                      <a:pt x="664" y="10989"/>
                      <a:pt x="1993" y="12505"/>
                    </a:cubicBezTo>
                    <a:cubicBezTo>
                      <a:pt x="1993" y="12505"/>
                      <a:pt x="1993" y="12505"/>
                      <a:pt x="1993" y="12505"/>
                    </a:cubicBezTo>
                    <a:cubicBezTo>
                      <a:pt x="8639" y="20084"/>
                      <a:pt x="8639" y="20084"/>
                      <a:pt x="8639" y="20084"/>
                    </a:cubicBezTo>
                    <a:cubicBezTo>
                      <a:pt x="9304" y="20842"/>
                      <a:pt x="9969" y="21600"/>
                      <a:pt x="10633" y="21600"/>
                    </a:cubicBezTo>
                    <a:cubicBezTo>
                      <a:pt x="11630" y="21600"/>
                      <a:pt x="12295" y="20842"/>
                      <a:pt x="12959" y="20084"/>
                    </a:cubicBezTo>
                    <a:cubicBezTo>
                      <a:pt x="19606" y="12505"/>
                      <a:pt x="19606" y="12505"/>
                      <a:pt x="19606" y="12505"/>
                    </a:cubicBezTo>
                    <a:cubicBezTo>
                      <a:pt x="19606" y="12505"/>
                      <a:pt x="19606" y="12505"/>
                      <a:pt x="19606" y="12505"/>
                    </a:cubicBezTo>
                    <a:cubicBezTo>
                      <a:pt x="20935" y="10989"/>
                      <a:pt x="21600" y="9094"/>
                      <a:pt x="21600" y="7200"/>
                    </a:cubicBezTo>
                    <a:close/>
                    <a:moveTo>
                      <a:pt x="17944" y="10231"/>
                    </a:moveTo>
                    <a:cubicBezTo>
                      <a:pt x="10966" y="17810"/>
                      <a:pt x="10966" y="17810"/>
                      <a:pt x="10966" y="17810"/>
                    </a:cubicBezTo>
                    <a:cubicBezTo>
                      <a:pt x="10966" y="17810"/>
                      <a:pt x="10966" y="18189"/>
                      <a:pt x="10633" y="18189"/>
                    </a:cubicBezTo>
                    <a:cubicBezTo>
                      <a:pt x="10633" y="18189"/>
                      <a:pt x="10633" y="17810"/>
                      <a:pt x="10633" y="17810"/>
                    </a:cubicBezTo>
                    <a:cubicBezTo>
                      <a:pt x="3655" y="10231"/>
                      <a:pt x="3655" y="10231"/>
                      <a:pt x="3655" y="10231"/>
                    </a:cubicBezTo>
                    <a:cubicBezTo>
                      <a:pt x="2990" y="9094"/>
                      <a:pt x="2658" y="8336"/>
                      <a:pt x="2658" y="7200"/>
                    </a:cubicBezTo>
                    <a:cubicBezTo>
                      <a:pt x="2658" y="4926"/>
                      <a:pt x="4319" y="3031"/>
                      <a:pt x="5981" y="3031"/>
                    </a:cubicBezTo>
                    <a:cubicBezTo>
                      <a:pt x="7310" y="3031"/>
                      <a:pt x="7975" y="3410"/>
                      <a:pt x="8639" y="4168"/>
                    </a:cubicBezTo>
                    <a:cubicBezTo>
                      <a:pt x="10633" y="6821"/>
                      <a:pt x="10633" y="6821"/>
                      <a:pt x="10633" y="6821"/>
                    </a:cubicBezTo>
                    <a:cubicBezTo>
                      <a:pt x="12959" y="4168"/>
                      <a:pt x="12959" y="4168"/>
                      <a:pt x="12959" y="4168"/>
                    </a:cubicBezTo>
                    <a:cubicBezTo>
                      <a:pt x="13624" y="3410"/>
                      <a:pt x="14289" y="3031"/>
                      <a:pt x="15618" y="3031"/>
                    </a:cubicBezTo>
                    <a:cubicBezTo>
                      <a:pt x="17279" y="3031"/>
                      <a:pt x="18941" y="4926"/>
                      <a:pt x="18941" y="7200"/>
                    </a:cubicBezTo>
                    <a:cubicBezTo>
                      <a:pt x="18941" y="8336"/>
                      <a:pt x="18609" y="9094"/>
                      <a:pt x="17944" y="10231"/>
                    </a:cubicBezTo>
                    <a:close/>
                  </a:path>
                </a:pathLst>
              </a:custGeom>
              <a:solidFill>
                <a:srgbClr val="FEB947"/>
              </a:solidFill>
              <a:ln w="9525" cap="flat" cmpd="sng">
                <a:noFill/>
                <a:prstDash val="solid"/>
                <a:round/>
              </a:ln>
            </p:spPr>
            <p:txBody>
              <a:bodyPr rtlCol="0" anchor="ctr"/>
              <a:lstStyle/>
              <a:p>
                <a:pPr algn="ctr"/>
              </a:p>
            </p:txBody>
          </p:sp>
          <p:sp>
            <p:nvSpPr>
              <p:cNvPr id="1565" name="曲线"/>
              <p:cNvSpPr/>
              <p:nvPr/>
            </p:nvSpPr>
            <p:spPr>
              <a:xfrm>
                <a:off x="6589510" y="3766566"/>
                <a:ext cx="81846" cy="102163"/>
              </a:xfrm>
              <a:custGeom>
                <a:avLst/>
                <a:gdLst>
                  <a:gd name="T1" fmla="*/ 0 w 21600"/>
                  <a:gd name="T2" fmla="*/ 0 h 21600"/>
                  <a:gd name="T3" fmla="*/ 21600 w 21600"/>
                  <a:gd name="T4" fmla="*/ 21600 h 21600"/>
                </a:gdLst>
                <a:ahLst/>
                <a:cxnLst/>
                <a:rect l="T1" t="T2" r="T3" b="T4"/>
                <a:pathLst>
                  <a:path w="21600" h="21600">
                    <a:moveTo>
                      <a:pt x="19761" y="13049"/>
                    </a:moveTo>
                    <a:cubicBezTo>
                      <a:pt x="18842" y="10800"/>
                      <a:pt x="19302" y="8550"/>
                      <a:pt x="21600" y="7200"/>
                    </a:cubicBezTo>
                    <a:cubicBezTo>
                      <a:pt x="19302" y="3599"/>
                      <a:pt x="19302" y="3599"/>
                      <a:pt x="19302" y="3599"/>
                    </a:cubicBezTo>
                    <a:cubicBezTo>
                      <a:pt x="18842" y="4050"/>
                      <a:pt x="17923" y="4050"/>
                      <a:pt x="17004" y="4050"/>
                    </a:cubicBezTo>
                    <a:cubicBezTo>
                      <a:pt x="14706" y="4050"/>
                      <a:pt x="12868" y="2249"/>
                      <a:pt x="12868" y="0"/>
                    </a:cubicBezTo>
                    <a:cubicBezTo>
                      <a:pt x="8731" y="0"/>
                      <a:pt x="8731" y="0"/>
                      <a:pt x="8731" y="0"/>
                    </a:cubicBezTo>
                    <a:cubicBezTo>
                      <a:pt x="8731" y="900"/>
                      <a:pt x="8272" y="1350"/>
                      <a:pt x="8272" y="2249"/>
                    </a:cubicBezTo>
                    <a:cubicBezTo>
                      <a:pt x="6893" y="4050"/>
                      <a:pt x="4136" y="4950"/>
                      <a:pt x="2297" y="3599"/>
                    </a:cubicBezTo>
                    <a:cubicBezTo>
                      <a:pt x="0" y="7200"/>
                      <a:pt x="0" y="7200"/>
                      <a:pt x="0" y="7200"/>
                    </a:cubicBezTo>
                    <a:cubicBezTo>
                      <a:pt x="919" y="7650"/>
                      <a:pt x="1378" y="8099"/>
                      <a:pt x="1838" y="9000"/>
                    </a:cubicBezTo>
                    <a:cubicBezTo>
                      <a:pt x="2757" y="10800"/>
                      <a:pt x="2297" y="13500"/>
                      <a:pt x="0" y="14399"/>
                    </a:cubicBezTo>
                    <a:cubicBezTo>
                      <a:pt x="2297" y="18000"/>
                      <a:pt x="2297" y="18000"/>
                      <a:pt x="2297" y="18000"/>
                    </a:cubicBezTo>
                    <a:cubicBezTo>
                      <a:pt x="2757" y="18000"/>
                      <a:pt x="3676" y="17549"/>
                      <a:pt x="4595" y="17549"/>
                    </a:cubicBezTo>
                    <a:cubicBezTo>
                      <a:pt x="6893" y="17549"/>
                      <a:pt x="8731" y="19350"/>
                      <a:pt x="8731" y="21600"/>
                    </a:cubicBezTo>
                    <a:cubicBezTo>
                      <a:pt x="12868" y="21600"/>
                      <a:pt x="12868" y="21600"/>
                      <a:pt x="12868" y="21600"/>
                    </a:cubicBezTo>
                    <a:cubicBezTo>
                      <a:pt x="12868" y="21150"/>
                      <a:pt x="13327" y="20249"/>
                      <a:pt x="13327" y="19799"/>
                    </a:cubicBezTo>
                    <a:cubicBezTo>
                      <a:pt x="14706" y="17549"/>
                      <a:pt x="17463" y="17099"/>
                      <a:pt x="19302" y="18000"/>
                    </a:cubicBezTo>
                    <a:cubicBezTo>
                      <a:pt x="21600" y="14399"/>
                      <a:pt x="21600" y="14399"/>
                      <a:pt x="21600" y="14399"/>
                    </a:cubicBezTo>
                    <a:cubicBezTo>
                      <a:pt x="20680" y="13949"/>
                      <a:pt x="20221" y="13500"/>
                      <a:pt x="19761" y="13049"/>
                    </a:cubicBezTo>
                    <a:close/>
                    <a:moveTo>
                      <a:pt x="10570" y="15300"/>
                    </a:moveTo>
                    <a:cubicBezTo>
                      <a:pt x="8272" y="15300"/>
                      <a:pt x="6434" y="13500"/>
                      <a:pt x="6434" y="10800"/>
                    </a:cubicBezTo>
                    <a:cubicBezTo>
                      <a:pt x="6434" y="8550"/>
                      <a:pt x="8272" y="6299"/>
                      <a:pt x="10570" y="6299"/>
                    </a:cubicBezTo>
                    <a:cubicBezTo>
                      <a:pt x="13327" y="6299"/>
                      <a:pt x="15165" y="8550"/>
                      <a:pt x="15165" y="10800"/>
                    </a:cubicBezTo>
                    <a:cubicBezTo>
                      <a:pt x="15165" y="13500"/>
                      <a:pt x="13327" y="15300"/>
                      <a:pt x="10570" y="15300"/>
                    </a:cubicBezTo>
                    <a:close/>
                  </a:path>
                </a:pathLst>
              </a:custGeom>
              <a:solidFill>
                <a:srgbClr val="FEB947"/>
              </a:solidFill>
              <a:ln w="9525" cap="flat" cmpd="sng">
                <a:noFill/>
                <a:prstDash val="solid"/>
                <a:round/>
              </a:ln>
            </p:spPr>
            <p:txBody>
              <a:bodyPr rtlCol="0" anchor="ctr"/>
              <a:lstStyle/>
              <a:p>
                <a:pPr algn="ctr"/>
              </a:p>
            </p:txBody>
          </p:sp>
          <p:sp>
            <p:nvSpPr>
              <p:cNvPr id="1566" name="曲线"/>
              <p:cNvSpPr/>
              <p:nvPr/>
            </p:nvSpPr>
            <p:spPr>
              <a:xfrm>
                <a:off x="6134576" y="3736821"/>
                <a:ext cx="134992" cy="165531"/>
              </a:xfrm>
              <a:custGeom>
                <a:avLst/>
                <a:gdLst>
                  <a:gd name="T1" fmla="*/ 0 w 21600"/>
                  <a:gd name="T2" fmla="*/ 0 h 21600"/>
                  <a:gd name="T3" fmla="*/ 21600 w 21600"/>
                  <a:gd name="T4" fmla="*/ 21600 h 21600"/>
                </a:gdLst>
                <a:ahLst/>
                <a:cxnLst/>
                <a:rect l="T1" t="T2" r="T3" b="T4"/>
                <a:pathLst>
                  <a:path w="21600" h="21600">
                    <a:moveTo>
                      <a:pt x="11395" y="0"/>
                    </a:moveTo>
                    <a:lnTo>
                      <a:pt x="9354" y="2193"/>
                    </a:lnTo>
                    <a:lnTo>
                      <a:pt x="11395" y="4218"/>
                    </a:lnTo>
                    <a:lnTo>
                      <a:pt x="6633" y="9450"/>
                    </a:lnTo>
                    <a:lnTo>
                      <a:pt x="1870" y="9450"/>
                    </a:lnTo>
                    <a:lnTo>
                      <a:pt x="5442" y="13331"/>
                    </a:lnTo>
                    <a:lnTo>
                      <a:pt x="0" y="20756"/>
                    </a:lnTo>
                    <a:lnTo>
                      <a:pt x="0" y="21600"/>
                    </a:lnTo>
                    <a:lnTo>
                      <a:pt x="850" y="21600"/>
                    </a:lnTo>
                    <a:lnTo>
                      <a:pt x="8333" y="15693"/>
                    </a:lnTo>
                    <a:lnTo>
                      <a:pt x="12245" y="19574"/>
                    </a:lnTo>
                    <a:lnTo>
                      <a:pt x="12245" y="14849"/>
                    </a:lnTo>
                    <a:lnTo>
                      <a:pt x="17518" y="10293"/>
                    </a:lnTo>
                    <a:lnTo>
                      <a:pt x="19388" y="12149"/>
                    </a:lnTo>
                    <a:lnTo>
                      <a:pt x="21600" y="10293"/>
                    </a:lnTo>
                    <a:lnTo>
                      <a:pt x="11395" y="0"/>
                    </a:lnTo>
                    <a:close/>
                    <a:moveTo>
                      <a:pt x="9354" y="11643"/>
                    </a:moveTo>
                    <a:lnTo>
                      <a:pt x="7993" y="10293"/>
                    </a:lnTo>
                    <a:lnTo>
                      <a:pt x="12755" y="5568"/>
                    </a:lnTo>
                    <a:lnTo>
                      <a:pt x="14116" y="6918"/>
                    </a:lnTo>
                    <a:lnTo>
                      <a:pt x="9354" y="11643"/>
                    </a:lnTo>
                    <a:close/>
                  </a:path>
                </a:pathLst>
              </a:custGeom>
              <a:solidFill>
                <a:srgbClr val="FEB947"/>
              </a:solidFill>
              <a:ln w="9525" cap="flat" cmpd="sng">
                <a:noFill/>
                <a:prstDash val="solid"/>
                <a:round/>
              </a:ln>
            </p:spPr>
            <p:txBody>
              <a:bodyPr rtlCol="0" anchor="ctr"/>
              <a:lstStyle/>
              <a:p>
                <a:pPr algn="ctr"/>
              </a:p>
            </p:txBody>
          </p:sp>
          <p:sp>
            <p:nvSpPr>
              <p:cNvPr id="1567" name="曲线"/>
              <p:cNvSpPr/>
              <p:nvPr/>
            </p:nvSpPr>
            <p:spPr>
              <a:xfrm>
                <a:off x="6123946" y="3359203"/>
                <a:ext cx="98852" cy="122854"/>
              </a:xfrm>
              <a:custGeom>
                <a:avLst/>
                <a:gdLst>
                  <a:gd name="T1" fmla="*/ 0 w 21600"/>
                  <a:gd name="T2" fmla="*/ 0 h 21600"/>
                  <a:gd name="T3" fmla="*/ 21600 w 21600"/>
                  <a:gd name="T4" fmla="*/ 21600 h 21600"/>
                </a:gdLst>
                <a:ahLst/>
                <a:cxnLst/>
                <a:rect l="T1" t="T2" r="T3" b="T4"/>
                <a:pathLst>
                  <a:path w="21600" h="21600">
                    <a:moveTo>
                      <a:pt x="21600" y="10800"/>
                    </a:moveTo>
                    <a:cubicBezTo>
                      <a:pt x="21600" y="16758"/>
                      <a:pt x="16673" y="21600"/>
                      <a:pt x="10610" y="21600"/>
                    </a:cubicBezTo>
                    <a:cubicBezTo>
                      <a:pt x="4926" y="21600"/>
                      <a:pt x="0" y="16758"/>
                      <a:pt x="0" y="10800"/>
                    </a:cubicBezTo>
                    <a:cubicBezTo>
                      <a:pt x="0" y="4841"/>
                      <a:pt x="4926" y="0"/>
                      <a:pt x="10610" y="0"/>
                    </a:cubicBezTo>
                    <a:cubicBezTo>
                      <a:pt x="16673" y="0"/>
                      <a:pt x="21600" y="4841"/>
                      <a:pt x="21600" y="10800"/>
                    </a:cubicBezTo>
                    <a:close/>
                    <a:moveTo>
                      <a:pt x="1894" y="10800"/>
                    </a:moveTo>
                    <a:cubicBezTo>
                      <a:pt x="1894" y="15641"/>
                      <a:pt x="6063" y="19365"/>
                      <a:pt x="10610" y="19365"/>
                    </a:cubicBezTo>
                    <a:cubicBezTo>
                      <a:pt x="15536" y="19365"/>
                      <a:pt x="19705" y="15641"/>
                      <a:pt x="19705" y="10800"/>
                    </a:cubicBezTo>
                    <a:cubicBezTo>
                      <a:pt x="19705" y="5958"/>
                      <a:pt x="15536" y="2234"/>
                      <a:pt x="10610" y="2234"/>
                    </a:cubicBezTo>
                    <a:cubicBezTo>
                      <a:pt x="6063" y="2234"/>
                      <a:pt x="1894" y="5958"/>
                      <a:pt x="1894" y="10800"/>
                    </a:cubicBezTo>
                    <a:close/>
                    <a:moveTo>
                      <a:pt x="11747" y="4468"/>
                    </a:moveTo>
                    <a:cubicBezTo>
                      <a:pt x="17052" y="9682"/>
                      <a:pt x="17052" y="9682"/>
                      <a:pt x="17052" y="9682"/>
                    </a:cubicBezTo>
                    <a:cubicBezTo>
                      <a:pt x="17810" y="10427"/>
                      <a:pt x="17810" y="11172"/>
                      <a:pt x="17052" y="11544"/>
                    </a:cubicBezTo>
                    <a:cubicBezTo>
                      <a:pt x="16673" y="12289"/>
                      <a:pt x="15915" y="12289"/>
                      <a:pt x="15157" y="11544"/>
                    </a:cubicBezTo>
                    <a:cubicBezTo>
                      <a:pt x="12126" y="8565"/>
                      <a:pt x="12126" y="8565"/>
                      <a:pt x="12126" y="8565"/>
                    </a:cubicBezTo>
                    <a:cubicBezTo>
                      <a:pt x="12126" y="16013"/>
                      <a:pt x="12126" y="16013"/>
                      <a:pt x="12126" y="16013"/>
                    </a:cubicBezTo>
                    <a:cubicBezTo>
                      <a:pt x="12126" y="16758"/>
                      <a:pt x="11368" y="17503"/>
                      <a:pt x="10610" y="17503"/>
                    </a:cubicBezTo>
                    <a:cubicBezTo>
                      <a:pt x="9852" y="17503"/>
                      <a:pt x="9473" y="16758"/>
                      <a:pt x="9473" y="16013"/>
                    </a:cubicBezTo>
                    <a:cubicBezTo>
                      <a:pt x="9473" y="8565"/>
                      <a:pt x="9473" y="8565"/>
                      <a:pt x="9473" y="8565"/>
                    </a:cubicBezTo>
                    <a:cubicBezTo>
                      <a:pt x="6442" y="11544"/>
                      <a:pt x="6442" y="11544"/>
                      <a:pt x="6442" y="11544"/>
                    </a:cubicBezTo>
                    <a:cubicBezTo>
                      <a:pt x="5684" y="12289"/>
                      <a:pt x="4926" y="12289"/>
                      <a:pt x="4547" y="11544"/>
                    </a:cubicBezTo>
                    <a:cubicBezTo>
                      <a:pt x="4168" y="11544"/>
                      <a:pt x="4168" y="11172"/>
                      <a:pt x="4168" y="10800"/>
                    </a:cubicBezTo>
                    <a:cubicBezTo>
                      <a:pt x="4168" y="10427"/>
                      <a:pt x="4168" y="10055"/>
                      <a:pt x="4547" y="9682"/>
                    </a:cubicBezTo>
                    <a:cubicBezTo>
                      <a:pt x="9852" y="4468"/>
                      <a:pt x="9852" y="4468"/>
                      <a:pt x="9852" y="4468"/>
                    </a:cubicBezTo>
                    <a:cubicBezTo>
                      <a:pt x="10231" y="4096"/>
                      <a:pt x="11368" y="4096"/>
                      <a:pt x="11747" y="4468"/>
                    </a:cubicBezTo>
                    <a:close/>
                  </a:path>
                </a:pathLst>
              </a:custGeom>
              <a:solidFill>
                <a:srgbClr val="FEB947"/>
              </a:solidFill>
              <a:ln w="9525" cap="flat" cmpd="sng">
                <a:noFill/>
                <a:prstDash val="solid"/>
                <a:round/>
              </a:ln>
            </p:spPr>
            <p:txBody>
              <a:bodyPr rtlCol="0" anchor="ctr"/>
              <a:lstStyle/>
              <a:p>
                <a:pPr algn="ctr"/>
              </a:p>
            </p:txBody>
          </p:sp>
          <p:sp>
            <p:nvSpPr>
              <p:cNvPr id="1568" name="曲线"/>
              <p:cNvSpPr/>
              <p:nvPr/>
            </p:nvSpPr>
            <p:spPr>
              <a:xfrm>
                <a:off x="6172842" y="2636297"/>
                <a:ext cx="156251" cy="106043"/>
              </a:xfrm>
              <a:custGeom>
                <a:avLst/>
                <a:gdLst>
                  <a:gd name="T1" fmla="*/ 0 w 21600"/>
                  <a:gd name="T2" fmla="*/ 0 h 21600"/>
                  <a:gd name="T3" fmla="*/ 21600 w 21600"/>
                  <a:gd name="T4" fmla="*/ 21600 h 21600"/>
                </a:gdLst>
                <a:ahLst/>
                <a:cxnLst/>
                <a:rect l="T1" t="T2" r="T3" b="T4"/>
                <a:pathLst>
                  <a:path w="21600" h="21600">
                    <a:moveTo>
                      <a:pt x="19919" y="19871"/>
                    </a:moveTo>
                    <a:cubicBezTo>
                      <a:pt x="20399" y="15551"/>
                      <a:pt x="20399" y="15551"/>
                      <a:pt x="20399" y="15551"/>
                    </a:cubicBezTo>
                    <a:cubicBezTo>
                      <a:pt x="20639" y="14255"/>
                      <a:pt x="20880" y="12527"/>
                      <a:pt x="20880" y="11663"/>
                    </a:cubicBezTo>
                    <a:cubicBezTo>
                      <a:pt x="21360" y="6911"/>
                      <a:pt x="21360" y="6911"/>
                      <a:pt x="21360" y="6911"/>
                    </a:cubicBezTo>
                    <a:cubicBezTo>
                      <a:pt x="21600" y="6048"/>
                      <a:pt x="21119" y="4751"/>
                      <a:pt x="20639" y="4320"/>
                    </a:cubicBezTo>
                    <a:cubicBezTo>
                      <a:pt x="15359" y="432"/>
                      <a:pt x="15359" y="432"/>
                      <a:pt x="15359" y="432"/>
                    </a:cubicBezTo>
                    <a:cubicBezTo>
                      <a:pt x="14880" y="0"/>
                      <a:pt x="14159" y="432"/>
                      <a:pt x="13679" y="1295"/>
                    </a:cubicBezTo>
                    <a:cubicBezTo>
                      <a:pt x="12479" y="5616"/>
                      <a:pt x="12479" y="5616"/>
                      <a:pt x="12479" y="5616"/>
                    </a:cubicBezTo>
                    <a:cubicBezTo>
                      <a:pt x="12240" y="5616"/>
                      <a:pt x="12240" y="5616"/>
                      <a:pt x="12240" y="6048"/>
                    </a:cubicBezTo>
                    <a:cubicBezTo>
                      <a:pt x="3599" y="2591"/>
                      <a:pt x="3599" y="2591"/>
                      <a:pt x="3599" y="2591"/>
                    </a:cubicBezTo>
                    <a:cubicBezTo>
                      <a:pt x="0" y="5616"/>
                      <a:pt x="0" y="5616"/>
                      <a:pt x="0" y="5616"/>
                    </a:cubicBezTo>
                    <a:cubicBezTo>
                      <a:pt x="1920" y="10800"/>
                      <a:pt x="1920" y="10800"/>
                      <a:pt x="1920" y="10800"/>
                    </a:cubicBezTo>
                    <a:cubicBezTo>
                      <a:pt x="2879" y="9504"/>
                      <a:pt x="2879" y="9504"/>
                      <a:pt x="2879" y="9504"/>
                    </a:cubicBezTo>
                    <a:cubicBezTo>
                      <a:pt x="4079" y="12960"/>
                      <a:pt x="4079" y="12960"/>
                      <a:pt x="4079" y="12960"/>
                    </a:cubicBezTo>
                    <a:cubicBezTo>
                      <a:pt x="5999" y="10800"/>
                      <a:pt x="5999" y="10800"/>
                      <a:pt x="5999" y="10800"/>
                    </a:cubicBezTo>
                    <a:cubicBezTo>
                      <a:pt x="7200" y="14255"/>
                      <a:pt x="7200" y="14255"/>
                      <a:pt x="7200" y="14255"/>
                    </a:cubicBezTo>
                    <a:cubicBezTo>
                      <a:pt x="9120" y="12095"/>
                      <a:pt x="9120" y="12095"/>
                      <a:pt x="9120" y="12095"/>
                    </a:cubicBezTo>
                    <a:cubicBezTo>
                      <a:pt x="10319" y="15120"/>
                      <a:pt x="10319" y="15120"/>
                      <a:pt x="10319" y="15120"/>
                    </a:cubicBezTo>
                    <a:cubicBezTo>
                      <a:pt x="11279" y="14255"/>
                      <a:pt x="11279" y="14255"/>
                      <a:pt x="11279" y="14255"/>
                    </a:cubicBezTo>
                    <a:cubicBezTo>
                      <a:pt x="11279" y="14255"/>
                      <a:pt x="11279" y="14688"/>
                      <a:pt x="11279" y="14688"/>
                    </a:cubicBezTo>
                    <a:cubicBezTo>
                      <a:pt x="11520" y="19439"/>
                      <a:pt x="11520" y="19439"/>
                      <a:pt x="11520" y="19439"/>
                    </a:cubicBezTo>
                    <a:cubicBezTo>
                      <a:pt x="11760" y="20735"/>
                      <a:pt x="12240" y="21600"/>
                      <a:pt x="12960" y="21600"/>
                    </a:cubicBezTo>
                    <a:cubicBezTo>
                      <a:pt x="18720" y="21600"/>
                      <a:pt x="18720" y="21600"/>
                      <a:pt x="18720" y="21600"/>
                    </a:cubicBezTo>
                    <a:cubicBezTo>
                      <a:pt x="19199" y="21600"/>
                      <a:pt x="19919" y="20735"/>
                      <a:pt x="19919" y="19871"/>
                    </a:cubicBezTo>
                    <a:close/>
                    <a:moveTo>
                      <a:pt x="4079" y="6479"/>
                    </a:moveTo>
                    <a:cubicBezTo>
                      <a:pt x="4320" y="4751"/>
                      <a:pt x="4320" y="4751"/>
                      <a:pt x="4320" y="4751"/>
                    </a:cubicBezTo>
                    <a:cubicBezTo>
                      <a:pt x="11760" y="7344"/>
                      <a:pt x="11760" y="7344"/>
                      <a:pt x="11760" y="7344"/>
                    </a:cubicBezTo>
                    <a:cubicBezTo>
                      <a:pt x="11520" y="9504"/>
                      <a:pt x="11520" y="9504"/>
                      <a:pt x="11520" y="9504"/>
                    </a:cubicBezTo>
                    <a:lnTo>
                      <a:pt x="4079" y="6479"/>
                    </a:lnTo>
                    <a:close/>
                    <a:moveTo>
                      <a:pt x="17519" y="19439"/>
                    </a:moveTo>
                    <a:cubicBezTo>
                      <a:pt x="16559" y="19008"/>
                      <a:pt x="16559" y="19008"/>
                      <a:pt x="16559" y="19008"/>
                    </a:cubicBezTo>
                    <a:cubicBezTo>
                      <a:pt x="16080" y="19008"/>
                      <a:pt x="16080" y="18144"/>
                      <a:pt x="16080" y="17712"/>
                    </a:cubicBezTo>
                    <a:cubicBezTo>
                      <a:pt x="17519" y="6048"/>
                      <a:pt x="17519" y="6048"/>
                      <a:pt x="17519" y="6048"/>
                    </a:cubicBezTo>
                    <a:cubicBezTo>
                      <a:pt x="17519" y="5616"/>
                      <a:pt x="17760" y="5183"/>
                      <a:pt x="18000" y="5183"/>
                    </a:cubicBezTo>
                    <a:cubicBezTo>
                      <a:pt x="19199" y="5616"/>
                      <a:pt x="19199" y="5616"/>
                      <a:pt x="19199" y="5616"/>
                    </a:cubicBezTo>
                    <a:cubicBezTo>
                      <a:pt x="19440" y="5616"/>
                      <a:pt x="19679" y="6479"/>
                      <a:pt x="19679" y="6911"/>
                    </a:cubicBezTo>
                    <a:cubicBezTo>
                      <a:pt x="18240" y="18575"/>
                      <a:pt x="18240" y="18575"/>
                      <a:pt x="18240" y="18575"/>
                    </a:cubicBezTo>
                    <a:cubicBezTo>
                      <a:pt x="18240" y="19008"/>
                      <a:pt x="17760" y="19439"/>
                      <a:pt x="17519" y="19439"/>
                    </a:cubicBezTo>
                    <a:close/>
                  </a:path>
                </a:pathLst>
              </a:custGeom>
              <a:solidFill>
                <a:srgbClr val="FEB947"/>
              </a:solidFill>
              <a:ln w="9525" cap="flat" cmpd="sng">
                <a:noFill/>
                <a:prstDash val="solid"/>
                <a:round/>
              </a:ln>
            </p:spPr>
            <p:txBody>
              <a:bodyPr rtlCol="0" anchor="ctr"/>
              <a:lstStyle/>
              <a:p>
                <a:pPr algn="ctr"/>
              </a:p>
            </p:txBody>
          </p:sp>
          <p:sp>
            <p:nvSpPr>
              <p:cNvPr id="1569" name="曲线"/>
              <p:cNvSpPr/>
              <p:nvPr/>
            </p:nvSpPr>
            <p:spPr>
              <a:xfrm>
                <a:off x="6573566" y="1034003"/>
                <a:ext cx="112670" cy="135786"/>
              </a:xfrm>
              <a:custGeom>
                <a:avLst/>
                <a:gdLst>
                  <a:gd name="T1" fmla="*/ 0 w 21600"/>
                  <a:gd name="T2" fmla="*/ 0 h 21600"/>
                  <a:gd name="T3" fmla="*/ 21600 w 21600"/>
                  <a:gd name="T4" fmla="*/ 21600 h 21600"/>
                </a:gdLst>
                <a:ahLst/>
                <a:cxnLst/>
                <a:rect l="T1" t="T2" r="T3" b="T4"/>
                <a:pathLst>
                  <a:path w="21600" h="21600">
                    <a:moveTo>
                      <a:pt x="10633" y="0"/>
                    </a:moveTo>
                    <a:cubicBezTo>
                      <a:pt x="4984" y="0"/>
                      <a:pt x="0" y="4725"/>
                      <a:pt x="0" y="10800"/>
                    </a:cubicBezTo>
                    <a:cubicBezTo>
                      <a:pt x="0" y="16537"/>
                      <a:pt x="4984" y="21600"/>
                      <a:pt x="10633" y="21600"/>
                    </a:cubicBezTo>
                    <a:cubicBezTo>
                      <a:pt x="16615" y="21600"/>
                      <a:pt x="21600" y="16537"/>
                      <a:pt x="21600" y="10800"/>
                    </a:cubicBezTo>
                    <a:cubicBezTo>
                      <a:pt x="21600" y="4725"/>
                      <a:pt x="16615" y="0"/>
                      <a:pt x="10633" y="0"/>
                    </a:cubicBezTo>
                    <a:close/>
                    <a:moveTo>
                      <a:pt x="16947" y="14175"/>
                    </a:moveTo>
                    <a:cubicBezTo>
                      <a:pt x="16947" y="13499"/>
                      <a:pt x="17279" y="12487"/>
                      <a:pt x="17279" y="11474"/>
                    </a:cubicBezTo>
                    <a:cubicBezTo>
                      <a:pt x="19938" y="11474"/>
                      <a:pt x="19938" y="11474"/>
                      <a:pt x="19938" y="11474"/>
                    </a:cubicBezTo>
                    <a:cubicBezTo>
                      <a:pt x="19938" y="12487"/>
                      <a:pt x="19606" y="13499"/>
                      <a:pt x="19273" y="14175"/>
                    </a:cubicBezTo>
                    <a:lnTo>
                      <a:pt x="16947" y="14175"/>
                    </a:lnTo>
                    <a:close/>
                    <a:moveTo>
                      <a:pt x="4652" y="7087"/>
                    </a:moveTo>
                    <a:cubicBezTo>
                      <a:pt x="4652" y="8100"/>
                      <a:pt x="4319" y="9112"/>
                      <a:pt x="4319" y="10125"/>
                    </a:cubicBezTo>
                    <a:cubicBezTo>
                      <a:pt x="1661" y="10125"/>
                      <a:pt x="1661" y="10125"/>
                      <a:pt x="1661" y="10125"/>
                    </a:cubicBezTo>
                    <a:cubicBezTo>
                      <a:pt x="1661" y="9112"/>
                      <a:pt x="1993" y="8100"/>
                      <a:pt x="2326" y="7087"/>
                    </a:cubicBezTo>
                    <a:lnTo>
                      <a:pt x="4652" y="7087"/>
                    </a:lnTo>
                    <a:close/>
                    <a:moveTo>
                      <a:pt x="15286" y="7087"/>
                    </a:moveTo>
                    <a:cubicBezTo>
                      <a:pt x="15618" y="8100"/>
                      <a:pt x="15618" y="9112"/>
                      <a:pt x="15618" y="10125"/>
                    </a:cubicBezTo>
                    <a:cubicBezTo>
                      <a:pt x="11630" y="10125"/>
                      <a:pt x="11630" y="10125"/>
                      <a:pt x="11630" y="10125"/>
                    </a:cubicBezTo>
                    <a:cubicBezTo>
                      <a:pt x="11630" y="7087"/>
                      <a:pt x="11630" y="7087"/>
                      <a:pt x="11630" y="7087"/>
                    </a:cubicBezTo>
                    <a:lnTo>
                      <a:pt x="15286" y="7087"/>
                    </a:lnTo>
                    <a:close/>
                    <a:moveTo>
                      <a:pt x="11630" y="5737"/>
                    </a:moveTo>
                    <a:cubicBezTo>
                      <a:pt x="11630" y="1350"/>
                      <a:pt x="11630" y="1350"/>
                      <a:pt x="11630" y="1350"/>
                    </a:cubicBezTo>
                    <a:cubicBezTo>
                      <a:pt x="11963" y="1687"/>
                      <a:pt x="12295" y="1687"/>
                      <a:pt x="12627" y="2024"/>
                    </a:cubicBezTo>
                    <a:cubicBezTo>
                      <a:pt x="12959" y="2362"/>
                      <a:pt x="13624" y="3037"/>
                      <a:pt x="13956" y="3712"/>
                    </a:cubicBezTo>
                    <a:cubicBezTo>
                      <a:pt x="14289" y="4387"/>
                      <a:pt x="14621" y="5062"/>
                      <a:pt x="14953" y="5737"/>
                    </a:cubicBezTo>
                    <a:cubicBezTo>
                      <a:pt x="11630" y="5737"/>
                      <a:pt x="11630" y="5737"/>
                      <a:pt x="11630" y="5737"/>
                    </a:cubicBezTo>
                    <a:close/>
                    <a:moveTo>
                      <a:pt x="7643" y="3712"/>
                    </a:moveTo>
                    <a:cubicBezTo>
                      <a:pt x="7975" y="3037"/>
                      <a:pt x="8639" y="2362"/>
                      <a:pt x="8972" y="2024"/>
                    </a:cubicBezTo>
                    <a:cubicBezTo>
                      <a:pt x="9304" y="1687"/>
                      <a:pt x="9636" y="1687"/>
                      <a:pt x="9969" y="1350"/>
                    </a:cubicBezTo>
                    <a:cubicBezTo>
                      <a:pt x="9969" y="5737"/>
                      <a:pt x="9969" y="5737"/>
                      <a:pt x="9969" y="5737"/>
                    </a:cubicBezTo>
                    <a:cubicBezTo>
                      <a:pt x="6646" y="5737"/>
                      <a:pt x="6646" y="5737"/>
                      <a:pt x="6646" y="5737"/>
                    </a:cubicBezTo>
                    <a:cubicBezTo>
                      <a:pt x="6978" y="5062"/>
                      <a:pt x="7310" y="4387"/>
                      <a:pt x="7643" y="3712"/>
                    </a:cubicBezTo>
                    <a:close/>
                    <a:moveTo>
                      <a:pt x="9969" y="7087"/>
                    </a:moveTo>
                    <a:cubicBezTo>
                      <a:pt x="9969" y="10125"/>
                      <a:pt x="9969" y="10125"/>
                      <a:pt x="9969" y="10125"/>
                    </a:cubicBezTo>
                    <a:cubicBezTo>
                      <a:pt x="5981" y="10125"/>
                      <a:pt x="5981" y="10125"/>
                      <a:pt x="5981" y="10125"/>
                    </a:cubicBezTo>
                    <a:cubicBezTo>
                      <a:pt x="5981" y="9112"/>
                      <a:pt x="5981" y="8100"/>
                      <a:pt x="6313" y="7087"/>
                    </a:cubicBezTo>
                    <a:lnTo>
                      <a:pt x="9969" y="7087"/>
                    </a:lnTo>
                    <a:close/>
                    <a:moveTo>
                      <a:pt x="2326" y="14175"/>
                    </a:moveTo>
                    <a:cubicBezTo>
                      <a:pt x="1993" y="13499"/>
                      <a:pt x="1661" y="12487"/>
                      <a:pt x="1661" y="11474"/>
                    </a:cubicBezTo>
                    <a:cubicBezTo>
                      <a:pt x="4319" y="11474"/>
                      <a:pt x="4319" y="11474"/>
                      <a:pt x="4319" y="11474"/>
                    </a:cubicBezTo>
                    <a:cubicBezTo>
                      <a:pt x="4319" y="12487"/>
                      <a:pt x="4652" y="13499"/>
                      <a:pt x="4652" y="14175"/>
                    </a:cubicBezTo>
                    <a:lnTo>
                      <a:pt x="2326" y="14175"/>
                    </a:lnTo>
                    <a:close/>
                    <a:moveTo>
                      <a:pt x="5981" y="11474"/>
                    </a:moveTo>
                    <a:cubicBezTo>
                      <a:pt x="9969" y="11474"/>
                      <a:pt x="9969" y="11474"/>
                      <a:pt x="9969" y="11474"/>
                    </a:cubicBezTo>
                    <a:cubicBezTo>
                      <a:pt x="9969" y="14175"/>
                      <a:pt x="9969" y="14175"/>
                      <a:pt x="9969" y="14175"/>
                    </a:cubicBezTo>
                    <a:cubicBezTo>
                      <a:pt x="6313" y="14175"/>
                      <a:pt x="6313" y="14175"/>
                      <a:pt x="6313" y="14175"/>
                    </a:cubicBezTo>
                    <a:cubicBezTo>
                      <a:pt x="5981" y="13499"/>
                      <a:pt x="5981" y="12487"/>
                      <a:pt x="5981" y="11474"/>
                    </a:cubicBezTo>
                    <a:close/>
                    <a:moveTo>
                      <a:pt x="9969" y="15862"/>
                    </a:moveTo>
                    <a:cubicBezTo>
                      <a:pt x="9969" y="19912"/>
                      <a:pt x="9969" y="19912"/>
                      <a:pt x="9969" y="19912"/>
                    </a:cubicBezTo>
                    <a:cubicBezTo>
                      <a:pt x="9636" y="19912"/>
                      <a:pt x="9304" y="19575"/>
                      <a:pt x="8972" y="19575"/>
                    </a:cubicBezTo>
                    <a:cubicBezTo>
                      <a:pt x="8639" y="19237"/>
                      <a:pt x="7975" y="18562"/>
                      <a:pt x="7643" y="17550"/>
                    </a:cubicBezTo>
                    <a:cubicBezTo>
                      <a:pt x="7310" y="17212"/>
                      <a:pt x="6978" y="16537"/>
                      <a:pt x="6646" y="15862"/>
                    </a:cubicBezTo>
                    <a:cubicBezTo>
                      <a:pt x="9969" y="15862"/>
                      <a:pt x="9969" y="15862"/>
                      <a:pt x="9969" y="15862"/>
                    </a:cubicBezTo>
                    <a:close/>
                    <a:moveTo>
                      <a:pt x="13956" y="17550"/>
                    </a:moveTo>
                    <a:cubicBezTo>
                      <a:pt x="13624" y="18562"/>
                      <a:pt x="12959" y="19237"/>
                      <a:pt x="12627" y="19575"/>
                    </a:cubicBezTo>
                    <a:cubicBezTo>
                      <a:pt x="12295" y="19575"/>
                      <a:pt x="11963" y="19912"/>
                      <a:pt x="11630" y="19912"/>
                    </a:cubicBezTo>
                    <a:cubicBezTo>
                      <a:pt x="11630" y="15862"/>
                      <a:pt x="11630" y="15862"/>
                      <a:pt x="11630" y="15862"/>
                    </a:cubicBezTo>
                    <a:cubicBezTo>
                      <a:pt x="14953" y="15862"/>
                      <a:pt x="14953" y="15862"/>
                      <a:pt x="14953" y="15862"/>
                    </a:cubicBezTo>
                    <a:cubicBezTo>
                      <a:pt x="14621" y="16537"/>
                      <a:pt x="14289" y="17212"/>
                      <a:pt x="13956" y="17550"/>
                    </a:cubicBezTo>
                    <a:close/>
                    <a:moveTo>
                      <a:pt x="11630" y="14175"/>
                    </a:moveTo>
                    <a:cubicBezTo>
                      <a:pt x="11630" y="11474"/>
                      <a:pt x="11630" y="11474"/>
                      <a:pt x="11630" y="11474"/>
                    </a:cubicBezTo>
                    <a:cubicBezTo>
                      <a:pt x="15618" y="11474"/>
                      <a:pt x="15618" y="11474"/>
                      <a:pt x="15618" y="11474"/>
                    </a:cubicBezTo>
                    <a:cubicBezTo>
                      <a:pt x="15618" y="12487"/>
                      <a:pt x="15618" y="13499"/>
                      <a:pt x="15286" y="14175"/>
                    </a:cubicBezTo>
                    <a:lnTo>
                      <a:pt x="11630" y="14175"/>
                    </a:lnTo>
                    <a:close/>
                    <a:moveTo>
                      <a:pt x="17279" y="10125"/>
                    </a:moveTo>
                    <a:cubicBezTo>
                      <a:pt x="17279" y="9112"/>
                      <a:pt x="16947" y="8100"/>
                      <a:pt x="16947" y="7087"/>
                    </a:cubicBezTo>
                    <a:cubicBezTo>
                      <a:pt x="19273" y="7087"/>
                      <a:pt x="19273" y="7087"/>
                      <a:pt x="19273" y="7087"/>
                    </a:cubicBezTo>
                    <a:cubicBezTo>
                      <a:pt x="19606" y="8100"/>
                      <a:pt x="19938" y="9112"/>
                      <a:pt x="19938" y="10125"/>
                    </a:cubicBezTo>
                    <a:lnTo>
                      <a:pt x="17279" y="10125"/>
                    </a:lnTo>
                    <a:close/>
                    <a:moveTo>
                      <a:pt x="18609" y="5737"/>
                    </a:moveTo>
                    <a:cubicBezTo>
                      <a:pt x="16615" y="5737"/>
                      <a:pt x="16615" y="5737"/>
                      <a:pt x="16615" y="5737"/>
                    </a:cubicBezTo>
                    <a:cubicBezTo>
                      <a:pt x="15950" y="4387"/>
                      <a:pt x="15618" y="3037"/>
                      <a:pt x="14621" y="2362"/>
                    </a:cubicBezTo>
                    <a:cubicBezTo>
                      <a:pt x="15618" y="2700"/>
                      <a:pt x="16615" y="3375"/>
                      <a:pt x="17279" y="4049"/>
                    </a:cubicBezTo>
                    <a:cubicBezTo>
                      <a:pt x="17944" y="4725"/>
                      <a:pt x="18276" y="5062"/>
                      <a:pt x="18609" y="5737"/>
                    </a:cubicBezTo>
                    <a:close/>
                    <a:moveTo>
                      <a:pt x="4319" y="4049"/>
                    </a:moveTo>
                    <a:cubicBezTo>
                      <a:pt x="4984" y="3375"/>
                      <a:pt x="5981" y="2700"/>
                      <a:pt x="6646" y="2362"/>
                    </a:cubicBezTo>
                    <a:cubicBezTo>
                      <a:pt x="5981" y="3037"/>
                      <a:pt x="5649" y="4387"/>
                      <a:pt x="4984" y="5737"/>
                    </a:cubicBezTo>
                    <a:cubicBezTo>
                      <a:pt x="2990" y="5737"/>
                      <a:pt x="2990" y="5737"/>
                      <a:pt x="2990" y="5737"/>
                    </a:cubicBezTo>
                    <a:cubicBezTo>
                      <a:pt x="3323" y="5062"/>
                      <a:pt x="3655" y="4725"/>
                      <a:pt x="4319" y="4049"/>
                    </a:cubicBezTo>
                    <a:close/>
                    <a:moveTo>
                      <a:pt x="2990" y="15862"/>
                    </a:moveTo>
                    <a:cubicBezTo>
                      <a:pt x="4984" y="15862"/>
                      <a:pt x="4984" y="15862"/>
                      <a:pt x="4984" y="15862"/>
                    </a:cubicBezTo>
                    <a:cubicBezTo>
                      <a:pt x="5649" y="17212"/>
                      <a:pt x="5981" y="18224"/>
                      <a:pt x="6646" y="19237"/>
                    </a:cubicBezTo>
                    <a:cubicBezTo>
                      <a:pt x="5981" y="18562"/>
                      <a:pt x="4984" y="18224"/>
                      <a:pt x="4319" y="17212"/>
                    </a:cubicBezTo>
                    <a:cubicBezTo>
                      <a:pt x="3655" y="16875"/>
                      <a:pt x="3323" y="16199"/>
                      <a:pt x="2990" y="15862"/>
                    </a:cubicBezTo>
                    <a:close/>
                    <a:moveTo>
                      <a:pt x="17279" y="17212"/>
                    </a:moveTo>
                    <a:cubicBezTo>
                      <a:pt x="16615" y="18224"/>
                      <a:pt x="15618" y="18562"/>
                      <a:pt x="14621" y="19237"/>
                    </a:cubicBezTo>
                    <a:cubicBezTo>
                      <a:pt x="15618" y="18224"/>
                      <a:pt x="15950" y="17212"/>
                      <a:pt x="16615" y="15862"/>
                    </a:cubicBezTo>
                    <a:cubicBezTo>
                      <a:pt x="18609" y="15862"/>
                      <a:pt x="18609" y="15862"/>
                      <a:pt x="18609" y="15862"/>
                    </a:cubicBezTo>
                    <a:cubicBezTo>
                      <a:pt x="18276" y="16199"/>
                      <a:pt x="17944" y="16875"/>
                      <a:pt x="17279" y="17212"/>
                    </a:cubicBezTo>
                    <a:close/>
                  </a:path>
                </a:pathLst>
              </a:custGeom>
              <a:solidFill>
                <a:srgbClr val="FEB947"/>
              </a:solidFill>
              <a:ln w="9525" cap="flat" cmpd="sng">
                <a:noFill/>
                <a:prstDash val="solid"/>
                <a:round/>
              </a:ln>
            </p:spPr>
            <p:txBody>
              <a:bodyPr rtlCol="0" anchor="ctr"/>
              <a:lstStyle/>
              <a:p>
                <a:pPr algn="ctr"/>
              </a:p>
            </p:txBody>
          </p:sp>
          <p:sp>
            <p:nvSpPr>
              <p:cNvPr id="1570" name="曲线"/>
              <p:cNvSpPr/>
              <p:nvPr/>
            </p:nvSpPr>
            <p:spPr>
              <a:xfrm>
                <a:off x="6856307" y="3817002"/>
                <a:ext cx="104167" cy="129321"/>
              </a:xfrm>
              <a:custGeom>
                <a:avLst/>
                <a:gdLst>
                  <a:gd name="T1" fmla="*/ 0 w 21600"/>
                  <a:gd name="T2" fmla="*/ 0 h 21600"/>
                  <a:gd name="T3" fmla="*/ 21600 w 21600"/>
                  <a:gd name="T4" fmla="*/ 21600 h 21600"/>
                </a:gdLst>
                <a:ahLst/>
                <a:cxnLst/>
                <a:rect l="T1" t="T2" r="T3" b="T4"/>
                <a:pathLst>
                  <a:path w="21600" h="21600">
                    <a:moveTo>
                      <a:pt x="10800" y="0"/>
                    </a:moveTo>
                    <a:cubicBezTo>
                      <a:pt x="4679" y="0"/>
                      <a:pt x="0" y="4957"/>
                      <a:pt x="0" y="10977"/>
                    </a:cubicBezTo>
                    <a:cubicBezTo>
                      <a:pt x="0" y="16642"/>
                      <a:pt x="4679" y="21600"/>
                      <a:pt x="10800" y="21600"/>
                    </a:cubicBezTo>
                    <a:cubicBezTo>
                      <a:pt x="16920" y="21600"/>
                      <a:pt x="21600" y="16642"/>
                      <a:pt x="21600" y="10977"/>
                    </a:cubicBezTo>
                    <a:cubicBezTo>
                      <a:pt x="21600" y="4957"/>
                      <a:pt x="16920" y="0"/>
                      <a:pt x="10800" y="0"/>
                    </a:cubicBezTo>
                    <a:close/>
                    <a:moveTo>
                      <a:pt x="10800" y="19475"/>
                    </a:moveTo>
                    <a:cubicBezTo>
                      <a:pt x="5760" y="19475"/>
                      <a:pt x="1800" y="15580"/>
                      <a:pt x="1800" y="10977"/>
                    </a:cubicBezTo>
                    <a:cubicBezTo>
                      <a:pt x="1800" y="6019"/>
                      <a:pt x="5760" y="2124"/>
                      <a:pt x="10800" y="2124"/>
                    </a:cubicBezTo>
                    <a:cubicBezTo>
                      <a:pt x="15839" y="2124"/>
                      <a:pt x="19799" y="6019"/>
                      <a:pt x="19799" y="10977"/>
                    </a:cubicBezTo>
                    <a:cubicBezTo>
                      <a:pt x="19799" y="15580"/>
                      <a:pt x="15839" y="19475"/>
                      <a:pt x="10800" y="19475"/>
                    </a:cubicBezTo>
                    <a:close/>
                    <a:moveTo>
                      <a:pt x="9359" y="5311"/>
                    </a:moveTo>
                    <a:cubicBezTo>
                      <a:pt x="12240" y="5311"/>
                      <a:pt x="12240" y="5311"/>
                      <a:pt x="12240" y="5311"/>
                    </a:cubicBezTo>
                    <a:cubicBezTo>
                      <a:pt x="12240" y="8144"/>
                      <a:pt x="12240" y="8144"/>
                      <a:pt x="12240" y="8144"/>
                    </a:cubicBezTo>
                    <a:cubicBezTo>
                      <a:pt x="9359" y="8144"/>
                      <a:pt x="9359" y="8144"/>
                      <a:pt x="9359" y="8144"/>
                    </a:cubicBezTo>
                    <a:lnTo>
                      <a:pt x="9359" y="5311"/>
                    </a:lnTo>
                    <a:close/>
                    <a:moveTo>
                      <a:pt x="13679" y="16288"/>
                    </a:moveTo>
                    <a:cubicBezTo>
                      <a:pt x="7920" y="16288"/>
                      <a:pt x="7920" y="16288"/>
                      <a:pt x="7920" y="16288"/>
                    </a:cubicBezTo>
                    <a:cubicBezTo>
                      <a:pt x="7920" y="14872"/>
                      <a:pt x="7920" y="14872"/>
                      <a:pt x="7920" y="14872"/>
                    </a:cubicBezTo>
                    <a:cubicBezTo>
                      <a:pt x="9359" y="14872"/>
                      <a:pt x="9359" y="14872"/>
                      <a:pt x="9359" y="14872"/>
                    </a:cubicBezTo>
                    <a:cubicBezTo>
                      <a:pt x="9359" y="10977"/>
                      <a:pt x="9359" y="10977"/>
                      <a:pt x="9359" y="10977"/>
                    </a:cubicBezTo>
                    <a:cubicBezTo>
                      <a:pt x="7920" y="10977"/>
                      <a:pt x="7920" y="10977"/>
                      <a:pt x="7920" y="10977"/>
                    </a:cubicBezTo>
                    <a:cubicBezTo>
                      <a:pt x="7920" y="9560"/>
                      <a:pt x="7920" y="9560"/>
                      <a:pt x="7920" y="9560"/>
                    </a:cubicBezTo>
                    <a:cubicBezTo>
                      <a:pt x="12240" y="9560"/>
                      <a:pt x="12240" y="9560"/>
                      <a:pt x="12240" y="9560"/>
                    </a:cubicBezTo>
                    <a:cubicBezTo>
                      <a:pt x="12240" y="14872"/>
                      <a:pt x="12240" y="14872"/>
                      <a:pt x="12240" y="14872"/>
                    </a:cubicBezTo>
                    <a:cubicBezTo>
                      <a:pt x="13679" y="14872"/>
                      <a:pt x="13679" y="14872"/>
                      <a:pt x="13679" y="14872"/>
                    </a:cubicBezTo>
                    <a:lnTo>
                      <a:pt x="13679" y="16288"/>
                    </a:lnTo>
                    <a:close/>
                  </a:path>
                </a:pathLst>
              </a:custGeom>
              <a:solidFill>
                <a:srgbClr val="FEB947"/>
              </a:solidFill>
              <a:ln w="9525" cap="flat" cmpd="sng">
                <a:noFill/>
                <a:prstDash val="solid"/>
                <a:round/>
              </a:ln>
            </p:spPr>
            <p:txBody>
              <a:bodyPr rtlCol="0" anchor="ctr"/>
              <a:lstStyle/>
              <a:p>
                <a:pPr algn="ctr"/>
              </a:p>
            </p:txBody>
          </p:sp>
          <p:sp>
            <p:nvSpPr>
              <p:cNvPr id="1571" name="曲线"/>
              <p:cNvSpPr/>
              <p:nvPr/>
            </p:nvSpPr>
            <p:spPr>
              <a:xfrm>
                <a:off x="6241932" y="4098922"/>
                <a:ext cx="120111" cy="144839"/>
              </a:xfrm>
              <a:custGeom>
                <a:avLst/>
                <a:gdLst>
                  <a:gd name="T1" fmla="*/ 0 w 21600"/>
                  <a:gd name="T2" fmla="*/ 0 h 21600"/>
                  <a:gd name="T3" fmla="*/ 21600 w 21600"/>
                  <a:gd name="T4" fmla="*/ 21600 h 21600"/>
                </a:gdLst>
                <a:ahLst/>
                <a:cxnLst/>
                <a:rect l="T1" t="T2" r="T3" b="T4"/>
                <a:pathLst>
                  <a:path w="21600" h="21600">
                    <a:moveTo>
                      <a:pt x="10956" y="0"/>
                    </a:moveTo>
                    <a:cubicBezTo>
                      <a:pt x="5008" y="0"/>
                      <a:pt x="0" y="5008"/>
                      <a:pt x="0" y="10956"/>
                    </a:cubicBezTo>
                    <a:cubicBezTo>
                      <a:pt x="0" y="16904"/>
                      <a:pt x="5008" y="21600"/>
                      <a:pt x="10956" y="21600"/>
                    </a:cubicBezTo>
                    <a:cubicBezTo>
                      <a:pt x="16904" y="21600"/>
                      <a:pt x="21600" y="16904"/>
                      <a:pt x="21600" y="10956"/>
                    </a:cubicBezTo>
                    <a:cubicBezTo>
                      <a:pt x="21600" y="5008"/>
                      <a:pt x="16904" y="0"/>
                      <a:pt x="10956" y="0"/>
                    </a:cubicBezTo>
                    <a:close/>
                    <a:moveTo>
                      <a:pt x="17217" y="9391"/>
                    </a:moveTo>
                    <a:cubicBezTo>
                      <a:pt x="16591" y="13460"/>
                      <a:pt x="12521" y="16904"/>
                      <a:pt x="11269" y="17530"/>
                    </a:cubicBezTo>
                    <a:cubicBezTo>
                      <a:pt x="10017" y="18156"/>
                      <a:pt x="9078" y="17217"/>
                      <a:pt x="8765" y="16278"/>
                    </a:cubicBezTo>
                    <a:cubicBezTo>
                      <a:pt x="8139" y="15339"/>
                      <a:pt x="6886" y="10330"/>
                      <a:pt x="6573" y="10017"/>
                    </a:cubicBezTo>
                    <a:cubicBezTo>
                      <a:pt x="5947" y="9391"/>
                      <a:pt x="5008" y="10330"/>
                      <a:pt x="5008" y="10330"/>
                    </a:cubicBezTo>
                    <a:cubicBezTo>
                      <a:pt x="4382" y="9704"/>
                      <a:pt x="4382" y="9704"/>
                      <a:pt x="4382" y="9704"/>
                    </a:cubicBezTo>
                    <a:cubicBezTo>
                      <a:pt x="4382" y="9704"/>
                      <a:pt x="6573" y="7199"/>
                      <a:pt x="8452" y="6886"/>
                    </a:cubicBezTo>
                    <a:cubicBezTo>
                      <a:pt x="10017" y="6573"/>
                      <a:pt x="10017" y="9391"/>
                      <a:pt x="10643" y="11269"/>
                    </a:cubicBezTo>
                    <a:cubicBezTo>
                      <a:pt x="10956" y="12834"/>
                      <a:pt x="11269" y="13773"/>
                      <a:pt x="11582" y="13773"/>
                    </a:cubicBezTo>
                    <a:cubicBezTo>
                      <a:pt x="11895" y="13773"/>
                      <a:pt x="12521" y="12834"/>
                      <a:pt x="13460" y="11269"/>
                    </a:cubicBezTo>
                    <a:cubicBezTo>
                      <a:pt x="14086" y="10017"/>
                      <a:pt x="13147" y="8765"/>
                      <a:pt x="11895" y="9704"/>
                    </a:cubicBezTo>
                    <a:cubicBezTo>
                      <a:pt x="12521" y="6260"/>
                      <a:pt x="17843" y="5321"/>
                      <a:pt x="17217" y="9391"/>
                    </a:cubicBezTo>
                    <a:close/>
                  </a:path>
                </a:pathLst>
              </a:custGeom>
              <a:solidFill>
                <a:srgbClr val="FEB947"/>
              </a:solidFill>
              <a:ln w="9525" cap="flat" cmpd="sng">
                <a:noFill/>
                <a:prstDash val="solid"/>
                <a:round/>
              </a:ln>
            </p:spPr>
            <p:txBody>
              <a:bodyPr rtlCol="0" anchor="ctr"/>
              <a:lstStyle/>
              <a:p>
                <a:pPr algn="ctr"/>
              </a:p>
            </p:txBody>
          </p:sp>
          <p:sp>
            <p:nvSpPr>
              <p:cNvPr id="1572" name="曲线"/>
              <p:cNvSpPr/>
              <p:nvPr/>
            </p:nvSpPr>
            <p:spPr>
              <a:xfrm>
                <a:off x="7933055" y="4436452"/>
                <a:ext cx="207271" cy="223725"/>
              </a:xfrm>
              <a:custGeom>
                <a:avLst/>
                <a:gdLst>
                  <a:gd name="T1" fmla="*/ 0 w 21600"/>
                  <a:gd name="T2" fmla="*/ 0 h 21600"/>
                  <a:gd name="T3" fmla="*/ 21600 w 21600"/>
                  <a:gd name="T4" fmla="*/ 21600 h 21600"/>
                </a:gdLst>
                <a:ahLst/>
                <a:cxnLst/>
                <a:rect l="T1" t="T2" r="T3" b="T4"/>
                <a:pathLst>
                  <a:path w="21600" h="21600">
                    <a:moveTo>
                      <a:pt x="9075" y="0"/>
                    </a:moveTo>
                    <a:cubicBezTo>
                      <a:pt x="9075" y="0"/>
                      <a:pt x="9075" y="0"/>
                      <a:pt x="9075" y="0"/>
                    </a:cubicBezTo>
                    <a:cubicBezTo>
                      <a:pt x="13976" y="0"/>
                      <a:pt x="17969" y="3667"/>
                      <a:pt x="17969" y="8150"/>
                    </a:cubicBezTo>
                    <a:cubicBezTo>
                      <a:pt x="17969" y="12837"/>
                      <a:pt x="13976" y="16505"/>
                      <a:pt x="9075" y="16505"/>
                    </a:cubicBezTo>
                    <a:cubicBezTo>
                      <a:pt x="8531" y="16505"/>
                      <a:pt x="7986" y="16301"/>
                      <a:pt x="7623" y="16301"/>
                    </a:cubicBezTo>
                    <a:cubicBezTo>
                      <a:pt x="5626" y="18543"/>
                      <a:pt x="3448" y="18950"/>
                      <a:pt x="1270" y="18950"/>
                    </a:cubicBezTo>
                    <a:cubicBezTo>
                      <a:pt x="1270" y="18339"/>
                      <a:pt x="1270" y="18339"/>
                      <a:pt x="1270" y="18339"/>
                    </a:cubicBezTo>
                    <a:cubicBezTo>
                      <a:pt x="2359" y="17728"/>
                      <a:pt x="3448" y="16505"/>
                      <a:pt x="3448" y="15079"/>
                    </a:cubicBezTo>
                    <a:cubicBezTo>
                      <a:pt x="3448" y="14875"/>
                      <a:pt x="3448" y="14671"/>
                      <a:pt x="3267" y="14671"/>
                    </a:cubicBezTo>
                    <a:cubicBezTo>
                      <a:pt x="1270" y="13041"/>
                      <a:pt x="0" y="10800"/>
                      <a:pt x="0" y="8150"/>
                    </a:cubicBezTo>
                    <a:cubicBezTo>
                      <a:pt x="0" y="3667"/>
                      <a:pt x="3993" y="0"/>
                      <a:pt x="9075" y="0"/>
                    </a:cubicBezTo>
                    <a:close/>
                    <a:moveTo>
                      <a:pt x="18695" y="18339"/>
                    </a:moveTo>
                    <a:cubicBezTo>
                      <a:pt x="18695" y="19562"/>
                      <a:pt x="19421" y="20581"/>
                      <a:pt x="20510" y="21192"/>
                    </a:cubicBezTo>
                    <a:cubicBezTo>
                      <a:pt x="20510" y="21600"/>
                      <a:pt x="20510" y="21600"/>
                      <a:pt x="20510" y="21600"/>
                    </a:cubicBezTo>
                    <a:cubicBezTo>
                      <a:pt x="18514" y="21600"/>
                      <a:pt x="16699" y="21192"/>
                      <a:pt x="15065" y="19358"/>
                    </a:cubicBezTo>
                    <a:cubicBezTo>
                      <a:pt x="14702" y="19358"/>
                      <a:pt x="14339" y="19562"/>
                      <a:pt x="13794" y="19562"/>
                    </a:cubicBezTo>
                    <a:cubicBezTo>
                      <a:pt x="11979" y="19562"/>
                      <a:pt x="10346" y="18950"/>
                      <a:pt x="9075" y="17932"/>
                    </a:cubicBezTo>
                    <a:cubicBezTo>
                      <a:pt x="11798" y="17932"/>
                      <a:pt x="14339" y="17117"/>
                      <a:pt x="16336" y="15283"/>
                    </a:cubicBezTo>
                    <a:cubicBezTo>
                      <a:pt x="17243" y="14467"/>
                      <a:pt x="18151" y="13245"/>
                      <a:pt x="18695" y="12226"/>
                    </a:cubicBezTo>
                    <a:cubicBezTo>
                      <a:pt x="19240" y="11003"/>
                      <a:pt x="19421" y="9577"/>
                      <a:pt x="19421" y="8150"/>
                    </a:cubicBezTo>
                    <a:cubicBezTo>
                      <a:pt x="19421" y="7947"/>
                      <a:pt x="19421" y="7743"/>
                      <a:pt x="19421" y="7539"/>
                    </a:cubicBezTo>
                    <a:cubicBezTo>
                      <a:pt x="20873" y="8762"/>
                      <a:pt x="21600" y="10596"/>
                      <a:pt x="21600" y="12430"/>
                    </a:cubicBezTo>
                    <a:cubicBezTo>
                      <a:pt x="21600" y="14671"/>
                      <a:pt x="20510" y="16709"/>
                      <a:pt x="18695" y="17932"/>
                    </a:cubicBezTo>
                    <a:cubicBezTo>
                      <a:pt x="18695" y="18135"/>
                      <a:pt x="18695" y="18135"/>
                      <a:pt x="18695" y="18339"/>
                    </a:cubicBezTo>
                    <a:close/>
                  </a:path>
                </a:pathLst>
              </a:custGeom>
              <a:solidFill>
                <a:srgbClr val="FEB947"/>
              </a:solidFill>
              <a:ln w="9525" cap="flat" cmpd="sng">
                <a:noFill/>
                <a:prstDash val="solid"/>
                <a:round/>
              </a:ln>
            </p:spPr>
            <p:txBody>
              <a:bodyPr rtlCol="0" anchor="ctr"/>
              <a:lstStyle/>
              <a:p>
                <a:pPr algn="ctr"/>
              </a:p>
            </p:txBody>
          </p:sp>
          <p:sp>
            <p:nvSpPr>
              <p:cNvPr id="1573" name="曲线"/>
              <p:cNvSpPr/>
              <p:nvPr/>
            </p:nvSpPr>
            <p:spPr>
              <a:xfrm>
                <a:off x="7811880" y="4110561"/>
                <a:ext cx="121174" cy="148719"/>
              </a:xfrm>
              <a:custGeom>
                <a:avLst/>
                <a:gdLst>
                  <a:gd name="T1" fmla="*/ 0 w 21600"/>
                  <a:gd name="T2" fmla="*/ 0 h 21600"/>
                  <a:gd name="T3" fmla="*/ 21600 w 21600"/>
                  <a:gd name="T4" fmla="*/ 21600 h 21600"/>
                </a:gdLst>
                <a:ahLst/>
                <a:cxnLst/>
                <a:rect l="T1" t="T2" r="T3" b="T4"/>
                <a:pathLst>
                  <a:path w="21600" h="21600">
                    <a:moveTo>
                      <a:pt x="10800" y="0"/>
                    </a:moveTo>
                    <a:cubicBezTo>
                      <a:pt x="4937" y="0"/>
                      <a:pt x="0" y="4937"/>
                      <a:pt x="0" y="10799"/>
                    </a:cubicBezTo>
                    <a:cubicBezTo>
                      <a:pt x="0" y="16662"/>
                      <a:pt x="4937" y="21600"/>
                      <a:pt x="10800" y="21600"/>
                    </a:cubicBezTo>
                    <a:cubicBezTo>
                      <a:pt x="16662" y="21600"/>
                      <a:pt x="21600" y="16662"/>
                      <a:pt x="21600" y="10799"/>
                    </a:cubicBezTo>
                    <a:cubicBezTo>
                      <a:pt x="21600" y="4937"/>
                      <a:pt x="16662" y="0"/>
                      <a:pt x="10800" y="0"/>
                    </a:cubicBezTo>
                    <a:close/>
                    <a:moveTo>
                      <a:pt x="8948" y="17588"/>
                    </a:moveTo>
                    <a:cubicBezTo>
                      <a:pt x="4319" y="11725"/>
                      <a:pt x="4319" y="11725"/>
                      <a:pt x="4319" y="11725"/>
                    </a:cubicBezTo>
                    <a:cubicBezTo>
                      <a:pt x="6479" y="9565"/>
                      <a:pt x="6479" y="9565"/>
                      <a:pt x="6479" y="9565"/>
                    </a:cubicBezTo>
                    <a:cubicBezTo>
                      <a:pt x="8948" y="12651"/>
                      <a:pt x="8948" y="12651"/>
                      <a:pt x="8948" y="12651"/>
                    </a:cubicBezTo>
                    <a:cubicBezTo>
                      <a:pt x="16662" y="6479"/>
                      <a:pt x="16662" y="6479"/>
                      <a:pt x="16662" y="6479"/>
                    </a:cubicBezTo>
                    <a:cubicBezTo>
                      <a:pt x="17588" y="7405"/>
                      <a:pt x="17588" y="7405"/>
                      <a:pt x="17588" y="7405"/>
                    </a:cubicBezTo>
                    <a:lnTo>
                      <a:pt x="8948" y="17588"/>
                    </a:lnTo>
                    <a:close/>
                  </a:path>
                </a:pathLst>
              </a:custGeom>
              <a:solidFill>
                <a:srgbClr val="FEB947"/>
              </a:solidFill>
              <a:ln w="9525" cap="flat" cmpd="sng">
                <a:noFill/>
                <a:prstDash val="solid"/>
                <a:round/>
              </a:ln>
            </p:spPr>
            <p:txBody>
              <a:bodyPr rtlCol="0" anchor="ctr"/>
              <a:lstStyle/>
              <a:p>
                <a:pPr algn="ctr"/>
              </a:p>
            </p:txBody>
          </p:sp>
          <p:sp>
            <p:nvSpPr>
              <p:cNvPr id="1574" name="曲线"/>
              <p:cNvSpPr/>
              <p:nvPr/>
            </p:nvSpPr>
            <p:spPr>
              <a:xfrm>
                <a:off x="7223016" y="4356272"/>
                <a:ext cx="149873" cy="206914"/>
              </a:xfrm>
              <a:custGeom>
                <a:avLst/>
                <a:gdLst>
                  <a:gd name="T1" fmla="*/ 0 w 21600"/>
                  <a:gd name="T2" fmla="*/ 0 h 21600"/>
                  <a:gd name="T3" fmla="*/ 21600 w 21600"/>
                  <a:gd name="T4" fmla="*/ 21600 h 21600"/>
                </a:gdLst>
                <a:ahLst/>
                <a:cxnLst/>
                <a:rect l="T1" t="T2" r="T3" b="T4"/>
                <a:pathLst>
                  <a:path w="21600" h="21600">
                    <a:moveTo>
                      <a:pt x="13814" y="3085"/>
                    </a:moveTo>
                    <a:cubicBezTo>
                      <a:pt x="13814" y="5951"/>
                      <a:pt x="13814" y="5951"/>
                      <a:pt x="13814" y="5951"/>
                    </a:cubicBezTo>
                    <a:cubicBezTo>
                      <a:pt x="14818" y="6171"/>
                      <a:pt x="15572" y="6832"/>
                      <a:pt x="16325" y="7273"/>
                    </a:cubicBezTo>
                    <a:cubicBezTo>
                      <a:pt x="17832" y="8595"/>
                      <a:pt x="18586" y="10359"/>
                      <a:pt x="18586" y="12122"/>
                    </a:cubicBezTo>
                    <a:cubicBezTo>
                      <a:pt x="18586" y="13885"/>
                      <a:pt x="17832" y="15648"/>
                      <a:pt x="16325" y="16971"/>
                    </a:cubicBezTo>
                    <a:cubicBezTo>
                      <a:pt x="14818" y="18073"/>
                      <a:pt x="12809" y="18734"/>
                      <a:pt x="10800" y="18734"/>
                    </a:cubicBezTo>
                    <a:cubicBezTo>
                      <a:pt x="8790" y="18734"/>
                      <a:pt x="6781" y="18073"/>
                      <a:pt x="5525" y="16971"/>
                    </a:cubicBezTo>
                    <a:cubicBezTo>
                      <a:pt x="4018" y="15648"/>
                      <a:pt x="3265" y="13885"/>
                      <a:pt x="3265" y="12122"/>
                    </a:cubicBezTo>
                    <a:cubicBezTo>
                      <a:pt x="3265" y="10359"/>
                      <a:pt x="4018" y="8595"/>
                      <a:pt x="5525" y="7273"/>
                    </a:cubicBezTo>
                    <a:cubicBezTo>
                      <a:pt x="6027" y="6832"/>
                      <a:pt x="6781" y="6171"/>
                      <a:pt x="7785" y="5951"/>
                    </a:cubicBezTo>
                    <a:cubicBezTo>
                      <a:pt x="7785" y="3085"/>
                      <a:pt x="7785" y="3085"/>
                      <a:pt x="7785" y="3085"/>
                    </a:cubicBezTo>
                    <a:cubicBezTo>
                      <a:pt x="3265" y="4187"/>
                      <a:pt x="0" y="7934"/>
                      <a:pt x="0" y="12122"/>
                    </a:cubicBezTo>
                    <a:cubicBezTo>
                      <a:pt x="0" y="17412"/>
                      <a:pt x="5023" y="21600"/>
                      <a:pt x="10800" y="21600"/>
                    </a:cubicBezTo>
                    <a:cubicBezTo>
                      <a:pt x="16827" y="21600"/>
                      <a:pt x="21600" y="17412"/>
                      <a:pt x="21600" y="12122"/>
                    </a:cubicBezTo>
                    <a:cubicBezTo>
                      <a:pt x="21600" y="7934"/>
                      <a:pt x="18334" y="4187"/>
                      <a:pt x="13814" y="3085"/>
                    </a:cubicBezTo>
                    <a:close/>
                    <a:moveTo>
                      <a:pt x="9293" y="0"/>
                    </a:moveTo>
                    <a:cubicBezTo>
                      <a:pt x="12306" y="0"/>
                      <a:pt x="12306" y="0"/>
                      <a:pt x="12306" y="0"/>
                    </a:cubicBezTo>
                    <a:cubicBezTo>
                      <a:pt x="12306" y="10800"/>
                      <a:pt x="12306" y="10800"/>
                      <a:pt x="12306" y="10800"/>
                    </a:cubicBezTo>
                    <a:cubicBezTo>
                      <a:pt x="9293" y="10800"/>
                      <a:pt x="9293" y="10800"/>
                      <a:pt x="9293" y="10800"/>
                    </a:cubicBezTo>
                    <a:lnTo>
                      <a:pt x="9293" y="0"/>
                    </a:lnTo>
                    <a:close/>
                  </a:path>
                </a:pathLst>
              </a:custGeom>
              <a:solidFill>
                <a:srgbClr val="FEB947"/>
              </a:solidFill>
              <a:ln w="9525" cap="flat" cmpd="sng">
                <a:noFill/>
                <a:prstDash val="solid"/>
                <a:round/>
              </a:ln>
            </p:spPr>
            <p:txBody>
              <a:bodyPr rtlCol="0" anchor="ctr"/>
              <a:lstStyle/>
              <a:p>
                <a:pPr algn="ctr"/>
              </a:p>
            </p:txBody>
          </p:sp>
          <p:sp>
            <p:nvSpPr>
              <p:cNvPr id="1575" name="曲线"/>
              <p:cNvSpPr/>
              <p:nvPr/>
            </p:nvSpPr>
            <p:spPr>
              <a:xfrm>
                <a:off x="7037004" y="4569652"/>
                <a:ext cx="201957" cy="205620"/>
              </a:xfrm>
              <a:custGeom>
                <a:avLst/>
                <a:gdLst>
                  <a:gd name="T1" fmla="*/ 0 w 21600"/>
                  <a:gd name="T2" fmla="*/ 0 h 21600"/>
                  <a:gd name="T3" fmla="*/ 21600 w 21600"/>
                  <a:gd name="T4" fmla="*/ 21600 h 21600"/>
                </a:gdLst>
                <a:ahLst/>
                <a:cxnLst/>
                <a:rect l="T1" t="T2" r="T3" b="T4"/>
                <a:pathLst>
                  <a:path w="21600" h="21600">
                    <a:moveTo>
                      <a:pt x="10613" y="222"/>
                    </a:moveTo>
                    <a:cubicBezTo>
                      <a:pt x="9868" y="0"/>
                      <a:pt x="8937" y="667"/>
                      <a:pt x="8937" y="1781"/>
                    </a:cubicBezTo>
                    <a:cubicBezTo>
                      <a:pt x="8751" y="2894"/>
                      <a:pt x="9310" y="3785"/>
                      <a:pt x="10241" y="4008"/>
                    </a:cubicBezTo>
                    <a:cubicBezTo>
                      <a:pt x="15827" y="4898"/>
                      <a:pt x="15827" y="4898"/>
                      <a:pt x="15827" y="4898"/>
                    </a:cubicBezTo>
                    <a:cubicBezTo>
                      <a:pt x="931" y="18037"/>
                      <a:pt x="931" y="18037"/>
                      <a:pt x="931" y="18037"/>
                    </a:cubicBezTo>
                    <a:cubicBezTo>
                      <a:pt x="186" y="18705"/>
                      <a:pt x="0" y="19818"/>
                      <a:pt x="558" y="20709"/>
                    </a:cubicBezTo>
                    <a:cubicBezTo>
                      <a:pt x="744" y="21154"/>
                      <a:pt x="1117" y="21377"/>
                      <a:pt x="1489" y="21377"/>
                    </a:cubicBezTo>
                    <a:cubicBezTo>
                      <a:pt x="1862" y="21600"/>
                      <a:pt x="2420" y="21377"/>
                      <a:pt x="2793" y="21154"/>
                    </a:cubicBezTo>
                    <a:cubicBezTo>
                      <a:pt x="17689" y="8016"/>
                      <a:pt x="17689" y="8016"/>
                      <a:pt x="17689" y="8016"/>
                    </a:cubicBezTo>
                    <a:cubicBezTo>
                      <a:pt x="16758" y="14696"/>
                      <a:pt x="16758" y="14696"/>
                      <a:pt x="16758" y="14696"/>
                    </a:cubicBezTo>
                    <a:cubicBezTo>
                      <a:pt x="16758" y="15810"/>
                      <a:pt x="17317" y="16701"/>
                      <a:pt x="18062" y="16923"/>
                    </a:cubicBezTo>
                    <a:cubicBezTo>
                      <a:pt x="18993" y="16923"/>
                      <a:pt x="19737" y="16255"/>
                      <a:pt x="19924" y="15364"/>
                    </a:cubicBezTo>
                    <a:cubicBezTo>
                      <a:pt x="21600" y="2226"/>
                      <a:pt x="21600" y="2226"/>
                      <a:pt x="21600" y="2226"/>
                    </a:cubicBezTo>
                    <a:lnTo>
                      <a:pt x="10613" y="222"/>
                    </a:lnTo>
                    <a:close/>
                  </a:path>
                </a:pathLst>
              </a:custGeom>
              <a:solidFill>
                <a:srgbClr val="FEB947"/>
              </a:solidFill>
              <a:ln w="9525" cap="flat" cmpd="sng">
                <a:noFill/>
                <a:prstDash val="solid"/>
                <a:round/>
              </a:ln>
            </p:spPr>
            <p:txBody>
              <a:bodyPr rtlCol="0" anchor="ctr"/>
              <a:lstStyle/>
              <a:p>
                <a:pPr algn="ctr"/>
              </a:p>
            </p:txBody>
          </p:sp>
          <p:sp>
            <p:nvSpPr>
              <p:cNvPr id="1576" name="曲线"/>
              <p:cNvSpPr/>
              <p:nvPr/>
            </p:nvSpPr>
            <p:spPr>
              <a:xfrm>
                <a:off x="7487687" y="4267040"/>
                <a:ext cx="173257" cy="226312"/>
              </a:xfrm>
              <a:custGeom>
                <a:avLst/>
                <a:gdLst>
                  <a:gd name="T1" fmla="*/ 0 w 21600"/>
                  <a:gd name="T2" fmla="*/ 0 h 21600"/>
                  <a:gd name="T3" fmla="*/ 21600 w 21600"/>
                  <a:gd name="T4" fmla="*/ 21600 h 21600"/>
                </a:gdLst>
                <a:ahLst/>
                <a:cxnLst/>
                <a:rect l="T1" t="T2" r="T3" b="T4"/>
                <a:pathLst>
                  <a:path w="21600" h="21600">
                    <a:moveTo>
                      <a:pt x="19440" y="0"/>
                    </a:moveTo>
                    <a:cubicBezTo>
                      <a:pt x="2159" y="0"/>
                      <a:pt x="2159" y="0"/>
                      <a:pt x="2159" y="0"/>
                    </a:cubicBezTo>
                    <a:cubicBezTo>
                      <a:pt x="864" y="0"/>
                      <a:pt x="0" y="1009"/>
                      <a:pt x="0" y="2018"/>
                    </a:cubicBezTo>
                    <a:cubicBezTo>
                      <a:pt x="0" y="19581"/>
                      <a:pt x="0" y="19581"/>
                      <a:pt x="0" y="19581"/>
                    </a:cubicBezTo>
                    <a:cubicBezTo>
                      <a:pt x="0" y="20590"/>
                      <a:pt x="864" y="21600"/>
                      <a:pt x="2159" y="21600"/>
                    </a:cubicBezTo>
                    <a:cubicBezTo>
                      <a:pt x="19440" y="21600"/>
                      <a:pt x="19440" y="21600"/>
                      <a:pt x="19440" y="21600"/>
                    </a:cubicBezTo>
                    <a:cubicBezTo>
                      <a:pt x="20519" y="21600"/>
                      <a:pt x="21600" y="20590"/>
                      <a:pt x="21600" y="19581"/>
                    </a:cubicBezTo>
                    <a:cubicBezTo>
                      <a:pt x="21600" y="2018"/>
                      <a:pt x="21600" y="2018"/>
                      <a:pt x="21600" y="2018"/>
                    </a:cubicBezTo>
                    <a:cubicBezTo>
                      <a:pt x="21600" y="1009"/>
                      <a:pt x="20519" y="0"/>
                      <a:pt x="19440" y="0"/>
                    </a:cubicBezTo>
                    <a:close/>
                    <a:moveTo>
                      <a:pt x="18576" y="18773"/>
                    </a:moveTo>
                    <a:cubicBezTo>
                      <a:pt x="2807" y="18773"/>
                      <a:pt x="2807" y="18773"/>
                      <a:pt x="2807" y="18773"/>
                    </a:cubicBezTo>
                    <a:cubicBezTo>
                      <a:pt x="2807" y="2624"/>
                      <a:pt x="2807" y="2624"/>
                      <a:pt x="2807" y="2624"/>
                    </a:cubicBezTo>
                    <a:cubicBezTo>
                      <a:pt x="18576" y="2624"/>
                      <a:pt x="18576" y="2624"/>
                      <a:pt x="18576" y="2624"/>
                    </a:cubicBezTo>
                    <a:lnTo>
                      <a:pt x="18576" y="18773"/>
                    </a:lnTo>
                    <a:close/>
                    <a:moveTo>
                      <a:pt x="5615" y="9487"/>
                    </a:moveTo>
                    <a:cubicBezTo>
                      <a:pt x="15767" y="9487"/>
                      <a:pt x="15767" y="9487"/>
                      <a:pt x="15767" y="9487"/>
                    </a:cubicBezTo>
                    <a:cubicBezTo>
                      <a:pt x="15767" y="10699"/>
                      <a:pt x="15767" y="10699"/>
                      <a:pt x="15767" y="10699"/>
                    </a:cubicBezTo>
                    <a:cubicBezTo>
                      <a:pt x="5615" y="10699"/>
                      <a:pt x="5615" y="10699"/>
                      <a:pt x="5615" y="10699"/>
                    </a:cubicBezTo>
                    <a:lnTo>
                      <a:pt x="5615" y="9487"/>
                    </a:lnTo>
                    <a:close/>
                    <a:moveTo>
                      <a:pt x="5615" y="12112"/>
                    </a:moveTo>
                    <a:cubicBezTo>
                      <a:pt x="15767" y="12112"/>
                      <a:pt x="15767" y="12112"/>
                      <a:pt x="15767" y="12112"/>
                    </a:cubicBezTo>
                    <a:cubicBezTo>
                      <a:pt x="15767" y="13525"/>
                      <a:pt x="15767" y="13525"/>
                      <a:pt x="15767" y="13525"/>
                    </a:cubicBezTo>
                    <a:cubicBezTo>
                      <a:pt x="5615" y="13525"/>
                      <a:pt x="5615" y="13525"/>
                      <a:pt x="5615" y="13525"/>
                    </a:cubicBezTo>
                    <a:lnTo>
                      <a:pt x="5615" y="12112"/>
                    </a:lnTo>
                    <a:close/>
                    <a:moveTo>
                      <a:pt x="5615" y="14736"/>
                    </a:moveTo>
                    <a:cubicBezTo>
                      <a:pt x="15767" y="14736"/>
                      <a:pt x="15767" y="14736"/>
                      <a:pt x="15767" y="14736"/>
                    </a:cubicBezTo>
                    <a:cubicBezTo>
                      <a:pt x="15767" y="16149"/>
                      <a:pt x="15767" y="16149"/>
                      <a:pt x="15767" y="16149"/>
                    </a:cubicBezTo>
                    <a:cubicBezTo>
                      <a:pt x="5615" y="16149"/>
                      <a:pt x="5615" y="16149"/>
                      <a:pt x="5615" y="16149"/>
                    </a:cubicBezTo>
                    <a:lnTo>
                      <a:pt x="5615" y="14736"/>
                    </a:lnTo>
                    <a:close/>
                    <a:moveTo>
                      <a:pt x="5615" y="6661"/>
                    </a:moveTo>
                    <a:cubicBezTo>
                      <a:pt x="15767" y="6661"/>
                      <a:pt x="15767" y="6661"/>
                      <a:pt x="15767" y="6661"/>
                    </a:cubicBezTo>
                    <a:cubicBezTo>
                      <a:pt x="15767" y="8074"/>
                      <a:pt x="15767" y="8074"/>
                      <a:pt x="15767" y="8074"/>
                    </a:cubicBezTo>
                    <a:cubicBezTo>
                      <a:pt x="5615" y="8074"/>
                      <a:pt x="5615" y="8074"/>
                      <a:pt x="5615" y="8074"/>
                    </a:cubicBezTo>
                    <a:lnTo>
                      <a:pt x="5615" y="6661"/>
                    </a:lnTo>
                    <a:close/>
                  </a:path>
                </a:pathLst>
              </a:custGeom>
              <a:solidFill>
                <a:srgbClr val="FEB947"/>
              </a:solidFill>
              <a:ln w="9525" cap="flat" cmpd="sng">
                <a:noFill/>
                <a:prstDash val="solid"/>
                <a:round/>
              </a:ln>
            </p:spPr>
            <p:txBody>
              <a:bodyPr rtlCol="0" anchor="ctr"/>
              <a:lstStyle/>
              <a:p>
                <a:pPr algn="ctr"/>
              </a:p>
            </p:txBody>
          </p:sp>
          <p:sp>
            <p:nvSpPr>
              <p:cNvPr id="1577" name="曲线"/>
              <p:cNvSpPr/>
              <p:nvPr/>
            </p:nvSpPr>
            <p:spPr>
              <a:xfrm>
                <a:off x="7705587" y="4295490"/>
                <a:ext cx="198768" cy="240538"/>
              </a:xfrm>
              <a:custGeom>
                <a:avLst/>
                <a:gdLst>
                  <a:gd name="T1" fmla="*/ 0 w 21600"/>
                  <a:gd name="T2" fmla="*/ 0 h 21600"/>
                  <a:gd name="T3" fmla="*/ 21600 w 21600"/>
                  <a:gd name="T4" fmla="*/ 21600 h 21600"/>
                </a:gdLst>
                <a:ahLst/>
                <a:cxnLst/>
                <a:rect l="T1" t="T2" r="T3" b="T4"/>
                <a:pathLst>
                  <a:path w="21600" h="21600">
                    <a:moveTo>
                      <a:pt x="16294" y="13642"/>
                    </a:moveTo>
                    <a:cubicBezTo>
                      <a:pt x="12505" y="9852"/>
                      <a:pt x="12505" y="9852"/>
                      <a:pt x="12505" y="9852"/>
                    </a:cubicBezTo>
                    <a:cubicBezTo>
                      <a:pt x="21600" y="3031"/>
                      <a:pt x="21600" y="3031"/>
                      <a:pt x="21600" y="3031"/>
                    </a:cubicBezTo>
                    <a:cubicBezTo>
                      <a:pt x="18947" y="378"/>
                      <a:pt x="18947" y="378"/>
                      <a:pt x="18947" y="378"/>
                    </a:cubicBezTo>
                    <a:cubicBezTo>
                      <a:pt x="7578" y="4926"/>
                      <a:pt x="7578" y="4926"/>
                      <a:pt x="7578" y="4926"/>
                    </a:cubicBezTo>
                    <a:cubicBezTo>
                      <a:pt x="3978" y="1326"/>
                      <a:pt x="3978" y="1326"/>
                      <a:pt x="3978" y="1326"/>
                    </a:cubicBezTo>
                    <a:cubicBezTo>
                      <a:pt x="3031" y="378"/>
                      <a:pt x="1515" y="0"/>
                      <a:pt x="757" y="757"/>
                    </a:cubicBezTo>
                    <a:cubicBezTo>
                      <a:pt x="0" y="1515"/>
                      <a:pt x="378" y="3031"/>
                      <a:pt x="1326" y="3978"/>
                    </a:cubicBezTo>
                    <a:cubicBezTo>
                      <a:pt x="4926" y="7578"/>
                      <a:pt x="4926" y="7578"/>
                      <a:pt x="4926" y="7578"/>
                    </a:cubicBezTo>
                    <a:cubicBezTo>
                      <a:pt x="378" y="18947"/>
                      <a:pt x="378" y="18947"/>
                      <a:pt x="378" y="18947"/>
                    </a:cubicBezTo>
                    <a:cubicBezTo>
                      <a:pt x="3031" y="21600"/>
                      <a:pt x="3031" y="21600"/>
                      <a:pt x="3031" y="21600"/>
                    </a:cubicBezTo>
                    <a:cubicBezTo>
                      <a:pt x="9852" y="12505"/>
                      <a:pt x="9852" y="12505"/>
                      <a:pt x="9852" y="12505"/>
                    </a:cubicBezTo>
                    <a:cubicBezTo>
                      <a:pt x="13642" y="16294"/>
                      <a:pt x="13642" y="16294"/>
                      <a:pt x="13642" y="16294"/>
                    </a:cubicBezTo>
                    <a:cubicBezTo>
                      <a:pt x="13642" y="21600"/>
                      <a:pt x="13642" y="21600"/>
                      <a:pt x="13642" y="21600"/>
                    </a:cubicBezTo>
                    <a:cubicBezTo>
                      <a:pt x="16294" y="21600"/>
                      <a:pt x="16294" y="21600"/>
                      <a:pt x="16294" y="21600"/>
                    </a:cubicBezTo>
                    <a:cubicBezTo>
                      <a:pt x="17621" y="17621"/>
                      <a:pt x="17621" y="17621"/>
                      <a:pt x="17621" y="17621"/>
                    </a:cubicBezTo>
                    <a:cubicBezTo>
                      <a:pt x="21600" y="16294"/>
                      <a:pt x="21600" y="16294"/>
                      <a:pt x="21600" y="16294"/>
                    </a:cubicBezTo>
                    <a:cubicBezTo>
                      <a:pt x="21600" y="13642"/>
                      <a:pt x="21600" y="13642"/>
                      <a:pt x="21600" y="13642"/>
                    </a:cubicBezTo>
                    <a:cubicBezTo>
                      <a:pt x="16294" y="13642"/>
                      <a:pt x="16294" y="13642"/>
                      <a:pt x="16294" y="13642"/>
                    </a:cubicBezTo>
                    <a:close/>
                  </a:path>
                </a:pathLst>
              </a:custGeom>
              <a:solidFill>
                <a:srgbClr val="FEB947"/>
              </a:solidFill>
              <a:ln w="9525" cap="flat" cmpd="sng">
                <a:noFill/>
                <a:prstDash val="solid"/>
                <a:round/>
              </a:ln>
            </p:spPr>
            <p:txBody>
              <a:bodyPr rtlCol="0" anchor="ctr"/>
              <a:lstStyle/>
              <a:p>
                <a:pPr algn="ctr"/>
              </a:p>
            </p:txBody>
          </p:sp>
          <p:sp>
            <p:nvSpPr>
              <p:cNvPr id="1578" name="曲线"/>
              <p:cNvSpPr/>
              <p:nvPr/>
            </p:nvSpPr>
            <p:spPr>
              <a:xfrm>
                <a:off x="7718342" y="4592930"/>
                <a:ext cx="187076" cy="186222"/>
              </a:xfrm>
              <a:custGeom>
                <a:avLst/>
                <a:gdLst>
                  <a:gd name="T1" fmla="*/ 0 w 21600"/>
                  <a:gd name="T2" fmla="*/ 0 h 21600"/>
                  <a:gd name="T3" fmla="*/ 21600 w 21600"/>
                  <a:gd name="T4" fmla="*/ 21600 h 21600"/>
                </a:gdLst>
                <a:ahLst/>
                <a:cxnLst/>
                <a:rect l="T1" t="T2" r="T3" b="T4"/>
                <a:pathLst>
                  <a:path w="21600" h="21600">
                    <a:moveTo>
                      <a:pt x="21600" y="2700"/>
                    </a:moveTo>
                    <a:cubicBezTo>
                      <a:pt x="20799" y="2945"/>
                      <a:pt x="19999" y="3190"/>
                      <a:pt x="19199" y="3436"/>
                    </a:cubicBezTo>
                    <a:cubicBezTo>
                      <a:pt x="19999" y="2700"/>
                      <a:pt x="20799" y="1718"/>
                      <a:pt x="20999" y="490"/>
                    </a:cubicBezTo>
                    <a:cubicBezTo>
                      <a:pt x="20199" y="981"/>
                      <a:pt x="19199" y="1472"/>
                      <a:pt x="18200" y="1718"/>
                    </a:cubicBezTo>
                    <a:cubicBezTo>
                      <a:pt x="17399" y="736"/>
                      <a:pt x="16200" y="0"/>
                      <a:pt x="15000" y="0"/>
                    </a:cubicBezTo>
                    <a:cubicBezTo>
                      <a:pt x="12599" y="0"/>
                      <a:pt x="10599" y="2454"/>
                      <a:pt x="10599" y="5400"/>
                    </a:cubicBezTo>
                    <a:cubicBezTo>
                      <a:pt x="10599" y="5890"/>
                      <a:pt x="10599" y="6381"/>
                      <a:pt x="10800" y="6627"/>
                    </a:cubicBezTo>
                    <a:cubicBezTo>
                      <a:pt x="7000" y="6381"/>
                      <a:pt x="3799" y="4418"/>
                      <a:pt x="1600" y="981"/>
                    </a:cubicBezTo>
                    <a:cubicBezTo>
                      <a:pt x="1199" y="1718"/>
                      <a:pt x="1000" y="2700"/>
                      <a:pt x="1000" y="3681"/>
                    </a:cubicBezTo>
                    <a:cubicBezTo>
                      <a:pt x="1000" y="5645"/>
                      <a:pt x="1799" y="7363"/>
                      <a:pt x="3000" y="8345"/>
                    </a:cubicBezTo>
                    <a:cubicBezTo>
                      <a:pt x="2199" y="8345"/>
                      <a:pt x="1600" y="8099"/>
                      <a:pt x="1000" y="7609"/>
                    </a:cubicBezTo>
                    <a:cubicBezTo>
                      <a:pt x="1000" y="7609"/>
                      <a:pt x="1000" y="7609"/>
                      <a:pt x="1000" y="7609"/>
                    </a:cubicBezTo>
                    <a:cubicBezTo>
                      <a:pt x="1000" y="10309"/>
                      <a:pt x="2400" y="12518"/>
                      <a:pt x="4600" y="13009"/>
                    </a:cubicBezTo>
                    <a:cubicBezTo>
                      <a:pt x="4200" y="13009"/>
                      <a:pt x="3799" y="13254"/>
                      <a:pt x="3399" y="13254"/>
                    </a:cubicBezTo>
                    <a:cubicBezTo>
                      <a:pt x="3000" y="13254"/>
                      <a:pt x="2799" y="13254"/>
                      <a:pt x="2599" y="13009"/>
                    </a:cubicBezTo>
                    <a:cubicBezTo>
                      <a:pt x="3000" y="15218"/>
                      <a:pt x="4600" y="16936"/>
                      <a:pt x="6599" y="16936"/>
                    </a:cubicBezTo>
                    <a:cubicBezTo>
                      <a:pt x="5200" y="18409"/>
                      <a:pt x="3200" y="19145"/>
                      <a:pt x="1199" y="19145"/>
                    </a:cubicBezTo>
                    <a:cubicBezTo>
                      <a:pt x="800" y="19145"/>
                      <a:pt x="399" y="19145"/>
                      <a:pt x="0" y="19145"/>
                    </a:cubicBezTo>
                    <a:cubicBezTo>
                      <a:pt x="2000" y="20618"/>
                      <a:pt x="4399" y="21600"/>
                      <a:pt x="6800" y="21600"/>
                    </a:cubicBezTo>
                    <a:cubicBezTo>
                      <a:pt x="15000" y="21600"/>
                      <a:pt x="19400" y="13254"/>
                      <a:pt x="19400" y="6136"/>
                    </a:cubicBezTo>
                    <a:cubicBezTo>
                      <a:pt x="19400" y="5890"/>
                      <a:pt x="19400" y="5645"/>
                      <a:pt x="19400" y="5400"/>
                    </a:cubicBezTo>
                    <a:cubicBezTo>
                      <a:pt x="20400" y="4663"/>
                      <a:pt x="20999" y="3681"/>
                      <a:pt x="21600" y="2700"/>
                    </a:cubicBezTo>
                    <a:close/>
                  </a:path>
                </a:pathLst>
              </a:custGeom>
              <a:solidFill>
                <a:srgbClr val="FEB947"/>
              </a:solidFill>
              <a:ln w="9525" cap="flat" cmpd="sng">
                <a:noFill/>
                <a:prstDash val="solid"/>
                <a:round/>
              </a:ln>
            </p:spPr>
            <p:txBody>
              <a:bodyPr rtlCol="0" anchor="ctr"/>
              <a:lstStyle/>
              <a:p>
                <a:pPr algn="ctr"/>
              </a:p>
            </p:txBody>
          </p:sp>
          <p:sp>
            <p:nvSpPr>
              <p:cNvPr id="1579" name="曲线"/>
              <p:cNvSpPr/>
              <p:nvPr/>
            </p:nvSpPr>
            <p:spPr>
              <a:xfrm>
                <a:off x="7995768" y="4709319"/>
                <a:ext cx="131803" cy="166824"/>
              </a:xfrm>
              <a:custGeom>
                <a:avLst/>
                <a:gdLst>
                  <a:gd name="T1" fmla="*/ 0 w 21600"/>
                  <a:gd name="T2" fmla="*/ 0 h 21600"/>
                  <a:gd name="T3" fmla="*/ 21600 w 21600"/>
                  <a:gd name="T4" fmla="*/ 21600 h 21600"/>
                </a:gdLst>
                <a:ahLst/>
                <a:cxnLst/>
                <a:rect l="T1" t="T2" r="T3" b="T4"/>
                <a:pathLst>
                  <a:path w="21600" h="21600">
                    <a:moveTo>
                      <a:pt x="11496" y="0"/>
                    </a:moveTo>
                    <a:lnTo>
                      <a:pt x="11496" y="9879"/>
                    </a:lnTo>
                    <a:lnTo>
                      <a:pt x="21600" y="0"/>
                    </a:lnTo>
                    <a:lnTo>
                      <a:pt x="21600" y="21600"/>
                    </a:lnTo>
                    <a:lnTo>
                      <a:pt x="11496" y="11720"/>
                    </a:lnTo>
                    <a:lnTo>
                      <a:pt x="11496" y="21600"/>
                    </a:lnTo>
                    <a:lnTo>
                      <a:pt x="0" y="10716"/>
                    </a:lnTo>
                    <a:lnTo>
                      <a:pt x="11496" y="0"/>
                    </a:lnTo>
                    <a:close/>
                  </a:path>
                </a:pathLst>
              </a:custGeom>
              <a:solidFill>
                <a:srgbClr val="FEB947"/>
              </a:solidFill>
              <a:ln w="9525" cap="flat" cmpd="sng">
                <a:noFill/>
                <a:prstDash val="solid"/>
                <a:round/>
              </a:ln>
            </p:spPr>
            <p:txBody>
              <a:bodyPr rtlCol="0" anchor="ctr"/>
              <a:lstStyle/>
              <a:p>
                <a:pPr algn="ctr"/>
              </a:p>
            </p:txBody>
          </p:sp>
          <p:sp>
            <p:nvSpPr>
              <p:cNvPr id="1580" name="曲线"/>
              <p:cNvSpPr/>
              <p:nvPr/>
            </p:nvSpPr>
            <p:spPr>
              <a:xfrm>
                <a:off x="7757671" y="4742942"/>
                <a:ext cx="198768" cy="240538"/>
              </a:xfrm>
              <a:custGeom>
                <a:avLst/>
                <a:gdLst>
                  <a:gd name="T1" fmla="*/ 0 w 21600"/>
                  <a:gd name="T2" fmla="*/ 0 h 21600"/>
                  <a:gd name="T3" fmla="*/ 21600 w 21600"/>
                  <a:gd name="T4" fmla="*/ 21600 h 21600"/>
                </a:gdLst>
                <a:ahLst/>
                <a:cxnLst/>
                <a:rect l="T1" t="T2" r="T3" b="T4"/>
                <a:pathLst>
                  <a:path w="21600" h="21600">
                    <a:moveTo>
                      <a:pt x="0" y="15726"/>
                    </a:moveTo>
                    <a:cubicBezTo>
                      <a:pt x="1894" y="17621"/>
                      <a:pt x="1894" y="17621"/>
                      <a:pt x="1894" y="17621"/>
                    </a:cubicBezTo>
                    <a:cubicBezTo>
                      <a:pt x="5684" y="13831"/>
                      <a:pt x="5684" y="13831"/>
                      <a:pt x="5684" y="13831"/>
                    </a:cubicBezTo>
                    <a:cubicBezTo>
                      <a:pt x="7768" y="15915"/>
                      <a:pt x="7768" y="15915"/>
                      <a:pt x="7768" y="15915"/>
                    </a:cubicBezTo>
                    <a:cubicBezTo>
                      <a:pt x="3978" y="19705"/>
                      <a:pt x="3978" y="19705"/>
                      <a:pt x="3978" y="19705"/>
                    </a:cubicBezTo>
                    <a:cubicBezTo>
                      <a:pt x="5873" y="21600"/>
                      <a:pt x="5873" y="21600"/>
                      <a:pt x="5873" y="21600"/>
                    </a:cubicBezTo>
                    <a:cubicBezTo>
                      <a:pt x="9663" y="17810"/>
                      <a:pt x="9663" y="17810"/>
                      <a:pt x="9663" y="17810"/>
                    </a:cubicBezTo>
                    <a:cubicBezTo>
                      <a:pt x="12126" y="20273"/>
                      <a:pt x="12126" y="20273"/>
                      <a:pt x="12126" y="20273"/>
                    </a:cubicBezTo>
                    <a:cubicBezTo>
                      <a:pt x="14021" y="18378"/>
                      <a:pt x="14021" y="18378"/>
                      <a:pt x="14021" y="18378"/>
                    </a:cubicBezTo>
                    <a:cubicBezTo>
                      <a:pt x="3221" y="7578"/>
                      <a:pt x="3221" y="7578"/>
                      <a:pt x="3221" y="7578"/>
                    </a:cubicBezTo>
                    <a:cubicBezTo>
                      <a:pt x="1326" y="9473"/>
                      <a:pt x="1326" y="9473"/>
                      <a:pt x="1326" y="9473"/>
                    </a:cubicBezTo>
                    <a:cubicBezTo>
                      <a:pt x="3789" y="11936"/>
                      <a:pt x="3789" y="11936"/>
                      <a:pt x="3789" y="11936"/>
                    </a:cubicBezTo>
                    <a:lnTo>
                      <a:pt x="0" y="15726"/>
                    </a:lnTo>
                    <a:close/>
                    <a:moveTo>
                      <a:pt x="15915" y="5684"/>
                    </a:moveTo>
                    <a:cubicBezTo>
                      <a:pt x="12315" y="2273"/>
                      <a:pt x="7768" y="4926"/>
                      <a:pt x="4926" y="7389"/>
                    </a:cubicBezTo>
                    <a:cubicBezTo>
                      <a:pt x="14210" y="16673"/>
                      <a:pt x="14210" y="16673"/>
                      <a:pt x="14210" y="16673"/>
                    </a:cubicBezTo>
                    <a:cubicBezTo>
                      <a:pt x="16673" y="13831"/>
                      <a:pt x="19326" y="9284"/>
                      <a:pt x="15915" y="5684"/>
                    </a:cubicBezTo>
                    <a:close/>
                    <a:moveTo>
                      <a:pt x="17621" y="6631"/>
                    </a:moveTo>
                    <a:cubicBezTo>
                      <a:pt x="14968" y="3978"/>
                      <a:pt x="14968" y="3978"/>
                      <a:pt x="14968" y="3978"/>
                    </a:cubicBezTo>
                    <a:cubicBezTo>
                      <a:pt x="18947" y="0"/>
                      <a:pt x="18947" y="0"/>
                      <a:pt x="18947" y="0"/>
                    </a:cubicBezTo>
                    <a:cubicBezTo>
                      <a:pt x="21600" y="2652"/>
                      <a:pt x="21600" y="2652"/>
                      <a:pt x="21600" y="2652"/>
                    </a:cubicBezTo>
                    <a:lnTo>
                      <a:pt x="17621" y="6631"/>
                    </a:lnTo>
                    <a:close/>
                  </a:path>
                </a:pathLst>
              </a:custGeom>
              <a:solidFill>
                <a:srgbClr val="FEB947"/>
              </a:solidFill>
              <a:ln w="9525" cap="flat" cmpd="sng">
                <a:noFill/>
                <a:prstDash val="solid"/>
                <a:round/>
              </a:ln>
            </p:spPr>
            <p:txBody>
              <a:bodyPr rtlCol="0" anchor="ctr"/>
              <a:lstStyle/>
              <a:p>
                <a:pPr algn="ctr"/>
              </a:p>
            </p:txBody>
          </p:sp>
          <p:sp>
            <p:nvSpPr>
              <p:cNvPr id="1581" name="曲线"/>
              <p:cNvSpPr/>
              <p:nvPr/>
            </p:nvSpPr>
            <p:spPr>
              <a:xfrm>
                <a:off x="7274037" y="4543787"/>
                <a:ext cx="198768" cy="236658"/>
              </a:xfrm>
              <a:custGeom>
                <a:avLst/>
                <a:gdLst>
                  <a:gd name="T1" fmla="*/ 0 w 21600"/>
                  <a:gd name="T2" fmla="*/ 0 h 21600"/>
                  <a:gd name="T3" fmla="*/ 21600 w 21600"/>
                  <a:gd name="T4" fmla="*/ 21600 h 21600"/>
                </a:gdLst>
                <a:ahLst/>
                <a:cxnLst/>
                <a:rect l="T1" t="T2" r="T3" b="T4"/>
                <a:pathLst>
                  <a:path w="21600" h="21600">
                    <a:moveTo>
                      <a:pt x="20660" y="6942"/>
                    </a:moveTo>
                    <a:cubicBezTo>
                      <a:pt x="19533" y="2892"/>
                      <a:pt x="17467" y="0"/>
                      <a:pt x="16152" y="192"/>
                    </a:cubicBezTo>
                    <a:cubicBezTo>
                      <a:pt x="16152" y="192"/>
                      <a:pt x="16152" y="192"/>
                      <a:pt x="16152" y="192"/>
                    </a:cubicBezTo>
                    <a:cubicBezTo>
                      <a:pt x="14462" y="771"/>
                      <a:pt x="14462" y="771"/>
                      <a:pt x="14462" y="771"/>
                    </a:cubicBezTo>
                    <a:cubicBezTo>
                      <a:pt x="14462" y="771"/>
                      <a:pt x="11269" y="4821"/>
                      <a:pt x="6010" y="7521"/>
                    </a:cubicBezTo>
                    <a:cubicBezTo>
                      <a:pt x="6198" y="8485"/>
                      <a:pt x="6386" y="9642"/>
                      <a:pt x="6761" y="10800"/>
                    </a:cubicBezTo>
                    <a:cubicBezTo>
                      <a:pt x="6949" y="12149"/>
                      <a:pt x="7325" y="13114"/>
                      <a:pt x="7888" y="14078"/>
                    </a:cubicBezTo>
                    <a:cubicBezTo>
                      <a:pt x="13711" y="13692"/>
                      <a:pt x="18406" y="15621"/>
                      <a:pt x="18406" y="15621"/>
                    </a:cubicBezTo>
                    <a:cubicBezTo>
                      <a:pt x="19909" y="15042"/>
                      <a:pt x="19909" y="15042"/>
                      <a:pt x="19909" y="15042"/>
                    </a:cubicBezTo>
                    <a:cubicBezTo>
                      <a:pt x="19909" y="15042"/>
                      <a:pt x="19909" y="15235"/>
                      <a:pt x="19909" y="15235"/>
                    </a:cubicBezTo>
                    <a:cubicBezTo>
                      <a:pt x="21412" y="14657"/>
                      <a:pt x="21600" y="10992"/>
                      <a:pt x="20660" y="6942"/>
                    </a:cubicBezTo>
                    <a:close/>
                    <a:moveTo>
                      <a:pt x="19158" y="14078"/>
                    </a:moveTo>
                    <a:cubicBezTo>
                      <a:pt x="18970" y="14271"/>
                      <a:pt x="18594" y="14078"/>
                      <a:pt x="18594" y="14078"/>
                    </a:cubicBezTo>
                    <a:cubicBezTo>
                      <a:pt x="18219" y="13692"/>
                      <a:pt x="17843" y="13307"/>
                      <a:pt x="17467" y="12921"/>
                    </a:cubicBezTo>
                    <a:cubicBezTo>
                      <a:pt x="16716" y="11764"/>
                      <a:pt x="15965" y="10221"/>
                      <a:pt x="15589" y="8292"/>
                    </a:cubicBezTo>
                    <a:cubicBezTo>
                      <a:pt x="15026" y="6557"/>
                      <a:pt x="14838" y="4821"/>
                      <a:pt x="15026" y="3471"/>
                    </a:cubicBezTo>
                    <a:cubicBezTo>
                      <a:pt x="15026" y="2892"/>
                      <a:pt x="15213" y="2314"/>
                      <a:pt x="15401" y="1928"/>
                    </a:cubicBezTo>
                    <a:cubicBezTo>
                      <a:pt x="15401" y="1928"/>
                      <a:pt x="15589" y="1542"/>
                      <a:pt x="15777" y="1542"/>
                    </a:cubicBezTo>
                    <a:cubicBezTo>
                      <a:pt x="15965" y="1542"/>
                      <a:pt x="16340" y="1735"/>
                      <a:pt x="16340" y="1735"/>
                    </a:cubicBezTo>
                    <a:cubicBezTo>
                      <a:pt x="16716" y="1928"/>
                      <a:pt x="17092" y="2314"/>
                      <a:pt x="17467" y="2892"/>
                    </a:cubicBezTo>
                    <a:cubicBezTo>
                      <a:pt x="18219" y="3857"/>
                      <a:pt x="18970" y="5592"/>
                      <a:pt x="19346" y="7328"/>
                    </a:cubicBezTo>
                    <a:cubicBezTo>
                      <a:pt x="19909" y="9064"/>
                      <a:pt x="20097" y="10800"/>
                      <a:pt x="19909" y="12149"/>
                    </a:cubicBezTo>
                    <a:cubicBezTo>
                      <a:pt x="19721" y="12921"/>
                      <a:pt x="19721" y="13307"/>
                      <a:pt x="19533" y="13692"/>
                    </a:cubicBezTo>
                    <a:cubicBezTo>
                      <a:pt x="19346" y="13885"/>
                      <a:pt x="19346" y="14078"/>
                      <a:pt x="19158" y="14078"/>
                    </a:cubicBezTo>
                    <a:close/>
                    <a:moveTo>
                      <a:pt x="5259" y="11185"/>
                    </a:moveTo>
                    <a:cubicBezTo>
                      <a:pt x="5071" y="10221"/>
                      <a:pt x="4883" y="9064"/>
                      <a:pt x="4695" y="8099"/>
                    </a:cubicBezTo>
                    <a:cubicBezTo>
                      <a:pt x="3756" y="8485"/>
                      <a:pt x="3005" y="8871"/>
                      <a:pt x="2066" y="9064"/>
                    </a:cubicBezTo>
                    <a:cubicBezTo>
                      <a:pt x="751" y="9450"/>
                      <a:pt x="751" y="9450"/>
                      <a:pt x="751" y="9450"/>
                    </a:cubicBezTo>
                    <a:cubicBezTo>
                      <a:pt x="0" y="11764"/>
                      <a:pt x="0" y="11764"/>
                      <a:pt x="0" y="11764"/>
                    </a:cubicBezTo>
                    <a:cubicBezTo>
                      <a:pt x="563" y="13500"/>
                      <a:pt x="563" y="13500"/>
                      <a:pt x="563" y="13500"/>
                    </a:cubicBezTo>
                    <a:cubicBezTo>
                      <a:pt x="2066" y="15042"/>
                      <a:pt x="2066" y="15042"/>
                      <a:pt x="2066" y="15042"/>
                    </a:cubicBezTo>
                    <a:cubicBezTo>
                      <a:pt x="2066" y="15042"/>
                      <a:pt x="2066" y="15042"/>
                      <a:pt x="3568" y="14657"/>
                    </a:cubicBezTo>
                    <a:cubicBezTo>
                      <a:pt x="4507" y="14464"/>
                      <a:pt x="5259" y="14271"/>
                      <a:pt x="6386" y="14078"/>
                    </a:cubicBezTo>
                    <a:cubicBezTo>
                      <a:pt x="6010" y="13307"/>
                      <a:pt x="5634" y="12342"/>
                      <a:pt x="5259" y="11185"/>
                    </a:cubicBezTo>
                    <a:close/>
                    <a:moveTo>
                      <a:pt x="8827" y="14849"/>
                    </a:moveTo>
                    <a:cubicBezTo>
                      <a:pt x="6010" y="15042"/>
                      <a:pt x="6010" y="15042"/>
                      <a:pt x="6010" y="15042"/>
                    </a:cubicBezTo>
                    <a:cubicBezTo>
                      <a:pt x="9391" y="21214"/>
                      <a:pt x="9391" y="21214"/>
                      <a:pt x="9391" y="21214"/>
                    </a:cubicBezTo>
                    <a:cubicBezTo>
                      <a:pt x="9579" y="21600"/>
                      <a:pt x="9954" y="21600"/>
                      <a:pt x="10142" y="21407"/>
                    </a:cubicBezTo>
                    <a:cubicBezTo>
                      <a:pt x="12396" y="19671"/>
                      <a:pt x="12396" y="19671"/>
                      <a:pt x="12396" y="19671"/>
                    </a:cubicBezTo>
                    <a:cubicBezTo>
                      <a:pt x="12584" y="19478"/>
                      <a:pt x="12584" y="19092"/>
                      <a:pt x="12396" y="18899"/>
                    </a:cubicBezTo>
                    <a:lnTo>
                      <a:pt x="8827" y="14849"/>
                    </a:lnTo>
                    <a:close/>
                    <a:moveTo>
                      <a:pt x="18031" y="10221"/>
                    </a:moveTo>
                    <a:cubicBezTo>
                      <a:pt x="18031" y="10221"/>
                      <a:pt x="17843" y="10221"/>
                      <a:pt x="17843" y="10221"/>
                    </a:cubicBezTo>
                    <a:cubicBezTo>
                      <a:pt x="17655" y="10221"/>
                      <a:pt x="17655" y="10028"/>
                      <a:pt x="17467" y="9835"/>
                    </a:cubicBezTo>
                    <a:cubicBezTo>
                      <a:pt x="17092" y="9450"/>
                      <a:pt x="16904" y="8678"/>
                      <a:pt x="16716" y="8099"/>
                    </a:cubicBezTo>
                    <a:cubicBezTo>
                      <a:pt x="16528" y="7328"/>
                      <a:pt x="16528" y="6750"/>
                      <a:pt x="16528" y="6171"/>
                    </a:cubicBezTo>
                    <a:cubicBezTo>
                      <a:pt x="16528" y="5978"/>
                      <a:pt x="16528" y="5785"/>
                      <a:pt x="16716" y="5592"/>
                    </a:cubicBezTo>
                    <a:cubicBezTo>
                      <a:pt x="16716" y="5592"/>
                      <a:pt x="16716" y="5400"/>
                      <a:pt x="16904" y="5400"/>
                    </a:cubicBezTo>
                    <a:cubicBezTo>
                      <a:pt x="16904" y="5400"/>
                      <a:pt x="16904" y="5400"/>
                      <a:pt x="17092" y="5592"/>
                    </a:cubicBezTo>
                    <a:cubicBezTo>
                      <a:pt x="17092" y="5592"/>
                      <a:pt x="17280" y="5785"/>
                      <a:pt x="17467" y="5978"/>
                    </a:cubicBezTo>
                    <a:cubicBezTo>
                      <a:pt x="17655" y="6364"/>
                      <a:pt x="18031" y="6942"/>
                      <a:pt x="18219" y="7714"/>
                    </a:cubicBezTo>
                    <a:cubicBezTo>
                      <a:pt x="18406" y="8292"/>
                      <a:pt x="18406" y="9064"/>
                      <a:pt x="18406" y="9450"/>
                    </a:cubicBezTo>
                    <a:cubicBezTo>
                      <a:pt x="18406" y="9835"/>
                      <a:pt x="18406" y="10028"/>
                      <a:pt x="18219" y="10028"/>
                    </a:cubicBezTo>
                    <a:cubicBezTo>
                      <a:pt x="18219" y="10221"/>
                      <a:pt x="18219" y="10221"/>
                      <a:pt x="18031" y="10221"/>
                    </a:cubicBezTo>
                    <a:close/>
                  </a:path>
                </a:pathLst>
              </a:custGeom>
              <a:solidFill>
                <a:srgbClr val="FEB947"/>
              </a:solidFill>
              <a:ln w="9525" cap="flat" cmpd="sng">
                <a:noFill/>
                <a:prstDash val="solid"/>
                <a:round/>
              </a:ln>
            </p:spPr>
            <p:txBody>
              <a:bodyPr rtlCol="0" anchor="ctr"/>
              <a:lstStyle/>
              <a:p>
                <a:pPr algn="ctr"/>
              </a:p>
            </p:txBody>
          </p:sp>
          <p:sp>
            <p:nvSpPr>
              <p:cNvPr id="1582" name="曲线"/>
              <p:cNvSpPr/>
              <p:nvPr/>
            </p:nvSpPr>
            <p:spPr>
              <a:xfrm>
                <a:off x="7510007" y="4550254"/>
                <a:ext cx="181762" cy="222433"/>
              </a:xfrm>
              <a:custGeom>
                <a:avLst/>
                <a:gdLst>
                  <a:gd name="T1" fmla="*/ 0 w 21600"/>
                  <a:gd name="T2" fmla="*/ 0 h 21600"/>
                  <a:gd name="T3" fmla="*/ 21600 w 21600"/>
                  <a:gd name="T4" fmla="*/ 21600 h 21600"/>
                </a:gdLst>
                <a:ahLst/>
                <a:cxnLst/>
                <a:rect l="T1" t="T2" r="T3" b="T4"/>
                <a:pathLst>
                  <a:path w="21600" h="21600">
                    <a:moveTo>
                      <a:pt x="20571" y="5965"/>
                    </a:moveTo>
                    <a:cubicBezTo>
                      <a:pt x="18720" y="5759"/>
                      <a:pt x="16868" y="5554"/>
                      <a:pt x="14605" y="5348"/>
                    </a:cubicBezTo>
                    <a:cubicBezTo>
                      <a:pt x="18102" y="1851"/>
                      <a:pt x="18102" y="1851"/>
                      <a:pt x="18102" y="1851"/>
                    </a:cubicBezTo>
                    <a:cubicBezTo>
                      <a:pt x="16868" y="617"/>
                      <a:pt x="16868" y="617"/>
                      <a:pt x="16868" y="617"/>
                    </a:cubicBezTo>
                    <a:cubicBezTo>
                      <a:pt x="12137" y="5348"/>
                      <a:pt x="12137" y="5348"/>
                      <a:pt x="12137" y="5348"/>
                    </a:cubicBezTo>
                    <a:cubicBezTo>
                      <a:pt x="11725" y="5348"/>
                      <a:pt x="11108" y="5348"/>
                      <a:pt x="10697" y="5348"/>
                    </a:cubicBezTo>
                    <a:cubicBezTo>
                      <a:pt x="10697" y="5348"/>
                      <a:pt x="10697" y="5348"/>
                      <a:pt x="10697" y="5348"/>
                    </a:cubicBezTo>
                    <a:cubicBezTo>
                      <a:pt x="5348" y="0"/>
                      <a:pt x="5348" y="0"/>
                      <a:pt x="5348" y="0"/>
                    </a:cubicBezTo>
                    <a:cubicBezTo>
                      <a:pt x="3908" y="1234"/>
                      <a:pt x="3908" y="1234"/>
                      <a:pt x="3908" y="1234"/>
                    </a:cubicBezTo>
                    <a:cubicBezTo>
                      <a:pt x="8022" y="5348"/>
                      <a:pt x="8022" y="5348"/>
                      <a:pt x="8022" y="5348"/>
                    </a:cubicBezTo>
                    <a:cubicBezTo>
                      <a:pt x="5554" y="5554"/>
                      <a:pt x="3085" y="5759"/>
                      <a:pt x="822" y="5965"/>
                    </a:cubicBezTo>
                    <a:cubicBezTo>
                      <a:pt x="205" y="8228"/>
                      <a:pt x="0" y="10697"/>
                      <a:pt x="0" y="13371"/>
                    </a:cubicBezTo>
                    <a:cubicBezTo>
                      <a:pt x="0" y="16045"/>
                      <a:pt x="205" y="18514"/>
                      <a:pt x="822" y="20777"/>
                    </a:cubicBezTo>
                    <a:cubicBezTo>
                      <a:pt x="3908" y="21394"/>
                      <a:pt x="7200" y="21600"/>
                      <a:pt x="10697" y="21600"/>
                    </a:cubicBezTo>
                    <a:cubicBezTo>
                      <a:pt x="14194" y="21600"/>
                      <a:pt x="17691" y="21394"/>
                      <a:pt x="20571" y="20777"/>
                    </a:cubicBezTo>
                    <a:cubicBezTo>
                      <a:pt x="21188" y="18514"/>
                      <a:pt x="21600" y="16045"/>
                      <a:pt x="21600" y="13371"/>
                    </a:cubicBezTo>
                    <a:cubicBezTo>
                      <a:pt x="21600" y="10697"/>
                      <a:pt x="21188" y="8228"/>
                      <a:pt x="20571" y="5965"/>
                    </a:cubicBezTo>
                    <a:close/>
                    <a:moveTo>
                      <a:pt x="18102" y="18308"/>
                    </a:moveTo>
                    <a:cubicBezTo>
                      <a:pt x="15839" y="18719"/>
                      <a:pt x="13371" y="18925"/>
                      <a:pt x="10697" y="18925"/>
                    </a:cubicBezTo>
                    <a:cubicBezTo>
                      <a:pt x="8022" y="18925"/>
                      <a:pt x="5554" y="18719"/>
                      <a:pt x="3291" y="18308"/>
                    </a:cubicBezTo>
                    <a:cubicBezTo>
                      <a:pt x="2879" y="16868"/>
                      <a:pt x="2674" y="15222"/>
                      <a:pt x="2674" y="13371"/>
                    </a:cubicBezTo>
                    <a:cubicBezTo>
                      <a:pt x="2674" y="11725"/>
                      <a:pt x="2879" y="10080"/>
                      <a:pt x="3291" y="8434"/>
                    </a:cubicBezTo>
                    <a:cubicBezTo>
                      <a:pt x="5554" y="8228"/>
                      <a:pt x="8022" y="8022"/>
                      <a:pt x="10697" y="8022"/>
                    </a:cubicBezTo>
                    <a:cubicBezTo>
                      <a:pt x="13371" y="8022"/>
                      <a:pt x="15839" y="8228"/>
                      <a:pt x="18102" y="8434"/>
                    </a:cubicBezTo>
                    <a:cubicBezTo>
                      <a:pt x="18514" y="10080"/>
                      <a:pt x="18925" y="11725"/>
                      <a:pt x="18925" y="13371"/>
                    </a:cubicBezTo>
                    <a:cubicBezTo>
                      <a:pt x="18925" y="15222"/>
                      <a:pt x="18514" y="16868"/>
                      <a:pt x="18102" y="18308"/>
                    </a:cubicBezTo>
                    <a:close/>
                  </a:path>
                </a:pathLst>
              </a:custGeom>
              <a:solidFill>
                <a:srgbClr val="FEB947"/>
              </a:solidFill>
              <a:ln w="9525" cap="flat" cmpd="sng">
                <a:noFill/>
                <a:prstDash val="solid"/>
                <a:round/>
              </a:ln>
            </p:spPr>
            <p:txBody>
              <a:bodyPr rtlCol="0" anchor="ctr"/>
              <a:lstStyle/>
              <a:p>
                <a:pPr algn="ctr"/>
              </a:p>
            </p:txBody>
          </p:sp>
          <p:sp>
            <p:nvSpPr>
              <p:cNvPr id="1583" name="曲线"/>
              <p:cNvSpPr/>
              <p:nvPr/>
            </p:nvSpPr>
            <p:spPr>
              <a:xfrm>
                <a:off x="7483435" y="4816656"/>
                <a:ext cx="222152" cy="152600"/>
              </a:xfrm>
              <a:custGeom>
                <a:avLst/>
                <a:gdLst>
                  <a:gd name="T1" fmla="*/ 0 w 21600"/>
                  <a:gd name="T2" fmla="*/ 0 h 21600"/>
                  <a:gd name="T3" fmla="*/ 21600 w 21600"/>
                  <a:gd name="T4" fmla="*/ 21600 h 21600"/>
                </a:gdLst>
                <a:ahLst/>
                <a:cxnLst/>
                <a:rect l="T1" t="T2" r="T3" b="T4"/>
                <a:pathLst>
                  <a:path w="21600" h="21600">
                    <a:moveTo>
                      <a:pt x="21600" y="15000"/>
                    </a:moveTo>
                    <a:cubicBezTo>
                      <a:pt x="21600" y="11700"/>
                      <a:pt x="20418" y="9299"/>
                      <a:pt x="18900" y="8700"/>
                    </a:cubicBezTo>
                    <a:cubicBezTo>
                      <a:pt x="18731" y="3600"/>
                      <a:pt x="16537" y="0"/>
                      <a:pt x="13837" y="0"/>
                    </a:cubicBezTo>
                    <a:cubicBezTo>
                      <a:pt x="12150" y="0"/>
                      <a:pt x="10800" y="1200"/>
                      <a:pt x="9787" y="3299"/>
                    </a:cubicBezTo>
                    <a:cubicBezTo>
                      <a:pt x="9281" y="2100"/>
                      <a:pt x="8606" y="1200"/>
                      <a:pt x="7593" y="1200"/>
                    </a:cubicBezTo>
                    <a:cubicBezTo>
                      <a:pt x="6074" y="1200"/>
                      <a:pt x="4893" y="3600"/>
                      <a:pt x="4893" y="6299"/>
                    </a:cubicBezTo>
                    <a:cubicBezTo>
                      <a:pt x="4893" y="6600"/>
                      <a:pt x="4893" y="6900"/>
                      <a:pt x="4893" y="6900"/>
                    </a:cubicBezTo>
                    <a:cubicBezTo>
                      <a:pt x="4556" y="6900"/>
                      <a:pt x="4387" y="6900"/>
                      <a:pt x="4050" y="6900"/>
                    </a:cubicBezTo>
                    <a:cubicBezTo>
                      <a:pt x="1856" y="6900"/>
                      <a:pt x="0" y="10199"/>
                      <a:pt x="0" y="14099"/>
                    </a:cubicBezTo>
                    <a:cubicBezTo>
                      <a:pt x="0" y="18300"/>
                      <a:pt x="1856" y="21600"/>
                      <a:pt x="4050" y="21600"/>
                    </a:cubicBezTo>
                    <a:cubicBezTo>
                      <a:pt x="17887" y="21600"/>
                      <a:pt x="17887" y="21600"/>
                      <a:pt x="17887" y="21600"/>
                    </a:cubicBezTo>
                    <a:cubicBezTo>
                      <a:pt x="17887" y="21600"/>
                      <a:pt x="17887" y="21600"/>
                      <a:pt x="17887" y="21600"/>
                    </a:cubicBezTo>
                    <a:cubicBezTo>
                      <a:pt x="19912" y="21299"/>
                      <a:pt x="21600" y="18600"/>
                      <a:pt x="21600" y="15000"/>
                    </a:cubicBezTo>
                    <a:close/>
                  </a:path>
                </a:pathLst>
              </a:custGeom>
              <a:solidFill>
                <a:srgbClr val="FEB947"/>
              </a:solidFill>
              <a:ln w="9525" cap="flat" cmpd="sng">
                <a:noFill/>
                <a:prstDash val="solid"/>
                <a:round/>
              </a:ln>
            </p:spPr>
            <p:txBody>
              <a:bodyPr rtlCol="0" anchor="ctr"/>
              <a:lstStyle/>
              <a:p>
                <a:pPr algn="ctr"/>
              </a:p>
            </p:txBody>
          </p:sp>
          <p:sp>
            <p:nvSpPr>
              <p:cNvPr id="1584" name="曲线"/>
              <p:cNvSpPr/>
              <p:nvPr/>
            </p:nvSpPr>
            <p:spPr>
              <a:xfrm>
                <a:off x="7277227" y="4816656"/>
                <a:ext cx="153062" cy="152600"/>
              </a:xfrm>
              <a:custGeom>
                <a:avLst/>
                <a:gdLst>
                  <a:gd name="T1" fmla="*/ 0 w 21600"/>
                  <a:gd name="T2" fmla="*/ 0 h 21600"/>
                  <a:gd name="T3" fmla="*/ 21600 w 21600"/>
                  <a:gd name="T4" fmla="*/ 21600 h 21600"/>
                </a:gdLst>
                <a:ahLst/>
                <a:cxnLst/>
                <a:rect l="T1" t="T2" r="T3" b="T4"/>
                <a:pathLst>
                  <a:path w="21600" h="21600">
                    <a:moveTo>
                      <a:pt x="0" y="0"/>
                    </a:moveTo>
                    <a:cubicBezTo>
                      <a:pt x="0" y="21600"/>
                      <a:pt x="0" y="21600"/>
                      <a:pt x="0" y="21600"/>
                    </a:cubicBezTo>
                    <a:cubicBezTo>
                      <a:pt x="21600" y="21600"/>
                      <a:pt x="21600" y="21600"/>
                      <a:pt x="21600" y="21600"/>
                    </a:cubicBezTo>
                    <a:cubicBezTo>
                      <a:pt x="21600" y="0"/>
                      <a:pt x="21600" y="0"/>
                      <a:pt x="21600" y="0"/>
                    </a:cubicBezTo>
                    <a:lnTo>
                      <a:pt x="0" y="0"/>
                    </a:lnTo>
                    <a:close/>
                    <a:moveTo>
                      <a:pt x="20372" y="19800"/>
                    </a:moveTo>
                    <a:cubicBezTo>
                      <a:pt x="1227" y="19800"/>
                      <a:pt x="1227" y="19800"/>
                      <a:pt x="1227" y="19800"/>
                    </a:cubicBezTo>
                    <a:cubicBezTo>
                      <a:pt x="1227" y="1499"/>
                      <a:pt x="1227" y="1499"/>
                      <a:pt x="1227" y="1499"/>
                    </a:cubicBezTo>
                    <a:cubicBezTo>
                      <a:pt x="20372" y="1499"/>
                      <a:pt x="20372" y="1499"/>
                      <a:pt x="20372" y="1499"/>
                    </a:cubicBezTo>
                    <a:lnTo>
                      <a:pt x="20372" y="19800"/>
                    </a:lnTo>
                    <a:close/>
                    <a:moveTo>
                      <a:pt x="14972" y="5700"/>
                    </a:moveTo>
                    <a:cubicBezTo>
                      <a:pt x="14972" y="7200"/>
                      <a:pt x="15709" y="8100"/>
                      <a:pt x="16936" y="8100"/>
                    </a:cubicBezTo>
                    <a:cubicBezTo>
                      <a:pt x="18163" y="8100"/>
                      <a:pt x="18899" y="7200"/>
                      <a:pt x="18899" y="5700"/>
                    </a:cubicBezTo>
                    <a:cubicBezTo>
                      <a:pt x="18899" y="4200"/>
                      <a:pt x="18163" y="3299"/>
                      <a:pt x="16936" y="3299"/>
                    </a:cubicBezTo>
                    <a:cubicBezTo>
                      <a:pt x="15709" y="3299"/>
                      <a:pt x="14972" y="4200"/>
                      <a:pt x="14972" y="5700"/>
                    </a:cubicBezTo>
                    <a:close/>
                    <a:moveTo>
                      <a:pt x="18899" y="17999"/>
                    </a:moveTo>
                    <a:cubicBezTo>
                      <a:pt x="2700" y="17999"/>
                      <a:pt x="2700" y="17999"/>
                      <a:pt x="2700" y="17999"/>
                    </a:cubicBezTo>
                    <a:cubicBezTo>
                      <a:pt x="6627" y="4799"/>
                      <a:pt x="6627" y="4799"/>
                      <a:pt x="6627" y="4799"/>
                    </a:cubicBezTo>
                    <a:cubicBezTo>
                      <a:pt x="12272" y="13200"/>
                      <a:pt x="12272" y="13200"/>
                      <a:pt x="12272" y="13200"/>
                    </a:cubicBezTo>
                    <a:cubicBezTo>
                      <a:pt x="14972" y="10800"/>
                      <a:pt x="14972" y="10800"/>
                      <a:pt x="14972" y="10800"/>
                    </a:cubicBezTo>
                    <a:lnTo>
                      <a:pt x="18899" y="17999"/>
                    </a:lnTo>
                    <a:close/>
                  </a:path>
                </a:pathLst>
              </a:custGeom>
              <a:solidFill>
                <a:srgbClr val="FEB947"/>
              </a:solidFill>
              <a:ln w="9525" cap="flat" cmpd="sng">
                <a:noFill/>
                <a:prstDash val="solid"/>
                <a:round/>
              </a:ln>
            </p:spPr>
            <p:txBody>
              <a:bodyPr rtlCol="0" anchor="ctr"/>
              <a:lstStyle/>
              <a:p>
                <a:pPr algn="ctr"/>
              </a:p>
            </p:txBody>
          </p:sp>
          <p:sp>
            <p:nvSpPr>
              <p:cNvPr id="1585" name="曲线"/>
              <p:cNvSpPr/>
              <p:nvPr/>
            </p:nvSpPr>
            <p:spPr>
              <a:xfrm>
                <a:off x="7055073" y="4780446"/>
                <a:ext cx="147748" cy="182342"/>
              </a:xfrm>
              <a:custGeom>
                <a:avLst/>
                <a:gdLst>
                  <a:gd name="T1" fmla="*/ 0 w 21600"/>
                  <a:gd name="T2" fmla="*/ 0 h 21600"/>
                  <a:gd name="T3" fmla="*/ 21600 w 21600"/>
                  <a:gd name="T4" fmla="*/ 21600 h 21600"/>
                </a:gdLst>
                <a:ahLst/>
                <a:cxnLst/>
                <a:rect l="T1" t="T2" r="T3" b="T4"/>
                <a:pathLst>
                  <a:path w="21600" h="21600">
                    <a:moveTo>
                      <a:pt x="14484" y="14818"/>
                    </a:moveTo>
                    <a:cubicBezTo>
                      <a:pt x="16263" y="12809"/>
                      <a:pt x="18550" y="12055"/>
                      <a:pt x="20837" y="11804"/>
                    </a:cubicBezTo>
                    <a:cubicBezTo>
                      <a:pt x="20837" y="14818"/>
                      <a:pt x="20837" y="14818"/>
                      <a:pt x="20837" y="14818"/>
                    </a:cubicBezTo>
                    <a:cubicBezTo>
                      <a:pt x="19312" y="14818"/>
                      <a:pt x="17788" y="15572"/>
                      <a:pt x="16771" y="16827"/>
                    </a:cubicBezTo>
                    <a:cubicBezTo>
                      <a:pt x="15501" y="17832"/>
                      <a:pt x="14992" y="19590"/>
                      <a:pt x="14992" y="21097"/>
                    </a:cubicBezTo>
                    <a:cubicBezTo>
                      <a:pt x="11943" y="21097"/>
                      <a:pt x="11943" y="21097"/>
                      <a:pt x="11943" y="21097"/>
                    </a:cubicBezTo>
                    <a:cubicBezTo>
                      <a:pt x="11943" y="18837"/>
                      <a:pt x="12705" y="16576"/>
                      <a:pt x="14484" y="14818"/>
                    </a:cubicBezTo>
                    <a:close/>
                    <a:moveTo>
                      <a:pt x="6098" y="21348"/>
                    </a:moveTo>
                    <a:cubicBezTo>
                      <a:pt x="5844" y="17330"/>
                      <a:pt x="7369" y="13562"/>
                      <a:pt x="9910" y="10548"/>
                    </a:cubicBezTo>
                    <a:cubicBezTo>
                      <a:pt x="12705" y="7786"/>
                      <a:pt x="16517" y="6027"/>
                      <a:pt x="20583" y="5776"/>
                    </a:cubicBezTo>
                    <a:cubicBezTo>
                      <a:pt x="20583" y="8790"/>
                      <a:pt x="20583" y="8790"/>
                      <a:pt x="20583" y="8790"/>
                    </a:cubicBezTo>
                    <a:cubicBezTo>
                      <a:pt x="20583" y="8790"/>
                      <a:pt x="20583" y="8790"/>
                      <a:pt x="20583" y="8790"/>
                    </a:cubicBezTo>
                    <a:cubicBezTo>
                      <a:pt x="17534" y="9041"/>
                      <a:pt x="14484" y="10297"/>
                      <a:pt x="12197" y="12809"/>
                    </a:cubicBezTo>
                    <a:cubicBezTo>
                      <a:pt x="10164" y="15069"/>
                      <a:pt x="8894" y="18083"/>
                      <a:pt x="9148" y="21348"/>
                    </a:cubicBezTo>
                    <a:lnTo>
                      <a:pt x="6098" y="21348"/>
                    </a:lnTo>
                    <a:close/>
                    <a:moveTo>
                      <a:pt x="12451" y="1758"/>
                    </a:moveTo>
                    <a:cubicBezTo>
                      <a:pt x="14992" y="753"/>
                      <a:pt x="17534" y="0"/>
                      <a:pt x="20329" y="0"/>
                    </a:cubicBezTo>
                    <a:cubicBezTo>
                      <a:pt x="20329" y="0"/>
                      <a:pt x="20329" y="0"/>
                      <a:pt x="20329" y="0"/>
                    </a:cubicBezTo>
                    <a:cubicBezTo>
                      <a:pt x="20329" y="3013"/>
                      <a:pt x="20329" y="3013"/>
                      <a:pt x="20329" y="3013"/>
                    </a:cubicBezTo>
                    <a:cubicBezTo>
                      <a:pt x="15501" y="3013"/>
                      <a:pt x="11181" y="5023"/>
                      <a:pt x="7877" y="8539"/>
                    </a:cubicBezTo>
                    <a:cubicBezTo>
                      <a:pt x="4574" y="12055"/>
                      <a:pt x="2795" y="16827"/>
                      <a:pt x="3049" y="21600"/>
                    </a:cubicBezTo>
                    <a:cubicBezTo>
                      <a:pt x="0" y="21600"/>
                      <a:pt x="0" y="21600"/>
                      <a:pt x="0" y="21600"/>
                    </a:cubicBezTo>
                    <a:cubicBezTo>
                      <a:pt x="0" y="18837"/>
                      <a:pt x="254" y="16325"/>
                      <a:pt x="1270" y="13814"/>
                    </a:cubicBezTo>
                    <a:cubicBezTo>
                      <a:pt x="2287" y="11051"/>
                      <a:pt x="3557" y="8790"/>
                      <a:pt x="5590" y="6530"/>
                    </a:cubicBezTo>
                    <a:cubicBezTo>
                      <a:pt x="7623" y="4520"/>
                      <a:pt x="9910" y="3013"/>
                      <a:pt x="12451" y="1758"/>
                    </a:cubicBezTo>
                    <a:close/>
                    <a:moveTo>
                      <a:pt x="19058" y="20846"/>
                    </a:moveTo>
                    <a:cubicBezTo>
                      <a:pt x="19567" y="21348"/>
                      <a:pt x="20583" y="21348"/>
                      <a:pt x="21091" y="20846"/>
                    </a:cubicBezTo>
                    <a:cubicBezTo>
                      <a:pt x="21600" y="20093"/>
                      <a:pt x="21600" y="19339"/>
                      <a:pt x="21091" y="18586"/>
                    </a:cubicBezTo>
                    <a:cubicBezTo>
                      <a:pt x="20329" y="18083"/>
                      <a:pt x="19567" y="18083"/>
                      <a:pt x="18804" y="18837"/>
                    </a:cubicBezTo>
                    <a:cubicBezTo>
                      <a:pt x="18296" y="19339"/>
                      <a:pt x="18296" y="20344"/>
                      <a:pt x="19058" y="20846"/>
                    </a:cubicBezTo>
                    <a:close/>
                  </a:path>
                </a:pathLst>
              </a:custGeom>
              <a:solidFill>
                <a:srgbClr val="FEB947"/>
              </a:solidFill>
              <a:ln w="9525" cap="flat" cmpd="sng">
                <a:noFill/>
                <a:prstDash val="solid"/>
                <a:round/>
              </a:ln>
            </p:spPr>
            <p:txBody>
              <a:bodyPr rtlCol="0" anchor="ctr"/>
              <a:lstStyle/>
              <a:p>
                <a:pPr algn="ctr"/>
              </a:p>
            </p:txBody>
          </p:sp>
          <p:sp>
            <p:nvSpPr>
              <p:cNvPr id="1586" name="曲线"/>
              <p:cNvSpPr/>
              <p:nvPr/>
            </p:nvSpPr>
            <p:spPr>
              <a:xfrm>
                <a:off x="6620050" y="2509558"/>
                <a:ext cx="125425" cy="150012"/>
              </a:xfrm>
              <a:custGeom>
                <a:avLst/>
                <a:gdLst>
                  <a:gd name="T1" fmla="*/ 0 w 21600"/>
                  <a:gd name="T2" fmla="*/ 0 h 21600"/>
                  <a:gd name="T3" fmla="*/ 21600 w 21600"/>
                  <a:gd name="T4" fmla="*/ 21600 h 21600"/>
                </a:gdLst>
                <a:ahLst/>
                <a:cxnLst/>
                <a:rect l="T1" t="T2" r="T3" b="T4"/>
                <a:pathLst>
                  <a:path w="21600" h="21600">
                    <a:moveTo>
                      <a:pt x="4199" y="10647"/>
                    </a:moveTo>
                    <a:cubicBezTo>
                      <a:pt x="4199" y="10647"/>
                      <a:pt x="4199" y="10343"/>
                      <a:pt x="4199" y="10039"/>
                    </a:cubicBezTo>
                    <a:cubicBezTo>
                      <a:pt x="299" y="8822"/>
                      <a:pt x="299" y="8822"/>
                      <a:pt x="299" y="8822"/>
                    </a:cubicBezTo>
                    <a:cubicBezTo>
                      <a:pt x="0" y="9431"/>
                      <a:pt x="0" y="10039"/>
                      <a:pt x="0" y="10647"/>
                    </a:cubicBezTo>
                    <a:cubicBezTo>
                      <a:pt x="0" y="13994"/>
                      <a:pt x="1199" y="16732"/>
                      <a:pt x="3300" y="18861"/>
                    </a:cubicBezTo>
                    <a:cubicBezTo>
                      <a:pt x="5700" y="15515"/>
                      <a:pt x="5700" y="15515"/>
                      <a:pt x="5700" y="15515"/>
                    </a:cubicBezTo>
                    <a:cubicBezTo>
                      <a:pt x="4799" y="14298"/>
                      <a:pt x="4199" y="12473"/>
                      <a:pt x="4199" y="10647"/>
                    </a:cubicBezTo>
                    <a:close/>
                    <a:moveTo>
                      <a:pt x="17400" y="10647"/>
                    </a:moveTo>
                    <a:cubicBezTo>
                      <a:pt x="17400" y="12473"/>
                      <a:pt x="16800" y="14298"/>
                      <a:pt x="15899" y="15515"/>
                    </a:cubicBezTo>
                    <a:cubicBezTo>
                      <a:pt x="18299" y="18861"/>
                      <a:pt x="18299" y="18861"/>
                      <a:pt x="18299" y="18861"/>
                    </a:cubicBezTo>
                    <a:cubicBezTo>
                      <a:pt x="20400" y="16732"/>
                      <a:pt x="21600" y="13994"/>
                      <a:pt x="21600" y="10647"/>
                    </a:cubicBezTo>
                    <a:cubicBezTo>
                      <a:pt x="21600" y="10039"/>
                      <a:pt x="21600" y="9431"/>
                      <a:pt x="21300" y="8822"/>
                    </a:cubicBezTo>
                    <a:cubicBezTo>
                      <a:pt x="17400" y="10039"/>
                      <a:pt x="17400" y="10039"/>
                      <a:pt x="17400" y="10039"/>
                    </a:cubicBezTo>
                    <a:cubicBezTo>
                      <a:pt x="17400" y="10343"/>
                      <a:pt x="17400" y="10647"/>
                      <a:pt x="17400" y="10647"/>
                    </a:cubicBezTo>
                    <a:close/>
                    <a:moveTo>
                      <a:pt x="12000" y="3954"/>
                    </a:moveTo>
                    <a:cubicBezTo>
                      <a:pt x="14099" y="4563"/>
                      <a:pt x="15600" y="5780"/>
                      <a:pt x="16800" y="7301"/>
                    </a:cubicBezTo>
                    <a:cubicBezTo>
                      <a:pt x="20400" y="6084"/>
                      <a:pt x="20400" y="6084"/>
                      <a:pt x="20400" y="6084"/>
                    </a:cubicBezTo>
                    <a:cubicBezTo>
                      <a:pt x="18900" y="2738"/>
                      <a:pt x="15899" y="304"/>
                      <a:pt x="12000" y="0"/>
                    </a:cubicBezTo>
                    <a:lnTo>
                      <a:pt x="12000" y="3954"/>
                    </a:lnTo>
                    <a:close/>
                    <a:moveTo>
                      <a:pt x="4799" y="7301"/>
                    </a:moveTo>
                    <a:cubicBezTo>
                      <a:pt x="5999" y="5780"/>
                      <a:pt x="7500" y="4563"/>
                      <a:pt x="9300" y="3954"/>
                    </a:cubicBezTo>
                    <a:cubicBezTo>
                      <a:pt x="9300" y="0"/>
                      <a:pt x="9300" y="0"/>
                      <a:pt x="9300" y="0"/>
                    </a:cubicBezTo>
                    <a:cubicBezTo>
                      <a:pt x="5700" y="304"/>
                      <a:pt x="2699" y="2738"/>
                      <a:pt x="900" y="6084"/>
                    </a:cubicBezTo>
                    <a:lnTo>
                      <a:pt x="4799" y="7301"/>
                    </a:lnTo>
                    <a:close/>
                    <a:moveTo>
                      <a:pt x="13499" y="17036"/>
                    </a:moveTo>
                    <a:cubicBezTo>
                      <a:pt x="12599" y="17340"/>
                      <a:pt x="11699" y="17645"/>
                      <a:pt x="10799" y="17645"/>
                    </a:cubicBezTo>
                    <a:cubicBezTo>
                      <a:pt x="9900" y="17645"/>
                      <a:pt x="9000" y="17340"/>
                      <a:pt x="8100" y="17036"/>
                    </a:cubicBezTo>
                    <a:cubicBezTo>
                      <a:pt x="5700" y="20383"/>
                      <a:pt x="5700" y="20383"/>
                      <a:pt x="5700" y="20383"/>
                    </a:cubicBezTo>
                    <a:cubicBezTo>
                      <a:pt x="7199" y="21295"/>
                      <a:pt x="9000" y="21600"/>
                      <a:pt x="10799" y="21600"/>
                    </a:cubicBezTo>
                    <a:cubicBezTo>
                      <a:pt x="12599" y="21600"/>
                      <a:pt x="14400" y="21295"/>
                      <a:pt x="15899" y="20383"/>
                    </a:cubicBezTo>
                    <a:lnTo>
                      <a:pt x="13499" y="17036"/>
                    </a:lnTo>
                    <a:close/>
                  </a:path>
                </a:pathLst>
              </a:custGeom>
              <a:solidFill>
                <a:srgbClr val="FEB947"/>
              </a:solidFill>
              <a:ln w="9525" cap="flat" cmpd="sng">
                <a:noFill/>
                <a:prstDash val="solid"/>
                <a:round/>
              </a:ln>
            </p:spPr>
            <p:txBody>
              <a:bodyPr rtlCol="0" anchor="ctr"/>
              <a:lstStyle/>
              <a:p>
                <a:pPr algn="ctr"/>
              </a:p>
            </p:txBody>
          </p:sp>
          <p:sp>
            <p:nvSpPr>
              <p:cNvPr id="1587" name="曲线"/>
              <p:cNvSpPr/>
              <p:nvPr/>
            </p:nvSpPr>
            <p:spPr>
              <a:xfrm>
                <a:off x="6960477" y="986155"/>
                <a:ext cx="103104" cy="124149"/>
              </a:xfrm>
              <a:custGeom>
                <a:avLst/>
                <a:gdLst>
                  <a:gd name="T1" fmla="*/ 0 w 21600"/>
                  <a:gd name="T2" fmla="*/ 0 h 21600"/>
                  <a:gd name="T3" fmla="*/ 21600 w 21600"/>
                  <a:gd name="T4" fmla="*/ 21600 h 21600"/>
                </a:gdLst>
                <a:ahLst/>
                <a:cxnLst/>
                <a:rect l="T1" t="T2" r="T3" b="T4"/>
                <a:pathLst>
                  <a:path w="21600" h="21600">
                    <a:moveTo>
                      <a:pt x="10983" y="0"/>
                    </a:moveTo>
                    <a:cubicBezTo>
                      <a:pt x="5125" y="0"/>
                      <a:pt x="0" y="4759"/>
                      <a:pt x="0" y="10616"/>
                    </a:cubicBezTo>
                    <a:cubicBezTo>
                      <a:pt x="0" y="16474"/>
                      <a:pt x="5125" y="21600"/>
                      <a:pt x="10983" y="21600"/>
                    </a:cubicBezTo>
                    <a:cubicBezTo>
                      <a:pt x="16840" y="21600"/>
                      <a:pt x="21600" y="16474"/>
                      <a:pt x="21600" y="10616"/>
                    </a:cubicBezTo>
                    <a:cubicBezTo>
                      <a:pt x="21600" y="4759"/>
                      <a:pt x="16840" y="0"/>
                      <a:pt x="10983" y="0"/>
                    </a:cubicBezTo>
                    <a:close/>
                    <a:moveTo>
                      <a:pt x="17206" y="9152"/>
                    </a:moveTo>
                    <a:cubicBezTo>
                      <a:pt x="16474" y="13179"/>
                      <a:pt x="12447" y="16474"/>
                      <a:pt x="11349" y="17206"/>
                    </a:cubicBezTo>
                    <a:cubicBezTo>
                      <a:pt x="10250" y="17938"/>
                      <a:pt x="9152" y="16840"/>
                      <a:pt x="8786" y="16108"/>
                    </a:cubicBezTo>
                    <a:cubicBezTo>
                      <a:pt x="8054" y="15376"/>
                      <a:pt x="6955" y="10250"/>
                      <a:pt x="6589" y="9884"/>
                    </a:cubicBezTo>
                    <a:cubicBezTo>
                      <a:pt x="6223" y="9152"/>
                      <a:pt x="5125" y="10250"/>
                      <a:pt x="5125" y="10250"/>
                    </a:cubicBezTo>
                    <a:cubicBezTo>
                      <a:pt x="4393" y="9518"/>
                      <a:pt x="4393" y="9518"/>
                      <a:pt x="4393" y="9518"/>
                    </a:cubicBezTo>
                    <a:cubicBezTo>
                      <a:pt x="4393" y="9518"/>
                      <a:pt x="6589" y="6955"/>
                      <a:pt x="8420" y="6589"/>
                    </a:cubicBezTo>
                    <a:cubicBezTo>
                      <a:pt x="10250" y="6223"/>
                      <a:pt x="10250" y="9152"/>
                      <a:pt x="10616" y="10983"/>
                    </a:cubicBezTo>
                    <a:cubicBezTo>
                      <a:pt x="10983" y="12447"/>
                      <a:pt x="11349" y="13545"/>
                      <a:pt x="11715" y="13545"/>
                    </a:cubicBezTo>
                    <a:cubicBezTo>
                      <a:pt x="12081" y="13545"/>
                      <a:pt x="12447" y="12447"/>
                      <a:pt x="13179" y="11349"/>
                    </a:cubicBezTo>
                    <a:cubicBezTo>
                      <a:pt x="14277" y="9884"/>
                      <a:pt x="13179" y="8420"/>
                      <a:pt x="11715" y="9518"/>
                    </a:cubicBezTo>
                    <a:cubicBezTo>
                      <a:pt x="12447" y="5857"/>
                      <a:pt x="17938" y="5125"/>
                      <a:pt x="17206" y="9152"/>
                    </a:cubicBezTo>
                    <a:close/>
                  </a:path>
                </a:pathLst>
              </a:custGeom>
              <a:solidFill>
                <a:srgbClr val="FEB947"/>
              </a:solidFill>
              <a:ln w="9525" cap="flat" cmpd="sng">
                <a:noFill/>
                <a:prstDash val="solid"/>
                <a:round/>
              </a:ln>
            </p:spPr>
            <p:txBody>
              <a:bodyPr rtlCol="0" anchor="ctr"/>
              <a:lstStyle/>
              <a:p>
                <a:pPr algn="ctr"/>
              </a:p>
            </p:txBody>
          </p:sp>
        </p:grpSp>
      </p:gr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3"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二、受限作业的事故类型及典型事故</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594" name="矩形"/>
          <p:cNvSpPr/>
          <p:nvPr/>
        </p:nvSpPr>
        <p:spPr>
          <a:xfrm>
            <a:off x="2199005" y="1166495"/>
            <a:ext cx="1065529" cy="329564"/>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6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坍塌掩埋</a:t>
            </a:r>
            <a:endParaRPr lang="zh-CN" altLang="en-US" sz="16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595" name="矩形"/>
          <p:cNvSpPr/>
          <p:nvPr/>
        </p:nvSpPr>
        <p:spPr>
          <a:xfrm>
            <a:off x="3968750" y="1802129"/>
            <a:ext cx="4150995" cy="197738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受限空间做也位置附近建筑物的坍塌或其他流动性固体（如泥沙等）的流动，容易一起作业人员掩埋。</a:t>
            </a:r>
            <a:endParaRPr lang="en-US" altLang="zh-CN"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0" indent="0" algn="l">
              <a:lnSpc>
                <a:spcPct val="150000"/>
              </a:lnSpc>
              <a:spcBef>
                <a:spcPts val="0"/>
              </a:spcBef>
              <a:spcAft>
                <a:spcPts val="0"/>
              </a:spcAft>
              <a:buNone/>
            </a:pPr>
            <a:r>
              <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除此外，还包括灼伤与腐蚀，高温作业引起中暑，触电伤害；有的作业如电、气焊作业还会产生有毒有害气体，造成伤害，尖锐锋利物体硬气的无力伤害和其他机械伤害等。</a:t>
            </a:r>
            <a:endPar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pSp>
        <p:nvGrpSpPr>
          <p:cNvPr id="1784" name="组合"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128269" y="1831339"/>
            <a:ext cx="3293744" cy="2438400"/>
            <a:chOff x="128269" y="1831339"/>
            <a:chExt cx="3293744" cy="2438400"/>
          </a:xfrm>
        </p:grpSpPr>
        <p:sp>
          <p:nvSpPr>
            <p:cNvPr id="1596" name="椭圆"/>
            <p:cNvSpPr/>
            <p:nvPr/>
          </p:nvSpPr>
          <p:spPr>
            <a:xfrm>
              <a:off x="128269" y="3995505"/>
              <a:ext cx="1313253" cy="240274"/>
            </a:xfrm>
            <a:prstGeom prst="ellipse">
              <a:avLst/>
            </a:prstGeom>
            <a:solidFill>
              <a:srgbClr val="8FC7DB"/>
            </a:solidFill>
            <a:ln w="9525" cap="flat" cmpd="sng">
              <a:noFill/>
              <a:prstDash val="solid"/>
              <a:round/>
            </a:ln>
          </p:spPr>
          <p:txBody>
            <a:bodyPr rtlCol="0" anchor="ctr"/>
            <a:lstStyle/>
            <a:p>
              <a:pPr algn="ctr"/>
            </a:p>
          </p:txBody>
        </p:sp>
        <p:sp>
          <p:nvSpPr>
            <p:cNvPr id="1597" name="椭圆"/>
            <p:cNvSpPr/>
            <p:nvPr/>
          </p:nvSpPr>
          <p:spPr>
            <a:xfrm>
              <a:off x="1136767" y="3958997"/>
              <a:ext cx="2285247" cy="310743"/>
            </a:xfrm>
            <a:prstGeom prst="ellipse">
              <a:avLst/>
            </a:prstGeom>
            <a:solidFill>
              <a:srgbClr val="8FC7DB"/>
            </a:solidFill>
            <a:ln w="9525" cap="flat" cmpd="sng">
              <a:noFill/>
              <a:prstDash val="solid"/>
              <a:round/>
            </a:ln>
          </p:spPr>
          <p:txBody>
            <a:bodyPr rtlCol="0" anchor="ctr"/>
            <a:lstStyle/>
            <a:p>
              <a:pPr algn="ctr"/>
            </a:p>
          </p:txBody>
        </p:sp>
        <p:sp>
          <p:nvSpPr>
            <p:cNvPr id="1598" name="曲线"/>
            <p:cNvSpPr/>
            <p:nvPr/>
          </p:nvSpPr>
          <p:spPr>
            <a:xfrm>
              <a:off x="2950874" y="3478448"/>
              <a:ext cx="343806" cy="140938"/>
            </a:xfrm>
            <a:custGeom>
              <a:avLst/>
              <a:gdLst>
                <a:gd name="T1" fmla="*/ 0 w 21600"/>
                <a:gd name="T2" fmla="*/ 0 h 21600"/>
                <a:gd name="T3" fmla="*/ 21600 w 21600"/>
                <a:gd name="T4" fmla="*/ 21600 h 21600"/>
              </a:gdLst>
              <a:ahLst/>
              <a:cxnLst/>
              <a:rect l="T1" t="T2" r="T3" b="T4"/>
              <a:pathLst>
                <a:path w="21600" h="21600">
                  <a:moveTo>
                    <a:pt x="21600" y="912"/>
                  </a:moveTo>
                  <a:cubicBezTo>
                    <a:pt x="21600" y="912"/>
                    <a:pt x="19602" y="12777"/>
                    <a:pt x="21100" y="21600"/>
                  </a:cubicBezTo>
                  <a:cubicBezTo>
                    <a:pt x="0" y="21600"/>
                    <a:pt x="0" y="21600"/>
                    <a:pt x="0" y="21600"/>
                  </a:cubicBezTo>
                  <a:cubicBezTo>
                    <a:pt x="749" y="0"/>
                    <a:pt x="749" y="0"/>
                    <a:pt x="749" y="0"/>
                  </a:cubicBezTo>
                  <a:cubicBezTo>
                    <a:pt x="21600" y="0"/>
                    <a:pt x="21600" y="0"/>
                    <a:pt x="21600" y="0"/>
                  </a:cubicBezTo>
                  <a:lnTo>
                    <a:pt x="21600" y="912"/>
                  </a:lnTo>
                  <a:close/>
                </a:path>
              </a:pathLst>
            </a:custGeom>
            <a:solidFill>
              <a:srgbClr val="F9F9F9"/>
            </a:solidFill>
            <a:ln w="9525" cap="flat" cmpd="sng">
              <a:noFill/>
              <a:prstDash val="solid"/>
              <a:round/>
            </a:ln>
          </p:spPr>
          <p:txBody>
            <a:bodyPr rtlCol="0" anchor="ctr"/>
            <a:lstStyle/>
            <a:p>
              <a:pPr algn="ctr"/>
            </a:p>
          </p:txBody>
        </p:sp>
        <p:sp>
          <p:nvSpPr>
            <p:cNvPr id="1599" name="曲线"/>
            <p:cNvSpPr/>
            <p:nvPr/>
          </p:nvSpPr>
          <p:spPr>
            <a:xfrm>
              <a:off x="2998412" y="3637216"/>
              <a:ext cx="353992" cy="95940"/>
            </a:xfrm>
            <a:custGeom>
              <a:avLst/>
              <a:gdLst>
                <a:gd name="T1" fmla="*/ 0 w 21600"/>
                <a:gd name="T2" fmla="*/ 0 h 21600"/>
                <a:gd name="T3" fmla="*/ 21600 w 21600"/>
                <a:gd name="T4" fmla="*/ 21600 h 21600"/>
              </a:gdLst>
              <a:ahLst/>
              <a:cxnLst/>
              <a:rect l="T1" t="T2" r="T3" b="T4"/>
              <a:pathLst>
                <a:path w="21600" h="21600">
                  <a:moveTo>
                    <a:pt x="21600" y="1350"/>
                  </a:moveTo>
                  <a:cubicBezTo>
                    <a:pt x="21600" y="1350"/>
                    <a:pt x="19537" y="9899"/>
                    <a:pt x="21600" y="20249"/>
                  </a:cubicBezTo>
                  <a:cubicBezTo>
                    <a:pt x="606" y="21600"/>
                    <a:pt x="606" y="21600"/>
                    <a:pt x="606" y="21600"/>
                  </a:cubicBezTo>
                  <a:cubicBezTo>
                    <a:pt x="0" y="449"/>
                    <a:pt x="0" y="449"/>
                    <a:pt x="0" y="449"/>
                  </a:cubicBezTo>
                  <a:cubicBezTo>
                    <a:pt x="21600" y="0"/>
                    <a:pt x="21600" y="0"/>
                    <a:pt x="21600" y="0"/>
                  </a:cubicBezTo>
                  <a:lnTo>
                    <a:pt x="21600" y="1350"/>
                  </a:lnTo>
                  <a:close/>
                </a:path>
              </a:pathLst>
            </a:custGeom>
            <a:solidFill>
              <a:srgbClr val="F9F9F9"/>
            </a:solidFill>
            <a:ln w="9525" cap="flat" cmpd="sng">
              <a:noFill/>
              <a:prstDash val="solid"/>
              <a:round/>
            </a:ln>
          </p:spPr>
          <p:txBody>
            <a:bodyPr rtlCol="0" anchor="ctr"/>
            <a:lstStyle/>
            <a:p>
              <a:pPr algn="ctr"/>
            </a:p>
          </p:txBody>
        </p:sp>
        <p:sp>
          <p:nvSpPr>
            <p:cNvPr id="1600" name="曲线"/>
            <p:cNvSpPr/>
            <p:nvPr/>
          </p:nvSpPr>
          <p:spPr>
            <a:xfrm>
              <a:off x="2839667" y="3746740"/>
              <a:ext cx="404077" cy="155371"/>
            </a:xfrm>
            <a:custGeom>
              <a:avLst/>
              <a:gdLst>
                <a:gd name="T1" fmla="*/ 0 w 21600"/>
                <a:gd name="T2" fmla="*/ 0 h 21600"/>
                <a:gd name="T3" fmla="*/ 21600 w 21600"/>
                <a:gd name="T4" fmla="*/ 21600 h 21600"/>
              </a:gdLst>
              <a:ahLst/>
              <a:cxnLst/>
              <a:rect l="T1" t="T2" r="T3" b="T4"/>
              <a:pathLst>
                <a:path w="21600" h="21600">
                  <a:moveTo>
                    <a:pt x="21600" y="830"/>
                  </a:moveTo>
                  <a:cubicBezTo>
                    <a:pt x="21600" y="830"/>
                    <a:pt x="20003" y="12738"/>
                    <a:pt x="21600" y="20215"/>
                  </a:cubicBezTo>
                  <a:cubicBezTo>
                    <a:pt x="20855" y="21600"/>
                    <a:pt x="20855" y="21600"/>
                    <a:pt x="20855" y="21600"/>
                  </a:cubicBezTo>
                  <a:cubicBezTo>
                    <a:pt x="638" y="21600"/>
                    <a:pt x="638" y="21600"/>
                    <a:pt x="638" y="21600"/>
                  </a:cubicBezTo>
                  <a:cubicBezTo>
                    <a:pt x="0" y="7476"/>
                    <a:pt x="0" y="7476"/>
                    <a:pt x="0" y="7476"/>
                  </a:cubicBezTo>
                  <a:cubicBezTo>
                    <a:pt x="1064" y="276"/>
                    <a:pt x="1064" y="276"/>
                    <a:pt x="1064" y="276"/>
                  </a:cubicBezTo>
                  <a:cubicBezTo>
                    <a:pt x="21600" y="0"/>
                    <a:pt x="21600" y="0"/>
                    <a:pt x="21600" y="0"/>
                  </a:cubicBezTo>
                  <a:lnTo>
                    <a:pt x="21600" y="830"/>
                  </a:lnTo>
                  <a:close/>
                </a:path>
              </a:pathLst>
            </a:custGeom>
            <a:solidFill>
              <a:srgbClr val="F9F9F9"/>
            </a:solidFill>
            <a:ln w="9525" cap="flat" cmpd="sng">
              <a:noFill/>
              <a:prstDash val="solid"/>
              <a:round/>
            </a:ln>
          </p:spPr>
          <p:txBody>
            <a:bodyPr rtlCol="0" anchor="ctr"/>
            <a:lstStyle/>
            <a:p>
              <a:pPr algn="ctr"/>
            </a:p>
          </p:txBody>
        </p:sp>
        <p:sp>
          <p:nvSpPr>
            <p:cNvPr id="1601" name="曲线"/>
            <p:cNvSpPr/>
            <p:nvPr/>
          </p:nvSpPr>
          <p:spPr>
            <a:xfrm>
              <a:off x="2962759" y="3923337"/>
              <a:ext cx="359934" cy="183389"/>
            </a:xfrm>
            <a:custGeom>
              <a:avLst/>
              <a:gdLst>
                <a:gd name="T1" fmla="*/ 0 w 21600"/>
                <a:gd name="T2" fmla="*/ 0 h 21600"/>
                <a:gd name="T3" fmla="*/ 21600 w 21600"/>
                <a:gd name="T4" fmla="*/ 21600 h 21600"/>
              </a:gdLst>
              <a:ahLst/>
              <a:cxnLst/>
              <a:rect l="T1" t="T2" r="T3" b="T4"/>
              <a:pathLst>
                <a:path w="21600" h="21600">
                  <a:moveTo>
                    <a:pt x="21600" y="939"/>
                  </a:moveTo>
                  <a:cubicBezTo>
                    <a:pt x="21600" y="939"/>
                    <a:pt x="19809" y="9156"/>
                    <a:pt x="21600" y="20191"/>
                  </a:cubicBezTo>
                  <a:cubicBezTo>
                    <a:pt x="17542" y="21600"/>
                    <a:pt x="17542" y="21600"/>
                    <a:pt x="17542" y="21600"/>
                  </a:cubicBezTo>
                  <a:cubicBezTo>
                    <a:pt x="0" y="20895"/>
                    <a:pt x="0" y="20895"/>
                    <a:pt x="0" y="20895"/>
                  </a:cubicBezTo>
                  <a:cubicBezTo>
                    <a:pt x="2983" y="939"/>
                    <a:pt x="2983" y="939"/>
                    <a:pt x="2983" y="939"/>
                  </a:cubicBezTo>
                  <a:cubicBezTo>
                    <a:pt x="21600" y="0"/>
                    <a:pt x="21600" y="0"/>
                    <a:pt x="21600" y="0"/>
                  </a:cubicBezTo>
                  <a:lnTo>
                    <a:pt x="21600" y="939"/>
                  </a:lnTo>
                  <a:close/>
                </a:path>
              </a:pathLst>
            </a:custGeom>
            <a:solidFill>
              <a:srgbClr val="F9F9F9"/>
            </a:solidFill>
            <a:ln w="9525" cap="flat" cmpd="sng">
              <a:noFill/>
              <a:prstDash val="solid"/>
              <a:round/>
            </a:ln>
          </p:spPr>
          <p:txBody>
            <a:bodyPr rtlCol="0" anchor="ctr"/>
            <a:lstStyle/>
            <a:p>
              <a:pPr algn="ctr"/>
            </a:p>
          </p:txBody>
        </p:sp>
        <p:sp>
          <p:nvSpPr>
            <p:cNvPr id="1602" name="曲线"/>
            <p:cNvSpPr/>
            <p:nvPr/>
          </p:nvSpPr>
          <p:spPr>
            <a:xfrm>
              <a:off x="2825236" y="3472505"/>
              <a:ext cx="483875" cy="158767"/>
            </a:xfrm>
            <a:custGeom>
              <a:avLst/>
              <a:gdLst>
                <a:gd name="T1" fmla="*/ 0 w 21600"/>
                <a:gd name="T2" fmla="*/ 0 h 21600"/>
                <a:gd name="T3" fmla="*/ 21600 w 21600"/>
                <a:gd name="T4" fmla="*/ 21600 h 21600"/>
              </a:gdLst>
              <a:ahLst/>
              <a:cxnLst/>
              <a:rect l="T1" t="T2" r="T3" b="T4"/>
              <a:pathLst>
                <a:path w="21600" h="21600">
                  <a:moveTo>
                    <a:pt x="0" y="0"/>
                  </a:moveTo>
                  <a:cubicBezTo>
                    <a:pt x="21600" y="0"/>
                    <a:pt x="21600" y="0"/>
                    <a:pt x="21600" y="0"/>
                  </a:cubicBezTo>
                  <a:cubicBezTo>
                    <a:pt x="21600" y="1619"/>
                    <a:pt x="21600" y="1619"/>
                    <a:pt x="21600" y="1619"/>
                  </a:cubicBezTo>
                  <a:cubicBezTo>
                    <a:pt x="7555" y="1619"/>
                    <a:pt x="7555" y="1619"/>
                    <a:pt x="7555" y="1619"/>
                  </a:cubicBezTo>
                  <a:cubicBezTo>
                    <a:pt x="7555" y="1619"/>
                    <a:pt x="4888" y="11879"/>
                    <a:pt x="7555" y="19980"/>
                  </a:cubicBezTo>
                  <a:cubicBezTo>
                    <a:pt x="21333" y="19980"/>
                    <a:pt x="21333" y="19980"/>
                    <a:pt x="21333" y="19980"/>
                  </a:cubicBezTo>
                  <a:cubicBezTo>
                    <a:pt x="21333" y="21600"/>
                    <a:pt x="21333" y="21600"/>
                    <a:pt x="21333" y="21600"/>
                  </a:cubicBezTo>
                  <a:cubicBezTo>
                    <a:pt x="0" y="21600"/>
                    <a:pt x="0" y="21600"/>
                    <a:pt x="0" y="21600"/>
                  </a:cubicBezTo>
                  <a:lnTo>
                    <a:pt x="0" y="0"/>
                  </a:lnTo>
                  <a:close/>
                </a:path>
              </a:pathLst>
            </a:custGeom>
            <a:solidFill>
              <a:srgbClr val="FF6D54"/>
            </a:solidFill>
            <a:ln w="9525" cap="flat" cmpd="sng">
              <a:noFill/>
              <a:prstDash val="solid"/>
              <a:round/>
            </a:ln>
          </p:spPr>
          <p:txBody>
            <a:bodyPr rtlCol="0" anchor="ctr"/>
            <a:lstStyle/>
            <a:p>
              <a:pPr algn="ctr"/>
            </a:p>
          </p:txBody>
        </p:sp>
        <p:sp>
          <p:nvSpPr>
            <p:cNvPr id="1603" name="曲线"/>
            <p:cNvSpPr/>
            <p:nvPr/>
          </p:nvSpPr>
          <p:spPr>
            <a:xfrm>
              <a:off x="2825236" y="3631273"/>
              <a:ext cx="533111" cy="109524"/>
            </a:xfrm>
            <a:custGeom>
              <a:avLst/>
              <a:gdLst>
                <a:gd name="T1" fmla="*/ 0 w 21600"/>
                <a:gd name="T2" fmla="*/ 0 h 21600"/>
                <a:gd name="T3" fmla="*/ 21600 w 21600"/>
                <a:gd name="T4" fmla="*/ 21600 h 21600"/>
              </a:gdLst>
              <a:ahLst/>
              <a:cxnLst/>
              <a:rect l="T1" t="T2" r="T3" b="T4"/>
              <a:pathLst>
                <a:path w="21600" h="21600">
                  <a:moveTo>
                    <a:pt x="21600" y="0"/>
                  </a:moveTo>
                  <a:cubicBezTo>
                    <a:pt x="21600" y="2356"/>
                    <a:pt x="21600" y="2356"/>
                    <a:pt x="21600" y="2356"/>
                  </a:cubicBezTo>
                  <a:cubicBezTo>
                    <a:pt x="8301" y="2356"/>
                    <a:pt x="8301" y="2356"/>
                    <a:pt x="8301" y="2356"/>
                  </a:cubicBezTo>
                  <a:cubicBezTo>
                    <a:pt x="8301" y="2356"/>
                    <a:pt x="6689" y="10996"/>
                    <a:pt x="8301" y="18850"/>
                  </a:cubicBezTo>
                  <a:cubicBezTo>
                    <a:pt x="21600" y="18850"/>
                    <a:pt x="21600" y="18850"/>
                    <a:pt x="21600" y="18850"/>
                  </a:cubicBezTo>
                  <a:cubicBezTo>
                    <a:pt x="21600" y="21600"/>
                    <a:pt x="21600" y="21600"/>
                    <a:pt x="21600" y="21600"/>
                  </a:cubicBezTo>
                  <a:cubicBezTo>
                    <a:pt x="0" y="21600"/>
                    <a:pt x="0" y="21600"/>
                    <a:pt x="0" y="21600"/>
                  </a:cubicBezTo>
                  <a:cubicBezTo>
                    <a:pt x="0" y="0"/>
                    <a:pt x="0" y="0"/>
                    <a:pt x="0" y="0"/>
                  </a:cubicBezTo>
                  <a:lnTo>
                    <a:pt x="21600" y="0"/>
                  </a:lnTo>
                  <a:close/>
                </a:path>
              </a:pathLst>
            </a:custGeom>
            <a:solidFill>
              <a:srgbClr val="849CEF"/>
            </a:solidFill>
            <a:ln w="9525" cap="flat" cmpd="sng">
              <a:noFill/>
              <a:prstDash val="solid"/>
              <a:round/>
            </a:ln>
          </p:spPr>
          <p:txBody>
            <a:bodyPr rtlCol="0" anchor="ctr"/>
            <a:lstStyle/>
            <a:p>
              <a:pPr algn="ctr"/>
            </a:p>
          </p:txBody>
        </p:sp>
        <p:sp>
          <p:nvSpPr>
            <p:cNvPr id="1604" name="曲线"/>
            <p:cNvSpPr/>
            <p:nvPr/>
          </p:nvSpPr>
          <p:spPr>
            <a:xfrm>
              <a:off x="2817595" y="3740798"/>
              <a:ext cx="447372" cy="174899"/>
            </a:xfrm>
            <a:custGeom>
              <a:avLst/>
              <a:gdLst>
                <a:gd name="T1" fmla="*/ 0 w 21600"/>
                <a:gd name="T2" fmla="*/ 0 h 21600"/>
                <a:gd name="T3" fmla="*/ 21600 w 21600"/>
                <a:gd name="T4" fmla="*/ 21600 h 21600"/>
              </a:gdLst>
              <a:ahLst/>
              <a:cxnLst/>
              <a:rect l="T1" t="T2" r="T3" b="T4"/>
              <a:pathLst>
                <a:path w="21600" h="21600">
                  <a:moveTo>
                    <a:pt x="21600" y="1472"/>
                  </a:moveTo>
                  <a:cubicBezTo>
                    <a:pt x="2783" y="2209"/>
                    <a:pt x="2783" y="2209"/>
                    <a:pt x="2783" y="2209"/>
                  </a:cubicBezTo>
                  <a:cubicBezTo>
                    <a:pt x="2783" y="2209"/>
                    <a:pt x="0" y="11536"/>
                    <a:pt x="2783" y="18654"/>
                  </a:cubicBezTo>
                  <a:cubicBezTo>
                    <a:pt x="21407" y="18654"/>
                    <a:pt x="21407" y="18654"/>
                    <a:pt x="21407" y="18654"/>
                  </a:cubicBezTo>
                  <a:cubicBezTo>
                    <a:pt x="21407" y="21600"/>
                    <a:pt x="21407" y="21600"/>
                    <a:pt x="21407" y="21600"/>
                  </a:cubicBezTo>
                  <a:cubicBezTo>
                    <a:pt x="384" y="21600"/>
                    <a:pt x="384" y="21600"/>
                    <a:pt x="384" y="21600"/>
                  </a:cubicBezTo>
                  <a:cubicBezTo>
                    <a:pt x="384" y="0"/>
                    <a:pt x="384" y="0"/>
                    <a:pt x="384" y="0"/>
                  </a:cubicBezTo>
                  <a:cubicBezTo>
                    <a:pt x="21600" y="0"/>
                    <a:pt x="21600" y="0"/>
                    <a:pt x="21600" y="0"/>
                  </a:cubicBezTo>
                  <a:lnTo>
                    <a:pt x="21600" y="1472"/>
                  </a:lnTo>
                  <a:close/>
                </a:path>
              </a:pathLst>
            </a:custGeom>
            <a:solidFill>
              <a:srgbClr val="FBFF61"/>
            </a:solidFill>
            <a:ln w="9525" cap="flat" cmpd="sng">
              <a:noFill/>
              <a:prstDash val="solid"/>
              <a:round/>
            </a:ln>
          </p:spPr>
          <p:txBody>
            <a:bodyPr rtlCol="0" anchor="ctr"/>
            <a:lstStyle/>
            <a:p>
              <a:pPr algn="ctr"/>
            </a:p>
          </p:txBody>
        </p:sp>
        <p:sp>
          <p:nvSpPr>
            <p:cNvPr id="1605" name="曲线"/>
            <p:cNvSpPr/>
            <p:nvPr/>
          </p:nvSpPr>
          <p:spPr>
            <a:xfrm>
              <a:off x="2752230" y="3915697"/>
              <a:ext cx="576406" cy="198672"/>
            </a:xfrm>
            <a:custGeom>
              <a:avLst/>
              <a:gdLst>
                <a:gd name="T1" fmla="*/ 0 w 21600"/>
                <a:gd name="T2" fmla="*/ 0 h 21600"/>
                <a:gd name="T3" fmla="*/ 21600 w 21600"/>
                <a:gd name="T4" fmla="*/ 21600 h 21600"/>
              </a:gdLst>
              <a:ahLst/>
              <a:cxnLst/>
              <a:rect l="T1" t="T2" r="T3" b="T4"/>
              <a:pathLst>
                <a:path w="21600" h="21600">
                  <a:moveTo>
                    <a:pt x="21600" y="0"/>
                  </a:moveTo>
                  <a:cubicBezTo>
                    <a:pt x="21600" y="1728"/>
                    <a:pt x="21600" y="1728"/>
                    <a:pt x="21600" y="1728"/>
                  </a:cubicBezTo>
                  <a:cubicBezTo>
                    <a:pt x="10948" y="3024"/>
                    <a:pt x="10948" y="3024"/>
                    <a:pt x="10948" y="3024"/>
                  </a:cubicBezTo>
                  <a:cubicBezTo>
                    <a:pt x="10948" y="3024"/>
                    <a:pt x="8491" y="12095"/>
                    <a:pt x="10800" y="19439"/>
                  </a:cubicBezTo>
                  <a:cubicBezTo>
                    <a:pt x="21600" y="19439"/>
                    <a:pt x="21600" y="19439"/>
                    <a:pt x="21600" y="19439"/>
                  </a:cubicBezTo>
                  <a:cubicBezTo>
                    <a:pt x="21600" y="21600"/>
                    <a:pt x="21600" y="21600"/>
                    <a:pt x="21600" y="21600"/>
                  </a:cubicBezTo>
                  <a:cubicBezTo>
                    <a:pt x="0" y="21600"/>
                    <a:pt x="0" y="21600"/>
                    <a:pt x="0" y="21600"/>
                  </a:cubicBezTo>
                  <a:cubicBezTo>
                    <a:pt x="2979" y="0"/>
                    <a:pt x="2979" y="0"/>
                    <a:pt x="2979" y="0"/>
                  </a:cubicBezTo>
                  <a:lnTo>
                    <a:pt x="21600" y="0"/>
                  </a:lnTo>
                  <a:close/>
                </a:path>
              </a:pathLst>
            </a:custGeom>
            <a:solidFill>
              <a:srgbClr val="E464FF"/>
            </a:solidFill>
            <a:ln w="9525" cap="flat" cmpd="sng">
              <a:noFill/>
              <a:prstDash val="solid"/>
              <a:round/>
            </a:ln>
          </p:spPr>
          <p:txBody>
            <a:bodyPr rtlCol="0" anchor="ctr"/>
            <a:lstStyle/>
            <a:p>
              <a:pPr algn="ctr"/>
            </a:p>
          </p:txBody>
        </p:sp>
        <p:sp>
          <p:nvSpPr>
            <p:cNvPr id="1606" name="曲线"/>
            <p:cNvSpPr/>
            <p:nvPr/>
          </p:nvSpPr>
          <p:spPr>
            <a:xfrm>
              <a:off x="3024728" y="3506467"/>
              <a:ext cx="230901" cy="7641"/>
            </a:xfrm>
            <a:custGeom>
              <a:avLst/>
              <a:gdLst>
                <a:gd name="T1" fmla="*/ 0 w 21600"/>
                <a:gd name="T2" fmla="*/ 0 h 21600"/>
                <a:gd name="T3" fmla="*/ 21600 w 21600"/>
                <a:gd name="T4" fmla="*/ 21600 h 21600"/>
              </a:gdLst>
              <a:ahLst/>
              <a:cxnLst/>
              <a:rect l="T1" t="T2" r="T3" b="T4"/>
              <a:pathLst>
                <a:path w="21600" h="21600">
                  <a:moveTo>
                    <a:pt x="0" y="10800"/>
                  </a:moveTo>
                  <a:cubicBezTo>
                    <a:pt x="0" y="10800"/>
                    <a:pt x="186" y="10800"/>
                    <a:pt x="931" y="10800"/>
                  </a:cubicBezTo>
                  <a:cubicBezTo>
                    <a:pt x="1489" y="10800"/>
                    <a:pt x="2234" y="5400"/>
                    <a:pt x="3351" y="5400"/>
                  </a:cubicBezTo>
                  <a:cubicBezTo>
                    <a:pt x="4282" y="5400"/>
                    <a:pt x="5399" y="5400"/>
                    <a:pt x="6703" y="5400"/>
                  </a:cubicBezTo>
                  <a:cubicBezTo>
                    <a:pt x="8006" y="0"/>
                    <a:pt x="9310" y="0"/>
                    <a:pt x="10799" y="0"/>
                  </a:cubicBezTo>
                  <a:cubicBezTo>
                    <a:pt x="12103" y="0"/>
                    <a:pt x="13406" y="0"/>
                    <a:pt x="14710" y="5400"/>
                  </a:cubicBezTo>
                  <a:cubicBezTo>
                    <a:pt x="16013" y="5400"/>
                    <a:pt x="17131" y="5400"/>
                    <a:pt x="18248" y="5400"/>
                  </a:cubicBezTo>
                  <a:cubicBezTo>
                    <a:pt x="19179" y="5400"/>
                    <a:pt x="20110" y="10800"/>
                    <a:pt x="20668" y="10800"/>
                  </a:cubicBezTo>
                  <a:cubicBezTo>
                    <a:pt x="21227" y="10800"/>
                    <a:pt x="21600" y="10800"/>
                    <a:pt x="21600" y="10800"/>
                  </a:cubicBezTo>
                  <a:cubicBezTo>
                    <a:pt x="21600" y="10800"/>
                    <a:pt x="21227" y="10800"/>
                    <a:pt x="20668" y="16200"/>
                  </a:cubicBezTo>
                  <a:cubicBezTo>
                    <a:pt x="20110" y="16200"/>
                    <a:pt x="19179" y="16200"/>
                    <a:pt x="18248" y="16200"/>
                  </a:cubicBezTo>
                  <a:cubicBezTo>
                    <a:pt x="17131" y="21600"/>
                    <a:pt x="16013" y="21600"/>
                    <a:pt x="14710" y="21600"/>
                  </a:cubicBezTo>
                  <a:cubicBezTo>
                    <a:pt x="13406" y="21600"/>
                    <a:pt x="12103" y="21600"/>
                    <a:pt x="10799" y="21600"/>
                  </a:cubicBezTo>
                  <a:cubicBezTo>
                    <a:pt x="9310" y="21600"/>
                    <a:pt x="8006" y="21600"/>
                    <a:pt x="6703" y="21600"/>
                  </a:cubicBezTo>
                  <a:cubicBezTo>
                    <a:pt x="5399" y="21600"/>
                    <a:pt x="4282" y="21600"/>
                    <a:pt x="3351" y="16200"/>
                  </a:cubicBezTo>
                  <a:cubicBezTo>
                    <a:pt x="2234" y="16200"/>
                    <a:pt x="1489" y="16200"/>
                    <a:pt x="931" y="16200"/>
                  </a:cubicBezTo>
                  <a:cubicBezTo>
                    <a:pt x="186" y="10800"/>
                    <a:pt x="0" y="10800"/>
                    <a:pt x="0" y="10800"/>
                  </a:cubicBezTo>
                  <a:close/>
                </a:path>
              </a:pathLst>
            </a:custGeom>
            <a:solidFill>
              <a:srgbClr val="D8D8D8"/>
            </a:solidFill>
            <a:ln w="9525" cap="flat" cmpd="sng">
              <a:noFill/>
              <a:prstDash val="solid"/>
              <a:round/>
            </a:ln>
          </p:spPr>
          <p:txBody>
            <a:bodyPr rtlCol="0" anchor="ctr"/>
            <a:lstStyle/>
            <a:p>
              <a:pPr algn="ctr"/>
            </a:p>
          </p:txBody>
        </p:sp>
        <p:sp>
          <p:nvSpPr>
            <p:cNvPr id="1607" name="曲线"/>
            <p:cNvSpPr/>
            <p:nvPr/>
          </p:nvSpPr>
          <p:spPr>
            <a:xfrm>
              <a:off x="2980585" y="3540427"/>
              <a:ext cx="248729" cy="7641"/>
            </a:xfrm>
            <a:custGeom>
              <a:avLst/>
              <a:gdLst>
                <a:gd name="T1" fmla="*/ 0 w 21600"/>
                <a:gd name="T2" fmla="*/ 0 h 21600"/>
                <a:gd name="T3" fmla="*/ 21600 w 21600"/>
                <a:gd name="T4" fmla="*/ 21600 h 21600"/>
              </a:gdLst>
              <a:ahLst/>
              <a:cxnLst/>
              <a:rect l="T1" t="T2" r="T3" b="T4"/>
              <a:pathLst>
                <a:path w="21600" h="21600">
                  <a:moveTo>
                    <a:pt x="0" y="10800"/>
                  </a:moveTo>
                  <a:cubicBezTo>
                    <a:pt x="0" y="10800"/>
                    <a:pt x="345" y="5400"/>
                    <a:pt x="864" y="5400"/>
                  </a:cubicBezTo>
                  <a:cubicBezTo>
                    <a:pt x="1555" y="5400"/>
                    <a:pt x="2419" y="5400"/>
                    <a:pt x="3283" y="0"/>
                  </a:cubicBezTo>
                  <a:cubicBezTo>
                    <a:pt x="4320" y="0"/>
                    <a:pt x="5529" y="0"/>
                    <a:pt x="6739" y="0"/>
                  </a:cubicBezTo>
                  <a:cubicBezTo>
                    <a:pt x="8121" y="0"/>
                    <a:pt x="9504" y="0"/>
                    <a:pt x="10713" y="0"/>
                  </a:cubicBezTo>
                  <a:cubicBezTo>
                    <a:pt x="12095" y="0"/>
                    <a:pt x="13478" y="0"/>
                    <a:pt x="14688" y="0"/>
                  </a:cubicBezTo>
                  <a:cubicBezTo>
                    <a:pt x="16070" y="0"/>
                    <a:pt x="17107" y="0"/>
                    <a:pt x="18144" y="0"/>
                  </a:cubicBezTo>
                  <a:cubicBezTo>
                    <a:pt x="19180" y="5400"/>
                    <a:pt x="20044" y="5400"/>
                    <a:pt x="20563" y="5400"/>
                  </a:cubicBezTo>
                  <a:cubicBezTo>
                    <a:pt x="21254" y="5400"/>
                    <a:pt x="21600" y="10800"/>
                    <a:pt x="21600" y="10800"/>
                  </a:cubicBezTo>
                  <a:cubicBezTo>
                    <a:pt x="21600" y="10800"/>
                    <a:pt x="21254" y="10800"/>
                    <a:pt x="20563" y="10800"/>
                  </a:cubicBezTo>
                  <a:cubicBezTo>
                    <a:pt x="20044" y="10800"/>
                    <a:pt x="19180" y="16200"/>
                    <a:pt x="18144" y="16200"/>
                  </a:cubicBezTo>
                  <a:cubicBezTo>
                    <a:pt x="17107" y="16200"/>
                    <a:pt x="16070" y="16200"/>
                    <a:pt x="14688" y="16200"/>
                  </a:cubicBezTo>
                  <a:cubicBezTo>
                    <a:pt x="13478" y="21600"/>
                    <a:pt x="12095" y="21600"/>
                    <a:pt x="10713" y="21600"/>
                  </a:cubicBezTo>
                  <a:cubicBezTo>
                    <a:pt x="9504" y="21600"/>
                    <a:pt x="8121" y="21600"/>
                    <a:pt x="6739" y="16200"/>
                  </a:cubicBezTo>
                  <a:cubicBezTo>
                    <a:pt x="5529" y="16200"/>
                    <a:pt x="4320" y="16200"/>
                    <a:pt x="3283" y="16200"/>
                  </a:cubicBezTo>
                  <a:cubicBezTo>
                    <a:pt x="2419" y="16200"/>
                    <a:pt x="1555" y="10800"/>
                    <a:pt x="864" y="10800"/>
                  </a:cubicBezTo>
                  <a:cubicBezTo>
                    <a:pt x="345" y="10800"/>
                    <a:pt x="0" y="10800"/>
                    <a:pt x="0" y="10800"/>
                  </a:cubicBezTo>
                  <a:close/>
                </a:path>
              </a:pathLst>
            </a:custGeom>
            <a:solidFill>
              <a:srgbClr val="D8D8D8"/>
            </a:solidFill>
            <a:ln w="9525" cap="flat" cmpd="sng">
              <a:noFill/>
              <a:prstDash val="solid"/>
              <a:round/>
            </a:ln>
          </p:spPr>
          <p:txBody>
            <a:bodyPr rtlCol="0" anchor="ctr"/>
            <a:lstStyle/>
            <a:p>
              <a:pPr algn="ctr"/>
            </a:p>
          </p:txBody>
        </p:sp>
        <p:sp>
          <p:nvSpPr>
            <p:cNvPr id="1608" name="曲线"/>
            <p:cNvSpPr/>
            <p:nvPr/>
          </p:nvSpPr>
          <p:spPr>
            <a:xfrm>
              <a:off x="3018786" y="3571841"/>
              <a:ext cx="202888" cy="7641"/>
            </a:xfrm>
            <a:custGeom>
              <a:avLst/>
              <a:gdLst>
                <a:gd name="T1" fmla="*/ 0 w 21600"/>
                <a:gd name="T2" fmla="*/ 0 h 21600"/>
                <a:gd name="T3" fmla="*/ 21600 w 21600"/>
                <a:gd name="T4" fmla="*/ 21600 h 21600"/>
              </a:gdLst>
              <a:ahLst/>
              <a:cxnLst/>
              <a:rect l="T1" t="T2" r="T3" b="T4"/>
              <a:pathLst>
                <a:path w="21600" h="21600">
                  <a:moveTo>
                    <a:pt x="0" y="10800"/>
                  </a:moveTo>
                  <a:cubicBezTo>
                    <a:pt x="0" y="10800"/>
                    <a:pt x="423" y="10800"/>
                    <a:pt x="1058" y="10800"/>
                  </a:cubicBezTo>
                  <a:cubicBezTo>
                    <a:pt x="1482" y="10800"/>
                    <a:pt x="2329" y="5400"/>
                    <a:pt x="3388" y="5400"/>
                  </a:cubicBezTo>
                  <a:cubicBezTo>
                    <a:pt x="4447" y="5400"/>
                    <a:pt x="5505" y="5400"/>
                    <a:pt x="6776" y="5400"/>
                  </a:cubicBezTo>
                  <a:cubicBezTo>
                    <a:pt x="8047" y="0"/>
                    <a:pt x="9529" y="0"/>
                    <a:pt x="10800" y="0"/>
                  </a:cubicBezTo>
                  <a:cubicBezTo>
                    <a:pt x="12070" y="0"/>
                    <a:pt x="13552" y="0"/>
                    <a:pt x="14823" y="5400"/>
                  </a:cubicBezTo>
                  <a:cubicBezTo>
                    <a:pt x="16094" y="5400"/>
                    <a:pt x="17152" y="5400"/>
                    <a:pt x="18211" y="5400"/>
                  </a:cubicBezTo>
                  <a:cubicBezTo>
                    <a:pt x="19270" y="5400"/>
                    <a:pt x="20117" y="10800"/>
                    <a:pt x="20541" y="10800"/>
                  </a:cubicBezTo>
                  <a:cubicBezTo>
                    <a:pt x="21176" y="10800"/>
                    <a:pt x="21600" y="10800"/>
                    <a:pt x="21600" y="10800"/>
                  </a:cubicBezTo>
                  <a:cubicBezTo>
                    <a:pt x="21600" y="10800"/>
                    <a:pt x="21176" y="10800"/>
                    <a:pt x="20541" y="16200"/>
                  </a:cubicBezTo>
                  <a:cubicBezTo>
                    <a:pt x="20117" y="16200"/>
                    <a:pt x="19270" y="16200"/>
                    <a:pt x="18211" y="16200"/>
                  </a:cubicBezTo>
                  <a:cubicBezTo>
                    <a:pt x="17152" y="21600"/>
                    <a:pt x="16094" y="21600"/>
                    <a:pt x="14823" y="21600"/>
                  </a:cubicBezTo>
                  <a:cubicBezTo>
                    <a:pt x="13552" y="21600"/>
                    <a:pt x="12070" y="21600"/>
                    <a:pt x="10800" y="21600"/>
                  </a:cubicBezTo>
                  <a:cubicBezTo>
                    <a:pt x="9529" y="21600"/>
                    <a:pt x="8047" y="21600"/>
                    <a:pt x="6776" y="21600"/>
                  </a:cubicBezTo>
                  <a:cubicBezTo>
                    <a:pt x="5505" y="21600"/>
                    <a:pt x="4447" y="21600"/>
                    <a:pt x="3388" y="16200"/>
                  </a:cubicBezTo>
                  <a:cubicBezTo>
                    <a:pt x="2329" y="16200"/>
                    <a:pt x="1482" y="16200"/>
                    <a:pt x="1058" y="16200"/>
                  </a:cubicBezTo>
                  <a:cubicBezTo>
                    <a:pt x="423" y="10800"/>
                    <a:pt x="0" y="10800"/>
                    <a:pt x="0" y="10800"/>
                  </a:cubicBezTo>
                  <a:close/>
                </a:path>
              </a:pathLst>
            </a:custGeom>
            <a:solidFill>
              <a:srgbClr val="D8D8D8"/>
            </a:solidFill>
            <a:ln w="9525" cap="flat" cmpd="sng">
              <a:noFill/>
              <a:prstDash val="solid"/>
              <a:round/>
            </a:ln>
          </p:spPr>
          <p:txBody>
            <a:bodyPr rtlCol="0" anchor="ctr"/>
            <a:lstStyle/>
            <a:p>
              <a:pPr algn="ctr"/>
            </a:p>
          </p:txBody>
        </p:sp>
        <p:sp>
          <p:nvSpPr>
            <p:cNvPr id="1609" name="曲线"/>
            <p:cNvSpPr/>
            <p:nvPr/>
          </p:nvSpPr>
          <p:spPr>
            <a:xfrm>
              <a:off x="3034915" y="3659291"/>
              <a:ext cx="281836" cy="7641"/>
            </a:xfrm>
            <a:custGeom>
              <a:avLst/>
              <a:gdLst>
                <a:gd name="T1" fmla="*/ 0 w 21600"/>
                <a:gd name="T2" fmla="*/ 0 h 21600"/>
                <a:gd name="T3" fmla="*/ 21600 w 21600"/>
                <a:gd name="T4" fmla="*/ 21600 h 21600"/>
              </a:gdLst>
              <a:ahLst/>
              <a:cxnLst/>
              <a:rect l="T1" t="T2" r="T3" b="T4"/>
              <a:pathLst>
                <a:path w="21600" h="21600">
                  <a:moveTo>
                    <a:pt x="0" y="10800"/>
                  </a:moveTo>
                  <a:cubicBezTo>
                    <a:pt x="0" y="10800"/>
                    <a:pt x="304" y="10800"/>
                    <a:pt x="912" y="10800"/>
                  </a:cubicBezTo>
                  <a:cubicBezTo>
                    <a:pt x="1521" y="5400"/>
                    <a:pt x="2433" y="5400"/>
                    <a:pt x="3346" y="5400"/>
                  </a:cubicBezTo>
                  <a:cubicBezTo>
                    <a:pt x="4411" y="5400"/>
                    <a:pt x="5628" y="0"/>
                    <a:pt x="6845" y="0"/>
                  </a:cubicBezTo>
                  <a:cubicBezTo>
                    <a:pt x="8061" y="0"/>
                    <a:pt x="9430" y="0"/>
                    <a:pt x="10800" y="0"/>
                  </a:cubicBezTo>
                  <a:cubicBezTo>
                    <a:pt x="12169" y="0"/>
                    <a:pt x="13538" y="0"/>
                    <a:pt x="14754" y="0"/>
                  </a:cubicBezTo>
                  <a:cubicBezTo>
                    <a:pt x="16123" y="0"/>
                    <a:pt x="17188" y="5400"/>
                    <a:pt x="18253" y="5400"/>
                  </a:cubicBezTo>
                  <a:cubicBezTo>
                    <a:pt x="19318" y="5400"/>
                    <a:pt x="20078" y="5400"/>
                    <a:pt x="20687" y="10800"/>
                  </a:cubicBezTo>
                  <a:cubicBezTo>
                    <a:pt x="21295" y="10800"/>
                    <a:pt x="21600" y="10800"/>
                    <a:pt x="21600" y="10800"/>
                  </a:cubicBezTo>
                  <a:cubicBezTo>
                    <a:pt x="21600" y="10800"/>
                    <a:pt x="21295" y="10800"/>
                    <a:pt x="20687" y="10800"/>
                  </a:cubicBezTo>
                  <a:cubicBezTo>
                    <a:pt x="20078" y="10800"/>
                    <a:pt x="19318" y="16200"/>
                    <a:pt x="18253" y="16200"/>
                  </a:cubicBezTo>
                  <a:cubicBezTo>
                    <a:pt x="17188" y="16200"/>
                    <a:pt x="16123" y="21600"/>
                    <a:pt x="14754" y="21600"/>
                  </a:cubicBezTo>
                  <a:cubicBezTo>
                    <a:pt x="13538" y="21600"/>
                    <a:pt x="12169" y="21600"/>
                    <a:pt x="10800" y="21600"/>
                  </a:cubicBezTo>
                  <a:cubicBezTo>
                    <a:pt x="9430" y="21600"/>
                    <a:pt x="8061" y="21600"/>
                    <a:pt x="6845" y="21600"/>
                  </a:cubicBezTo>
                  <a:cubicBezTo>
                    <a:pt x="5628" y="21600"/>
                    <a:pt x="4411" y="16200"/>
                    <a:pt x="3346" y="16200"/>
                  </a:cubicBezTo>
                  <a:cubicBezTo>
                    <a:pt x="2433" y="16200"/>
                    <a:pt x="1521" y="10800"/>
                    <a:pt x="912" y="10800"/>
                  </a:cubicBezTo>
                  <a:cubicBezTo>
                    <a:pt x="304" y="10800"/>
                    <a:pt x="0" y="10800"/>
                    <a:pt x="0" y="10800"/>
                  </a:cubicBezTo>
                  <a:close/>
                </a:path>
              </a:pathLst>
            </a:custGeom>
            <a:solidFill>
              <a:srgbClr val="D8D8D8"/>
            </a:solidFill>
            <a:ln w="9525" cap="flat" cmpd="sng">
              <a:noFill/>
              <a:prstDash val="solid"/>
              <a:round/>
            </a:ln>
          </p:spPr>
          <p:txBody>
            <a:bodyPr rtlCol="0" anchor="ctr"/>
            <a:lstStyle/>
            <a:p>
              <a:pPr algn="ctr"/>
            </a:p>
          </p:txBody>
        </p:sp>
        <p:sp>
          <p:nvSpPr>
            <p:cNvPr id="1610" name="曲线"/>
            <p:cNvSpPr/>
            <p:nvPr/>
          </p:nvSpPr>
          <p:spPr>
            <a:xfrm>
              <a:off x="3038310" y="3683064"/>
              <a:ext cx="270800" cy="7641"/>
            </a:xfrm>
            <a:custGeom>
              <a:avLst/>
              <a:gdLst>
                <a:gd name="T1" fmla="*/ 0 w 21600"/>
                <a:gd name="T2" fmla="*/ 0 h 21600"/>
                <a:gd name="T3" fmla="*/ 21600 w 21600"/>
                <a:gd name="T4" fmla="*/ 21600 h 21600"/>
              </a:gdLst>
              <a:ahLst/>
              <a:cxnLst/>
              <a:rect l="T1" t="T2" r="T3" b="T4"/>
              <a:pathLst>
                <a:path w="21600" h="21600">
                  <a:moveTo>
                    <a:pt x="0" y="10800"/>
                  </a:moveTo>
                  <a:cubicBezTo>
                    <a:pt x="0" y="10800"/>
                    <a:pt x="317" y="5400"/>
                    <a:pt x="952" y="5400"/>
                  </a:cubicBezTo>
                  <a:cubicBezTo>
                    <a:pt x="1429" y="5400"/>
                    <a:pt x="2382" y="5400"/>
                    <a:pt x="3335" y="0"/>
                  </a:cubicBezTo>
                  <a:cubicBezTo>
                    <a:pt x="4447" y="0"/>
                    <a:pt x="5558" y="0"/>
                    <a:pt x="6829" y="0"/>
                  </a:cubicBezTo>
                  <a:cubicBezTo>
                    <a:pt x="8100" y="0"/>
                    <a:pt x="9370" y="0"/>
                    <a:pt x="10800" y="0"/>
                  </a:cubicBezTo>
                  <a:cubicBezTo>
                    <a:pt x="12229" y="0"/>
                    <a:pt x="13499" y="0"/>
                    <a:pt x="14770" y="0"/>
                  </a:cubicBezTo>
                  <a:cubicBezTo>
                    <a:pt x="16041" y="0"/>
                    <a:pt x="17152" y="0"/>
                    <a:pt x="18264" y="0"/>
                  </a:cubicBezTo>
                  <a:cubicBezTo>
                    <a:pt x="19217" y="5400"/>
                    <a:pt x="20170" y="5400"/>
                    <a:pt x="20647" y="5400"/>
                  </a:cubicBezTo>
                  <a:cubicBezTo>
                    <a:pt x="21282" y="5400"/>
                    <a:pt x="21600" y="10800"/>
                    <a:pt x="21600" y="10800"/>
                  </a:cubicBezTo>
                  <a:cubicBezTo>
                    <a:pt x="21600" y="10800"/>
                    <a:pt x="21282" y="10800"/>
                    <a:pt x="20647" y="10800"/>
                  </a:cubicBezTo>
                  <a:cubicBezTo>
                    <a:pt x="20170" y="10800"/>
                    <a:pt x="19217" y="16200"/>
                    <a:pt x="18264" y="16200"/>
                  </a:cubicBezTo>
                  <a:cubicBezTo>
                    <a:pt x="17152" y="16200"/>
                    <a:pt x="16041" y="16200"/>
                    <a:pt x="14770" y="16200"/>
                  </a:cubicBezTo>
                  <a:cubicBezTo>
                    <a:pt x="13499" y="21600"/>
                    <a:pt x="12229" y="21600"/>
                    <a:pt x="10800" y="21600"/>
                  </a:cubicBezTo>
                  <a:cubicBezTo>
                    <a:pt x="9370" y="21600"/>
                    <a:pt x="8100" y="21600"/>
                    <a:pt x="6829" y="16200"/>
                  </a:cubicBezTo>
                  <a:cubicBezTo>
                    <a:pt x="5558" y="16200"/>
                    <a:pt x="4447" y="16200"/>
                    <a:pt x="3335" y="16200"/>
                  </a:cubicBezTo>
                  <a:cubicBezTo>
                    <a:pt x="2382" y="16200"/>
                    <a:pt x="1429" y="10800"/>
                    <a:pt x="952" y="10800"/>
                  </a:cubicBezTo>
                  <a:cubicBezTo>
                    <a:pt x="317" y="10800"/>
                    <a:pt x="0" y="10800"/>
                    <a:pt x="0" y="10800"/>
                  </a:cubicBezTo>
                  <a:close/>
                </a:path>
              </a:pathLst>
            </a:custGeom>
            <a:solidFill>
              <a:srgbClr val="D8D8D8"/>
            </a:solidFill>
            <a:ln w="9525" cap="flat" cmpd="sng">
              <a:noFill/>
              <a:prstDash val="solid"/>
              <a:round/>
            </a:ln>
          </p:spPr>
          <p:txBody>
            <a:bodyPr rtlCol="0" anchor="ctr"/>
            <a:lstStyle/>
            <a:p>
              <a:pPr algn="ctr"/>
            </a:p>
          </p:txBody>
        </p:sp>
        <p:sp>
          <p:nvSpPr>
            <p:cNvPr id="1611" name="曲线"/>
            <p:cNvSpPr/>
            <p:nvPr/>
          </p:nvSpPr>
          <p:spPr>
            <a:xfrm>
              <a:off x="3054440" y="3700893"/>
              <a:ext cx="252124" cy="8490"/>
            </a:xfrm>
            <a:custGeom>
              <a:avLst/>
              <a:gdLst>
                <a:gd name="T1" fmla="*/ 0 w 21600"/>
                <a:gd name="T2" fmla="*/ 0 h 21600"/>
                <a:gd name="T3" fmla="*/ 21600 w 21600"/>
                <a:gd name="T4" fmla="*/ 21600 h 21600"/>
              </a:gdLst>
              <a:ahLst/>
              <a:cxnLst/>
              <a:rect l="T1" t="T2" r="T3" b="T4"/>
              <a:pathLst>
                <a:path w="21600" h="21600">
                  <a:moveTo>
                    <a:pt x="0" y="10799"/>
                  </a:moveTo>
                  <a:cubicBezTo>
                    <a:pt x="0" y="10799"/>
                    <a:pt x="340" y="10799"/>
                    <a:pt x="850" y="10799"/>
                  </a:cubicBezTo>
                  <a:cubicBezTo>
                    <a:pt x="1530" y="10799"/>
                    <a:pt x="2381" y="5400"/>
                    <a:pt x="3401" y="5400"/>
                  </a:cubicBezTo>
                  <a:cubicBezTo>
                    <a:pt x="4422" y="5400"/>
                    <a:pt x="5442" y="5400"/>
                    <a:pt x="6803" y="5400"/>
                  </a:cubicBezTo>
                  <a:cubicBezTo>
                    <a:pt x="7993" y="0"/>
                    <a:pt x="9354" y="0"/>
                    <a:pt x="10714" y="0"/>
                  </a:cubicBezTo>
                  <a:cubicBezTo>
                    <a:pt x="12075" y="0"/>
                    <a:pt x="13436" y="0"/>
                    <a:pt x="14626" y="5400"/>
                  </a:cubicBezTo>
                  <a:cubicBezTo>
                    <a:pt x="15987" y="5400"/>
                    <a:pt x="17177" y="5400"/>
                    <a:pt x="18198" y="5400"/>
                  </a:cubicBezTo>
                  <a:cubicBezTo>
                    <a:pt x="19218" y="5400"/>
                    <a:pt x="20069" y="10799"/>
                    <a:pt x="20579" y="10799"/>
                  </a:cubicBezTo>
                  <a:cubicBezTo>
                    <a:pt x="21259" y="10799"/>
                    <a:pt x="21600" y="10799"/>
                    <a:pt x="21600" y="10799"/>
                  </a:cubicBezTo>
                  <a:cubicBezTo>
                    <a:pt x="21600" y="10799"/>
                    <a:pt x="21259" y="10799"/>
                    <a:pt x="20579" y="16199"/>
                  </a:cubicBezTo>
                  <a:cubicBezTo>
                    <a:pt x="20069" y="16199"/>
                    <a:pt x="19218" y="16199"/>
                    <a:pt x="18198" y="16199"/>
                  </a:cubicBezTo>
                  <a:cubicBezTo>
                    <a:pt x="17177" y="21600"/>
                    <a:pt x="15987" y="21600"/>
                    <a:pt x="14626" y="21600"/>
                  </a:cubicBezTo>
                  <a:cubicBezTo>
                    <a:pt x="13436" y="21600"/>
                    <a:pt x="12075" y="21600"/>
                    <a:pt x="10714" y="21600"/>
                  </a:cubicBezTo>
                  <a:cubicBezTo>
                    <a:pt x="9354" y="21600"/>
                    <a:pt x="7993" y="21600"/>
                    <a:pt x="6803" y="21600"/>
                  </a:cubicBezTo>
                  <a:cubicBezTo>
                    <a:pt x="5442" y="21600"/>
                    <a:pt x="4422" y="21600"/>
                    <a:pt x="3401" y="16199"/>
                  </a:cubicBezTo>
                  <a:cubicBezTo>
                    <a:pt x="2381" y="16199"/>
                    <a:pt x="1530" y="16199"/>
                    <a:pt x="850" y="16199"/>
                  </a:cubicBezTo>
                  <a:cubicBezTo>
                    <a:pt x="340" y="10799"/>
                    <a:pt x="0" y="10799"/>
                    <a:pt x="0" y="10799"/>
                  </a:cubicBezTo>
                  <a:close/>
                </a:path>
              </a:pathLst>
            </a:custGeom>
            <a:solidFill>
              <a:srgbClr val="D8D8D8"/>
            </a:solidFill>
            <a:ln w="9525" cap="flat" cmpd="sng">
              <a:noFill/>
              <a:prstDash val="solid"/>
              <a:round/>
            </a:ln>
          </p:spPr>
          <p:txBody>
            <a:bodyPr rtlCol="0" anchor="ctr"/>
            <a:lstStyle/>
            <a:p>
              <a:pPr algn="ctr"/>
            </a:p>
          </p:txBody>
        </p:sp>
        <p:sp>
          <p:nvSpPr>
            <p:cNvPr id="1612" name="曲线"/>
            <p:cNvSpPr/>
            <p:nvPr/>
          </p:nvSpPr>
          <p:spPr>
            <a:xfrm>
              <a:off x="2887206" y="3788343"/>
              <a:ext cx="308152" cy="8490"/>
            </a:xfrm>
            <a:custGeom>
              <a:avLst/>
              <a:gdLst>
                <a:gd name="T1" fmla="*/ 0 w 21600"/>
                <a:gd name="T2" fmla="*/ 0 h 21600"/>
                <a:gd name="T3" fmla="*/ 21600 w 21600"/>
                <a:gd name="T4" fmla="*/ 21600 h 21600"/>
              </a:gdLst>
              <a:ahLst/>
              <a:cxnLst/>
              <a:rect l="T1" t="T2" r="T3" b="T4"/>
              <a:pathLst>
                <a:path w="21600" h="21600">
                  <a:moveTo>
                    <a:pt x="0" y="10799"/>
                  </a:moveTo>
                  <a:cubicBezTo>
                    <a:pt x="0" y="10799"/>
                    <a:pt x="418" y="5400"/>
                    <a:pt x="975" y="5400"/>
                  </a:cubicBezTo>
                  <a:cubicBezTo>
                    <a:pt x="1532" y="5400"/>
                    <a:pt x="2369" y="5400"/>
                    <a:pt x="3344" y="0"/>
                  </a:cubicBezTo>
                  <a:cubicBezTo>
                    <a:pt x="4459" y="0"/>
                    <a:pt x="5574" y="0"/>
                    <a:pt x="6828" y="0"/>
                  </a:cubicBezTo>
                  <a:cubicBezTo>
                    <a:pt x="8082" y="0"/>
                    <a:pt x="9476" y="0"/>
                    <a:pt x="10869" y="0"/>
                  </a:cubicBezTo>
                  <a:cubicBezTo>
                    <a:pt x="12123" y="0"/>
                    <a:pt x="13517" y="0"/>
                    <a:pt x="14771" y="0"/>
                  </a:cubicBezTo>
                  <a:cubicBezTo>
                    <a:pt x="16025" y="0"/>
                    <a:pt x="17140" y="0"/>
                    <a:pt x="18255" y="0"/>
                  </a:cubicBezTo>
                  <a:cubicBezTo>
                    <a:pt x="19230" y="5400"/>
                    <a:pt x="20067" y="5400"/>
                    <a:pt x="20624" y="5400"/>
                  </a:cubicBezTo>
                  <a:cubicBezTo>
                    <a:pt x="21181" y="5400"/>
                    <a:pt x="21600" y="10799"/>
                    <a:pt x="21600" y="10799"/>
                  </a:cubicBezTo>
                  <a:cubicBezTo>
                    <a:pt x="21600" y="10799"/>
                    <a:pt x="21181" y="10799"/>
                    <a:pt x="20624" y="10799"/>
                  </a:cubicBezTo>
                  <a:cubicBezTo>
                    <a:pt x="20067" y="10799"/>
                    <a:pt x="19230" y="16199"/>
                    <a:pt x="18255" y="16199"/>
                  </a:cubicBezTo>
                  <a:cubicBezTo>
                    <a:pt x="17140" y="16199"/>
                    <a:pt x="16025" y="16199"/>
                    <a:pt x="14771" y="16199"/>
                  </a:cubicBezTo>
                  <a:cubicBezTo>
                    <a:pt x="13517" y="21600"/>
                    <a:pt x="12123" y="21600"/>
                    <a:pt x="10869" y="21600"/>
                  </a:cubicBezTo>
                  <a:cubicBezTo>
                    <a:pt x="9476" y="21600"/>
                    <a:pt x="8082" y="21600"/>
                    <a:pt x="6828" y="16199"/>
                  </a:cubicBezTo>
                  <a:cubicBezTo>
                    <a:pt x="5574" y="16199"/>
                    <a:pt x="4459" y="16199"/>
                    <a:pt x="3344" y="16199"/>
                  </a:cubicBezTo>
                  <a:cubicBezTo>
                    <a:pt x="2369" y="16199"/>
                    <a:pt x="1532" y="10799"/>
                    <a:pt x="975" y="10799"/>
                  </a:cubicBezTo>
                  <a:cubicBezTo>
                    <a:pt x="418" y="10799"/>
                    <a:pt x="0" y="10799"/>
                    <a:pt x="0" y="10799"/>
                  </a:cubicBezTo>
                  <a:close/>
                </a:path>
              </a:pathLst>
            </a:custGeom>
            <a:solidFill>
              <a:srgbClr val="D8D8D8"/>
            </a:solidFill>
            <a:ln w="9525" cap="flat" cmpd="sng">
              <a:noFill/>
              <a:prstDash val="solid"/>
              <a:round/>
            </a:ln>
          </p:spPr>
          <p:txBody>
            <a:bodyPr rtlCol="0" anchor="ctr"/>
            <a:lstStyle/>
            <a:p>
              <a:pPr algn="ctr"/>
            </a:p>
          </p:txBody>
        </p:sp>
        <p:sp>
          <p:nvSpPr>
            <p:cNvPr id="1613" name="曲线"/>
            <p:cNvSpPr/>
            <p:nvPr/>
          </p:nvSpPr>
          <p:spPr>
            <a:xfrm>
              <a:off x="2891451" y="3824002"/>
              <a:ext cx="303907" cy="8490"/>
            </a:xfrm>
            <a:custGeom>
              <a:avLst/>
              <a:gdLst>
                <a:gd name="T1" fmla="*/ 0 w 21600"/>
                <a:gd name="T2" fmla="*/ 0 h 21600"/>
                <a:gd name="T3" fmla="*/ 21600 w 21600"/>
                <a:gd name="T4" fmla="*/ 21600 h 21600"/>
              </a:gdLst>
              <a:ahLst/>
              <a:cxnLst/>
              <a:rect l="T1" t="T2" r="T3" b="T4"/>
              <a:pathLst>
                <a:path w="21600" h="21600">
                  <a:moveTo>
                    <a:pt x="0" y="10799"/>
                  </a:moveTo>
                  <a:cubicBezTo>
                    <a:pt x="0" y="10799"/>
                    <a:pt x="282" y="10799"/>
                    <a:pt x="847" y="10799"/>
                  </a:cubicBezTo>
                  <a:cubicBezTo>
                    <a:pt x="1552" y="10799"/>
                    <a:pt x="2399" y="5400"/>
                    <a:pt x="3388" y="5400"/>
                  </a:cubicBezTo>
                  <a:cubicBezTo>
                    <a:pt x="4376" y="5400"/>
                    <a:pt x="5505" y="0"/>
                    <a:pt x="6776" y="0"/>
                  </a:cubicBezTo>
                  <a:cubicBezTo>
                    <a:pt x="8047" y="0"/>
                    <a:pt x="9458" y="0"/>
                    <a:pt x="10729" y="0"/>
                  </a:cubicBezTo>
                  <a:cubicBezTo>
                    <a:pt x="12141" y="0"/>
                    <a:pt x="13411" y="0"/>
                    <a:pt x="14682" y="0"/>
                  </a:cubicBezTo>
                  <a:cubicBezTo>
                    <a:pt x="15952" y="0"/>
                    <a:pt x="17223" y="5400"/>
                    <a:pt x="18211" y="5400"/>
                  </a:cubicBezTo>
                  <a:cubicBezTo>
                    <a:pt x="19200" y="5400"/>
                    <a:pt x="20047" y="10799"/>
                    <a:pt x="20611" y="10799"/>
                  </a:cubicBezTo>
                  <a:cubicBezTo>
                    <a:pt x="21176" y="10799"/>
                    <a:pt x="21600" y="10799"/>
                    <a:pt x="21600" y="10799"/>
                  </a:cubicBezTo>
                  <a:cubicBezTo>
                    <a:pt x="21600" y="10799"/>
                    <a:pt x="21176" y="10799"/>
                    <a:pt x="20611" y="10799"/>
                  </a:cubicBezTo>
                  <a:cubicBezTo>
                    <a:pt x="20047" y="16200"/>
                    <a:pt x="19200" y="16200"/>
                    <a:pt x="18211" y="16200"/>
                  </a:cubicBezTo>
                  <a:cubicBezTo>
                    <a:pt x="17223" y="16200"/>
                    <a:pt x="15952" y="21600"/>
                    <a:pt x="14682" y="21600"/>
                  </a:cubicBezTo>
                  <a:cubicBezTo>
                    <a:pt x="13411" y="21600"/>
                    <a:pt x="12141" y="21600"/>
                    <a:pt x="10729" y="21600"/>
                  </a:cubicBezTo>
                  <a:cubicBezTo>
                    <a:pt x="9458" y="21600"/>
                    <a:pt x="8047" y="21600"/>
                    <a:pt x="6776" y="21600"/>
                  </a:cubicBezTo>
                  <a:cubicBezTo>
                    <a:pt x="5505" y="21600"/>
                    <a:pt x="4376" y="16200"/>
                    <a:pt x="3388" y="16200"/>
                  </a:cubicBezTo>
                  <a:cubicBezTo>
                    <a:pt x="2399" y="16200"/>
                    <a:pt x="1552" y="16200"/>
                    <a:pt x="847" y="10799"/>
                  </a:cubicBezTo>
                  <a:cubicBezTo>
                    <a:pt x="282" y="10799"/>
                    <a:pt x="0" y="10799"/>
                    <a:pt x="0" y="10799"/>
                  </a:cubicBezTo>
                  <a:close/>
                </a:path>
              </a:pathLst>
            </a:custGeom>
            <a:solidFill>
              <a:srgbClr val="D8D8D8"/>
            </a:solidFill>
            <a:ln w="9525" cap="flat" cmpd="sng">
              <a:noFill/>
              <a:prstDash val="solid"/>
              <a:round/>
            </a:ln>
          </p:spPr>
          <p:txBody>
            <a:bodyPr rtlCol="0" anchor="ctr"/>
            <a:lstStyle/>
            <a:p>
              <a:pPr algn="ctr"/>
            </a:p>
          </p:txBody>
        </p:sp>
        <p:sp>
          <p:nvSpPr>
            <p:cNvPr id="1614" name="曲线"/>
            <p:cNvSpPr/>
            <p:nvPr/>
          </p:nvSpPr>
          <p:spPr>
            <a:xfrm>
              <a:off x="2909277" y="3853718"/>
              <a:ext cx="302209" cy="8490"/>
            </a:xfrm>
            <a:custGeom>
              <a:avLst/>
              <a:gdLst>
                <a:gd name="T1" fmla="*/ 0 w 21600"/>
                <a:gd name="T2" fmla="*/ 0 h 21600"/>
                <a:gd name="T3" fmla="*/ 21600 w 21600"/>
                <a:gd name="T4" fmla="*/ 21600 h 21600"/>
              </a:gdLst>
              <a:ahLst/>
              <a:cxnLst/>
              <a:rect l="T1" t="T2" r="T3" b="T4"/>
              <a:pathLst>
                <a:path w="21600" h="21600">
                  <a:moveTo>
                    <a:pt x="0" y="10800"/>
                  </a:moveTo>
                  <a:cubicBezTo>
                    <a:pt x="0" y="10800"/>
                    <a:pt x="426" y="5400"/>
                    <a:pt x="994" y="5400"/>
                  </a:cubicBezTo>
                  <a:cubicBezTo>
                    <a:pt x="1563" y="5400"/>
                    <a:pt x="2415" y="5400"/>
                    <a:pt x="3410" y="0"/>
                  </a:cubicBezTo>
                  <a:cubicBezTo>
                    <a:pt x="4405" y="0"/>
                    <a:pt x="5542" y="0"/>
                    <a:pt x="6821" y="0"/>
                  </a:cubicBezTo>
                  <a:cubicBezTo>
                    <a:pt x="8099" y="0"/>
                    <a:pt x="9521" y="0"/>
                    <a:pt x="10800" y="0"/>
                  </a:cubicBezTo>
                  <a:cubicBezTo>
                    <a:pt x="12221" y="0"/>
                    <a:pt x="13500" y="0"/>
                    <a:pt x="14778" y="0"/>
                  </a:cubicBezTo>
                  <a:cubicBezTo>
                    <a:pt x="16057" y="0"/>
                    <a:pt x="17194" y="0"/>
                    <a:pt x="18189" y="0"/>
                  </a:cubicBezTo>
                  <a:cubicBezTo>
                    <a:pt x="19326" y="5400"/>
                    <a:pt x="20036" y="5400"/>
                    <a:pt x="20747" y="5400"/>
                  </a:cubicBezTo>
                  <a:cubicBezTo>
                    <a:pt x="21315" y="5400"/>
                    <a:pt x="21600" y="10800"/>
                    <a:pt x="21600" y="10800"/>
                  </a:cubicBezTo>
                  <a:cubicBezTo>
                    <a:pt x="21600" y="10800"/>
                    <a:pt x="21315" y="10800"/>
                    <a:pt x="20747" y="10800"/>
                  </a:cubicBezTo>
                  <a:cubicBezTo>
                    <a:pt x="20036" y="10800"/>
                    <a:pt x="19326" y="16199"/>
                    <a:pt x="18189" y="16199"/>
                  </a:cubicBezTo>
                  <a:cubicBezTo>
                    <a:pt x="17194" y="16199"/>
                    <a:pt x="16057" y="16199"/>
                    <a:pt x="14778" y="16199"/>
                  </a:cubicBezTo>
                  <a:cubicBezTo>
                    <a:pt x="13500" y="21600"/>
                    <a:pt x="12221" y="21600"/>
                    <a:pt x="10800" y="21600"/>
                  </a:cubicBezTo>
                  <a:cubicBezTo>
                    <a:pt x="9521" y="21600"/>
                    <a:pt x="8099" y="21600"/>
                    <a:pt x="6821" y="16199"/>
                  </a:cubicBezTo>
                  <a:cubicBezTo>
                    <a:pt x="5542" y="16199"/>
                    <a:pt x="4405" y="16199"/>
                    <a:pt x="3410" y="16199"/>
                  </a:cubicBezTo>
                  <a:cubicBezTo>
                    <a:pt x="2415" y="16199"/>
                    <a:pt x="1563" y="10800"/>
                    <a:pt x="994" y="10800"/>
                  </a:cubicBezTo>
                  <a:cubicBezTo>
                    <a:pt x="426" y="10800"/>
                    <a:pt x="0" y="10800"/>
                    <a:pt x="0" y="10800"/>
                  </a:cubicBezTo>
                  <a:close/>
                </a:path>
              </a:pathLst>
            </a:custGeom>
            <a:solidFill>
              <a:srgbClr val="D8D8D8"/>
            </a:solidFill>
            <a:ln w="9525" cap="flat" cmpd="sng">
              <a:noFill/>
              <a:prstDash val="solid"/>
              <a:round/>
            </a:ln>
          </p:spPr>
          <p:txBody>
            <a:bodyPr rtlCol="0" anchor="ctr"/>
            <a:lstStyle/>
            <a:p>
              <a:pPr algn="ctr"/>
            </a:p>
          </p:txBody>
        </p:sp>
        <p:sp>
          <p:nvSpPr>
            <p:cNvPr id="1615" name="曲线"/>
            <p:cNvSpPr/>
            <p:nvPr/>
          </p:nvSpPr>
          <p:spPr>
            <a:xfrm>
              <a:off x="3060382" y="3967487"/>
              <a:ext cx="204586" cy="7641"/>
            </a:xfrm>
            <a:custGeom>
              <a:avLst/>
              <a:gdLst>
                <a:gd name="T1" fmla="*/ 0 w 21600"/>
                <a:gd name="T2" fmla="*/ 0 h 21600"/>
                <a:gd name="T3" fmla="*/ 21600 w 21600"/>
                <a:gd name="T4" fmla="*/ 21600 h 21600"/>
              </a:gdLst>
              <a:ahLst/>
              <a:cxnLst/>
              <a:rect l="T1" t="T2" r="T3" b="T4"/>
              <a:pathLst>
                <a:path w="21600" h="21600">
                  <a:moveTo>
                    <a:pt x="0" y="10800"/>
                  </a:moveTo>
                  <a:cubicBezTo>
                    <a:pt x="0" y="10800"/>
                    <a:pt x="419" y="5400"/>
                    <a:pt x="1048" y="5400"/>
                  </a:cubicBezTo>
                  <a:cubicBezTo>
                    <a:pt x="1467" y="5400"/>
                    <a:pt x="2306" y="5400"/>
                    <a:pt x="3355" y="0"/>
                  </a:cubicBezTo>
                  <a:cubicBezTo>
                    <a:pt x="4403" y="0"/>
                    <a:pt x="5662" y="0"/>
                    <a:pt x="6920" y="0"/>
                  </a:cubicBezTo>
                  <a:cubicBezTo>
                    <a:pt x="8178" y="0"/>
                    <a:pt x="9436" y="0"/>
                    <a:pt x="10695" y="0"/>
                  </a:cubicBezTo>
                  <a:cubicBezTo>
                    <a:pt x="12163" y="0"/>
                    <a:pt x="13421" y="0"/>
                    <a:pt x="14679" y="0"/>
                  </a:cubicBezTo>
                  <a:cubicBezTo>
                    <a:pt x="15937" y="0"/>
                    <a:pt x="17196" y="0"/>
                    <a:pt x="18244" y="0"/>
                  </a:cubicBezTo>
                  <a:cubicBezTo>
                    <a:pt x="19083" y="5400"/>
                    <a:pt x="19922" y="5400"/>
                    <a:pt x="20551" y="5400"/>
                  </a:cubicBezTo>
                  <a:cubicBezTo>
                    <a:pt x="21180" y="5400"/>
                    <a:pt x="21600" y="10800"/>
                    <a:pt x="21600" y="10800"/>
                  </a:cubicBezTo>
                  <a:cubicBezTo>
                    <a:pt x="21600" y="10800"/>
                    <a:pt x="21180" y="10800"/>
                    <a:pt x="20551" y="10800"/>
                  </a:cubicBezTo>
                  <a:cubicBezTo>
                    <a:pt x="19922" y="10800"/>
                    <a:pt x="19083" y="16200"/>
                    <a:pt x="18244" y="16200"/>
                  </a:cubicBezTo>
                  <a:cubicBezTo>
                    <a:pt x="17196" y="16200"/>
                    <a:pt x="15937" y="16200"/>
                    <a:pt x="14679" y="16200"/>
                  </a:cubicBezTo>
                  <a:cubicBezTo>
                    <a:pt x="13421" y="21600"/>
                    <a:pt x="12163" y="21600"/>
                    <a:pt x="10695" y="21600"/>
                  </a:cubicBezTo>
                  <a:cubicBezTo>
                    <a:pt x="9436" y="21600"/>
                    <a:pt x="8178" y="21600"/>
                    <a:pt x="6920" y="16200"/>
                  </a:cubicBezTo>
                  <a:cubicBezTo>
                    <a:pt x="5662" y="16200"/>
                    <a:pt x="4403" y="16200"/>
                    <a:pt x="3355" y="16200"/>
                  </a:cubicBezTo>
                  <a:cubicBezTo>
                    <a:pt x="2306" y="16200"/>
                    <a:pt x="1467" y="10800"/>
                    <a:pt x="1048" y="10800"/>
                  </a:cubicBezTo>
                  <a:cubicBezTo>
                    <a:pt x="419" y="10800"/>
                    <a:pt x="0" y="10800"/>
                    <a:pt x="0" y="10800"/>
                  </a:cubicBezTo>
                  <a:close/>
                </a:path>
              </a:pathLst>
            </a:custGeom>
            <a:solidFill>
              <a:srgbClr val="D8D8D8"/>
            </a:solidFill>
            <a:ln w="9525" cap="flat" cmpd="sng">
              <a:noFill/>
              <a:prstDash val="solid"/>
              <a:round/>
            </a:ln>
          </p:spPr>
          <p:txBody>
            <a:bodyPr rtlCol="0" anchor="ctr"/>
            <a:lstStyle/>
            <a:p>
              <a:pPr algn="ctr"/>
            </a:p>
          </p:txBody>
        </p:sp>
        <p:sp>
          <p:nvSpPr>
            <p:cNvPr id="1616" name="曲线"/>
            <p:cNvSpPr/>
            <p:nvPr/>
          </p:nvSpPr>
          <p:spPr>
            <a:xfrm>
              <a:off x="3032368" y="3997203"/>
              <a:ext cx="219017" cy="7641"/>
            </a:xfrm>
            <a:custGeom>
              <a:avLst/>
              <a:gdLst>
                <a:gd name="T1" fmla="*/ 0 w 21600"/>
                <a:gd name="T2" fmla="*/ 0 h 21600"/>
                <a:gd name="T3" fmla="*/ 21600 w 21600"/>
                <a:gd name="T4" fmla="*/ 21600 h 21600"/>
              </a:gdLst>
              <a:ahLst/>
              <a:cxnLst/>
              <a:rect l="T1" t="T2" r="T3" b="T4"/>
              <a:pathLst>
                <a:path w="21600" h="21600">
                  <a:moveTo>
                    <a:pt x="0" y="10800"/>
                  </a:moveTo>
                  <a:cubicBezTo>
                    <a:pt x="0" y="10800"/>
                    <a:pt x="392" y="10800"/>
                    <a:pt x="981" y="10800"/>
                  </a:cubicBezTo>
                  <a:cubicBezTo>
                    <a:pt x="1570" y="5399"/>
                    <a:pt x="2356" y="5399"/>
                    <a:pt x="3338" y="5399"/>
                  </a:cubicBezTo>
                  <a:cubicBezTo>
                    <a:pt x="4320" y="5399"/>
                    <a:pt x="5498" y="0"/>
                    <a:pt x="6872" y="0"/>
                  </a:cubicBezTo>
                  <a:cubicBezTo>
                    <a:pt x="8050" y="0"/>
                    <a:pt x="9425" y="0"/>
                    <a:pt x="10800" y="0"/>
                  </a:cubicBezTo>
                  <a:cubicBezTo>
                    <a:pt x="12174" y="0"/>
                    <a:pt x="13352" y="0"/>
                    <a:pt x="14727" y="0"/>
                  </a:cubicBezTo>
                  <a:cubicBezTo>
                    <a:pt x="15905" y="0"/>
                    <a:pt x="17083" y="5399"/>
                    <a:pt x="18065" y="5399"/>
                  </a:cubicBezTo>
                  <a:cubicBezTo>
                    <a:pt x="19243" y="5399"/>
                    <a:pt x="20029" y="5399"/>
                    <a:pt x="20618" y="10800"/>
                  </a:cubicBezTo>
                  <a:cubicBezTo>
                    <a:pt x="21207" y="10800"/>
                    <a:pt x="21600" y="10800"/>
                    <a:pt x="21600" y="10800"/>
                  </a:cubicBezTo>
                  <a:cubicBezTo>
                    <a:pt x="21600" y="10800"/>
                    <a:pt x="21207" y="10800"/>
                    <a:pt x="20618" y="10800"/>
                  </a:cubicBezTo>
                  <a:cubicBezTo>
                    <a:pt x="20029" y="10800"/>
                    <a:pt x="19243" y="16200"/>
                    <a:pt x="18065" y="16200"/>
                  </a:cubicBezTo>
                  <a:cubicBezTo>
                    <a:pt x="17083" y="16200"/>
                    <a:pt x="15905" y="21600"/>
                    <a:pt x="14727" y="21600"/>
                  </a:cubicBezTo>
                  <a:cubicBezTo>
                    <a:pt x="13352" y="21600"/>
                    <a:pt x="12174" y="21600"/>
                    <a:pt x="10800" y="21600"/>
                  </a:cubicBezTo>
                  <a:cubicBezTo>
                    <a:pt x="9425" y="21600"/>
                    <a:pt x="8050" y="21600"/>
                    <a:pt x="6872" y="21600"/>
                  </a:cubicBezTo>
                  <a:cubicBezTo>
                    <a:pt x="5498" y="21600"/>
                    <a:pt x="4320" y="16200"/>
                    <a:pt x="3338" y="16200"/>
                  </a:cubicBezTo>
                  <a:cubicBezTo>
                    <a:pt x="2356" y="16200"/>
                    <a:pt x="1570" y="10800"/>
                    <a:pt x="981" y="10800"/>
                  </a:cubicBezTo>
                  <a:cubicBezTo>
                    <a:pt x="392" y="10800"/>
                    <a:pt x="0" y="10800"/>
                    <a:pt x="0" y="10800"/>
                  </a:cubicBezTo>
                  <a:close/>
                </a:path>
              </a:pathLst>
            </a:custGeom>
            <a:solidFill>
              <a:srgbClr val="D8D8D8"/>
            </a:solidFill>
            <a:ln w="9525" cap="flat" cmpd="sng">
              <a:noFill/>
              <a:prstDash val="solid"/>
              <a:round/>
            </a:ln>
          </p:spPr>
          <p:txBody>
            <a:bodyPr rtlCol="0" anchor="ctr"/>
            <a:lstStyle/>
            <a:p>
              <a:pPr algn="ctr"/>
            </a:p>
          </p:txBody>
        </p:sp>
        <p:sp>
          <p:nvSpPr>
            <p:cNvPr id="1617" name="曲线"/>
            <p:cNvSpPr/>
            <p:nvPr/>
          </p:nvSpPr>
          <p:spPr>
            <a:xfrm>
              <a:off x="3032368" y="4037107"/>
              <a:ext cx="214772" cy="7641"/>
            </a:xfrm>
            <a:custGeom>
              <a:avLst/>
              <a:gdLst>
                <a:gd name="T1" fmla="*/ 0 w 21600"/>
                <a:gd name="T2" fmla="*/ 0 h 21600"/>
                <a:gd name="T3" fmla="*/ 21600 w 21600"/>
                <a:gd name="T4" fmla="*/ 21600 h 21600"/>
              </a:gdLst>
              <a:ahLst/>
              <a:cxnLst/>
              <a:rect l="T1" t="T2" r="T3" b="T4"/>
              <a:pathLst>
                <a:path w="21600" h="21600">
                  <a:moveTo>
                    <a:pt x="0" y="10800"/>
                  </a:moveTo>
                  <a:cubicBezTo>
                    <a:pt x="0" y="10800"/>
                    <a:pt x="400" y="10800"/>
                    <a:pt x="799" y="10800"/>
                  </a:cubicBezTo>
                  <a:cubicBezTo>
                    <a:pt x="1399" y="5400"/>
                    <a:pt x="2399" y="5400"/>
                    <a:pt x="3399" y="5400"/>
                  </a:cubicBezTo>
                  <a:cubicBezTo>
                    <a:pt x="4400" y="5400"/>
                    <a:pt x="5599" y="0"/>
                    <a:pt x="6800" y="0"/>
                  </a:cubicBezTo>
                  <a:cubicBezTo>
                    <a:pt x="7999" y="0"/>
                    <a:pt x="9400" y="0"/>
                    <a:pt x="10800" y="0"/>
                  </a:cubicBezTo>
                  <a:cubicBezTo>
                    <a:pt x="11999" y="0"/>
                    <a:pt x="13399" y="0"/>
                    <a:pt x="14600" y="0"/>
                  </a:cubicBezTo>
                  <a:cubicBezTo>
                    <a:pt x="16000" y="0"/>
                    <a:pt x="17199" y="5400"/>
                    <a:pt x="18200" y="5400"/>
                  </a:cubicBezTo>
                  <a:cubicBezTo>
                    <a:pt x="19200" y="5400"/>
                    <a:pt x="19999" y="5400"/>
                    <a:pt x="20600" y="10800"/>
                  </a:cubicBezTo>
                  <a:cubicBezTo>
                    <a:pt x="21199" y="10800"/>
                    <a:pt x="21600" y="10800"/>
                    <a:pt x="21600" y="10800"/>
                  </a:cubicBezTo>
                  <a:cubicBezTo>
                    <a:pt x="21600" y="10800"/>
                    <a:pt x="21199" y="10800"/>
                    <a:pt x="20600" y="10800"/>
                  </a:cubicBezTo>
                  <a:cubicBezTo>
                    <a:pt x="19999" y="10800"/>
                    <a:pt x="19200" y="16200"/>
                    <a:pt x="18200" y="16200"/>
                  </a:cubicBezTo>
                  <a:cubicBezTo>
                    <a:pt x="17199" y="16200"/>
                    <a:pt x="16000" y="21600"/>
                    <a:pt x="14600" y="21600"/>
                  </a:cubicBezTo>
                  <a:cubicBezTo>
                    <a:pt x="13399" y="21600"/>
                    <a:pt x="11999" y="21600"/>
                    <a:pt x="10800" y="21600"/>
                  </a:cubicBezTo>
                  <a:cubicBezTo>
                    <a:pt x="9400" y="21600"/>
                    <a:pt x="7999" y="21600"/>
                    <a:pt x="6800" y="21600"/>
                  </a:cubicBezTo>
                  <a:cubicBezTo>
                    <a:pt x="5599" y="21600"/>
                    <a:pt x="4400" y="16200"/>
                    <a:pt x="3399" y="16200"/>
                  </a:cubicBezTo>
                  <a:cubicBezTo>
                    <a:pt x="2399" y="16200"/>
                    <a:pt x="1399" y="10800"/>
                    <a:pt x="799" y="10800"/>
                  </a:cubicBezTo>
                  <a:cubicBezTo>
                    <a:pt x="400" y="10800"/>
                    <a:pt x="0" y="10800"/>
                    <a:pt x="0" y="10800"/>
                  </a:cubicBezTo>
                  <a:close/>
                </a:path>
              </a:pathLst>
            </a:custGeom>
            <a:solidFill>
              <a:srgbClr val="D8D8D8"/>
            </a:solidFill>
            <a:ln w="9525" cap="flat" cmpd="sng">
              <a:noFill/>
              <a:prstDash val="solid"/>
              <a:round/>
            </a:ln>
          </p:spPr>
          <p:txBody>
            <a:bodyPr rtlCol="0" anchor="ctr"/>
            <a:lstStyle/>
            <a:p>
              <a:pPr algn="ctr"/>
            </a:p>
          </p:txBody>
        </p:sp>
        <p:sp>
          <p:nvSpPr>
            <p:cNvPr id="1618" name="曲线"/>
            <p:cNvSpPr/>
            <p:nvPr/>
          </p:nvSpPr>
          <p:spPr>
            <a:xfrm>
              <a:off x="2961060" y="2884131"/>
              <a:ext cx="139220" cy="71318"/>
            </a:xfrm>
            <a:custGeom>
              <a:avLst/>
              <a:gdLst>
                <a:gd name="T1" fmla="*/ 0 w 21600"/>
                <a:gd name="T2" fmla="*/ 0 h 21600"/>
                <a:gd name="T3" fmla="*/ 21600 w 21600"/>
                <a:gd name="T4" fmla="*/ 21600 h 21600"/>
              </a:gdLst>
              <a:ahLst/>
              <a:cxnLst/>
              <a:rect l="T1" t="T2" r="T3" b="T4"/>
              <a:pathLst>
                <a:path w="21600" h="21600">
                  <a:moveTo>
                    <a:pt x="19131" y="18599"/>
                  </a:moveTo>
                  <a:cubicBezTo>
                    <a:pt x="18514" y="16200"/>
                    <a:pt x="14194" y="18599"/>
                    <a:pt x="13885" y="18599"/>
                  </a:cubicBezTo>
                  <a:cubicBezTo>
                    <a:pt x="14194" y="18599"/>
                    <a:pt x="16971" y="14399"/>
                    <a:pt x="15120" y="13200"/>
                  </a:cubicBezTo>
                  <a:cubicBezTo>
                    <a:pt x="13577" y="11999"/>
                    <a:pt x="11725" y="18000"/>
                    <a:pt x="11725" y="18000"/>
                  </a:cubicBezTo>
                  <a:cubicBezTo>
                    <a:pt x="11725" y="18000"/>
                    <a:pt x="12034" y="10800"/>
                    <a:pt x="10491" y="11400"/>
                  </a:cubicBezTo>
                  <a:cubicBezTo>
                    <a:pt x="8639" y="11999"/>
                    <a:pt x="9565" y="17400"/>
                    <a:pt x="9565" y="18000"/>
                  </a:cubicBezTo>
                  <a:cubicBezTo>
                    <a:pt x="9565" y="17400"/>
                    <a:pt x="6788" y="11400"/>
                    <a:pt x="5862" y="13200"/>
                  </a:cubicBezTo>
                  <a:cubicBezTo>
                    <a:pt x="4628" y="14999"/>
                    <a:pt x="7714" y="19200"/>
                    <a:pt x="7714" y="19200"/>
                  </a:cubicBezTo>
                  <a:cubicBezTo>
                    <a:pt x="7714" y="19200"/>
                    <a:pt x="2160" y="16799"/>
                    <a:pt x="2468" y="20999"/>
                  </a:cubicBezTo>
                  <a:cubicBezTo>
                    <a:pt x="2468" y="20999"/>
                    <a:pt x="2777" y="20999"/>
                    <a:pt x="2777" y="21600"/>
                  </a:cubicBezTo>
                  <a:cubicBezTo>
                    <a:pt x="1234" y="20999"/>
                    <a:pt x="0" y="19800"/>
                    <a:pt x="0" y="17400"/>
                  </a:cubicBezTo>
                  <a:cubicBezTo>
                    <a:pt x="308" y="11999"/>
                    <a:pt x="3702" y="15599"/>
                    <a:pt x="4011" y="15599"/>
                  </a:cubicBezTo>
                  <a:cubicBezTo>
                    <a:pt x="3702" y="15599"/>
                    <a:pt x="617" y="11400"/>
                    <a:pt x="1234" y="8399"/>
                  </a:cubicBezTo>
                  <a:cubicBezTo>
                    <a:pt x="1851" y="5399"/>
                    <a:pt x="5245" y="11400"/>
                    <a:pt x="5245" y="11400"/>
                  </a:cubicBezTo>
                  <a:cubicBezTo>
                    <a:pt x="5245" y="11400"/>
                    <a:pt x="2777" y="4199"/>
                    <a:pt x="4628" y="2400"/>
                  </a:cubicBezTo>
                  <a:cubicBezTo>
                    <a:pt x="6479" y="0"/>
                    <a:pt x="8639" y="9600"/>
                    <a:pt x="8639" y="9600"/>
                  </a:cubicBezTo>
                  <a:cubicBezTo>
                    <a:pt x="8639" y="9600"/>
                    <a:pt x="7405" y="600"/>
                    <a:pt x="9874" y="0"/>
                  </a:cubicBezTo>
                  <a:cubicBezTo>
                    <a:pt x="12342" y="0"/>
                    <a:pt x="11725" y="9600"/>
                    <a:pt x="11725" y="9600"/>
                  </a:cubicBezTo>
                  <a:cubicBezTo>
                    <a:pt x="11725" y="9600"/>
                    <a:pt x="12342" y="0"/>
                    <a:pt x="14811" y="600"/>
                  </a:cubicBezTo>
                  <a:cubicBezTo>
                    <a:pt x="17588" y="1199"/>
                    <a:pt x="14502" y="9600"/>
                    <a:pt x="14502" y="10199"/>
                  </a:cubicBezTo>
                  <a:cubicBezTo>
                    <a:pt x="14502" y="9600"/>
                    <a:pt x="17279" y="3599"/>
                    <a:pt x="18822" y="6000"/>
                  </a:cubicBezTo>
                  <a:cubicBezTo>
                    <a:pt x="20674" y="7800"/>
                    <a:pt x="16971" y="12599"/>
                    <a:pt x="16971" y="12599"/>
                  </a:cubicBezTo>
                  <a:cubicBezTo>
                    <a:pt x="16971" y="12599"/>
                    <a:pt x="20982" y="10800"/>
                    <a:pt x="21291" y="14999"/>
                  </a:cubicBezTo>
                  <a:cubicBezTo>
                    <a:pt x="21600" y="16799"/>
                    <a:pt x="20674" y="18000"/>
                    <a:pt x="19131" y="18599"/>
                  </a:cubicBezTo>
                </a:path>
              </a:pathLst>
            </a:custGeom>
            <a:solidFill>
              <a:srgbClr val="D81E50"/>
            </a:solidFill>
            <a:ln w="9525" cap="flat" cmpd="sng">
              <a:noFill/>
              <a:prstDash val="solid"/>
              <a:round/>
            </a:ln>
          </p:spPr>
          <p:txBody>
            <a:bodyPr rtlCol="0" anchor="ctr"/>
            <a:lstStyle/>
            <a:p>
              <a:pPr algn="ctr"/>
            </a:p>
          </p:txBody>
        </p:sp>
        <p:sp>
          <p:nvSpPr>
            <p:cNvPr id="1619" name="曲线"/>
            <p:cNvSpPr/>
            <p:nvPr/>
          </p:nvSpPr>
          <p:spPr>
            <a:xfrm>
              <a:off x="2922860" y="2879886"/>
              <a:ext cx="187607" cy="91694"/>
            </a:xfrm>
            <a:custGeom>
              <a:avLst/>
              <a:gdLst>
                <a:gd name="T1" fmla="*/ 0 w 21600"/>
                <a:gd name="T2" fmla="*/ 0 h 21600"/>
                <a:gd name="T3" fmla="*/ 21600 w 21600"/>
                <a:gd name="T4" fmla="*/ 21600 h 21600"/>
              </a:gdLst>
              <a:ahLst/>
              <a:cxnLst/>
              <a:rect l="T1" t="T2" r="T3" b="T4"/>
              <a:pathLst>
                <a:path w="21600" h="21600">
                  <a:moveTo>
                    <a:pt x="19072" y="21130"/>
                  </a:moveTo>
                  <a:cubicBezTo>
                    <a:pt x="18612" y="18313"/>
                    <a:pt x="14246" y="20191"/>
                    <a:pt x="13787" y="20191"/>
                  </a:cubicBezTo>
                  <a:cubicBezTo>
                    <a:pt x="14017" y="19721"/>
                    <a:pt x="17004" y="15965"/>
                    <a:pt x="15395" y="15026"/>
                  </a:cubicBezTo>
                  <a:cubicBezTo>
                    <a:pt x="13557" y="13617"/>
                    <a:pt x="11719" y="18782"/>
                    <a:pt x="11719" y="18782"/>
                  </a:cubicBezTo>
                  <a:cubicBezTo>
                    <a:pt x="11719" y="18782"/>
                    <a:pt x="12408" y="11739"/>
                    <a:pt x="10570" y="12208"/>
                  </a:cubicBezTo>
                  <a:cubicBezTo>
                    <a:pt x="8961" y="12678"/>
                    <a:pt x="9651" y="18313"/>
                    <a:pt x="9651" y="18782"/>
                  </a:cubicBezTo>
                  <a:cubicBezTo>
                    <a:pt x="9651" y="18313"/>
                    <a:pt x="7123" y="11739"/>
                    <a:pt x="5974" y="13617"/>
                  </a:cubicBezTo>
                  <a:cubicBezTo>
                    <a:pt x="4825" y="15026"/>
                    <a:pt x="7582" y="20191"/>
                    <a:pt x="7582" y="20191"/>
                  </a:cubicBezTo>
                  <a:cubicBezTo>
                    <a:pt x="7582" y="20191"/>
                    <a:pt x="2297" y="16904"/>
                    <a:pt x="2527" y="20660"/>
                  </a:cubicBezTo>
                  <a:cubicBezTo>
                    <a:pt x="2527" y="21130"/>
                    <a:pt x="2527" y="21600"/>
                    <a:pt x="2527" y="21600"/>
                  </a:cubicBezTo>
                  <a:cubicBezTo>
                    <a:pt x="1148" y="21130"/>
                    <a:pt x="0" y="19721"/>
                    <a:pt x="229" y="16904"/>
                  </a:cubicBezTo>
                  <a:cubicBezTo>
                    <a:pt x="459" y="11739"/>
                    <a:pt x="3906" y="15495"/>
                    <a:pt x="4136" y="15965"/>
                  </a:cubicBezTo>
                  <a:cubicBezTo>
                    <a:pt x="3906" y="15495"/>
                    <a:pt x="689" y="11269"/>
                    <a:pt x="1608" y="7982"/>
                  </a:cubicBezTo>
                  <a:cubicBezTo>
                    <a:pt x="2527" y="4695"/>
                    <a:pt x="5514" y="11269"/>
                    <a:pt x="5514" y="11739"/>
                  </a:cubicBezTo>
                  <a:cubicBezTo>
                    <a:pt x="5514" y="11269"/>
                    <a:pt x="3217" y="3756"/>
                    <a:pt x="5285" y="1878"/>
                  </a:cubicBezTo>
                  <a:cubicBezTo>
                    <a:pt x="7123" y="0"/>
                    <a:pt x="8731" y="10330"/>
                    <a:pt x="8731" y="10330"/>
                  </a:cubicBezTo>
                  <a:cubicBezTo>
                    <a:pt x="8731" y="10330"/>
                    <a:pt x="8042" y="469"/>
                    <a:pt x="10340" y="469"/>
                  </a:cubicBezTo>
                  <a:cubicBezTo>
                    <a:pt x="12868" y="469"/>
                    <a:pt x="11719" y="10330"/>
                    <a:pt x="11719" y="10330"/>
                  </a:cubicBezTo>
                  <a:cubicBezTo>
                    <a:pt x="11719" y="10330"/>
                    <a:pt x="12868" y="939"/>
                    <a:pt x="15395" y="1878"/>
                  </a:cubicBezTo>
                  <a:cubicBezTo>
                    <a:pt x="17923" y="2817"/>
                    <a:pt x="14936" y="10800"/>
                    <a:pt x="14706" y="11269"/>
                  </a:cubicBezTo>
                  <a:cubicBezTo>
                    <a:pt x="14936" y="11269"/>
                    <a:pt x="17693" y="5165"/>
                    <a:pt x="19302" y="7513"/>
                  </a:cubicBezTo>
                  <a:cubicBezTo>
                    <a:pt x="20910" y="9860"/>
                    <a:pt x="17234" y="14556"/>
                    <a:pt x="17234" y="14556"/>
                  </a:cubicBezTo>
                  <a:cubicBezTo>
                    <a:pt x="17234" y="14556"/>
                    <a:pt x="20910" y="13147"/>
                    <a:pt x="21370" y="17843"/>
                  </a:cubicBezTo>
                  <a:cubicBezTo>
                    <a:pt x="21600" y="19721"/>
                    <a:pt x="20451" y="20660"/>
                    <a:pt x="19072" y="21130"/>
                  </a:cubicBezTo>
                </a:path>
              </a:pathLst>
            </a:custGeom>
            <a:solidFill>
              <a:srgbClr val="FE3362"/>
            </a:solidFill>
            <a:ln w="9525" cap="flat" cmpd="sng">
              <a:noFill/>
              <a:prstDash val="solid"/>
              <a:round/>
            </a:ln>
          </p:spPr>
          <p:txBody>
            <a:bodyPr rtlCol="0" anchor="ctr"/>
            <a:lstStyle/>
            <a:p>
              <a:pPr algn="ctr"/>
            </a:p>
          </p:txBody>
        </p:sp>
        <p:sp>
          <p:nvSpPr>
            <p:cNvPr id="1620" name="曲线"/>
            <p:cNvSpPr/>
            <p:nvPr/>
          </p:nvSpPr>
          <p:spPr>
            <a:xfrm>
              <a:off x="3042555" y="2961392"/>
              <a:ext cx="45840" cy="8490"/>
            </a:xfrm>
            <a:custGeom>
              <a:avLst/>
              <a:gdLst>
                <a:gd name="T1" fmla="*/ 0 w 21600"/>
                <a:gd name="T2" fmla="*/ 0 h 21600"/>
                <a:gd name="T3" fmla="*/ 21600 w 21600"/>
                <a:gd name="T4" fmla="*/ 21600 h 21600"/>
              </a:gdLst>
              <a:ahLst/>
              <a:cxnLst/>
              <a:rect l="T1" t="T2" r="T3" b="T4"/>
              <a:pathLst>
                <a:path w="21600" h="21600">
                  <a:moveTo>
                    <a:pt x="21600" y="21600"/>
                  </a:moveTo>
                  <a:cubicBezTo>
                    <a:pt x="21600" y="21600"/>
                    <a:pt x="21600" y="21600"/>
                    <a:pt x="21600" y="21600"/>
                  </a:cubicBezTo>
                  <a:cubicBezTo>
                    <a:pt x="21600" y="21600"/>
                    <a:pt x="21600" y="21600"/>
                    <a:pt x="21600" y="21600"/>
                  </a:cubicBezTo>
                  <a:close/>
                  <a:moveTo>
                    <a:pt x="0" y="10799"/>
                  </a:moveTo>
                  <a:cubicBezTo>
                    <a:pt x="0" y="10799"/>
                    <a:pt x="0" y="10799"/>
                    <a:pt x="0" y="10799"/>
                  </a:cubicBezTo>
                  <a:cubicBezTo>
                    <a:pt x="0" y="10799"/>
                    <a:pt x="0" y="10799"/>
                    <a:pt x="0" y="10799"/>
                  </a:cubicBezTo>
                  <a:close/>
                  <a:moveTo>
                    <a:pt x="13147" y="0"/>
                  </a:moveTo>
                  <a:cubicBezTo>
                    <a:pt x="7512" y="0"/>
                    <a:pt x="1878" y="10799"/>
                    <a:pt x="939" y="10799"/>
                  </a:cubicBezTo>
                  <a:cubicBezTo>
                    <a:pt x="1878" y="10799"/>
                    <a:pt x="7512" y="0"/>
                    <a:pt x="13147" y="0"/>
                  </a:cubicBezTo>
                  <a:close/>
                  <a:moveTo>
                    <a:pt x="13147" y="0"/>
                  </a:moveTo>
                  <a:cubicBezTo>
                    <a:pt x="13147" y="0"/>
                    <a:pt x="13147" y="0"/>
                    <a:pt x="13147" y="0"/>
                  </a:cubicBezTo>
                  <a:cubicBezTo>
                    <a:pt x="13147" y="0"/>
                    <a:pt x="13147" y="0"/>
                    <a:pt x="13147" y="0"/>
                  </a:cubicBezTo>
                  <a:cubicBezTo>
                    <a:pt x="13147" y="0"/>
                    <a:pt x="13147" y="0"/>
                    <a:pt x="13147" y="0"/>
                  </a:cubicBezTo>
                </a:path>
              </a:pathLst>
            </a:custGeom>
            <a:solidFill>
              <a:srgbClr val="E9E9E9"/>
            </a:solidFill>
            <a:ln w="9525" cap="flat" cmpd="sng">
              <a:noFill/>
              <a:prstDash val="solid"/>
              <a:round/>
            </a:ln>
          </p:spPr>
          <p:txBody>
            <a:bodyPr rtlCol="0" anchor="ctr"/>
            <a:lstStyle/>
            <a:p>
              <a:pPr algn="ctr"/>
            </a:p>
          </p:txBody>
        </p:sp>
        <p:sp>
          <p:nvSpPr>
            <p:cNvPr id="1621" name="曲线"/>
            <p:cNvSpPr/>
            <p:nvPr/>
          </p:nvSpPr>
          <p:spPr>
            <a:xfrm>
              <a:off x="3042555" y="2961392"/>
              <a:ext cx="49236" cy="8490"/>
            </a:xfrm>
            <a:custGeom>
              <a:avLst/>
              <a:gdLst>
                <a:gd name="T1" fmla="*/ 0 w 21600"/>
                <a:gd name="T2" fmla="*/ 0 h 21600"/>
                <a:gd name="T3" fmla="*/ 21600 w 21600"/>
                <a:gd name="T4" fmla="*/ 21600 h 21600"/>
              </a:gdLst>
              <a:ahLst/>
              <a:cxnLst/>
              <a:rect l="T1" t="T2" r="T3" b="T4"/>
              <a:pathLst>
                <a:path w="21600" h="21600">
                  <a:moveTo>
                    <a:pt x="12960" y="0"/>
                  </a:moveTo>
                  <a:cubicBezTo>
                    <a:pt x="7776" y="0"/>
                    <a:pt x="1727" y="5400"/>
                    <a:pt x="863" y="10799"/>
                  </a:cubicBezTo>
                  <a:cubicBezTo>
                    <a:pt x="863" y="10799"/>
                    <a:pt x="0" y="10799"/>
                    <a:pt x="0" y="10799"/>
                  </a:cubicBezTo>
                  <a:cubicBezTo>
                    <a:pt x="0" y="10799"/>
                    <a:pt x="0" y="10799"/>
                    <a:pt x="0" y="10799"/>
                  </a:cubicBezTo>
                  <a:cubicBezTo>
                    <a:pt x="0" y="10799"/>
                    <a:pt x="0" y="10799"/>
                    <a:pt x="0" y="10799"/>
                  </a:cubicBezTo>
                  <a:cubicBezTo>
                    <a:pt x="0" y="10799"/>
                    <a:pt x="863" y="10799"/>
                    <a:pt x="863" y="10799"/>
                  </a:cubicBezTo>
                  <a:cubicBezTo>
                    <a:pt x="1727" y="10799"/>
                    <a:pt x="6912" y="0"/>
                    <a:pt x="12095" y="0"/>
                  </a:cubicBezTo>
                  <a:cubicBezTo>
                    <a:pt x="12095" y="0"/>
                    <a:pt x="12095" y="0"/>
                    <a:pt x="12095" y="0"/>
                  </a:cubicBezTo>
                  <a:cubicBezTo>
                    <a:pt x="12095" y="0"/>
                    <a:pt x="12095" y="0"/>
                    <a:pt x="12095" y="0"/>
                  </a:cubicBezTo>
                  <a:cubicBezTo>
                    <a:pt x="12095" y="0"/>
                    <a:pt x="12095" y="0"/>
                    <a:pt x="12095" y="0"/>
                  </a:cubicBezTo>
                  <a:cubicBezTo>
                    <a:pt x="12095" y="0"/>
                    <a:pt x="12095" y="0"/>
                    <a:pt x="12095" y="0"/>
                  </a:cubicBezTo>
                  <a:cubicBezTo>
                    <a:pt x="15552" y="0"/>
                    <a:pt x="19007" y="5400"/>
                    <a:pt x="19872" y="21600"/>
                  </a:cubicBezTo>
                  <a:cubicBezTo>
                    <a:pt x="19872" y="21600"/>
                    <a:pt x="19872" y="21600"/>
                    <a:pt x="19872" y="21600"/>
                  </a:cubicBezTo>
                  <a:cubicBezTo>
                    <a:pt x="19872" y="21600"/>
                    <a:pt x="19872" y="21600"/>
                    <a:pt x="19872" y="21600"/>
                  </a:cubicBezTo>
                  <a:cubicBezTo>
                    <a:pt x="20736" y="21600"/>
                    <a:pt x="20736" y="21600"/>
                    <a:pt x="21600" y="21600"/>
                  </a:cubicBezTo>
                  <a:cubicBezTo>
                    <a:pt x="20736" y="5400"/>
                    <a:pt x="16416" y="0"/>
                    <a:pt x="12960" y="0"/>
                  </a:cubicBezTo>
                </a:path>
              </a:pathLst>
            </a:custGeom>
            <a:solidFill>
              <a:srgbClr val="E83C64"/>
            </a:solidFill>
            <a:ln w="9525" cap="flat" cmpd="sng">
              <a:noFill/>
              <a:prstDash val="solid"/>
              <a:round/>
            </a:ln>
          </p:spPr>
          <p:txBody>
            <a:bodyPr rtlCol="0" anchor="ctr"/>
            <a:lstStyle/>
            <a:p>
              <a:pPr algn="ctr"/>
            </a:p>
          </p:txBody>
        </p:sp>
        <p:sp>
          <p:nvSpPr>
            <p:cNvPr id="1622" name="曲线"/>
            <p:cNvSpPr/>
            <p:nvPr/>
          </p:nvSpPr>
          <p:spPr>
            <a:xfrm>
              <a:off x="2944931" y="2941865"/>
              <a:ext cx="105264" cy="29716"/>
            </a:xfrm>
            <a:custGeom>
              <a:avLst/>
              <a:gdLst>
                <a:gd name="T1" fmla="*/ 0 w 21600"/>
                <a:gd name="T2" fmla="*/ 0 h 21600"/>
                <a:gd name="T3" fmla="*/ 21600 w 21600"/>
                <a:gd name="T4" fmla="*/ 21600 h 21600"/>
              </a:gdLst>
              <a:ahLst/>
              <a:cxnLst/>
              <a:rect l="T1" t="T2" r="T3" b="T4"/>
              <a:pathLst>
                <a:path w="21600" h="21600">
                  <a:moveTo>
                    <a:pt x="0" y="21600"/>
                  </a:moveTo>
                  <a:cubicBezTo>
                    <a:pt x="0" y="21600"/>
                    <a:pt x="0" y="21600"/>
                    <a:pt x="0" y="21600"/>
                  </a:cubicBezTo>
                  <a:cubicBezTo>
                    <a:pt x="0" y="21600"/>
                    <a:pt x="0" y="21600"/>
                    <a:pt x="0" y="21600"/>
                  </a:cubicBezTo>
                  <a:close/>
                  <a:moveTo>
                    <a:pt x="2852" y="12959"/>
                  </a:moveTo>
                  <a:cubicBezTo>
                    <a:pt x="1222" y="12959"/>
                    <a:pt x="0" y="14400"/>
                    <a:pt x="0" y="18719"/>
                  </a:cubicBezTo>
                  <a:cubicBezTo>
                    <a:pt x="0" y="18719"/>
                    <a:pt x="0" y="18719"/>
                    <a:pt x="0" y="18719"/>
                  </a:cubicBezTo>
                  <a:cubicBezTo>
                    <a:pt x="0" y="14400"/>
                    <a:pt x="1222" y="12959"/>
                    <a:pt x="2852" y="12959"/>
                  </a:cubicBezTo>
                  <a:close/>
                  <a:moveTo>
                    <a:pt x="2852" y="12959"/>
                  </a:moveTo>
                  <a:cubicBezTo>
                    <a:pt x="2852" y="12959"/>
                    <a:pt x="2852" y="12959"/>
                    <a:pt x="2852" y="12959"/>
                  </a:cubicBezTo>
                  <a:cubicBezTo>
                    <a:pt x="2852" y="12959"/>
                    <a:pt x="2852" y="12959"/>
                    <a:pt x="2852" y="12959"/>
                  </a:cubicBezTo>
                  <a:cubicBezTo>
                    <a:pt x="2852" y="12959"/>
                    <a:pt x="2852" y="12959"/>
                    <a:pt x="2852" y="12959"/>
                  </a:cubicBezTo>
                  <a:close/>
                  <a:moveTo>
                    <a:pt x="12633" y="12959"/>
                  </a:moveTo>
                  <a:cubicBezTo>
                    <a:pt x="12633" y="12959"/>
                    <a:pt x="12633" y="12959"/>
                    <a:pt x="12633" y="12959"/>
                  </a:cubicBezTo>
                  <a:cubicBezTo>
                    <a:pt x="12633" y="12959"/>
                    <a:pt x="12633" y="12959"/>
                    <a:pt x="12633" y="12959"/>
                  </a:cubicBezTo>
                  <a:close/>
                  <a:moveTo>
                    <a:pt x="10188" y="2880"/>
                  </a:moveTo>
                  <a:cubicBezTo>
                    <a:pt x="11411" y="7200"/>
                    <a:pt x="12226" y="11519"/>
                    <a:pt x="12633" y="12959"/>
                  </a:cubicBezTo>
                  <a:cubicBezTo>
                    <a:pt x="12226" y="11519"/>
                    <a:pt x="11411" y="7200"/>
                    <a:pt x="10188" y="2880"/>
                  </a:cubicBezTo>
                  <a:cubicBezTo>
                    <a:pt x="10188" y="2880"/>
                    <a:pt x="10188" y="2880"/>
                    <a:pt x="10188" y="2880"/>
                  </a:cubicBezTo>
                  <a:close/>
                  <a:moveTo>
                    <a:pt x="21600" y="0"/>
                  </a:moveTo>
                  <a:cubicBezTo>
                    <a:pt x="19154" y="0"/>
                    <a:pt x="16301" y="12959"/>
                    <a:pt x="16301" y="12959"/>
                  </a:cubicBezTo>
                  <a:cubicBezTo>
                    <a:pt x="16301" y="12959"/>
                    <a:pt x="19154" y="0"/>
                    <a:pt x="21600" y="0"/>
                  </a:cubicBezTo>
                  <a:close/>
                  <a:moveTo>
                    <a:pt x="21600" y="0"/>
                  </a:moveTo>
                  <a:cubicBezTo>
                    <a:pt x="21600" y="0"/>
                    <a:pt x="21600" y="0"/>
                    <a:pt x="21600" y="0"/>
                  </a:cubicBezTo>
                  <a:cubicBezTo>
                    <a:pt x="21600" y="0"/>
                    <a:pt x="21600" y="0"/>
                    <a:pt x="21600" y="0"/>
                  </a:cubicBezTo>
                  <a:cubicBezTo>
                    <a:pt x="21600" y="0"/>
                    <a:pt x="21600" y="0"/>
                    <a:pt x="21600" y="0"/>
                  </a:cubicBezTo>
                </a:path>
              </a:pathLst>
            </a:custGeom>
            <a:solidFill>
              <a:srgbClr val="E9E9E9"/>
            </a:solidFill>
            <a:ln w="9525" cap="flat" cmpd="sng">
              <a:noFill/>
              <a:prstDash val="solid"/>
              <a:round/>
            </a:ln>
          </p:spPr>
          <p:txBody>
            <a:bodyPr rtlCol="0" anchor="ctr"/>
            <a:lstStyle/>
            <a:p>
              <a:pPr algn="ctr"/>
            </a:p>
          </p:txBody>
        </p:sp>
        <p:sp>
          <p:nvSpPr>
            <p:cNvPr id="1623" name="曲线"/>
            <p:cNvSpPr/>
            <p:nvPr/>
          </p:nvSpPr>
          <p:spPr>
            <a:xfrm>
              <a:off x="2974643" y="2931676"/>
              <a:ext cx="81494" cy="14433"/>
            </a:xfrm>
            <a:custGeom>
              <a:avLst/>
              <a:gdLst>
                <a:gd name="T1" fmla="*/ 0 w 21600"/>
                <a:gd name="T2" fmla="*/ 0 h 21600"/>
                <a:gd name="T3" fmla="*/ 21600 w 21600"/>
                <a:gd name="T4" fmla="*/ 21600 h 21600"/>
              </a:gdLst>
              <a:ahLst/>
              <a:cxnLst/>
              <a:rect l="T1" t="T2" r="T3" b="T4"/>
              <a:pathLst>
                <a:path w="21600" h="21600">
                  <a:moveTo>
                    <a:pt x="21600" y="18514"/>
                  </a:moveTo>
                  <a:cubicBezTo>
                    <a:pt x="21600" y="18514"/>
                    <a:pt x="21600" y="18514"/>
                    <a:pt x="21600" y="18514"/>
                  </a:cubicBezTo>
                  <a:cubicBezTo>
                    <a:pt x="21600" y="18514"/>
                    <a:pt x="21600" y="18514"/>
                    <a:pt x="21600" y="18514"/>
                  </a:cubicBezTo>
                  <a:close/>
                  <a:moveTo>
                    <a:pt x="1053" y="6171"/>
                  </a:moveTo>
                  <a:cubicBezTo>
                    <a:pt x="526" y="6171"/>
                    <a:pt x="0" y="6171"/>
                    <a:pt x="0" y="9257"/>
                  </a:cubicBezTo>
                  <a:cubicBezTo>
                    <a:pt x="0" y="6171"/>
                    <a:pt x="526" y="6171"/>
                    <a:pt x="1053" y="6171"/>
                  </a:cubicBezTo>
                  <a:close/>
                  <a:moveTo>
                    <a:pt x="1053" y="6171"/>
                  </a:moveTo>
                  <a:cubicBezTo>
                    <a:pt x="1053" y="6171"/>
                    <a:pt x="1053" y="6171"/>
                    <a:pt x="1053" y="6171"/>
                  </a:cubicBezTo>
                  <a:cubicBezTo>
                    <a:pt x="2107" y="6171"/>
                    <a:pt x="3687" y="12342"/>
                    <a:pt x="5268" y="21600"/>
                  </a:cubicBezTo>
                  <a:cubicBezTo>
                    <a:pt x="5268" y="21600"/>
                    <a:pt x="5268" y="21600"/>
                    <a:pt x="5268" y="21600"/>
                  </a:cubicBezTo>
                  <a:cubicBezTo>
                    <a:pt x="3687" y="12342"/>
                    <a:pt x="2107" y="6171"/>
                    <a:pt x="1053" y="6171"/>
                  </a:cubicBezTo>
                  <a:close/>
                  <a:moveTo>
                    <a:pt x="11063" y="0"/>
                  </a:moveTo>
                  <a:cubicBezTo>
                    <a:pt x="11063" y="0"/>
                    <a:pt x="10536" y="0"/>
                    <a:pt x="10536" y="0"/>
                  </a:cubicBezTo>
                  <a:cubicBezTo>
                    <a:pt x="10536" y="0"/>
                    <a:pt x="11063" y="0"/>
                    <a:pt x="11063" y="0"/>
                  </a:cubicBezTo>
                  <a:close/>
                  <a:moveTo>
                    <a:pt x="11063" y="0"/>
                  </a:moveTo>
                  <a:cubicBezTo>
                    <a:pt x="11063" y="0"/>
                    <a:pt x="11063" y="0"/>
                    <a:pt x="11063" y="0"/>
                  </a:cubicBezTo>
                  <a:cubicBezTo>
                    <a:pt x="11063" y="0"/>
                    <a:pt x="11063" y="0"/>
                    <a:pt x="11063" y="0"/>
                  </a:cubicBezTo>
                  <a:cubicBezTo>
                    <a:pt x="11063" y="0"/>
                    <a:pt x="11063" y="0"/>
                    <a:pt x="11063" y="0"/>
                  </a:cubicBezTo>
                </a:path>
              </a:pathLst>
            </a:custGeom>
            <a:solidFill>
              <a:srgbClr val="C82A54"/>
            </a:solidFill>
            <a:ln w="9525" cap="flat" cmpd="sng">
              <a:noFill/>
              <a:prstDash val="solid"/>
              <a:round/>
            </a:ln>
          </p:spPr>
          <p:txBody>
            <a:bodyPr rtlCol="0" anchor="ctr"/>
            <a:lstStyle/>
            <a:p>
              <a:pPr algn="ctr"/>
            </a:p>
          </p:txBody>
        </p:sp>
        <p:sp>
          <p:nvSpPr>
            <p:cNvPr id="1624" name="曲线"/>
            <p:cNvSpPr/>
            <p:nvPr/>
          </p:nvSpPr>
          <p:spPr>
            <a:xfrm>
              <a:off x="2940687" y="2929978"/>
              <a:ext cx="129882" cy="41602"/>
            </a:xfrm>
            <a:custGeom>
              <a:avLst/>
              <a:gdLst>
                <a:gd name="T1" fmla="*/ 0 w 21600"/>
                <a:gd name="T2" fmla="*/ 0 h 21600"/>
                <a:gd name="T3" fmla="*/ 21600 w 21600"/>
                <a:gd name="T4" fmla="*/ 21600 h 21600"/>
              </a:gdLst>
              <a:ahLst/>
              <a:cxnLst/>
              <a:rect l="T1" t="T2" r="T3" b="T4"/>
              <a:pathLst>
                <a:path w="21600" h="21600">
                  <a:moveTo>
                    <a:pt x="12627" y="0"/>
                  </a:moveTo>
                  <a:cubicBezTo>
                    <a:pt x="12627" y="0"/>
                    <a:pt x="12295" y="0"/>
                    <a:pt x="12295" y="0"/>
                  </a:cubicBezTo>
                  <a:cubicBezTo>
                    <a:pt x="9636" y="1028"/>
                    <a:pt x="10966" y="14400"/>
                    <a:pt x="10966" y="15428"/>
                  </a:cubicBezTo>
                  <a:cubicBezTo>
                    <a:pt x="10633" y="14400"/>
                    <a:pt x="7643" y="2057"/>
                    <a:pt x="5981" y="2057"/>
                  </a:cubicBezTo>
                  <a:cubicBezTo>
                    <a:pt x="5649" y="2057"/>
                    <a:pt x="5316" y="2057"/>
                    <a:pt x="5316" y="3085"/>
                  </a:cubicBezTo>
                  <a:cubicBezTo>
                    <a:pt x="3655" y="6171"/>
                    <a:pt x="7643" y="17485"/>
                    <a:pt x="7643" y="17485"/>
                  </a:cubicBezTo>
                  <a:cubicBezTo>
                    <a:pt x="7643" y="17485"/>
                    <a:pt x="4652" y="14400"/>
                    <a:pt x="2326" y="14400"/>
                  </a:cubicBezTo>
                  <a:cubicBezTo>
                    <a:pt x="996" y="14400"/>
                    <a:pt x="0" y="16457"/>
                    <a:pt x="0" y="19542"/>
                  </a:cubicBezTo>
                  <a:cubicBezTo>
                    <a:pt x="0" y="20571"/>
                    <a:pt x="0" y="20571"/>
                    <a:pt x="332" y="21600"/>
                  </a:cubicBezTo>
                  <a:cubicBezTo>
                    <a:pt x="332" y="21600"/>
                    <a:pt x="664" y="21600"/>
                    <a:pt x="664" y="21600"/>
                  </a:cubicBezTo>
                  <a:cubicBezTo>
                    <a:pt x="664" y="21600"/>
                    <a:pt x="664" y="21600"/>
                    <a:pt x="664" y="21600"/>
                  </a:cubicBezTo>
                  <a:cubicBezTo>
                    <a:pt x="664" y="21600"/>
                    <a:pt x="664" y="21600"/>
                    <a:pt x="664" y="21600"/>
                  </a:cubicBezTo>
                  <a:cubicBezTo>
                    <a:pt x="664" y="21600"/>
                    <a:pt x="664" y="20571"/>
                    <a:pt x="664" y="19542"/>
                  </a:cubicBezTo>
                  <a:cubicBezTo>
                    <a:pt x="664" y="19542"/>
                    <a:pt x="664" y="19542"/>
                    <a:pt x="664" y="19542"/>
                  </a:cubicBezTo>
                  <a:cubicBezTo>
                    <a:pt x="664" y="19542"/>
                    <a:pt x="664" y="19542"/>
                    <a:pt x="664" y="19542"/>
                  </a:cubicBezTo>
                  <a:cubicBezTo>
                    <a:pt x="664" y="16457"/>
                    <a:pt x="1661" y="15428"/>
                    <a:pt x="2990" y="15428"/>
                  </a:cubicBezTo>
                  <a:cubicBezTo>
                    <a:pt x="2990" y="15428"/>
                    <a:pt x="2990" y="15428"/>
                    <a:pt x="2990" y="15428"/>
                  </a:cubicBezTo>
                  <a:cubicBezTo>
                    <a:pt x="2990" y="15428"/>
                    <a:pt x="2990" y="15428"/>
                    <a:pt x="2990" y="15428"/>
                  </a:cubicBezTo>
                  <a:cubicBezTo>
                    <a:pt x="2990" y="15428"/>
                    <a:pt x="2990" y="15428"/>
                    <a:pt x="2990" y="15428"/>
                  </a:cubicBezTo>
                  <a:cubicBezTo>
                    <a:pt x="2990" y="15428"/>
                    <a:pt x="2990" y="15428"/>
                    <a:pt x="2990" y="15428"/>
                  </a:cubicBezTo>
                  <a:cubicBezTo>
                    <a:pt x="4984" y="15428"/>
                    <a:pt x="7975" y="18514"/>
                    <a:pt x="7975" y="18514"/>
                  </a:cubicBezTo>
                  <a:cubicBezTo>
                    <a:pt x="7975" y="18514"/>
                    <a:pt x="5316" y="11314"/>
                    <a:pt x="5316" y="6171"/>
                  </a:cubicBezTo>
                  <a:cubicBezTo>
                    <a:pt x="5316" y="6171"/>
                    <a:pt x="5316" y="6171"/>
                    <a:pt x="5316" y="6171"/>
                  </a:cubicBezTo>
                  <a:cubicBezTo>
                    <a:pt x="5316" y="5142"/>
                    <a:pt x="5316" y="4114"/>
                    <a:pt x="5649" y="4114"/>
                  </a:cubicBezTo>
                  <a:cubicBezTo>
                    <a:pt x="5649" y="4114"/>
                    <a:pt x="5649" y="4114"/>
                    <a:pt x="5649" y="4114"/>
                  </a:cubicBezTo>
                  <a:cubicBezTo>
                    <a:pt x="5649" y="3085"/>
                    <a:pt x="5981" y="3085"/>
                    <a:pt x="6313" y="3085"/>
                  </a:cubicBezTo>
                  <a:cubicBezTo>
                    <a:pt x="6313" y="3085"/>
                    <a:pt x="6313" y="3085"/>
                    <a:pt x="6313" y="3085"/>
                  </a:cubicBezTo>
                  <a:cubicBezTo>
                    <a:pt x="6313" y="3085"/>
                    <a:pt x="6313" y="3085"/>
                    <a:pt x="6313" y="3085"/>
                  </a:cubicBezTo>
                  <a:cubicBezTo>
                    <a:pt x="6313" y="3085"/>
                    <a:pt x="6313" y="3085"/>
                    <a:pt x="6313" y="3085"/>
                  </a:cubicBezTo>
                  <a:cubicBezTo>
                    <a:pt x="6978" y="3085"/>
                    <a:pt x="7975" y="5142"/>
                    <a:pt x="8972" y="8228"/>
                  </a:cubicBezTo>
                  <a:cubicBezTo>
                    <a:pt x="9969" y="11314"/>
                    <a:pt x="10633" y="14400"/>
                    <a:pt x="10966" y="15428"/>
                  </a:cubicBezTo>
                  <a:cubicBezTo>
                    <a:pt x="10966" y="15428"/>
                    <a:pt x="10966" y="15428"/>
                    <a:pt x="10966" y="15428"/>
                  </a:cubicBezTo>
                  <a:cubicBezTo>
                    <a:pt x="10966" y="15428"/>
                    <a:pt x="10966" y="15428"/>
                    <a:pt x="10966" y="15428"/>
                  </a:cubicBezTo>
                  <a:cubicBezTo>
                    <a:pt x="10966" y="15428"/>
                    <a:pt x="10966" y="15428"/>
                    <a:pt x="10966" y="15428"/>
                  </a:cubicBezTo>
                  <a:cubicBezTo>
                    <a:pt x="10966" y="15428"/>
                    <a:pt x="10633" y="12342"/>
                    <a:pt x="10633" y="9257"/>
                  </a:cubicBezTo>
                  <a:cubicBezTo>
                    <a:pt x="10633" y="9257"/>
                    <a:pt x="10633" y="9257"/>
                    <a:pt x="10633" y="9257"/>
                  </a:cubicBezTo>
                  <a:cubicBezTo>
                    <a:pt x="10633" y="5142"/>
                    <a:pt x="10966" y="2057"/>
                    <a:pt x="12295" y="1028"/>
                  </a:cubicBezTo>
                  <a:cubicBezTo>
                    <a:pt x="12295" y="1028"/>
                    <a:pt x="12295" y="1028"/>
                    <a:pt x="12295" y="1028"/>
                  </a:cubicBezTo>
                  <a:cubicBezTo>
                    <a:pt x="12295" y="1028"/>
                    <a:pt x="12627" y="1028"/>
                    <a:pt x="12627" y="1028"/>
                  </a:cubicBezTo>
                  <a:cubicBezTo>
                    <a:pt x="12627" y="1028"/>
                    <a:pt x="12627" y="1028"/>
                    <a:pt x="12627" y="1028"/>
                  </a:cubicBezTo>
                  <a:cubicBezTo>
                    <a:pt x="12627" y="1028"/>
                    <a:pt x="12627" y="1028"/>
                    <a:pt x="12627" y="1028"/>
                  </a:cubicBezTo>
                  <a:cubicBezTo>
                    <a:pt x="12627" y="1028"/>
                    <a:pt x="12627" y="1028"/>
                    <a:pt x="12627" y="1028"/>
                  </a:cubicBezTo>
                  <a:cubicBezTo>
                    <a:pt x="12627" y="1028"/>
                    <a:pt x="12627" y="1028"/>
                    <a:pt x="12627" y="1028"/>
                  </a:cubicBezTo>
                  <a:cubicBezTo>
                    <a:pt x="13624" y="1028"/>
                    <a:pt x="13956" y="5142"/>
                    <a:pt x="13956" y="9257"/>
                  </a:cubicBezTo>
                  <a:cubicBezTo>
                    <a:pt x="13956" y="12342"/>
                    <a:pt x="13956" y="15428"/>
                    <a:pt x="13956" y="15428"/>
                  </a:cubicBezTo>
                  <a:cubicBezTo>
                    <a:pt x="13956" y="15428"/>
                    <a:pt x="13956" y="15428"/>
                    <a:pt x="13956" y="15428"/>
                  </a:cubicBezTo>
                  <a:cubicBezTo>
                    <a:pt x="13956" y="15428"/>
                    <a:pt x="13956" y="15428"/>
                    <a:pt x="13956" y="15428"/>
                  </a:cubicBezTo>
                  <a:cubicBezTo>
                    <a:pt x="13956" y="15428"/>
                    <a:pt x="16283" y="6171"/>
                    <a:pt x="18276" y="6171"/>
                  </a:cubicBezTo>
                  <a:cubicBezTo>
                    <a:pt x="18276" y="6171"/>
                    <a:pt x="18276" y="6171"/>
                    <a:pt x="18276" y="6171"/>
                  </a:cubicBezTo>
                  <a:cubicBezTo>
                    <a:pt x="18276" y="6171"/>
                    <a:pt x="18276" y="6171"/>
                    <a:pt x="18276" y="6171"/>
                  </a:cubicBezTo>
                  <a:cubicBezTo>
                    <a:pt x="18276" y="6171"/>
                    <a:pt x="18276" y="6171"/>
                    <a:pt x="18276" y="6171"/>
                  </a:cubicBezTo>
                  <a:cubicBezTo>
                    <a:pt x="18276" y="6171"/>
                    <a:pt x="18276" y="6171"/>
                    <a:pt x="18276" y="6171"/>
                  </a:cubicBezTo>
                  <a:cubicBezTo>
                    <a:pt x="18609" y="6171"/>
                    <a:pt x="18941" y="6171"/>
                    <a:pt x="19273" y="7199"/>
                  </a:cubicBezTo>
                  <a:cubicBezTo>
                    <a:pt x="19273" y="7199"/>
                    <a:pt x="19273" y="7199"/>
                    <a:pt x="19273" y="7199"/>
                  </a:cubicBezTo>
                  <a:cubicBezTo>
                    <a:pt x="19273" y="7199"/>
                    <a:pt x="19273" y="7199"/>
                    <a:pt x="19273" y="7199"/>
                  </a:cubicBezTo>
                  <a:cubicBezTo>
                    <a:pt x="19273" y="7199"/>
                    <a:pt x="19273" y="7199"/>
                    <a:pt x="19273" y="7199"/>
                  </a:cubicBezTo>
                  <a:cubicBezTo>
                    <a:pt x="19273" y="7199"/>
                    <a:pt x="19273" y="7199"/>
                    <a:pt x="19273" y="7199"/>
                  </a:cubicBezTo>
                  <a:cubicBezTo>
                    <a:pt x="19273" y="7199"/>
                    <a:pt x="19273" y="7199"/>
                    <a:pt x="19273" y="7199"/>
                  </a:cubicBezTo>
                  <a:cubicBezTo>
                    <a:pt x="19273" y="7199"/>
                    <a:pt x="19273" y="7199"/>
                    <a:pt x="19273" y="7199"/>
                  </a:cubicBezTo>
                  <a:cubicBezTo>
                    <a:pt x="19273" y="7199"/>
                    <a:pt x="19273" y="7199"/>
                    <a:pt x="19273" y="7199"/>
                  </a:cubicBezTo>
                  <a:cubicBezTo>
                    <a:pt x="19273" y="7199"/>
                    <a:pt x="19273" y="7199"/>
                    <a:pt x="19273" y="7199"/>
                  </a:cubicBezTo>
                  <a:cubicBezTo>
                    <a:pt x="19273" y="7199"/>
                    <a:pt x="19273" y="7199"/>
                    <a:pt x="19273" y="7199"/>
                  </a:cubicBezTo>
                  <a:cubicBezTo>
                    <a:pt x="20935" y="9257"/>
                    <a:pt x="18941" y="14400"/>
                    <a:pt x="17944" y="17485"/>
                  </a:cubicBezTo>
                  <a:cubicBezTo>
                    <a:pt x="17944" y="17485"/>
                    <a:pt x="17944" y="17485"/>
                    <a:pt x="17944" y="17485"/>
                  </a:cubicBezTo>
                  <a:cubicBezTo>
                    <a:pt x="17944" y="17485"/>
                    <a:pt x="17944" y="17485"/>
                    <a:pt x="17944" y="17485"/>
                  </a:cubicBezTo>
                  <a:cubicBezTo>
                    <a:pt x="17612" y="17485"/>
                    <a:pt x="17612" y="17485"/>
                    <a:pt x="17612" y="17485"/>
                  </a:cubicBezTo>
                  <a:cubicBezTo>
                    <a:pt x="18609" y="15428"/>
                    <a:pt x="21600" y="8228"/>
                    <a:pt x="19606" y="6171"/>
                  </a:cubicBezTo>
                  <a:cubicBezTo>
                    <a:pt x="19273" y="5142"/>
                    <a:pt x="18941" y="5142"/>
                    <a:pt x="18609" y="5142"/>
                  </a:cubicBezTo>
                  <a:cubicBezTo>
                    <a:pt x="16283" y="5142"/>
                    <a:pt x="13956" y="15428"/>
                    <a:pt x="13956" y="15428"/>
                  </a:cubicBezTo>
                  <a:cubicBezTo>
                    <a:pt x="13956" y="15428"/>
                    <a:pt x="14953" y="0"/>
                    <a:pt x="12627" y="0"/>
                  </a:cubicBezTo>
                </a:path>
              </a:pathLst>
            </a:custGeom>
            <a:solidFill>
              <a:srgbClr val="E83C64"/>
            </a:solidFill>
            <a:ln w="9525" cap="flat" cmpd="sng">
              <a:noFill/>
              <a:prstDash val="solid"/>
              <a:round/>
            </a:ln>
          </p:spPr>
          <p:txBody>
            <a:bodyPr rtlCol="0" anchor="ctr"/>
            <a:lstStyle/>
            <a:p>
              <a:pPr algn="ctr"/>
            </a:p>
          </p:txBody>
        </p:sp>
        <p:sp>
          <p:nvSpPr>
            <p:cNvPr id="1625" name="曲线"/>
            <p:cNvSpPr/>
            <p:nvPr/>
          </p:nvSpPr>
          <p:spPr>
            <a:xfrm>
              <a:off x="2869379" y="2975825"/>
              <a:ext cx="276742" cy="247915"/>
            </a:xfrm>
            <a:custGeom>
              <a:avLst/>
              <a:gdLst>
                <a:gd name="T1" fmla="*/ 0 w 21600"/>
                <a:gd name="T2" fmla="*/ 0 h 21600"/>
                <a:gd name="T3" fmla="*/ 21600 w 21600"/>
                <a:gd name="T4" fmla="*/ 21600 h 21600"/>
              </a:gdLst>
              <a:ahLst/>
              <a:cxnLst/>
              <a:rect l="T1" t="T2" r="T3" b="T4"/>
              <a:pathLst>
                <a:path w="21600" h="21600">
                  <a:moveTo>
                    <a:pt x="21444" y="13823"/>
                  </a:moveTo>
                  <a:cubicBezTo>
                    <a:pt x="21289" y="14860"/>
                    <a:pt x="21289" y="14860"/>
                    <a:pt x="21289" y="14860"/>
                  </a:cubicBezTo>
                  <a:cubicBezTo>
                    <a:pt x="21133" y="15897"/>
                    <a:pt x="21133" y="15897"/>
                    <a:pt x="21133" y="15897"/>
                  </a:cubicBezTo>
                  <a:cubicBezTo>
                    <a:pt x="20978" y="16761"/>
                    <a:pt x="20823" y="17452"/>
                    <a:pt x="20512" y="18144"/>
                  </a:cubicBezTo>
                  <a:cubicBezTo>
                    <a:pt x="20356" y="18835"/>
                    <a:pt x="20046" y="19526"/>
                    <a:pt x="19579" y="20044"/>
                  </a:cubicBezTo>
                  <a:cubicBezTo>
                    <a:pt x="19424" y="20390"/>
                    <a:pt x="19113" y="20735"/>
                    <a:pt x="18958" y="20908"/>
                  </a:cubicBezTo>
                  <a:cubicBezTo>
                    <a:pt x="18647" y="21254"/>
                    <a:pt x="18492" y="21427"/>
                    <a:pt x="18181" y="21600"/>
                  </a:cubicBezTo>
                  <a:cubicBezTo>
                    <a:pt x="18181" y="21600"/>
                    <a:pt x="18181" y="21600"/>
                    <a:pt x="18181" y="21600"/>
                  </a:cubicBezTo>
                  <a:cubicBezTo>
                    <a:pt x="18181" y="21600"/>
                    <a:pt x="18181" y="21600"/>
                    <a:pt x="18181" y="21600"/>
                  </a:cubicBezTo>
                  <a:cubicBezTo>
                    <a:pt x="4506" y="21600"/>
                    <a:pt x="4506" y="21600"/>
                    <a:pt x="4506" y="21600"/>
                  </a:cubicBezTo>
                  <a:cubicBezTo>
                    <a:pt x="4506" y="21600"/>
                    <a:pt x="4506" y="21600"/>
                    <a:pt x="4506" y="21600"/>
                  </a:cubicBezTo>
                  <a:cubicBezTo>
                    <a:pt x="4506" y="21600"/>
                    <a:pt x="4506" y="21600"/>
                    <a:pt x="4506" y="21600"/>
                  </a:cubicBezTo>
                  <a:cubicBezTo>
                    <a:pt x="3574" y="21254"/>
                    <a:pt x="2797" y="20563"/>
                    <a:pt x="2175" y="19871"/>
                  </a:cubicBezTo>
                  <a:cubicBezTo>
                    <a:pt x="1553" y="19008"/>
                    <a:pt x="1087" y="17971"/>
                    <a:pt x="776" y="17107"/>
                  </a:cubicBezTo>
                  <a:cubicBezTo>
                    <a:pt x="621" y="16588"/>
                    <a:pt x="466" y="16070"/>
                    <a:pt x="310" y="15552"/>
                  </a:cubicBezTo>
                  <a:cubicBezTo>
                    <a:pt x="310" y="15206"/>
                    <a:pt x="310" y="15033"/>
                    <a:pt x="155" y="14688"/>
                  </a:cubicBezTo>
                  <a:cubicBezTo>
                    <a:pt x="155" y="14515"/>
                    <a:pt x="155" y="14169"/>
                    <a:pt x="155" y="13823"/>
                  </a:cubicBezTo>
                  <a:cubicBezTo>
                    <a:pt x="0" y="12787"/>
                    <a:pt x="0" y="11750"/>
                    <a:pt x="155" y="10713"/>
                  </a:cubicBezTo>
                  <a:cubicBezTo>
                    <a:pt x="310" y="9676"/>
                    <a:pt x="466" y="8640"/>
                    <a:pt x="776" y="7603"/>
                  </a:cubicBezTo>
                  <a:cubicBezTo>
                    <a:pt x="1087" y="6566"/>
                    <a:pt x="1398" y="5529"/>
                    <a:pt x="2020" y="4665"/>
                  </a:cubicBezTo>
                  <a:cubicBezTo>
                    <a:pt x="3107" y="2937"/>
                    <a:pt x="4661" y="1555"/>
                    <a:pt x="6526" y="864"/>
                  </a:cubicBezTo>
                  <a:cubicBezTo>
                    <a:pt x="8391" y="0"/>
                    <a:pt x="10256" y="0"/>
                    <a:pt x="12276" y="172"/>
                  </a:cubicBezTo>
                  <a:cubicBezTo>
                    <a:pt x="14140" y="345"/>
                    <a:pt x="16005" y="1209"/>
                    <a:pt x="17559" y="2419"/>
                  </a:cubicBezTo>
                  <a:cubicBezTo>
                    <a:pt x="18336" y="3110"/>
                    <a:pt x="18958" y="3801"/>
                    <a:pt x="19579" y="4665"/>
                  </a:cubicBezTo>
                  <a:cubicBezTo>
                    <a:pt x="20201" y="5529"/>
                    <a:pt x="20512" y="6566"/>
                    <a:pt x="20978" y="7430"/>
                  </a:cubicBezTo>
                  <a:cubicBezTo>
                    <a:pt x="21289" y="8467"/>
                    <a:pt x="21444" y="9503"/>
                    <a:pt x="21600" y="10540"/>
                  </a:cubicBezTo>
                  <a:cubicBezTo>
                    <a:pt x="21600" y="11577"/>
                    <a:pt x="21600" y="12787"/>
                    <a:pt x="21444" y="13823"/>
                  </a:cubicBezTo>
                </a:path>
              </a:pathLst>
            </a:custGeom>
            <a:solidFill>
              <a:srgbClr val="60A045"/>
            </a:solidFill>
            <a:ln w="9525" cap="flat" cmpd="sng">
              <a:noFill/>
              <a:prstDash val="solid"/>
              <a:round/>
            </a:ln>
          </p:spPr>
          <p:txBody>
            <a:bodyPr rtlCol="0" anchor="ctr"/>
            <a:lstStyle/>
            <a:p>
              <a:pPr algn="ctr"/>
            </a:p>
          </p:txBody>
        </p:sp>
        <p:sp>
          <p:nvSpPr>
            <p:cNvPr id="1626" name="曲线"/>
            <p:cNvSpPr/>
            <p:nvPr/>
          </p:nvSpPr>
          <p:spPr>
            <a:xfrm>
              <a:off x="2950874" y="2975825"/>
              <a:ext cx="195247" cy="247915"/>
            </a:xfrm>
            <a:custGeom>
              <a:avLst/>
              <a:gdLst>
                <a:gd name="T1" fmla="*/ 0 w 21600"/>
                <a:gd name="T2" fmla="*/ 0 h 21600"/>
                <a:gd name="T3" fmla="*/ 21600 w 21600"/>
                <a:gd name="T4" fmla="*/ 21600 h 21600"/>
              </a:gdLst>
              <a:ahLst/>
              <a:cxnLst/>
              <a:rect l="T1" t="T2" r="T3" b="T4"/>
              <a:pathLst>
                <a:path w="21600" h="21600">
                  <a:moveTo>
                    <a:pt x="21600" y="10540"/>
                  </a:moveTo>
                  <a:cubicBezTo>
                    <a:pt x="21379" y="9503"/>
                    <a:pt x="21159" y="8467"/>
                    <a:pt x="20718" y="7430"/>
                  </a:cubicBezTo>
                  <a:cubicBezTo>
                    <a:pt x="20057" y="6566"/>
                    <a:pt x="19616" y="5529"/>
                    <a:pt x="18734" y="4665"/>
                  </a:cubicBezTo>
                  <a:cubicBezTo>
                    <a:pt x="17853" y="3801"/>
                    <a:pt x="16971" y="3110"/>
                    <a:pt x="15869" y="2419"/>
                  </a:cubicBezTo>
                  <a:cubicBezTo>
                    <a:pt x="13665" y="1209"/>
                    <a:pt x="11020" y="345"/>
                    <a:pt x="8375" y="172"/>
                  </a:cubicBezTo>
                  <a:cubicBezTo>
                    <a:pt x="5510" y="0"/>
                    <a:pt x="2865" y="0"/>
                    <a:pt x="220" y="864"/>
                  </a:cubicBezTo>
                  <a:cubicBezTo>
                    <a:pt x="0" y="864"/>
                    <a:pt x="0" y="864"/>
                    <a:pt x="0" y="864"/>
                  </a:cubicBezTo>
                  <a:cubicBezTo>
                    <a:pt x="1322" y="691"/>
                    <a:pt x="2644" y="864"/>
                    <a:pt x="3967" y="864"/>
                  </a:cubicBezTo>
                  <a:cubicBezTo>
                    <a:pt x="6832" y="1209"/>
                    <a:pt x="9477" y="1900"/>
                    <a:pt x="11681" y="3110"/>
                  </a:cubicBezTo>
                  <a:cubicBezTo>
                    <a:pt x="12783" y="3801"/>
                    <a:pt x="13665" y="4665"/>
                    <a:pt x="14546" y="5356"/>
                  </a:cubicBezTo>
                  <a:cubicBezTo>
                    <a:pt x="15208" y="6220"/>
                    <a:pt x="15869" y="7257"/>
                    <a:pt x="16530" y="8294"/>
                  </a:cubicBezTo>
                  <a:cubicBezTo>
                    <a:pt x="16971" y="9158"/>
                    <a:pt x="17191" y="10367"/>
                    <a:pt x="17412" y="11404"/>
                  </a:cubicBezTo>
                  <a:cubicBezTo>
                    <a:pt x="17412" y="12441"/>
                    <a:pt x="17412" y="13478"/>
                    <a:pt x="17191" y="14515"/>
                  </a:cubicBezTo>
                  <a:cubicBezTo>
                    <a:pt x="16971" y="15552"/>
                    <a:pt x="16971" y="15552"/>
                    <a:pt x="16971" y="15552"/>
                  </a:cubicBezTo>
                  <a:cubicBezTo>
                    <a:pt x="16750" y="16761"/>
                    <a:pt x="16750" y="16761"/>
                    <a:pt x="16750" y="16761"/>
                  </a:cubicBezTo>
                  <a:cubicBezTo>
                    <a:pt x="16530" y="17452"/>
                    <a:pt x="16310" y="18144"/>
                    <a:pt x="15869" y="18835"/>
                  </a:cubicBezTo>
                  <a:cubicBezTo>
                    <a:pt x="15428" y="19526"/>
                    <a:pt x="14987" y="20217"/>
                    <a:pt x="14546" y="20735"/>
                  </a:cubicBezTo>
                  <a:cubicBezTo>
                    <a:pt x="14326" y="21081"/>
                    <a:pt x="13885" y="21427"/>
                    <a:pt x="13665" y="21600"/>
                  </a:cubicBezTo>
                  <a:cubicBezTo>
                    <a:pt x="16750" y="21600"/>
                    <a:pt x="16750" y="21600"/>
                    <a:pt x="16750" y="21600"/>
                  </a:cubicBezTo>
                  <a:cubicBezTo>
                    <a:pt x="16750" y="21600"/>
                    <a:pt x="16750" y="21600"/>
                    <a:pt x="16750" y="21600"/>
                  </a:cubicBezTo>
                  <a:cubicBezTo>
                    <a:pt x="16750" y="21600"/>
                    <a:pt x="16750" y="21600"/>
                    <a:pt x="16750" y="21600"/>
                  </a:cubicBezTo>
                  <a:cubicBezTo>
                    <a:pt x="17191" y="21427"/>
                    <a:pt x="17412" y="21254"/>
                    <a:pt x="17853" y="20908"/>
                  </a:cubicBezTo>
                  <a:cubicBezTo>
                    <a:pt x="18073" y="20735"/>
                    <a:pt x="18514" y="20390"/>
                    <a:pt x="18734" y="20044"/>
                  </a:cubicBezTo>
                  <a:cubicBezTo>
                    <a:pt x="19395" y="19526"/>
                    <a:pt x="19836" y="18835"/>
                    <a:pt x="20057" y="18144"/>
                  </a:cubicBezTo>
                  <a:cubicBezTo>
                    <a:pt x="20497" y="17452"/>
                    <a:pt x="20718" y="16761"/>
                    <a:pt x="20938" y="15897"/>
                  </a:cubicBezTo>
                  <a:cubicBezTo>
                    <a:pt x="21159" y="14860"/>
                    <a:pt x="21159" y="14860"/>
                    <a:pt x="21159" y="14860"/>
                  </a:cubicBezTo>
                  <a:cubicBezTo>
                    <a:pt x="21379" y="13823"/>
                    <a:pt x="21379" y="13823"/>
                    <a:pt x="21379" y="13823"/>
                  </a:cubicBezTo>
                  <a:cubicBezTo>
                    <a:pt x="21600" y="12787"/>
                    <a:pt x="21600" y="11577"/>
                    <a:pt x="21600" y="10540"/>
                  </a:cubicBezTo>
                </a:path>
              </a:pathLst>
            </a:custGeom>
            <a:solidFill>
              <a:srgbClr val="5E9140"/>
            </a:solidFill>
            <a:ln w="9525" cap="flat" cmpd="sng">
              <a:noFill/>
              <a:prstDash val="solid"/>
              <a:round/>
            </a:ln>
          </p:spPr>
          <p:txBody>
            <a:bodyPr rtlCol="0" anchor="ctr"/>
            <a:lstStyle/>
            <a:p>
              <a:pPr algn="ctr"/>
            </a:p>
          </p:txBody>
        </p:sp>
        <p:sp>
          <p:nvSpPr>
            <p:cNvPr id="1627" name="曲线"/>
            <p:cNvSpPr/>
            <p:nvPr/>
          </p:nvSpPr>
          <p:spPr>
            <a:xfrm>
              <a:off x="2998412" y="3017428"/>
              <a:ext cx="23769" cy="19527"/>
            </a:xfrm>
            <a:custGeom>
              <a:avLst/>
              <a:gdLst>
                <a:gd name="T1" fmla="*/ 0 w 21600"/>
                <a:gd name="T2" fmla="*/ 0 h 21600"/>
                <a:gd name="T3" fmla="*/ 21600 w 21600"/>
                <a:gd name="T4" fmla="*/ 21600 h 21600"/>
              </a:gdLst>
              <a:ahLst/>
              <a:cxnLst/>
              <a:rect l="T1" t="T2" r="T3" b="T4"/>
              <a:pathLst>
                <a:path w="21600" h="21600">
                  <a:moveTo>
                    <a:pt x="12599" y="0"/>
                  </a:moveTo>
                  <a:cubicBezTo>
                    <a:pt x="12599" y="0"/>
                    <a:pt x="10800" y="4319"/>
                    <a:pt x="9000" y="8640"/>
                  </a:cubicBezTo>
                  <a:cubicBezTo>
                    <a:pt x="5400" y="4319"/>
                    <a:pt x="1799" y="2159"/>
                    <a:pt x="1799" y="2159"/>
                  </a:cubicBezTo>
                  <a:cubicBezTo>
                    <a:pt x="1799" y="2159"/>
                    <a:pt x="5400" y="6480"/>
                    <a:pt x="7200" y="10800"/>
                  </a:cubicBezTo>
                  <a:cubicBezTo>
                    <a:pt x="3600" y="10800"/>
                    <a:pt x="0" y="12959"/>
                    <a:pt x="0" y="12959"/>
                  </a:cubicBezTo>
                  <a:cubicBezTo>
                    <a:pt x="0" y="12959"/>
                    <a:pt x="0" y="12959"/>
                    <a:pt x="1799" y="12959"/>
                  </a:cubicBezTo>
                  <a:cubicBezTo>
                    <a:pt x="3600" y="12959"/>
                    <a:pt x="5400" y="12959"/>
                    <a:pt x="9000" y="12959"/>
                  </a:cubicBezTo>
                  <a:cubicBezTo>
                    <a:pt x="7200" y="17280"/>
                    <a:pt x="7200" y="21600"/>
                    <a:pt x="7200" y="21600"/>
                  </a:cubicBezTo>
                  <a:cubicBezTo>
                    <a:pt x="7200" y="21600"/>
                    <a:pt x="9000" y="17280"/>
                    <a:pt x="10800" y="12959"/>
                  </a:cubicBezTo>
                  <a:cubicBezTo>
                    <a:pt x="14400" y="17280"/>
                    <a:pt x="18000" y="19440"/>
                    <a:pt x="18000" y="19440"/>
                  </a:cubicBezTo>
                  <a:cubicBezTo>
                    <a:pt x="18000" y="19440"/>
                    <a:pt x="16200" y="15119"/>
                    <a:pt x="12599" y="10800"/>
                  </a:cubicBezTo>
                  <a:cubicBezTo>
                    <a:pt x="18000" y="10800"/>
                    <a:pt x="21600" y="8640"/>
                    <a:pt x="21600" y="8640"/>
                  </a:cubicBezTo>
                  <a:cubicBezTo>
                    <a:pt x="21600" y="8640"/>
                    <a:pt x="19800" y="8640"/>
                    <a:pt x="18000" y="8640"/>
                  </a:cubicBezTo>
                  <a:cubicBezTo>
                    <a:pt x="16200" y="8640"/>
                    <a:pt x="14400" y="8640"/>
                    <a:pt x="12599" y="8640"/>
                  </a:cubicBezTo>
                  <a:cubicBezTo>
                    <a:pt x="12599" y="4319"/>
                    <a:pt x="12599" y="0"/>
                    <a:pt x="12599" y="0"/>
                  </a:cubicBezTo>
                </a:path>
              </a:pathLst>
            </a:custGeom>
            <a:solidFill>
              <a:srgbClr val="517741"/>
            </a:solidFill>
            <a:ln w="9525" cap="flat" cmpd="sng">
              <a:noFill/>
              <a:prstDash val="solid"/>
              <a:round/>
            </a:ln>
          </p:spPr>
          <p:txBody>
            <a:bodyPr rtlCol="0" anchor="ctr"/>
            <a:lstStyle/>
            <a:p>
              <a:pPr algn="ctr"/>
            </a:p>
          </p:txBody>
        </p:sp>
        <p:sp>
          <p:nvSpPr>
            <p:cNvPr id="1628" name="曲线"/>
            <p:cNvSpPr/>
            <p:nvPr/>
          </p:nvSpPr>
          <p:spPr>
            <a:xfrm>
              <a:off x="2990772" y="3094689"/>
              <a:ext cx="23769" cy="17829"/>
            </a:xfrm>
            <a:custGeom>
              <a:avLst/>
              <a:gdLst>
                <a:gd name="T1" fmla="*/ 0 w 21600"/>
                <a:gd name="T2" fmla="*/ 0 h 21600"/>
                <a:gd name="T3" fmla="*/ 21600 w 21600"/>
                <a:gd name="T4" fmla="*/ 21600 h 21600"/>
              </a:gdLst>
              <a:ahLst/>
              <a:cxnLst/>
              <a:rect l="T1" t="T2" r="T3" b="T4"/>
              <a:pathLst>
                <a:path w="21600" h="21600">
                  <a:moveTo>
                    <a:pt x="12599" y="0"/>
                  </a:moveTo>
                  <a:cubicBezTo>
                    <a:pt x="12599" y="0"/>
                    <a:pt x="10800" y="2400"/>
                    <a:pt x="10800" y="9600"/>
                  </a:cubicBezTo>
                  <a:cubicBezTo>
                    <a:pt x="5400" y="4800"/>
                    <a:pt x="3600" y="2400"/>
                    <a:pt x="3600" y="2400"/>
                  </a:cubicBezTo>
                  <a:cubicBezTo>
                    <a:pt x="3600" y="2400"/>
                    <a:pt x="5400" y="4800"/>
                    <a:pt x="7199" y="9600"/>
                  </a:cubicBezTo>
                  <a:cubicBezTo>
                    <a:pt x="3600" y="11999"/>
                    <a:pt x="0" y="14399"/>
                    <a:pt x="0" y="14399"/>
                  </a:cubicBezTo>
                  <a:cubicBezTo>
                    <a:pt x="0" y="14399"/>
                    <a:pt x="1799" y="14399"/>
                    <a:pt x="1799" y="14399"/>
                  </a:cubicBezTo>
                  <a:cubicBezTo>
                    <a:pt x="3600" y="14399"/>
                    <a:pt x="5400" y="14399"/>
                    <a:pt x="9000" y="14399"/>
                  </a:cubicBezTo>
                  <a:cubicBezTo>
                    <a:pt x="7199" y="19199"/>
                    <a:pt x="7199" y="21600"/>
                    <a:pt x="7199" y="21600"/>
                  </a:cubicBezTo>
                  <a:cubicBezTo>
                    <a:pt x="7199" y="21600"/>
                    <a:pt x="9000" y="19199"/>
                    <a:pt x="10800" y="14399"/>
                  </a:cubicBezTo>
                  <a:cubicBezTo>
                    <a:pt x="14399" y="19199"/>
                    <a:pt x="18000" y="21600"/>
                    <a:pt x="18000" y="21600"/>
                  </a:cubicBezTo>
                  <a:cubicBezTo>
                    <a:pt x="18000" y="21600"/>
                    <a:pt x="16200" y="16799"/>
                    <a:pt x="12599" y="11999"/>
                  </a:cubicBezTo>
                  <a:cubicBezTo>
                    <a:pt x="18000" y="9600"/>
                    <a:pt x="21600" y="9600"/>
                    <a:pt x="21600" y="9600"/>
                  </a:cubicBezTo>
                  <a:cubicBezTo>
                    <a:pt x="21600" y="9600"/>
                    <a:pt x="19800" y="9600"/>
                    <a:pt x="18000" y="9600"/>
                  </a:cubicBezTo>
                  <a:cubicBezTo>
                    <a:pt x="16200" y="9600"/>
                    <a:pt x="14399" y="9600"/>
                    <a:pt x="12599" y="9600"/>
                  </a:cubicBezTo>
                  <a:cubicBezTo>
                    <a:pt x="12599" y="4800"/>
                    <a:pt x="12599" y="0"/>
                    <a:pt x="12599" y="0"/>
                  </a:cubicBezTo>
                </a:path>
              </a:pathLst>
            </a:custGeom>
            <a:solidFill>
              <a:srgbClr val="517741"/>
            </a:solidFill>
            <a:ln w="9525" cap="flat" cmpd="sng">
              <a:noFill/>
              <a:prstDash val="solid"/>
              <a:round/>
            </a:ln>
          </p:spPr>
          <p:txBody>
            <a:bodyPr rtlCol="0" anchor="ctr"/>
            <a:lstStyle/>
            <a:p>
              <a:pPr algn="ctr"/>
            </a:p>
          </p:txBody>
        </p:sp>
        <p:sp>
          <p:nvSpPr>
            <p:cNvPr id="1629" name="曲线"/>
            <p:cNvSpPr/>
            <p:nvPr/>
          </p:nvSpPr>
          <p:spPr>
            <a:xfrm>
              <a:off x="3113863" y="3186383"/>
              <a:ext cx="16129" cy="16131"/>
            </a:xfrm>
            <a:custGeom>
              <a:avLst/>
              <a:gdLst>
                <a:gd name="T1" fmla="*/ 0 w 21600"/>
                <a:gd name="T2" fmla="*/ 0 h 21600"/>
                <a:gd name="T3" fmla="*/ 21600 w 21600"/>
                <a:gd name="T4" fmla="*/ 21600 h 21600"/>
              </a:gdLst>
              <a:ahLst/>
              <a:cxnLst/>
              <a:rect l="T1" t="T2" r="T3" b="T4"/>
              <a:pathLst>
                <a:path w="21600" h="21600">
                  <a:moveTo>
                    <a:pt x="21600" y="0"/>
                  </a:moveTo>
                  <a:cubicBezTo>
                    <a:pt x="21600" y="0"/>
                    <a:pt x="18900" y="2700"/>
                    <a:pt x="16199" y="8100"/>
                  </a:cubicBezTo>
                  <a:cubicBezTo>
                    <a:pt x="10799" y="2700"/>
                    <a:pt x="5399" y="0"/>
                    <a:pt x="5399" y="0"/>
                  </a:cubicBezTo>
                  <a:cubicBezTo>
                    <a:pt x="5399" y="0"/>
                    <a:pt x="8099" y="5399"/>
                    <a:pt x="13500" y="10800"/>
                  </a:cubicBezTo>
                  <a:cubicBezTo>
                    <a:pt x="5399" y="13499"/>
                    <a:pt x="0" y="13499"/>
                    <a:pt x="0" y="13499"/>
                  </a:cubicBezTo>
                  <a:cubicBezTo>
                    <a:pt x="0" y="13499"/>
                    <a:pt x="2699" y="13499"/>
                    <a:pt x="5399" y="13499"/>
                  </a:cubicBezTo>
                  <a:cubicBezTo>
                    <a:pt x="5399" y="13499"/>
                    <a:pt x="10799" y="13499"/>
                    <a:pt x="13500" y="13499"/>
                  </a:cubicBezTo>
                  <a:cubicBezTo>
                    <a:pt x="13500" y="16200"/>
                    <a:pt x="13500" y="18899"/>
                    <a:pt x="13500" y="21600"/>
                  </a:cubicBezTo>
                  <a:cubicBezTo>
                    <a:pt x="16199" y="16200"/>
                    <a:pt x="16199" y="13499"/>
                    <a:pt x="18900" y="8100"/>
                  </a:cubicBezTo>
                  <a:cubicBezTo>
                    <a:pt x="21600" y="2700"/>
                    <a:pt x="21600" y="0"/>
                    <a:pt x="21600" y="0"/>
                  </a:cubicBezTo>
                </a:path>
              </a:pathLst>
            </a:custGeom>
            <a:solidFill>
              <a:srgbClr val="506E3E"/>
            </a:solidFill>
            <a:ln w="9525" cap="flat" cmpd="sng">
              <a:noFill/>
              <a:prstDash val="solid"/>
              <a:round/>
            </a:ln>
          </p:spPr>
          <p:txBody>
            <a:bodyPr rtlCol="0" anchor="ctr"/>
            <a:lstStyle/>
            <a:p>
              <a:pPr algn="ctr"/>
            </a:p>
          </p:txBody>
        </p:sp>
        <p:sp>
          <p:nvSpPr>
            <p:cNvPr id="1630" name="曲线"/>
            <p:cNvSpPr/>
            <p:nvPr/>
          </p:nvSpPr>
          <p:spPr>
            <a:xfrm>
              <a:off x="2943233" y="3039503"/>
              <a:ext cx="21223" cy="19527"/>
            </a:xfrm>
            <a:custGeom>
              <a:avLst/>
              <a:gdLst>
                <a:gd name="T1" fmla="*/ 0 w 21600"/>
                <a:gd name="T2" fmla="*/ 0 h 21600"/>
                <a:gd name="T3" fmla="*/ 21600 w 21600"/>
                <a:gd name="T4" fmla="*/ 21600 h 21600"/>
              </a:gdLst>
              <a:ahLst/>
              <a:cxnLst/>
              <a:rect l="T1" t="T2" r="T3" b="T4"/>
              <a:pathLst>
                <a:path w="21600" h="21600">
                  <a:moveTo>
                    <a:pt x="11781" y="8640"/>
                  </a:moveTo>
                  <a:cubicBezTo>
                    <a:pt x="9818" y="12959"/>
                    <a:pt x="9818" y="15119"/>
                    <a:pt x="7854" y="15119"/>
                  </a:cubicBezTo>
                  <a:cubicBezTo>
                    <a:pt x="7854" y="19440"/>
                    <a:pt x="7854" y="21600"/>
                    <a:pt x="7854" y="21600"/>
                  </a:cubicBezTo>
                  <a:cubicBezTo>
                    <a:pt x="7854" y="21600"/>
                    <a:pt x="9818" y="17280"/>
                    <a:pt x="11781" y="12959"/>
                  </a:cubicBezTo>
                  <a:cubicBezTo>
                    <a:pt x="15709" y="17280"/>
                    <a:pt x="19636" y="19440"/>
                    <a:pt x="19636" y="19440"/>
                  </a:cubicBezTo>
                  <a:cubicBezTo>
                    <a:pt x="19636" y="19440"/>
                    <a:pt x="17672" y="15119"/>
                    <a:pt x="13745" y="10800"/>
                  </a:cubicBezTo>
                  <a:cubicBezTo>
                    <a:pt x="13745" y="10800"/>
                    <a:pt x="13745" y="10800"/>
                    <a:pt x="13745" y="10800"/>
                  </a:cubicBezTo>
                  <a:cubicBezTo>
                    <a:pt x="13745" y="10800"/>
                    <a:pt x="11781" y="10800"/>
                    <a:pt x="11781" y="8640"/>
                  </a:cubicBezTo>
                  <a:close/>
                  <a:moveTo>
                    <a:pt x="9818" y="8640"/>
                  </a:moveTo>
                  <a:cubicBezTo>
                    <a:pt x="7854" y="8640"/>
                    <a:pt x="7854" y="8640"/>
                    <a:pt x="7854" y="8640"/>
                  </a:cubicBezTo>
                  <a:cubicBezTo>
                    <a:pt x="7854" y="8640"/>
                    <a:pt x="7854" y="8640"/>
                    <a:pt x="7854" y="8640"/>
                  </a:cubicBezTo>
                  <a:cubicBezTo>
                    <a:pt x="3927" y="10800"/>
                    <a:pt x="0" y="12959"/>
                    <a:pt x="0" y="12959"/>
                  </a:cubicBezTo>
                  <a:cubicBezTo>
                    <a:pt x="0" y="12959"/>
                    <a:pt x="0" y="12959"/>
                    <a:pt x="1963" y="12959"/>
                  </a:cubicBezTo>
                  <a:cubicBezTo>
                    <a:pt x="3927" y="12959"/>
                    <a:pt x="5890" y="12959"/>
                    <a:pt x="7854" y="12959"/>
                  </a:cubicBezTo>
                  <a:cubicBezTo>
                    <a:pt x="7854" y="10800"/>
                    <a:pt x="7854" y="10800"/>
                    <a:pt x="9818" y="8640"/>
                  </a:cubicBezTo>
                  <a:close/>
                  <a:moveTo>
                    <a:pt x="19636" y="8640"/>
                  </a:moveTo>
                  <a:cubicBezTo>
                    <a:pt x="17672" y="8640"/>
                    <a:pt x="15709" y="8640"/>
                    <a:pt x="13745" y="8640"/>
                  </a:cubicBezTo>
                  <a:cubicBezTo>
                    <a:pt x="15709" y="8640"/>
                    <a:pt x="15709" y="10800"/>
                    <a:pt x="15709" y="10800"/>
                  </a:cubicBezTo>
                  <a:cubicBezTo>
                    <a:pt x="19636" y="8640"/>
                    <a:pt x="21600" y="8640"/>
                    <a:pt x="21600" y="8640"/>
                  </a:cubicBezTo>
                  <a:cubicBezTo>
                    <a:pt x="21600" y="8640"/>
                    <a:pt x="21600" y="8640"/>
                    <a:pt x="19636" y="8640"/>
                  </a:cubicBezTo>
                  <a:close/>
                  <a:moveTo>
                    <a:pt x="1963" y="2159"/>
                  </a:moveTo>
                  <a:cubicBezTo>
                    <a:pt x="1963" y="2159"/>
                    <a:pt x="3927" y="4319"/>
                    <a:pt x="5890" y="6480"/>
                  </a:cubicBezTo>
                  <a:cubicBezTo>
                    <a:pt x="5890" y="6480"/>
                    <a:pt x="7854" y="6480"/>
                    <a:pt x="7854" y="6480"/>
                  </a:cubicBezTo>
                  <a:cubicBezTo>
                    <a:pt x="3927" y="4319"/>
                    <a:pt x="1963" y="2159"/>
                    <a:pt x="1963" y="2159"/>
                  </a:cubicBezTo>
                  <a:close/>
                  <a:moveTo>
                    <a:pt x="13745" y="0"/>
                  </a:moveTo>
                  <a:cubicBezTo>
                    <a:pt x="13745" y="0"/>
                    <a:pt x="13745" y="0"/>
                    <a:pt x="13745" y="2159"/>
                  </a:cubicBezTo>
                  <a:cubicBezTo>
                    <a:pt x="13745" y="2159"/>
                    <a:pt x="13745" y="4319"/>
                    <a:pt x="11781" y="4319"/>
                  </a:cubicBezTo>
                  <a:cubicBezTo>
                    <a:pt x="13745" y="4319"/>
                    <a:pt x="13745" y="4319"/>
                    <a:pt x="13745" y="4319"/>
                  </a:cubicBezTo>
                  <a:cubicBezTo>
                    <a:pt x="13745" y="2159"/>
                    <a:pt x="13745" y="0"/>
                    <a:pt x="13745" y="0"/>
                  </a:cubicBezTo>
                </a:path>
              </a:pathLst>
            </a:custGeom>
            <a:solidFill>
              <a:srgbClr val="517741"/>
            </a:solidFill>
            <a:ln w="9525" cap="flat" cmpd="sng">
              <a:noFill/>
              <a:prstDash val="solid"/>
              <a:round/>
            </a:ln>
          </p:spPr>
          <p:txBody>
            <a:bodyPr rtlCol="0" anchor="ctr"/>
            <a:lstStyle/>
            <a:p>
              <a:pPr algn="ctr"/>
            </a:p>
          </p:txBody>
        </p:sp>
        <p:sp>
          <p:nvSpPr>
            <p:cNvPr id="1631" name="曲线"/>
            <p:cNvSpPr/>
            <p:nvPr/>
          </p:nvSpPr>
          <p:spPr>
            <a:xfrm>
              <a:off x="2885508" y="3176196"/>
              <a:ext cx="19524" cy="17829"/>
            </a:xfrm>
            <a:custGeom>
              <a:avLst/>
              <a:gdLst>
                <a:gd name="T1" fmla="*/ 0 w 21600"/>
                <a:gd name="T2" fmla="*/ 0 h 21600"/>
                <a:gd name="T3" fmla="*/ 21600 w 21600"/>
                <a:gd name="T4" fmla="*/ 21600 h 21600"/>
              </a:gdLst>
              <a:ahLst/>
              <a:cxnLst/>
              <a:rect l="T1" t="T2" r="T3" b="T4"/>
              <a:pathLst>
                <a:path w="21600" h="21600">
                  <a:moveTo>
                    <a:pt x="12960" y="0"/>
                  </a:moveTo>
                  <a:cubicBezTo>
                    <a:pt x="12960" y="0"/>
                    <a:pt x="10800" y="2400"/>
                    <a:pt x="8639" y="9600"/>
                  </a:cubicBezTo>
                  <a:cubicBezTo>
                    <a:pt x="4320" y="4800"/>
                    <a:pt x="0" y="2400"/>
                    <a:pt x="0" y="2400"/>
                  </a:cubicBezTo>
                  <a:cubicBezTo>
                    <a:pt x="0" y="2400"/>
                    <a:pt x="2160" y="4800"/>
                    <a:pt x="6480" y="9600"/>
                  </a:cubicBezTo>
                  <a:cubicBezTo>
                    <a:pt x="4320" y="11999"/>
                    <a:pt x="2160" y="11999"/>
                    <a:pt x="0" y="11999"/>
                  </a:cubicBezTo>
                  <a:cubicBezTo>
                    <a:pt x="2160" y="14399"/>
                    <a:pt x="2160" y="14399"/>
                    <a:pt x="2160" y="14399"/>
                  </a:cubicBezTo>
                  <a:cubicBezTo>
                    <a:pt x="2160" y="14399"/>
                    <a:pt x="4320" y="14399"/>
                    <a:pt x="6480" y="14399"/>
                  </a:cubicBezTo>
                  <a:cubicBezTo>
                    <a:pt x="6480" y="16799"/>
                    <a:pt x="6480" y="21600"/>
                    <a:pt x="6480" y="21600"/>
                  </a:cubicBezTo>
                  <a:cubicBezTo>
                    <a:pt x="6480" y="21600"/>
                    <a:pt x="6480" y="21600"/>
                    <a:pt x="6480" y="21600"/>
                  </a:cubicBezTo>
                  <a:cubicBezTo>
                    <a:pt x="6480" y="21600"/>
                    <a:pt x="8639" y="19199"/>
                    <a:pt x="8639" y="14399"/>
                  </a:cubicBezTo>
                  <a:cubicBezTo>
                    <a:pt x="15120" y="19199"/>
                    <a:pt x="17280" y="21600"/>
                    <a:pt x="17280" y="21600"/>
                  </a:cubicBezTo>
                  <a:cubicBezTo>
                    <a:pt x="17280" y="21600"/>
                    <a:pt x="15120" y="16799"/>
                    <a:pt x="12960" y="11999"/>
                  </a:cubicBezTo>
                  <a:cubicBezTo>
                    <a:pt x="17280" y="9600"/>
                    <a:pt x="21600" y="9600"/>
                    <a:pt x="21600" y="9600"/>
                  </a:cubicBezTo>
                  <a:cubicBezTo>
                    <a:pt x="21600" y="9600"/>
                    <a:pt x="19440" y="9600"/>
                    <a:pt x="19440" y="9600"/>
                  </a:cubicBezTo>
                  <a:cubicBezTo>
                    <a:pt x="17280" y="9600"/>
                    <a:pt x="15120" y="9600"/>
                    <a:pt x="10800" y="9600"/>
                  </a:cubicBezTo>
                  <a:cubicBezTo>
                    <a:pt x="12960" y="4800"/>
                    <a:pt x="12960" y="0"/>
                    <a:pt x="12960" y="0"/>
                  </a:cubicBezTo>
                </a:path>
              </a:pathLst>
            </a:custGeom>
            <a:solidFill>
              <a:srgbClr val="517741"/>
            </a:solidFill>
            <a:ln w="9525" cap="flat" cmpd="sng">
              <a:noFill/>
              <a:prstDash val="solid"/>
              <a:round/>
            </a:ln>
          </p:spPr>
          <p:txBody>
            <a:bodyPr rtlCol="0" anchor="ctr"/>
            <a:lstStyle/>
            <a:p>
              <a:pPr algn="ctr"/>
            </a:p>
          </p:txBody>
        </p:sp>
        <p:sp>
          <p:nvSpPr>
            <p:cNvPr id="1632" name="曲线"/>
            <p:cNvSpPr/>
            <p:nvPr/>
          </p:nvSpPr>
          <p:spPr>
            <a:xfrm>
              <a:off x="2913522" y="3003844"/>
              <a:ext cx="23769" cy="19527"/>
            </a:xfrm>
            <a:custGeom>
              <a:avLst/>
              <a:gdLst>
                <a:gd name="T1" fmla="*/ 0 w 21600"/>
                <a:gd name="T2" fmla="*/ 0 h 21600"/>
                <a:gd name="T3" fmla="*/ 21600 w 21600"/>
                <a:gd name="T4" fmla="*/ 21600 h 21600"/>
              </a:gdLst>
              <a:ahLst/>
              <a:cxnLst/>
              <a:rect l="T1" t="T2" r="T3" b="T4"/>
              <a:pathLst>
                <a:path w="21600" h="21600">
                  <a:moveTo>
                    <a:pt x="14400" y="0"/>
                  </a:moveTo>
                  <a:cubicBezTo>
                    <a:pt x="14400" y="0"/>
                    <a:pt x="12599" y="4319"/>
                    <a:pt x="10800" y="8640"/>
                  </a:cubicBezTo>
                  <a:cubicBezTo>
                    <a:pt x="7199" y="4319"/>
                    <a:pt x="3600" y="2159"/>
                    <a:pt x="3600" y="2159"/>
                  </a:cubicBezTo>
                  <a:cubicBezTo>
                    <a:pt x="3600" y="2159"/>
                    <a:pt x="5400" y="6480"/>
                    <a:pt x="9000" y="10800"/>
                  </a:cubicBezTo>
                  <a:cubicBezTo>
                    <a:pt x="3600" y="10800"/>
                    <a:pt x="0" y="12959"/>
                    <a:pt x="0" y="12959"/>
                  </a:cubicBezTo>
                  <a:cubicBezTo>
                    <a:pt x="0" y="12959"/>
                    <a:pt x="1799" y="12959"/>
                    <a:pt x="3600" y="12959"/>
                  </a:cubicBezTo>
                  <a:cubicBezTo>
                    <a:pt x="3600" y="12959"/>
                    <a:pt x="7199" y="12959"/>
                    <a:pt x="9000" y="12959"/>
                  </a:cubicBezTo>
                  <a:cubicBezTo>
                    <a:pt x="9000" y="17280"/>
                    <a:pt x="9000" y="21600"/>
                    <a:pt x="9000" y="21600"/>
                  </a:cubicBezTo>
                  <a:cubicBezTo>
                    <a:pt x="9000" y="21600"/>
                    <a:pt x="10800" y="17280"/>
                    <a:pt x="10800" y="12959"/>
                  </a:cubicBezTo>
                  <a:cubicBezTo>
                    <a:pt x="16200" y="17280"/>
                    <a:pt x="17999" y="19440"/>
                    <a:pt x="17999" y="19440"/>
                  </a:cubicBezTo>
                  <a:cubicBezTo>
                    <a:pt x="17999" y="19440"/>
                    <a:pt x="16200" y="15119"/>
                    <a:pt x="14400" y="10800"/>
                  </a:cubicBezTo>
                  <a:cubicBezTo>
                    <a:pt x="17999" y="10800"/>
                    <a:pt x="21600" y="8640"/>
                    <a:pt x="21600" y="8640"/>
                  </a:cubicBezTo>
                  <a:cubicBezTo>
                    <a:pt x="21600" y="8640"/>
                    <a:pt x="19800" y="8640"/>
                    <a:pt x="19800" y="8640"/>
                  </a:cubicBezTo>
                  <a:cubicBezTo>
                    <a:pt x="17999" y="8640"/>
                    <a:pt x="14400" y="8640"/>
                    <a:pt x="12599" y="8640"/>
                  </a:cubicBezTo>
                  <a:cubicBezTo>
                    <a:pt x="14400" y="4319"/>
                    <a:pt x="14400" y="0"/>
                    <a:pt x="14400" y="0"/>
                  </a:cubicBezTo>
                </a:path>
              </a:pathLst>
            </a:custGeom>
            <a:solidFill>
              <a:srgbClr val="517741"/>
            </a:solidFill>
            <a:ln w="9525" cap="flat" cmpd="sng">
              <a:noFill/>
              <a:prstDash val="solid"/>
              <a:round/>
            </a:ln>
          </p:spPr>
          <p:txBody>
            <a:bodyPr rtlCol="0" anchor="ctr"/>
            <a:lstStyle/>
            <a:p>
              <a:pPr algn="ctr"/>
            </a:p>
          </p:txBody>
        </p:sp>
        <p:sp>
          <p:nvSpPr>
            <p:cNvPr id="1633" name="曲线"/>
            <p:cNvSpPr/>
            <p:nvPr/>
          </p:nvSpPr>
          <p:spPr>
            <a:xfrm>
              <a:off x="3044253" y="3162611"/>
              <a:ext cx="23769" cy="19527"/>
            </a:xfrm>
            <a:custGeom>
              <a:avLst/>
              <a:gdLst>
                <a:gd name="T1" fmla="*/ 0 w 21600"/>
                <a:gd name="T2" fmla="*/ 0 h 21600"/>
                <a:gd name="T3" fmla="*/ 21600 w 21600"/>
                <a:gd name="T4" fmla="*/ 21600 h 21600"/>
              </a:gdLst>
              <a:ahLst/>
              <a:cxnLst/>
              <a:rect l="T1" t="T2" r="T3" b="T4"/>
              <a:pathLst>
                <a:path w="21600" h="21600">
                  <a:moveTo>
                    <a:pt x="14400" y="0"/>
                  </a:moveTo>
                  <a:cubicBezTo>
                    <a:pt x="14400" y="0"/>
                    <a:pt x="12599" y="4319"/>
                    <a:pt x="10800" y="8640"/>
                  </a:cubicBezTo>
                  <a:cubicBezTo>
                    <a:pt x="7200" y="4319"/>
                    <a:pt x="3600" y="2159"/>
                    <a:pt x="3600" y="2159"/>
                  </a:cubicBezTo>
                  <a:cubicBezTo>
                    <a:pt x="3600" y="2159"/>
                    <a:pt x="5400" y="6480"/>
                    <a:pt x="9000" y="8640"/>
                  </a:cubicBezTo>
                  <a:cubicBezTo>
                    <a:pt x="3600" y="10800"/>
                    <a:pt x="0" y="12959"/>
                    <a:pt x="0" y="12959"/>
                  </a:cubicBezTo>
                  <a:cubicBezTo>
                    <a:pt x="0" y="12959"/>
                    <a:pt x="1799" y="12959"/>
                    <a:pt x="3600" y="12959"/>
                  </a:cubicBezTo>
                  <a:cubicBezTo>
                    <a:pt x="5400" y="12959"/>
                    <a:pt x="7200" y="12959"/>
                    <a:pt x="9000" y="12959"/>
                  </a:cubicBezTo>
                  <a:cubicBezTo>
                    <a:pt x="9000" y="17280"/>
                    <a:pt x="9000" y="21600"/>
                    <a:pt x="9000" y="21600"/>
                  </a:cubicBezTo>
                  <a:cubicBezTo>
                    <a:pt x="9000" y="21600"/>
                    <a:pt x="10800" y="17280"/>
                    <a:pt x="10800" y="12959"/>
                  </a:cubicBezTo>
                  <a:cubicBezTo>
                    <a:pt x="16200" y="17280"/>
                    <a:pt x="18000" y="19440"/>
                    <a:pt x="18000" y="19440"/>
                  </a:cubicBezTo>
                  <a:cubicBezTo>
                    <a:pt x="18000" y="19440"/>
                    <a:pt x="16200" y="15119"/>
                    <a:pt x="14400" y="10800"/>
                  </a:cubicBezTo>
                  <a:cubicBezTo>
                    <a:pt x="18000" y="10800"/>
                    <a:pt x="21600" y="8640"/>
                    <a:pt x="21600" y="8640"/>
                  </a:cubicBezTo>
                  <a:cubicBezTo>
                    <a:pt x="21600" y="8640"/>
                    <a:pt x="19800" y="8640"/>
                    <a:pt x="19800" y="8640"/>
                  </a:cubicBezTo>
                  <a:cubicBezTo>
                    <a:pt x="18000" y="8640"/>
                    <a:pt x="16200" y="8640"/>
                    <a:pt x="12599" y="8640"/>
                  </a:cubicBezTo>
                  <a:cubicBezTo>
                    <a:pt x="14400" y="4319"/>
                    <a:pt x="14400" y="0"/>
                    <a:pt x="14400" y="0"/>
                  </a:cubicBezTo>
                </a:path>
              </a:pathLst>
            </a:custGeom>
            <a:solidFill>
              <a:srgbClr val="517741"/>
            </a:solidFill>
            <a:ln w="9525" cap="flat" cmpd="sng">
              <a:noFill/>
              <a:prstDash val="solid"/>
              <a:round/>
            </a:ln>
          </p:spPr>
          <p:txBody>
            <a:bodyPr rtlCol="0" anchor="ctr"/>
            <a:lstStyle/>
            <a:p>
              <a:pPr algn="ctr"/>
            </a:p>
          </p:txBody>
        </p:sp>
        <p:sp>
          <p:nvSpPr>
            <p:cNvPr id="1634" name="曲线"/>
            <p:cNvSpPr/>
            <p:nvPr/>
          </p:nvSpPr>
          <p:spPr>
            <a:xfrm>
              <a:off x="3056137" y="3033559"/>
              <a:ext cx="23769" cy="17829"/>
            </a:xfrm>
            <a:custGeom>
              <a:avLst/>
              <a:gdLst>
                <a:gd name="T1" fmla="*/ 0 w 21600"/>
                <a:gd name="T2" fmla="*/ 0 h 21600"/>
                <a:gd name="T3" fmla="*/ 21600 w 21600"/>
                <a:gd name="T4" fmla="*/ 21600 h 21600"/>
              </a:gdLst>
              <a:ahLst/>
              <a:cxnLst/>
              <a:rect l="T1" t="T2" r="T3" b="T4"/>
              <a:pathLst>
                <a:path w="21600" h="21600">
                  <a:moveTo>
                    <a:pt x="12599" y="0"/>
                  </a:moveTo>
                  <a:cubicBezTo>
                    <a:pt x="12599" y="0"/>
                    <a:pt x="10800" y="4800"/>
                    <a:pt x="10800" y="9600"/>
                  </a:cubicBezTo>
                  <a:cubicBezTo>
                    <a:pt x="7200" y="4800"/>
                    <a:pt x="3599" y="2400"/>
                    <a:pt x="3599" y="2400"/>
                  </a:cubicBezTo>
                  <a:cubicBezTo>
                    <a:pt x="3599" y="2400"/>
                    <a:pt x="5400" y="7200"/>
                    <a:pt x="9000" y="9600"/>
                  </a:cubicBezTo>
                  <a:cubicBezTo>
                    <a:pt x="3599" y="11999"/>
                    <a:pt x="0" y="14399"/>
                    <a:pt x="0" y="14399"/>
                  </a:cubicBezTo>
                  <a:cubicBezTo>
                    <a:pt x="0" y="14399"/>
                    <a:pt x="1799" y="14399"/>
                    <a:pt x="1799" y="14399"/>
                  </a:cubicBezTo>
                  <a:cubicBezTo>
                    <a:pt x="3599" y="14399"/>
                    <a:pt x="7200" y="14399"/>
                    <a:pt x="9000" y="14399"/>
                  </a:cubicBezTo>
                  <a:cubicBezTo>
                    <a:pt x="7200" y="19199"/>
                    <a:pt x="7200" y="21600"/>
                    <a:pt x="7200" y="21600"/>
                  </a:cubicBezTo>
                  <a:cubicBezTo>
                    <a:pt x="7200" y="21600"/>
                    <a:pt x="9000" y="19199"/>
                    <a:pt x="10800" y="14399"/>
                  </a:cubicBezTo>
                  <a:cubicBezTo>
                    <a:pt x="14399" y="19199"/>
                    <a:pt x="18000" y="21600"/>
                    <a:pt x="18000" y="21600"/>
                  </a:cubicBezTo>
                  <a:cubicBezTo>
                    <a:pt x="18000" y="21600"/>
                    <a:pt x="16200" y="16799"/>
                    <a:pt x="12599" y="11999"/>
                  </a:cubicBezTo>
                  <a:cubicBezTo>
                    <a:pt x="18000" y="11999"/>
                    <a:pt x="21600" y="9600"/>
                    <a:pt x="21600" y="9600"/>
                  </a:cubicBezTo>
                  <a:cubicBezTo>
                    <a:pt x="21600" y="9600"/>
                    <a:pt x="19800" y="9600"/>
                    <a:pt x="18000" y="9600"/>
                  </a:cubicBezTo>
                  <a:cubicBezTo>
                    <a:pt x="18000" y="9600"/>
                    <a:pt x="14399" y="9600"/>
                    <a:pt x="12599" y="9600"/>
                  </a:cubicBezTo>
                  <a:cubicBezTo>
                    <a:pt x="12599" y="4800"/>
                    <a:pt x="12599" y="0"/>
                    <a:pt x="12599" y="0"/>
                  </a:cubicBezTo>
                </a:path>
              </a:pathLst>
            </a:custGeom>
            <a:solidFill>
              <a:srgbClr val="517741"/>
            </a:solidFill>
            <a:ln w="9525" cap="flat" cmpd="sng">
              <a:noFill/>
              <a:prstDash val="solid"/>
              <a:round/>
            </a:ln>
          </p:spPr>
          <p:txBody>
            <a:bodyPr rtlCol="0" anchor="ctr"/>
            <a:lstStyle/>
            <a:p>
              <a:pPr algn="ctr"/>
            </a:p>
          </p:txBody>
        </p:sp>
        <p:sp>
          <p:nvSpPr>
            <p:cNvPr id="1635" name="曲线"/>
            <p:cNvSpPr/>
            <p:nvPr/>
          </p:nvSpPr>
          <p:spPr>
            <a:xfrm>
              <a:off x="3091792" y="3007240"/>
              <a:ext cx="20374" cy="16131"/>
            </a:xfrm>
            <a:custGeom>
              <a:avLst/>
              <a:gdLst>
                <a:gd name="T1" fmla="*/ 0 w 21600"/>
                <a:gd name="T2" fmla="*/ 0 h 21600"/>
                <a:gd name="T3" fmla="*/ 21600 w 21600"/>
                <a:gd name="T4" fmla="*/ 21600 h 21600"/>
              </a:gdLst>
              <a:ahLst/>
              <a:cxnLst/>
              <a:rect l="T1" t="T2" r="T3" b="T4"/>
              <a:pathLst>
                <a:path w="21600" h="21600">
                  <a:moveTo>
                    <a:pt x="2160" y="0"/>
                  </a:moveTo>
                  <a:cubicBezTo>
                    <a:pt x="2160" y="0"/>
                    <a:pt x="4319" y="2700"/>
                    <a:pt x="8640" y="8100"/>
                  </a:cubicBezTo>
                  <a:cubicBezTo>
                    <a:pt x="4319" y="10800"/>
                    <a:pt x="0" y="13499"/>
                    <a:pt x="0" y="13499"/>
                  </a:cubicBezTo>
                  <a:cubicBezTo>
                    <a:pt x="0" y="13499"/>
                    <a:pt x="0" y="13499"/>
                    <a:pt x="2160" y="13499"/>
                  </a:cubicBezTo>
                  <a:cubicBezTo>
                    <a:pt x="4319" y="13499"/>
                    <a:pt x="6479" y="13499"/>
                    <a:pt x="10800" y="13499"/>
                  </a:cubicBezTo>
                  <a:cubicBezTo>
                    <a:pt x="8640" y="18899"/>
                    <a:pt x="8640" y="21600"/>
                    <a:pt x="8640" y="21600"/>
                  </a:cubicBezTo>
                  <a:cubicBezTo>
                    <a:pt x="8640" y="21600"/>
                    <a:pt x="10800" y="18899"/>
                    <a:pt x="12959" y="13499"/>
                  </a:cubicBezTo>
                  <a:cubicBezTo>
                    <a:pt x="17280" y="18899"/>
                    <a:pt x="21600" y="21600"/>
                    <a:pt x="21600" y="21600"/>
                  </a:cubicBezTo>
                  <a:cubicBezTo>
                    <a:pt x="21600" y="21600"/>
                    <a:pt x="19439" y="16200"/>
                    <a:pt x="15120" y="10800"/>
                  </a:cubicBezTo>
                  <a:cubicBezTo>
                    <a:pt x="17280" y="10800"/>
                    <a:pt x="17280" y="10800"/>
                    <a:pt x="17280" y="10800"/>
                  </a:cubicBezTo>
                  <a:cubicBezTo>
                    <a:pt x="15120" y="8100"/>
                    <a:pt x="12959" y="8100"/>
                    <a:pt x="10800" y="5399"/>
                  </a:cubicBezTo>
                  <a:cubicBezTo>
                    <a:pt x="10800" y="8100"/>
                    <a:pt x="10800" y="8100"/>
                    <a:pt x="10800" y="8100"/>
                  </a:cubicBezTo>
                  <a:cubicBezTo>
                    <a:pt x="6479" y="2700"/>
                    <a:pt x="2160" y="0"/>
                    <a:pt x="2160" y="0"/>
                  </a:cubicBezTo>
                </a:path>
              </a:pathLst>
            </a:custGeom>
            <a:solidFill>
              <a:srgbClr val="506E3E"/>
            </a:solidFill>
            <a:ln w="9525" cap="flat" cmpd="sng">
              <a:noFill/>
              <a:prstDash val="solid"/>
              <a:round/>
            </a:ln>
          </p:spPr>
          <p:txBody>
            <a:bodyPr rtlCol="0" anchor="ctr"/>
            <a:lstStyle/>
            <a:p>
              <a:pPr algn="ctr"/>
            </a:p>
          </p:txBody>
        </p:sp>
        <p:sp>
          <p:nvSpPr>
            <p:cNvPr id="1636" name="曲线"/>
            <p:cNvSpPr/>
            <p:nvPr/>
          </p:nvSpPr>
          <p:spPr>
            <a:xfrm>
              <a:off x="3058684" y="3085350"/>
              <a:ext cx="19525" cy="19527"/>
            </a:xfrm>
            <a:custGeom>
              <a:avLst/>
              <a:gdLst>
                <a:gd name="T1" fmla="*/ 0 w 21600"/>
                <a:gd name="T2" fmla="*/ 0 h 21600"/>
                <a:gd name="T3" fmla="*/ 21600 w 21600"/>
                <a:gd name="T4" fmla="*/ 21600 h 21600"/>
              </a:gdLst>
              <a:ahLst/>
              <a:cxnLst/>
              <a:rect l="T1" t="T2" r="T3" b="T4"/>
              <a:pathLst>
                <a:path w="21600" h="21600">
                  <a:moveTo>
                    <a:pt x="10800" y="0"/>
                  </a:moveTo>
                  <a:cubicBezTo>
                    <a:pt x="10800" y="0"/>
                    <a:pt x="8639" y="2159"/>
                    <a:pt x="8639" y="6480"/>
                  </a:cubicBezTo>
                  <a:cubicBezTo>
                    <a:pt x="6479" y="4319"/>
                    <a:pt x="2159" y="4319"/>
                    <a:pt x="2159" y="4319"/>
                  </a:cubicBezTo>
                  <a:cubicBezTo>
                    <a:pt x="2159" y="4319"/>
                    <a:pt x="4320" y="6480"/>
                    <a:pt x="8639" y="10800"/>
                  </a:cubicBezTo>
                  <a:cubicBezTo>
                    <a:pt x="4320" y="15119"/>
                    <a:pt x="0" y="19440"/>
                    <a:pt x="0" y="19440"/>
                  </a:cubicBezTo>
                  <a:cubicBezTo>
                    <a:pt x="0" y="19440"/>
                    <a:pt x="4320" y="17280"/>
                    <a:pt x="8639" y="12959"/>
                  </a:cubicBezTo>
                  <a:cubicBezTo>
                    <a:pt x="8639" y="17280"/>
                    <a:pt x="10800" y="21600"/>
                    <a:pt x="10800" y="21600"/>
                  </a:cubicBezTo>
                  <a:cubicBezTo>
                    <a:pt x="10800" y="21600"/>
                    <a:pt x="10800" y="17280"/>
                    <a:pt x="12960" y="12959"/>
                  </a:cubicBezTo>
                  <a:cubicBezTo>
                    <a:pt x="15120" y="17280"/>
                    <a:pt x="19440" y="17280"/>
                    <a:pt x="19440" y="17280"/>
                  </a:cubicBezTo>
                  <a:cubicBezTo>
                    <a:pt x="19440" y="17280"/>
                    <a:pt x="17279" y="12959"/>
                    <a:pt x="12960" y="10800"/>
                  </a:cubicBezTo>
                  <a:cubicBezTo>
                    <a:pt x="17279" y="6480"/>
                    <a:pt x="21600" y="2159"/>
                    <a:pt x="21600" y="2159"/>
                  </a:cubicBezTo>
                  <a:cubicBezTo>
                    <a:pt x="21600" y="2159"/>
                    <a:pt x="17279" y="4319"/>
                    <a:pt x="12960" y="8640"/>
                  </a:cubicBezTo>
                  <a:cubicBezTo>
                    <a:pt x="12960" y="4319"/>
                    <a:pt x="10800" y="0"/>
                    <a:pt x="10800" y="0"/>
                  </a:cubicBezTo>
                </a:path>
              </a:pathLst>
            </a:custGeom>
            <a:solidFill>
              <a:srgbClr val="517741"/>
            </a:solidFill>
            <a:ln w="9525" cap="flat" cmpd="sng">
              <a:noFill/>
              <a:prstDash val="solid"/>
              <a:round/>
            </a:ln>
          </p:spPr>
          <p:txBody>
            <a:bodyPr rtlCol="0" anchor="ctr"/>
            <a:lstStyle/>
            <a:p>
              <a:pPr algn="ctr"/>
            </a:p>
          </p:txBody>
        </p:sp>
        <p:sp>
          <p:nvSpPr>
            <p:cNvPr id="1637" name="曲线"/>
            <p:cNvSpPr/>
            <p:nvPr/>
          </p:nvSpPr>
          <p:spPr>
            <a:xfrm>
              <a:off x="3131690" y="3092991"/>
              <a:ext cx="14431" cy="19527"/>
            </a:xfrm>
            <a:custGeom>
              <a:avLst/>
              <a:gdLst>
                <a:gd name="T1" fmla="*/ 0 w 21600"/>
                <a:gd name="T2" fmla="*/ 0 h 21600"/>
                <a:gd name="T3" fmla="*/ 21600 w 21600"/>
                <a:gd name="T4" fmla="*/ 21600 h 21600"/>
              </a:gdLst>
              <a:ahLst/>
              <a:cxnLst/>
              <a:rect l="T1" t="T2" r="T3" b="T4"/>
              <a:pathLst>
                <a:path w="21600" h="21600">
                  <a:moveTo>
                    <a:pt x="15428" y="0"/>
                  </a:moveTo>
                  <a:cubicBezTo>
                    <a:pt x="15428" y="0"/>
                    <a:pt x="12343" y="4319"/>
                    <a:pt x="12343" y="6480"/>
                  </a:cubicBezTo>
                  <a:cubicBezTo>
                    <a:pt x="9256" y="4319"/>
                    <a:pt x="3085" y="4319"/>
                    <a:pt x="3085" y="4319"/>
                  </a:cubicBezTo>
                  <a:cubicBezTo>
                    <a:pt x="3085" y="4319"/>
                    <a:pt x="6171" y="8640"/>
                    <a:pt x="12343" y="10800"/>
                  </a:cubicBezTo>
                  <a:cubicBezTo>
                    <a:pt x="6171" y="15119"/>
                    <a:pt x="0" y="19440"/>
                    <a:pt x="0" y="19440"/>
                  </a:cubicBezTo>
                  <a:cubicBezTo>
                    <a:pt x="0" y="19440"/>
                    <a:pt x="6171" y="17280"/>
                    <a:pt x="12343" y="12959"/>
                  </a:cubicBezTo>
                  <a:cubicBezTo>
                    <a:pt x="12343" y="17280"/>
                    <a:pt x="15428" y="21600"/>
                    <a:pt x="15428" y="21600"/>
                  </a:cubicBezTo>
                  <a:cubicBezTo>
                    <a:pt x="15428" y="21600"/>
                    <a:pt x="15428" y="19440"/>
                    <a:pt x="18514" y="15119"/>
                  </a:cubicBezTo>
                  <a:cubicBezTo>
                    <a:pt x="18514" y="15119"/>
                    <a:pt x="21600" y="15119"/>
                    <a:pt x="21600" y="17280"/>
                  </a:cubicBezTo>
                  <a:cubicBezTo>
                    <a:pt x="21600" y="15119"/>
                    <a:pt x="21600" y="15119"/>
                    <a:pt x="21600" y="12959"/>
                  </a:cubicBezTo>
                  <a:cubicBezTo>
                    <a:pt x="21600" y="12959"/>
                    <a:pt x="18514" y="10800"/>
                    <a:pt x="18514" y="10800"/>
                  </a:cubicBezTo>
                  <a:cubicBezTo>
                    <a:pt x="18514" y="10800"/>
                    <a:pt x="21600" y="8640"/>
                    <a:pt x="21600" y="8640"/>
                  </a:cubicBezTo>
                  <a:cubicBezTo>
                    <a:pt x="21600" y="6480"/>
                    <a:pt x="21600" y="6480"/>
                    <a:pt x="21600" y="6480"/>
                  </a:cubicBezTo>
                  <a:cubicBezTo>
                    <a:pt x="18514" y="6480"/>
                    <a:pt x="18514" y="6480"/>
                    <a:pt x="18514" y="8640"/>
                  </a:cubicBezTo>
                  <a:cubicBezTo>
                    <a:pt x="15428" y="4319"/>
                    <a:pt x="15428" y="0"/>
                    <a:pt x="15428" y="0"/>
                  </a:cubicBezTo>
                </a:path>
              </a:pathLst>
            </a:custGeom>
            <a:solidFill>
              <a:srgbClr val="506E3E"/>
            </a:solidFill>
            <a:ln w="9525" cap="flat" cmpd="sng">
              <a:noFill/>
              <a:prstDash val="solid"/>
              <a:round/>
            </a:ln>
          </p:spPr>
          <p:txBody>
            <a:bodyPr rtlCol="0" anchor="ctr"/>
            <a:lstStyle/>
            <a:p>
              <a:pPr algn="ctr"/>
            </a:p>
          </p:txBody>
        </p:sp>
        <p:sp>
          <p:nvSpPr>
            <p:cNvPr id="1638" name="曲线"/>
            <p:cNvSpPr/>
            <p:nvPr/>
          </p:nvSpPr>
          <p:spPr>
            <a:xfrm>
              <a:off x="2995017" y="3186383"/>
              <a:ext cx="19525" cy="19527"/>
            </a:xfrm>
            <a:custGeom>
              <a:avLst/>
              <a:gdLst>
                <a:gd name="T1" fmla="*/ 0 w 21600"/>
                <a:gd name="T2" fmla="*/ 0 h 21600"/>
                <a:gd name="T3" fmla="*/ 21600 w 21600"/>
                <a:gd name="T4" fmla="*/ 21600 h 21600"/>
              </a:gdLst>
              <a:ahLst/>
              <a:cxnLst/>
              <a:rect l="T1" t="T2" r="T3" b="T4"/>
              <a:pathLst>
                <a:path w="21600" h="21600">
                  <a:moveTo>
                    <a:pt x="10800" y="0"/>
                  </a:moveTo>
                  <a:cubicBezTo>
                    <a:pt x="10800" y="0"/>
                    <a:pt x="8639" y="2159"/>
                    <a:pt x="8639" y="6480"/>
                  </a:cubicBezTo>
                  <a:cubicBezTo>
                    <a:pt x="6479" y="4319"/>
                    <a:pt x="2160" y="2159"/>
                    <a:pt x="2160" y="2159"/>
                  </a:cubicBezTo>
                  <a:cubicBezTo>
                    <a:pt x="2160" y="2159"/>
                    <a:pt x="4319" y="6480"/>
                    <a:pt x="8639" y="10800"/>
                  </a:cubicBezTo>
                  <a:cubicBezTo>
                    <a:pt x="4319" y="15119"/>
                    <a:pt x="0" y="19440"/>
                    <a:pt x="0" y="19440"/>
                  </a:cubicBezTo>
                  <a:cubicBezTo>
                    <a:pt x="0" y="19440"/>
                    <a:pt x="4319" y="17280"/>
                    <a:pt x="8639" y="12959"/>
                  </a:cubicBezTo>
                  <a:cubicBezTo>
                    <a:pt x="8639" y="17280"/>
                    <a:pt x="10800" y="21600"/>
                    <a:pt x="10800" y="21600"/>
                  </a:cubicBezTo>
                  <a:cubicBezTo>
                    <a:pt x="10800" y="21600"/>
                    <a:pt x="10800" y="17280"/>
                    <a:pt x="12960" y="12959"/>
                  </a:cubicBezTo>
                  <a:cubicBezTo>
                    <a:pt x="15120" y="15119"/>
                    <a:pt x="19440" y="17280"/>
                    <a:pt x="19440" y="17280"/>
                  </a:cubicBezTo>
                  <a:cubicBezTo>
                    <a:pt x="19440" y="17280"/>
                    <a:pt x="17279" y="12959"/>
                    <a:pt x="12960" y="8640"/>
                  </a:cubicBezTo>
                  <a:cubicBezTo>
                    <a:pt x="17279" y="4319"/>
                    <a:pt x="21600" y="2159"/>
                    <a:pt x="21600" y="2159"/>
                  </a:cubicBezTo>
                  <a:cubicBezTo>
                    <a:pt x="21600" y="2159"/>
                    <a:pt x="17279" y="4319"/>
                    <a:pt x="12960" y="6480"/>
                  </a:cubicBezTo>
                  <a:cubicBezTo>
                    <a:pt x="12960" y="2159"/>
                    <a:pt x="10800" y="0"/>
                    <a:pt x="10800" y="0"/>
                  </a:cubicBezTo>
                </a:path>
              </a:pathLst>
            </a:custGeom>
            <a:solidFill>
              <a:srgbClr val="517741"/>
            </a:solidFill>
            <a:ln w="9525" cap="flat" cmpd="sng">
              <a:noFill/>
              <a:prstDash val="solid"/>
              <a:round/>
            </a:ln>
          </p:spPr>
          <p:txBody>
            <a:bodyPr rtlCol="0" anchor="ctr"/>
            <a:lstStyle/>
            <a:p>
              <a:pPr algn="ctr"/>
            </a:p>
          </p:txBody>
        </p:sp>
        <p:sp>
          <p:nvSpPr>
            <p:cNvPr id="1639" name="曲线"/>
            <p:cNvSpPr/>
            <p:nvPr/>
          </p:nvSpPr>
          <p:spPr>
            <a:xfrm>
              <a:off x="2933046" y="3122707"/>
              <a:ext cx="17827" cy="19527"/>
            </a:xfrm>
            <a:custGeom>
              <a:avLst/>
              <a:gdLst>
                <a:gd name="T1" fmla="*/ 0 w 21600"/>
                <a:gd name="T2" fmla="*/ 0 h 21600"/>
                <a:gd name="T3" fmla="*/ 21600 w 21600"/>
                <a:gd name="T4" fmla="*/ 21600 h 21600"/>
              </a:gdLst>
              <a:ahLst/>
              <a:cxnLst/>
              <a:rect l="T1" t="T2" r="T3" b="T4"/>
              <a:pathLst>
                <a:path w="21600" h="21600">
                  <a:moveTo>
                    <a:pt x="11999" y="0"/>
                  </a:moveTo>
                  <a:cubicBezTo>
                    <a:pt x="11999" y="0"/>
                    <a:pt x="9600" y="2159"/>
                    <a:pt x="9600" y="6480"/>
                  </a:cubicBezTo>
                  <a:cubicBezTo>
                    <a:pt x="4800" y="4319"/>
                    <a:pt x="2399" y="2159"/>
                    <a:pt x="2399" y="2159"/>
                  </a:cubicBezTo>
                  <a:cubicBezTo>
                    <a:pt x="2399" y="2159"/>
                    <a:pt x="4800" y="6480"/>
                    <a:pt x="9600" y="10800"/>
                  </a:cubicBezTo>
                  <a:cubicBezTo>
                    <a:pt x="4800" y="15119"/>
                    <a:pt x="0" y="19440"/>
                    <a:pt x="0" y="19440"/>
                  </a:cubicBezTo>
                  <a:cubicBezTo>
                    <a:pt x="0" y="19440"/>
                    <a:pt x="4800" y="17280"/>
                    <a:pt x="9600" y="12959"/>
                  </a:cubicBezTo>
                  <a:cubicBezTo>
                    <a:pt x="9600" y="17280"/>
                    <a:pt x="11999" y="21600"/>
                    <a:pt x="11999" y="21600"/>
                  </a:cubicBezTo>
                  <a:cubicBezTo>
                    <a:pt x="11999" y="21600"/>
                    <a:pt x="11999" y="17280"/>
                    <a:pt x="11999" y="12959"/>
                  </a:cubicBezTo>
                  <a:cubicBezTo>
                    <a:pt x="16799" y="17280"/>
                    <a:pt x="19200" y="17280"/>
                    <a:pt x="19200" y="17280"/>
                  </a:cubicBezTo>
                  <a:cubicBezTo>
                    <a:pt x="19200" y="17280"/>
                    <a:pt x="16799" y="12959"/>
                    <a:pt x="14400" y="10800"/>
                  </a:cubicBezTo>
                  <a:cubicBezTo>
                    <a:pt x="19200" y="6480"/>
                    <a:pt x="21600" y="2159"/>
                    <a:pt x="21600" y="2159"/>
                  </a:cubicBezTo>
                  <a:cubicBezTo>
                    <a:pt x="21600" y="2159"/>
                    <a:pt x="19200" y="4319"/>
                    <a:pt x="11999" y="8640"/>
                  </a:cubicBezTo>
                  <a:cubicBezTo>
                    <a:pt x="11999" y="2159"/>
                    <a:pt x="11999" y="0"/>
                    <a:pt x="11999" y="0"/>
                  </a:cubicBezTo>
                </a:path>
              </a:pathLst>
            </a:custGeom>
            <a:solidFill>
              <a:srgbClr val="517741"/>
            </a:solidFill>
            <a:ln w="9525" cap="flat" cmpd="sng">
              <a:noFill/>
              <a:prstDash val="solid"/>
              <a:round/>
            </a:ln>
          </p:spPr>
          <p:txBody>
            <a:bodyPr rtlCol="0" anchor="ctr"/>
            <a:lstStyle/>
            <a:p>
              <a:pPr algn="ctr"/>
            </a:p>
          </p:txBody>
        </p:sp>
        <p:sp>
          <p:nvSpPr>
            <p:cNvPr id="1640" name="曲线"/>
            <p:cNvSpPr/>
            <p:nvPr/>
          </p:nvSpPr>
          <p:spPr>
            <a:xfrm>
              <a:off x="2871077" y="3079407"/>
              <a:ext cx="17827" cy="19527"/>
            </a:xfrm>
            <a:custGeom>
              <a:avLst/>
              <a:gdLst>
                <a:gd name="T1" fmla="*/ 0 w 21600"/>
                <a:gd name="T2" fmla="*/ 0 h 21600"/>
                <a:gd name="T3" fmla="*/ 21600 w 21600"/>
                <a:gd name="T4" fmla="*/ 21600 h 21600"/>
              </a:gdLst>
              <a:ahLst/>
              <a:cxnLst/>
              <a:rect l="T1" t="T2" r="T3" b="T4"/>
              <a:pathLst>
                <a:path w="21600" h="21600">
                  <a:moveTo>
                    <a:pt x="9600" y="0"/>
                  </a:moveTo>
                  <a:cubicBezTo>
                    <a:pt x="9600" y="0"/>
                    <a:pt x="9600" y="2160"/>
                    <a:pt x="9600" y="6480"/>
                  </a:cubicBezTo>
                  <a:cubicBezTo>
                    <a:pt x="7199" y="4320"/>
                    <a:pt x="4800" y="4320"/>
                    <a:pt x="2399" y="4320"/>
                  </a:cubicBezTo>
                  <a:cubicBezTo>
                    <a:pt x="2399" y="4320"/>
                    <a:pt x="2399" y="4320"/>
                    <a:pt x="2399" y="4320"/>
                  </a:cubicBezTo>
                  <a:cubicBezTo>
                    <a:pt x="4800" y="6480"/>
                    <a:pt x="4800" y="8640"/>
                    <a:pt x="7199" y="10800"/>
                  </a:cubicBezTo>
                  <a:cubicBezTo>
                    <a:pt x="4800" y="12960"/>
                    <a:pt x="2399" y="15120"/>
                    <a:pt x="0" y="17280"/>
                  </a:cubicBezTo>
                  <a:cubicBezTo>
                    <a:pt x="0" y="17280"/>
                    <a:pt x="0" y="17280"/>
                    <a:pt x="0" y="17280"/>
                  </a:cubicBezTo>
                  <a:cubicBezTo>
                    <a:pt x="2399" y="17280"/>
                    <a:pt x="4800" y="15120"/>
                    <a:pt x="9600" y="12960"/>
                  </a:cubicBezTo>
                  <a:cubicBezTo>
                    <a:pt x="9600" y="17280"/>
                    <a:pt x="9600" y="21600"/>
                    <a:pt x="9600" y="21600"/>
                  </a:cubicBezTo>
                  <a:cubicBezTo>
                    <a:pt x="9600" y="21600"/>
                    <a:pt x="11999" y="17280"/>
                    <a:pt x="11999" y="12960"/>
                  </a:cubicBezTo>
                  <a:cubicBezTo>
                    <a:pt x="16799" y="15120"/>
                    <a:pt x="19200" y="17280"/>
                    <a:pt x="19200" y="17280"/>
                  </a:cubicBezTo>
                  <a:cubicBezTo>
                    <a:pt x="19200" y="17280"/>
                    <a:pt x="16799" y="12960"/>
                    <a:pt x="11999" y="8640"/>
                  </a:cubicBezTo>
                  <a:cubicBezTo>
                    <a:pt x="16799" y="4320"/>
                    <a:pt x="21600" y="2160"/>
                    <a:pt x="21600" y="2160"/>
                  </a:cubicBezTo>
                  <a:cubicBezTo>
                    <a:pt x="21600" y="2160"/>
                    <a:pt x="16799" y="4320"/>
                    <a:pt x="11999" y="6480"/>
                  </a:cubicBezTo>
                  <a:cubicBezTo>
                    <a:pt x="11999" y="2160"/>
                    <a:pt x="9600" y="0"/>
                    <a:pt x="9600" y="0"/>
                  </a:cubicBezTo>
                </a:path>
              </a:pathLst>
            </a:custGeom>
            <a:solidFill>
              <a:srgbClr val="517741"/>
            </a:solidFill>
            <a:ln w="9525" cap="flat" cmpd="sng">
              <a:noFill/>
              <a:prstDash val="solid"/>
              <a:round/>
            </a:ln>
          </p:spPr>
          <p:txBody>
            <a:bodyPr rtlCol="0" anchor="ctr"/>
            <a:lstStyle/>
            <a:p>
              <a:pPr algn="ctr"/>
            </a:p>
          </p:txBody>
        </p:sp>
        <p:sp>
          <p:nvSpPr>
            <p:cNvPr id="1641" name="曲线"/>
            <p:cNvSpPr/>
            <p:nvPr/>
          </p:nvSpPr>
          <p:spPr>
            <a:xfrm>
              <a:off x="2943233" y="2929978"/>
              <a:ext cx="148558" cy="53488"/>
            </a:xfrm>
            <a:custGeom>
              <a:avLst/>
              <a:gdLst>
                <a:gd name="T1" fmla="*/ 0 w 21600"/>
                <a:gd name="T2" fmla="*/ 0 h 21600"/>
                <a:gd name="T3" fmla="*/ 21600 w 21600"/>
                <a:gd name="T4" fmla="*/ 21600 h 21600"/>
              </a:gdLst>
              <a:ahLst/>
              <a:cxnLst/>
              <a:rect l="T1" t="T2" r="T3" b="T4"/>
              <a:pathLst>
                <a:path w="21600" h="21600">
                  <a:moveTo>
                    <a:pt x="15840" y="21600"/>
                  </a:moveTo>
                  <a:cubicBezTo>
                    <a:pt x="13823" y="20000"/>
                    <a:pt x="11520" y="19200"/>
                    <a:pt x="9216" y="19200"/>
                  </a:cubicBezTo>
                  <a:cubicBezTo>
                    <a:pt x="7200" y="19200"/>
                    <a:pt x="5183" y="19200"/>
                    <a:pt x="3456" y="20799"/>
                  </a:cubicBezTo>
                  <a:cubicBezTo>
                    <a:pt x="2015" y="20000"/>
                    <a:pt x="863" y="19200"/>
                    <a:pt x="287" y="16800"/>
                  </a:cubicBezTo>
                  <a:cubicBezTo>
                    <a:pt x="287" y="16800"/>
                    <a:pt x="287" y="15999"/>
                    <a:pt x="287" y="15200"/>
                  </a:cubicBezTo>
                  <a:cubicBezTo>
                    <a:pt x="0" y="8799"/>
                    <a:pt x="6623" y="14399"/>
                    <a:pt x="6623" y="14399"/>
                  </a:cubicBezTo>
                  <a:cubicBezTo>
                    <a:pt x="6623" y="14399"/>
                    <a:pt x="3167" y="5600"/>
                    <a:pt x="4608" y="3200"/>
                  </a:cubicBezTo>
                  <a:cubicBezTo>
                    <a:pt x="6047" y="0"/>
                    <a:pt x="9216" y="11200"/>
                    <a:pt x="9216" y="11999"/>
                  </a:cubicBezTo>
                  <a:cubicBezTo>
                    <a:pt x="9216" y="11200"/>
                    <a:pt x="8351" y="1599"/>
                    <a:pt x="10367" y="800"/>
                  </a:cubicBezTo>
                  <a:cubicBezTo>
                    <a:pt x="12672" y="0"/>
                    <a:pt x="11807" y="11999"/>
                    <a:pt x="11807" y="11999"/>
                  </a:cubicBezTo>
                  <a:cubicBezTo>
                    <a:pt x="11807" y="11999"/>
                    <a:pt x="14111" y="3200"/>
                    <a:pt x="16416" y="5600"/>
                  </a:cubicBezTo>
                  <a:cubicBezTo>
                    <a:pt x="18432" y="7200"/>
                    <a:pt x="14687" y="13600"/>
                    <a:pt x="14400" y="14399"/>
                  </a:cubicBezTo>
                  <a:cubicBezTo>
                    <a:pt x="14976" y="14399"/>
                    <a:pt x="20447" y="11200"/>
                    <a:pt x="21024" y="15999"/>
                  </a:cubicBezTo>
                  <a:cubicBezTo>
                    <a:pt x="21024" y="15999"/>
                    <a:pt x="21024" y="15999"/>
                    <a:pt x="21024" y="15999"/>
                  </a:cubicBezTo>
                  <a:cubicBezTo>
                    <a:pt x="21600" y="20000"/>
                    <a:pt x="18432" y="20799"/>
                    <a:pt x="15840" y="21600"/>
                  </a:cubicBezTo>
                </a:path>
              </a:pathLst>
            </a:custGeom>
            <a:solidFill>
              <a:srgbClr val="FC7C9D"/>
            </a:solidFill>
            <a:ln w="9525" cap="flat" cmpd="sng">
              <a:noFill/>
              <a:prstDash val="solid"/>
              <a:round/>
            </a:ln>
          </p:spPr>
          <p:txBody>
            <a:bodyPr rtlCol="0" anchor="ctr"/>
            <a:lstStyle/>
            <a:p>
              <a:pPr algn="ctr"/>
            </a:p>
          </p:txBody>
        </p:sp>
        <p:sp>
          <p:nvSpPr>
            <p:cNvPr id="1642" name="曲线"/>
            <p:cNvSpPr/>
            <p:nvPr/>
          </p:nvSpPr>
          <p:spPr>
            <a:xfrm>
              <a:off x="2998412" y="3015730"/>
              <a:ext cx="23769" cy="17829"/>
            </a:xfrm>
            <a:custGeom>
              <a:avLst/>
              <a:gdLst>
                <a:gd name="T1" fmla="*/ 0 w 21600"/>
                <a:gd name="T2" fmla="*/ 0 h 21600"/>
                <a:gd name="T3" fmla="*/ 21600 w 21600"/>
                <a:gd name="T4" fmla="*/ 21600 h 21600"/>
              </a:gdLst>
              <a:ahLst/>
              <a:cxnLst/>
              <a:rect l="T1" t="T2" r="T3" b="T4"/>
              <a:pathLst>
                <a:path w="21600" h="21600">
                  <a:moveTo>
                    <a:pt x="12599" y="11999"/>
                  </a:moveTo>
                  <a:cubicBezTo>
                    <a:pt x="18000" y="9600"/>
                    <a:pt x="21600" y="7200"/>
                    <a:pt x="21600" y="7200"/>
                  </a:cubicBezTo>
                  <a:cubicBezTo>
                    <a:pt x="21600" y="7200"/>
                    <a:pt x="16200" y="7200"/>
                    <a:pt x="12599" y="7200"/>
                  </a:cubicBezTo>
                  <a:cubicBezTo>
                    <a:pt x="12599" y="2400"/>
                    <a:pt x="12599" y="0"/>
                    <a:pt x="12599" y="0"/>
                  </a:cubicBezTo>
                  <a:cubicBezTo>
                    <a:pt x="12599" y="0"/>
                    <a:pt x="10800" y="2400"/>
                    <a:pt x="9000" y="7200"/>
                  </a:cubicBezTo>
                  <a:cubicBezTo>
                    <a:pt x="5400" y="2400"/>
                    <a:pt x="1799" y="0"/>
                    <a:pt x="1799" y="0"/>
                  </a:cubicBezTo>
                  <a:cubicBezTo>
                    <a:pt x="1799" y="0"/>
                    <a:pt x="5400" y="4800"/>
                    <a:pt x="7200" y="9600"/>
                  </a:cubicBezTo>
                  <a:cubicBezTo>
                    <a:pt x="3600" y="9600"/>
                    <a:pt x="0" y="11999"/>
                    <a:pt x="0" y="11999"/>
                  </a:cubicBezTo>
                  <a:cubicBezTo>
                    <a:pt x="0" y="11999"/>
                    <a:pt x="3600" y="11999"/>
                    <a:pt x="9000" y="11999"/>
                  </a:cubicBezTo>
                  <a:cubicBezTo>
                    <a:pt x="7200" y="16799"/>
                    <a:pt x="7200" y="21600"/>
                    <a:pt x="7200" y="21600"/>
                  </a:cubicBezTo>
                  <a:cubicBezTo>
                    <a:pt x="7200" y="21600"/>
                    <a:pt x="9000" y="16799"/>
                    <a:pt x="10800" y="11999"/>
                  </a:cubicBezTo>
                  <a:cubicBezTo>
                    <a:pt x="14400" y="16799"/>
                    <a:pt x="18000" y="19199"/>
                    <a:pt x="18000" y="19199"/>
                  </a:cubicBezTo>
                  <a:cubicBezTo>
                    <a:pt x="18000" y="19199"/>
                    <a:pt x="16200" y="16799"/>
                    <a:pt x="12599" y="11999"/>
                  </a:cubicBezTo>
                  <a:close/>
                </a:path>
              </a:pathLst>
            </a:custGeom>
            <a:solidFill>
              <a:srgbClr val="BFDD5F"/>
            </a:solidFill>
            <a:ln w="9525" cap="flat" cmpd="sng">
              <a:noFill/>
              <a:prstDash val="solid"/>
              <a:round/>
            </a:ln>
          </p:spPr>
          <p:txBody>
            <a:bodyPr rtlCol="0" anchor="ctr"/>
            <a:lstStyle/>
            <a:p>
              <a:pPr algn="ctr"/>
            </a:p>
          </p:txBody>
        </p:sp>
        <p:sp>
          <p:nvSpPr>
            <p:cNvPr id="1643" name="曲线"/>
            <p:cNvSpPr/>
            <p:nvPr/>
          </p:nvSpPr>
          <p:spPr>
            <a:xfrm>
              <a:off x="2990772" y="3091293"/>
              <a:ext cx="23769" cy="19527"/>
            </a:xfrm>
            <a:custGeom>
              <a:avLst/>
              <a:gdLst>
                <a:gd name="T1" fmla="*/ 0 w 21600"/>
                <a:gd name="T2" fmla="*/ 0 h 21600"/>
                <a:gd name="T3" fmla="*/ 21600 w 21600"/>
                <a:gd name="T4" fmla="*/ 21600 h 21600"/>
              </a:gdLst>
              <a:ahLst/>
              <a:cxnLst/>
              <a:rect l="T1" t="T2" r="T3" b="T4"/>
              <a:pathLst>
                <a:path w="21600" h="21600">
                  <a:moveTo>
                    <a:pt x="12599" y="10800"/>
                  </a:moveTo>
                  <a:cubicBezTo>
                    <a:pt x="18000" y="10800"/>
                    <a:pt x="21600" y="8640"/>
                    <a:pt x="21600" y="8640"/>
                  </a:cubicBezTo>
                  <a:cubicBezTo>
                    <a:pt x="21600" y="8640"/>
                    <a:pt x="18000" y="8640"/>
                    <a:pt x="12599" y="8640"/>
                  </a:cubicBezTo>
                  <a:cubicBezTo>
                    <a:pt x="12599" y="4319"/>
                    <a:pt x="12599" y="0"/>
                    <a:pt x="12599" y="0"/>
                  </a:cubicBezTo>
                  <a:cubicBezTo>
                    <a:pt x="12599" y="0"/>
                    <a:pt x="10800" y="4319"/>
                    <a:pt x="10800" y="8640"/>
                  </a:cubicBezTo>
                  <a:cubicBezTo>
                    <a:pt x="5400" y="4319"/>
                    <a:pt x="3600" y="2159"/>
                    <a:pt x="3600" y="2159"/>
                  </a:cubicBezTo>
                  <a:cubicBezTo>
                    <a:pt x="3600" y="2159"/>
                    <a:pt x="5400" y="6480"/>
                    <a:pt x="7199" y="8640"/>
                  </a:cubicBezTo>
                  <a:cubicBezTo>
                    <a:pt x="3600" y="10800"/>
                    <a:pt x="0" y="12959"/>
                    <a:pt x="0" y="12959"/>
                  </a:cubicBezTo>
                  <a:cubicBezTo>
                    <a:pt x="0" y="12959"/>
                    <a:pt x="3600" y="12959"/>
                    <a:pt x="9000" y="12959"/>
                  </a:cubicBezTo>
                  <a:cubicBezTo>
                    <a:pt x="7199" y="17280"/>
                    <a:pt x="7199" y="21600"/>
                    <a:pt x="7199" y="21600"/>
                  </a:cubicBezTo>
                  <a:cubicBezTo>
                    <a:pt x="7199" y="21600"/>
                    <a:pt x="9000" y="17280"/>
                    <a:pt x="10800" y="12959"/>
                  </a:cubicBezTo>
                  <a:cubicBezTo>
                    <a:pt x="14399" y="17280"/>
                    <a:pt x="18000" y="19440"/>
                    <a:pt x="18000" y="19440"/>
                  </a:cubicBezTo>
                  <a:cubicBezTo>
                    <a:pt x="18000" y="19440"/>
                    <a:pt x="16200" y="15119"/>
                    <a:pt x="12599" y="10800"/>
                  </a:cubicBezTo>
                  <a:close/>
                </a:path>
              </a:pathLst>
            </a:custGeom>
            <a:solidFill>
              <a:srgbClr val="BFDD5F"/>
            </a:solidFill>
            <a:ln w="9525" cap="flat" cmpd="sng">
              <a:noFill/>
              <a:prstDash val="solid"/>
              <a:round/>
            </a:ln>
          </p:spPr>
          <p:txBody>
            <a:bodyPr rtlCol="0" anchor="ctr"/>
            <a:lstStyle/>
            <a:p>
              <a:pPr algn="ctr"/>
            </a:p>
          </p:txBody>
        </p:sp>
        <p:sp>
          <p:nvSpPr>
            <p:cNvPr id="1644" name="曲线"/>
            <p:cNvSpPr/>
            <p:nvPr/>
          </p:nvSpPr>
          <p:spPr>
            <a:xfrm>
              <a:off x="3113863" y="3182139"/>
              <a:ext cx="23769" cy="17829"/>
            </a:xfrm>
            <a:custGeom>
              <a:avLst/>
              <a:gdLst>
                <a:gd name="T1" fmla="*/ 0 w 21600"/>
                <a:gd name="T2" fmla="*/ 0 h 21600"/>
                <a:gd name="T3" fmla="*/ 21600 w 21600"/>
                <a:gd name="T4" fmla="*/ 21600 h 21600"/>
              </a:gdLst>
              <a:ahLst/>
              <a:cxnLst/>
              <a:rect l="T1" t="T2" r="T3" b="T4"/>
              <a:pathLst>
                <a:path w="21600" h="21600">
                  <a:moveTo>
                    <a:pt x="12599" y="11999"/>
                  </a:moveTo>
                  <a:cubicBezTo>
                    <a:pt x="18000" y="9600"/>
                    <a:pt x="21600" y="7200"/>
                    <a:pt x="21600" y="7200"/>
                  </a:cubicBezTo>
                  <a:cubicBezTo>
                    <a:pt x="21600" y="7200"/>
                    <a:pt x="18000" y="7200"/>
                    <a:pt x="12599" y="9600"/>
                  </a:cubicBezTo>
                  <a:cubicBezTo>
                    <a:pt x="14399" y="4800"/>
                    <a:pt x="14399" y="0"/>
                    <a:pt x="14399" y="0"/>
                  </a:cubicBezTo>
                  <a:cubicBezTo>
                    <a:pt x="14399" y="0"/>
                    <a:pt x="12599" y="2400"/>
                    <a:pt x="10800" y="7200"/>
                  </a:cubicBezTo>
                  <a:cubicBezTo>
                    <a:pt x="7200" y="4800"/>
                    <a:pt x="3599" y="2400"/>
                    <a:pt x="3599" y="2400"/>
                  </a:cubicBezTo>
                  <a:cubicBezTo>
                    <a:pt x="3599" y="2400"/>
                    <a:pt x="5400" y="4800"/>
                    <a:pt x="9000" y="9600"/>
                  </a:cubicBezTo>
                  <a:cubicBezTo>
                    <a:pt x="3599" y="11999"/>
                    <a:pt x="0" y="14399"/>
                    <a:pt x="0" y="14399"/>
                  </a:cubicBezTo>
                  <a:cubicBezTo>
                    <a:pt x="0" y="14399"/>
                    <a:pt x="3599" y="14399"/>
                    <a:pt x="9000" y="11999"/>
                  </a:cubicBezTo>
                  <a:cubicBezTo>
                    <a:pt x="9000" y="16799"/>
                    <a:pt x="9000" y="21600"/>
                    <a:pt x="9000" y="21600"/>
                  </a:cubicBezTo>
                  <a:cubicBezTo>
                    <a:pt x="9000" y="21600"/>
                    <a:pt x="10800" y="19199"/>
                    <a:pt x="10800" y="14399"/>
                  </a:cubicBezTo>
                  <a:cubicBezTo>
                    <a:pt x="14399" y="16799"/>
                    <a:pt x="18000" y="19199"/>
                    <a:pt x="18000" y="19199"/>
                  </a:cubicBezTo>
                  <a:cubicBezTo>
                    <a:pt x="18000" y="19199"/>
                    <a:pt x="16200" y="16799"/>
                    <a:pt x="12599" y="11999"/>
                  </a:cubicBezTo>
                  <a:close/>
                </a:path>
              </a:pathLst>
            </a:custGeom>
            <a:solidFill>
              <a:srgbClr val="BFDD5F"/>
            </a:solidFill>
            <a:ln w="9525" cap="flat" cmpd="sng">
              <a:noFill/>
              <a:prstDash val="solid"/>
              <a:round/>
            </a:ln>
          </p:spPr>
          <p:txBody>
            <a:bodyPr rtlCol="0" anchor="ctr"/>
            <a:lstStyle/>
            <a:p>
              <a:pPr algn="ctr"/>
            </a:p>
          </p:txBody>
        </p:sp>
        <p:sp>
          <p:nvSpPr>
            <p:cNvPr id="1645" name="曲线"/>
            <p:cNvSpPr/>
            <p:nvPr/>
          </p:nvSpPr>
          <p:spPr>
            <a:xfrm>
              <a:off x="2943233" y="3035257"/>
              <a:ext cx="21223" cy="19527"/>
            </a:xfrm>
            <a:custGeom>
              <a:avLst/>
              <a:gdLst>
                <a:gd name="T1" fmla="*/ 0 w 21600"/>
                <a:gd name="T2" fmla="*/ 0 h 21600"/>
                <a:gd name="T3" fmla="*/ 21600 w 21600"/>
                <a:gd name="T4" fmla="*/ 21600 h 21600"/>
              </a:gdLst>
              <a:ahLst/>
              <a:cxnLst/>
              <a:rect l="T1" t="T2" r="T3" b="T4"/>
              <a:pathLst>
                <a:path w="21600" h="21600">
                  <a:moveTo>
                    <a:pt x="13745" y="10800"/>
                  </a:moveTo>
                  <a:cubicBezTo>
                    <a:pt x="17672" y="10800"/>
                    <a:pt x="21600" y="8640"/>
                    <a:pt x="21600" y="8640"/>
                  </a:cubicBezTo>
                  <a:cubicBezTo>
                    <a:pt x="21600" y="8640"/>
                    <a:pt x="17672" y="8640"/>
                    <a:pt x="11781" y="8640"/>
                  </a:cubicBezTo>
                  <a:cubicBezTo>
                    <a:pt x="13745" y="4319"/>
                    <a:pt x="13745" y="0"/>
                    <a:pt x="13745" y="0"/>
                  </a:cubicBezTo>
                  <a:cubicBezTo>
                    <a:pt x="13745" y="0"/>
                    <a:pt x="11781" y="4319"/>
                    <a:pt x="9818" y="8640"/>
                  </a:cubicBezTo>
                  <a:cubicBezTo>
                    <a:pt x="5890" y="4319"/>
                    <a:pt x="1963" y="2159"/>
                    <a:pt x="1963" y="2159"/>
                  </a:cubicBezTo>
                  <a:cubicBezTo>
                    <a:pt x="1963" y="2159"/>
                    <a:pt x="3927" y="6480"/>
                    <a:pt x="7854" y="10800"/>
                  </a:cubicBezTo>
                  <a:cubicBezTo>
                    <a:pt x="3927" y="10800"/>
                    <a:pt x="0" y="12959"/>
                    <a:pt x="0" y="12959"/>
                  </a:cubicBezTo>
                  <a:cubicBezTo>
                    <a:pt x="0" y="12959"/>
                    <a:pt x="3927" y="12959"/>
                    <a:pt x="9818" y="12959"/>
                  </a:cubicBezTo>
                  <a:cubicBezTo>
                    <a:pt x="7854" y="17280"/>
                    <a:pt x="7854" y="21600"/>
                    <a:pt x="7854" y="21600"/>
                  </a:cubicBezTo>
                  <a:cubicBezTo>
                    <a:pt x="7854" y="21600"/>
                    <a:pt x="9818" y="17280"/>
                    <a:pt x="11781" y="12959"/>
                  </a:cubicBezTo>
                  <a:cubicBezTo>
                    <a:pt x="15709" y="17280"/>
                    <a:pt x="19636" y="19440"/>
                    <a:pt x="19636" y="19440"/>
                  </a:cubicBezTo>
                  <a:cubicBezTo>
                    <a:pt x="19636" y="19440"/>
                    <a:pt x="17672" y="15119"/>
                    <a:pt x="13745" y="10800"/>
                  </a:cubicBezTo>
                </a:path>
              </a:pathLst>
            </a:custGeom>
            <a:solidFill>
              <a:srgbClr val="BFDD5F"/>
            </a:solidFill>
            <a:ln w="9525" cap="flat" cmpd="sng">
              <a:noFill/>
              <a:prstDash val="solid"/>
              <a:round/>
            </a:ln>
          </p:spPr>
          <p:txBody>
            <a:bodyPr rtlCol="0" anchor="ctr"/>
            <a:lstStyle/>
            <a:p>
              <a:pPr algn="ctr"/>
            </a:p>
          </p:txBody>
        </p:sp>
        <p:sp>
          <p:nvSpPr>
            <p:cNvPr id="1646" name="曲线"/>
            <p:cNvSpPr/>
            <p:nvPr/>
          </p:nvSpPr>
          <p:spPr>
            <a:xfrm>
              <a:off x="2881264" y="3172799"/>
              <a:ext cx="23769" cy="19527"/>
            </a:xfrm>
            <a:custGeom>
              <a:avLst/>
              <a:gdLst>
                <a:gd name="T1" fmla="*/ 0 w 21600"/>
                <a:gd name="T2" fmla="*/ 0 h 21600"/>
                <a:gd name="T3" fmla="*/ 21600 w 21600"/>
                <a:gd name="T4" fmla="*/ 21600 h 21600"/>
              </a:gdLst>
              <a:ahLst/>
              <a:cxnLst/>
              <a:rect l="T1" t="T2" r="T3" b="T4"/>
              <a:pathLst>
                <a:path w="21600" h="21600">
                  <a:moveTo>
                    <a:pt x="14400" y="10800"/>
                  </a:moveTo>
                  <a:cubicBezTo>
                    <a:pt x="17999" y="10800"/>
                    <a:pt x="21600" y="8640"/>
                    <a:pt x="21600" y="8640"/>
                  </a:cubicBezTo>
                  <a:cubicBezTo>
                    <a:pt x="21600" y="8640"/>
                    <a:pt x="17999" y="8640"/>
                    <a:pt x="12599" y="8640"/>
                  </a:cubicBezTo>
                  <a:cubicBezTo>
                    <a:pt x="14400" y="4319"/>
                    <a:pt x="14400" y="0"/>
                    <a:pt x="14400" y="0"/>
                  </a:cubicBezTo>
                  <a:cubicBezTo>
                    <a:pt x="14400" y="0"/>
                    <a:pt x="12599" y="4319"/>
                    <a:pt x="10800" y="8640"/>
                  </a:cubicBezTo>
                  <a:cubicBezTo>
                    <a:pt x="7199" y="4319"/>
                    <a:pt x="3600" y="2159"/>
                    <a:pt x="3600" y="2159"/>
                  </a:cubicBezTo>
                  <a:cubicBezTo>
                    <a:pt x="3600" y="2159"/>
                    <a:pt x="5400" y="6480"/>
                    <a:pt x="9000" y="8640"/>
                  </a:cubicBezTo>
                  <a:cubicBezTo>
                    <a:pt x="3600" y="10800"/>
                    <a:pt x="0" y="12959"/>
                    <a:pt x="0" y="12959"/>
                  </a:cubicBezTo>
                  <a:cubicBezTo>
                    <a:pt x="0" y="12959"/>
                    <a:pt x="5400" y="12959"/>
                    <a:pt x="9000" y="12959"/>
                  </a:cubicBezTo>
                  <a:cubicBezTo>
                    <a:pt x="9000" y="17280"/>
                    <a:pt x="9000" y="21600"/>
                    <a:pt x="9000" y="21600"/>
                  </a:cubicBezTo>
                  <a:cubicBezTo>
                    <a:pt x="9000" y="21600"/>
                    <a:pt x="10800" y="17280"/>
                    <a:pt x="10800" y="12959"/>
                  </a:cubicBezTo>
                  <a:cubicBezTo>
                    <a:pt x="16200" y="17280"/>
                    <a:pt x="17999" y="19440"/>
                    <a:pt x="17999" y="19440"/>
                  </a:cubicBezTo>
                  <a:cubicBezTo>
                    <a:pt x="17999" y="19440"/>
                    <a:pt x="16200" y="15119"/>
                    <a:pt x="14400" y="10800"/>
                  </a:cubicBezTo>
                  <a:close/>
                </a:path>
              </a:pathLst>
            </a:custGeom>
            <a:solidFill>
              <a:srgbClr val="BFDD5F"/>
            </a:solidFill>
            <a:ln w="9525" cap="flat" cmpd="sng">
              <a:noFill/>
              <a:prstDash val="solid"/>
              <a:round/>
            </a:ln>
          </p:spPr>
          <p:txBody>
            <a:bodyPr rtlCol="0" anchor="ctr"/>
            <a:lstStyle/>
            <a:p>
              <a:pPr algn="ctr"/>
            </a:p>
          </p:txBody>
        </p:sp>
        <p:sp>
          <p:nvSpPr>
            <p:cNvPr id="1647" name="曲线"/>
            <p:cNvSpPr/>
            <p:nvPr/>
          </p:nvSpPr>
          <p:spPr>
            <a:xfrm>
              <a:off x="2913522" y="3001296"/>
              <a:ext cx="23769" cy="17829"/>
            </a:xfrm>
            <a:custGeom>
              <a:avLst/>
              <a:gdLst>
                <a:gd name="T1" fmla="*/ 0 w 21600"/>
                <a:gd name="T2" fmla="*/ 0 h 21600"/>
                <a:gd name="T3" fmla="*/ 21600 w 21600"/>
                <a:gd name="T4" fmla="*/ 21600 h 21600"/>
              </a:gdLst>
              <a:ahLst/>
              <a:cxnLst/>
              <a:rect l="T1" t="T2" r="T3" b="T4"/>
              <a:pathLst>
                <a:path w="21600" h="21600">
                  <a:moveTo>
                    <a:pt x="14400" y="11999"/>
                  </a:moveTo>
                  <a:cubicBezTo>
                    <a:pt x="17999" y="9600"/>
                    <a:pt x="21600" y="7200"/>
                    <a:pt x="21600" y="7200"/>
                  </a:cubicBezTo>
                  <a:cubicBezTo>
                    <a:pt x="21600" y="7200"/>
                    <a:pt x="17999" y="7200"/>
                    <a:pt x="12599" y="7200"/>
                  </a:cubicBezTo>
                  <a:cubicBezTo>
                    <a:pt x="14400" y="2400"/>
                    <a:pt x="14400" y="0"/>
                    <a:pt x="14400" y="0"/>
                  </a:cubicBezTo>
                  <a:cubicBezTo>
                    <a:pt x="14400" y="0"/>
                    <a:pt x="12599" y="2400"/>
                    <a:pt x="10800" y="7200"/>
                  </a:cubicBezTo>
                  <a:cubicBezTo>
                    <a:pt x="7199" y="2400"/>
                    <a:pt x="3600" y="0"/>
                    <a:pt x="3600" y="0"/>
                  </a:cubicBezTo>
                  <a:cubicBezTo>
                    <a:pt x="3600" y="0"/>
                    <a:pt x="5400" y="4800"/>
                    <a:pt x="9000" y="9600"/>
                  </a:cubicBezTo>
                  <a:cubicBezTo>
                    <a:pt x="3600" y="9600"/>
                    <a:pt x="0" y="11999"/>
                    <a:pt x="0" y="11999"/>
                  </a:cubicBezTo>
                  <a:cubicBezTo>
                    <a:pt x="0" y="11999"/>
                    <a:pt x="3600" y="11999"/>
                    <a:pt x="9000" y="11999"/>
                  </a:cubicBezTo>
                  <a:cubicBezTo>
                    <a:pt x="9000" y="16799"/>
                    <a:pt x="9000" y="21600"/>
                    <a:pt x="9000" y="21600"/>
                  </a:cubicBezTo>
                  <a:cubicBezTo>
                    <a:pt x="9000" y="21600"/>
                    <a:pt x="10800" y="16799"/>
                    <a:pt x="10800" y="11999"/>
                  </a:cubicBezTo>
                  <a:cubicBezTo>
                    <a:pt x="16200" y="16799"/>
                    <a:pt x="17999" y="19199"/>
                    <a:pt x="17999" y="19199"/>
                  </a:cubicBezTo>
                  <a:cubicBezTo>
                    <a:pt x="17999" y="19199"/>
                    <a:pt x="16200" y="16799"/>
                    <a:pt x="14400" y="11999"/>
                  </a:cubicBezTo>
                  <a:close/>
                </a:path>
              </a:pathLst>
            </a:custGeom>
            <a:solidFill>
              <a:srgbClr val="BFDD5F"/>
            </a:solidFill>
            <a:ln w="9525" cap="flat" cmpd="sng">
              <a:noFill/>
              <a:prstDash val="solid"/>
              <a:round/>
            </a:ln>
          </p:spPr>
          <p:txBody>
            <a:bodyPr rtlCol="0" anchor="ctr"/>
            <a:lstStyle/>
            <a:p>
              <a:pPr algn="ctr"/>
            </a:p>
          </p:txBody>
        </p:sp>
        <p:sp>
          <p:nvSpPr>
            <p:cNvPr id="1648" name="曲线"/>
            <p:cNvSpPr/>
            <p:nvPr/>
          </p:nvSpPr>
          <p:spPr>
            <a:xfrm>
              <a:off x="3044253" y="3158366"/>
              <a:ext cx="23769" cy="20376"/>
            </a:xfrm>
            <a:custGeom>
              <a:avLst/>
              <a:gdLst>
                <a:gd name="T1" fmla="*/ 0 w 21600"/>
                <a:gd name="T2" fmla="*/ 0 h 21600"/>
                <a:gd name="T3" fmla="*/ 21600 w 21600"/>
                <a:gd name="T4" fmla="*/ 21600 h 21600"/>
              </a:gdLst>
              <a:ahLst/>
              <a:cxnLst/>
              <a:rect l="T1" t="T2" r="T3" b="T4"/>
              <a:pathLst>
                <a:path w="21600" h="21600">
                  <a:moveTo>
                    <a:pt x="14400" y="10799"/>
                  </a:moveTo>
                  <a:cubicBezTo>
                    <a:pt x="18000" y="10799"/>
                    <a:pt x="21600" y="8640"/>
                    <a:pt x="21600" y="8640"/>
                  </a:cubicBezTo>
                  <a:cubicBezTo>
                    <a:pt x="21600" y="8640"/>
                    <a:pt x="18000" y="8640"/>
                    <a:pt x="12599" y="8640"/>
                  </a:cubicBezTo>
                  <a:cubicBezTo>
                    <a:pt x="14400" y="4319"/>
                    <a:pt x="14400" y="0"/>
                    <a:pt x="14400" y="0"/>
                  </a:cubicBezTo>
                  <a:cubicBezTo>
                    <a:pt x="14400" y="0"/>
                    <a:pt x="12599" y="4319"/>
                    <a:pt x="10800" y="8640"/>
                  </a:cubicBezTo>
                  <a:cubicBezTo>
                    <a:pt x="7200" y="4319"/>
                    <a:pt x="3600" y="2159"/>
                    <a:pt x="3600" y="2159"/>
                  </a:cubicBezTo>
                  <a:cubicBezTo>
                    <a:pt x="3600" y="2159"/>
                    <a:pt x="5400" y="6479"/>
                    <a:pt x="9000" y="10799"/>
                  </a:cubicBezTo>
                  <a:cubicBezTo>
                    <a:pt x="3600" y="10799"/>
                    <a:pt x="0" y="12959"/>
                    <a:pt x="0" y="12959"/>
                  </a:cubicBezTo>
                  <a:cubicBezTo>
                    <a:pt x="0" y="12959"/>
                    <a:pt x="5400" y="12959"/>
                    <a:pt x="9000" y="12959"/>
                  </a:cubicBezTo>
                  <a:cubicBezTo>
                    <a:pt x="9000" y="17280"/>
                    <a:pt x="9000" y="21600"/>
                    <a:pt x="9000" y="21600"/>
                  </a:cubicBezTo>
                  <a:cubicBezTo>
                    <a:pt x="9000" y="21600"/>
                    <a:pt x="10800" y="17280"/>
                    <a:pt x="10800" y="12959"/>
                  </a:cubicBezTo>
                  <a:cubicBezTo>
                    <a:pt x="16200" y="17280"/>
                    <a:pt x="18000" y="19440"/>
                    <a:pt x="18000" y="19440"/>
                  </a:cubicBezTo>
                  <a:cubicBezTo>
                    <a:pt x="18000" y="19440"/>
                    <a:pt x="16200" y="15120"/>
                    <a:pt x="14400" y="10799"/>
                  </a:cubicBezTo>
                  <a:close/>
                </a:path>
              </a:pathLst>
            </a:custGeom>
            <a:solidFill>
              <a:srgbClr val="BFDD5F"/>
            </a:solidFill>
            <a:ln w="9525" cap="flat" cmpd="sng">
              <a:noFill/>
              <a:prstDash val="solid"/>
              <a:round/>
            </a:ln>
          </p:spPr>
          <p:txBody>
            <a:bodyPr rtlCol="0" anchor="ctr"/>
            <a:lstStyle/>
            <a:p>
              <a:pPr algn="ctr"/>
            </a:p>
          </p:txBody>
        </p:sp>
        <p:sp>
          <p:nvSpPr>
            <p:cNvPr id="1649" name="曲线"/>
            <p:cNvSpPr/>
            <p:nvPr/>
          </p:nvSpPr>
          <p:spPr>
            <a:xfrm>
              <a:off x="3056137" y="3029314"/>
              <a:ext cx="23769" cy="19527"/>
            </a:xfrm>
            <a:custGeom>
              <a:avLst/>
              <a:gdLst>
                <a:gd name="T1" fmla="*/ 0 w 21600"/>
                <a:gd name="T2" fmla="*/ 0 h 21600"/>
                <a:gd name="T3" fmla="*/ 21600 w 21600"/>
                <a:gd name="T4" fmla="*/ 21600 h 21600"/>
              </a:gdLst>
              <a:ahLst/>
              <a:cxnLst/>
              <a:rect l="T1" t="T2" r="T3" b="T4"/>
              <a:pathLst>
                <a:path w="21600" h="21600">
                  <a:moveTo>
                    <a:pt x="12599" y="10800"/>
                  </a:moveTo>
                  <a:cubicBezTo>
                    <a:pt x="18000" y="10800"/>
                    <a:pt x="21600" y="8640"/>
                    <a:pt x="21600" y="8640"/>
                  </a:cubicBezTo>
                  <a:cubicBezTo>
                    <a:pt x="21600" y="8640"/>
                    <a:pt x="18000" y="8640"/>
                    <a:pt x="12599" y="8640"/>
                  </a:cubicBezTo>
                  <a:cubicBezTo>
                    <a:pt x="12599" y="4319"/>
                    <a:pt x="12599" y="0"/>
                    <a:pt x="12599" y="0"/>
                  </a:cubicBezTo>
                  <a:cubicBezTo>
                    <a:pt x="12599" y="0"/>
                    <a:pt x="10800" y="4319"/>
                    <a:pt x="10800" y="8640"/>
                  </a:cubicBezTo>
                  <a:cubicBezTo>
                    <a:pt x="7200" y="4319"/>
                    <a:pt x="3599" y="2159"/>
                    <a:pt x="3599" y="2159"/>
                  </a:cubicBezTo>
                  <a:cubicBezTo>
                    <a:pt x="3599" y="2159"/>
                    <a:pt x="5400" y="6480"/>
                    <a:pt x="9000" y="10800"/>
                  </a:cubicBezTo>
                  <a:cubicBezTo>
                    <a:pt x="3599" y="10800"/>
                    <a:pt x="0" y="12959"/>
                    <a:pt x="0" y="12959"/>
                  </a:cubicBezTo>
                  <a:cubicBezTo>
                    <a:pt x="0" y="12959"/>
                    <a:pt x="3599" y="12959"/>
                    <a:pt x="9000" y="12959"/>
                  </a:cubicBezTo>
                  <a:cubicBezTo>
                    <a:pt x="7200" y="17280"/>
                    <a:pt x="7200" y="21600"/>
                    <a:pt x="7200" y="21600"/>
                  </a:cubicBezTo>
                  <a:cubicBezTo>
                    <a:pt x="7200" y="21600"/>
                    <a:pt x="9000" y="17280"/>
                    <a:pt x="10800" y="12959"/>
                  </a:cubicBezTo>
                  <a:cubicBezTo>
                    <a:pt x="14399" y="17280"/>
                    <a:pt x="18000" y="19440"/>
                    <a:pt x="18000" y="19440"/>
                  </a:cubicBezTo>
                  <a:cubicBezTo>
                    <a:pt x="18000" y="19440"/>
                    <a:pt x="16200" y="15119"/>
                    <a:pt x="12599" y="10800"/>
                  </a:cubicBezTo>
                  <a:close/>
                </a:path>
              </a:pathLst>
            </a:custGeom>
            <a:solidFill>
              <a:srgbClr val="BFDD5F"/>
            </a:solidFill>
            <a:ln w="9525" cap="flat" cmpd="sng">
              <a:noFill/>
              <a:prstDash val="solid"/>
              <a:round/>
            </a:ln>
          </p:spPr>
          <p:txBody>
            <a:bodyPr rtlCol="0" anchor="ctr"/>
            <a:lstStyle/>
            <a:p>
              <a:pPr algn="ctr"/>
            </a:p>
          </p:txBody>
        </p:sp>
        <p:sp>
          <p:nvSpPr>
            <p:cNvPr id="1650" name="曲线"/>
            <p:cNvSpPr/>
            <p:nvPr/>
          </p:nvSpPr>
          <p:spPr>
            <a:xfrm>
              <a:off x="3091792" y="3001296"/>
              <a:ext cx="22071" cy="20376"/>
            </a:xfrm>
            <a:custGeom>
              <a:avLst/>
              <a:gdLst>
                <a:gd name="T1" fmla="*/ 0 w 21600"/>
                <a:gd name="T2" fmla="*/ 0 h 21600"/>
                <a:gd name="T3" fmla="*/ 21600 w 21600"/>
                <a:gd name="T4" fmla="*/ 21600 h 21600"/>
              </a:gdLst>
              <a:ahLst/>
              <a:cxnLst/>
              <a:rect l="T1" t="T2" r="T3" b="T4"/>
              <a:pathLst>
                <a:path w="21600" h="21600">
                  <a:moveTo>
                    <a:pt x="13745" y="10799"/>
                  </a:moveTo>
                  <a:cubicBezTo>
                    <a:pt x="17672" y="10799"/>
                    <a:pt x="21600" y="8640"/>
                    <a:pt x="21600" y="8640"/>
                  </a:cubicBezTo>
                  <a:cubicBezTo>
                    <a:pt x="21600" y="8640"/>
                    <a:pt x="17672" y="8640"/>
                    <a:pt x="11781" y="8640"/>
                  </a:cubicBezTo>
                  <a:cubicBezTo>
                    <a:pt x="13745" y="4319"/>
                    <a:pt x="13745" y="0"/>
                    <a:pt x="13745" y="0"/>
                  </a:cubicBezTo>
                  <a:cubicBezTo>
                    <a:pt x="13745" y="0"/>
                    <a:pt x="11781" y="4319"/>
                    <a:pt x="9818" y="8640"/>
                  </a:cubicBezTo>
                  <a:cubicBezTo>
                    <a:pt x="5890" y="4319"/>
                    <a:pt x="1963" y="2159"/>
                    <a:pt x="1963" y="2159"/>
                  </a:cubicBezTo>
                  <a:cubicBezTo>
                    <a:pt x="1963" y="2159"/>
                    <a:pt x="3927" y="6479"/>
                    <a:pt x="7854" y="10799"/>
                  </a:cubicBezTo>
                  <a:cubicBezTo>
                    <a:pt x="3927" y="10799"/>
                    <a:pt x="0" y="12959"/>
                    <a:pt x="0" y="12959"/>
                  </a:cubicBezTo>
                  <a:cubicBezTo>
                    <a:pt x="0" y="12959"/>
                    <a:pt x="3927" y="12959"/>
                    <a:pt x="9818" y="12959"/>
                  </a:cubicBezTo>
                  <a:cubicBezTo>
                    <a:pt x="7854" y="17280"/>
                    <a:pt x="7854" y="21600"/>
                    <a:pt x="7854" y="21600"/>
                  </a:cubicBezTo>
                  <a:cubicBezTo>
                    <a:pt x="7854" y="21600"/>
                    <a:pt x="9818" y="17280"/>
                    <a:pt x="11781" y="12959"/>
                  </a:cubicBezTo>
                  <a:cubicBezTo>
                    <a:pt x="15709" y="17280"/>
                    <a:pt x="19636" y="19440"/>
                    <a:pt x="19636" y="19440"/>
                  </a:cubicBezTo>
                  <a:cubicBezTo>
                    <a:pt x="19636" y="19440"/>
                    <a:pt x="17672" y="15120"/>
                    <a:pt x="13745" y="10799"/>
                  </a:cubicBezTo>
                  <a:close/>
                </a:path>
              </a:pathLst>
            </a:custGeom>
            <a:solidFill>
              <a:srgbClr val="BFDD5F"/>
            </a:solidFill>
            <a:ln w="9525" cap="flat" cmpd="sng">
              <a:noFill/>
              <a:prstDash val="solid"/>
              <a:round/>
            </a:ln>
          </p:spPr>
          <p:txBody>
            <a:bodyPr rtlCol="0" anchor="ctr"/>
            <a:lstStyle/>
            <a:p>
              <a:pPr algn="ctr"/>
            </a:p>
          </p:txBody>
        </p:sp>
        <p:sp>
          <p:nvSpPr>
            <p:cNvPr id="1651" name="曲线"/>
            <p:cNvSpPr/>
            <p:nvPr/>
          </p:nvSpPr>
          <p:spPr>
            <a:xfrm>
              <a:off x="3058684" y="3081105"/>
              <a:ext cx="19525" cy="19527"/>
            </a:xfrm>
            <a:custGeom>
              <a:avLst/>
              <a:gdLst>
                <a:gd name="T1" fmla="*/ 0 w 21600"/>
                <a:gd name="T2" fmla="*/ 0 h 21600"/>
                <a:gd name="T3" fmla="*/ 21600 w 21600"/>
                <a:gd name="T4" fmla="*/ 21600 h 21600"/>
              </a:gdLst>
              <a:ahLst/>
              <a:cxnLst/>
              <a:rect l="T1" t="T2" r="T3" b="T4"/>
              <a:pathLst>
                <a:path w="21600" h="21600">
                  <a:moveTo>
                    <a:pt x="12960" y="10800"/>
                  </a:moveTo>
                  <a:cubicBezTo>
                    <a:pt x="17279" y="6480"/>
                    <a:pt x="21600" y="2160"/>
                    <a:pt x="21600" y="2160"/>
                  </a:cubicBezTo>
                  <a:cubicBezTo>
                    <a:pt x="21600" y="2160"/>
                    <a:pt x="17279" y="4320"/>
                    <a:pt x="12960" y="8640"/>
                  </a:cubicBezTo>
                  <a:cubicBezTo>
                    <a:pt x="12960" y="4320"/>
                    <a:pt x="10800" y="0"/>
                    <a:pt x="10800" y="0"/>
                  </a:cubicBezTo>
                  <a:cubicBezTo>
                    <a:pt x="10800" y="0"/>
                    <a:pt x="8639" y="4320"/>
                    <a:pt x="8639" y="6480"/>
                  </a:cubicBezTo>
                  <a:cubicBezTo>
                    <a:pt x="6479" y="4320"/>
                    <a:pt x="2159" y="4320"/>
                    <a:pt x="2159" y="4320"/>
                  </a:cubicBezTo>
                  <a:cubicBezTo>
                    <a:pt x="2159" y="4320"/>
                    <a:pt x="4320" y="8640"/>
                    <a:pt x="8639" y="10800"/>
                  </a:cubicBezTo>
                  <a:cubicBezTo>
                    <a:pt x="4320" y="15120"/>
                    <a:pt x="0" y="19440"/>
                    <a:pt x="0" y="19440"/>
                  </a:cubicBezTo>
                  <a:cubicBezTo>
                    <a:pt x="0" y="19440"/>
                    <a:pt x="4320" y="17280"/>
                    <a:pt x="8639" y="12960"/>
                  </a:cubicBezTo>
                  <a:cubicBezTo>
                    <a:pt x="8639" y="17280"/>
                    <a:pt x="10800" y="21600"/>
                    <a:pt x="10800" y="21600"/>
                  </a:cubicBezTo>
                  <a:cubicBezTo>
                    <a:pt x="10800" y="21600"/>
                    <a:pt x="10800" y="19440"/>
                    <a:pt x="12960" y="15120"/>
                  </a:cubicBezTo>
                  <a:cubicBezTo>
                    <a:pt x="15120" y="17280"/>
                    <a:pt x="19440" y="17280"/>
                    <a:pt x="19440" y="17280"/>
                  </a:cubicBezTo>
                  <a:cubicBezTo>
                    <a:pt x="19440" y="17280"/>
                    <a:pt x="17279" y="15120"/>
                    <a:pt x="12960" y="10800"/>
                  </a:cubicBezTo>
                  <a:close/>
                </a:path>
              </a:pathLst>
            </a:custGeom>
            <a:solidFill>
              <a:srgbClr val="BFDD5F"/>
            </a:solidFill>
            <a:ln w="9525" cap="flat" cmpd="sng">
              <a:noFill/>
              <a:prstDash val="solid"/>
              <a:round/>
            </a:ln>
          </p:spPr>
          <p:txBody>
            <a:bodyPr rtlCol="0" anchor="ctr"/>
            <a:lstStyle/>
            <a:p>
              <a:pPr algn="ctr"/>
            </a:p>
          </p:txBody>
        </p:sp>
        <p:sp>
          <p:nvSpPr>
            <p:cNvPr id="1652" name="曲线"/>
            <p:cNvSpPr/>
            <p:nvPr/>
          </p:nvSpPr>
          <p:spPr>
            <a:xfrm>
              <a:off x="3131690" y="3088746"/>
              <a:ext cx="20374" cy="20376"/>
            </a:xfrm>
            <a:custGeom>
              <a:avLst/>
              <a:gdLst>
                <a:gd name="T1" fmla="*/ 0 w 21600"/>
                <a:gd name="T2" fmla="*/ 0 h 21600"/>
                <a:gd name="T3" fmla="*/ 21600 w 21600"/>
                <a:gd name="T4" fmla="*/ 21600 h 21600"/>
              </a:gdLst>
              <a:ahLst/>
              <a:cxnLst/>
              <a:rect l="T1" t="T2" r="T3" b="T4"/>
              <a:pathLst>
                <a:path w="21600" h="21600">
                  <a:moveTo>
                    <a:pt x="12959" y="10800"/>
                  </a:moveTo>
                  <a:cubicBezTo>
                    <a:pt x="17280" y="6480"/>
                    <a:pt x="21600" y="2160"/>
                    <a:pt x="21600" y="2160"/>
                  </a:cubicBezTo>
                  <a:cubicBezTo>
                    <a:pt x="21600" y="2160"/>
                    <a:pt x="17280" y="4320"/>
                    <a:pt x="12959" y="8640"/>
                  </a:cubicBezTo>
                  <a:cubicBezTo>
                    <a:pt x="10800" y="4320"/>
                    <a:pt x="10800" y="0"/>
                    <a:pt x="10800" y="0"/>
                  </a:cubicBezTo>
                  <a:cubicBezTo>
                    <a:pt x="10800" y="0"/>
                    <a:pt x="8640" y="4320"/>
                    <a:pt x="8640" y="8640"/>
                  </a:cubicBezTo>
                  <a:cubicBezTo>
                    <a:pt x="6479" y="4320"/>
                    <a:pt x="2160" y="4320"/>
                    <a:pt x="2160" y="4320"/>
                  </a:cubicBezTo>
                  <a:cubicBezTo>
                    <a:pt x="2160" y="4320"/>
                    <a:pt x="4319" y="8640"/>
                    <a:pt x="8640" y="10800"/>
                  </a:cubicBezTo>
                  <a:cubicBezTo>
                    <a:pt x="4319" y="15120"/>
                    <a:pt x="0" y="19440"/>
                    <a:pt x="0" y="19440"/>
                  </a:cubicBezTo>
                  <a:cubicBezTo>
                    <a:pt x="0" y="19440"/>
                    <a:pt x="4319" y="17280"/>
                    <a:pt x="8640" y="12960"/>
                  </a:cubicBezTo>
                  <a:cubicBezTo>
                    <a:pt x="8640" y="19440"/>
                    <a:pt x="10800" y="21600"/>
                    <a:pt x="10800" y="21600"/>
                  </a:cubicBezTo>
                  <a:cubicBezTo>
                    <a:pt x="10800" y="21600"/>
                    <a:pt x="10800" y="19440"/>
                    <a:pt x="12959" y="15120"/>
                  </a:cubicBezTo>
                  <a:cubicBezTo>
                    <a:pt x="15120" y="17280"/>
                    <a:pt x="19439" y="19440"/>
                    <a:pt x="19439" y="19440"/>
                  </a:cubicBezTo>
                  <a:cubicBezTo>
                    <a:pt x="19439" y="19440"/>
                    <a:pt x="17280" y="15120"/>
                    <a:pt x="12959" y="10800"/>
                  </a:cubicBezTo>
                  <a:close/>
                </a:path>
              </a:pathLst>
            </a:custGeom>
            <a:solidFill>
              <a:srgbClr val="BFDD5F"/>
            </a:solidFill>
            <a:ln w="9525" cap="flat" cmpd="sng">
              <a:noFill/>
              <a:prstDash val="solid"/>
              <a:round/>
            </a:ln>
          </p:spPr>
          <p:txBody>
            <a:bodyPr rtlCol="0" anchor="ctr"/>
            <a:lstStyle/>
            <a:p>
              <a:pPr algn="ctr"/>
            </a:p>
          </p:txBody>
        </p:sp>
        <p:sp>
          <p:nvSpPr>
            <p:cNvPr id="1653" name="曲线"/>
            <p:cNvSpPr/>
            <p:nvPr/>
          </p:nvSpPr>
          <p:spPr>
            <a:xfrm>
              <a:off x="2995017" y="3182139"/>
              <a:ext cx="19525" cy="20376"/>
            </a:xfrm>
            <a:custGeom>
              <a:avLst/>
              <a:gdLst>
                <a:gd name="T1" fmla="*/ 0 w 21600"/>
                <a:gd name="T2" fmla="*/ 0 h 21600"/>
                <a:gd name="T3" fmla="*/ 21600 w 21600"/>
                <a:gd name="T4" fmla="*/ 21600 h 21600"/>
              </a:gdLst>
              <a:ahLst/>
              <a:cxnLst/>
              <a:rect l="T1" t="T2" r="T3" b="T4"/>
              <a:pathLst>
                <a:path w="21600" h="21600">
                  <a:moveTo>
                    <a:pt x="12960" y="10799"/>
                  </a:moveTo>
                  <a:cubicBezTo>
                    <a:pt x="17279" y="6479"/>
                    <a:pt x="21600" y="2159"/>
                    <a:pt x="21600" y="2159"/>
                  </a:cubicBezTo>
                  <a:cubicBezTo>
                    <a:pt x="21600" y="2159"/>
                    <a:pt x="17279" y="4319"/>
                    <a:pt x="12960" y="8640"/>
                  </a:cubicBezTo>
                  <a:cubicBezTo>
                    <a:pt x="12960" y="2159"/>
                    <a:pt x="10800" y="0"/>
                    <a:pt x="10800" y="0"/>
                  </a:cubicBezTo>
                  <a:cubicBezTo>
                    <a:pt x="10800" y="0"/>
                    <a:pt x="8639" y="2159"/>
                    <a:pt x="8639" y="6479"/>
                  </a:cubicBezTo>
                  <a:cubicBezTo>
                    <a:pt x="6479" y="4319"/>
                    <a:pt x="2160" y="2159"/>
                    <a:pt x="2160" y="2159"/>
                  </a:cubicBezTo>
                  <a:cubicBezTo>
                    <a:pt x="2160" y="2159"/>
                    <a:pt x="4319" y="6479"/>
                    <a:pt x="8639" y="10799"/>
                  </a:cubicBezTo>
                  <a:cubicBezTo>
                    <a:pt x="4319" y="15120"/>
                    <a:pt x="0" y="19440"/>
                    <a:pt x="0" y="19440"/>
                  </a:cubicBezTo>
                  <a:cubicBezTo>
                    <a:pt x="0" y="19440"/>
                    <a:pt x="4319" y="17280"/>
                    <a:pt x="8639" y="12959"/>
                  </a:cubicBezTo>
                  <a:cubicBezTo>
                    <a:pt x="8639" y="17280"/>
                    <a:pt x="10800" y="21600"/>
                    <a:pt x="10800" y="21600"/>
                  </a:cubicBezTo>
                  <a:cubicBezTo>
                    <a:pt x="10800" y="21600"/>
                    <a:pt x="10800" y="17280"/>
                    <a:pt x="12960" y="12959"/>
                  </a:cubicBezTo>
                  <a:cubicBezTo>
                    <a:pt x="15120" y="17280"/>
                    <a:pt x="19440" y="17280"/>
                    <a:pt x="19440" y="17280"/>
                  </a:cubicBezTo>
                  <a:cubicBezTo>
                    <a:pt x="19440" y="17280"/>
                    <a:pt x="17279" y="12959"/>
                    <a:pt x="12960" y="10799"/>
                  </a:cubicBezTo>
                  <a:close/>
                </a:path>
              </a:pathLst>
            </a:custGeom>
            <a:solidFill>
              <a:srgbClr val="BFDD5F"/>
            </a:solidFill>
            <a:ln w="9525" cap="flat" cmpd="sng">
              <a:noFill/>
              <a:prstDash val="solid"/>
              <a:round/>
            </a:ln>
          </p:spPr>
          <p:txBody>
            <a:bodyPr rtlCol="0" anchor="ctr"/>
            <a:lstStyle/>
            <a:p>
              <a:pPr algn="ctr"/>
            </a:p>
          </p:txBody>
        </p:sp>
        <p:sp>
          <p:nvSpPr>
            <p:cNvPr id="1654" name="曲线"/>
            <p:cNvSpPr/>
            <p:nvPr/>
          </p:nvSpPr>
          <p:spPr>
            <a:xfrm>
              <a:off x="2933046" y="3118462"/>
              <a:ext cx="17827" cy="20376"/>
            </a:xfrm>
            <a:custGeom>
              <a:avLst/>
              <a:gdLst>
                <a:gd name="T1" fmla="*/ 0 w 21600"/>
                <a:gd name="T2" fmla="*/ 0 h 21600"/>
                <a:gd name="T3" fmla="*/ 21600 w 21600"/>
                <a:gd name="T4" fmla="*/ 21600 h 21600"/>
              </a:gdLst>
              <a:ahLst/>
              <a:cxnLst/>
              <a:rect l="T1" t="T2" r="T3" b="T4"/>
              <a:pathLst>
                <a:path w="21600" h="21600">
                  <a:moveTo>
                    <a:pt x="14400" y="10799"/>
                  </a:moveTo>
                  <a:cubicBezTo>
                    <a:pt x="19200" y="6479"/>
                    <a:pt x="21600" y="2159"/>
                    <a:pt x="21600" y="2159"/>
                  </a:cubicBezTo>
                  <a:cubicBezTo>
                    <a:pt x="21600" y="2159"/>
                    <a:pt x="19200" y="4319"/>
                    <a:pt x="11999" y="8640"/>
                  </a:cubicBezTo>
                  <a:cubicBezTo>
                    <a:pt x="11999" y="4319"/>
                    <a:pt x="11999" y="0"/>
                    <a:pt x="11999" y="0"/>
                  </a:cubicBezTo>
                  <a:cubicBezTo>
                    <a:pt x="11999" y="0"/>
                    <a:pt x="9600" y="2159"/>
                    <a:pt x="9600" y="6479"/>
                  </a:cubicBezTo>
                  <a:cubicBezTo>
                    <a:pt x="4800" y="4319"/>
                    <a:pt x="2399" y="4319"/>
                    <a:pt x="2399" y="4319"/>
                  </a:cubicBezTo>
                  <a:cubicBezTo>
                    <a:pt x="2399" y="4319"/>
                    <a:pt x="4800" y="6479"/>
                    <a:pt x="9600" y="10799"/>
                  </a:cubicBezTo>
                  <a:cubicBezTo>
                    <a:pt x="4800" y="15120"/>
                    <a:pt x="0" y="19440"/>
                    <a:pt x="0" y="19440"/>
                  </a:cubicBezTo>
                  <a:cubicBezTo>
                    <a:pt x="0" y="19440"/>
                    <a:pt x="4800" y="17280"/>
                    <a:pt x="9600" y="12959"/>
                  </a:cubicBezTo>
                  <a:cubicBezTo>
                    <a:pt x="9600" y="17280"/>
                    <a:pt x="11999" y="21600"/>
                    <a:pt x="11999" y="21600"/>
                  </a:cubicBezTo>
                  <a:cubicBezTo>
                    <a:pt x="11999" y="21600"/>
                    <a:pt x="11999" y="19440"/>
                    <a:pt x="11999" y="15120"/>
                  </a:cubicBezTo>
                  <a:cubicBezTo>
                    <a:pt x="16799" y="17280"/>
                    <a:pt x="19200" y="17280"/>
                    <a:pt x="19200" y="17280"/>
                  </a:cubicBezTo>
                  <a:cubicBezTo>
                    <a:pt x="19200" y="17280"/>
                    <a:pt x="16799" y="15120"/>
                    <a:pt x="14400" y="10799"/>
                  </a:cubicBezTo>
                  <a:close/>
                </a:path>
              </a:pathLst>
            </a:custGeom>
            <a:solidFill>
              <a:srgbClr val="BFDD5F"/>
            </a:solidFill>
            <a:ln w="9525" cap="flat" cmpd="sng">
              <a:noFill/>
              <a:prstDash val="solid"/>
              <a:round/>
            </a:ln>
          </p:spPr>
          <p:txBody>
            <a:bodyPr rtlCol="0" anchor="ctr"/>
            <a:lstStyle/>
            <a:p>
              <a:pPr algn="ctr"/>
            </a:p>
          </p:txBody>
        </p:sp>
        <p:sp>
          <p:nvSpPr>
            <p:cNvPr id="1655" name="曲线"/>
            <p:cNvSpPr/>
            <p:nvPr/>
          </p:nvSpPr>
          <p:spPr>
            <a:xfrm>
              <a:off x="2871077" y="3075162"/>
              <a:ext cx="17827" cy="19527"/>
            </a:xfrm>
            <a:custGeom>
              <a:avLst/>
              <a:gdLst>
                <a:gd name="T1" fmla="*/ 0 w 21600"/>
                <a:gd name="T2" fmla="*/ 0 h 21600"/>
                <a:gd name="T3" fmla="*/ 21600 w 21600"/>
                <a:gd name="T4" fmla="*/ 21600 h 21600"/>
              </a:gdLst>
              <a:ahLst/>
              <a:cxnLst/>
              <a:rect l="T1" t="T2" r="T3" b="T4"/>
              <a:pathLst>
                <a:path w="21600" h="21600">
                  <a:moveTo>
                    <a:pt x="11999" y="10800"/>
                  </a:moveTo>
                  <a:cubicBezTo>
                    <a:pt x="16799" y="6480"/>
                    <a:pt x="21600" y="2159"/>
                    <a:pt x="21600" y="2159"/>
                  </a:cubicBezTo>
                  <a:cubicBezTo>
                    <a:pt x="21600" y="2159"/>
                    <a:pt x="16799" y="4319"/>
                    <a:pt x="11999" y="8640"/>
                  </a:cubicBezTo>
                  <a:cubicBezTo>
                    <a:pt x="11999" y="2159"/>
                    <a:pt x="9600" y="0"/>
                    <a:pt x="9600" y="0"/>
                  </a:cubicBezTo>
                  <a:cubicBezTo>
                    <a:pt x="9600" y="0"/>
                    <a:pt x="9600" y="2159"/>
                    <a:pt x="9600" y="6480"/>
                  </a:cubicBezTo>
                  <a:cubicBezTo>
                    <a:pt x="4800" y="4319"/>
                    <a:pt x="2399" y="2159"/>
                    <a:pt x="2399" y="2159"/>
                  </a:cubicBezTo>
                  <a:cubicBezTo>
                    <a:pt x="2399" y="2159"/>
                    <a:pt x="4800" y="6480"/>
                    <a:pt x="7199" y="10800"/>
                  </a:cubicBezTo>
                  <a:cubicBezTo>
                    <a:pt x="2399" y="15119"/>
                    <a:pt x="0" y="19440"/>
                    <a:pt x="0" y="19440"/>
                  </a:cubicBezTo>
                  <a:cubicBezTo>
                    <a:pt x="0" y="19440"/>
                    <a:pt x="2399" y="17280"/>
                    <a:pt x="9600" y="12959"/>
                  </a:cubicBezTo>
                  <a:cubicBezTo>
                    <a:pt x="9600" y="17280"/>
                    <a:pt x="9600" y="21600"/>
                    <a:pt x="9600" y="21600"/>
                  </a:cubicBezTo>
                  <a:cubicBezTo>
                    <a:pt x="9600" y="21600"/>
                    <a:pt x="11999" y="17280"/>
                    <a:pt x="11999" y="12959"/>
                  </a:cubicBezTo>
                  <a:cubicBezTo>
                    <a:pt x="16799" y="17280"/>
                    <a:pt x="19200" y="17280"/>
                    <a:pt x="19200" y="17280"/>
                  </a:cubicBezTo>
                  <a:cubicBezTo>
                    <a:pt x="19200" y="17280"/>
                    <a:pt x="16799" y="12959"/>
                    <a:pt x="11999" y="10800"/>
                  </a:cubicBezTo>
                  <a:close/>
                </a:path>
              </a:pathLst>
            </a:custGeom>
            <a:solidFill>
              <a:srgbClr val="BFDD5F"/>
            </a:solidFill>
            <a:ln w="9525" cap="flat" cmpd="sng">
              <a:noFill/>
              <a:prstDash val="solid"/>
              <a:round/>
            </a:ln>
          </p:spPr>
          <p:txBody>
            <a:bodyPr rtlCol="0" anchor="ctr"/>
            <a:lstStyle/>
            <a:p>
              <a:pPr algn="ctr"/>
            </a:p>
          </p:txBody>
        </p:sp>
        <p:sp>
          <p:nvSpPr>
            <p:cNvPr id="1656" name="曲线"/>
            <p:cNvSpPr/>
            <p:nvPr/>
          </p:nvSpPr>
          <p:spPr>
            <a:xfrm>
              <a:off x="2968701" y="2987712"/>
              <a:ext cx="32258" cy="218199"/>
            </a:xfrm>
            <a:custGeom>
              <a:avLst/>
              <a:gdLst>
                <a:gd name="T1" fmla="*/ 0 w 21600"/>
                <a:gd name="T2" fmla="*/ 0 h 21600"/>
                <a:gd name="T3" fmla="*/ 21600 w 21600"/>
                <a:gd name="T4" fmla="*/ 21600 h 21600"/>
              </a:gdLst>
              <a:ahLst/>
              <a:cxnLst/>
              <a:rect l="T1" t="T2" r="T3" b="T4"/>
              <a:pathLst>
                <a:path w="21600" h="21600">
                  <a:moveTo>
                    <a:pt x="20249" y="0"/>
                  </a:moveTo>
                  <a:cubicBezTo>
                    <a:pt x="17550" y="785"/>
                    <a:pt x="17550" y="785"/>
                    <a:pt x="17550" y="785"/>
                  </a:cubicBezTo>
                  <a:cubicBezTo>
                    <a:pt x="10799" y="3534"/>
                    <a:pt x="10799" y="3534"/>
                    <a:pt x="10799" y="3534"/>
                  </a:cubicBezTo>
                  <a:cubicBezTo>
                    <a:pt x="8100" y="5694"/>
                    <a:pt x="8100" y="5694"/>
                    <a:pt x="8100" y="5694"/>
                  </a:cubicBezTo>
                  <a:cubicBezTo>
                    <a:pt x="5399" y="7265"/>
                    <a:pt x="2699" y="9032"/>
                    <a:pt x="1350" y="10603"/>
                  </a:cubicBezTo>
                  <a:cubicBezTo>
                    <a:pt x="0" y="12567"/>
                    <a:pt x="0" y="14334"/>
                    <a:pt x="1350" y="16298"/>
                  </a:cubicBezTo>
                  <a:cubicBezTo>
                    <a:pt x="1350" y="17083"/>
                    <a:pt x="2699" y="17869"/>
                    <a:pt x="4049" y="18654"/>
                  </a:cubicBezTo>
                  <a:cubicBezTo>
                    <a:pt x="2699" y="19047"/>
                    <a:pt x="2699" y="19047"/>
                    <a:pt x="2699" y="19047"/>
                  </a:cubicBezTo>
                  <a:cubicBezTo>
                    <a:pt x="5399" y="20421"/>
                    <a:pt x="5399" y="20421"/>
                    <a:pt x="5399" y="20421"/>
                  </a:cubicBezTo>
                  <a:cubicBezTo>
                    <a:pt x="8100" y="21403"/>
                    <a:pt x="8100" y="21403"/>
                    <a:pt x="8100" y="21403"/>
                  </a:cubicBezTo>
                  <a:cubicBezTo>
                    <a:pt x="9450" y="21600"/>
                    <a:pt x="9450" y="21600"/>
                    <a:pt x="9450" y="21600"/>
                  </a:cubicBezTo>
                  <a:cubicBezTo>
                    <a:pt x="10799" y="21600"/>
                    <a:pt x="10799" y="21600"/>
                    <a:pt x="10799" y="21600"/>
                  </a:cubicBezTo>
                  <a:cubicBezTo>
                    <a:pt x="9450" y="21207"/>
                    <a:pt x="8100" y="20618"/>
                    <a:pt x="8100" y="20225"/>
                  </a:cubicBezTo>
                  <a:cubicBezTo>
                    <a:pt x="6749" y="19832"/>
                    <a:pt x="6749" y="19440"/>
                    <a:pt x="5399" y="18850"/>
                  </a:cubicBezTo>
                  <a:cubicBezTo>
                    <a:pt x="5399" y="18458"/>
                    <a:pt x="5399" y="18065"/>
                    <a:pt x="4049" y="17476"/>
                  </a:cubicBezTo>
                  <a:cubicBezTo>
                    <a:pt x="4049" y="17083"/>
                    <a:pt x="4049" y="16690"/>
                    <a:pt x="4049" y="16101"/>
                  </a:cubicBezTo>
                  <a:cubicBezTo>
                    <a:pt x="2699" y="14334"/>
                    <a:pt x="4049" y="12567"/>
                    <a:pt x="5399" y="10800"/>
                  </a:cubicBezTo>
                  <a:cubicBezTo>
                    <a:pt x="6749" y="8836"/>
                    <a:pt x="8100" y="7069"/>
                    <a:pt x="10799" y="5301"/>
                  </a:cubicBezTo>
                  <a:cubicBezTo>
                    <a:pt x="12149" y="4712"/>
                    <a:pt x="13499" y="3927"/>
                    <a:pt x="14850" y="3338"/>
                  </a:cubicBezTo>
                  <a:cubicBezTo>
                    <a:pt x="21600" y="0"/>
                    <a:pt x="21600" y="0"/>
                    <a:pt x="21600" y="0"/>
                  </a:cubicBezTo>
                  <a:cubicBezTo>
                    <a:pt x="21600" y="0"/>
                    <a:pt x="20249" y="0"/>
                    <a:pt x="20249" y="0"/>
                  </a:cubicBezTo>
                </a:path>
              </a:pathLst>
            </a:custGeom>
            <a:solidFill>
              <a:srgbClr val="517741"/>
            </a:solidFill>
            <a:ln w="9525" cap="flat" cmpd="sng">
              <a:noFill/>
              <a:prstDash val="solid"/>
              <a:round/>
            </a:ln>
          </p:spPr>
          <p:txBody>
            <a:bodyPr rtlCol="0" anchor="ctr"/>
            <a:lstStyle/>
            <a:p>
              <a:pPr algn="ctr"/>
            </a:p>
          </p:txBody>
        </p:sp>
        <p:sp>
          <p:nvSpPr>
            <p:cNvPr id="1657" name="曲线"/>
            <p:cNvSpPr/>
            <p:nvPr/>
          </p:nvSpPr>
          <p:spPr>
            <a:xfrm>
              <a:off x="2998412" y="2986014"/>
              <a:ext cx="2546" cy="1698"/>
            </a:xfrm>
            <a:custGeom>
              <a:avLst/>
              <a:gdLst>
                <a:gd name="T1" fmla="*/ 0 w 21600"/>
                <a:gd name="T2" fmla="*/ 0 h 21600"/>
                <a:gd name="T3" fmla="*/ 21600 w 21600"/>
                <a:gd name="T4" fmla="*/ 21600 h 21600"/>
              </a:gdLst>
              <a:ahLst/>
              <a:cxnLst/>
              <a:rect l="T1" t="T2" r="T3" b="T4"/>
              <a:pathLst>
                <a:path w="21600" h="21600">
                  <a:moveTo>
                    <a:pt x="21600" y="0"/>
                  </a:moveTo>
                  <a:cubicBezTo>
                    <a:pt x="0" y="0"/>
                    <a:pt x="0" y="0"/>
                    <a:pt x="0" y="0"/>
                  </a:cubicBezTo>
                  <a:cubicBezTo>
                    <a:pt x="0" y="21600"/>
                    <a:pt x="0" y="21600"/>
                    <a:pt x="0" y="21600"/>
                  </a:cubicBezTo>
                  <a:cubicBezTo>
                    <a:pt x="0" y="21600"/>
                    <a:pt x="21600" y="21600"/>
                    <a:pt x="21600" y="21600"/>
                  </a:cubicBezTo>
                  <a:cubicBezTo>
                    <a:pt x="21600" y="0"/>
                    <a:pt x="21600" y="0"/>
                    <a:pt x="21600" y="0"/>
                  </a:cubicBezTo>
                </a:path>
              </a:pathLst>
            </a:custGeom>
            <a:solidFill>
              <a:srgbClr val="506E3E"/>
            </a:solidFill>
            <a:ln w="9525" cap="flat" cmpd="sng">
              <a:noFill/>
              <a:prstDash val="solid"/>
              <a:round/>
            </a:ln>
          </p:spPr>
          <p:txBody>
            <a:bodyPr rtlCol="0" anchor="ctr"/>
            <a:lstStyle/>
            <a:p>
              <a:pPr algn="ctr"/>
            </a:p>
          </p:txBody>
        </p:sp>
        <p:sp>
          <p:nvSpPr>
            <p:cNvPr id="1658" name="曲线"/>
            <p:cNvSpPr/>
            <p:nvPr/>
          </p:nvSpPr>
          <p:spPr>
            <a:xfrm>
              <a:off x="3028124" y="2997900"/>
              <a:ext cx="6791" cy="208011"/>
            </a:xfrm>
            <a:custGeom>
              <a:avLst/>
              <a:gdLst>
                <a:gd name="T1" fmla="*/ 0 w 21600"/>
                <a:gd name="T2" fmla="*/ 0 h 21600"/>
                <a:gd name="T3" fmla="*/ 21600 w 21600"/>
                <a:gd name="T4" fmla="*/ 21600 h 21600"/>
              </a:gdLst>
              <a:ahLst/>
              <a:cxnLst/>
              <a:rect l="T1" t="T2" r="T3" b="T4"/>
              <a:pathLst>
                <a:path w="21600" h="21600">
                  <a:moveTo>
                    <a:pt x="7199" y="0"/>
                  </a:moveTo>
                  <a:cubicBezTo>
                    <a:pt x="7199" y="3908"/>
                    <a:pt x="7199" y="3908"/>
                    <a:pt x="7199" y="3908"/>
                  </a:cubicBezTo>
                  <a:cubicBezTo>
                    <a:pt x="7199" y="3908"/>
                    <a:pt x="7199" y="3908"/>
                    <a:pt x="7199" y="3908"/>
                  </a:cubicBezTo>
                  <a:cubicBezTo>
                    <a:pt x="7199" y="6171"/>
                    <a:pt x="0" y="8434"/>
                    <a:pt x="0" y="10697"/>
                  </a:cubicBezTo>
                  <a:cubicBezTo>
                    <a:pt x="0" y="12548"/>
                    <a:pt x="0" y="14400"/>
                    <a:pt x="0" y="16251"/>
                  </a:cubicBezTo>
                  <a:cubicBezTo>
                    <a:pt x="0" y="16868"/>
                    <a:pt x="7199" y="17485"/>
                    <a:pt x="7199" y="17897"/>
                  </a:cubicBezTo>
                  <a:cubicBezTo>
                    <a:pt x="0" y="17897"/>
                    <a:pt x="0" y="17897"/>
                    <a:pt x="0" y="17897"/>
                  </a:cubicBezTo>
                  <a:cubicBezTo>
                    <a:pt x="7199" y="21394"/>
                    <a:pt x="7199" y="21394"/>
                    <a:pt x="7199" y="21394"/>
                  </a:cubicBezTo>
                  <a:cubicBezTo>
                    <a:pt x="14400" y="21600"/>
                    <a:pt x="14400" y="21600"/>
                    <a:pt x="14400" y="21600"/>
                  </a:cubicBezTo>
                  <a:cubicBezTo>
                    <a:pt x="14400" y="21600"/>
                    <a:pt x="14400" y="21600"/>
                    <a:pt x="14400" y="21600"/>
                  </a:cubicBezTo>
                  <a:cubicBezTo>
                    <a:pt x="14400" y="21188"/>
                    <a:pt x="14400" y="20777"/>
                    <a:pt x="14400" y="20160"/>
                  </a:cubicBezTo>
                  <a:cubicBezTo>
                    <a:pt x="14400" y="19748"/>
                    <a:pt x="14400" y="19337"/>
                    <a:pt x="14400" y="18925"/>
                  </a:cubicBezTo>
                  <a:cubicBezTo>
                    <a:pt x="14400" y="17897"/>
                    <a:pt x="14400" y="17074"/>
                    <a:pt x="14400" y="16251"/>
                  </a:cubicBezTo>
                  <a:cubicBezTo>
                    <a:pt x="14400" y="14400"/>
                    <a:pt x="14400" y="12548"/>
                    <a:pt x="21600" y="10697"/>
                  </a:cubicBezTo>
                  <a:cubicBezTo>
                    <a:pt x="21600" y="8845"/>
                    <a:pt x="21600" y="7200"/>
                    <a:pt x="21600" y="5348"/>
                  </a:cubicBezTo>
                  <a:cubicBezTo>
                    <a:pt x="21600" y="2468"/>
                    <a:pt x="21600" y="2468"/>
                    <a:pt x="21600" y="2468"/>
                  </a:cubicBezTo>
                  <a:cubicBezTo>
                    <a:pt x="21600" y="1851"/>
                    <a:pt x="21600" y="1028"/>
                    <a:pt x="21600" y="205"/>
                  </a:cubicBezTo>
                  <a:cubicBezTo>
                    <a:pt x="14400" y="205"/>
                    <a:pt x="14400" y="205"/>
                    <a:pt x="7199" y="0"/>
                  </a:cubicBezTo>
                </a:path>
              </a:pathLst>
            </a:custGeom>
            <a:solidFill>
              <a:srgbClr val="517741"/>
            </a:solidFill>
            <a:ln w="9525" cap="flat" cmpd="sng">
              <a:noFill/>
              <a:prstDash val="solid"/>
              <a:round/>
            </a:ln>
          </p:spPr>
          <p:txBody>
            <a:bodyPr rtlCol="0" anchor="ctr"/>
            <a:lstStyle/>
            <a:p>
              <a:pPr algn="ctr"/>
            </a:p>
          </p:txBody>
        </p:sp>
        <p:sp>
          <p:nvSpPr>
            <p:cNvPr id="1659" name="曲线"/>
            <p:cNvSpPr/>
            <p:nvPr/>
          </p:nvSpPr>
          <p:spPr>
            <a:xfrm>
              <a:off x="3030671" y="2993655"/>
              <a:ext cx="4245" cy="5943"/>
            </a:xfrm>
            <a:custGeom>
              <a:avLst/>
              <a:gdLst>
                <a:gd name="T1" fmla="*/ 0 w 21600"/>
                <a:gd name="T2" fmla="*/ 0 h 21600"/>
                <a:gd name="T3" fmla="*/ 21600 w 21600"/>
                <a:gd name="T4" fmla="*/ 21600 h 21600"/>
              </a:gdLst>
              <a:ahLst/>
              <a:cxnLst/>
              <a:rect l="T1" t="T2" r="T3" b="T4"/>
              <a:pathLst>
                <a:path w="21600" h="21600">
                  <a:moveTo>
                    <a:pt x="0" y="0"/>
                  </a:moveTo>
                  <a:cubicBezTo>
                    <a:pt x="0" y="14399"/>
                    <a:pt x="0" y="14399"/>
                    <a:pt x="0" y="14399"/>
                  </a:cubicBezTo>
                  <a:cubicBezTo>
                    <a:pt x="10800" y="21600"/>
                    <a:pt x="10800" y="21600"/>
                    <a:pt x="21600" y="21600"/>
                  </a:cubicBezTo>
                  <a:cubicBezTo>
                    <a:pt x="21600" y="14399"/>
                    <a:pt x="21600" y="14399"/>
                    <a:pt x="21600" y="7200"/>
                  </a:cubicBezTo>
                  <a:cubicBezTo>
                    <a:pt x="21600" y="7200"/>
                    <a:pt x="21600" y="7200"/>
                    <a:pt x="21600" y="7200"/>
                  </a:cubicBezTo>
                  <a:cubicBezTo>
                    <a:pt x="0" y="0"/>
                    <a:pt x="0" y="0"/>
                    <a:pt x="0" y="0"/>
                  </a:cubicBezTo>
                </a:path>
              </a:pathLst>
            </a:custGeom>
            <a:solidFill>
              <a:srgbClr val="506E3E"/>
            </a:solidFill>
            <a:ln w="9525" cap="flat" cmpd="sng">
              <a:noFill/>
              <a:prstDash val="solid"/>
              <a:round/>
            </a:ln>
          </p:spPr>
          <p:txBody>
            <a:bodyPr rtlCol="0" anchor="ctr"/>
            <a:lstStyle/>
            <a:p>
              <a:pPr algn="ctr"/>
            </a:p>
          </p:txBody>
        </p:sp>
        <p:sp>
          <p:nvSpPr>
            <p:cNvPr id="1660" name="曲线"/>
            <p:cNvSpPr/>
            <p:nvPr/>
          </p:nvSpPr>
          <p:spPr>
            <a:xfrm>
              <a:off x="3090094" y="3066671"/>
              <a:ext cx="17827" cy="135844"/>
            </a:xfrm>
            <a:custGeom>
              <a:avLst/>
              <a:gdLst>
                <a:gd name="T1" fmla="*/ 0 w 21600"/>
                <a:gd name="T2" fmla="*/ 0 h 21600"/>
                <a:gd name="T3" fmla="*/ 21600 w 21600"/>
                <a:gd name="T4" fmla="*/ 21600 h 21600"/>
              </a:gdLst>
              <a:ahLst/>
              <a:cxnLst/>
              <a:rect l="T1" t="T2" r="T3" b="T4"/>
              <a:pathLst>
                <a:path w="21600" h="21600">
                  <a:moveTo>
                    <a:pt x="9600" y="0"/>
                  </a:moveTo>
                  <a:cubicBezTo>
                    <a:pt x="11999" y="1905"/>
                    <a:pt x="14399" y="3494"/>
                    <a:pt x="14399" y="5400"/>
                  </a:cubicBezTo>
                  <a:cubicBezTo>
                    <a:pt x="16800" y="8894"/>
                    <a:pt x="16800" y="12070"/>
                    <a:pt x="11999" y="15564"/>
                  </a:cubicBezTo>
                  <a:cubicBezTo>
                    <a:pt x="9600" y="16835"/>
                    <a:pt x="9600" y="16835"/>
                    <a:pt x="9600" y="16835"/>
                  </a:cubicBezTo>
                  <a:cubicBezTo>
                    <a:pt x="2399" y="20329"/>
                    <a:pt x="2399" y="20329"/>
                    <a:pt x="2399" y="20329"/>
                  </a:cubicBezTo>
                  <a:cubicBezTo>
                    <a:pt x="0" y="21600"/>
                    <a:pt x="0" y="21600"/>
                    <a:pt x="0" y="21600"/>
                  </a:cubicBezTo>
                  <a:cubicBezTo>
                    <a:pt x="0" y="21282"/>
                    <a:pt x="2399" y="20647"/>
                    <a:pt x="4799" y="20011"/>
                  </a:cubicBezTo>
                  <a:cubicBezTo>
                    <a:pt x="9600" y="18741"/>
                    <a:pt x="11999" y="17470"/>
                    <a:pt x="14399" y="16200"/>
                  </a:cubicBezTo>
                  <a:cubicBezTo>
                    <a:pt x="16800" y="13976"/>
                    <a:pt x="16800" y="13976"/>
                    <a:pt x="16800" y="13976"/>
                  </a:cubicBezTo>
                  <a:cubicBezTo>
                    <a:pt x="19200" y="12070"/>
                    <a:pt x="19200" y="12070"/>
                    <a:pt x="19200" y="12070"/>
                  </a:cubicBezTo>
                  <a:cubicBezTo>
                    <a:pt x="21600" y="10164"/>
                    <a:pt x="21600" y="8258"/>
                    <a:pt x="21600" y="6352"/>
                  </a:cubicBezTo>
                  <a:cubicBezTo>
                    <a:pt x="19200" y="4447"/>
                    <a:pt x="16800" y="2223"/>
                    <a:pt x="11999" y="635"/>
                  </a:cubicBezTo>
                  <a:cubicBezTo>
                    <a:pt x="9600" y="317"/>
                    <a:pt x="9600" y="317"/>
                    <a:pt x="9600" y="0"/>
                  </a:cubicBezTo>
                </a:path>
              </a:pathLst>
            </a:custGeom>
            <a:solidFill>
              <a:srgbClr val="517741"/>
            </a:solidFill>
            <a:ln w="9525" cap="flat" cmpd="sng">
              <a:noFill/>
              <a:prstDash val="solid"/>
              <a:round/>
            </a:ln>
          </p:spPr>
          <p:txBody>
            <a:bodyPr rtlCol="0" anchor="ctr"/>
            <a:lstStyle/>
            <a:p>
              <a:pPr algn="ctr"/>
            </a:p>
          </p:txBody>
        </p:sp>
        <p:sp>
          <p:nvSpPr>
            <p:cNvPr id="1661" name="曲线"/>
            <p:cNvSpPr/>
            <p:nvPr/>
          </p:nvSpPr>
          <p:spPr>
            <a:xfrm>
              <a:off x="3060382" y="2993655"/>
              <a:ext cx="47538" cy="220746"/>
            </a:xfrm>
            <a:custGeom>
              <a:avLst/>
              <a:gdLst>
                <a:gd name="T1" fmla="*/ 0 w 21600"/>
                <a:gd name="T2" fmla="*/ 0 h 21600"/>
                <a:gd name="T3" fmla="*/ 21600 w 21600"/>
                <a:gd name="T4" fmla="*/ 21600 h 21600"/>
              </a:gdLst>
              <a:ahLst/>
              <a:cxnLst/>
              <a:rect l="T1" t="T2" r="T3" b="T4"/>
              <a:pathLst>
                <a:path w="21600" h="21600">
                  <a:moveTo>
                    <a:pt x="0" y="0"/>
                  </a:moveTo>
                  <a:cubicBezTo>
                    <a:pt x="2700" y="778"/>
                    <a:pt x="2700" y="778"/>
                    <a:pt x="2700" y="778"/>
                  </a:cubicBezTo>
                  <a:cubicBezTo>
                    <a:pt x="3600" y="972"/>
                    <a:pt x="3600" y="972"/>
                    <a:pt x="3600" y="972"/>
                  </a:cubicBezTo>
                  <a:cubicBezTo>
                    <a:pt x="8100" y="2140"/>
                    <a:pt x="11699" y="3502"/>
                    <a:pt x="14400" y="5059"/>
                  </a:cubicBezTo>
                  <a:cubicBezTo>
                    <a:pt x="15300" y="5837"/>
                    <a:pt x="16200" y="6421"/>
                    <a:pt x="17099" y="7199"/>
                  </a:cubicBezTo>
                  <a:cubicBezTo>
                    <a:pt x="17099" y="7394"/>
                    <a:pt x="17099" y="7394"/>
                    <a:pt x="17999" y="7589"/>
                  </a:cubicBezTo>
                  <a:cubicBezTo>
                    <a:pt x="19800" y="8562"/>
                    <a:pt x="20700" y="9924"/>
                    <a:pt x="21600" y="11091"/>
                  </a:cubicBezTo>
                  <a:cubicBezTo>
                    <a:pt x="21600" y="12259"/>
                    <a:pt x="21600" y="13427"/>
                    <a:pt x="20700" y="14594"/>
                  </a:cubicBezTo>
                  <a:cubicBezTo>
                    <a:pt x="19800" y="15762"/>
                    <a:pt x="19800" y="15762"/>
                    <a:pt x="19800" y="15762"/>
                  </a:cubicBezTo>
                  <a:cubicBezTo>
                    <a:pt x="18900" y="17124"/>
                    <a:pt x="18900" y="17124"/>
                    <a:pt x="18900" y="17124"/>
                  </a:cubicBezTo>
                  <a:cubicBezTo>
                    <a:pt x="17999" y="17902"/>
                    <a:pt x="17099" y="18681"/>
                    <a:pt x="15300" y="19459"/>
                  </a:cubicBezTo>
                  <a:cubicBezTo>
                    <a:pt x="14400" y="19848"/>
                    <a:pt x="13500" y="20237"/>
                    <a:pt x="13500" y="20432"/>
                  </a:cubicBezTo>
                  <a:cubicBezTo>
                    <a:pt x="11699" y="21405"/>
                    <a:pt x="11699" y="21405"/>
                    <a:pt x="11699" y="21405"/>
                  </a:cubicBezTo>
                  <a:cubicBezTo>
                    <a:pt x="13500" y="21600"/>
                    <a:pt x="13500" y="21600"/>
                    <a:pt x="13500" y="21600"/>
                  </a:cubicBezTo>
                  <a:cubicBezTo>
                    <a:pt x="13500" y="21600"/>
                    <a:pt x="13500" y="21600"/>
                    <a:pt x="13500" y="21600"/>
                  </a:cubicBezTo>
                  <a:cubicBezTo>
                    <a:pt x="15300" y="20627"/>
                    <a:pt x="16200" y="19848"/>
                    <a:pt x="17099" y="18875"/>
                  </a:cubicBezTo>
                  <a:cubicBezTo>
                    <a:pt x="17999" y="17902"/>
                    <a:pt x="18900" y="17124"/>
                    <a:pt x="19800" y="16151"/>
                  </a:cubicBezTo>
                  <a:cubicBezTo>
                    <a:pt x="21600" y="14205"/>
                    <a:pt x="21600" y="12259"/>
                    <a:pt x="21600" y="10508"/>
                  </a:cubicBezTo>
                  <a:cubicBezTo>
                    <a:pt x="20700" y="8562"/>
                    <a:pt x="18900" y="6616"/>
                    <a:pt x="15300" y="4864"/>
                  </a:cubicBezTo>
                  <a:cubicBezTo>
                    <a:pt x="14400" y="4475"/>
                    <a:pt x="13500" y="4086"/>
                    <a:pt x="12599" y="3697"/>
                  </a:cubicBezTo>
                  <a:cubicBezTo>
                    <a:pt x="11699" y="3113"/>
                    <a:pt x="10800" y="2724"/>
                    <a:pt x="9900" y="2335"/>
                  </a:cubicBezTo>
                  <a:cubicBezTo>
                    <a:pt x="8100" y="1945"/>
                    <a:pt x="7199" y="1556"/>
                    <a:pt x="5400" y="1167"/>
                  </a:cubicBezTo>
                  <a:cubicBezTo>
                    <a:pt x="5400" y="1167"/>
                    <a:pt x="4500" y="1167"/>
                    <a:pt x="4500" y="972"/>
                  </a:cubicBezTo>
                  <a:cubicBezTo>
                    <a:pt x="4500" y="972"/>
                    <a:pt x="4500" y="972"/>
                    <a:pt x="4500" y="972"/>
                  </a:cubicBezTo>
                  <a:cubicBezTo>
                    <a:pt x="4500" y="972"/>
                    <a:pt x="4500" y="972"/>
                    <a:pt x="4500" y="972"/>
                  </a:cubicBezTo>
                  <a:cubicBezTo>
                    <a:pt x="3600" y="778"/>
                    <a:pt x="1799" y="389"/>
                    <a:pt x="899" y="194"/>
                  </a:cubicBezTo>
                  <a:cubicBezTo>
                    <a:pt x="899" y="194"/>
                    <a:pt x="899" y="194"/>
                    <a:pt x="899" y="194"/>
                  </a:cubicBezTo>
                  <a:cubicBezTo>
                    <a:pt x="0" y="0"/>
                    <a:pt x="0" y="0"/>
                    <a:pt x="0" y="0"/>
                  </a:cubicBezTo>
                </a:path>
              </a:pathLst>
            </a:custGeom>
            <a:solidFill>
              <a:srgbClr val="506E3E"/>
            </a:solidFill>
            <a:ln w="9525" cap="flat" cmpd="sng">
              <a:noFill/>
              <a:prstDash val="solid"/>
              <a:round/>
            </a:ln>
          </p:spPr>
          <p:txBody>
            <a:bodyPr rtlCol="0" anchor="ctr"/>
            <a:lstStyle/>
            <a:p>
              <a:pPr algn="ctr"/>
            </a:p>
          </p:txBody>
        </p:sp>
        <p:sp>
          <p:nvSpPr>
            <p:cNvPr id="1662" name="曲线"/>
            <p:cNvSpPr/>
            <p:nvPr/>
          </p:nvSpPr>
          <p:spPr>
            <a:xfrm>
              <a:off x="2915220" y="2997900"/>
              <a:ext cx="56027" cy="216501"/>
            </a:xfrm>
            <a:custGeom>
              <a:avLst/>
              <a:gdLst>
                <a:gd name="T1" fmla="*/ 0 w 21600"/>
                <a:gd name="T2" fmla="*/ 0 h 21600"/>
                <a:gd name="T3" fmla="*/ 21600 w 21600"/>
                <a:gd name="T4" fmla="*/ 21600 h 21600"/>
              </a:gdLst>
              <a:ahLst/>
              <a:cxnLst/>
              <a:rect l="T1" t="T2" r="T3" b="T4"/>
              <a:pathLst>
                <a:path w="21600" h="21600">
                  <a:moveTo>
                    <a:pt x="20057" y="0"/>
                  </a:moveTo>
                  <a:cubicBezTo>
                    <a:pt x="16200" y="594"/>
                    <a:pt x="16200" y="594"/>
                    <a:pt x="16200" y="594"/>
                  </a:cubicBezTo>
                  <a:cubicBezTo>
                    <a:pt x="12342" y="1981"/>
                    <a:pt x="12342" y="1981"/>
                    <a:pt x="12342" y="1981"/>
                  </a:cubicBezTo>
                  <a:cubicBezTo>
                    <a:pt x="6942" y="3963"/>
                    <a:pt x="6942" y="3963"/>
                    <a:pt x="6942" y="3963"/>
                  </a:cubicBezTo>
                  <a:cubicBezTo>
                    <a:pt x="7714" y="4161"/>
                    <a:pt x="7714" y="4161"/>
                    <a:pt x="7714" y="4161"/>
                  </a:cubicBezTo>
                  <a:cubicBezTo>
                    <a:pt x="7714" y="4359"/>
                    <a:pt x="6942" y="4557"/>
                    <a:pt x="6942" y="4755"/>
                  </a:cubicBezTo>
                  <a:cubicBezTo>
                    <a:pt x="3085" y="6539"/>
                    <a:pt x="1542" y="8521"/>
                    <a:pt x="771" y="10502"/>
                  </a:cubicBezTo>
                  <a:cubicBezTo>
                    <a:pt x="0" y="12484"/>
                    <a:pt x="771" y="14664"/>
                    <a:pt x="3857" y="16447"/>
                  </a:cubicBezTo>
                  <a:cubicBezTo>
                    <a:pt x="4628" y="17438"/>
                    <a:pt x="6942" y="18429"/>
                    <a:pt x="8485" y="19222"/>
                  </a:cubicBezTo>
                  <a:cubicBezTo>
                    <a:pt x="9257" y="19618"/>
                    <a:pt x="10800" y="20014"/>
                    <a:pt x="11571" y="20212"/>
                  </a:cubicBezTo>
                  <a:cubicBezTo>
                    <a:pt x="11571" y="20212"/>
                    <a:pt x="11571" y="20212"/>
                    <a:pt x="11571" y="20212"/>
                  </a:cubicBezTo>
                  <a:cubicBezTo>
                    <a:pt x="14657" y="21401"/>
                    <a:pt x="14657" y="21401"/>
                    <a:pt x="14657" y="21401"/>
                  </a:cubicBezTo>
                  <a:cubicBezTo>
                    <a:pt x="15428" y="21401"/>
                    <a:pt x="15428" y="21401"/>
                    <a:pt x="15428" y="21401"/>
                  </a:cubicBezTo>
                  <a:cubicBezTo>
                    <a:pt x="16200" y="21600"/>
                    <a:pt x="16200" y="21600"/>
                    <a:pt x="16200" y="21600"/>
                  </a:cubicBezTo>
                  <a:cubicBezTo>
                    <a:pt x="16200" y="21600"/>
                    <a:pt x="16200" y="21600"/>
                    <a:pt x="16200" y="21600"/>
                  </a:cubicBezTo>
                  <a:cubicBezTo>
                    <a:pt x="13114" y="20609"/>
                    <a:pt x="13114" y="20609"/>
                    <a:pt x="13114" y="20609"/>
                  </a:cubicBezTo>
                  <a:cubicBezTo>
                    <a:pt x="9257" y="19222"/>
                    <a:pt x="6942" y="17834"/>
                    <a:pt x="5400" y="16447"/>
                  </a:cubicBezTo>
                  <a:cubicBezTo>
                    <a:pt x="3857" y="15456"/>
                    <a:pt x="3085" y="14466"/>
                    <a:pt x="3085" y="13475"/>
                  </a:cubicBezTo>
                  <a:cubicBezTo>
                    <a:pt x="2314" y="12484"/>
                    <a:pt x="2314" y="11493"/>
                    <a:pt x="2314" y="10700"/>
                  </a:cubicBezTo>
                  <a:cubicBezTo>
                    <a:pt x="3085" y="8719"/>
                    <a:pt x="5400" y="6737"/>
                    <a:pt x="7714" y="4954"/>
                  </a:cubicBezTo>
                  <a:cubicBezTo>
                    <a:pt x="9257" y="3963"/>
                    <a:pt x="11571" y="3170"/>
                    <a:pt x="13114" y="2377"/>
                  </a:cubicBezTo>
                  <a:cubicBezTo>
                    <a:pt x="15428" y="1585"/>
                    <a:pt x="17742" y="792"/>
                    <a:pt x="21600" y="198"/>
                  </a:cubicBezTo>
                  <a:cubicBezTo>
                    <a:pt x="20828" y="198"/>
                    <a:pt x="20828" y="198"/>
                    <a:pt x="20828" y="198"/>
                  </a:cubicBezTo>
                  <a:cubicBezTo>
                    <a:pt x="20057" y="0"/>
                    <a:pt x="20057" y="0"/>
                    <a:pt x="20057" y="0"/>
                  </a:cubicBezTo>
                </a:path>
              </a:pathLst>
            </a:custGeom>
            <a:solidFill>
              <a:srgbClr val="517741"/>
            </a:solidFill>
            <a:ln w="9525" cap="flat" cmpd="sng">
              <a:noFill/>
              <a:prstDash val="solid"/>
              <a:round/>
            </a:ln>
          </p:spPr>
          <p:txBody>
            <a:bodyPr rtlCol="0" anchor="ctr"/>
            <a:lstStyle/>
            <a:p>
              <a:pPr algn="ctr"/>
            </a:p>
          </p:txBody>
        </p:sp>
        <p:sp>
          <p:nvSpPr>
            <p:cNvPr id="1663" name="曲线"/>
            <p:cNvSpPr/>
            <p:nvPr/>
          </p:nvSpPr>
          <p:spPr>
            <a:xfrm>
              <a:off x="3060382" y="2993655"/>
              <a:ext cx="45840" cy="218199"/>
            </a:xfrm>
            <a:custGeom>
              <a:avLst/>
              <a:gdLst>
                <a:gd name="T1" fmla="*/ 0 w 21600"/>
                <a:gd name="T2" fmla="*/ 0 h 21600"/>
                <a:gd name="T3" fmla="*/ 21600 w 21600"/>
                <a:gd name="T4" fmla="*/ 21600 h 21600"/>
              </a:gdLst>
              <a:ahLst/>
              <a:cxnLst/>
              <a:rect l="T1" t="T2" r="T3" b="T4"/>
              <a:pathLst>
                <a:path w="21600" h="21600">
                  <a:moveTo>
                    <a:pt x="0" y="0"/>
                  </a:moveTo>
                  <a:cubicBezTo>
                    <a:pt x="939" y="392"/>
                    <a:pt x="2817" y="785"/>
                    <a:pt x="4695" y="1178"/>
                  </a:cubicBezTo>
                  <a:cubicBezTo>
                    <a:pt x="5634" y="1374"/>
                    <a:pt x="7512" y="1767"/>
                    <a:pt x="8452" y="2159"/>
                  </a:cubicBezTo>
                  <a:cubicBezTo>
                    <a:pt x="9391" y="2552"/>
                    <a:pt x="11269" y="3141"/>
                    <a:pt x="12208" y="3534"/>
                  </a:cubicBezTo>
                  <a:cubicBezTo>
                    <a:pt x="13147" y="3927"/>
                    <a:pt x="14087" y="4320"/>
                    <a:pt x="15026" y="4712"/>
                  </a:cubicBezTo>
                  <a:cubicBezTo>
                    <a:pt x="18782" y="6479"/>
                    <a:pt x="20660" y="8443"/>
                    <a:pt x="20660" y="10407"/>
                  </a:cubicBezTo>
                  <a:cubicBezTo>
                    <a:pt x="21600" y="12370"/>
                    <a:pt x="20660" y="14138"/>
                    <a:pt x="19721" y="16101"/>
                  </a:cubicBezTo>
                  <a:cubicBezTo>
                    <a:pt x="18782" y="17083"/>
                    <a:pt x="17843" y="17869"/>
                    <a:pt x="16904" y="18850"/>
                  </a:cubicBezTo>
                  <a:cubicBezTo>
                    <a:pt x="15026" y="19832"/>
                    <a:pt x="14087" y="20618"/>
                    <a:pt x="12208" y="21600"/>
                  </a:cubicBezTo>
                  <a:cubicBezTo>
                    <a:pt x="12208" y="21600"/>
                    <a:pt x="12208" y="21600"/>
                    <a:pt x="12208" y="21600"/>
                  </a:cubicBezTo>
                  <a:cubicBezTo>
                    <a:pt x="16904" y="17869"/>
                    <a:pt x="19721" y="14138"/>
                    <a:pt x="18782" y="10407"/>
                  </a:cubicBezTo>
                  <a:cubicBezTo>
                    <a:pt x="17843" y="8443"/>
                    <a:pt x="15965" y="6676"/>
                    <a:pt x="13147" y="4909"/>
                  </a:cubicBezTo>
                  <a:cubicBezTo>
                    <a:pt x="10330" y="3141"/>
                    <a:pt x="5634" y="1570"/>
                    <a:pt x="0" y="0"/>
                  </a:cubicBezTo>
                  <a:close/>
                </a:path>
              </a:pathLst>
            </a:custGeom>
            <a:solidFill>
              <a:srgbClr val="376644"/>
            </a:solidFill>
            <a:ln w="9525" cap="flat" cmpd="sng">
              <a:noFill/>
              <a:prstDash val="solid"/>
              <a:round/>
            </a:ln>
          </p:spPr>
          <p:txBody>
            <a:bodyPr rtlCol="0" anchor="ctr"/>
            <a:lstStyle/>
            <a:p>
              <a:pPr algn="ctr"/>
            </a:p>
          </p:txBody>
        </p:sp>
        <p:sp>
          <p:nvSpPr>
            <p:cNvPr id="1664" name="曲线"/>
            <p:cNvSpPr/>
            <p:nvPr/>
          </p:nvSpPr>
          <p:spPr>
            <a:xfrm>
              <a:off x="3026426" y="2993655"/>
              <a:ext cx="5942" cy="210558"/>
            </a:xfrm>
            <a:custGeom>
              <a:avLst/>
              <a:gdLst>
                <a:gd name="T1" fmla="*/ 0 w 21600"/>
                <a:gd name="T2" fmla="*/ 0 h 21600"/>
                <a:gd name="T3" fmla="*/ 21600 w 21600"/>
                <a:gd name="T4" fmla="*/ 21600 h 21600"/>
              </a:gdLst>
              <a:ahLst/>
              <a:cxnLst/>
              <a:rect l="T1" t="T2" r="T3" b="T4"/>
              <a:pathLst>
                <a:path w="21600" h="21600">
                  <a:moveTo>
                    <a:pt x="14400" y="0"/>
                  </a:moveTo>
                  <a:cubicBezTo>
                    <a:pt x="21600" y="1018"/>
                    <a:pt x="21600" y="1833"/>
                    <a:pt x="21600" y="2852"/>
                  </a:cubicBezTo>
                  <a:cubicBezTo>
                    <a:pt x="21600" y="5501"/>
                    <a:pt x="21600" y="5501"/>
                    <a:pt x="21600" y="5501"/>
                  </a:cubicBezTo>
                  <a:cubicBezTo>
                    <a:pt x="14400" y="7335"/>
                    <a:pt x="14400" y="8966"/>
                    <a:pt x="14400" y="10799"/>
                  </a:cubicBezTo>
                  <a:cubicBezTo>
                    <a:pt x="14400" y="12633"/>
                    <a:pt x="14400" y="14467"/>
                    <a:pt x="14400" y="16301"/>
                  </a:cubicBezTo>
                  <a:cubicBezTo>
                    <a:pt x="14400" y="17116"/>
                    <a:pt x="14400" y="17932"/>
                    <a:pt x="14400" y="18950"/>
                  </a:cubicBezTo>
                  <a:cubicBezTo>
                    <a:pt x="14400" y="19358"/>
                    <a:pt x="14400" y="19766"/>
                    <a:pt x="14400" y="20377"/>
                  </a:cubicBezTo>
                  <a:cubicBezTo>
                    <a:pt x="14400" y="20784"/>
                    <a:pt x="14400" y="21192"/>
                    <a:pt x="14400" y="21600"/>
                  </a:cubicBezTo>
                  <a:cubicBezTo>
                    <a:pt x="14400" y="21600"/>
                    <a:pt x="14400" y="21600"/>
                    <a:pt x="14400" y="21600"/>
                  </a:cubicBezTo>
                  <a:cubicBezTo>
                    <a:pt x="7199" y="19766"/>
                    <a:pt x="0" y="18135"/>
                    <a:pt x="0" y="16301"/>
                  </a:cubicBezTo>
                  <a:cubicBezTo>
                    <a:pt x="0" y="14467"/>
                    <a:pt x="0" y="12633"/>
                    <a:pt x="0" y="10799"/>
                  </a:cubicBezTo>
                  <a:cubicBezTo>
                    <a:pt x="0" y="7335"/>
                    <a:pt x="7199" y="3667"/>
                    <a:pt x="14400" y="0"/>
                  </a:cubicBezTo>
                  <a:close/>
                </a:path>
              </a:pathLst>
            </a:custGeom>
            <a:solidFill>
              <a:srgbClr val="376644"/>
            </a:solidFill>
            <a:ln w="9525" cap="flat" cmpd="sng">
              <a:noFill/>
              <a:prstDash val="solid"/>
              <a:round/>
            </a:ln>
          </p:spPr>
          <p:txBody>
            <a:bodyPr rtlCol="0" anchor="ctr"/>
            <a:lstStyle/>
            <a:p>
              <a:pPr algn="ctr"/>
            </a:p>
          </p:txBody>
        </p:sp>
        <p:sp>
          <p:nvSpPr>
            <p:cNvPr id="1665" name="曲线"/>
            <p:cNvSpPr/>
            <p:nvPr/>
          </p:nvSpPr>
          <p:spPr>
            <a:xfrm>
              <a:off x="2967002" y="2986014"/>
              <a:ext cx="31409" cy="218199"/>
            </a:xfrm>
            <a:custGeom>
              <a:avLst/>
              <a:gdLst>
                <a:gd name="T1" fmla="*/ 0 w 21600"/>
                <a:gd name="T2" fmla="*/ 0 h 21600"/>
                <a:gd name="T3" fmla="*/ 21600 w 21600"/>
                <a:gd name="T4" fmla="*/ 21600 h 21600"/>
              </a:gdLst>
              <a:ahLst/>
              <a:cxnLst/>
              <a:rect l="T1" t="T2" r="T3" b="T4"/>
              <a:pathLst>
                <a:path w="21600" h="21600">
                  <a:moveTo>
                    <a:pt x="21600" y="0"/>
                  </a:moveTo>
                  <a:cubicBezTo>
                    <a:pt x="20249" y="981"/>
                    <a:pt x="17549" y="1767"/>
                    <a:pt x="16200" y="2749"/>
                  </a:cubicBezTo>
                  <a:cubicBezTo>
                    <a:pt x="13499" y="3534"/>
                    <a:pt x="12149" y="4516"/>
                    <a:pt x="10800" y="5301"/>
                  </a:cubicBezTo>
                  <a:cubicBezTo>
                    <a:pt x="8100" y="7069"/>
                    <a:pt x="5399" y="9032"/>
                    <a:pt x="4050" y="10800"/>
                  </a:cubicBezTo>
                  <a:cubicBezTo>
                    <a:pt x="2699" y="12567"/>
                    <a:pt x="2699" y="14334"/>
                    <a:pt x="2699" y="16298"/>
                  </a:cubicBezTo>
                  <a:cubicBezTo>
                    <a:pt x="4050" y="16690"/>
                    <a:pt x="4050" y="17083"/>
                    <a:pt x="4050" y="17672"/>
                  </a:cubicBezTo>
                  <a:cubicBezTo>
                    <a:pt x="4050" y="18065"/>
                    <a:pt x="4050" y="18458"/>
                    <a:pt x="5399" y="18850"/>
                  </a:cubicBezTo>
                  <a:cubicBezTo>
                    <a:pt x="5399" y="19440"/>
                    <a:pt x="6749" y="19832"/>
                    <a:pt x="6749" y="20225"/>
                  </a:cubicBezTo>
                  <a:cubicBezTo>
                    <a:pt x="8100" y="20814"/>
                    <a:pt x="9450" y="21207"/>
                    <a:pt x="9450" y="21600"/>
                  </a:cubicBezTo>
                  <a:cubicBezTo>
                    <a:pt x="9450" y="21600"/>
                    <a:pt x="9450" y="21600"/>
                    <a:pt x="9450" y="21600"/>
                  </a:cubicBezTo>
                  <a:cubicBezTo>
                    <a:pt x="4050" y="19832"/>
                    <a:pt x="1350" y="18065"/>
                    <a:pt x="0" y="16298"/>
                  </a:cubicBezTo>
                  <a:cubicBezTo>
                    <a:pt x="0" y="14334"/>
                    <a:pt x="0" y="12567"/>
                    <a:pt x="1350" y="10800"/>
                  </a:cubicBezTo>
                  <a:cubicBezTo>
                    <a:pt x="2699" y="8836"/>
                    <a:pt x="5399" y="7069"/>
                    <a:pt x="8100" y="5301"/>
                  </a:cubicBezTo>
                  <a:cubicBezTo>
                    <a:pt x="12149" y="3534"/>
                    <a:pt x="16200" y="1767"/>
                    <a:pt x="21600" y="0"/>
                  </a:cubicBezTo>
                  <a:close/>
                </a:path>
              </a:pathLst>
            </a:custGeom>
            <a:solidFill>
              <a:srgbClr val="376644"/>
            </a:solidFill>
            <a:ln w="9525" cap="flat" cmpd="sng">
              <a:noFill/>
              <a:prstDash val="solid"/>
              <a:round/>
            </a:ln>
          </p:spPr>
          <p:txBody>
            <a:bodyPr rtlCol="0" anchor="ctr"/>
            <a:lstStyle/>
            <a:p>
              <a:pPr algn="ctr"/>
            </a:p>
          </p:txBody>
        </p:sp>
        <p:sp>
          <p:nvSpPr>
            <p:cNvPr id="1666" name="曲线"/>
            <p:cNvSpPr/>
            <p:nvPr/>
          </p:nvSpPr>
          <p:spPr>
            <a:xfrm>
              <a:off x="2913522" y="2997900"/>
              <a:ext cx="53481" cy="213954"/>
            </a:xfrm>
            <a:custGeom>
              <a:avLst/>
              <a:gdLst>
                <a:gd name="T1" fmla="*/ 0 w 21600"/>
                <a:gd name="T2" fmla="*/ 0 h 21600"/>
                <a:gd name="T3" fmla="*/ 21600 w 21600"/>
                <a:gd name="T4" fmla="*/ 21600 h 21600"/>
              </a:gdLst>
              <a:ahLst/>
              <a:cxnLst/>
              <a:rect l="T1" t="T2" r="T3" b="T4"/>
              <a:pathLst>
                <a:path w="21600" h="21600">
                  <a:moveTo>
                    <a:pt x="21600" y="0"/>
                  </a:moveTo>
                  <a:cubicBezTo>
                    <a:pt x="18400" y="599"/>
                    <a:pt x="16000" y="1399"/>
                    <a:pt x="13599" y="2200"/>
                  </a:cubicBezTo>
                  <a:cubicBezTo>
                    <a:pt x="11199" y="3000"/>
                    <a:pt x="9599" y="3800"/>
                    <a:pt x="8000" y="4799"/>
                  </a:cubicBezTo>
                  <a:cubicBezTo>
                    <a:pt x="4800" y="6600"/>
                    <a:pt x="3199" y="8599"/>
                    <a:pt x="2399" y="10599"/>
                  </a:cubicBezTo>
                  <a:cubicBezTo>
                    <a:pt x="2399" y="11600"/>
                    <a:pt x="2399" y="12399"/>
                    <a:pt x="2399" y="13399"/>
                  </a:cubicBezTo>
                  <a:cubicBezTo>
                    <a:pt x="3199" y="14400"/>
                    <a:pt x="3999" y="15400"/>
                    <a:pt x="4800" y="16400"/>
                  </a:cubicBezTo>
                  <a:cubicBezTo>
                    <a:pt x="7200" y="18200"/>
                    <a:pt x="11199" y="19999"/>
                    <a:pt x="16000" y="21600"/>
                  </a:cubicBezTo>
                  <a:cubicBezTo>
                    <a:pt x="16000" y="21600"/>
                    <a:pt x="16000" y="21600"/>
                    <a:pt x="16000" y="21600"/>
                  </a:cubicBezTo>
                  <a:cubicBezTo>
                    <a:pt x="13599" y="20800"/>
                    <a:pt x="10400" y="19999"/>
                    <a:pt x="8800" y="19200"/>
                  </a:cubicBezTo>
                  <a:cubicBezTo>
                    <a:pt x="6399" y="18399"/>
                    <a:pt x="4800" y="17400"/>
                    <a:pt x="3199" y="16400"/>
                  </a:cubicBezTo>
                  <a:cubicBezTo>
                    <a:pt x="799" y="14600"/>
                    <a:pt x="0" y="12600"/>
                    <a:pt x="799" y="10400"/>
                  </a:cubicBezTo>
                  <a:cubicBezTo>
                    <a:pt x="799" y="8399"/>
                    <a:pt x="3199" y="6400"/>
                    <a:pt x="6399" y="4599"/>
                  </a:cubicBezTo>
                  <a:cubicBezTo>
                    <a:pt x="8000" y="3800"/>
                    <a:pt x="10400" y="2799"/>
                    <a:pt x="12799" y="2000"/>
                  </a:cubicBezTo>
                  <a:cubicBezTo>
                    <a:pt x="15200" y="1199"/>
                    <a:pt x="18400" y="399"/>
                    <a:pt x="21600" y="0"/>
                  </a:cubicBezTo>
                  <a:close/>
                </a:path>
              </a:pathLst>
            </a:custGeom>
            <a:solidFill>
              <a:srgbClr val="376644"/>
            </a:solidFill>
            <a:ln w="9525" cap="flat" cmpd="sng">
              <a:noFill/>
              <a:prstDash val="solid"/>
              <a:round/>
            </a:ln>
          </p:spPr>
          <p:txBody>
            <a:bodyPr rtlCol="0" anchor="ctr"/>
            <a:lstStyle/>
            <a:p>
              <a:pPr algn="ctr"/>
            </a:p>
          </p:txBody>
        </p:sp>
        <p:sp>
          <p:nvSpPr>
            <p:cNvPr id="1667" name="曲线"/>
            <p:cNvSpPr/>
            <p:nvPr/>
          </p:nvSpPr>
          <p:spPr>
            <a:xfrm>
              <a:off x="3004354" y="2953751"/>
              <a:ext cx="2546" cy="0"/>
            </a:xfrm>
            <a:custGeom>
              <a:avLst/>
              <a:gdLst>
                <a:gd name="T1" fmla="*/ 0 w 21600"/>
                <a:gd name="T2" fmla="*/ 0 h 21600"/>
                <a:gd name="T3" fmla="*/ 21600 w 21600"/>
                <a:gd name="T4" fmla="*/ 0 h 21600"/>
              </a:gdLst>
              <a:ahLst/>
              <a:cxnLst/>
              <a:rect l="T1" t="T2" r="T3" b="T4"/>
              <a:pathLst>
                <a:path w="21600" h="21600">
                  <a:moveTo>
                    <a:pt x="21600" y="0"/>
                  </a:moveTo>
                  <a:lnTo>
                    <a:pt x="21600" y="0"/>
                  </a:lnTo>
                  <a:lnTo>
                    <a:pt x="0" y="0"/>
                  </a:lnTo>
                  <a:lnTo>
                    <a:pt x="21600" y="0"/>
                  </a:lnTo>
                  <a:close/>
                </a:path>
              </a:pathLst>
            </a:custGeom>
            <a:solidFill>
              <a:srgbClr val="E56791"/>
            </a:solidFill>
            <a:ln w="9525" cap="flat" cmpd="sng">
              <a:noFill/>
              <a:prstDash val="solid"/>
              <a:round/>
            </a:ln>
          </p:spPr>
          <p:txBody>
            <a:bodyPr rtlCol="0" anchor="ctr"/>
            <a:lstStyle/>
            <a:p>
              <a:pPr algn="ctr"/>
            </a:p>
          </p:txBody>
        </p:sp>
        <p:sp>
          <p:nvSpPr>
            <p:cNvPr id="1668" name="曲线"/>
            <p:cNvSpPr/>
            <p:nvPr/>
          </p:nvSpPr>
          <p:spPr>
            <a:xfrm>
              <a:off x="2944931" y="2967335"/>
              <a:ext cx="146860" cy="16131"/>
            </a:xfrm>
            <a:custGeom>
              <a:avLst/>
              <a:gdLst>
                <a:gd name="T1" fmla="*/ 0 w 21600"/>
                <a:gd name="T2" fmla="*/ 0 h 21600"/>
                <a:gd name="T3" fmla="*/ 21600 w 21600"/>
                <a:gd name="T4" fmla="*/ 21600 h 21600"/>
              </a:gdLst>
              <a:ahLst/>
              <a:cxnLst/>
              <a:rect l="T1" t="T2" r="T3" b="T4"/>
              <a:pathLst>
                <a:path w="21600" h="21600">
                  <a:moveTo>
                    <a:pt x="21016" y="2700"/>
                  </a:moveTo>
                  <a:cubicBezTo>
                    <a:pt x="21016" y="2700"/>
                    <a:pt x="21016" y="2700"/>
                    <a:pt x="21016" y="2700"/>
                  </a:cubicBezTo>
                  <a:cubicBezTo>
                    <a:pt x="21016" y="0"/>
                    <a:pt x="21016" y="0"/>
                    <a:pt x="21016" y="0"/>
                  </a:cubicBezTo>
                  <a:cubicBezTo>
                    <a:pt x="20724" y="10800"/>
                    <a:pt x="17805" y="13499"/>
                    <a:pt x="15762" y="13499"/>
                  </a:cubicBezTo>
                  <a:cubicBezTo>
                    <a:pt x="13427" y="8100"/>
                    <a:pt x="11383" y="5399"/>
                    <a:pt x="8756" y="5399"/>
                  </a:cubicBezTo>
                  <a:cubicBezTo>
                    <a:pt x="6713" y="5399"/>
                    <a:pt x="4670" y="8100"/>
                    <a:pt x="2918" y="10800"/>
                  </a:cubicBezTo>
                  <a:cubicBezTo>
                    <a:pt x="1751" y="10800"/>
                    <a:pt x="291" y="5399"/>
                    <a:pt x="0" y="0"/>
                  </a:cubicBezTo>
                  <a:cubicBezTo>
                    <a:pt x="0" y="0"/>
                    <a:pt x="0" y="0"/>
                    <a:pt x="0" y="0"/>
                  </a:cubicBezTo>
                  <a:cubicBezTo>
                    <a:pt x="0" y="2700"/>
                    <a:pt x="0" y="5399"/>
                    <a:pt x="0" y="5399"/>
                  </a:cubicBezTo>
                  <a:cubicBezTo>
                    <a:pt x="583" y="13499"/>
                    <a:pt x="1751" y="16200"/>
                    <a:pt x="3210" y="18899"/>
                  </a:cubicBezTo>
                  <a:cubicBezTo>
                    <a:pt x="4962" y="13499"/>
                    <a:pt x="7005" y="13499"/>
                    <a:pt x="9048" y="13499"/>
                  </a:cubicBezTo>
                  <a:cubicBezTo>
                    <a:pt x="11383" y="13499"/>
                    <a:pt x="13718" y="16200"/>
                    <a:pt x="15762" y="21600"/>
                  </a:cubicBezTo>
                  <a:cubicBezTo>
                    <a:pt x="18389" y="18899"/>
                    <a:pt x="21600" y="16200"/>
                    <a:pt x="21016" y="2700"/>
                  </a:cubicBezTo>
                  <a:close/>
                </a:path>
              </a:pathLst>
            </a:custGeom>
            <a:solidFill>
              <a:srgbClr val="E56791"/>
            </a:solidFill>
            <a:ln w="9525" cap="flat" cmpd="sng">
              <a:noFill/>
              <a:prstDash val="solid"/>
              <a:round/>
            </a:ln>
          </p:spPr>
          <p:txBody>
            <a:bodyPr rtlCol="0" anchor="ctr"/>
            <a:lstStyle/>
            <a:p>
              <a:pPr algn="ctr"/>
            </a:p>
          </p:txBody>
        </p:sp>
        <p:sp>
          <p:nvSpPr>
            <p:cNvPr id="1669" name="曲线"/>
            <p:cNvSpPr/>
            <p:nvPr/>
          </p:nvSpPr>
          <p:spPr>
            <a:xfrm>
              <a:off x="3042555" y="2943562"/>
              <a:ext cx="23769" cy="22074"/>
            </a:xfrm>
            <a:custGeom>
              <a:avLst/>
              <a:gdLst>
                <a:gd name="T1" fmla="*/ 0 w 21600"/>
                <a:gd name="T2" fmla="*/ 0 h 21600"/>
                <a:gd name="T3" fmla="*/ 21600 w 21600"/>
                <a:gd name="T4" fmla="*/ 21600 h 21600"/>
              </a:gdLst>
              <a:ahLst/>
              <a:cxnLst/>
              <a:rect l="T1" t="T2" r="T3" b="T4"/>
              <a:pathLst>
                <a:path w="21600" h="21600">
                  <a:moveTo>
                    <a:pt x="14399" y="0"/>
                  </a:moveTo>
                  <a:cubicBezTo>
                    <a:pt x="14399" y="0"/>
                    <a:pt x="16200" y="7854"/>
                    <a:pt x="0" y="21600"/>
                  </a:cubicBezTo>
                  <a:cubicBezTo>
                    <a:pt x="1799" y="19636"/>
                    <a:pt x="21600" y="7854"/>
                    <a:pt x="14399" y="0"/>
                  </a:cubicBezTo>
                  <a:close/>
                </a:path>
              </a:pathLst>
            </a:custGeom>
            <a:solidFill>
              <a:srgbClr val="E56791"/>
            </a:solidFill>
            <a:ln w="9525" cap="flat" cmpd="sng">
              <a:noFill/>
              <a:prstDash val="solid"/>
              <a:round/>
            </a:ln>
          </p:spPr>
          <p:txBody>
            <a:bodyPr rtlCol="0" anchor="ctr"/>
            <a:lstStyle/>
            <a:p>
              <a:pPr algn="ctr"/>
            </a:p>
          </p:txBody>
        </p:sp>
        <p:sp>
          <p:nvSpPr>
            <p:cNvPr id="1670" name="曲线"/>
            <p:cNvSpPr/>
            <p:nvPr/>
          </p:nvSpPr>
          <p:spPr>
            <a:xfrm>
              <a:off x="3016239" y="2931676"/>
              <a:ext cx="14432" cy="28017"/>
            </a:xfrm>
            <a:custGeom>
              <a:avLst/>
              <a:gdLst>
                <a:gd name="T1" fmla="*/ 0 w 21600"/>
                <a:gd name="T2" fmla="*/ 0 h 21600"/>
                <a:gd name="T3" fmla="*/ 21600 w 21600"/>
                <a:gd name="T4" fmla="*/ 21600 h 21600"/>
              </a:gdLst>
              <a:ahLst/>
              <a:cxnLst/>
              <a:rect l="T1" t="T2" r="T3" b="T4"/>
              <a:pathLst>
                <a:path w="21600" h="21600">
                  <a:moveTo>
                    <a:pt x="0" y="0"/>
                  </a:moveTo>
                  <a:cubicBezTo>
                    <a:pt x="0" y="0"/>
                    <a:pt x="12343" y="3085"/>
                    <a:pt x="12343" y="21600"/>
                  </a:cubicBezTo>
                  <a:cubicBezTo>
                    <a:pt x="12343" y="21600"/>
                    <a:pt x="21600" y="0"/>
                    <a:pt x="0" y="0"/>
                  </a:cubicBezTo>
                  <a:close/>
                </a:path>
              </a:pathLst>
            </a:custGeom>
            <a:solidFill>
              <a:srgbClr val="E56791"/>
            </a:solidFill>
            <a:ln w="9525" cap="flat" cmpd="sng">
              <a:noFill/>
              <a:prstDash val="solid"/>
              <a:round/>
            </a:ln>
          </p:spPr>
          <p:txBody>
            <a:bodyPr rtlCol="0" anchor="ctr"/>
            <a:lstStyle/>
            <a:p>
              <a:pPr algn="ctr"/>
            </a:p>
          </p:txBody>
        </p:sp>
        <p:sp>
          <p:nvSpPr>
            <p:cNvPr id="1671" name="曲线"/>
            <p:cNvSpPr/>
            <p:nvPr/>
          </p:nvSpPr>
          <p:spPr>
            <a:xfrm>
              <a:off x="2974643" y="2929978"/>
              <a:ext cx="32258" cy="29716"/>
            </a:xfrm>
            <a:custGeom>
              <a:avLst/>
              <a:gdLst>
                <a:gd name="T1" fmla="*/ 0 w 21600"/>
                <a:gd name="T2" fmla="*/ 0 h 21600"/>
                <a:gd name="T3" fmla="*/ 21600 w 21600"/>
                <a:gd name="T4" fmla="*/ 21600 h 21600"/>
              </a:gdLst>
              <a:ahLst/>
              <a:cxnLst/>
              <a:rect l="T1" t="T2" r="T3" b="T4"/>
              <a:pathLst>
                <a:path w="21600" h="21600">
                  <a:moveTo>
                    <a:pt x="21600" y="21600"/>
                  </a:moveTo>
                  <a:cubicBezTo>
                    <a:pt x="21600" y="20159"/>
                    <a:pt x="6749" y="0"/>
                    <a:pt x="0" y="5759"/>
                  </a:cubicBezTo>
                  <a:cubicBezTo>
                    <a:pt x="0" y="5759"/>
                    <a:pt x="6749" y="4319"/>
                    <a:pt x="21600" y="21600"/>
                  </a:cubicBezTo>
                  <a:close/>
                </a:path>
              </a:pathLst>
            </a:custGeom>
            <a:solidFill>
              <a:srgbClr val="E56791"/>
            </a:solidFill>
            <a:ln w="9525" cap="flat" cmpd="sng">
              <a:noFill/>
              <a:prstDash val="solid"/>
              <a:round/>
            </a:ln>
          </p:spPr>
          <p:txBody>
            <a:bodyPr rtlCol="0" anchor="ctr"/>
            <a:lstStyle/>
            <a:p>
              <a:pPr algn="ctr"/>
            </a:p>
          </p:txBody>
        </p:sp>
        <p:sp>
          <p:nvSpPr>
            <p:cNvPr id="1672" name="曲线"/>
            <p:cNvSpPr/>
            <p:nvPr/>
          </p:nvSpPr>
          <p:spPr>
            <a:xfrm>
              <a:off x="2922860" y="2946110"/>
              <a:ext cx="22071" cy="25470"/>
            </a:xfrm>
            <a:custGeom>
              <a:avLst/>
              <a:gdLst>
                <a:gd name="T1" fmla="*/ 0 w 21600"/>
                <a:gd name="T2" fmla="*/ 0 h 21600"/>
                <a:gd name="T3" fmla="*/ 21600 w 21600"/>
                <a:gd name="T4" fmla="*/ 21600 h 21600"/>
              </a:gdLst>
              <a:ahLst/>
              <a:cxnLst/>
              <a:rect l="T1" t="T2" r="T3" b="T4"/>
              <a:pathLst>
                <a:path w="21600" h="21600">
                  <a:moveTo>
                    <a:pt x="21600" y="18276"/>
                  </a:moveTo>
                  <a:cubicBezTo>
                    <a:pt x="21600" y="18276"/>
                    <a:pt x="21600" y="16615"/>
                    <a:pt x="21600" y="14953"/>
                  </a:cubicBezTo>
                  <a:cubicBezTo>
                    <a:pt x="15709" y="13292"/>
                    <a:pt x="9818" y="8307"/>
                    <a:pt x="3927" y="0"/>
                  </a:cubicBezTo>
                  <a:cubicBezTo>
                    <a:pt x="1963" y="1661"/>
                    <a:pt x="1963" y="3323"/>
                    <a:pt x="1963" y="4984"/>
                  </a:cubicBezTo>
                  <a:cubicBezTo>
                    <a:pt x="0" y="14953"/>
                    <a:pt x="9818" y="19938"/>
                    <a:pt x="21600" y="21600"/>
                  </a:cubicBezTo>
                  <a:cubicBezTo>
                    <a:pt x="21600" y="21600"/>
                    <a:pt x="21600" y="19938"/>
                    <a:pt x="21600" y="18276"/>
                  </a:cubicBezTo>
                  <a:close/>
                </a:path>
              </a:pathLst>
            </a:custGeom>
            <a:solidFill>
              <a:srgbClr val="E52859"/>
            </a:solidFill>
            <a:ln w="9525" cap="flat" cmpd="sng">
              <a:noFill/>
              <a:prstDash val="solid"/>
              <a:round/>
            </a:ln>
          </p:spPr>
          <p:txBody>
            <a:bodyPr rtlCol="0" anchor="ctr"/>
            <a:lstStyle/>
            <a:p>
              <a:pPr algn="ctr"/>
            </a:p>
          </p:txBody>
        </p:sp>
        <p:sp>
          <p:nvSpPr>
            <p:cNvPr id="1673" name="曲线"/>
            <p:cNvSpPr/>
            <p:nvPr/>
          </p:nvSpPr>
          <p:spPr>
            <a:xfrm>
              <a:off x="3078210" y="2946110"/>
              <a:ext cx="32258" cy="23772"/>
            </a:xfrm>
            <a:custGeom>
              <a:avLst/>
              <a:gdLst>
                <a:gd name="T1" fmla="*/ 0 w 21600"/>
                <a:gd name="T2" fmla="*/ 0 h 21600"/>
                <a:gd name="T3" fmla="*/ 21600 w 21600"/>
                <a:gd name="T4" fmla="*/ 21600 h 21600"/>
              </a:gdLst>
              <a:ahLst/>
              <a:cxnLst/>
              <a:rect l="T1" t="T2" r="T3" b="T4"/>
              <a:pathLst>
                <a:path w="21600" h="21600">
                  <a:moveTo>
                    <a:pt x="20250" y="8999"/>
                  </a:moveTo>
                  <a:cubicBezTo>
                    <a:pt x="20250" y="5399"/>
                    <a:pt x="17550" y="1800"/>
                    <a:pt x="16200" y="0"/>
                  </a:cubicBezTo>
                  <a:cubicBezTo>
                    <a:pt x="16200" y="0"/>
                    <a:pt x="16200" y="10799"/>
                    <a:pt x="0" y="16200"/>
                  </a:cubicBezTo>
                  <a:cubicBezTo>
                    <a:pt x="2700" y="16200"/>
                    <a:pt x="6750" y="18000"/>
                    <a:pt x="6750" y="21600"/>
                  </a:cubicBezTo>
                  <a:cubicBezTo>
                    <a:pt x="14849" y="19799"/>
                    <a:pt x="21600" y="16200"/>
                    <a:pt x="20250" y="8999"/>
                  </a:cubicBezTo>
                  <a:close/>
                </a:path>
              </a:pathLst>
            </a:custGeom>
            <a:solidFill>
              <a:srgbClr val="E52859"/>
            </a:solidFill>
            <a:ln w="9525" cap="flat" cmpd="sng">
              <a:noFill/>
              <a:prstDash val="solid"/>
              <a:round/>
            </a:ln>
          </p:spPr>
          <p:txBody>
            <a:bodyPr rtlCol="0" anchor="ctr"/>
            <a:lstStyle/>
            <a:p>
              <a:pPr algn="ctr"/>
            </a:p>
          </p:txBody>
        </p:sp>
        <p:sp>
          <p:nvSpPr>
            <p:cNvPr id="1674" name="矩形"/>
            <p:cNvSpPr/>
            <p:nvPr/>
          </p:nvSpPr>
          <p:spPr>
            <a:xfrm>
              <a:off x="3042555" y="2965637"/>
              <a:ext cx="848" cy="849"/>
            </a:xfrm>
            <a:prstGeom prst="rect">
              <a:avLst/>
            </a:prstGeom>
            <a:solidFill>
              <a:srgbClr val="E52859"/>
            </a:solidFill>
            <a:ln w="9525" cap="flat" cmpd="sng">
              <a:noFill/>
              <a:prstDash val="solid"/>
              <a:round/>
            </a:ln>
          </p:spPr>
          <p:txBody>
            <a:bodyPr rtlCol="0" anchor="ctr"/>
            <a:lstStyle/>
            <a:p>
              <a:pPr algn="ctr"/>
            </a:p>
          </p:txBody>
        </p:sp>
        <p:sp>
          <p:nvSpPr>
            <p:cNvPr id="1675" name="曲线"/>
            <p:cNvSpPr/>
            <p:nvPr/>
          </p:nvSpPr>
          <p:spPr>
            <a:xfrm>
              <a:off x="3072267" y="2912149"/>
              <a:ext cx="29712" cy="29716"/>
            </a:xfrm>
            <a:custGeom>
              <a:avLst/>
              <a:gdLst>
                <a:gd name="T1" fmla="*/ 0 w 21600"/>
                <a:gd name="T2" fmla="*/ 0 h 21600"/>
                <a:gd name="T3" fmla="*/ 21600 w 21600"/>
                <a:gd name="T4" fmla="*/ 21600 h 21600"/>
              </a:gdLst>
              <a:ahLst/>
              <a:cxnLst/>
              <a:rect l="T1" t="T2" r="T3" b="T4"/>
              <a:pathLst>
                <a:path w="21600" h="21600">
                  <a:moveTo>
                    <a:pt x="12960" y="0"/>
                  </a:moveTo>
                  <a:cubicBezTo>
                    <a:pt x="12960" y="0"/>
                    <a:pt x="15840" y="5759"/>
                    <a:pt x="0" y="21600"/>
                  </a:cubicBezTo>
                  <a:cubicBezTo>
                    <a:pt x="0" y="21600"/>
                    <a:pt x="21600" y="8640"/>
                    <a:pt x="12960" y="0"/>
                  </a:cubicBezTo>
                  <a:close/>
                </a:path>
              </a:pathLst>
            </a:custGeom>
            <a:solidFill>
              <a:srgbClr val="E52859"/>
            </a:solidFill>
            <a:ln w="9525" cap="flat" cmpd="sng">
              <a:noFill/>
              <a:prstDash val="solid"/>
              <a:round/>
            </a:ln>
          </p:spPr>
          <p:txBody>
            <a:bodyPr rtlCol="0" anchor="ctr"/>
            <a:lstStyle/>
            <a:p>
              <a:pPr algn="ctr"/>
            </a:p>
          </p:txBody>
        </p:sp>
        <p:sp>
          <p:nvSpPr>
            <p:cNvPr id="1676" name="曲线"/>
            <p:cNvSpPr/>
            <p:nvPr/>
          </p:nvSpPr>
          <p:spPr>
            <a:xfrm>
              <a:off x="3072267" y="2941865"/>
              <a:ext cx="0" cy="0"/>
            </a:xfrm>
            <a:custGeom>
              <a:avLst/>
              <a:gdLst>
                <a:gd name="T1" fmla="*/ 0 w 21600"/>
                <a:gd name="T2" fmla="*/ 0 h 21600"/>
                <a:gd name="T3" fmla="*/ 0 w 21600"/>
                <a:gd name="T4" fmla="*/ 0 h 21600"/>
              </a:gdLst>
              <a:ahLst/>
              <a:cxnLst/>
              <a:rect l="T1" t="T2" r="T3" b="T4"/>
              <a:pathLst>
                <a:path w="21600" h="21600">
                  <a:moveTo>
                    <a:pt x="0" y="0"/>
                  </a:moveTo>
                  <a:lnTo>
                    <a:pt x="0" y="0"/>
                  </a:lnTo>
                  <a:lnTo>
                    <a:pt x="0" y="0"/>
                  </a:lnTo>
                  <a:close/>
                </a:path>
              </a:pathLst>
            </a:custGeom>
            <a:solidFill>
              <a:srgbClr val="E52859"/>
            </a:solidFill>
            <a:ln w="9525" cap="flat" cmpd="sng">
              <a:noFill/>
              <a:prstDash val="solid"/>
              <a:round/>
            </a:ln>
          </p:spPr>
          <p:txBody>
            <a:bodyPr rtlCol="0" anchor="ctr"/>
            <a:lstStyle/>
            <a:p>
              <a:pPr algn="ctr"/>
            </a:p>
          </p:txBody>
        </p:sp>
        <p:sp>
          <p:nvSpPr>
            <p:cNvPr id="1677" name="曲线"/>
            <p:cNvSpPr/>
            <p:nvPr/>
          </p:nvSpPr>
          <p:spPr>
            <a:xfrm>
              <a:off x="3050195" y="2888376"/>
              <a:ext cx="28013" cy="39904"/>
            </a:xfrm>
            <a:custGeom>
              <a:avLst/>
              <a:gdLst>
                <a:gd name="T1" fmla="*/ 0 w 21600"/>
                <a:gd name="T2" fmla="*/ 0 h 21600"/>
                <a:gd name="T3" fmla="*/ 21600 w 21600"/>
                <a:gd name="T4" fmla="*/ 21600 h 21600"/>
              </a:gdLst>
              <a:ahLst/>
              <a:cxnLst/>
              <a:rect l="T1" t="T2" r="T3" b="T4"/>
              <a:pathLst>
                <a:path w="21600" h="21600">
                  <a:moveTo>
                    <a:pt x="6171" y="0"/>
                  </a:moveTo>
                  <a:cubicBezTo>
                    <a:pt x="6171" y="0"/>
                    <a:pt x="13885" y="4319"/>
                    <a:pt x="0" y="21600"/>
                  </a:cubicBezTo>
                  <a:cubicBezTo>
                    <a:pt x="1542" y="20520"/>
                    <a:pt x="21600" y="3239"/>
                    <a:pt x="6171" y="0"/>
                  </a:cubicBezTo>
                  <a:close/>
                </a:path>
              </a:pathLst>
            </a:custGeom>
            <a:solidFill>
              <a:srgbClr val="E52859"/>
            </a:solidFill>
            <a:ln w="9525" cap="flat" cmpd="sng">
              <a:noFill/>
              <a:prstDash val="solid"/>
              <a:round/>
            </a:ln>
          </p:spPr>
          <p:txBody>
            <a:bodyPr rtlCol="0" anchor="ctr"/>
            <a:lstStyle/>
            <a:p>
              <a:pPr algn="ctr"/>
            </a:p>
          </p:txBody>
        </p:sp>
        <p:sp>
          <p:nvSpPr>
            <p:cNvPr id="1678" name="曲线"/>
            <p:cNvSpPr/>
            <p:nvPr/>
          </p:nvSpPr>
          <p:spPr>
            <a:xfrm>
              <a:off x="3012843" y="2882433"/>
              <a:ext cx="22071" cy="41602"/>
            </a:xfrm>
            <a:custGeom>
              <a:avLst/>
              <a:gdLst>
                <a:gd name="T1" fmla="*/ 0 w 21600"/>
                <a:gd name="T2" fmla="*/ 0 h 21600"/>
                <a:gd name="T3" fmla="*/ 21600 w 21600"/>
                <a:gd name="T4" fmla="*/ 21600 h 21600"/>
              </a:gdLst>
              <a:ahLst/>
              <a:cxnLst/>
              <a:rect l="T1" t="T2" r="T3" b="T4"/>
              <a:pathLst>
                <a:path w="21600" h="21600">
                  <a:moveTo>
                    <a:pt x="0" y="0"/>
                  </a:moveTo>
                  <a:cubicBezTo>
                    <a:pt x="0" y="0"/>
                    <a:pt x="15709" y="5142"/>
                    <a:pt x="11781" y="21600"/>
                  </a:cubicBezTo>
                  <a:cubicBezTo>
                    <a:pt x="11781" y="21600"/>
                    <a:pt x="21600" y="0"/>
                    <a:pt x="0" y="0"/>
                  </a:cubicBezTo>
                  <a:close/>
                </a:path>
              </a:pathLst>
            </a:custGeom>
            <a:solidFill>
              <a:srgbClr val="E52859"/>
            </a:solidFill>
            <a:ln w="9525" cap="flat" cmpd="sng">
              <a:noFill/>
              <a:prstDash val="solid"/>
              <a:round/>
            </a:ln>
          </p:spPr>
          <p:txBody>
            <a:bodyPr rtlCol="0" anchor="ctr"/>
            <a:lstStyle/>
            <a:p>
              <a:pPr algn="ctr"/>
            </a:p>
          </p:txBody>
        </p:sp>
        <p:sp>
          <p:nvSpPr>
            <p:cNvPr id="1679" name="曲线"/>
            <p:cNvSpPr/>
            <p:nvPr/>
          </p:nvSpPr>
          <p:spPr>
            <a:xfrm>
              <a:off x="2968701" y="2879886"/>
              <a:ext cx="29711" cy="44149"/>
            </a:xfrm>
            <a:custGeom>
              <a:avLst/>
              <a:gdLst>
                <a:gd name="T1" fmla="*/ 0 w 21600"/>
                <a:gd name="T2" fmla="*/ 0 h 21600"/>
                <a:gd name="T3" fmla="*/ 21600 w 21600"/>
                <a:gd name="T4" fmla="*/ 21600 h 21600"/>
              </a:gdLst>
              <a:ahLst/>
              <a:cxnLst/>
              <a:rect l="T1" t="T2" r="T3" b="T4"/>
              <a:pathLst>
                <a:path w="21600" h="21600">
                  <a:moveTo>
                    <a:pt x="0" y="3927"/>
                  </a:moveTo>
                  <a:cubicBezTo>
                    <a:pt x="0" y="3927"/>
                    <a:pt x="11519" y="3927"/>
                    <a:pt x="21600" y="21600"/>
                  </a:cubicBezTo>
                  <a:cubicBezTo>
                    <a:pt x="21600" y="21600"/>
                    <a:pt x="11519" y="0"/>
                    <a:pt x="0" y="3927"/>
                  </a:cubicBezTo>
                  <a:close/>
                </a:path>
              </a:pathLst>
            </a:custGeom>
            <a:solidFill>
              <a:srgbClr val="E52859"/>
            </a:solidFill>
            <a:ln w="9525" cap="flat" cmpd="sng">
              <a:noFill/>
              <a:prstDash val="solid"/>
              <a:round/>
            </a:ln>
          </p:spPr>
          <p:txBody>
            <a:bodyPr rtlCol="0" anchor="ctr"/>
            <a:lstStyle/>
            <a:p>
              <a:pPr algn="ctr"/>
            </a:p>
          </p:txBody>
        </p:sp>
        <p:sp>
          <p:nvSpPr>
            <p:cNvPr id="1680" name="曲线"/>
            <p:cNvSpPr/>
            <p:nvPr/>
          </p:nvSpPr>
          <p:spPr>
            <a:xfrm>
              <a:off x="2998412" y="2918092"/>
              <a:ext cx="0" cy="5943"/>
            </a:xfrm>
            <a:custGeom>
              <a:avLst/>
              <a:gdLst>
                <a:gd name="T1" fmla="*/ 0 w 21600"/>
                <a:gd name="T2" fmla="*/ 0 h 21600"/>
                <a:gd name="T3" fmla="*/ 0 w 21600"/>
                <a:gd name="T4" fmla="*/ 21600 h 21600"/>
              </a:gdLst>
              <a:ahLst/>
              <a:cxnLst/>
              <a:rect l="T1" t="T2" r="T3" b="T4"/>
              <a:pathLst>
                <a:path w="21600" h="21600">
                  <a:moveTo>
                    <a:pt x="0" y="21600"/>
                  </a:moveTo>
                  <a:cubicBezTo>
                    <a:pt x="0" y="0"/>
                    <a:pt x="0" y="0"/>
                    <a:pt x="0" y="0"/>
                  </a:cubicBezTo>
                  <a:cubicBezTo>
                    <a:pt x="0" y="14399"/>
                    <a:pt x="0" y="21600"/>
                    <a:pt x="0" y="21600"/>
                  </a:cubicBezTo>
                  <a:close/>
                </a:path>
              </a:pathLst>
            </a:custGeom>
            <a:solidFill>
              <a:srgbClr val="E52859"/>
            </a:solidFill>
            <a:ln w="9525" cap="flat" cmpd="sng">
              <a:noFill/>
              <a:prstDash val="solid"/>
              <a:round/>
            </a:ln>
          </p:spPr>
          <p:txBody>
            <a:bodyPr rtlCol="0" anchor="ctr"/>
            <a:lstStyle/>
            <a:p>
              <a:pPr algn="ctr"/>
            </a:p>
          </p:txBody>
        </p:sp>
        <p:sp>
          <p:nvSpPr>
            <p:cNvPr id="1681" name="曲线"/>
            <p:cNvSpPr/>
            <p:nvPr/>
          </p:nvSpPr>
          <p:spPr>
            <a:xfrm>
              <a:off x="2938989" y="2904507"/>
              <a:ext cx="32258" cy="25470"/>
            </a:xfrm>
            <a:custGeom>
              <a:avLst/>
              <a:gdLst>
                <a:gd name="T1" fmla="*/ 0 w 21600"/>
                <a:gd name="T2" fmla="*/ 0 h 21600"/>
                <a:gd name="T3" fmla="*/ 21600 w 21600"/>
                <a:gd name="T4" fmla="*/ 21600 h 21600"/>
              </a:gdLst>
              <a:ahLst/>
              <a:cxnLst/>
              <a:rect l="T1" t="T2" r="T3" b="T4"/>
              <a:pathLst>
                <a:path w="21600" h="21600">
                  <a:moveTo>
                    <a:pt x="0" y="6646"/>
                  </a:moveTo>
                  <a:cubicBezTo>
                    <a:pt x="0" y="6646"/>
                    <a:pt x="4049" y="3323"/>
                    <a:pt x="21600" y="21600"/>
                  </a:cubicBezTo>
                  <a:cubicBezTo>
                    <a:pt x="21600" y="19938"/>
                    <a:pt x="5399" y="0"/>
                    <a:pt x="0" y="6646"/>
                  </a:cubicBezTo>
                  <a:close/>
                </a:path>
              </a:pathLst>
            </a:custGeom>
            <a:solidFill>
              <a:srgbClr val="E52859"/>
            </a:solidFill>
            <a:ln w="9525" cap="flat" cmpd="sng">
              <a:noFill/>
              <a:prstDash val="solid"/>
              <a:round/>
            </a:ln>
          </p:spPr>
          <p:txBody>
            <a:bodyPr rtlCol="0" anchor="ctr"/>
            <a:lstStyle/>
            <a:p>
              <a:pPr algn="ctr"/>
            </a:p>
          </p:txBody>
        </p:sp>
        <p:sp>
          <p:nvSpPr>
            <p:cNvPr id="1682" name="曲线"/>
            <p:cNvSpPr/>
            <p:nvPr/>
          </p:nvSpPr>
          <p:spPr>
            <a:xfrm>
              <a:off x="2871077" y="3220345"/>
              <a:ext cx="275044" cy="280178"/>
            </a:xfrm>
            <a:custGeom>
              <a:avLst/>
              <a:gdLst>
                <a:gd name="T1" fmla="*/ 0 w 21600"/>
                <a:gd name="T2" fmla="*/ 0 h 21600"/>
                <a:gd name="T3" fmla="*/ 21600 w 21600"/>
                <a:gd name="T4" fmla="*/ 21600 h 21600"/>
              </a:gdLst>
              <a:ahLst/>
              <a:cxnLst/>
              <a:rect l="T1" t="T2" r="T3" b="T4"/>
              <a:pathLst>
                <a:path w="21600" h="21600">
                  <a:moveTo>
                    <a:pt x="0" y="0"/>
                  </a:moveTo>
                  <a:cubicBezTo>
                    <a:pt x="21600" y="0"/>
                    <a:pt x="21600" y="0"/>
                    <a:pt x="21600" y="0"/>
                  </a:cubicBezTo>
                  <a:cubicBezTo>
                    <a:pt x="20034" y="19761"/>
                    <a:pt x="20034" y="19761"/>
                    <a:pt x="20034" y="19761"/>
                  </a:cubicBezTo>
                  <a:cubicBezTo>
                    <a:pt x="20034" y="19761"/>
                    <a:pt x="7513" y="21600"/>
                    <a:pt x="3130" y="19761"/>
                  </a:cubicBezTo>
                  <a:lnTo>
                    <a:pt x="0" y="0"/>
                  </a:lnTo>
                  <a:close/>
                </a:path>
              </a:pathLst>
            </a:custGeom>
            <a:solidFill>
              <a:srgbClr val="606060"/>
            </a:solidFill>
            <a:ln w="9525" cap="flat" cmpd="sng">
              <a:noFill/>
              <a:prstDash val="solid"/>
              <a:round/>
            </a:ln>
          </p:spPr>
          <p:txBody>
            <a:bodyPr rtlCol="0" anchor="ctr"/>
            <a:lstStyle/>
            <a:p>
              <a:pPr algn="ctr"/>
            </a:p>
          </p:txBody>
        </p:sp>
        <p:sp>
          <p:nvSpPr>
            <p:cNvPr id="1683" name="曲线"/>
            <p:cNvSpPr/>
            <p:nvPr/>
          </p:nvSpPr>
          <p:spPr>
            <a:xfrm>
              <a:off x="1391438" y="2295756"/>
              <a:ext cx="1452474" cy="1818611"/>
            </a:xfrm>
            <a:custGeom>
              <a:avLst/>
              <a:gdLst>
                <a:gd name="T1" fmla="*/ 0 w 21600"/>
                <a:gd name="T2" fmla="*/ 0 h 21600"/>
                <a:gd name="T3" fmla="*/ 21600 w 21600"/>
                <a:gd name="T4" fmla="*/ 21600 h 21600"/>
              </a:gdLst>
              <a:ahLst/>
              <a:cxnLst/>
              <a:rect l="T1" t="T2" r="T3" b="T4"/>
              <a:pathLst>
                <a:path w="21600" h="21600">
                  <a:moveTo>
                    <a:pt x="20238" y="21600"/>
                  </a:moveTo>
                  <a:cubicBezTo>
                    <a:pt x="1361" y="21600"/>
                    <a:pt x="1361" y="21600"/>
                    <a:pt x="1361" y="21600"/>
                  </a:cubicBezTo>
                  <a:cubicBezTo>
                    <a:pt x="591" y="21600"/>
                    <a:pt x="0" y="21127"/>
                    <a:pt x="0" y="20514"/>
                  </a:cubicBezTo>
                  <a:cubicBezTo>
                    <a:pt x="0" y="1085"/>
                    <a:pt x="0" y="1085"/>
                    <a:pt x="0" y="1085"/>
                  </a:cubicBezTo>
                  <a:cubicBezTo>
                    <a:pt x="0" y="495"/>
                    <a:pt x="591" y="0"/>
                    <a:pt x="1361" y="0"/>
                  </a:cubicBezTo>
                  <a:cubicBezTo>
                    <a:pt x="20238" y="0"/>
                    <a:pt x="20238" y="0"/>
                    <a:pt x="20238" y="0"/>
                  </a:cubicBezTo>
                  <a:cubicBezTo>
                    <a:pt x="20978" y="0"/>
                    <a:pt x="21600" y="495"/>
                    <a:pt x="21600" y="1085"/>
                  </a:cubicBezTo>
                  <a:cubicBezTo>
                    <a:pt x="21600" y="20514"/>
                    <a:pt x="21600" y="20514"/>
                    <a:pt x="21600" y="20514"/>
                  </a:cubicBezTo>
                  <a:cubicBezTo>
                    <a:pt x="21600" y="21127"/>
                    <a:pt x="20978" y="21600"/>
                    <a:pt x="20238" y="21600"/>
                  </a:cubicBezTo>
                  <a:close/>
                </a:path>
              </a:pathLst>
            </a:custGeom>
            <a:solidFill>
              <a:srgbClr val="DD8A48"/>
            </a:solidFill>
            <a:ln w="9525" cap="flat" cmpd="sng">
              <a:noFill/>
              <a:prstDash val="solid"/>
              <a:round/>
            </a:ln>
          </p:spPr>
          <p:txBody>
            <a:bodyPr rtlCol="0" anchor="ctr"/>
            <a:lstStyle/>
            <a:p>
              <a:pPr algn="ctr"/>
            </a:p>
          </p:txBody>
        </p:sp>
        <p:sp>
          <p:nvSpPr>
            <p:cNvPr id="1684" name="曲线"/>
            <p:cNvSpPr/>
            <p:nvPr/>
          </p:nvSpPr>
          <p:spPr>
            <a:xfrm>
              <a:off x="1696194" y="2170950"/>
              <a:ext cx="866730" cy="192728"/>
            </a:xfrm>
            <a:custGeom>
              <a:avLst/>
              <a:gdLst>
                <a:gd name="T1" fmla="*/ 0 w 21600"/>
                <a:gd name="T2" fmla="*/ 0 h 21600"/>
                <a:gd name="T3" fmla="*/ 21600 w 21600"/>
                <a:gd name="T4" fmla="*/ 21600 h 21600"/>
              </a:gdLst>
              <a:ahLst/>
              <a:cxnLst/>
              <a:rect l="T1" t="T2" r="T3" b="T4"/>
              <a:pathLst>
                <a:path w="21600" h="21600">
                  <a:moveTo>
                    <a:pt x="21600" y="21600"/>
                  </a:moveTo>
                  <a:cubicBezTo>
                    <a:pt x="0" y="21600"/>
                    <a:pt x="0" y="21600"/>
                    <a:pt x="0" y="21600"/>
                  </a:cubicBezTo>
                  <a:cubicBezTo>
                    <a:pt x="0" y="6235"/>
                    <a:pt x="0" y="6235"/>
                    <a:pt x="0" y="6235"/>
                  </a:cubicBezTo>
                  <a:cubicBezTo>
                    <a:pt x="0" y="2894"/>
                    <a:pt x="594" y="0"/>
                    <a:pt x="1337" y="0"/>
                  </a:cubicBezTo>
                  <a:cubicBezTo>
                    <a:pt x="20262" y="0"/>
                    <a:pt x="20262" y="0"/>
                    <a:pt x="20262" y="0"/>
                  </a:cubicBezTo>
                  <a:cubicBezTo>
                    <a:pt x="21005" y="0"/>
                    <a:pt x="21600" y="2894"/>
                    <a:pt x="21600" y="6235"/>
                  </a:cubicBezTo>
                  <a:lnTo>
                    <a:pt x="21600" y="21600"/>
                  </a:lnTo>
                  <a:close/>
                </a:path>
              </a:pathLst>
            </a:custGeom>
            <a:solidFill>
              <a:srgbClr val="606060"/>
            </a:solidFill>
            <a:ln w="9525" cap="flat" cmpd="sng">
              <a:noFill/>
              <a:prstDash val="solid"/>
              <a:round/>
            </a:ln>
          </p:spPr>
          <p:txBody>
            <a:bodyPr rtlCol="0" anchor="ctr"/>
            <a:lstStyle/>
            <a:p>
              <a:pPr algn="ctr"/>
            </a:p>
          </p:txBody>
        </p:sp>
        <p:sp>
          <p:nvSpPr>
            <p:cNvPr id="1685" name="曲线"/>
            <p:cNvSpPr/>
            <p:nvPr/>
          </p:nvSpPr>
          <p:spPr>
            <a:xfrm>
              <a:off x="1813343" y="2228683"/>
              <a:ext cx="35653" cy="134995"/>
            </a:xfrm>
            <a:custGeom>
              <a:avLst/>
              <a:gdLst>
                <a:gd name="T1" fmla="*/ 0 w 21600"/>
                <a:gd name="T2" fmla="*/ 0 h 21600"/>
                <a:gd name="T3" fmla="*/ 21600 w 21600"/>
                <a:gd name="T4" fmla="*/ 21600 h 21600"/>
              </a:gdLst>
              <a:ahLst/>
              <a:cxnLst/>
              <a:rect l="T1" t="T2" r="T3" b="T4"/>
              <a:pathLst>
                <a:path w="21600" h="21600">
                  <a:moveTo>
                    <a:pt x="21600" y="21600"/>
                  </a:moveTo>
                  <a:cubicBezTo>
                    <a:pt x="20400" y="21282"/>
                    <a:pt x="20400" y="20647"/>
                    <a:pt x="20400" y="20011"/>
                  </a:cubicBezTo>
                  <a:cubicBezTo>
                    <a:pt x="20400" y="0"/>
                    <a:pt x="20400" y="0"/>
                    <a:pt x="20400" y="0"/>
                  </a:cubicBezTo>
                  <a:cubicBezTo>
                    <a:pt x="0" y="0"/>
                    <a:pt x="0" y="0"/>
                    <a:pt x="0" y="0"/>
                  </a:cubicBezTo>
                  <a:cubicBezTo>
                    <a:pt x="0" y="21600"/>
                    <a:pt x="0" y="21600"/>
                    <a:pt x="0" y="21600"/>
                  </a:cubicBezTo>
                  <a:lnTo>
                    <a:pt x="21600" y="21600"/>
                  </a:lnTo>
                  <a:close/>
                </a:path>
              </a:pathLst>
            </a:custGeom>
            <a:solidFill>
              <a:srgbClr val="545454"/>
            </a:solidFill>
            <a:ln w="9525" cap="flat" cmpd="sng">
              <a:noFill/>
              <a:prstDash val="solid"/>
              <a:round/>
            </a:ln>
          </p:spPr>
          <p:txBody>
            <a:bodyPr rtlCol="0" anchor="ctr"/>
            <a:lstStyle/>
            <a:p>
              <a:pPr algn="ctr"/>
            </a:p>
          </p:txBody>
        </p:sp>
        <p:sp>
          <p:nvSpPr>
            <p:cNvPr id="1686" name="曲线"/>
            <p:cNvSpPr/>
            <p:nvPr/>
          </p:nvSpPr>
          <p:spPr>
            <a:xfrm>
              <a:off x="2441531" y="2228683"/>
              <a:ext cx="35654" cy="134995"/>
            </a:xfrm>
            <a:custGeom>
              <a:avLst/>
              <a:gdLst>
                <a:gd name="T1" fmla="*/ 0 w 21600"/>
                <a:gd name="T2" fmla="*/ 0 h 21600"/>
                <a:gd name="T3" fmla="*/ 21600 w 21600"/>
                <a:gd name="T4" fmla="*/ 21600 h 21600"/>
              </a:gdLst>
              <a:ahLst/>
              <a:cxnLst/>
              <a:rect l="T1" t="T2" r="T3" b="T4"/>
              <a:pathLst>
                <a:path w="21600" h="21600">
                  <a:moveTo>
                    <a:pt x="21600" y="0"/>
                  </a:moveTo>
                  <a:cubicBezTo>
                    <a:pt x="1199" y="0"/>
                    <a:pt x="1199" y="0"/>
                    <a:pt x="1199" y="0"/>
                  </a:cubicBezTo>
                  <a:cubicBezTo>
                    <a:pt x="1199" y="20011"/>
                    <a:pt x="1199" y="20011"/>
                    <a:pt x="1199" y="20011"/>
                  </a:cubicBezTo>
                  <a:cubicBezTo>
                    <a:pt x="1199" y="20647"/>
                    <a:pt x="1199" y="21282"/>
                    <a:pt x="0" y="21600"/>
                  </a:cubicBezTo>
                  <a:cubicBezTo>
                    <a:pt x="21600" y="21600"/>
                    <a:pt x="21600" y="21600"/>
                    <a:pt x="21600" y="21600"/>
                  </a:cubicBezTo>
                  <a:lnTo>
                    <a:pt x="21600" y="0"/>
                  </a:lnTo>
                  <a:close/>
                </a:path>
              </a:pathLst>
            </a:custGeom>
            <a:solidFill>
              <a:srgbClr val="545454"/>
            </a:solidFill>
            <a:ln w="9525" cap="flat" cmpd="sng">
              <a:noFill/>
              <a:prstDash val="solid"/>
              <a:round/>
            </a:ln>
          </p:spPr>
          <p:txBody>
            <a:bodyPr rtlCol="0" anchor="ctr"/>
            <a:lstStyle/>
            <a:p>
              <a:pPr algn="ctr"/>
            </a:p>
          </p:txBody>
        </p:sp>
        <p:sp>
          <p:nvSpPr>
            <p:cNvPr id="1687" name="曲线"/>
            <p:cNvSpPr/>
            <p:nvPr/>
          </p:nvSpPr>
          <p:spPr>
            <a:xfrm>
              <a:off x="1478875" y="2367924"/>
              <a:ext cx="1301369" cy="1692956"/>
            </a:xfrm>
            <a:custGeom>
              <a:avLst/>
              <a:gdLst>
                <a:gd name="T1" fmla="*/ 0 w 21600"/>
                <a:gd name="T2" fmla="*/ 0 h 21600"/>
                <a:gd name="T3" fmla="*/ 21600 w 21600"/>
                <a:gd name="T4" fmla="*/ 21600 h 21600"/>
              </a:gdLst>
              <a:ahLst/>
              <a:cxnLst/>
              <a:rect l="T1" t="T2" r="T3" b="T4"/>
              <a:pathLst>
                <a:path w="21600" h="21600">
                  <a:moveTo>
                    <a:pt x="20278" y="21600"/>
                  </a:moveTo>
                  <a:cubicBezTo>
                    <a:pt x="1321" y="21600"/>
                    <a:pt x="1321" y="21600"/>
                    <a:pt x="1321" y="21600"/>
                  </a:cubicBezTo>
                  <a:cubicBezTo>
                    <a:pt x="594" y="21600"/>
                    <a:pt x="0" y="21143"/>
                    <a:pt x="0" y="20585"/>
                  </a:cubicBezTo>
                  <a:cubicBezTo>
                    <a:pt x="0" y="1014"/>
                    <a:pt x="0" y="1014"/>
                    <a:pt x="0" y="1014"/>
                  </a:cubicBezTo>
                  <a:cubicBezTo>
                    <a:pt x="0" y="456"/>
                    <a:pt x="594" y="0"/>
                    <a:pt x="1321" y="0"/>
                  </a:cubicBezTo>
                  <a:cubicBezTo>
                    <a:pt x="20278" y="0"/>
                    <a:pt x="20278" y="0"/>
                    <a:pt x="20278" y="0"/>
                  </a:cubicBezTo>
                  <a:cubicBezTo>
                    <a:pt x="21005" y="0"/>
                    <a:pt x="21600" y="456"/>
                    <a:pt x="21600" y="1014"/>
                  </a:cubicBezTo>
                  <a:cubicBezTo>
                    <a:pt x="21600" y="20585"/>
                    <a:pt x="21600" y="20585"/>
                    <a:pt x="21600" y="20585"/>
                  </a:cubicBezTo>
                  <a:cubicBezTo>
                    <a:pt x="21600" y="21143"/>
                    <a:pt x="21005" y="21600"/>
                    <a:pt x="20278" y="21600"/>
                  </a:cubicBezTo>
                  <a:close/>
                </a:path>
              </a:pathLst>
            </a:custGeom>
            <a:solidFill>
              <a:srgbClr val="F9F9F9"/>
            </a:solidFill>
            <a:ln w="9525" cap="flat" cmpd="sng">
              <a:noFill/>
              <a:prstDash val="solid"/>
              <a:round/>
            </a:ln>
          </p:spPr>
          <p:txBody>
            <a:bodyPr rtlCol="0" anchor="ctr"/>
            <a:lstStyle/>
            <a:p>
              <a:pPr algn="ctr"/>
            </a:p>
          </p:txBody>
        </p:sp>
        <p:sp>
          <p:nvSpPr>
            <p:cNvPr id="1688" name="曲线"/>
            <p:cNvSpPr/>
            <p:nvPr/>
          </p:nvSpPr>
          <p:spPr>
            <a:xfrm>
              <a:off x="2075654" y="2113216"/>
              <a:ext cx="123091" cy="112920"/>
            </a:xfrm>
            <a:custGeom>
              <a:avLst/>
              <a:gdLst>
                <a:gd name="T1" fmla="*/ 0 w 21600"/>
                <a:gd name="T2" fmla="*/ 0 h 21600"/>
                <a:gd name="T3" fmla="*/ 21600 w 21600"/>
                <a:gd name="T4" fmla="*/ 21600 h 21600"/>
              </a:gdLst>
              <a:ahLst/>
              <a:cxnLst/>
              <a:rect l="T1" t="T2" r="T3" b="T4"/>
              <a:pathLst>
                <a:path w="21600" h="21600">
                  <a:moveTo>
                    <a:pt x="2438" y="18189"/>
                  </a:moveTo>
                  <a:cubicBezTo>
                    <a:pt x="2438" y="10989"/>
                    <a:pt x="6271" y="4926"/>
                    <a:pt x="10800" y="4926"/>
                  </a:cubicBezTo>
                  <a:cubicBezTo>
                    <a:pt x="15677" y="4926"/>
                    <a:pt x="19161" y="10989"/>
                    <a:pt x="19161" y="18189"/>
                  </a:cubicBezTo>
                  <a:cubicBezTo>
                    <a:pt x="19161" y="19326"/>
                    <a:pt x="19161" y="20463"/>
                    <a:pt x="18812" y="21600"/>
                  </a:cubicBezTo>
                  <a:cubicBezTo>
                    <a:pt x="20554" y="19326"/>
                    <a:pt x="21600" y="16294"/>
                    <a:pt x="21600" y="12884"/>
                  </a:cubicBezTo>
                  <a:cubicBezTo>
                    <a:pt x="21600" y="5684"/>
                    <a:pt x="16722" y="0"/>
                    <a:pt x="10800" y="0"/>
                  </a:cubicBezTo>
                  <a:cubicBezTo>
                    <a:pt x="4877" y="0"/>
                    <a:pt x="0" y="5684"/>
                    <a:pt x="0" y="12884"/>
                  </a:cubicBezTo>
                  <a:cubicBezTo>
                    <a:pt x="0" y="16294"/>
                    <a:pt x="1045" y="19326"/>
                    <a:pt x="2787" y="21600"/>
                  </a:cubicBezTo>
                  <a:cubicBezTo>
                    <a:pt x="2438" y="20463"/>
                    <a:pt x="2438" y="19326"/>
                    <a:pt x="2438" y="18189"/>
                  </a:cubicBezTo>
                  <a:close/>
                </a:path>
              </a:pathLst>
            </a:custGeom>
            <a:solidFill>
              <a:srgbClr val="606060"/>
            </a:solidFill>
            <a:ln w="9525" cap="flat" cmpd="sng">
              <a:noFill/>
              <a:prstDash val="solid"/>
              <a:round/>
            </a:ln>
          </p:spPr>
          <p:txBody>
            <a:bodyPr rtlCol="0" anchor="ctr"/>
            <a:lstStyle/>
            <a:p>
              <a:pPr algn="ctr"/>
            </a:p>
          </p:txBody>
        </p:sp>
        <p:sp>
          <p:nvSpPr>
            <p:cNvPr id="1689" name="曲线"/>
            <p:cNvSpPr/>
            <p:nvPr/>
          </p:nvSpPr>
          <p:spPr>
            <a:xfrm>
              <a:off x="1562916" y="2649800"/>
              <a:ext cx="1133285" cy="323478"/>
            </a:xfrm>
            <a:custGeom>
              <a:avLst/>
              <a:gdLst>
                <a:gd name="T1" fmla="*/ 0 w 21600"/>
                <a:gd name="T2" fmla="*/ 0 h 21600"/>
                <a:gd name="T3" fmla="*/ 21600 w 21600"/>
                <a:gd name="T4" fmla="*/ 21600 h 21600"/>
              </a:gdLst>
              <a:ahLst/>
              <a:cxnLst/>
              <a:rect l="T1" t="T2" r="T3" b="T4"/>
              <a:pathLst>
                <a:path w="21600" h="21600">
                  <a:moveTo>
                    <a:pt x="19856" y="21600"/>
                  </a:moveTo>
                  <a:cubicBezTo>
                    <a:pt x="1743" y="21600"/>
                    <a:pt x="1743" y="21600"/>
                    <a:pt x="1743" y="21600"/>
                  </a:cubicBezTo>
                  <a:cubicBezTo>
                    <a:pt x="795" y="21600"/>
                    <a:pt x="0" y="18949"/>
                    <a:pt x="0" y="15636"/>
                  </a:cubicBezTo>
                  <a:cubicBezTo>
                    <a:pt x="0" y="6095"/>
                    <a:pt x="0" y="6095"/>
                    <a:pt x="0" y="6095"/>
                  </a:cubicBezTo>
                  <a:cubicBezTo>
                    <a:pt x="0" y="2650"/>
                    <a:pt x="795" y="0"/>
                    <a:pt x="1743" y="0"/>
                  </a:cubicBezTo>
                  <a:cubicBezTo>
                    <a:pt x="19856" y="0"/>
                    <a:pt x="19856" y="0"/>
                    <a:pt x="19856" y="0"/>
                  </a:cubicBezTo>
                  <a:cubicBezTo>
                    <a:pt x="20804" y="0"/>
                    <a:pt x="21600" y="2650"/>
                    <a:pt x="21600" y="6095"/>
                  </a:cubicBezTo>
                  <a:cubicBezTo>
                    <a:pt x="21600" y="15636"/>
                    <a:pt x="21600" y="15636"/>
                    <a:pt x="21600" y="15636"/>
                  </a:cubicBezTo>
                  <a:cubicBezTo>
                    <a:pt x="21600" y="18949"/>
                    <a:pt x="20804" y="21600"/>
                    <a:pt x="19856" y="21600"/>
                  </a:cubicBezTo>
                  <a:close/>
                </a:path>
              </a:pathLst>
            </a:custGeom>
            <a:solidFill>
              <a:srgbClr val="FEB947"/>
            </a:solidFill>
            <a:ln w="9525" cap="flat" cmpd="sng">
              <a:noFill/>
              <a:prstDash val="solid"/>
              <a:round/>
            </a:ln>
          </p:spPr>
          <p:txBody>
            <a:bodyPr rtlCol="0" anchor="ctr"/>
            <a:lstStyle/>
            <a:p>
              <a:pPr algn="ctr"/>
            </a:p>
          </p:txBody>
        </p:sp>
        <p:sp>
          <p:nvSpPr>
            <p:cNvPr id="1690" name="矩形"/>
            <p:cNvSpPr/>
            <p:nvPr/>
          </p:nvSpPr>
          <p:spPr>
            <a:xfrm>
              <a:off x="1638469" y="2731306"/>
              <a:ext cx="724115" cy="11886"/>
            </a:xfrm>
            <a:prstGeom prst="rect">
              <a:avLst/>
            </a:prstGeom>
            <a:solidFill>
              <a:srgbClr val="303030"/>
            </a:solidFill>
            <a:ln w="9525" cap="flat" cmpd="sng">
              <a:noFill/>
              <a:prstDash val="solid"/>
              <a:round/>
            </a:ln>
          </p:spPr>
          <p:txBody>
            <a:bodyPr rtlCol="0" anchor="ctr"/>
            <a:lstStyle/>
            <a:p>
              <a:pPr algn="ctr"/>
            </a:p>
          </p:txBody>
        </p:sp>
        <p:sp>
          <p:nvSpPr>
            <p:cNvPr id="1691" name="矩形"/>
            <p:cNvSpPr/>
            <p:nvPr/>
          </p:nvSpPr>
          <p:spPr>
            <a:xfrm>
              <a:off x="1638469" y="2806870"/>
              <a:ext cx="724115" cy="11886"/>
            </a:xfrm>
            <a:prstGeom prst="rect">
              <a:avLst/>
            </a:prstGeom>
            <a:solidFill>
              <a:srgbClr val="303030"/>
            </a:solidFill>
            <a:ln w="9525" cap="flat" cmpd="sng">
              <a:noFill/>
              <a:prstDash val="solid"/>
              <a:round/>
            </a:ln>
          </p:spPr>
          <p:txBody>
            <a:bodyPr rtlCol="0" anchor="ctr"/>
            <a:lstStyle/>
            <a:p>
              <a:pPr algn="ctr"/>
            </a:p>
          </p:txBody>
        </p:sp>
        <p:sp>
          <p:nvSpPr>
            <p:cNvPr id="1692" name="矩形"/>
            <p:cNvSpPr/>
            <p:nvPr/>
          </p:nvSpPr>
          <p:spPr>
            <a:xfrm>
              <a:off x="1638469" y="2879886"/>
              <a:ext cx="724115" cy="11886"/>
            </a:xfrm>
            <a:prstGeom prst="rect">
              <a:avLst/>
            </a:prstGeom>
            <a:solidFill>
              <a:srgbClr val="303030"/>
            </a:solidFill>
            <a:ln w="9525" cap="flat" cmpd="sng">
              <a:noFill/>
              <a:prstDash val="solid"/>
              <a:round/>
            </a:ln>
          </p:spPr>
          <p:txBody>
            <a:bodyPr rtlCol="0" anchor="ctr"/>
            <a:lstStyle/>
            <a:p>
              <a:pPr algn="ctr"/>
            </a:p>
          </p:txBody>
        </p:sp>
        <p:sp>
          <p:nvSpPr>
            <p:cNvPr id="1693" name="矩形"/>
            <p:cNvSpPr/>
            <p:nvPr/>
          </p:nvSpPr>
          <p:spPr>
            <a:xfrm>
              <a:off x="2426251" y="2701591"/>
              <a:ext cx="11885" cy="220746"/>
            </a:xfrm>
            <a:prstGeom prst="rect">
              <a:avLst/>
            </a:prstGeom>
            <a:solidFill>
              <a:srgbClr val="303030"/>
            </a:solidFill>
            <a:ln w="9525" cap="flat" cmpd="sng">
              <a:noFill/>
              <a:prstDash val="solid"/>
              <a:round/>
            </a:ln>
          </p:spPr>
          <p:txBody>
            <a:bodyPr rtlCol="0" anchor="ctr"/>
            <a:lstStyle/>
            <a:p>
              <a:pPr algn="ctr"/>
            </a:p>
          </p:txBody>
        </p:sp>
        <p:sp>
          <p:nvSpPr>
            <p:cNvPr id="1694" name="曲线"/>
            <p:cNvSpPr/>
            <p:nvPr/>
          </p:nvSpPr>
          <p:spPr>
            <a:xfrm>
              <a:off x="2503501" y="2759324"/>
              <a:ext cx="129033" cy="105279"/>
            </a:xfrm>
            <a:custGeom>
              <a:avLst/>
              <a:gdLst>
                <a:gd name="T1" fmla="*/ 0 w 21600"/>
                <a:gd name="T2" fmla="*/ 0 h 21600"/>
                <a:gd name="T3" fmla="*/ 21600 w 21600"/>
                <a:gd name="T4" fmla="*/ 21600 h 21600"/>
              </a:gdLst>
              <a:ahLst/>
              <a:cxnLst/>
              <a:rect l="T1" t="T2" r="T3" b="T4"/>
              <a:pathLst>
                <a:path w="21600" h="21600">
                  <a:moveTo>
                    <a:pt x="0" y="5574"/>
                  </a:moveTo>
                  <a:lnTo>
                    <a:pt x="3694" y="3658"/>
                  </a:lnTo>
                  <a:lnTo>
                    <a:pt x="6678" y="13761"/>
                  </a:lnTo>
                  <a:lnTo>
                    <a:pt x="17905" y="0"/>
                  </a:lnTo>
                  <a:lnTo>
                    <a:pt x="21600" y="4354"/>
                  </a:lnTo>
                  <a:lnTo>
                    <a:pt x="6678" y="21600"/>
                  </a:lnTo>
                  <a:lnTo>
                    <a:pt x="0" y="5574"/>
                  </a:lnTo>
                  <a:close/>
                </a:path>
              </a:pathLst>
            </a:custGeom>
            <a:solidFill>
              <a:srgbClr val="303030"/>
            </a:solidFill>
            <a:ln w="9525" cap="flat" cmpd="sng">
              <a:noFill/>
              <a:prstDash val="solid"/>
              <a:round/>
            </a:ln>
          </p:spPr>
          <p:txBody>
            <a:bodyPr rtlCol="0" anchor="ctr"/>
            <a:lstStyle/>
            <a:p>
              <a:pPr algn="ctr"/>
            </a:p>
          </p:txBody>
        </p:sp>
        <p:sp>
          <p:nvSpPr>
            <p:cNvPr id="1695" name="曲线"/>
            <p:cNvSpPr/>
            <p:nvPr/>
          </p:nvSpPr>
          <p:spPr>
            <a:xfrm>
              <a:off x="1562916" y="3087048"/>
              <a:ext cx="1133285" cy="323478"/>
            </a:xfrm>
            <a:custGeom>
              <a:avLst/>
              <a:gdLst>
                <a:gd name="T1" fmla="*/ 0 w 21600"/>
                <a:gd name="T2" fmla="*/ 0 h 21600"/>
                <a:gd name="T3" fmla="*/ 21600 w 21600"/>
                <a:gd name="T4" fmla="*/ 21600 h 21600"/>
              </a:gdLst>
              <a:ahLst/>
              <a:cxnLst/>
              <a:rect l="T1" t="T2" r="T3" b="T4"/>
              <a:pathLst>
                <a:path w="21600" h="21600">
                  <a:moveTo>
                    <a:pt x="19856" y="21600"/>
                  </a:moveTo>
                  <a:cubicBezTo>
                    <a:pt x="1743" y="21600"/>
                    <a:pt x="1743" y="21600"/>
                    <a:pt x="1743" y="21600"/>
                  </a:cubicBezTo>
                  <a:cubicBezTo>
                    <a:pt x="795" y="21600"/>
                    <a:pt x="0" y="18949"/>
                    <a:pt x="0" y="15636"/>
                  </a:cubicBezTo>
                  <a:cubicBezTo>
                    <a:pt x="0" y="5963"/>
                    <a:pt x="0" y="5963"/>
                    <a:pt x="0" y="5963"/>
                  </a:cubicBezTo>
                  <a:cubicBezTo>
                    <a:pt x="0" y="2650"/>
                    <a:pt x="795" y="0"/>
                    <a:pt x="1743" y="0"/>
                  </a:cubicBezTo>
                  <a:cubicBezTo>
                    <a:pt x="19856" y="0"/>
                    <a:pt x="19856" y="0"/>
                    <a:pt x="19856" y="0"/>
                  </a:cubicBezTo>
                  <a:cubicBezTo>
                    <a:pt x="20804" y="0"/>
                    <a:pt x="21600" y="2650"/>
                    <a:pt x="21600" y="5963"/>
                  </a:cubicBezTo>
                  <a:cubicBezTo>
                    <a:pt x="21600" y="15636"/>
                    <a:pt x="21600" y="15636"/>
                    <a:pt x="21600" y="15636"/>
                  </a:cubicBezTo>
                  <a:cubicBezTo>
                    <a:pt x="21600" y="18949"/>
                    <a:pt x="20804" y="21600"/>
                    <a:pt x="19856" y="21600"/>
                  </a:cubicBezTo>
                  <a:close/>
                </a:path>
              </a:pathLst>
            </a:custGeom>
            <a:solidFill>
              <a:srgbClr val="C9DBE7"/>
            </a:solidFill>
            <a:ln w="9525" cap="flat" cmpd="sng">
              <a:noFill/>
              <a:prstDash val="solid"/>
              <a:round/>
            </a:ln>
          </p:spPr>
          <p:txBody>
            <a:bodyPr rtlCol="0" anchor="ctr"/>
            <a:lstStyle/>
            <a:p>
              <a:pPr algn="ctr"/>
            </a:p>
          </p:txBody>
        </p:sp>
        <p:sp>
          <p:nvSpPr>
            <p:cNvPr id="1696" name="矩形"/>
            <p:cNvSpPr/>
            <p:nvPr/>
          </p:nvSpPr>
          <p:spPr>
            <a:xfrm>
              <a:off x="1638469" y="3168554"/>
              <a:ext cx="724115" cy="11886"/>
            </a:xfrm>
            <a:prstGeom prst="rect">
              <a:avLst/>
            </a:prstGeom>
            <a:solidFill>
              <a:srgbClr val="303030"/>
            </a:solidFill>
            <a:ln w="9525" cap="flat" cmpd="sng">
              <a:noFill/>
              <a:prstDash val="solid"/>
              <a:round/>
            </a:ln>
          </p:spPr>
          <p:txBody>
            <a:bodyPr rtlCol="0" anchor="ctr"/>
            <a:lstStyle/>
            <a:p>
              <a:pPr algn="ctr"/>
            </a:p>
          </p:txBody>
        </p:sp>
        <p:sp>
          <p:nvSpPr>
            <p:cNvPr id="1697" name="矩形"/>
            <p:cNvSpPr/>
            <p:nvPr/>
          </p:nvSpPr>
          <p:spPr>
            <a:xfrm>
              <a:off x="1638469" y="3244117"/>
              <a:ext cx="724115" cy="11886"/>
            </a:xfrm>
            <a:prstGeom prst="rect">
              <a:avLst/>
            </a:prstGeom>
            <a:solidFill>
              <a:srgbClr val="303030"/>
            </a:solidFill>
            <a:ln w="9525" cap="flat" cmpd="sng">
              <a:noFill/>
              <a:prstDash val="solid"/>
              <a:round/>
            </a:ln>
          </p:spPr>
          <p:txBody>
            <a:bodyPr rtlCol="0" anchor="ctr"/>
            <a:lstStyle/>
            <a:p>
              <a:pPr algn="ctr"/>
            </a:p>
          </p:txBody>
        </p:sp>
        <p:sp>
          <p:nvSpPr>
            <p:cNvPr id="1698" name="矩形"/>
            <p:cNvSpPr/>
            <p:nvPr/>
          </p:nvSpPr>
          <p:spPr>
            <a:xfrm>
              <a:off x="1638469" y="3317133"/>
              <a:ext cx="724115" cy="11886"/>
            </a:xfrm>
            <a:prstGeom prst="rect">
              <a:avLst/>
            </a:prstGeom>
            <a:solidFill>
              <a:srgbClr val="303030"/>
            </a:solidFill>
            <a:ln w="9525" cap="flat" cmpd="sng">
              <a:noFill/>
              <a:prstDash val="solid"/>
              <a:round/>
            </a:ln>
          </p:spPr>
          <p:txBody>
            <a:bodyPr rtlCol="0" anchor="ctr"/>
            <a:lstStyle/>
            <a:p>
              <a:pPr algn="ctr"/>
            </a:p>
          </p:txBody>
        </p:sp>
        <p:sp>
          <p:nvSpPr>
            <p:cNvPr id="1699" name="矩形"/>
            <p:cNvSpPr/>
            <p:nvPr/>
          </p:nvSpPr>
          <p:spPr>
            <a:xfrm>
              <a:off x="2426251" y="3138839"/>
              <a:ext cx="11885" cy="220746"/>
            </a:xfrm>
            <a:prstGeom prst="rect">
              <a:avLst/>
            </a:prstGeom>
            <a:solidFill>
              <a:srgbClr val="303030"/>
            </a:solidFill>
            <a:ln w="9525" cap="flat" cmpd="sng">
              <a:noFill/>
              <a:prstDash val="solid"/>
              <a:round/>
            </a:ln>
          </p:spPr>
          <p:txBody>
            <a:bodyPr rtlCol="0" anchor="ctr"/>
            <a:lstStyle/>
            <a:p>
              <a:pPr algn="ctr"/>
            </a:p>
          </p:txBody>
        </p:sp>
        <p:sp>
          <p:nvSpPr>
            <p:cNvPr id="1700" name="曲线"/>
            <p:cNvSpPr/>
            <p:nvPr/>
          </p:nvSpPr>
          <p:spPr>
            <a:xfrm>
              <a:off x="2503501" y="3196572"/>
              <a:ext cx="129033" cy="105279"/>
            </a:xfrm>
            <a:custGeom>
              <a:avLst/>
              <a:gdLst>
                <a:gd name="T1" fmla="*/ 0 w 21600"/>
                <a:gd name="T2" fmla="*/ 0 h 21600"/>
                <a:gd name="T3" fmla="*/ 21600 w 21600"/>
                <a:gd name="T4" fmla="*/ 21600 h 21600"/>
              </a:gdLst>
              <a:ahLst/>
              <a:cxnLst/>
              <a:rect l="T1" t="T2" r="T3" b="T4"/>
              <a:pathLst>
                <a:path w="21600" h="21600">
                  <a:moveTo>
                    <a:pt x="0" y="5225"/>
                  </a:moveTo>
                  <a:lnTo>
                    <a:pt x="3694" y="3658"/>
                  </a:lnTo>
                  <a:lnTo>
                    <a:pt x="6678" y="13761"/>
                  </a:lnTo>
                  <a:lnTo>
                    <a:pt x="17905" y="0"/>
                  </a:lnTo>
                  <a:lnTo>
                    <a:pt x="21600" y="4354"/>
                  </a:lnTo>
                  <a:lnTo>
                    <a:pt x="6678" y="21600"/>
                  </a:lnTo>
                  <a:lnTo>
                    <a:pt x="0" y="5225"/>
                  </a:lnTo>
                  <a:close/>
                </a:path>
              </a:pathLst>
            </a:custGeom>
            <a:solidFill>
              <a:srgbClr val="303030"/>
            </a:solidFill>
            <a:ln w="9525" cap="flat" cmpd="sng">
              <a:noFill/>
              <a:prstDash val="solid"/>
              <a:round/>
            </a:ln>
          </p:spPr>
          <p:txBody>
            <a:bodyPr rtlCol="0" anchor="ctr"/>
            <a:lstStyle/>
            <a:p>
              <a:pPr algn="ctr"/>
            </a:p>
          </p:txBody>
        </p:sp>
        <p:sp>
          <p:nvSpPr>
            <p:cNvPr id="1701" name="曲线"/>
            <p:cNvSpPr/>
            <p:nvPr/>
          </p:nvSpPr>
          <p:spPr>
            <a:xfrm>
              <a:off x="1562916" y="3531937"/>
              <a:ext cx="1133285" cy="324327"/>
            </a:xfrm>
            <a:custGeom>
              <a:avLst/>
              <a:gdLst>
                <a:gd name="T1" fmla="*/ 0 w 21600"/>
                <a:gd name="T2" fmla="*/ 0 h 21600"/>
                <a:gd name="T3" fmla="*/ 21600 w 21600"/>
                <a:gd name="T4" fmla="*/ 21600 h 21600"/>
              </a:gdLst>
              <a:ahLst/>
              <a:cxnLst/>
              <a:rect l="T1" t="T2" r="T3" b="T4"/>
              <a:pathLst>
                <a:path w="21600" h="21600">
                  <a:moveTo>
                    <a:pt x="19856" y="21600"/>
                  </a:moveTo>
                  <a:cubicBezTo>
                    <a:pt x="1743" y="21600"/>
                    <a:pt x="1743" y="21600"/>
                    <a:pt x="1743" y="21600"/>
                  </a:cubicBezTo>
                  <a:cubicBezTo>
                    <a:pt x="795" y="21600"/>
                    <a:pt x="0" y="18949"/>
                    <a:pt x="0" y="15636"/>
                  </a:cubicBezTo>
                  <a:cubicBezTo>
                    <a:pt x="0" y="5963"/>
                    <a:pt x="0" y="5963"/>
                    <a:pt x="0" y="5963"/>
                  </a:cubicBezTo>
                  <a:cubicBezTo>
                    <a:pt x="0" y="2650"/>
                    <a:pt x="795" y="0"/>
                    <a:pt x="1743" y="0"/>
                  </a:cubicBezTo>
                  <a:cubicBezTo>
                    <a:pt x="19856" y="0"/>
                    <a:pt x="19856" y="0"/>
                    <a:pt x="19856" y="0"/>
                  </a:cubicBezTo>
                  <a:cubicBezTo>
                    <a:pt x="20804" y="0"/>
                    <a:pt x="21600" y="2650"/>
                    <a:pt x="21600" y="5963"/>
                  </a:cubicBezTo>
                  <a:cubicBezTo>
                    <a:pt x="21600" y="15636"/>
                    <a:pt x="21600" y="15636"/>
                    <a:pt x="21600" y="15636"/>
                  </a:cubicBezTo>
                  <a:cubicBezTo>
                    <a:pt x="21600" y="18949"/>
                    <a:pt x="20804" y="21600"/>
                    <a:pt x="19856" y="21600"/>
                  </a:cubicBezTo>
                  <a:close/>
                </a:path>
              </a:pathLst>
            </a:custGeom>
            <a:solidFill>
              <a:srgbClr val="FBFF61"/>
            </a:solidFill>
            <a:ln w="9525" cap="flat" cmpd="sng">
              <a:noFill/>
              <a:prstDash val="solid"/>
              <a:round/>
            </a:ln>
          </p:spPr>
          <p:txBody>
            <a:bodyPr rtlCol="0" anchor="ctr"/>
            <a:lstStyle/>
            <a:p>
              <a:pPr algn="ctr"/>
            </a:p>
          </p:txBody>
        </p:sp>
        <p:sp>
          <p:nvSpPr>
            <p:cNvPr id="1702" name="矩形"/>
            <p:cNvSpPr/>
            <p:nvPr/>
          </p:nvSpPr>
          <p:spPr>
            <a:xfrm>
              <a:off x="1638469" y="3613444"/>
              <a:ext cx="724115" cy="11886"/>
            </a:xfrm>
            <a:prstGeom prst="rect">
              <a:avLst/>
            </a:prstGeom>
            <a:solidFill>
              <a:srgbClr val="303030"/>
            </a:solidFill>
            <a:ln w="9525" cap="flat" cmpd="sng">
              <a:noFill/>
              <a:prstDash val="solid"/>
              <a:round/>
            </a:ln>
          </p:spPr>
          <p:txBody>
            <a:bodyPr rtlCol="0" anchor="ctr"/>
            <a:lstStyle/>
            <a:p>
              <a:pPr algn="ctr"/>
            </a:p>
          </p:txBody>
        </p:sp>
        <p:sp>
          <p:nvSpPr>
            <p:cNvPr id="1703" name="矩形"/>
            <p:cNvSpPr/>
            <p:nvPr/>
          </p:nvSpPr>
          <p:spPr>
            <a:xfrm>
              <a:off x="1638469" y="3689007"/>
              <a:ext cx="724115" cy="11886"/>
            </a:xfrm>
            <a:prstGeom prst="rect">
              <a:avLst/>
            </a:prstGeom>
            <a:solidFill>
              <a:srgbClr val="303030"/>
            </a:solidFill>
            <a:ln w="9525" cap="flat" cmpd="sng">
              <a:noFill/>
              <a:prstDash val="solid"/>
              <a:round/>
            </a:ln>
          </p:spPr>
          <p:txBody>
            <a:bodyPr rtlCol="0" anchor="ctr"/>
            <a:lstStyle/>
            <a:p>
              <a:pPr algn="ctr"/>
            </a:p>
          </p:txBody>
        </p:sp>
        <p:sp>
          <p:nvSpPr>
            <p:cNvPr id="1704" name="矩形"/>
            <p:cNvSpPr/>
            <p:nvPr/>
          </p:nvSpPr>
          <p:spPr>
            <a:xfrm>
              <a:off x="1638469" y="3762872"/>
              <a:ext cx="724115" cy="11886"/>
            </a:xfrm>
            <a:prstGeom prst="rect">
              <a:avLst/>
            </a:prstGeom>
            <a:solidFill>
              <a:srgbClr val="303030"/>
            </a:solidFill>
            <a:ln w="9525" cap="flat" cmpd="sng">
              <a:noFill/>
              <a:prstDash val="solid"/>
              <a:round/>
            </a:ln>
          </p:spPr>
          <p:txBody>
            <a:bodyPr rtlCol="0" anchor="ctr"/>
            <a:lstStyle/>
            <a:p>
              <a:pPr algn="ctr"/>
            </a:p>
          </p:txBody>
        </p:sp>
        <p:sp>
          <p:nvSpPr>
            <p:cNvPr id="1705" name="矩形"/>
            <p:cNvSpPr/>
            <p:nvPr/>
          </p:nvSpPr>
          <p:spPr>
            <a:xfrm>
              <a:off x="2426251" y="3583727"/>
              <a:ext cx="11885" cy="220746"/>
            </a:xfrm>
            <a:prstGeom prst="rect">
              <a:avLst/>
            </a:prstGeom>
            <a:solidFill>
              <a:srgbClr val="303030"/>
            </a:solidFill>
            <a:ln w="9525" cap="flat" cmpd="sng">
              <a:noFill/>
              <a:prstDash val="solid"/>
              <a:round/>
            </a:ln>
          </p:spPr>
          <p:txBody>
            <a:bodyPr rtlCol="0" anchor="ctr"/>
            <a:lstStyle/>
            <a:p>
              <a:pPr algn="ctr"/>
            </a:p>
          </p:txBody>
        </p:sp>
        <p:sp>
          <p:nvSpPr>
            <p:cNvPr id="1706" name="曲线"/>
            <p:cNvSpPr/>
            <p:nvPr/>
          </p:nvSpPr>
          <p:spPr>
            <a:xfrm>
              <a:off x="2503501" y="3641461"/>
              <a:ext cx="129033" cy="105279"/>
            </a:xfrm>
            <a:custGeom>
              <a:avLst/>
              <a:gdLst>
                <a:gd name="T1" fmla="*/ 0 w 21600"/>
                <a:gd name="T2" fmla="*/ 0 h 21600"/>
                <a:gd name="T3" fmla="*/ 21600 w 21600"/>
                <a:gd name="T4" fmla="*/ 21600 h 21600"/>
              </a:gdLst>
              <a:ahLst/>
              <a:cxnLst/>
              <a:rect l="T1" t="T2" r="T3" b="T4"/>
              <a:pathLst>
                <a:path w="21600" h="21600">
                  <a:moveTo>
                    <a:pt x="0" y="5225"/>
                  </a:moveTo>
                  <a:lnTo>
                    <a:pt x="3694" y="3658"/>
                  </a:lnTo>
                  <a:lnTo>
                    <a:pt x="6678" y="13935"/>
                  </a:lnTo>
                  <a:lnTo>
                    <a:pt x="17905" y="0"/>
                  </a:lnTo>
                  <a:lnTo>
                    <a:pt x="21600" y="4006"/>
                  </a:lnTo>
                  <a:lnTo>
                    <a:pt x="6678" y="21600"/>
                  </a:lnTo>
                  <a:lnTo>
                    <a:pt x="0" y="5225"/>
                  </a:lnTo>
                  <a:close/>
                </a:path>
              </a:pathLst>
            </a:custGeom>
            <a:solidFill>
              <a:srgbClr val="303030"/>
            </a:solidFill>
            <a:ln w="9525" cap="flat" cmpd="sng">
              <a:noFill/>
              <a:prstDash val="solid"/>
              <a:round/>
            </a:ln>
          </p:spPr>
          <p:txBody>
            <a:bodyPr rtlCol="0" anchor="ctr"/>
            <a:lstStyle/>
            <a:p>
              <a:pPr algn="ctr"/>
            </a:p>
          </p:txBody>
        </p:sp>
        <p:sp>
          <p:nvSpPr>
            <p:cNvPr id="1707" name="曲线"/>
            <p:cNvSpPr/>
            <p:nvPr/>
          </p:nvSpPr>
          <p:spPr>
            <a:xfrm>
              <a:off x="1803156" y="2228683"/>
              <a:ext cx="664691" cy="188483"/>
            </a:xfrm>
            <a:custGeom>
              <a:avLst/>
              <a:gdLst>
                <a:gd name="T1" fmla="*/ 0 w 21600"/>
                <a:gd name="T2" fmla="*/ 0 h 21600"/>
                <a:gd name="T3" fmla="*/ 21600 w 21600"/>
                <a:gd name="T4" fmla="*/ 21600 h 21600"/>
              </a:gdLst>
              <a:ahLst/>
              <a:cxnLst/>
              <a:rect l="T1" t="T2" r="T3" b="T4"/>
              <a:pathLst>
                <a:path w="21600" h="21600">
                  <a:moveTo>
                    <a:pt x="20500" y="0"/>
                  </a:moveTo>
                  <a:cubicBezTo>
                    <a:pt x="20500" y="14324"/>
                    <a:pt x="20500" y="14324"/>
                    <a:pt x="20500" y="14324"/>
                  </a:cubicBezTo>
                  <a:cubicBezTo>
                    <a:pt x="20500" y="15461"/>
                    <a:pt x="20241" y="16370"/>
                    <a:pt x="19918" y="16370"/>
                  </a:cubicBezTo>
                  <a:cubicBezTo>
                    <a:pt x="1681" y="16370"/>
                    <a:pt x="1681" y="16370"/>
                    <a:pt x="1681" y="16370"/>
                  </a:cubicBezTo>
                  <a:cubicBezTo>
                    <a:pt x="1293" y="16370"/>
                    <a:pt x="1034" y="15461"/>
                    <a:pt x="1034" y="14324"/>
                  </a:cubicBezTo>
                  <a:cubicBezTo>
                    <a:pt x="1034" y="0"/>
                    <a:pt x="1034" y="0"/>
                    <a:pt x="1034" y="0"/>
                  </a:cubicBezTo>
                  <a:cubicBezTo>
                    <a:pt x="0" y="0"/>
                    <a:pt x="0" y="0"/>
                    <a:pt x="0" y="0"/>
                  </a:cubicBezTo>
                  <a:cubicBezTo>
                    <a:pt x="0" y="16143"/>
                    <a:pt x="0" y="16143"/>
                    <a:pt x="0" y="16143"/>
                  </a:cubicBezTo>
                  <a:cubicBezTo>
                    <a:pt x="0" y="19326"/>
                    <a:pt x="646" y="21600"/>
                    <a:pt x="1487" y="21600"/>
                  </a:cubicBezTo>
                  <a:cubicBezTo>
                    <a:pt x="20047" y="21600"/>
                    <a:pt x="20047" y="21600"/>
                    <a:pt x="20047" y="21600"/>
                  </a:cubicBezTo>
                  <a:cubicBezTo>
                    <a:pt x="20888" y="21600"/>
                    <a:pt x="21600" y="19326"/>
                    <a:pt x="21600" y="16143"/>
                  </a:cubicBezTo>
                  <a:cubicBezTo>
                    <a:pt x="21600" y="0"/>
                    <a:pt x="21600" y="0"/>
                    <a:pt x="21600" y="0"/>
                  </a:cubicBezTo>
                  <a:lnTo>
                    <a:pt x="20500" y="0"/>
                  </a:lnTo>
                  <a:close/>
                </a:path>
              </a:pathLst>
            </a:custGeom>
            <a:solidFill>
              <a:srgbClr val="606060"/>
            </a:solidFill>
            <a:ln w="9525" cap="flat" cmpd="sng">
              <a:noFill/>
              <a:prstDash val="solid"/>
              <a:round/>
            </a:ln>
          </p:spPr>
          <p:txBody>
            <a:bodyPr rtlCol="0" anchor="ctr"/>
            <a:lstStyle/>
            <a:p>
              <a:pPr algn="ctr"/>
            </a:p>
          </p:txBody>
        </p:sp>
        <p:sp>
          <p:nvSpPr>
            <p:cNvPr id="1708" name="曲线"/>
            <p:cNvSpPr/>
            <p:nvPr/>
          </p:nvSpPr>
          <p:spPr>
            <a:xfrm>
              <a:off x="554419" y="2329718"/>
              <a:ext cx="155349" cy="103581"/>
            </a:xfrm>
            <a:custGeom>
              <a:avLst/>
              <a:gdLst>
                <a:gd name="T1" fmla="*/ 0 w 21600"/>
                <a:gd name="T2" fmla="*/ 0 h 21600"/>
                <a:gd name="T3" fmla="*/ 21600 w 21600"/>
                <a:gd name="T4" fmla="*/ 21600 h 21600"/>
              </a:gdLst>
              <a:ahLst/>
              <a:cxnLst/>
              <a:rect l="T1" t="T2" r="T3" b="T4"/>
              <a:pathLst>
                <a:path w="21600" h="21600">
                  <a:moveTo>
                    <a:pt x="5783" y="0"/>
                  </a:moveTo>
                  <a:lnTo>
                    <a:pt x="18767" y="354"/>
                  </a:lnTo>
                  <a:lnTo>
                    <a:pt x="21600" y="21600"/>
                  </a:lnTo>
                  <a:lnTo>
                    <a:pt x="0" y="19121"/>
                  </a:lnTo>
                  <a:lnTo>
                    <a:pt x="5783" y="0"/>
                  </a:lnTo>
                  <a:close/>
                </a:path>
              </a:pathLst>
            </a:custGeom>
            <a:solidFill>
              <a:srgbClr val="3D3D5F"/>
            </a:solidFill>
            <a:ln w="9525" cap="flat" cmpd="sng">
              <a:noFill/>
              <a:prstDash val="solid"/>
              <a:round/>
            </a:ln>
          </p:spPr>
          <p:txBody>
            <a:bodyPr rtlCol="0" anchor="ctr"/>
            <a:lstStyle/>
            <a:p>
              <a:pPr algn="ctr"/>
            </a:p>
          </p:txBody>
        </p:sp>
        <p:sp>
          <p:nvSpPr>
            <p:cNvPr id="1709" name="矩形"/>
            <p:cNvSpPr/>
            <p:nvPr/>
          </p:nvSpPr>
          <p:spPr>
            <a:xfrm>
              <a:off x="1146954" y="2168403"/>
              <a:ext cx="71307" cy="1866157"/>
            </a:xfrm>
            <a:prstGeom prst="rect">
              <a:avLst/>
            </a:prstGeom>
            <a:solidFill>
              <a:srgbClr val="F4A947"/>
            </a:solidFill>
            <a:ln w="9525" cap="flat" cmpd="sng">
              <a:noFill/>
              <a:prstDash val="solid"/>
              <a:round/>
            </a:ln>
          </p:spPr>
          <p:txBody>
            <a:bodyPr rtlCol="0" anchor="ctr"/>
            <a:lstStyle/>
            <a:p>
              <a:pPr algn="ctr"/>
            </a:p>
          </p:txBody>
        </p:sp>
        <p:sp>
          <p:nvSpPr>
            <p:cNvPr id="1710" name="矩形"/>
            <p:cNvSpPr/>
            <p:nvPr/>
          </p:nvSpPr>
          <p:spPr>
            <a:xfrm>
              <a:off x="1146954" y="2168403"/>
              <a:ext cx="71307" cy="1866157"/>
            </a:xfrm>
            <a:prstGeom prst="rect">
              <a:avLst/>
            </a:prstGeom>
            <a:noFill/>
            <a:ln w="9525" cap="flat" cmpd="sng">
              <a:noFill/>
              <a:prstDash val="solid"/>
              <a:round/>
            </a:ln>
          </p:spPr>
          <p:txBody>
            <a:bodyPr rtlCol="0" anchor="ctr"/>
            <a:lstStyle/>
            <a:p>
              <a:pPr algn="ctr"/>
            </a:p>
          </p:txBody>
        </p:sp>
        <p:sp>
          <p:nvSpPr>
            <p:cNvPr id="1711" name="曲线"/>
            <p:cNvSpPr/>
            <p:nvPr/>
          </p:nvSpPr>
          <p:spPr>
            <a:xfrm>
              <a:off x="373603" y="3857963"/>
              <a:ext cx="180816" cy="256405"/>
            </a:xfrm>
            <a:custGeom>
              <a:avLst/>
              <a:gdLst>
                <a:gd name="T1" fmla="*/ 0 w 21600"/>
                <a:gd name="T2" fmla="*/ 0 h 21600"/>
                <a:gd name="T3" fmla="*/ 21600 w 21600"/>
                <a:gd name="T4" fmla="*/ 21600 h 21600"/>
              </a:gdLst>
              <a:ahLst/>
              <a:cxnLst/>
              <a:rect l="T1" t="T2" r="T3" b="T4"/>
              <a:pathLst>
                <a:path w="21600" h="21600">
                  <a:moveTo>
                    <a:pt x="11630" y="502"/>
                  </a:moveTo>
                  <a:cubicBezTo>
                    <a:pt x="11630" y="502"/>
                    <a:pt x="11393" y="11386"/>
                    <a:pt x="11630" y="11888"/>
                  </a:cubicBezTo>
                  <a:cubicBezTo>
                    <a:pt x="11868" y="12390"/>
                    <a:pt x="8545" y="14902"/>
                    <a:pt x="7595" y="15572"/>
                  </a:cubicBezTo>
                  <a:cubicBezTo>
                    <a:pt x="6408" y="16241"/>
                    <a:pt x="712" y="16241"/>
                    <a:pt x="0" y="21600"/>
                  </a:cubicBezTo>
                  <a:cubicBezTo>
                    <a:pt x="0" y="21600"/>
                    <a:pt x="18276" y="21600"/>
                    <a:pt x="21125" y="21097"/>
                  </a:cubicBezTo>
                  <a:cubicBezTo>
                    <a:pt x="21125" y="21097"/>
                    <a:pt x="21600" y="14065"/>
                    <a:pt x="21125" y="13227"/>
                  </a:cubicBezTo>
                  <a:cubicBezTo>
                    <a:pt x="20650" y="12390"/>
                    <a:pt x="18989" y="12055"/>
                    <a:pt x="18989" y="11051"/>
                  </a:cubicBezTo>
                  <a:cubicBezTo>
                    <a:pt x="19226" y="10046"/>
                    <a:pt x="18989" y="0"/>
                    <a:pt x="18989" y="0"/>
                  </a:cubicBezTo>
                  <a:cubicBezTo>
                    <a:pt x="11630" y="502"/>
                    <a:pt x="11630" y="502"/>
                    <a:pt x="11630" y="502"/>
                  </a:cubicBezTo>
                </a:path>
              </a:pathLst>
            </a:custGeom>
            <a:solidFill>
              <a:srgbClr val="FFC799"/>
            </a:solidFill>
            <a:ln w="9525" cap="flat" cmpd="sng">
              <a:noFill/>
              <a:prstDash val="solid"/>
              <a:round/>
            </a:ln>
          </p:spPr>
          <p:txBody>
            <a:bodyPr rtlCol="0" anchor="ctr"/>
            <a:lstStyle/>
            <a:p>
              <a:pPr algn="ctr"/>
            </a:p>
          </p:txBody>
        </p:sp>
        <p:sp>
          <p:nvSpPr>
            <p:cNvPr id="1712" name="曲线"/>
            <p:cNvSpPr/>
            <p:nvPr/>
          </p:nvSpPr>
          <p:spPr>
            <a:xfrm>
              <a:off x="703826" y="3857963"/>
              <a:ext cx="180816" cy="256405"/>
            </a:xfrm>
            <a:custGeom>
              <a:avLst/>
              <a:gdLst>
                <a:gd name="T1" fmla="*/ 0 w 21600"/>
                <a:gd name="T2" fmla="*/ 0 h 21600"/>
                <a:gd name="T3" fmla="*/ 21600 w 21600"/>
                <a:gd name="T4" fmla="*/ 21600 h 21600"/>
              </a:gdLst>
              <a:ahLst/>
              <a:cxnLst/>
              <a:rect l="T1" t="T2" r="T3" b="T4"/>
              <a:pathLst>
                <a:path w="21600" h="21600">
                  <a:moveTo>
                    <a:pt x="9969" y="502"/>
                  </a:moveTo>
                  <a:cubicBezTo>
                    <a:pt x="9969" y="502"/>
                    <a:pt x="10206" y="11386"/>
                    <a:pt x="9969" y="11888"/>
                  </a:cubicBezTo>
                  <a:cubicBezTo>
                    <a:pt x="9731" y="12390"/>
                    <a:pt x="13054" y="14902"/>
                    <a:pt x="14004" y="15572"/>
                  </a:cubicBezTo>
                  <a:cubicBezTo>
                    <a:pt x="15191" y="16241"/>
                    <a:pt x="20887" y="16241"/>
                    <a:pt x="21600" y="21600"/>
                  </a:cubicBezTo>
                  <a:cubicBezTo>
                    <a:pt x="21600" y="21600"/>
                    <a:pt x="3323" y="21600"/>
                    <a:pt x="474" y="21097"/>
                  </a:cubicBezTo>
                  <a:cubicBezTo>
                    <a:pt x="474" y="21097"/>
                    <a:pt x="0" y="14065"/>
                    <a:pt x="474" y="13227"/>
                  </a:cubicBezTo>
                  <a:cubicBezTo>
                    <a:pt x="949" y="12390"/>
                    <a:pt x="2610" y="12055"/>
                    <a:pt x="2610" y="11051"/>
                  </a:cubicBezTo>
                  <a:cubicBezTo>
                    <a:pt x="2373" y="10046"/>
                    <a:pt x="2610" y="0"/>
                    <a:pt x="2610" y="0"/>
                  </a:cubicBezTo>
                  <a:cubicBezTo>
                    <a:pt x="9969" y="502"/>
                    <a:pt x="9969" y="502"/>
                    <a:pt x="9969" y="502"/>
                  </a:cubicBezTo>
                </a:path>
              </a:pathLst>
            </a:custGeom>
            <a:solidFill>
              <a:srgbClr val="FFC799"/>
            </a:solidFill>
            <a:ln w="9525" cap="flat" cmpd="sng">
              <a:noFill/>
              <a:prstDash val="solid"/>
              <a:round/>
            </a:ln>
          </p:spPr>
          <p:txBody>
            <a:bodyPr rtlCol="0" anchor="ctr"/>
            <a:lstStyle/>
            <a:p>
              <a:pPr algn="ctr"/>
            </a:p>
          </p:txBody>
        </p:sp>
        <p:sp>
          <p:nvSpPr>
            <p:cNvPr id="1713" name="曲线"/>
            <p:cNvSpPr/>
            <p:nvPr/>
          </p:nvSpPr>
          <p:spPr>
            <a:xfrm>
              <a:off x="1025561" y="2393394"/>
              <a:ext cx="152802" cy="275933"/>
            </a:xfrm>
            <a:custGeom>
              <a:avLst/>
              <a:gdLst>
                <a:gd name="T1" fmla="*/ 0 w 21600"/>
                <a:gd name="T2" fmla="*/ 0 h 21600"/>
                <a:gd name="T3" fmla="*/ 21600 w 21600"/>
                <a:gd name="T4" fmla="*/ 21600 h 21600"/>
              </a:gdLst>
              <a:ahLst/>
              <a:cxnLst/>
              <a:rect l="T1" t="T2" r="T3" b="T4"/>
              <a:pathLst>
                <a:path w="21600" h="21600">
                  <a:moveTo>
                    <a:pt x="17111" y="11965"/>
                  </a:moveTo>
                  <a:cubicBezTo>
                    <a:pt x="17111" y="11965"/>
                    <a:pt x="18514" y="10566"/>
                    <a:pt x="17672" y="6215"/>
                  </a:cubicBezTo>
                  <a:cubicBezTo>
                    <a:pt x="17672" y="6215"/>
                    <a:pt x="21600" y="3884"/>
                    <a:pt x="19916" y="1864"/>
                  </a:cubicBezTo>
                  <a:cubicBezTo>
                    <a:pt x="18233" y="0"/>
                    <a:pt x="13745" y="6060"/>
                    <a:pt x="9537" y="7614"/>
                  </a:cubicBezTo>
                  <a:cubicBezTo>
                    <a:pt x="9537" y="7614"/>
                    <a:pt x="7854" y="11810"/>
                    <a:pt x="8415" y="13053"/>
                  </a:cubicBezTo>
                  <a:cubicBezTo>
                    <a:pt x="0" y="16782"/>
                    <a:pt x="0" y="16782"/>
                    <a:pt x="0" y="16782"/>
                  </a:cubicBezTo>
                  <a:cubicBezTo>
                    <a:pt x="6171" y="21600"/>
                    <a:pt x="6171" y="21600"/>
                    <a:pt x="6171" y="21600"/>
                  </a:cubicBezTo>
                  <a:cubicBezTo>
                    <a:pt x="17111" y="16938"/>
                    <a:pt x="17111" y="16938"/>
                    <a:pt x="17111" y="16938"/>
                  </a:cubicBezTo>
                  <a:lnTo>
                    <a:pt x="17111" y="11965"/>
                  </a:lnTo>
                  <a:close/>
                </a:path>
              </a:pathLst>
            </a:custGeom>
            <a:solidFill>
              <a:srgbClr val="FFC799"/>
            </a:solidFill>
            <a:ln w="9525" cap="flat" cmpd="sng">
              <a:noFill/>
              <a:prstDash val="solid"/>
              <a:round/>
            </a:ln>
          </p:spPr>
          <p:txBody>
            <a:bodyPr rtlCol="0" anchor="ctr"/>
            <a:lstStyle/>
            <a:p>
              <a:pPr algn="ctr"/>
            </a:p>
          </p:txBody>
        </p:sp>
        <p:sp>
          <p:nvSpPr>
            <p:cNvPr id="1714" name="曲线"/>
            <p:cNvSpPr/>
            <p:nvPr/>
          </p:nvSpPr>
          <p:spPr>
            <a:xfrm>
              <a:off x="299748" y="2904507"/>
              <a:ext cx="121393" cy="299705"/>
            </a:xfrm>
            <a:custGeom>
              <a:avLst/>
              <a:gdLst>
                <a:gd name="T1" fmla="*/ 0 w 21600"/>
                <a:gd name="T2" fmla="*/ 0 h 21600"/>
                <a:gd name="T3" fmla="*/ 21600 w 21600"/>
                <a:gd name="T4" fmla="*/ 21600 h 21600"/>
              </a:gdLst>
              <a:ahLst/>
              <a:cxnLst/>
              <a:rect l="T1" t="T2" r="T3" b="T4"/>
              <a:pathLst>
                <a:path w="21600" h="21600">
                  <a:moveTo>
                    <a:pt x="16288" y="1859"/>
                  </a:moveTo>
                  <a:cubicBezTo>
                    <a:pt x="16288" y="1859"/>
                    <a:pt x="14872" y="7009"/>
                    <a:pt x="13809" y="8725"/>
                  </a:cubicBezTo>
                  <a:cubicBezTo>
                    <a:pt x="13809" y="8725"/>
                    <a:pt x="21600" y="11872"/>
                    <a:pt x="19475" y="15019"/>
                  </a:cubicBezTo>
                  <a:cubicBezTo>
                    <a:pt x="17350" y="18023"/>
                    <a:pt x="15934" y="16307"/>
                    <a:pt x="14518" y="15019"/>
                  </a:cubicBezTo>
                  <a:cubicBezTo>
                    <a:pt x="13101" y="13589"/>
                    <a:pt x="9560" y="14447"/>
                    <a:pt x="9206" y="16164"/>
                  </a:cubicBezTo>
                  <a:cubicBezTo>
                    <a:pt x="8852" y="17880"/>
                    <a:pt x="10268" y="20169"/>
                    <a:pt x="12393" y="20741"/>
                  </a:cubicBezTo>
                  <a:cubicBezTo>
                    <a:pt x="14518" y="21313"/>
                    <a:pt x="9560" y="21600"/>
                    <a:pt x="8498" y="21456"/>
                  </a:cubicBezTo>
                  <a:cubicBezTo>
                    <a:pt x="7081" y="21170"/>
                    <a:pt x="6019" y="21027"/>
                    <a:pt x="5311" y="20455"/>
                  </a:cubicBezTo>
                  <a:cubicBezTo>
                    <a:pt x="4249" y="19883"/>
                    <a:pt x="4249" y="21600"/>
                    <a:pt x="2478" y="20312"/>
                  </a:cubicBezTo>
                  <a:cubicBezTo>
                    <a:pt x="708" y="19025"/>
                    <a:pt x="354" y="20312"/>
                    <a:pt x="354" y="19025"/>
                  </a:cubicBezTo>
                  <a:cubicBezTo>
                    <a:pt x="0" y="17880"/>
                    <a:pt x="354" y="11443"/>
                    <a:pt x="2124" y="9154"/>
                  </a:cubicBezTo>
                  <a:cubicBezTo>
                    <a:pt x="3895" y="6866"/>
                    <a:pt x="4249" y="3003"/>
                    <a:pt x="4603" y="2145"/>
                  </a:cubicBezTo>
                  <a:cubicBezTo>
                    <a:pt x="4957" y="1430"/>
                    <a:pt x="7790" y="0"/>
                    <a:pt x="7790" y="0"/>
                  </a:cubicBezTo>
                  <a:lnTo>
                    <a:pt x="16288" y="1859"/>
                  </a:lnTo>
                  <a:close/>
                </a:path>
              </a:pathLst>
            </a:custGeom>
            <a:solidFill>
              <a:srgbClr val="FFC799"/>
            </a:solidFill>
            <a:ln w="9525" cap="flat" cmpd="sng">
              <a:noFill/>
              <a:prstDash val="solid"/>
              <a:round/>
            </a:ln>
          </p:spPr>
          <p:txBody>
            <a:bodyPr rtlCol="0" anchor="ctr"/>
            <a:lstStyle/>
            <a:p>
              <a:pPr algn="ctr"/>
            </a:p>
          </p:txBody>
        </p:sp>
        <p:sp>
          <p:nvSpPr>
            <p:cNvPr id="1715" name="曲线"/>
            <p:cNvSpPr/>
            <p:nvPr/>
          </p:nvSpPr>
          <p:spPr>
            <a:xfrm>
              <a:off x="415199" y="2983467"/>
              <a:ext cx="417660" cy="930531"/>
            </a:xfrm>
            <a:custGeom>
              <a:avLst/>
              <a:gdLst>
                <a:gd name="T1" fmla="*/ 0 w 21600"/>
                <a:gd name="T2" fmla="*/ 0 h 21600"/>
                <a:gd name="T3" fmla="*/ 21600 w 21600"/>
                <a:gd name="T4" fmla="*/ 21600 h 21600"/>
              </a:gdLst>
              <a:ahLst/>
              <a:cxnLst/>
              <a:rect l="T1" t="T2" r="T3" b="T4"/>
              <a:pathLst>
                <a:path w="21600" h="21600">
                  <a:moveTo>
                    <a:pt x="0" y="461"/>
                  </a:moveTo>
                  <a:cubicBezTo>
                    <a:pt x="0" y="461"/>
                    <a:pt x="1131" y="20215"/>
                    <a:pt x="1337" y="20907"/>
                  </a:cubicBezTo>
                  <a:cubicBezTo>
                    <a:pt x="1542" y="21600"/>
                    <a:pt x="6685" y="21323"/>
                    <a:pt x="7097" y="20907"/>
                  </a:cubicBezTo>
                  <a:cubicBezTo>
                    <a:pt x="7508" y="20492"/>
                    <a:pt x="7302" y="6138"/>
                    <a:pt x="7817" y="5307"/>
                  </a:cubicBezTo>
                  <a:cubicBezTo>
                    <a:pt x="8331" y="4476"/>
                    <a:pt x="9565" y="4200"/>
                    <a:pt x="10697" y="4246"/>
                  </a:cubicBezTo>
                  <a:cubicBezTo>
                    <a:pt x="11828" y="4292"/>
                    <a:pt x="12754" y="4846"/>
                    <a:pt x="12857" y="5584"/>
                  </a:cubicBezTo>
                  <a:cubicBezTo>
                    <a:pt x="12959" y="6323"/>
                    <a:pt x="13885" y="20584"/>
                    <a:pt x="13988" y="20907"/>
                  </a:cubicBezTo>
                  <a:cubicBezTo>
                    <a:pt x="14091" y="21230"/>
                    <a:pt x="18719" y="21369"/>
                    <a:pt x="20057" y="21046"/>
                  </a:cubicBezTo>
                  <a:cubicBezTo>
                    <a:pt x="21394" y="20723"/>
                    <a:pt x="21600" y="646"/>
                    <a:pt x="21600" y="323"/>
                  </a:cubicBezTo>
                  <a:cubicBezTo>
                    <a:pt x="21600" y="0"/>
                    <a:pt x="11417" y="92"/>
                    <a:pt x="11417" y="92"/>
                  </a:cubicBezTo>
                  <a:lnTo>
                    <a:pt x="0" y="461"/>
                  </a:lnTo>
                  <a:close/>
                </a:path>
              </a:pathLst>
            </a:custGeom>
            <a:solidFill>
              <a:srgbClr val="C4904B"/>
            </a:solidFill>
            <a:ln w="9525" cap="flat" cmpd="sng">
              <a:noFill/>
              <a:prstDash val="solid"/>
              <a:round/>
            </a:ln>
          </p:spPr>
          <p:txBody>
            <a:bodyPr rtlCol="0" anchor="ctr"/>
            <a:lstStyle/>
            <a:p>
              <a:pPr algn="ctr"/>
            </a:p>
          </p:txBody>
        </p:sp>
        <p:sp>
          <p:nvSpPr>
            <p:cNvPr id="1716" name="曲线"/>
            <p:cNvSpPr/>
            <p:nvPr/>
          </p:nvSpPr>
          <p:spPr>
            <a:xfrm>
              <a:off x="415199" y="2983467"/>
              <a:ext cx="417660" cy="149428"/>
            </a:xfrm>
            <a:custGeom>
              <a:avLst/>
              <a:gdLst>
                <a:gd name="T1" fmla="*/ 0 w 21600"/>
                <a:gd name="T2" fmla="*/ 0 h 21600"/>
                <a:gd name="T3" fmla="*/ 21600 w 21600"/>
                <a:gd name="T4" fmla="*/ 21600 h 21600"/>
              </a:gdLst>
              <a:ahLst/>
              <a:cxnLst/>
              <a:rect l="T1" t="T2" r="T3" b="T4"/>
              <a:pathLst>
                <a:path w="21600" h="21600">
                  <a:moveTo>
                    <a:pt x="11417" y="576"/>
                  </a:moveTo>
                  <a:cubicBezTo>
                    <a:pt x="0" y="2879"/>
                    <a:pt x="0" y="2879"/>
                    <a:pt x="0" y="2879"/>
                  </a:cubicBezTo>
                  <a:cubicBezTo>
                    <a:pt x="0" y="2879"/>
                    <a:pt x="102" y="8063"/>
                    <a:pt x="102" y="15840"/>
                  </a:cubicBezTo>
                  <a:cubicBezTo>
                    <a:pt x="1131" y="17568"/>
                    <a:pt x="2365" y="18720"/>
                    <a:pt x="3085" y="18144"/>
                  </a:cubicBezTo>
                  <a:cubicBezTo>
                    <a:pt x="4217" y="17279"/>
                    <a:pt x="6685" y="13247"/>
                    <a:pt x="6994" y="11519"/>
                  </a:cubicBezTo>
                  <a:cubicBezTo>
                    <a:pt x="6994" y="11232"/>
                    <a:pt x="6994" y="10944"/>
                    <a:pt x="6994" y="10367"/>
                  </a:cubicBezTo>
                  <a:cubicBezTo>
                    <a:pt x="9359" y="10655"/>
                    <a:pt x="12651" y="10080"/>
                    <a:pt x="14297" y="9503"/>
                  </a:cubicBezTo>
                  <a:cubicBezTo>
                    <a:pt x="14297" y="10367"/>
                    <a:pt x="14297" y="10944"/>
                    <a:pt x="14297" y="10944"/>
                  </a:cubicBezTo>
                  <a:cubicBezTo>
                    <a:pt x="14502" y="13247"/>
                    <a:pt x="16354" y="21600"/>
                    <a:pt x="17588" y="20159"/>
                  </a:cubicBezTo>
                  <a:cubicBezTo>
                    <a:pt x="18822" y="18431"/>
                    <a:pt x="21497" y="9503"/>
                    <a:pt x="21600" y="7775"/>
                  </a:cubicBezTo>
                  <a:cubicBezTo>
                    <a:pt x="21600" y="7775"/>
                    <a:pt x="21600" y="7775"/>
                    <a:pt x="21600" y="7488"/>
                  </a:cubicBezTo>
                  <a:cubicBezTo>
                    <a:pt x="21600" y="4320"/>
                    <a:pt x="21600" y="2303"/>
                    <a:pt x="21600" y="2015"/>
                  </a:cubicBezTo>
                  <a:cubicBezTo>
                    <a:pt x="21600" y="0"/>
                    <a:pt x="11417" y="576"/>
                    <a:pt x="11417" y="576"/>
                  </a:cubicBezTo>
                  <a:close/>
                </a:path>
              </a:pathLst>
            </a:custGeom>
            <a:solidFill>
              <a:srgbClr val="B58347"/>
            </a:solidFill>
            <a:ln w="9525" cap="flat" cmpd="sng">
              <a:noFill/>
              <a:prstDash val="solid"/>
              <a:round/>
            </a:ln>
          </p:spPr>
          <p:txBody>
            <a:bodyPr rtlCol="0" anchor="ctr"/>
            <a:lstStyle/>
            <a:p>
              <a:pPr algn="ctr"/>
            </a:p>
          </p:txBody>
        </p:sp>
        <p:sp>
          <p:nvSpPr>
            <p:cNvPr id="1717" name="曲线"/>
            <p:cNvSpPr/>
            <p:nvPr/>
          </p:nvSpPr>
          <p:spPr>
            <a:xfrm>
              <a:off x="478867" y="2399338"/>
              <a:ext cx="242786" cy="643560"/>
            </a:xfrm>
            <a:custGeom>
              <a:avLst/>
              <a:gdLst>
                <a:gd name="T1" fmla="*/ 0 w 21600"/>
                <a:gd name="T2" fmla="*/ 0 h 21600"/>
                <a:gd name="T3" fmla="*/ 21600 w 21600"/>
                <a:gd name="T4" fmla="*/ 21600 h 21600"/>
              </a:gdLst>
              <a:ahLst/>
              <a:cxnLst/>
              <a:rect l="T1" t="T2" r="T3" b="T4"/>
              <a:pathLst>
                <a:path w="21600" h="21600">
                  <a:moveTo>
                    <a:pt x="7613" y="0"/>
                  </a:moveTo>
                  <a:cubicBezTo>
                    <a:pt x="21600" y="266"/>
                    <a:pt x="21600" y="266"/>
                    <a:pt x="21600" y="266"/>
                  </a:cubicBezTo>
                  <a:cubicBezTo>
                    <a:pt x="20537" y="20999"/>
                    <a:pt x="20537" y="20999"/>
                    <a:pt x="20537" y="20999"/>
                  </a:cubicBezTo>
                  <a:cubicBezTo>
                    <a:pt x="20537" y="20999"/>
                    <a:pt x="5488" y="21600"/>
                    <a:pt x="2655" y="20999"/>
                  </a:cubicBezTo>
                  <a:cubicBezTo>
                    <a:pt x="0" y="20400"/>
                    <a:pt x="7613" y="0"/>
                    <a:pt x="7613" y="0"/>
                  </a:cubicBezTo>
                  <a:close/>
                </a:path>
              </a:pathLst>
            </a:custGeom>
            <a:solidFill>
              <a:srgbClr val="EAEAEA"/>
            </a:solidFill>
            <a:ln w="9525" cap="flat" cmpd="sng">
              <a:noFill/>
              <a:prstDash val="solid"/>
              <a:round/>
            </a:ln>
          </p:spPr>
          <p:txBody>
            <a:bodyPr rtlCol="0" anchor="ctr"/>
            <a:lstStyle/>
            <a:p>
              <a:pPr algn="ctr"/>
            </a:p>
          </p:txBody>
        </p:sp>
        <p:sp>
          <p:nvSpPr>
            <p:cNvPr id="1718" name="曲线"/>
            <p:cNvSpPr/>
            <p:nvPr/>
          </p:nvSpPr>
          <p:spPr>
            <a:xfrm>
              <a:off x="596015" y="2277927"/>
              <a:ext cx="89135" cy="177446"/>
            </a:xfrm>
            <a:custGeom>
              <a:avLst/>
              <a:gdLst>
                <a:gd name="T1" fmla="*/ 0 w 21600"/>
                <a:gd name="T2" fmla="*/ 0 h 21600"/>
                <a:gd name="T3" fmla="*/ 21600 w 21600"/>
                <a:gd name="T4" fmla="*/ 21600 h 21600"/>
              </a:gdLst>
              <a:ahLst/>
              <a:cxnLst/>
              <a:rect l="T1" t="T2" r="T3" b="T4"/>
              <a:pathLst>
                <a:path w="21600" h="21600">
                  <a:moveTo>
                    <a:pt x="0" y="1698"/>
                  </a:moveTo>
                  <a:cubicBezTo>
                    <a:pt x="0" y="16988"/>
                    <a:pt x="0" y="16988"/>
                    <a:pt x="0" y="16988"/>
                  </a:cubicBezTo>
                  <a:cubicBezTo>
                    <a:pt x="0" y="16988"/>
                    <a:pt x="13439" y="21600"/>
                    <a:pt x="21600" y="16988"/>
                  </a:cubicBezTo>
                  <a:cubicBezTo>
                    <a:pt x="21600" y="16988"/>
                    <a:pt x="20159" y="2912"/>
                    <a:pt x="20159" y="0"/>
                  </a:cubicBezTo>
                  <a:cubicBezTo>
                    <a:pt x="0" y="0"/>
                    <a:pt x="0" y="0"/>
                    <a:pt x="0" y="0"/>
                  </a:cubicBezTo>
                  <a:lnTo>
                    <a:pt x="0" y="1698"/>
                  </a:lnTo>
                  <a:close/>
                </a:path>
              </a:pathLst>
            </a:custGeom>
            <a:solidFill>
              <a:srgbClr val="FFC799"/>
            </a:solidFill>
            <a:ln w="9525" cap="flat" cmpd="sng">
              <a:noFill/>
              <a:prstDash val="solid"/>
              <a:round/>
            </a:ln>
          </p:spPr>
          <p:txBody>
            <a:bodyPr rtlCol="0" anchor="ctr"/>
            <a:lstStyle/>
            <a:p>
              <a:pPr algn="ctr"/>
            </a:p>
          </p:txBody>
        </p:sp>
        <p:sp>
          <p:nvSpPr>
            <p:cNvPr id="1719" name="曲线"/>
            <p:cNvSpPr/>
            <p:nvPr/>
          </p:nvSpPr>
          <p:spPr>
            <a:xfrm>
              <a:off x="685150" y="2331416"/>
              <a:ext cx="157896" cy="779405"/>
            </a:xfrm>
            <a:custGeom>
              <a:avLst/>
              <a:gdLst>
                <a:gd name="T1" fmla="*/ 0 w 21600"/>
                <a:gd name="T2" fmla="*/ 0 h 21600"/>
                <a:gd name="T3" fmla="*/ 21600 w 21600"/>
                <a:gd name="T4" fmla="*/ 21600 h 21600"/>
              </a:gdLst>
              <a:ahLst/>
              <a:cxnLst/>
              <a:rect l="T1" t="T2" r="T3" b="T4"/>
              <a:pathLst>
                <a:path w="21600" h="21600">
                  <a:moveTo>
                    <a:pt x="19959" y="5510"/>
                  </a:moveTo>
                  <a:cubicBezTo>
                    <a:pt x="19959" y="5510"/>
                    <a:pt x="20506" y="18624"/>
                    <a:pt x="20232" y="18955"/>
                  </a:cubicBezTo>
                  <a:cubicBezTo>
                    <a:pt x="19959" y="19285"/>
                    <a:pt x="12850" y="20993"/>
                    <a:pt x="9569" y="21269"/>
                  </a:cubicBezTo>
                  <a:cubicBezTo>
                    <a:pt x="6288" y="21600"/>
                    <a:pt x="1367" y="20002"/>
                    <a:pt x="820" y="19561"/>
                  </a:cubicBezTo>
                  <a:cubicBezTo>
                    <a:pt x="546" y="19120"/>
                    <a:pt x="820" y="4518"/>
                    <a:pt x="820" y="4408"/>
                  </a:cubicBezTo>
                  <a:cubicBezTo>
                    <a:pt x="1093" y="4297"/>
                    <a:pt x="0" y="0"/>
                    <a:pt x="0" y="0"/>
                  </a:cubicBezTo>
                  <a:cubicBezTo>
                    <a:pt x="0" y="0"/>
                    <a:pt x="16678" y="1432"/>
                    <a:pt x="21600" y="2534"/>
                  </a:cubicBezTo>
                  <a:lnTo>
                    <a:pt x="19959" y="5510"/>
                  </a:lnTo>
                  <a:close/>
                </a:path>
              </a:pathLst>
            </a:custGeom>
            <a:solidFill>
              <a:srgbClr val="3D3D5F"/>
            </a:solidFill>
            <a:ln w="9525" cap="flat" cmpd="sng">
              <a:noFill/>
              <a:prstDash val="solid"/>
              <a:round/>
            </a:ln>
          </p:spPr>
          <p:txBody>
            <a:bodyPr rtlCol="0" anchor="ctr"/>
            <a:lstStyle/>
            <a:p>
              <a:pPr algn="ctr"/>
            </a:p>
          </p:txBody>
        </p:sp>
        <p:sp>
          <p:nvSpPr>
            <p:cNvPr id="1720" name="曲线"/>
            <p:cNvSpPr/>
            <p:nvPr/>
          </p:nvSpPr>
          <p:spPr>
            <a:xfrm>
              <a:off x="394825" y="2345849"/>
              <a:ext cx="201190" cy="745444"/>
            </a:xfrm>
            <a:custGeom>
              <a:avLst/>
              <a:gdLst>
                <a:gd name="T1" fmla="*/ 0 w 21600"/>
                <a:gd name="T2" fmla="*/ 0 h 21600"/>
                <a:gd name="T3" fmla="*/ 21600 w 21600"/>
                <a:gd name="T4" fmla="*/ 21600 h 21600"/>
              </a:gdLst>
              <a:ahLst/>
              <a:cxnLst/>
              <a:rect l="T1" t="T2" r="T3" b="T4"/>
              <a:pathLst>
                <a:path w="21600" h="21600">
                  <a:moveTo>
                    <a:pt x="21600" y="0"/>
                  </a:moveTo>
                  <a:cubicBezTo>
                    <a:pt x="21600" y="0"/>
                    <a:pt x="8982" y="633"/>
                    <a:pt x="4277" y="1612"/>
                  </a:cubicBezTo>
                  <a:cubicBezTo>
                    <a:pt x="4277" y="1612"/>
                    <a:pt x="0" y="19411"/>
                    <a:pt x="213" y="20217"/>
                  </a:cubicBezTo>
                  <a:cubicBezTo>
                    <a:pt x="213" y="21024"/>
                    <a:pt x="6201" y="21600"/>
                    <a:pt x="8554" y="21484"/>
                  </a:cubicBezTo>
                  <a:cubicBezTo>
                    <a:pt x="10906" y="21311"/>
                    <a:pt x="16039" y="20505"/>
                    <a:pt x="16681" y="20102"/>
                  </a:cubicBezTo>
                  <a:cubicBezTo>
                    <a:pt x="17322" y="19756"/>
                    <a:pt x="21600" y="0"/>
                    <a:pt x="21600" y="0"/>
                  </a:cubicBezTo>
                  <a:close/>
                </a:path>
              </a:pathLst>
            </a:custGeom>
            <a:solidFill>
              <a:srgbClr val="3D3D5F"/>
            </a:solidFill>
            <a:ln w="9525" cap="flat" cmpd="sng">
              <a:noFill/>
              <a:prstDash val="solid"/>
              <a:round/>
            </a:ln>
          </p:spPr>
          <p:txBody>
            <a:bodyPr rtlCol="0" anchor="ctr"/>
            <a:lstStyle/>
            <a:p>
              <a:pPr algn="ctr"/>
            </a:p>
          </p:txBody>
        </p:sp>
        <p:sp>
          <p:nvSpPr>
            <p:cNvPr id="1721" name="曲线"/>
            <p:cNvSpPr/>
            <p:nvPr/>
          </p:nvSpPr>
          <p:spPr>
            <a:xfrm>
              <a:off x="685150" y="2322076"/>
              <a:ext cx="79796" cy="168956"/>
            </a:xfrm>
            <a:custGeom>
              <a:avLst/>
              <a:gdLst>
                <a:gd name="T1" fmla="*/ 0 w 21600"/>
                <a:gd name="T2" fmla="*/ 0 h 21600"/>
                <a:gd name="T3" fmla="*/ 21600 w 21600"/>
                <a:gd name="T4" fmla="*/ 21600 h 21600"/>
              </a:gdLst>
              <a:ahLst/>
              <a:cxnLst/>
              <a:rect l="T1" t="T2" r="T3" b="T4"/>
              <a:pathLst>
                <a:path w="21600" h="21600">
                  <a:moveTo>
                    <a:pt x="0" y="1270"/>
                  </a:moveTo>
                  <a:cubicBezTo>
                    <a:pt x="0" y="1270"/>
                    <a:pt x="5399" y="0"/>
                    <a:pt x="9720" y="2287"/>
                  </a:cubicBezTo>
                  <a:cubicBezTo>
                    <a:pt x="13500" y="4319"/>
                    <a:pt x="18900" y="11435"/>
                    <a:pt x="19979" y="13214"/>
                  </a:cubicBezTo>
                  <a:cubicBezTo>
                    <a:pt x="21600" y="14992"/>
                    <a:pt x="7019" y="13468"/>
                    <a:pt x="11879" y="16517"/>
                  </a:cubicBezTo>
                  <a:cubicBezTo>
                    <a:pt x="16740" y="19567"/>
                    <a:pt x="1620" y="16771"/>
                    <a:pt x="1620" y="21600"/>
                  </a:cubicBezTo>
                  <a:lnTo>
                    <a:pt x="0" y="1270"/>
                  </a:lnTo>
                  <a:close/>
                </a:path>
              </a:pathLst>
            </a:custGeom>
            <a:solidFill>
              <a:srgbClr val="5B5B82"/>
            </a:solidFill>
            <a:ln w="9525" cap="flat" cmpd="sng">
              <a:noFill/>
              <a:prstDash val="solid"/>
              <a:round/>
            </a:ln>
          </p:spPr>
          <p:txBody>
            <a:bodyPr rtlCol="0" anchor="ctr"/>
            <a:lstStyle/>
            <a:p>
              <a:pPr algn="ctr"/>
            </a:p>
          </p:txBody>
        </p:sp>
        <p:sp>
          <p:nvSpPr>
            <p:cNvPr id="1722" name="曲线"/>
            <p:cNvSpPr/>
            <p:nvPr/>
          </p:nvSpPr>
          <p:spPr>
            <a:xfrm>
              <a:off x="524708" y="2328020"/>
              <a:ext cx="71307" cy="170654"/>
            </a:xfrm>
            <a:custGeom>
              <a:avLst/>
              <a:gdLst>
                <a:gd name="T1" fmla="*/ 0 w 21600"/>
                <a:gd name="T2" fmla="*/ 0 h 21600"/>
                <a:gd name="T3" fmla="*/ 21600 w 21600"/>
                <a:gd name="T4" fmla="*/ 21600 h 21600"/>
              </a:gdLst>
              <a:ahLst/>
              <a:cxnLst/>
              <a:rect l="T1" t="T2" r="T3" b="T4"/>
              <a:pathLst>
                <a:path w="21600" h="21600">
                  <a:moveTo>
                    <a:pt x="21600" y="251"/>
                  </a:moveTo>
                  <a:cubicBezTo>
                    <a:pt x="21600" y="251"/>
                    <a:pt x="13799" y="0"/>
                    <a:pt x="11400" y="2260"/>
                  </a:cubicBezTo>
                  <a:cubicBezTo>
                    <a:pt x="9000" y="4520"/>
                    <a:pt x="0" y="12558"/>
                    <a:pt x="1199" y="13311"/>
                  </a:cubicBezTo>
                  <a:cubicBezTo>
                    <a:pt x="2400" y="14065"/>
                    <a:pt x="16199" y="12558"/>
                    <a:pt x="10199" y="17079"/>
                  </a:cubicBezTo>
                  <a:cubicBezTo>
                    <a:pt x="3600" y="21600"/>
                    <a:pt x="19799" y="16074"/>
                    <a:pt x="18600" y="21348"/>
                  </a:cubicBezTo>
                  <a:lnTo>
                    <a:pt x="21600" y="251"/>
                  </a:lnTo>
                  <a:close/>
                </a:path>
              </a:pathLst>
            </a:custGeom>
            <a:solidFill>
              <a:srgbClr val="5B5B82"/>
            </a:solidFill>
            <a:ln w="9525" cap="flat" cmpd="sng">
              <a:noFill/>
              <a:prstDash val="solid"/>
              <a:round/>
            </a:ln>
          </p:spPr>
          <p:txBody>
            <a:bodyPr rtlCol="0" anchor="ctr"/>
            <a:lstStyle/>
            <a:p>
              <a:pPr algn="ctr"/>
            </a:p>
          </p:txBody>
        </p:sp>
        <p:sp>
          <p:nvSpPr>
            <p:cNvPr id="1723" name="曲线"/>
            <p:cNvSpPr/>
            <p:nvPr/>
          </p:nvSpPr>
          <p:spPr>
            <a:xfrm>
              <a:off x="466982" y="2538578"/>
              <a:ext cx="83192" cy="123108"/>
            </a:xfrm>
            <a:custGeom>
              <a:avLst/>
              <a:gdLst>
                <a:gd name="T1" fmla="*/ 0 w 21600"/>
                <a:gd name="T2" fmla="*/ 0 h 21600"/>
                <a:gd name="T3" fmla="*/ 21600 w 21600"/>
                <a:gd name="T4" fmla="*/ 21600 h 21600"/>
              </a:gdLst>
              <a:ahLst/>
              <a:cxnLst/>
              <a:rect l="T1" t="T2" r="T3" b="T4"/>
              <a:pathLst>
                <a:path w="21600" h="21600">
                  <a:moveTo>
                    <a:pt x="0" y="0"/>
                  </a:moveTo>
                  <a:cubicBezTo>
                    <a:pt x="21600" y="0"/>
                    <a:pt x="21600" y="0"/>
                    <a:pt x="21600" y="0"/>
                  </a:cubicBezTo>
                  <a:cubicBezTo>
                    <a:pt x="21600" y="16025"/>
                    <a:pt x="21600" y="16025"/>
                    <a:pt x="21600" y="16025"/>
                  </a:cubicBezTo>
                  <a:cubicBezTo>
                    <a:pt x="21600" y="16025"/>
                    <a:pt x="10799" y="21600"/>
                    <a:pt x="9257" y="21600"/>
                  </a:cubicBezTo>
                  <a:cubicBezTo>
                    <a:pt x="7714" y="21251"/>
                    <a:pt x="2057" y="16722"/>
                    <a:pt x="0" y="15329"/>
                  </a:cubicBezTo>
                  <a:lnTo>
                    <a:pt x="0" y="0"/>
                  </a:lnTo>
                  <a:close/>
                </a:path>
              </a:pathLst>
            </a:custGeom>
            <a:solidFill>
              <a:srgbClr val="1D1D42"/>
            </a:solidFill>
            <a:ln w="9525" cap="flat" cmpd="sng">
              <a:noFill/>
              <a:prstDash val="solid"/>
              <a:round/>
            </a:ln>
          </p:spPr>
          <p:txBody>
            <a:bodyPr rtlCol="0" anchor="ctr"/>
            <a:lstStyle/>
            <a:p>
              <a:pPr algn="ctr"/>
            </a:p>
          </p:txBody>
        </p:sp>
        <p:sp>
          <p:nvSpPr>
            <p:cNvPr id="1724" name="曲线"/>
            <p:cNvSpPr/>
            <p:nvPr/>
          </p:nvSpPr>
          <p:spPr>
            <a:xfrm>
              <a:off x="730991" y="2546219"/>
              <a:ext cx="84041" cy="123108"/>
            </a:xfrm>
            <a:custGeom>
              <a:avLst/>
              <a:gdLst>
                <a:gd name="T1" fmla="*/ 0 w 21600"/>
                <a:gd name="T2" fmla="*/ 0 h 21600"/>
                <a:gd name="T3" fmla="*/ 21600 w 21600"/>
                <a:gd name="T4" fmla="*/ 21600 h 21600"/>
              </a:gdLst>
              <a:ahLst/>
              <a:cxnLst/>
              <a:rect l="T1" t="T2" r="T3" b="T4"/>
              <a:pathLst>
                <a:path w="21600" h="21600">
                  <a:moveTo>
                    <a:pt x="0" y="0"/>
                  </a:moveTo>
                  <a:cubicBezTo>
                    <a:pt x="21600" y="0"/>
                    <a:pt x="21600" y="0"/>
                    <a:pt x="21600" y="0"/>
                  </a:cubicBezTo>
                  <a:cubicBezTo>
                    <a:pt x="21600" y="16025"/>
                    <a:pt x="21600" y="16025"/>
                    <a:pt x="21600" y="16025"/>
                  </a:cubicBezTo>
                  <a:cubicBezTo>
                    <a:pt x="21600" y="16025"/>
                    <a:pt x="10285" y="21600"/>
                    <a:pt x="9257" y="21600"/>
                  </a:cubicBezTo>
                  <a:cubicBezTo>
                    <a:pt x="7714" y="21251"/>
                    <a:pt x="2057" y="16722"/>
                    <a:pt x="0" y="15329"/>
                  </a:cubicBezTo>
                  <a:lnTo>
                    <a:pt x="0" y="0"/>
                  </a:lnTo>
                  <a:close/>
                </a:path>
              </a:pathLst>
            </a:custGeom>
            <a:solidFill>
              <a:srgbClr val="1D1D42"/>
            </a:solidFill>
            <a:ln w="9525" cap="flat" cmpd="sng">
              <a:noFill/>
              <a:prstDash val="solid"/>
              <a:round/>
            </a:ln>
          </p:spPr>
          <p:txBody>
            <a:bodyPr rtlCol="0" anchor="ctr"/>
            <a:lstStyle/>
            <a:p>
              <a:pPr algn="ctr"/>
            </a:p>
          </p:txBody>
        </p:sp>
        <p:sp>
          <p:nvSpPr>
            <p:cNvPr id="1725" name="曲线"/>
            <p:cNvSpPr/>
            <p:nvPr/>
          </p:nvSpPr>
          <p:spPr>
            <a:xfrm>
              <a:off x="311633" y="2401036"/>
              <a:ext cx="123091" cy="548470"/>
            </a:xfrm>
            <a:custGeom>
              <a:avLst/>
              <a:gdLst>
                <a:gd name="T1" fmla="*/ 0 w 21600"/>
                <a:gd name="T2" fmla="*/ 0 h 21600"/>
                <a:gd name="T3" fmla="*/ 21600 w 21600"/>
                <a:gd name="T4" fmla="*/ 21600 h 21600"/>
              </a:gdLst>
              <a:ahLst/>
              <a:cxnLst/>
              <a:rect l="T1" t="T2" r="T3" b="T4"/>
              <a:pathLst>
                <a:path w="21600" h="21600">
                  <a:moveTo>
                    <a:pt x="21600" y="0"/>
                  </a:moveTo>
                  <a:cubicBezTo>
                    <a:pt x="21600" y="0"/>
                    <a:pt x="18464" y="469"/>
                    <a:pt x="14632" y="4147"/>
                  </a:cubicBezTo>
                  <a:cubicBezTo>
                    <a:pt x="10103" y="8686"/>
                    <a:pt x="0" y="21600"/>
                    <a:pt x="0" y="21600"/>
                  </a:cubicBezTo>
                  <a:cubicBezTo>
                    <a:pt x="18116" y="21600"/>
                    <a:pt x="18116" y="21600"/>
                    <a:pt x="18116" y="21600"/>
                  </a:cubicBezTo>
                  <a:lnTo>
                    <a:pt x="21600" y="0"/>
                  </a:lnTo>
                  <a:close/>
                </a:path>
              </a:pathLst>
            </a:custGeom>
            <a:solidFill>
              <a:srgbClr val="3D3D5F"/>
            </a:solidFill>
            <a:ln w="9525" cap="flat" cmpd="sng">
              <a:noFill/>
              <a:prstDash val="solid"/>
              <a:round/>
            </a:ln>
          </p:spPr>
          <p:txBody>
            <a:bodyPr rtlCol="0" anchor="ctr"/>
            <a:lstStyle/>
            <a:p>
              <a:pPr algn="ctr"/>
            </a:p>
          </p:txBody>
        </p:sp>
        <p:sp>
          <p:nvSpPr>
            <p:cNvPr id="1726" name="曲线"/>
            <p:cNvSpPr/>
            <p:nvPr/>
          </p:nvSpPr>
          <p:spPr>
            <a:xfrm>
              <a:off x="815033" y="2399338"/>
              <a:ext cx="278440" cy="474605"/>
            </a:xfrm>
            <a:custGeom>
              <a:avLst/>
              <a:gdLst>
                <a:gd name="T1" fmla="*/ 0 w 21600"/>
                <a:gd name="T2" fmla="*/ 0 h 21600"/>
                <a:gd name="T3" fmla="*/ 21600 w 21600"/>
                <a:gd name="T4" fmla="*/ 21600 h 21600"/>
              </a:gdLst>
              <a:ahLst/>
              <a:cxnLst/>
              <a:rect l="T1" t="T2" r="T3" b="T4"/>
              <a:pathLst>
                <a:path w="21600" h="21600">
                  <a:moveTo>
                    <a:pt x="0" y="0"/>
                  </a:moveTo>
                  <a:cubicBezTo>
                    <a:pt x="0" y="0"/>
                    <a:pt x="2622" y="542"/>
                    <a:pt x="5245" y="5061"/>
                  </a:cubicBezTo>
                  <a:cubicBezTo>
                    <a:pt x="7868" y="9579"/>
                    <a:pt x="8331" y="12200"/>
                    <a:pt x="8331" y="12200"/>
                  </a:cubicBezTo>
                  <a:cubicBezTo>
                    <a:pt x="16971" y="8405"/>
                    <a:pt x="16971" y="8405"/>
                    <a:pt x="16971" y="8405"/>
                  </a:cubicBezTo>
                  <a:cubicBezTo>
                    <a:pt x="21600" y="13014"/>
                    <a:pt x="21600" y="13014"/>
                    <a:pt x="21600" y="13014"/>
                  </a:cubicBezTo>
                  <a:cubicBezTo>
                    <a:pt x="8177" y="20515"/>
                    <a:pt x="8177" y="20515"/>
                    <a:pt x="8177" y="20515"/>
                  </a:cubicBezTo>
                  <a:cubicBezTo>
                    <a:pt x="8177" y="20515"/>
                    <a:pt x="1388" y="21600"/>
                    <a:pt x="1388" y="18165"/>
                  </a:cubicBezTo>
                  <a:cubicBezTo>
                    <a:pt x="1388" y="14731"/>
                    <a:pt x="0" y="0"/>
                    <a:pt x="0" y="0"/>
                  </a:cubicBezTo>
                  <a:close/>
                </a:path>
              </a:pathLst>
            </a:custGeom>
            <a:solidFill>
              <a:srgbClr val="3D3D5F"/>
            </a:solidFill>
            <a:ln w="9525" cap="flat" cmpd="sng">
              <a:noFill/>
              <a:prstDash val="solid"/>
              <a:round/>
            </a:ln>
          </p:spPr>
          <p:txBody>
            <a:bodyPr rtlCol="0" anchor="ctr"/>
            <a:lstStyle/>
            <a:p>
              <a:pPr algn="ctr"/>
            </a:p>
          </p:txBody>
        </p:sp>
        <p:sp>
          <p:nvSpPr>
            <p:cNvPr id="1727" name="曲线"/>
            <p:cNvSpPr/>
            <p:nvPr/>
          </p:nvSpPr>
          <p:spPr>
            <a:xfrm>
              <a:off x="818428" y="2496975"/>
              <a:ext cx="14431" cy="309894"/>
            </a:xfrm>
            <a:custGeom>
              <a:avLst/>
              <a:gdLst>
                <a:gd name="T1" fmla="*/ 0 w 21600"/>
                <a:gd name="T2" fmla="*/ 0 h 21600"/>
                <a:gd name="T3" fmla="*/ 21600 w 21600"/>
                <a:gd name="T4" fmla="*/ 21600 h 21600"/>
              </a:gdLst>
              <a:ahLst/>
              <a:cxnLst/>
              <a:rect l="T1" t="T2" r="T3" b="T4"/>
              <a:pathLst>
                <a:path w="21600" h="21600">
                  <a:moveTo>
                    <a:pt x="21600" y="21600"/>
                  </a:moveTo>
                  <a:cubicBezTo>
                    <a:pt x="21600" y="21600"/>
                    <a:pt x="21600" y="21184"/>
                    <a:pt x="18514" y="20630"/>
                  </a:cubicBezTo>
                  <a:cubicBezTo>
                    <a:pt x="18514" y="20076"/>
                    <a:pt x="15428" y="19246"/>
                    <a:pt x="15428" y="18276"/>
                  </a:cubicBezTo>
                  <a:cubicBezTo>
                    <a:pt x="12342" y="17169"/>
                    <a:pt x="12342" y="16061"/>
                    <a:pt x="9257" y="14815"/>
                  </a:cubicBezTo>
                  <a:cubicBezTo>
                    <a:pt x="9257" y="13430"/>
                    <a:pt x="6171" y="12184"/>
                    <a:pt x="6171" y="10799"/>
                  </a:cubicBezTo>
                  <a:cubicBezTo>
                    <a:pt x="3085" y="9415"/>
                    <a:pt x="3085" y="8169"/>
                    <a:pt x="3085" y="6784"/>
                  </a:cubicBezTo>
                  <a:cubicBezTo>
                    <a:pt x="0" y="5538"/>
                    <a:pt x="0" y="4430"/>
                    <a:pt x="0" y="3323"/>
                  </a:cubicBezTo>
                  <a:cubicBezTo>
                    <a:pt x="0" y="2353"/>
                    <a:pt x="0" y="1523"/>
                    <a:pt x="0" y="969"/>
                  </a:cubicBezTo>
                  <a:cubicBezTo>
                    <a:pt x="0" y="276"/>
                    <a:pt x="0" y="0"/>
                    <a:pt x="0" y="0"/>
                  </a:cubicBezTo>
                  <a:cubicBezTo>
                    <a:pt x="0" y="0"/>
                    <a:pt x="3085" y="276"/>
                    <a:pt x="3085" y="969"/>
                  </a:cubicBezTo>
                  <a:cubicBezTo>
                    <a:pt x="3085" y="1523"/>
                    <a:pt x="6171" y="2353"/>
                    <a:pt x="9257" y="3323"/>
                  </a:cubicBezTo>
                  <a:cubicBezTo>
                    <a:pt x="9257" y="4430"/>
                    <a:pt x="12342" y="5538"/>
                    <a:pt x="12342" y="6784"/>
                  </a:cubicBezTo>
                  <a:cubicBezTo>
                    <a:pt x="15428" y="8030"/>
                    <a:pt x="15428" y="9415"/>
                    <a:pt x="18514" y="10799"/>
                  </a:cubicBezTo>
                  <a:cubicBezTo>
                    <a:pt x="18514" y="12184"/>
                    <a:pt x="18514" y="13430"/>
                    <a:pt x="21600" y="14676"/>
                  </a:cubicBezTo>
                  <a:cubicBezTo>
                    <a:pt x="21600" y="16061"/>
                    <a:pt x="21600" y="17169"/>
                    <a:pt x="21600" y="18138"/>
                  </a:cubicBezTo>
                  <a:cubicBezTo>
                    <a:pt x="21600" y="19246"/>
                    <a:pt x="21600" y="20076"/>
                    <a:pt x="21600" y="20630"/>
                  </a:cubicBezTo>
                  <a:cubicBezTo>
                    <a:pt x="21600" y="21184"/>
                    <a:pt x="21600" y="21600"/>
                    <a:pt x="21600" y="21600"/>
                  </a:cubicBezTo>
                  <a:close/>
                </a:path>
              </a:pathLst>
            </a:custGeom>
            <a:solidFill>
              <a:srgbClr val="1D1D42"/>
            </a:solidFill>
            <a:ln w="9525" cap="flat" cmpd="sng">
              <a:noFill/>
              <a:prstDash val="solid"/>
              <a:round/>
            </a:ln>
          </p:spPr>
          <p:txBody>
            <a:bodyPr rtlCol="0" anchor="ctr"/>
            <a:lstStyle/>
            <a:p>
              <a:pPr algn="ctr"/>
            </a:p>
          </p:txBody>
        </p:sp>
        <p:sp>
          <p:nvSpPr>
            <p:cNvPr id="1728" name="曲线"/>
            <p:cNvSpPr/>
            <p:nvPr/>
          </p:nvSpPr>
          <p:spPr>
            <a:xfrm>
              <a:off x="400768" y="2496975"/>
              <a:ext cx="39898" cy="394796"/>
            </a:xfrm>
            <a:custGeom>
              <a:avLst/>
              <a:gdLst>
                <a:gd name="T1" fmla="*/ 0 w 21600"/>
                <a:gd name="T2" fmla="*/ 0 h 21600"/>
                <a:gd name="T3" fmla="*/ 21600 w 21600"/>
                <a:gd name="T4" fmla="*/ 21600 h 21600"/>
              </a:gdLst>
              <a:ahLst/>
              <a:cxnLst/>
              <a:rect l="T1" t="T2" r="T3" b="T4"/>
              <a:pathLst>
                <a:path w="21600" h="21600">
                  <a:moveTo>
                    <a:pt x="0" y="21600"/>
                  </a:moveTo>
                  <a:cubicBezTo>
                    <a:pt x="0" y="21600"/>
                    <a:pt x="0" y="21274"/>
                    <a:pt x="0" y="20731"/>
                  </a:cubicBezTo>
                  <a:cubicBezTo>
                    <a:pt x="1080" y="20080"/>
                    <a:pt x="1080" y="19212"/>
                    <a:pt x="2160" y="18235"/>
                  </a:cubicBezTo>
                  <a:cubicBezTo>
                    <a:pt x="3239" y="17258"/>
                    <a:pt x="3239" y="16064"/>
                    <a:pt x="4319" y="14761"/>
                  </a:cubicBezTo>
                  <a:cubicBezTo>
                    <a:pt x="5400" y="13459"/>
                    <a:pt x="7560" y="12156"/>
                    <a:pt x="8639" y="10745"/>
                  </a:cubicBezTo>
                  <a:cubicBezTo>
                    <a:pt x="9719" y="9443"/>
                    <a:pt x="11880" y="8140"/>
                    <a:pt x="12960" y="6838"/>
                  </a:cubicBezTo>
                  <a:cubicBezTo>
                    <a:pt x="14039" y="5535"/>
                    <a:pt x="16200" y="4341"/>
                    <a:pt x="17280" y="3364"/>
                  </a:cubicBezTo>
                  <a:cubicBezTo>
                    <a:pt x="18360" y="2387"/>
                    <a:pt x="19439" y="1519"/>
                    <a:pt x="20519" y="868"/>
                  </a:cubicBezTo>
                  <a:cubicBezTo>
                    <a:pt x="21600" y="325"/>
                    <a:pt x="21600" y="0"/>
                    <a:pt x="21600" y="0"/>
                  </a:cubicBezTo>
                  <a:cubicBezTo>
                    <a:pt x="21600" y="0"/>
                    <a:pt x="21600" y="325"/>
                    <a:pt x="21600" y="976"/>
                  </a:cubicBezTo>
                  <a:cubicBezTo>
                    <a:pt x="20519" y="1519"/>
                    <a:pt x="20519" y="2387"/>
                    <a:pt x="19439" y="3364"/>
                  </a:cubicBezTo>
                  <a:cubicBezTo>
                    <a:pt x="18360" y="4450"/>
                    <a:pt x="17280" y="5644"/>
                    <a:pt x="16200" y="6838"/>
                  </a:cubicBezTo>
                  <a:cubicBezTo>
                    <a:pt x="15119" y="8140"/>
                    <a:pt x="14039" y="9443"/>
                    <a:pt x="12960" y="10854"/>
                  </a:cubicBezTo>
                  <a:cubicBezTo>
                    <a:pt x="10800" y="12156"/>
                    <a:pt x="9719" y="13567"/>
                    <a:pt x="8639" y="14761"/>
                  </a:cubicBezTo>
                  <a:cubicBezTo>
                    <a:pt x="7560" y="16064"/>
                    <a:pt x="5400" y="17258"/>
                    <a:pt x="4319" y="18235"/>
                  </a:cubicBezTo>
                  <a:cubicBezTo>
                    <a:pt x="3239" y="19320"/>
                    <a:pt x="2160" y="20080"/>
                    <a:pt x="1080" y="20731"/>
                  </a:cubicBezTo>
                  <a:cubicBezTo>
                    <a:pt x="0" y="21274"/>
                    <a:pt x="0" y="21600"/>
                    <a:pt x="0" y="21600"/>
                  </a:cubicBezTo>
                  <a:close/>
                </a:path>
              </a:pathLst>
            </a:custGeom>
            <a:solidFill>
              <a:srgbClr val="1D1D42"/>
            </a:solidFill>
            <a:ln w="9525" cap="flat" cmpd="sng">
              <a:noFill/>
              <a:prstDash val="solid"/>
              <a:round/>
            </a:ln>
          </p:spPr>
          <p:txBody>
            <a:bodyPr rtlCol="0" anchor="ctr"/>
            <a:lstStyle/>
            <a:p>
              <a:pPr algn="ctr"/>
            </a:p>
          </p:txBody>
        </p:sp>
        <p:sp>
          <p:nvSpPr>
            <p:cNvPr id="1729" name="曲线"/>
            <p:cNvSpPr/>
            <p:nvPr/>
          </p:nvSpPr>
          <p:spPr>
            <a:xfrm>
              <a:off x="321819" y="2912149"/>
              <a:ext cx="69610" cy="57733"/>
            </a:xfrm>
            <a:custGeom>
              <a:avLst/>
              <a:gdLst>
                <a:gd name="T1" fmla="*/ 0 w 21600"/>
                <a:gd name="T2" fmla="*/ 0 h 21600"/>
                <a:gd name="T3" fmla="*/ 21600 w 21600"/>
                <a:gd name="T4" fmla="*/ 21600 h 21600"/>
              </a:gdLst>
              <a:ahLst/>
              <a:cxnLst/>
              <a:rect l="T1" t="T2" r="T3" b="T4"/>
              <a:pathLst>
                <a:path w="21600" h="21600">
                  <a:moveTo>
                    <a:pt x="19748" y="21600"/>
                  </a:moveTo>
                  <a:cubicBezTo>
                    <a:pt x="20982" y="13406"/>
                    <a:pt x="21600" y="6703"/>
                    <a:pt x="21600" y="6703"/>
                  </a:cubicBezTo>
                  <a:cubicBezTo>
                    <a:pt x="11108" y="0"/>
                    <a:pt x="11108" y="0"/>
                    <a:pt x="11108" y="0"/>
                  </a:cubicBezTo>
                  <a:cubicBezTo>
                    <a:pt x="4937" y="0"/>
                    <a:pt x="4937" y="0"/>
                    <a:pt x="4937" y="0"/>
                  </a:cubicBezTo>
                  <a:cubicBezTo>
                    <a:pt x="3702" y="2234"/>
                    <a:pt x="1851" y="5958"/>
                    <a:pt x="1234" y="8193"/>
                  </a:cubicBezTo>
                  <a:cubicBezTo>
                    <a:pt x="1234" y="10427"/>
                    <a:pt x="617" y="15641"/>
                    <a:pt x="0" y="21600"/>
                  </a:cubicBezTo>
                  <a:lnTo>
                    <a:pt x="19748" y="21600"/>
                  </a:lnTo>
                  <a:close/>
                </a:path>
              </a:pathLst>
            </a:custGeom>
            <a:solidFill>
              <a:srgbClr val="F7B578"/>
            </a:solidFill>
            <a:ln w="9525" cap="flat" cmpd="sng">
              <a:noFill/>
              <a:prstDash val="solid"/>
              <a:round/>
            </a:ln>
          </p:spPr>
          <p:txBody>
            <a:bodyPr rtlCol="0" anchor="ctr"/>
            <a:lstStyle/>
            <a:p>
              <a:pPr algn="ctr"/>
            </a:p>
          </p:txBody>
        </p:sp>
        <p:sp>
          <p:nvSpPr>
            <p:cNvPr id="1730" name="曲线"/>
            <p:cNvSpPr/>
            <p:nvPr/>
          </p:nvSpPr>
          <p:spPr>
            <a:xfrm>
              <a:off x="973777" y="2564049"/>
              <a:ext cx="134976" cy="183389"/>
            </a:xfrm>
            <a:custGeom>
              <a:avLst/>
              <a:gdLst>
                <a:gd name="T1" fmla="*/ 0 w 21600"/>
                <a:gd name="T2" fmla="*/ 0 h 21600"/>
                <a:gd name="T3" fmla="*/ 21600 w 21600"/>
                <a:gd name="T4" fmla="*/ 21600 h 21600"/>
              </a:gdLst>
              <a:ahLst/>
              <a:cxnLst/>
              <a:rect l="T1" t="T2" r="T3" b="T4"/>
              <a:pathLst>
                <a:path w="21600" h="21600">
                  <a:moveTo>
                    <a:pt x="0" y="5199"/>
                  </a:moveTo>
                  <a:lnTo>
                    <a:pt x="12498" y="21600"/>
                  </a:lnTo>
                  <a:lnTo>
                    <a:pt x="21600" y="16599"/>
                  </a:lnTo>
                  <a:lnTo>
                    <a:pt x="8558" y="0"/>
                  </a:lnTo>
                  <a:lnTo>
                    <a:pt x="0" y="5199"/>
                  </a:lnTo>
                  <a:close/>
                </a:path>
              </a:pathLst>
            </a:custGeom>
            <a:solidFill>
              <a:srgbClr val="5B5B82"/>
            </a:solidFill>
            <a:ln w="9525" cap="flat" cmpd="sng">
              <a:noFill/>
              <a:prstDash val="solid"/>
              <a:round/>
            </a:ln>
          </p:spPr>
          <p:txBody>
            <a:bodyPr rtlCol="0" anchor="ctr"/>
            <a:lstStyle/>
            <a:p>
              <a:pPr algn="ctr"/>
            </a:p>
          </p:txBody>
        </p:sp>
        <p:sp>
          <p:nvSpPr>
            <p:cNvPr id="1731" name="曲线"/>
            <p:cNvSpPr/>
            <p:nvPr/>
          </p:nvSpPr>
          <p:spPr>
            <a:xfrm>
              <a:off x="1025561" y="2581878"/>
              <a:ext cx="71307" cy="87450"/>
            </a:xfrm>
            <a:custGeom>
              <a:avLst/>
              <a:gdLst>
                <a:gd name="T1" fmla="*/ 0 w 21600"/>
                <a:gd name="T2" fmla="*/ 0 h 21600"/>
                <a:gd name="T3" fmla="*/ 21600 w 21600"/>
                <a:gd name="T4" fmla="*/ 21600 h 21600"/>
              </a:gdLst>
              <a:ahLst/>
              <a:cxnLst/>
              <a:rect l="T1" t="T2" r="T3" b="T4"/>
              <a:pathLst>
                <a:path w="21600" h="21600">
                  <a:moveTo>
                    <a:pt x="13371" y="21600"/>
                  </a:moveTo>
                  <a:lnTo>
                    <a:pt x="21600" y="16357"/>
                  </a:lnTo>
                  <a:lnTo>
                    <a:pt x="9771" y="0"/>
                  </a:lnTo>
                  <a:lnTo>
                    <a:pt x="0" y="6501"/>
                  </a:lnTo>
                  <a:lnTo>
                    <a:pt x="13371" y="21600"/>
                  </a:lnTo>
                  <a:close/>
                </a:path>
              </a:pathLst>
            </a:custGeom>
            <a:solidFill>
              <a:srgbClr val="F7B578"/>
            </a:solidFill>
            <a:ln w="9525" cap="flat" cmpd="sng">
              <a:noFill/>
              <a:prstDash val="solid"/>
              <a:round/>
            </a:ln>
          </p:spPr>
          <p:txBody>
            <a:bodyPr rtlCol="0" anchor="ctr"/>
            <a:lstStyle/>
            <a:p>
              <a:pPr algn="ctr"/>
            </a:p>
          </p:txBody>
        </p:sp>
        <p:sp>
          <p:nvSpPr>
            <p:cNvPr id="1732" name="曲线"/>
            <p:cNvSpPr/>
            <p:nvPr/>
          </p:nvSpPr>
          <p:spPr>
            <a:xfrm>
              <a:off x="723351" y="3857963"/>
              <a:ext cx="63668" cy="57733"/>
            </a:xfrm>
            <a:custGeom>
              <a:avLst/>
              <a:gdLst>
                <a:gd name="T1" fmla="*/ 0 w 21600"/>
                <a:gd name="T2" fmla="*/ 0 h 21600"/>
                <a:gd name="T3" fmla="*/ 21600 w 21600"/>
                <a:gd name="T4" fmla="*/ 21600 h 21600"/>
              </a:gdLst>
              <a:ahLst/>
              <a:cxnLst/>
              <a:rect l="T1" t="T2" r="T3" b="T4"/>
              <a:pathLst>
                <a:path w="21600" h="21600">
                  <a:moveTo>
                    <a:pt x="21600" y="21600"/>
                  </a:moveTo>
                  <a:cubicBezTo>
                    <a:pt x="21600" y="11172"/>
                    <a:pt x="21600" y="2234"/>
                    <a:pt x="21600" y="2234"/>
                  </a:cubicBezTo>
                  <a:cubicBezTo>
                    <a:pt x="674" y="0"/>
                    <a:pt x="674" y="0"/>
                    <a:pt x="674" y="0"/>
                  </a:cubicBezTo>
                  <a:cubicBezTo>
                    <a:pt x="674" y="0"/>
                    <a:pt x="0" y="10427"/>
                    <a:pt x="0" y="21600"/>
                  </a:cubicBezTo>
                  <a:lnTo>
                    <a:pt x="21600" y="21600"/>
                  </a:lnTo>
                  <a:close/>
                </a:path>
              </a:pathLst>
            </a:custGeom>
            <a:solidFill>
              <a:srgbClr val="F7B578"/>
            </a:solidFill>
            <a:ln w="9525" cap="flat" cmpd="sng">
              <a:noFill/>
              <a:prstDash val="solid"/>
              <a:round/>
            </a:ln>
          </p:spPr>
          <p:txBody>
            <a:bodyPr rtlCol="0" anchor="ctr"/>
            <a:lstStyle/>
            <a:p>
              <a:pPr algn="ctr"/>
            </a:p>
          </p:txBody>
        </p:sp>
        <p:sp>
          <p:nvSpPr>
            <p:cNvPr id="1733" name="曲线"/>
            <p:cNvSpPr/>
            <p:nvPr/>
          </p:nvSpPr>
          <p:spPr>
            <a:xfrm>
              <a:off x="468680" y="3857963"/>
              <a:ext cx="63668" cy="57733"/>
            </a:xfrm>
            <a:custGeom>
              <a:avLst/>
              <a:gdLst>
                <a:gd name="T1" fmla="*/ 0 w 21600"/>
                <a:gd name="T2" fmla="*/ 0 h 21600"/>
                <a:gd name="T3" fmla="*/ 21600 w 21600"/>
                <a:gd name="T4" fmla="*/ 21600 h 21600"/>
              </a:gdLst>
              <a:ahLst/>
              <a:cxnLst/>
              <a:rect l="T1" t="T2" r="T3" b="T4"/>
              <a:pathLst>
                <a:path w="21600" h="21600">
                  <a:moveTo>
                    <a:pt x="674" y="2234"/>
                  </a:moveTo>
                  <a:cubicBezTo>
                    <a:pt x="674" y="2234"/>
                    <a:pt x="0" y="11172"/>
                    <a:pt x="0" y="21600"/>
                  </a:cubicBezTo>
                  <a:cubicBezTo>
                    <a:pt x="21600" y="21600"/>
                    <a:pt x="21600" y="21600"/>
                    <a:pt x="21600" y="21600"/>
                  </a:cubicBezTo>
                  <a:cubicBezTo>
                    <a:pt x="21600" y="10427"/>
                    <a:pt x="21600" y="0"/>
                    <a:pt x="21600" y="0"/>
                  </a:cubicBezTo>
                  <a:lnTo>
                    <a:pt x="674" y="2234"/>
                  </a:lnTo>
                  <a:close/>
                </a:path>
              </a:pathLst>
            </a:custGeom>
            <a:solidFill>
              <a:srgbClr val="F7B578"/>
            </a:solidFill>
            <a:ln w="9525" cap="flat" cmpd="sng">
              <a:noFill/>
              <a:prstDash val="solid"/>
              <a:round/>
            </a:ln>
          </p:spPr>
          <p:txBody>
            <a:bodyPr rtlCol="0" anchor="ctr"/>
            <a:lstStyle/>
            <a:p>
              <a:pPr algn="ctr"/>
            </a:p>
          </p:txBody>
        </p:sp>
        <p:sp>
          <p:nvSpPr>
            <p:cNvPr id="1734" name="曲线"/>
            <p:cNvSpPr/>
            <p:nvPr/>
          </p:nvSpPr>
          <p:spPr>
            <a:xfrm>
              <a:off x="373603" y="3992958"/>
              <a:ext cx="180816" cy="121411"/>
            </a:xfrm>
            <a:custGeom>
              <a:avLst/>
              <a:gdLst>
                <a:gd name="T1" fmla="*/ 0 w 21600"/>
                <a:gd name="T2" fmla="*/ 0 h 21600"/>
                <a:gd name="T3" fmla="*/ 21600 w 21600"/>
                <a:gd name="T4" fmla="*/ 21600 h 21600"/>
              </a:gdLst>
              <a:ahLst/>
              <a:cxnLst/>
              <a:rect l="T1" t="T2" r="T3" b="T4"/>
              <a:pathLst>
                <a:path w="21600" h="21600">
                  <a:moveTo>
                    <a:pt x="15665" y="7081"/>
                  </a:moveTo>
                  <a:cubicBezTo>
                    <a:pt x="14716" y="5665"/>
                    <a:pt x="15903" y="3895"/>
                    <a:pt x="14241" y="1770"/>
                  </a:cubicBezTo>
                  <a:cubicBezTo>
                    <a:pt x="13529" y="708"/>
                    <a:pt x="12580" y="354"/>
                    <a:pt x="11393" y="0"/>
                  </a:cubicBezTo>
                  <a:cubicBezTo>
                    <a:pt x="11393" y="708"/>
                    <a:pt x="11630" y="708"/>
                    <a:pt x="11630" y="1062"/>
                  </a:cubicBezTo>
                  <a:cubicBezTo>
                    <a:pt x="11868" y="2124"/>
                    <a:pt x="8545" y="7436"/>
                    <a:pt x="7595" y="8852"/>
                  </a:cubicBezTo>
                  <a:cubicBezTo>
                    <a:pt x="6408" y="10268"/>
                    <a:pt x="712" y="10268"/>
                    <a:pt x="0" y="21600"/>
                  </a:cubicBezTo>
                  <a:cubicBezTo>
                    <a:pt x="0" y="21600"/>
                    <a:pt x="18276" y="21600"/>
                    <a:pt x="21125" y="20537"/>
                  </a:cubicBezTo>
                  <a:cubicBezTo>
                    <a:pt x="21125" y="20537"/>
                    <a:pt x="21600" y="5665"/>
                    <a:pt x="21125" y="3895"/>
                  </a:cubicBezTo>
                  <a:cubicBezTo>
                    <a:pt x="20887" y="2832"/>
                    <a:pt x="20175" y="2124"/>
                    <a:pt x="19463" y="1416"/>
                  </a:cubicBezTo>
                  <a:cubicBezTo>
                    <a:pt x="19938" y="7790"/>
                    <a:pt x="16615" y="8144"/>
                    <a:pt x="15665" y="7081"/>
                  </a:cubicBezTo>
                </a:path>
              </a:pathLst>
            </a:custGeom>
            <a:solidFill>
              <a:srgbClr val="3D3D5F"/>
            </a:solidFill>
            <a:ln w="9525" cap="flat" cmpd="sng">
              <a:noFill/>
              <a:prstDash val="solid"/>
              <a:round/>
            </a:ln>
          </p:spPr>
          <p:txBody>
            <a:bodyPr rtlCol="0" anchor="ctr"/>
            <a:lstStyle/>
            <a:p>
              <a:pPr algn="ctr"/>
            </a:p>
          </p:txBody>
        </p:sp>
        <p:sp>
          <p:nvSpPr>
            <p:cNvPr id="1735" name="曲线"/>
            <p:cNvSpPr/>
            <p:nvPr/>
          </p:nvSpPr>
          <p:spPr>
            <a:xfrm>
              <a:off x="703826" y="3992958"/>
              <a:ext cx="180816" cy="121411"/>
            </a:xfrm>
            <a:custGeom>
              <a:avLst/>
              <a:gdLst>
                <a:gd name="T1" fmla="*/ 0 w 21600"/>
                <a:gd name="T2" fmla="*/ 0 h 21600"/>
                <a:gd name="T3" fmla="*/ 21600 w 21600"/>
                <a:gd name="T4" fmla="*/ 21600 h 21600"/>
              </a:gdLst>
              <a:ahLst/>
              <a:cxnLst/>
              <a:rect l="T1" t="T2" r="T3" b="T4"/>
              <a:pathLst>
                <a:path w="21600" h="21600">
                  <a:moveTo>
                    <a:pt x="5934" y="7081"/>
                  </a:moveTo>
                  <a:cubicBezTo>
                    <a:pt x="6883" y="5665"/>
                    <a:pt x="5696" y="3895"/>
                    <a:pt x="7358" y="1770"/>
                  </a:cubicBezTo>
                  <a:cubicBezTo>
                    <a:pt x="8070" y="708"/>
                    <a:pt x="9019" y="354"/>
                    <a:pt x="9969" y="0"/>
                  </a:cubicBezTo>
                  <a:cubicBezTo>
                    <a:pt x="9969" y="708"/>
                    <a:pt x="9969" y="708"/>
                    <a:pt x="9969" y="1062"/>
                  </a:cubicBezTo>
                  <a:cubicBezTo>
                    <a:pt x="9731" y="2124"/>
                    <a:pt x="13054" y="7436"/>
                    <a:pt x="14004" y="8852"/>
                  </a:cubicBezTo>
                  <a:cubicBezTo>
                    <a:pt x="15191" y="10268"/>
                    <a:pt x="20887" y="10268"/>
                    <a:pt x="21600" y="21600"/>
                  </a:cubicBezTo>
                  <a:cubicBezTo>
                    <a:pt x="21600" y="21600"/>
                    <a:pt x="3323" y="21600"/>
                    <a:pt x="474" y="20537"/>
                  </a:cubicBezTo>
                  <a:cubicBezTo>
                    <a:pt x="474" y="20537"/>
                    <a:pt x="0" y="5665"/>
                    <a:pt x="474" y="3895"/>
                  </a:cubicBezTo>
                  <a:cubicBezTo>
                    <a:pt x="712" y="2832"/>
                    <a:pt x="1424" y="2124"/>
                    <a:pt x="1898" y="1416"/>
                  </a:cubicBezTo>
                  <a:cubicBezTo>
                    <a:pt x="1661" y="7790"/>
                    <a:pt x="4984" y="8144"/>
                    <a:pt x="5934" y="7081"/>
                  </a:cubicBezTo>
                </a:path>
              </a:pathLst>
            </a:custGeom>
            <a:solidFill>
              <a:srgbClr val="3D3D5F"/>
            </a:solidFill>
            <a:ln w="9525" cap="flat" cmpd="sng">
              <a:noFill/>
              <a:prstDash val="solid"/>
              <a:round/>
            </a:ln>
          </p:spPr>
          <p:txBody>
            <a:bodyPr rtlCol="0" anchor="ctr"/>
            <a:lstStyle/>
            <a:p>
              <a:pPr algn="ctr"/>
            </a:p>
          </p:txBody>
        </p:sp>
        <p:sp>
          <p:nvSpPr>
            <p:cNvPr id="1736" name="矩形"/>
            <p:cNvSpPr/>
            <p:nvPr/>
          </p:nvSpPr>
          <p:spPr>
            <a:xfrm>
              <a:off x="1146954" y="3991260"/>
              <a:ext cx="71307" cy="45847"/>
            </a:xfrm>
            <a:prstGeom prst="rect">
              <a:avLst/>
            </a:prstGeom>
            <a:solidFill>
              <a:srgbClr val="606060"/>
            </a:solidFill>
            <a:ln w="9525" cap="flat" cmpd="sng">
              <a:noFill/>
              <a:prstDash val="solid"/>
              <a:round/>
            </a:ln>
          </p:spPr>
          <p:txBody>
            <a:bodyPr rtlCol="0" anchor="ctr"/>
            <a:lstStyle/>
            <a:p>
              <a:pPr algn="ctr"/>
            </a:p>
          </p:txBody>
        </p:sp>
        <p:sp>
          <p:nvSpPr>
            <p:cNvPr id="1737" name="矩形"/>
            <p:cNvSpPr/>
            <p:nvPr/>
          </p:nvSpPr>
          <p:spPr>
            <a:xfrm>
              <a:off x="1146954" y="3991260"/>
              <a:ext cx="71307" cy="45847"/>
            </a:xfrm>
            <a:prstGeom prst="rect">
              <a:avLst/>
            </a:prstGeom>
            <a:noFill/>
            <a:ln w="9525" cap="flat" cmpd="sng">
              <a:noFill/>
              <a:prstDash val="solid"/>
              <a:round/>
            </a:ln>
          </p:spPr>
          <p:txBody>
            <a:bodyPr rtlCol="0" anchor="ctr"/>
            <a:lstStyle/>
            <a:p>
              <a:pPr algn="ctr"/>
            </a:p>
          </p:txBody>
        </p:sp>
        <p:sp>
          <p:nvSpPr>
            <p:cNvPr id="1738" name="曲线"/>
            <p:cNvSpPr/>
            <p:nvPr/>
          </p:nvSpPr>
          <p:spPr>
            <a:xfrm>
              <a:off x="1146954" y="4037107"/>
              <a:ext cx="71307" cy="63677"/>
            </a:xfrm>
            <a:custGeom>
              <a:avLst/>
              <a:gdLst>
                <a:gd name="T1" fmla="*/ 0 w 21600"/>
                <a:gd name="T2" fmla="*/ 0 h 21600"/>
                <a:gd name="T3" fmla="*/ 21600 w 21600"/>
                <a:gd name="T4" fmla="*/ 21600 h 21600"/>
              </a:gdLst>
              <a:ahLst/>
              <a:cxnLst/>
              <a:rect l="T1" t="T2" r="T3" b="T4"/>
              <a:pathLst>
                <a:path w="21600" h="21600">
                  <a:moveTo>
                    <a:pt x="10799" y="21600"/>
                  </a:moveTo>
                  <a:cubicBezTo>
                    <a:pt x="4799" y="21600"/>
                    <a:pt x="0" y="16199"/>
                    <a:pt x="0" y="9450"/>
                  </a:cubicBezTo>
                  <a:cubicBezTo>
                    <a:pt x="0" y="0"/>
                    <a:pt x="0" y="0"/>
                    <a:pt x="0" y="0"/>
                  </a:cubicBezTo>
                  <a:cubicBezTo>
                    <a:pt x="21600" y="0"/>
                    <a:pt x="21600" y="0"/>
                    <a:pt x="21600" y="0"/>
                  </a:cubicBezTo>
                  <a:cubicBezTo>
                    <a:pt x="21600" y="9450"/>
                    <a:pt x="21600" y="9450"/>
                    <a:pt x="21600" y="9450"/>
                  </a:cubicBezTo>
                  <a:cubicBezTo>
                    <a:pt x="21600" y="16199"/>
                    <a:pt x="16800" y="21600"/>
                    <a:pt x="10799" y="21600"/>
                  </a:cubicBezTo>
                </a:path>
              </a:pathLst>
            </a:custGeom>
            <a:solidFill>
              <a:srgbClr val="FF6D54"/>
            </a:solidFill>
            <a:ln w="9525" cap="flat" cmpd="sng">
              <a:noFill/>
              <a:prstDash val="solid"/>
              <a:round/>
            </a:ln>
          </p:spPr>
          <p:txBody>
            <a:bodyPr rtlCol="0" anchor="ctr"/>
            <a:lstStyle/>
            <a:p>
              <a:pPr algn="ctr"/>
            </a:p>
          </p:txBody>
        </p:sp>
        <p:sp>
          <p:nvSpPr>
            <p:cNvPr id="1739" name="曲线"/>
            <p:cNvSpPr/>
            <p:nvPr/>
          </p:nvSpPr>
          <p:spPr>
            <a:xfrm>
              <a:off x="1146954" y="2043596"/>
              <a:ext cx="71307" cy="124806"/>
            </a:xfrm>
            <a:custGeom>
              <a:avLst/>
              <a:gdLst>
                <a:gd name="T1" fmla="*/ 0 w 21600"/>
                <a:gd name="T2" fmla="*/ 0 h 21600"/>
                <a:gd name="T3" fmla="*/ 21600 w 21600"/>
                <a:gd name="T4" fmla="*/ 21600 h 21600"/>
              </a:gdLst>
              <a:ahLst/>
              <a:cxnLst/>
              <a:rect l="T1" t="T2" r="T3" b="T4"/>
              <a:pathLst>
                <a:path w="21600" h="21600">
                  <a:moveTo>
                    <a:pt x="0" y="21600"/>
                  </a:moveTo>
                  <a:lnTo>
                    <a:pt x="10799" y="0"/>
                  </a:lnTo>
                  <a:lnTo>
                    <a:pt x="21600" y="21600"/>
                  </a:lnTo>
                  <a:lnTo>
                    <a:pt x="0" y="21600"/>
                  </a:lnTo>
                  <a:close/>
                </a:path>
              </a:pathLst>
            </a:custGeom>
            <a:solidFill>
              <a:srgbClr val="EECB95"/>
            </a:solidFill>
            <a:ln w="9525" cap="flat" cmpd="sng">
              <a:noFill/>
              <a:prstDash val="solid"/>
              <a:round/>
            </a:ln>
          </p:spPr>
          <p:txBody>
            <a:bodyPr rtlCol="0" anchor="ctr"/>
            <a:lstStyle/>
            <a:p>
              <a:pPr algn="ctr"/>
            </a:p>
          </p:txBody>
        </p:sp>
        <p:sp>
          <p:nvSpPr>
            <p:cNvPr id="1740" name="曲线"/>
            <p:cNvSpPr/>
            <p:nvPr/>
          </p:nvSpPr>
          <p:spPr>
            <a:xfrm>
              <a:off x="1146954" y="2043596"/>
              <a:ext cx="71307" cy="124806"/>
            </a:xfrm>
            <a:custGeom>
              <a:avLst/>
              <a:gdLst>
                <a:gd name="T1" fmla="*/ 0 w 21600"/>
                <a:gd name="T2" fmla="*/ 0 h 21600"/>
                <a:gd name="T3" fmla="*/ 21600 w 21600"/>
                <a:gd name="T4" fmla="*/ 21600 h 21600"/>
              </a:gdLst>
              <a:ahLst/>
              <a:cxnLst/>
              <a:rect l="T1" t="T2" r="T3" b="T4"/>
              <a:pathLst>
                <a:path w="21600" h="21600">
                  <a:moveTo>
                    <a:pt x="0" y="21600"/>
                  </a:moveTo>
                  <a:lnTo>
                    <a:pt x="10799" y="0"/>
                  </a:lnTo>
                  <a:lnTo>
                    <a:pt x="21600" y="21600"/>
                  </a:lnTo>
                  <a:lnTo>
                    <a:pt x="0" y="21600"/>
                  </a:lnTo>
                </a:path>
              </a:pathLst>
            </a:custGeom>
            <a:noFill/>
            <a:ln w="9525" cap="flat" cmpd="sng">
              <a:noFill/>
              <a:prstDash val="solid"/>
              <a:round/>
            </a:ln>
          </p:spPr>
          <p:txBody>
            <a:bodyPr rtlCol="0" anchor="ctr"/>
            <a:lstStyle/>
            <a:p>
              <a:pPr algn="ctr"/>
            </a:p>
          </p:txBody>
        </p:sp>
        <p:sp>
          <p:nvSpPr>
            <p:cNvPr id="1741" name="曲线"/>
            <p:cNvSpPr/>
            <p:nvPr/>
          </p:nvSpPr>
          <p:spPr>
            <a:xfrm>
              <a:off x="1169025" y="2043596"/>
              <a:ext cx="29711" cy="53488"/>
            </a:xfrm>
            <a:custGeom>
              <a:avLst/>
              <a:gdLst>
                <a:gd name="T1" fmla="*/ 0 w 21600"/>
                <a:gd name="T2" fmla="*/ 0 h 21600"/>
                <a:gd name="T3" fmla="*/ 21600 w 21600"/>
                <a:gd name="T4" fmla="*/ 21600 h 21600"/>
              </a:gdLst>
              <a:ahLst/>
              <a:cxnLst/>
              <a:rect l="T1" t="T2" r="T3" b="T4"/>
              <a:pathLst>
                <a:path w="21600" h="21600">
                  <a:moveTo>
                    <a:pt x="0" y="20800"/>
                  </a:moveTo>
                  <a:cubicBezTo>
                    <a:pt x="2880" y="21600"/>
                    <a:pt x="7200" y="21600"/>
                    <a:pt x="11520" y="21600"/>
                  </a:cubicBezTo>
                  <a:cubicBezTo>
                    <a:pt x="14399" y="21600"/>
                    <a:pt x="18719" y="21600"/>
                    <a:pt x="21600" y="20800"/>
                  </a:cubicBezTo>
                  <a:cubicBezTo>
                    <a:pt x="10079" y="0"/>
                    <a:pt x="10079" y="0"/>
                    <a:pt x="10079" y="0"/>
                  </a:cubicBezTo>
                  <a:lnTo>
                    <a:pt x="0" y="20800"/>
                  </a:lnTo>
                  <a:close/>
                </a:path>
              </a:pathLst>
            </a:custGeom>
            <a:solidFill>
              <a:srgbClr val="606060"/>
            </a:solidFill>
            <a:ln w="9525" cap="flat" cmpd="sng">
              <a:noFill/>
              <a:prstDash val="solid"/>
              <a:round/>
            </a:ln>
          </p:spPr>
          <p:txBody>
            <a:bodyPr rtlCol="0" anchor="ctr"/>
            <a:lstStyle/>
            <a:p>
              <a:pPr algn="ctr"/>
            </a:p>
          </p:txBody>
        </p:sp>
        <p:sp>
          <p:nvSpPr>
            <p:cNvPr id="1742" name="曲线"/>
            <p:cNvSpPr/>
            <p:nvPr/>
          </p:nvSpPr>
          <p:spPr>
            <a:xfrm>
              <a:off x="596015" y="2307643"/>
              <a:ext cx="85739" cy="57733"/>
            </a:xfrm>
            <a:custGeom>
              <a:avLst/>
              <a:gdLst>
                <a:gd name="T1" fmla="*/ 0 w 21600"/>
                <a:gd name="T2" fmla="*/ 0 h 21600"/>
                <a:gd name="T3" fmla="*/ 21600 w 21600"/>
                <a:gd name="T4" fmla="*/ 21600 h 21600"/>
              </a:gdLst>
              <a:ahLst/>
              <a:cxnLst/>
              <a:rect l="T1" t="T2" r="T3" b="T4"/>
              <a:pathLst>
                <a:path w="21600" h="21600">
                  <a:moveTo>
                    <a:pt x="21600" y="8894"/>
                  </a:moveTo>
                  <a:lnTo>
                    <a:pt x="0" y="21600"/>
                  </a:lnTo>
                  <a:lnTo>
                    <a:pt x="0" y="0"/>
                  </a:lnTo>
                  <a:lnTo>
                    <a:pt x="21600" y="0"/>
                  </a:lnTo>
                  <a:lnTo>
                    <a:pt x="21600" y="8894"/>
                  </a:lnTo>
                  <a:close/>
                </a:path>
              </a:pathLst>
            </a:custGeom>
            <a:solidFill>
              <a:srgbClr val="F7B578"/>
            </a:solidFill>
            <a:ln w="9525" cap="flat" cmpd="sng">
              <a:noFill/>
              <a:prstDash val="solid"/>
              <a:round/>
            </a:ln>
          </p:spPr>
          <p:txBody>
            <a:bodyPr rtlCol="0" anchor="ctr"/>
            <a:lstStyle/>
            <a:p>
              <a:pPr algn="ctr"/>
            </a:p>
          </p:txBody>
        </p:sp>
        <p:sp>
          <p:nvSpPr>
            <p:cNvPr id="1743" name="曲线"/>
            <p:cNvSpPr/>
            <p:nvPr/>
          </p:nvSpPr>
          <p:spPr>
            <a:xfrm>
              <a:off x="464435" y="1990108"/>
              <a:ext cx="42445" cy="178295"/>
            </a:xfrm>
            <a:custGeom>
              <a:avLst/>
              <a:gdLst>
                <a:gd name="T1" fmla="*/ 0 w 21600"/>
                <a:gd name="T2" fmla="*/ 0 h 21600"/>
                <a:gd name="T3" fmla="*/ 21600 w 21600"/>
                <a:gd name="T4" fmla="*/ 21600 h 21600"/>
              </a:gdLst>
              <a:ahLst/>
              <a:cxnLst/>
              <a:rect l="T1" t="T2" r="T3" b="T4"/>
              <a:pathLst>
                <a:path w="21600" h="21600">
                  <a:moveTo>
                    <a:pt x="0" y="0"/>
                  </a:moveTo>
                  <a:lnTo>
                    <a:pt x="0" y="17074"/>
                  </a:lnTo>
                  <a:lnTo>
                    <a:pt x="16416" y="21600"/>
                  </a:lnTo>
                  <a:lnTo>
                    <a:pt x="19440" y="10800"/>
                  </a:lnTo>
                  <a:lnTo>
                    <a:pt x="21600" y="2160"/>
                  </a:lnTo>
                  <a:lnTo>
                    <a:pt x="0" y="0"/>
                  </a:lnTo>
                  <a:close/>
                </a:path>
              </a:pathLst>
            </a:custGeom>
            <a:solidFill>
              <a:srgbClr val="351926"/>
            </a:solidFill>
            <a:ln w="9525" cap="flat" cmpd="sng">
              <a:noFill/>
              <a:prstDash val="solid"/>
              <a:round/>
            </a:ln>
          </p:spPr>
          <p:txBody>
            <a:bodyPr rtlCol="0" anchor="ctr"/>
            <a:lstStyle/>
            <a:p>
              <a:pPr algn="ctr"/>
            </a:p>
          </p:txBody>
        </p:sp>
        <p:sp>
          <p:nvSpPr>
            <p:cNvPr id="1744" name="曲线"/>
            <p:cNvSpPr/>
            <p:nvPr/>
          </p:nvSpPr>
          <p:spPr>
            <a:xfrm>
              <a:off x="764947" y="1962089"/>
              <a:ext cx="39898" cy="182540"/>
            </a:xfrm>
            <a:custGeom>
              <a:avLst/>
              <a:gdLst>
                <a:gd name="T1" fmla="*/ 0 w 21600"/>
                <a:gd name="T2" fmla="*/ 0 h 21600"/>
                <a:gd name="T3" fmla="*/ 21600 w 21600"/>
                <a:gd name="T4" fmla="*/ 21600 h 21600"/>
              </a:gdLst>
              <a:ahLst/>
              <a:cxnLst/>
              <a:rect l="T1" t="T2" r="T3" b="T4"/>
              <a:pathLst>
                <a:path w="21600" h="21600">
                  <a:moveTo>
                    <a:pt x="21600" y="0"/>
                  </a:moveTo>
                  <a:lnTo>
                    <a:pt x="9651" y="21600"/>
                  </a:lnTo>
                  <a:lnTo>
                    <a:pt x="0" y="20896"/>
                  </a:lnTo>
                  <a:lnTo>
                    <a:pt x="919" y="4018"/>
                  </a:lnTo>
                  <a:lnTo>
                    <a:pt x="11029" y="0"/>
                  </a:lnTo>
                  <a:lnTo>
                    <a:pt x="21600" y="0"/>
                  </a:lnTo>
                  <a:close/>
                </a:path>
              </a:pathLst>
            </a:custGeom>
            <a:solidFill>
              <a:srgbClr val="351926"/>
            </a:solidFill>
            <a:ln w="9525" cap="flat" cmpd="sng">
              <a:noFill/>
              <a:prstDash val="solid"/>
              <a:round/>
            </a:ln>
          </p:spPr>
          <p:txBody>
            <a:bodyPr rtlCol="0" anchor="ctr"/>
            <a:lstStyle/>
            <a:p>
              <a:pPr algn="ctr"/>
            </a:p>
          </p:txBody>
        </p:sp>
        <p:sp>
          <p:nvSpPr>
            <p:cNvPr id="1745" name="椭圆"/>
            <p:cNvSpPr/>
            <p:nvPr/>
          </p:nvSpPr>
          <p:spPr>
            <a:xfrm>
              <a:off x="736933" y="2099631"/>
              <a:ext cx="81494" cy="83204"/>
            </a:xfrm>
            <a:prstGeom prst="ellipse">
              <a:avLst/>
            </a:prstGeom>
            <a:solidFill>
              <a:srgbClr val="FFC799"/>
            </a:solidFill>
            <a:ln w="9525" cap="flat" cmpd="sng">
              <a:noFill/>
              <a:prstDash val="solid"/>
              <a:round/>
            </a:ln>
          </p:spPr>
          <p:txBody>
            <a:bodyPr rtlCol="0" anchor="ctr"/>
            <a:lstStyle/>
            <a:p>
              <a:pPr algn="ctr"/>
            </a:p>
          </p:txBody>
        </p:sp>
        <p:sp>
          <p:nvSpPr>
            <p:cNvPr id="1746" name="椭圆"/>
            <p:cNvSpPr/>
            <p:nvPr/>
          </p:nvSpPr>
          <p:spPr>
            <a:xfrm>
              <a:off x="450853" y="2099631"/>
              <a:ext cx="81494" cy="83204"/>
            </a:xfrm>
            <a:prstGeom prst="ellipse">
              <a:avLst/>
            </a:prstGeom>
            <a:solidFill>
              <a:srgbClr val="FFC799"/>
            </a:solidFill>
            <a:ln w="9525" cap="flat" cmpd="sng">
              <a:noFill/>
              <a:prstDash val="solid"/>
              <a:round/>
            </a:ln>
          </p:spPr>
          <p:txBody>
            <a:bodyPr rtlCol="0" anchor="ctr"/>
            <a:lstStyle/>
            <a:p>
              <a:pPr algn="ctr"/>
            </a:p>
          </p:txBody>
        </p:sp>
        <p:sp>
          <p:nvSpPr>
            <p:cNvPr id="1747" name="曲线"/>
            <p:cNvSpPr/>
            <p:nvPr/>
          </p:nvSpPr>
          <p:spPr>
            <a:xfrm>
              <a:off x="492449" y="1906903"/>
              <a:ext cx="286929" cy="421116"/>
            </a:xfrm>
            <a:custGeom>
              <a:avLst/>
              <a:gdLst>
                <a:gd name="T1" fmla="*/ 0 w 21600"/>
                <a:gd name="T2" fmla="*/ 0 h 21600"/>
                <a:gd name="T3" fmla="*/ 21600 w 21600"/>
                <a:gd name="T4" fmla="*/ 21600 h 21600"/>
              </a:gdLst>
              <a:ahLst/>
              <a:cxnLst/>
              <a:rect l="T1" t="T2" r="T3" b="T4"/>
              <a:pathLst>
                <a:path w="21600" h="21600">
                  <a:moveTo>
                    <a:pt x="10800" y="21600"/>
                  </a:moveTo>
                  <a:cubicBezTo>
                    <a:pt x="10800" y="21600"/>
                    <a:pt x="10800" y="21600"/>
                    <a:pt x="10800" y="21600"/>
                  </a:cubicBezTo>
                  <a:cubicBezTo>
                    <a:pt x="4799" y="21600"/>
                    <a:pt x="0" y="18339"/>
                    <a:pt x="0" y="14264"/>
                  </a:cubicBezTo>
                  <a:cubicBezTo>
                    <a:pt x="0" y="7335"/>
                    <a:pt x="0" y="7335"/>
                    <a:pt x="0" y="7335"/>
                  </a:cubicBezTo>
                  <a:cubicBezTo>
                    <a:pt x="0" y="3260"/>
                    <a:pt x="4799" y="0"/>
                    <a:pt x="10800" y="0"/>
                  </a:cubicBezTo>
                  <a:cubicBezTo>
                    <a:pt x="16650" y="0"/>
                    <a:pt x="21600" y="3260"/>
                    <a:pt x="21600" y="7335"/>
                  </a:cubicBezTo>
                  <a:cubicBezTo>
                    <a:pt x="21600" y="14264"/>
                    <a:pt x="21600" y="14264"/>
                    <a:pt x="21600" y="14264"/>
                  </a:cubicBezTo>
                  <a:cubicBezTo>
                    <a:pt x="21600" y="18339"/>
                    <a:pt x="16650" y="21600"/>
                    <a:pt x="10800" y="21600"/>
                  </a:cubicBezTo>
                  <a:close/>
                </a:path>
              </a:pathLst>
            </a:custGeom>
            <a:solidFill>
              <a:srgbClr val="FFC799"/>
            </a:solidFill>
            <a:ln w="9525" cap="flat" cmpd="sng">
              <a:noFill/>
              <a:prstDash val="solid"/>
              <a:round/>
            </a:ln>
          </p:spPr>
          <p:txBody>
            <a:bodyPr rtlCol="0" anchor="ctr"/>
            <a:lstStyle/>
            <a:p>
              <a:pPr algn="ctr"/>
            </a:p>
          </p:txBody>
        </p:sp>
        <p:sp>
          <p:nvSpPr>
            <p:cNvPr id="1748" name="曲线"/>
            <p:cNvSpPr/>
            <p:nvPr/>
          </p:nvSpPr>
          <p:spPr>
            <a:xfrm>
              <a:off x="403314" y="1831339"/>
              <a:ext cx="417660" cy="240274"/>
            </a:xfrm>
            <a:custGeom>
              <a:avLst/>
              <a:gdLst>
                <a:gd name="T1" fmla="*/ 0 w 21600"/>
                <a:gd name="T2" fmla="*/ 0 h 21600"/>
                <a:gd name="T3" fmla="*/ 21600 w 21600"/>
                <a:gd name="T4" fmla="*/ 21600 h 21600"/>
              </a:gdLst>
              <a:ahLst/>
              <a:cxnLst/>
              <a:rect l="T1" t="T2" r="T3" b="T4"/>
              <a:pathLst>
                <a:path w="21600" h="21600">
                  <a:moveTo>
                    <a:pt x="18411" y="5355"/>
                  </a:moveTo>
                  <a:cubicBezTo>
                    <a:pt x="18411" y="5355"/>
                    <a:pt x="16662" y="0"/>
                    <a:pt x="12239" y="178"/>
                  </a:cubicBezTo>
                  <a:cubicBezTo>
                    <a:pt x="7714" y="357"/>
                    <a:pt x="5760" y="4641"/>
                    <a:pt x="5245" y="5355"/>
                  </a:cubicBezTo>
                  <a:cubicBezTo>
                    <a:pt x="4834" y="6069"/>
                    <a:pt x="0" y="7676"/>
                    <a:pt x="2262" y="14638"/>
                  </a:cubicBezTo>
                  <a:cubicBezTo>
                    <a:pt x="4628" y="21599"/>
                    <a:pt x="8742" y="15887"/>
                    <a:pt x="9977" y="14102"/>
                  </a:cubicBezTo>
                  <a:cubicBezTo>
                    <a:pt x="11314" y="12317"/>
                    <a:pt x="13165" y="14638"/>
                    <a:pt x="15325" y="9104"/>
                  </a:cubicBezTo>
                  <a:cubicBezTo>
                    <a:pt x="15325" y="9104"/>
                    <a:pt x="16457" y="16601"/>
                    <a:pt x="18411" y="15887"/>
                  </a:cubicBezTo>
                  <a:cubicBezTo>
                    <a:pt x="18411" y="15887"/>
                    <a:pt x="18411" y="18565"/>
                    <a:pt x="19439" y="19636"/>
                  </a:cubicBezTo>
                  <a:cubicBezTo>
                    <a:pt x="20674" y="13388"/>
                    <a:pt x="20674" y="13388"/>
                    <a:pt x="20674" y="13388"/>
                  </a:cubicBezTo>
                  <a:cubicBezTo>
                    <a:pt x="20674" y="13388"/>
                    <a:pt x="21600" y="8211"/>
                    <a:pt x="18411" y="5355"/>
                  </a:cubicBezTo>
                  <a:close/>
                </a:path>
              </a:pathLst>
            </a:custGeom>
            <a:solidFill>
              <a:srgbClr val="351926"/>
            </a:solidFill>
            <a:ln w="9525" cap="flat" cmpd="sng">
              <a:noFill/>
              <a:prstDash val="solid"/>
              <a:round/>
            </a:ln>
          </p:spPr>
          <p:txBody>
            <a:bodyPr rtlCol="0" anchor="ctr"/>
            <a:lstStyle/>
            <a:p>
              <a:pPr algn="ctr"/>
            </a:p>
          </p:txBody>
        </p:sp>
        <p:sp>
          <p:nvSpPr>
            <p:cNvPr id="1749" name="曲线"/>
            <p:cNvSpPr/>
            <p:nvPr/>
          </p:nvSpPr>
          <p:spPr>
            <a:xfrm>
              <a:off x="646101" y="2061426"/>
              <a:ext cx="117148" cy="117165"/>
            </a:xfrm>
            <a:custGeom>
              <a:avLst/>
              <a:gdLst>
                <a:gd name="T1" fmla="*/ 0 w 21600"/>
                <a:gd name="T2" fmla="*/ 0 h 21600"/>
                <a:gd name="T3" fmla="*/ 21600 w 21600"/>
                <a:gd name="T4" fmla="*/ 21600 h 21600"/>
              </a:gdLst>
              <a:ahLst/>
              <a:cxnLst/>
              <a:rect l="T1" t="T2" r="T3" b="T4"/>
              <a:pathLst>
                <a:path w="21600" h="21600">
                  <a:moveTo>
                    <a:pt x="20867" y="10983"/>
                  </a:moveTo>
                  <a:cubicBezTo>
                    <a:pt x="20135" y="10983"/>
                    <a:pt x="20135" y="10983"/>
                    <a:pt x="20135" y="10983"/>
                  </a:cubicBezTo>
                  <a:cubicBezTo>
                    <a:pt x="20135" y="13545"/>
                    <a:pt x="19037" y="15742"/>
                    <a:pt x="17572" y="17572"/>
                  </a:cubicBezTo>
                  <a:cubicBezTo>
                    <a:pt x="15742" y="19037"/>
                    <a:pt x="13545" y="20135"/>
                    <a:pt x="10983" y="20135"/>
                  </a:cubicBezTo>
                  <a:cubicBezTo>
                    <a:pt x="8420" y="20135"/>
                    <a:pt x="5857" y="19037"/>
                    <a:pt x="4393" y="17572"/>
                  </a:cubicBezTo>
                  <a:cubicBezTo>
                    <a:pt x="2562" y="15742"/>
                    <a:pt x="1464" y="13545"/>
                    <a:pt x="1464" y="10983"/>
                  </a:cubicBezTo>
                  <a:cubicBezTo>
                    <a:pt x="1464" y="8420"/>
                    <a:pt x="2562" y="5857"/>
                    <a:pt x="4393" y="4393"/>
                  </a:cubicBezTo>
                  <a:cubicBezTo>
                    <a:pt x="5857" y="2562"/>
                    <a:pt x="8420" y="1464"/>
                    <a:pt x="10983" y="1464"/>
                  </a:cubicBezTo>
                  <a:cubicBezTo>
                    <a:pt x="13545" y="1464"/>
                    <a:pt x="15742" y="2562"/>
                    <a:pt x="17572" y="4393"/>
                  </a:cubicBezTo>
                  <a:cubicBezTo>
                    <a:pt x="19037" y="5857"/>
                    <a:pt x="20135" y="8420"/>
                    <a:pt x="20135" y="10983"/>
                  </a:cubicBezTo>
                  <a:cubicBezTo>
                    <a:pt x="20867" y="10983"/>
                    <a:pt x="20867" y="10983"/>
                    <a:pt x="20867" y="10983"/>
                  </a:cubicBezTo>
                  <a:cubicBezTo>
                    <a:pt x="21600" y="10983"/>
                    <a:pt x="21600" y="10983"/>
                    <a:pt x="21600" y="10983"/>
                  </a:cubicBezTo>
                  <a:cubicBezTo>
                    <a:pt x="21600" y="4759"/>
                    <a:pt x="16840" y="0"/>
                    <a:pt x="10983" y="0"/>
                  </a:cubicBezTo>
                  <a:cubicBezTo>
                    <a:pt x="4759" y="0"/>
                    <a:pt x="0" y="4759"/>
                    <a:pt x="0" y="10983"/>
                  </a:cubicBezTo>
                  <a:cubicBezTo>
                    <a:pt x="0" y="16840"/>
                    <a:pt x="4759" y="21600"/>
                    <a:pt x="10983" y="21600"/>
                  </a:cubicBezTo>
                  <a:cubicBezTo>
                    <a:pt x="16840" y="21600"/>
                    <a:pt x="21600" y="16840"/>
                    <a:pt x="21600" y="10983"/>
                  </a:cubicBezTo>
                  <a:lnTo>
                    <a:pt x="20867" y="10983"/>
                  </a:lnTo>
                  <a:close/>
                </a:path>
              </a:pathLst>
            </a:custGeom>
            <a:solidFill>
              <a:srgbClr val="231F20"/>
            </a:solidFill>
            <a:ln w="9525" cap="flat" cmpd="sng">
              <a:noFill/>
              <a:prstDash val="solid"/>
              <a:round/>
            </a:ln>
          </p:spPr>
          <p:txBody>
            <a:bodyPr rtlCol="0" anchor="ctr"/>
            <a:lstStyle/>
            <a:p>
              <a:pPr algn="ctr"/>
            </a:p>
          </p:txBody>
        </p:sp>
        <p:sp>
          <p:nvSpPr>
            <p:cNvPr id="1750" name="曲线"/>
            <p:cNvSpPr/>
            <p:nvPr/>
          </p:nvSpPr>
          <p:spPr>
            <a:xfrm>
              <a:off x="502636" y="2059728"/>
              <a:ext cx="117148" cy="117165"/>
            </a:xfrm>
            <a:custGeom>
              <a:avLst/>
              <a:gdLst>
                <a:gd name="T1" fmla="*/ 0 w 21600"/>
                <a:gd name="T2" fmla="*/ 0 h 21600"/>
                <a:gd name="T3" fmla="*/ 21600 w 21600"/>
                <a:gd name="T4" fmla="*/ 21600 h 21600"/>
              </a:gdLst>
              <a:ahLst/>
              <a:cxnLst/>
              <a:rect l="T1" t="T2" r="T3" b="T4"/>
              <a:pathLst>
                <a:path w="21600" h="21600">
                  <a:moveTo>
                    <a:pt x="20867" y="10616"/>
                  </a:moveTo>
                  <a:cubicBezTo>
                    <a:pt x="20135" y="10616"/>
                    <a:pt x="20135" y="10616"/>
                    <a:pt x="20135" y="10616"/>
                  </a:cubicBezTo>
                  <a:cubicBezTo>
                    <a:pt x="20135" y="13179"/>
                    <a:pt x="19037" y="15742"/>
                    <a:pt x="17572" y="17206"/>
                  </a:cubicBezTo>
                  <a:cubicBezTo>
                    <a:pt x="15742" y="19037"/>
                    <a:pt x="13545" y="20135"/>
                    <a:pt x="10983" y="20135"/>
                  </a:cubicBezTo>
                  <a:cubicBezTo>
                    <a:pt x="8420" y="20135"/>
                    <a:pt x="5857" y="19037"/>
                    <a:pt x="4393" y="17206"/>
                  </a:cubicBezTo>
                  <a:cubicBezTo>
                    <a:pt x="2562" y="15742"/>
                    <a:pt x="1464" y="13179"/>
                    <a:pt x="1464" y="10616"/>
                  </a:cubicBezTo>
                  <a:cubicBezTo>
                    <a:pt x="1464" y="8054"/>
                    <a:pt x="2562" y="5857"/>
                    <a:pt x="4393" y="4027"/>
                  </a:cubicBezTo>
                  <a:cubicBezTo>
                    <a:pt x="5857" y="2562"/>
                    <a:pt x="8420" y="1464"/>
                    <a:pt x="10983" y="1464"/>
                  </a:cubicBezTo>
                  <a:cubicBezTo>
                    <a:pt x="13545" y="1464"/>
                    <a:pt x="15742" y="2562"/>
                    <a:pt x="17572" y="4027"/>
                  </a:cubicBezTo>
                  <a:cubicBezTo>
                    <a:pt x="19037" y="5857"/>
                    <a:pt x="20135" y="8054"/>
                    <a:pt x="20135" y="10616"/>
                  </a:cubicBezTo>
                  <a:cubicBezTo>
                    <a:pt x="20867" y="10616"/>
                    <a:pt x="20867" y="10616"/>
                    <a:pt x="20867" y="10616"/>
                  </a:cubicBezTo>
                  <a:cubicBezTo>
                    <a:pt x="21600" y="10616"/>
                    <a:pt x="21600" y="10616"/>
                    <a:pt x="21600" y="10616"/>
                  </a:cubicBezTo>
                  <a:cubicBezTo>
                    <a:pt x="21600" y="4759"/>
                    <a:pt x="16840" y="0"/>
                    <a:pt x="10983" y="0"/>
                  </a:cubicBezTo>
                  <a:cubicBezTo>
                    <a:pt x="4759" y="0"/>
                    <a:pt x="0" y="4759"/>
                    <a:pt x="0" y="10616"/>
                  </a:cubicBezTo>
                  <a:cubicBezTo>
                    <a:pt x="0" y="16840"/>
                    <a:pt x="4759" y="21600"/>
                    <a:pt x="10983" y="21600"/>
                  </a:cubicBezTo>
                  <a:cubicBezTo>
                    <a:pt x="16840" y="21600"/>
                    <a:pt x="21600" y="16840"/>
                    <a:pt x="21600" y="10616"/>
                  </a:cubicBezTo>
                  <a:lnTo>
                    <a:pt x="20867" y="10616"/>
                  </a:lnTo>
                  <a:close/>
                </a:path>
              </a:pathLst>
            </a:custGeom>
            <a:solidFill>
              <a:srgbClr val="231F20"/>
            </a:solidFill>
            <a:ln w="9525" cap="flat" cmpd="sng">
              <a:noFill/>
              <a:prstDash val="solid"/>
              <a:round/>
            </a:ln>
          </p:spPr>
          <p:txBody>
            <a:bodyPr rtlCol="0" anchor="ctr"/>
            <a:lstStyle/>
            <a:p>
              <a:pPr algn="ctr"/>
            </a:p>
          </p:txBody>
        </p:sp>
        <p:sp>
          <p:nvSpPr>
            <p:cNvPr id="1751" name="椭圆"/>
            <p:cNvSpPr/>
            <p:nvPr/>
          </p:nvSpPr>
          <p:spPr>
            <a:xfrm>
              <a:off x="699582" y="2107273"/>
              <a:ext cx="13582" cy="37357"/>
            </a:xfrm>
            <a:prstGeom prst="ellipse">
              <a:avLst/>
            </a:prstGeom>
            <a:solidFill>
              <a:srgbClr val="231F20"/>
            </a:solidFill>
            <a:ln w="9525" cap="flat" cmpd="sng">
              <a:noFill/>
              <a:prstDash val="solid"/>
              <a:round/>
            </a:ln>
          </p:spPr>
          <p:txBody>
            <a:bodyPr rtlCol="0" anchor="ctr"/>
            <a:lstStyle/>
            <a:p>
              <a:pPr algn="ctr"/>
            </a:p>
          </p:txBody>
        </p:sp>
        <p:sp>
          <p:nvSpPr>
            <p:cNvPr id="1752" name="椭圆"/>
            <p:cNvSpPr/>
            <p:nvPr/>
          </p:nvSpPr>
          <p:spPr>
            <a:xfrm>
              <a:off x="544232" y="2101330"/>
              <a:ext cx="13582" cy="37357"/>
            </a:xfrm>
            <a:prstGeom prst="ellipse">
              <a:avLst/>
            </a:prstGeom>
            <a:solidFill>
              <a:srgbClr val="231F20"/>
            </a:solidFill>
            <a:ln w="9525" cap="flat" cmpd="sng">
              <a:noFill/>
              <a:prstDash val="solid"/>
              <a:round/>
            </a:ln>
          </p:spPr>
          <p:txBody>
            <a:bodyPr rtlCol="0" anchor="ctr"/>
            <a:lstStyle/>
            <a:p>
              <a:pPr algn="ctr"/>
            </a:p>
          </p:txBody>
        </p:sp>
        <p:sp>
          <p:nvSpPr>
            <p:cNvPr id="1753" name="曲线"/>
            <p:cNvSpPr/>
            <p:nvPr/>
          </p:nvSpPr>
          <p:spPr>
            <a:xfrm>
              <a:off x="613842" y="2107273"/>
              <a:ext cx="39898" cy="13584"/>
            </a:xfrm>
            <a:custGeom>
              <a:avLst/>
              <a:gdLst>
                <a:gd name="T1" fmla="*/ 0 w 21600"/>
                <a:gd name="T2" fmla="*/ 0 h 21600"/>
                <a:gd name="T3" fmla="*/ 21600 w 21600"/>
                <a:gd name="T4" fmla="*/ 21600 h 21600"/>
              </a:gdLst>
              <a:ahLst/>
              <a:cxnLst/>
              <a:rect l="T1" t="T2" r="T3" b="T4"/>
              <a:pathLst>
                <a:path w="21600" h="21600">
                  <a:moveTo>
                    <a:pt x="2160" y="21600"/>
                  </a:moveTo>
                  <a:cubicBezTo>
                    <a:pt x="2160" y="21600"/>
                    <a:pt x="2160" y="21600"/>
                    <a:pt x="2160" y="21600"/>
                  </a:cubicBezTo>
                  <a:cubicBezTo>
                    <a:pt x="3239" y="21600"/>
                    <a:pt x="7560" y="12342"/>
                    <a:pt x="11880" y="12342"/>
                  </a:cubicBezTo>
                  <a:cubicBezTo>
                    <a:pt x="14039" y="12342"/>
                    <a:pt x="16200" y="15428"/>
                    <a:pt x="18360" y="21600"/>
                  </a:cubicBezTo>
                  <a:cubicBezTo>
                    <a:pt x="21600" y="12342"/>
                    <a:pt x="21600" y="12342"/>
                    <a:pt x="21600" y="12342"/>
                  </a:cubicBezTo>
                  <a:cubicBezTo>
                    <a:pt x="18360" y="3085"/>
                    <a:pt x="14039" y="0"/>
                    <a:pt x="11880" y="0"/>
                  </a:cubicBezTo>
                  <a:cubicBezTo>
                    <a:pt x="5400" y="0"/>
                    <a:pt x="0" y="12342"/>
                    <a:pt x="0" y="12342"/>
                  </a:cubicBezTo>
                  <a:cubicBezTo>
                    <a:pt x="2160" y="21600"/>
                    <a:pt x="2160" y="21600"/>
                    <a:pt x="2160" y="21600"/>
                  </a:cubicBezTo>
                  <a:close/>
                </a:path>
              </a:pathLst>
            </a:custGeom>
            <a:solidFill>
              <a:srgbClr val="231F20"/>
            </a:solidFill>
            <a:ln w="9525" cap="flat" cmpd="sng">
              <a:noFill/>
              <a:prstDash val="solid"/>
              <a:round/>
            </a:ln>
          </p:spPr>
          <p:txBody>
            <a:bodyPr rtlCol="0" anchor="ctr"/>
            <a:lstStyle/>
            <a:p>
              <a:pPr algn="ctr"/>
            </a:p>
          </p:txBody>
        </p:sp>
        <p:sp>
          <p:nvSpPr>
            <p:cNvPr id="1754" name="曲线"/>
            <p:cNvSpPr/>
            <p:nvPr/>
          </p:nvSpPr>
          <p:spPr>
            <a:xfrm>
              <a:off x="564606" y="2234627"/>
              <a:ext cx="77250" cy="43300"/>
            </a:xfrm>
            <a:custGeom>
              <a:avLst/>
              <a:gdLst>
                <a:gd name="T1" fmla="*/ 0 w 21600"/>
                <a:gd name="T2" fmla="*/ 0 h 21600"/>
                <a:gd name="T3" fmla="*/ 21600 w 21600"/>
                <a:gd name="T4" fmla="*/ 21600 h 21600"/>
              </a:gdLst>
              <a:ahLst/>
              <a:cxnLst/>
              <a:rect l="T1" t="T2" r="T3" b="T4"/>
              <a:pathLst>
                <a:path w="21600" h="21600">
                  <a:moveTo>
                    <a:pt x="0" y="981"/>
                  </a:moveTo>
                  <a:cubicBezTo>
                    <a:pt x="0" y="981"/>
                    <a:pt x="553" y="6872"/>
                    <a:pt x="3323" y="11781"/>
                  </a:cubicBezTo>
                  <a:cubicBezTo>
                    <a:pt x="6092" y="16690"/>
                    <a:pt x="11076" y="21600"/>
                    <a:pt x="18830" y="21600"/>
                  </a:cubicBezTo>
                  <a:cubicBezTo>
                    <a:pt x="19938" y="21600"/>
                    <a:pt x="20492" y="21600"/>
                    <a:pt x="21600" y="21600"/>
                  </a:cubicBezTo>
                  <a:cubicBezTo>
                    <a:pt x="21600" y="17672"/>
                    <a:pt x="21600" y="17672"/>
                    <a:pt x="21600" y="17672"/>
                  </a:cubicBezTo>
                  <a:cubicBezTo>
                    <a:pt x="20492" y="17672"/>
                    <a:pt x="19938" y="17672"/>
                    <a:pt x="18830" y="17672"/>
                  </a:cubicBezTo>
                  <a:cubicBezTo>
                    <a:pt x="11630" y="17672"/>
                    <a:pt x="7199" y="12763"/>
                    <a:pt x="4984" y="8836"/>
                  </a:cubicBezTo>
                  <a:cubicBezTo>
                    <a:pt x="3876" y="6872"/>
                    <a:pt x="2769" y="4909"/>
                    <a:pt x="2769" y="2945"/>
                  </a:cubicBezTo>
                  <a:cubicBezTo>
                    <a:pt x="2215" y="1963"/>
                    <a:pt x="2215" y="981"/>
                    <a:pt x="2215" y="981"/>
                  </a:cubicBezTo>
                  <a:cubicBezTo>
                    <a:pt x="2215" y="0"/>
                    <a:pt x="2215" y="0"/>
                    <a:pt x="2215" y="0"/>
                  </a:cubicBezTo>
                  <a:cubicBezTo>
                    <a:pt x="2215" y="0"/>
                    <a:pt x="2215" y="0"/>
                    <a:pt x="2215" y="0"/>
                  </a:cubicBezTo>
                  <a:cubicBezTo>
                    <a:pt x="2215" y="0"/>
                    <a:pt x="2215" y="0"/>
                    <a:pt x="2215" y="0"/>
                  </a:cubicBezTo>
                  <a:cubicBezTo>
                    <a:pt x="1661" y="0"/>
                    <a:pt x="1661" y="0"/>
                    <a:pt x="1661" y="0"/>
                  </a:cubicBezTo>
                  <a:cubicBezTo>
                    <a:pt x="2215" y="0"/>
                    <a:pt x="2215" y="0"/>
                    <a:pt x="2215" y="0"/>
                  </a:cubicBezTo>
                  <a:cubicBezTo>
                    <a:pt x="2215" y="0"/>
                    <a:pt x="2215" y="0"/>
                    <a:pt x="2215" y="0"/>
                  </a:cubicBezTo>
                  <a:cubicBezTo>
                    <a:pt x="1661" y="0"/>
                    <a:pt x="1661" y="0"/>
                    <a:pt x="1661" y="0"/>
                  </a:cubicBezTo>
                  <a:cubicBezTo>
                    <a:pt x="2215" y="0"/>
                    <a:pt x="2215" y="0"/>
                    <a:pt x="2215" y="0"/>
                  </a:cubicBezTo>
                  <a:cubicBezTo>
                    <a:pt x="0" y="981"/>
                    <a:pt x="0" y="981"/>
                    <a:pt x="0" y="981"/>
                  </a:cubicBezTo>
                  <a:close/>
                </a:path>
              </a:pathLst>
            </a:custGeom>
            <a:solidFill>
              <a:srgbClr val="231F20"/>
            </a:solidFill>
            <a:ln w="9525" cap="flat" cmpd="sng">
              <a:noFill/>
              <a:prstDash val="solid"/>
              <a:round/>
            </a:ln>
          </p:spPr>
          <p:txBody>
            <a:bodyPr rtlCol="0" anchor="ctr"/>
            <a:lstStyle/>
            <a:p>
              <a:pPr algn="ctr"/>
            </a:p>
          </p:txBody>
        </p:sp>
        <p:sp>
          <p:nvSpPr>
            <p:cNvPr id="1755" name="曲线"/>
            <p:cNvSpPr/>
            <p:nvPr/>
          </p:nvSpPr>
          <p:spPr>
            <a:xfrm>
              <a:off x="474622" y="2012182"/>
              <a:ext cx="35653" cy="87449"/>
            </a:xfrm>
            <a:custGeom>
              <a:avLst/>
              <a:gdLst>
                <a:gd name="T1" fmla="*/ 0 w 21600"/>
                <a:gd name="T2" fmla="*/ 0 h 21600"/>
                <a:gd name="T3" fmla="*/ 21600 w 21600"/>
                <a:gd name="T4" fmla="*/ 21600 h 21600"/>
              </a:gdLst>
              <a:ahLst/>
              <a:cxnLst/>
              <a:rect l="T1" t="T2" r="T3" b="T4"/>
              <a:pathLst>
                <a:path w="21600" h="21600">
                  <a:moveTo>
                    <a:pt x="21600" y="4909"/>
                  </a:moveTo>
                  <a:cubicBezTo>
                    <a:pt x="21600" y="4909"/>
                    <a:pt x="14399" y="20127"/>
                    <a:pt x="10799" y="21600"/>
                  </a:cubicBezTo>
                  <a:cubicBezTo>
                    <a:pt x="0" y="19636"/>
                    <a:pt x="0" y="19636"/>
                    <a:pt x="0" y="19636"/>
                  </a:cubicBezTo>
                  <a:cubicBezTo>
                    <a:pt x="0" y="4418"/>
                    <a:pt x="0" y="4418"/>
                    <a:pt x="0" y="4418"/>
                  </a:cubicBezTo>
                  <a:cubicBezTo>
                    <a:pt x="5999" y="0"/>
                    <a:pt x="5999" y="0"/>
                    <a:pt x="5999" y="0"/>
                  </a:cubicBezTo>
                  <a:lnTo>
                    <a:pt x="21600" y="4909"/>
                  </a:lnTo>
                  <a:close/>
                </a:path>
              </a:pathLst>
            </a:custGeom>
            <a:solidFill>
              <a:srgbClr val="351926"/>
            </a:solidFill>
            <a:ln w="9525" cap="flat" cmpd="sng">
              <a:noFill/>
              <a:prstDash val="solid"/>
              <a:round/>
            </a:ln>
          </p:spPr>
          <p:txBody>
            <a:bodyPr rtlCol="0" anchor="ctr"/>
            <a:lstStyle/>
            <a:p>
              <a:pPr algn="ctr"/>
            </a:p>
          </p:txBody>
        </p:sp>
        <p:sp>
          <p:nvSpPr>
            <p:cNvPr id="1756" name="曲线"/>
            <p:cNvSpPr/>
            <p:nvPr/>
          </p:nvSpPr>
          <p:spPr>
            <a:xfrm>
              <a:off x="532347" y="1849169"/>
              <a:ext cx="93379" cy="67073"/>
            </a:xfrm>
            <a:custGeom>
              <a:avLst/>
              <a:gdLst>
                <a:gd name="T1" fmla="*/ 0 w 21600"/>
                <a:gd name="T2" fmla="*/ 0 h 21600"/>
                <a:gd name="T3" fmla="*/ 21600 w 21600"/>
                <a:gd name="T4" fmla="*/ 21600 h 21600"/>
              </a:gdLst>
              <a:ahLst/>
              <a:cxnLst/>
              <a:rect l="T1" t="T2" r="T3" b="T4"/>
              <a:pathLst>
                <a:path w="21600" h="21600">
                  <a:moveTo>
                    <a:pt x="14246" y="0"/>
                  </a:moveTo>
                  <a:cubicBezTo>
                    <a:pt x="14246" y="0"/>
                    <a:pt x="6434" y="635"/>
                    <a:pt x="0" y="9529"/>
                  </a:cubicBezTo>
                  <a:cubicBezTo>
                    <a:pt x="1378" y="11435"/>
                    <a:pt x="1378" y="11435"/>
                    <a:pt x="1378" y="11435"/>
                  </a:cubicBezTo>
                  <a:cubicBezTo>
                    <a:pt x="10110" y="7623"/>
                    <a:pt x="10110" y="7623"/>
                    <a:pt x="10110" y="7623"/>
                  </a:cubicBezTo>
                  <a:cubicBezTo>
                    <a:pt x="2297" y="13976"/>
                    <a:pt x="2297" y="13976"/>
                    <a:pt x="2297" y="13976"/>
                  </a:cubicBezTo>
                  <a:cubicBezTo>
                    <a:pt x="6434" y="19694"/>
                    <a:pt x="6434" y="19694"/>
                    <a:pt x="6434" y="19694"/>
                  </a:cubicBezTo>
                  <a:cubicBezTo>
                    <a:pt x="13327" y="15247"/>
                    <a:pt x="13327" y="15247"/>
                    <a:pt x="13327" y="15247"/>
                  </a:cubicBezTo>
                  <a:cubicBezTo>
                    <a:pt x="7353" y="20964"/>
                    <a:pt x="7353" y="20964"/>
                    <a:pt x="7353" y="20964"/>
                  </a:cubicBezTo>
                  <a:cubicBezTo>
                    <a:pt x="7812" y="21600"/>
                    <a:pt x="7812" y="21600"/>
                    <a:pt x="7812" y="21600"/>
                  </a:cubicBezTo>
                  <a:cubicBezTo>
                    <a:pt x="21600" y="13976"/>
                    <a:pt x="21600" y="13976"/>
                    <a:pt x="21600" y="13976"/>
                  </a:cubicBezTo>
                  <a:cubicBezTo>
                    <a:pt x="18382" y="8894"/>
                    <a:pt x="18382" y="8894"/>
                    <a:pt x="18382" y="8894"/>
                  </a:cubicBezTo>
                  <a:cubicBezTo>
                    <a:pt x="11489" y="12070"/>
                    <a:pt x="11489" y="12070"/>
                    <a:pt x="11489" y="12070"/>
                  </a:cubicBezTo>
                  <a:cubicBezTo>
                    <a:pt x="17463" y="5082"/>
                    <a:pt x="17463" y="5082"/>
                    <a:pt x="17463" y="5082"/>
                  </a:cubicBezTo>
                  <a:lnTo>
                    <a:pt x="14246" y="0"/>
                  </a:lnTo>
                  <a:close/>
                </a:path>
              </a:pathLst>
            </a:custGeom>
            <a:solidFill>
              <a:srgbClr val="563545"/>
            </a:solidFill>
            <a:ln w="9525" cap="flat" cmpd="sng">
              <a:noFill/>
              <a:prstDash val="solid"/>
              <a:round/>
            </a:ln>
          </p:spPr>
          <p:txBody>
            <a:bodyPr rtlCol="0" anchor="ctr"/>
            <a:lstStyle/>
            <a:p>
              <a:pPr algn="ctr"/>
            </a:p>
          </p:txBody>
        </p:sp>
        <p:sp>
          <p:nvSpPr>
            <p:cNvPr id="1757" name="矩形"/>
            <p:cNvSpPr/>
            <p:nvPr/>
          </p:nvSpPr>
          <p:spPr>
            <a:xfrm>
              <a:off x="287863" y="2891772"/>
              <a:ext cx="112904" cy="57733"/>
            </a:xfrm>
            <a:prstGeom prst="rect">
              <a:avLst/>
            </a:prstGeom>
            <a:solidFill>
              <a:srgbClr val="5B5B82"/>
            </a:solidFill>
            <a:ln w="9525" cap="flat" cmpd="sng">
              <a:noFill/>
              <a:prstDash val="solid"/>
              <a:round/>
            </a:ln>
          </p:spPr>
          <p:txBody>
            <a:bodyPr rtlCol="0" anchor="ctr"/>
            <a:lstStyle/>
            <a:p>
              <a:pPr algn="ctr"/>
            </a:p>
          </p:txBody>
        </p:sp>
        <p:sp>
          <p:nvSpPr>
            <p:cNvPr id="1758" name="矩形"/>
            <p:cNvSpPr/>
            <p:nvPr/>
          </p:nvSpPr>
          <p:spPr>
            <a:xfrm>
              <a:off x="421141" y="3824002"/>
              <a:ext cx="151104" cy="78110"/>
            </a:xfrm>
            <a:prstGeom prst="rect">
              <a:avLst/>
            </a:prstGeom>
            <a:solidFill>
              <a:srgbClr val="DCA85C"/>
            </a:solidFill>
            <a:ln w="9525" cap="flat" cmpd="sng">
              <a:noFill/>
              <a:prstDash val="solid"/>
              <a:round/>
            </a:ln>
          </p:spPr>
          <p:txBody>
            <a:bodyPr rtlCol="0" anchor="ctr"/>
            <a:lstStyle/>
            <a:p>
              <a:pPr algn="ctr"/>
            </a:p>
          </p:txBody>
        </p:sp>
        <p:sp>
          <p:nvSpPr>
            <p:cNvPr id="1759" name="矩形"/>
            <p:cNvSpPr/>
            <p:nvPr/>
          </p:nvSpPr>
          <p:spPr>
            <a:xfrm>
              <a:off x="669870" y="3824002"/>
              <a:ext cx="151104" cy="78110"/>
            </a:xfrm>
            <a:prstGeom prst="rect">
              <a:avLst/>
            </a:prstGeom>
            <a:solidFill>
              <a:srgbClr val="DCA85C"/>
            </a:solidFill>
            <a:ln w="9525" cap="flat" cmpd="sng">
              <a:noFill/>
              <a:prstDash val="solid"/>
              <a:round/>
            </a:ln>
          </p:spPr>
          <p:txBody>
            <a:bodyPr rtlCol="0" anchor="ctr"/>
            <a:lstStyle/>
            <a:p>
              <a:pPr algn="ctr"/>
            </a:p>
          </p:txBody>
        </p:sp>
        <p:sp>
          <p:nvSpPr>
            <p:cNvPr id="1760" name="曲线"/>
            <p:cNvSpPr/>
            <p:nvPr/>
          </p:nvSpPr>
          <p:spPr>
            <a:xfrm>
              <a:off x="705524" y="4102482"/>
              <a:ext cx="179118" cy="25470"/>
            </a:xfrm>
            <a:custGeom>
              <a:avLst/>
              <a:gdLst>
                <a:gd name="T1" fmla="*/ 0 w 21600"/>
                <a:gd name="T2" fmla="*/ 0 h 21600"/>
                <a:gd name="T3" fmla="*/ 21600 w 21600"/>
                <a:gd name="T4" fmla="*/ 21600 h 21600"/>
              </a:gdLst>
              <a:ahLst/>
              <a:cxnLst/>
              <a:rect l="T1" t="T2" r="T3" b="T4"/>
              <a:pathLst>
                <a:path w="21600" h="21600">
                  <a:moveTo>
                    <a:pt x="21600" y="6646"/>
                  </a:moveTo>
                  <a:cubicBezTo>
                    <a:pt x="21600" y="6646"/>
                    <a:pt x="2639" y="8307"/>
                    <a:pt x="0" y="0"/>
                  </a:cubicBezTo>
                  <a:cubicBezTo>
                    <a:pt x="0" y="9969"/>
                    <a:pt x="0" y="9969"/>
                    <a:pt x="0" y="9969"/>
                  </a:cubicBezTo>
                  <a:cubicBezTo>
                    <a:pt x="0" y="9969"/>
                    <a:pt x="19439" y="21600"/>
                    <a:pt x="21600" y="14953"/>
                  </a:cubicBezTo>
                  <a:cubicBezTo>
                    <a:pt x="21600" y="6646"/>
                    <a:pt x="21600" y="6646"/>
                    <a:pt x="21600" y="6646"/>
                  </a:cubicBezTo>
                </a:path>
              </a:pathLst>
            </a:custGeom>
            <a:solidFill>
              <a:srgbClr val="606060"/>
            </a:solidFill>
            <a:ln w="9525" cap="flat" cmpd="sng">
              <a:noFill/>
              <a:prstDash val="solid"/>
              <a:round/>
            </a:ln>
          </p:spPr>
          <p:txBody>
            <a:bodyPr rtlCol="0" anchor="ctr"/>
            <a:lstStyle/>
            <a:p>
              <a:pPr algn="ctr"/>
            </a:p>
          </p:txBody>
        </p:sp>
        <p:sp>
          <p:nvSpPr>
            <p:cNvPr id="1761" name="曲线"/>
            <p:cNvSpPr/>
            <p:nvPr/>
          </p:nvSpPr>
          <p:spPr>
            <a:xfrm>
              <a:off x="373603" y="4028617"/>
              <a:ext cx="118846" cy="85751"/>
            </a:xfrm>
            <a:custGeom>
              <a:avLst/>
              <a:gdLst>
                <a:gd name="T1" fmla="*/ 0 w 21600"/>
                <a:gd name="T2" fmla="*/ 0 h 21600"/>
                <a:gd name="T3" fmla="*/ 21600 w 21600"/>
                <a:gd name="T4" fmla="*/ 21600 h 21600"/>
              </a:gdLst>
              <a:ahLst/>
              <a:cxnLst/>
              <a:rect l="T1" t="T2" r="T3" b="T4"/>
              <a:pathLst>
                <a:path w="21600" h="21600">
                  <a:moveTo>
                    <a:pt x="0" y="21600"/>
                  </a:moveTo>
                  <a:cubicBezTo>
                    <a:pt x="0" y="21600"/>
                    <a:pt x="11519" y="21600"/>
                    <a:pt x="20880" y="21097"/>
                  </a:cubicBezTo>
                  <a:cubicBezTo>
                    <a:pt x="21600" y="20093"/>
                    <a:pt x="21600" y="20093"/>
                    <a:pt x="21600" y="20093"/>
                  </a:cubicBezTo>
                  <a:cubicBezTo>
                    <a:pt x="19800" y="0"/>
                    <a:pt x="11519" y="3516"/>
                    <a:pt x="11519" y="3516"/>
                  </a:cubicBezTo>
                  <a:cubicBezTo>
                    <a:pt x="9719" y="5525"/>
                    <a:pt x="1080" y="5525"/>
                    <a:pt x="0" y="21600"/>
                  </a:cubicBezTo>
                </a:path>
              </a:pathLst>
            </a:custGeom>
            <a:solidFill>
              <a:srgbClr val="EAEAEA"/>
            </a:solidFill>
            <a:ln w="9525" cap="flat" cmpd="sng">
              <a:noFill/>
              <a:prstDash val="solid"/>
              <a:round/>
            </a:ln>
          </p:spPr>
          <p:txBody>
            <a:bodyPr rtlCol="0" anchor="ctr"/>
            <a:lstStyle/>
            <a:p>
              <a:pPr algn="ctr"/>
            </a:p>
          </p:txBody>
        </p:sp>
        <p:sp>
          <p:nvSpPr>
            <p:cNvPr id="1762" name="曲线"/>
            <p:cNvSpPr/>
            <p:nvPr/>
          </p:nvSpPr>
          <p:spPr>
            <a:xfrm>
              <a:off x="373603" y="4102482"/>
              <a:ext cx="176572" cy="25470"/>
            </a:xfrm>
            <a:custGeom>
              <a:avLst/>
              <a:gdLst>
                <a:gd name="T1" fmla="*/ 0 w 21600"/>
                <a:gd name="T2" fmla="*/ 0 h 21600"/>
                <a:gd name="T3" fmla="*/ 21600 w 21600"/>
                <a:gd name="T4" fmla="*/ 21600 h 21600"/>
              </a:gdLst>
              <a:ahLst/>
              <a:cxnLst/>
              <a:rect l="T1" t="T2" r="T3" b="T4"/>
              <a:pathLst>
                <a:path w="21600" h="21600">
                  <a:moveTo>
                    <a:pt x="0" y="6646"/>
                  </a:moveTo>
                  <a:cubicBezTo>
                    <a:pt x="0" y="6646"/>
                    <a:pt x="19173" y="8307"/>
                    <a:pt x="21600" y="0"/>
                  </a:cubicBezTo>
                  <a:cubicBezTo>
                    <a:pt x="21600" y="9969"/>
                    <a:pt x="21600" y="9969"/>
                    <a:pt x="21600" y="9969"/>
                  </a:cubicBezTo>
                  <a:cubicBezTo>
                    <a:pt x="21600" y="9969"/>
                    <a:pt x="2184" y="21600"/>
                    <a:pt x="0" y="14953"/>
                  </a:cubicBezTo>
                  <a:cubicBezTo>
                    <a:pt x="0" y="6646"/>
                    <a:pt x="0" y="6646"/>
                    <a:pt x="0" y="6646"/>
                  </a:cubicBezTo>
                </a:path>
              </a:pathLst>
            </a:custGeom>
            <a:solidFill>
              <a:srgbClr val="606060"/>
            </a:solidFill>
            <a:ln w="9525" cap="flat" cmpd="sng">
              <a:noFill/>
              <a:prstDash val="solid"/>
              <a:round/>
            </a:ln>
          </p:spPr>
          <p:txBody>
            <a:bodyPr rtlCol="0" anchor="ctr"/>
            <a:lstStyle/>
            <a:p>
              <a:pPr algn="ctr"/>
            </a:p>
          </p:txBody>
        </p:sp>
        <p:sp>
          <p:nvSpPr>
            <p:cNvPr id="1763" name="曲线"/>
            <p:cNvSpPr/>
            <p:nvPr/>
          </p:nvSpPr>
          <p:spPr>
            <a:xfrm>
              <a:off x="492449" y="4003146"/>
              <a:ext cx="8489" cy="16131"/>
            </a:xfrm>
            <a:custGeom>
              <a:avLst/>
              <a:gdLst>
                <a:gd name="T1" fmla="*/ 0 w 21600"/>
                <a:gd name="T2" fmla="*/ 0 h 21600"/>
                <a:gd name="T3" fmla="*/ 21600 w 21600"/>
                <a:gd name="T4" fmla="*/ 21600 h 21600"/>
              </a:gdLst>
              <a:ahLst/>
              <a:cxnLst/>
              <a:rect l="T1" t="T2" r="T3" b="T4"/>
              <a:pathLst>
                <a:path w="21600" h="21600">
                  <a:moveTo>
                    <a:pt x="0" y="0"/>
                  </a:moveTo>
                  <a:cubicBezTo>
                    <a:pt x="5400" y="8099"/>
                    <a:pt x="0" y="13500"/>
                    <a:pt x="10800" y="18899"/>
                  </a:cubicBezTo>
                  <a:cubicBezTo>
                    <a:pt x="16200" y="21600"/>
                    <a:pt x="16200" y="21600"/>
                    <a:pt x="21600" y="21600"/>
                  </a:cubicBezTo>
                  <a:cubicBezTo>
                    <a:pt x="21600" y="16200"/>
                    <a:pt x="16200" y="8099"/>
                    <a:pt x="0" y="0"/>
                  </a:cubicBezTo>
                </a:path>
              </a:pathLst>
            </a:custGeom>
            <a:solidFill>
              <a:srgbClr val="3B3B58"/>
            </a:solidFill>
            <a:ln w="9525" cap="flat" cmpd="sng">
              <a:noFill/>
              <a:prstDash val="solid"/>
              <a:round/>
            </a:ln>
          </p:spPr>
          <p:txBody>
            <a:bodyPr rtlCol="0" anchor="ctr"/>
            <a:lstStyle/>
            <a:p>
              <a:pPr algn="ctr"/>
            </a:p>
          </p:txBody>
        </p:sp>
        <p:sp>
          <p:nvSpPr>
            <p:cNvPr id="1764" name="曲线"/>
            <p:cNvSpPr/>
            <p:nvPr/>
          </p:nvSpPr>
          <p:spPr>
            <a:xfrm>
              <a:off x="548477" y="4013334"/>
              <a:ext cx="3395" cy="31414"/>
            </a:xfrm>
            <a:custGeom>
              <a:avLst/>
              <a:gdLst>
                <a:gd name="T1" fmla="*/ 0 w 21600"/>
                <a:gd name="T2" fmla="*/ 0 h 21600"/>
                <a:gd name="T3" fmla="*/ 21600 w 21600"/>
                <a:gd name="T4" fmla="*/ 21600 h 21600"/>
              </a:gdLst>
              <a:ahLst/>
              <a:cxnLst/>
              <a:rect l="T1" t="T2" r="T3" b="T4"/>
              <a:pathLst>
                <a:path w="21600" h="21600">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10800" y="0"/>
                    <a:pt x="10800" y="0"/>
                    <a:pt x="10800" y="0"/>
                  </a:cubicBezTo>
                  <a:cubicBezTo>
                    <a:pt x="10800" y="0"/>
                    <a:pt x="10800" y="0"/>
                    <a:pt x="10800" y="0"/>
                  </a:cubicBezTo>
                  <a:cubicBezTo>
                    <a:pt x="10800" y="0"/>
                    <a:pt x="10800" y="0"/>
                    <a:pt x="10800" y="0"/>
                  </a:cubicBezTo>
                  <a:cubicBezTo>
                    <a:pt x="10800" y="0"/>
                    <a:pt x="10800" y="0"/>
                    <a:pt x="10800" y="0"/>
                  </a:cubicBezTo>
                  <a:cubicBezTo>
                    <a:pt x="10800" y="0"/>
                    <a:pt x="10800" y="0"/>
                    <a:pt x="10800" y="0"/>
                  </a:cubicBezTo>
                  <a:cubicBezTo>
                    <a:pt x="10800" y="0"/>
                    <a:pt x="10800" y="0"/>
                    <a:pt x="10800" y="0"/>
                  </a:cubicBezTo>
                  <a:cubicBezTo>
                    <a:pt x="10800" y="0"/>
                    <a:pt x="10800" y="0"/>
                    <a:pt x="10800" y="0"/>
                  </a:cubicBezTo>
                  <a:cubicBezTo>
                    <a:pt x="10800" y="0"/>
                    <a:pt x="10800" y="0"/>
                    <a:pt x="10800" y="0"/>
                  </a:cubicBezTo>
                  <a:cubicBezTo>
                    <a:pt x="10800" y="0"/>
                    <a:pt x="10800" y="0"/>
                    <a:pt x="10800" y="0"/>
                  </a:cubicBezTo>
                  <a:cubicBezTo>
                    <a:pt x="10800" y="0"/>
                    <a:pt x="10800" y="0"/>
                    <a:pt x="10800" y="0"/>
                  </a:cubicBezTo>
                  <a:cubicBezTo>
                    <a:pt x="10800" y="0"/>
                    <a:pt x="10800" y="0"/>
                    <a:pt x="10800" y="0"/>
                  </a:cubicBezTo>
                  <a:cubicBezTo>
                    <a:pt x="10800" y="0"/>
                    <a:pt x="10800" y="0"/>
                    <a:pt x="10800" y="0"/>
                  </a:cubicBezTo>
                  <a:cubicBezTo>
                    <a:pt x="10800" y="0"/>
                    <a:pt x="10800" y="0"/>
                    <a:pt x="10800" y="0"/>
                  </a:cubicBezTo>
                  <a:cubicBezTo>
                    <a:pt x="10800" y="0"/>
                    <a:pt x="10800" y="0"/>
                    <a:pt x="10800" y="0"/>
                  </a:cubicBezTo>
                  <a:cubicBezTo>
                    <a:pt x="10800" y="0"/>
                    <a:pt x="10800" y="0"/>
                    <a:pt x="10800" y="0"/>
                  </a:cubicBezTo>
                  <a:cubicBezTo>
                    <a:pt x="10800" y="0"/>
                    <a:pt x="10800" y="0"/>
                    <a:pt x="10800" y="0"/>
                  </a:cubicBezTo>
                  <a:cubicBezTo>
                    <a:pt x="10800" y="0"/>
                    <a:pt x="10800" y="0"/>
                    <a:pt x="10800" y="0"/>
                  </a:cubicBezTo>
                  <a:cubicBezTo>
                    <a:pt x="10800" y="0"/>
                    <a:pt x="10800" y="0"/>
                    <a:pt x="10800" y="0"/>
                  </a:cubicBezTo>
                  <a:cubicBezTo>
                    <a:pt x="10800" y="0"/>
                    <a:pt x="10800" y="0"/>
                    <a:pt x="10800" y="0"/>
                  </a:cubicBezTo>
                  <a:cubicBezTo>
                    <a:pt x="10800" y="0"/>
                    <a:pt x="10800" y="0"/>
                    <a:pt x="10800" y="0"/>
                  </a:cubicBezTo>
                  <a:cubicBezTo>
                    <a:pt x="10800" y="0"/>
                    <a:pt x="10800" y="0"/>
                    <a:pt x="10800" y="0"/>
                  </a:cubicBezTo>
                  <a:cubicBezTo>
                    <a:pt x="10800" y="0"/>
                    <a:pt x="10800" y="0"/>
                    <a:pt x="10800" y="0"/>
                  </a:cubicBezTo>
                  <a:cubicBezTo>
                    <a:pt x="10800" y="0"/>
                    <a:pt x="10800" y="1350"/>
                    <a:pt x="10800" y="1350"/>
                  </a:cubicBezTo>
                  <a:cubicBezTo>
                    <a:pt x="10800" y="1350"/>
                    <a:pt x="10800" y="1350"/>
                    <a:pt x="10800" y="1350"/>
                  </a:cubicBezTo>
                  <a:cubicBezTo>
                    <a:pt x="10800" y="1350"/>
                    <a:pt x="10800" y="1350"/>
                    <a:pt x="10800" y="1350"/>
                  </a:cubicBezTo>
                  <a:cubicBezTo>
                    <a:pt x="10800" y="1350"/>
                    <a:pt x="10800" y="1350"/>
                    <a:pt x="10800" y="1350"/>
                  </a:cubicBezTo>
                  <a:cubicBezTo>
                    <a:pt x="10800" y="1350"/>
                    <a:pt x="10800" y="1350"/>
                    <a:pt x="10800" y="1350"/>
                  </a:cubicBezTo>
                  <a:cubicBezTo>
                    <a:pt x="10800" y="1350"/>
                    <a:pt x="10800" y="1350"/>
                    <a:pt x="10800" y="1350"/>
                  </a:cubicBezTo>
                  <a:cubicBezTo>
                    <a:pt x="10800" y="1350"/>
                    <a:pt x="10800" y="1350"/>
                    <a:pt x="10800" y="1350"/>
                  </a:cubicBezTo>
                  <a:cubicBezTo>
                    <a:pt x="10800" y="1350"/>
                    <a:pt x="10800" y="1350"/>
                    <a:pt x="10800" y="1350"/>
                  </a:cubicBezTo>
                  <a:cubicBezTo>
                    <a:pt x="10800" y="1350"/>
                    <a:pt x="10800" y="1350"/>
                    <a:pt x="10800" y="1350"/>
                  </a:cubicBezTo>
                  <a:cubicBezTo>
                    <a:pt x="10800" y="1350"/>
                    <a:pt x="10800" y="1350"/>
                    <a:pt x="10800" y="1350"/>
                  </a:cubicBezTo>
                  <a:cubicBezTo>
                    <a:pt x="10800" y="1350"/>
                    <a:pt x="10800" y="1350"/>
                    <a:pt x="10800" y="1350"/>
                  </a:cubicBezTo>
                  <a:cubicBezTo>
                    <a:pt x="10800" y="1350"/>
                    <a:pt x="10800" y="1350"/>
                    <a:pt x="10800" y="1350"/>
                  </a:cubicBezTo>
                  <a:cubicBezTo>
                    <a:pt x="10800" y="1350"/>
                    <a:pt x="10800" y="1350"/>
                    <a:pt x="10800" y="1350"/>
                  </a:cubicBezTo>
                  <a:cubicBezTo>
                    <a:pt x="10800" y="1350"/>
                    <a:pt x="10800" y="1350"/>
                    <a:pt x="10800" y="1350"/>
                  </a:cubicBezTo>
                  <a:cubicBezTo>
                    <a:pt x="10800" y="1350"/>
                    <a:pt x="10800" y="1350"/>
                    <a:pt x="10800" y="1350"/>
                  </a:cubicBezTo>
                  <a:cubicBezTo>
                    <a:pt x="10800" y="1350"/>
                    <a:pt x="10800" y="1350"/>
                    <a:pt x="10800" y="1350"/>
                  </a:cubicBezTo>
                  <a:cubicBezTo>
                    <a:pt x="10800" y="1350"/>
                    <a:pt x="10800" y="1350"/>
                    <a:pt x="10800" y="1350"/>
                  </a:cubicBezTo>
                  <a:cubicBezTo>
                    <a:pt x="10800" y="1350"/>
                    <a:pt x="10800" y="1350"/>
                    <a:pt x="10800" y="1350"/>
                  </a:cubicBezTo>
                  <a:cubicBezTo>
                    <a:pt x="10800" y="1350"/>
                    <a:pt x="10800" y="1350"/>
                    <a:pt x="10800" y="1350"/>
                  </a:cubicBezTo>
                  <a:cubicBezTo>
                    <a:pt x="10800" y="1350"/>
                    <a:pt x="10800" y="1350"/>
                    <a:pt x="10800" y="1350"/>
                  </a:cubicBezTo>
                  <a:cubicBezTo>
                    <a:pt x="10800" y="1350"/>
                    <a:pt x="10800" y="1350"/>
                    <a:pt x="10800" y="1350"/>
                  </a:cubicBezTo>
                  <a:cubicBezTo>
                    <a:pt x="10800" y="1350"/>
                    <a:pt x="10800" y="1350"/>
                    <a:pt x="10800" y="1350"/>
                  </a:cubicBezTo>
                  <a:cubicBezTo>
                    <a:pt x="10800" y="1350"/>
                    <a:pt x="10800" y="1350"/>
                    <a:pt x="10800" y="1350"/>
                  </a:cubicBezTo>
                  <a:cubicBezTo>
                    <a:pt x="10800" y="1350"/>
                    <a:pt x="10800" y="1350"/>
                    <a:pt x="10800" y="1350"/>
                  </a:cubicBezTo>
                  <a:cubicBezTo>
                    <a:pt x="10800" y="1350"/>
                    <a:pt x="10800" y="1350"/>
                    <a:pt x="10800" y="1350"/>
                  </a:cubicBezTo>
                  <a:cubicBezTo>
                    <a:pt x="10800" y="1350"/>
                    <a:pt x="10800" y="1350"/>
                    <a:pt x="10800" y="1350"/>
                  </a:cubicBezTo>
                  <a:cubicBezTo>
                    <a:pt x="10800" y="1350"/>
                    <a:pt x="10800" y="1350"/>
                    <a:pt x="10800" y="1350"/>
                  </a:cubicBezTo>
                  <a:cubicBezTo>
                    <a:pt x="10800" y="1350"/>
                    <a:pt x="10800" y="1350"/>
                    <a:pt x="10800" y="1350"/>
                  </a:cubicBezTo>
                  <a:cubicBezTo>
                    <a:pt x="10800" y="1350"/>
                    <a:pt x="10800" y="1350"/>
                    <a:pt x="10800" y="1350"/>
                  </a:cubicBezTo>
                  <a:cubicBezTo>
                    <a:pt x="10800" y="1350"/>
                    <a:pt x="10800" y="1350"/>
                    <a:pt x="10800" y="1350"/>
                  </a:cubicBezTo>
                  <a:cubicBezTo>
                    <a:pt x="10800" y="1350"/>
                    <a:pt x="10800" y="1350"/>
                    <a:pt x="10800" y="1350"/>
                  </a:cubicBezTo>
                  <a:cubicBezTo>
                    <a:pt x="10800" y="1350"/>
                    <a:pt x="10800" y="1350"/>
                    <a:pt x="10800" y="1350"/>
                  </a:cubicBezTo>
                  <a:cubicBezTo>
                    <a:pt x="10800" y="1350"/>
                    <a:pt x="10800" y="1350"/>
                    <a:pt x="10800" y="1350"/>
                  </a:cubicBezTo>
                  <a:cubicBezTo>
                    <a:pt x="10800" y="1350"/>
                    <a:pt x="10800" y="1350"/>
                    <a:pt x="10800" y="1350"/>
                  </a:cubicBezTo>
                  <a:cubicBezTo>
                    <a:pt x="21600" y="4050"/>
                    <a:pt x="21600" y="12149"/>
                    <a:pt x="21600" y="21600"/>
                  </a:cubicBezTo>
                  <a:cubicBezTo>
                    <a:pt x="21600" y="12149"/>
                    <a:pt x="21600" y="4050"/>
                    <a:pt x="10800" y="1350"/>
                  </a:cubicBezTo>
                  <a:cubicBezTo>
                    <a:pt x="10800" y="1350"/>
                    <a:pt x="10800" y="0"/>
                    <a:pt x="0" y="0"/>
                  </a:cubicBezTo>
                  <a:close/>
                  <a:moveTo>
                    <a:pt x="0" y="0"/>
                  </a:moveTo>
                  <a:cubicBezTo>
                    <a:pt x="0" y="0"/>
                    <a:pt x="0" y="0"/>
                    <a:pt x="0" y="0"/>
                  </a:cubicBezTo>
                  <a:cubicBezTo>
                    <a:pt x="0" y="0"/>
                    <a:pt x="0" y="0"/>
                    <a:pt x="0" y="0"/>
                  </a:cubicBezTo>
                </a:path>
              </a:pathLst>
            </a:custGeom>
            <a:solidFill>
              <a:srgbClr val="81B1C2"/>
            </a:solidFill>
            <a:ln w="9525" cap="flat" cmpd="sng">
              <a:noFill/>
              <a:prstDash val="solid"/>
              <a:round/>
            </a:ln>
          </p:spPr>
          <p:txBody>
            <a:bodyPr rtlCol="0" anchor="ctr"/>
            <a:lstStyle/>
            <a:p>
              <a:pPr algn="ctr"/>
            </a:p>
          </p:txBody>
        </p:sp>
        <p:sp>
          <p:nvSpPr>
            <p:cNvPr id="1765" name="曲线"/>
            <p:cNvSpPr/>
            <p:nvPr/>
          </p:nvSpPr>
          <p:spPr>
            <a:xfrm>
              <a:off x="548477" y="4013334"/>
              <a:ext cx="1697" cy="1698"/>
            </a:xfrm>
            <a:custGeom>
              <a:avLst/>
              <a:gdLst>
                <a:gd name="T1" fmla="*/ 0 w 21600"/>
                <a:gd name="T2" fmla="*/ 0 h 21600"/>
                <a:gd name="T3" fmla="*/ 21600 w 21600"/>
                <a:gd name="T4" fmla="*/ 21600 h 21600"/>
              </a:gdLst>
              <a:ahLst/>
              <a:cxnLst/>
              <a:rect l="T1" t="T2" r="T3" b="T4"/>
              <a:pathLst>
                <a:path w="21600" h="21600">
                  <a:moveTo>
                    <a:pt x="21600" y="21600"/>
                  </a:moveTo>
                  <a:cubicBezTo>
                    <a:pt x="21600" y="21600"/>
                    <a:pt x="21600" y="21600"/>
                    <a:pt x="21600" y="21600"/>
                  </a:cubicBezTo>
                  <a:cubicBezTo>
                    <a:pt x="21600" y="21600"/>
                    <a:pt x="21600" y="21600"/>
                    <a:pt x="21600" y="21600"/>
                  </a:cubicBezTo>
                  <a:close/>
                  <a:moveTo>
                    <a:pt x="21600" y="21600"/>
                  </a:moveTo>
                  <a:cubicBezTo>
                    <a:pt x="21600" y="21600"/>
                    <a:pt x="21600" y="21600"/>
                    <a:pt x="21600" y="21600"/>
                  </a:cubicBezTo>
                  <a:cubicBezTo>
                    <a:pt x="21600" y="21600"/>
                    <a:pt x="21600" y="21600"/>
                    <a:pt x="21600" y="21600"/>
                  </a:cubicBezTo>
                  <a:close/>
                  <a:moveTo>
                    <a:pt x="21600" y="21600"/>
                  </a:moveTo>
                  <a:cubicBezTo>
                    <a:pt x="21600" y="21600"/>
                    <a:pt x="21600" y="21600"/>
                    <a:pt x="21600" y="21600"/>
                  </a:cubicBezTo>
                  <a:cubicBezTo>
                    <a:pt x="21600" y="21600"/>
                    <a:pt x="21600" y="21600"/>
                    <a:pt x="21600" y="21600"/>
                  </a:cubicBezTo>
                  <a:close/>
                  <a:moveTo>
                    <a:pt x="21600" y="21600"/>
                  </a:moveTo>
                  <a:cubicBezTo>
                    <a:pt x="21600" y="21600"/>
                    <a:pt x="21600" y="21600"/>
                    <a:pt x="21600" y="21600"/>
                  </a:cubicBezTo>
                  <a:cubicBezTo>
                    <a:pt x="21600" y="21600"/>
                    <a:pt x="21600" y="21600"/>
                    <a:pt x="21600" y="21600"/>
                  </a:cubicBezTo>
                  <a:close/>
                  <a:moveTo>
                    <a:pt x="21600" y="21600"/>
                  </a:moveTo>
                  <a:cubicBezTo>
                    <a:pt x="21600" y="21600"/>
                    <a:pt x="21600" y="21600"/>
                    <a:pt x="21600" y="21600"/>
                  </a:cubicBezTo>
                  <a:cubicBezTo>
                    <a:pt x="21600" y="21600"/>
                    <a:pt x="21600" y="21600"/>
                    <a:pt x="21600" y="21600"/>
                  </a:cubicBezTo>
                  <a:close/>
                  <a:moveTo>
                    <a:pt x="21600" y="21600"/>
                  </a:moveTo>
                  <a:cubicBezTo>
                    <a:pt x="21600" y="21600"/>
                    <a:pt x="21600" y="21600"/>
                    <a:pt x="21600" y="21600"/>
                  </a:cubicBezTo>
                  <a:cubicBezTo>
                    <a:pt x="21600" y="21600"/>
                    <a:pt x="21600" y="21600"/>
                    <a:pt x="21600" y="21600"/>
                  </a:cubicBezTo>
                  <a:close/>
                  <a:moveTo>
                    <a:pt x="21600" y="21600"/>
                  </a:moveTo>
                  <a:cubicBezTo>
                    <a:pt x="21600" y="21600"/>
                    <a:pt x="21600" y="21600"/>
                    <a:pt x="21600" y="21600"/>
                  </a:cubicBezTo>
                  <a:cubicBezTo>
                    <a:pt x="21600" y="21600"/>
                    <a:pt x="21600" y="21600"/>
                    <a:pt x="21600" y="21600"/>
                  </a:cubicBezTo>
                  <a:close/>
                  <a:moveTo>
                    <a:pt x="21600" y="21600"/>
                  </a:moveTo>
                  <a:cubicBezTo>
                    <a:pt x="21600" y="21600"/>
                    <a:pt x="21600" y="21600"/>
                    <a:pt x="21600" y="21600"/>
                  </a:cubicBezTo>
                  <a:cubicBezTo>
                    <a:pt x="21600" y="21600"/>
                    <a:pt x="21600" y="21600"/>
                    <a:pt x="21600" y="21600"/>
                  </a:cubicBezTo>
                  <a:close/>
                  <a:moveTo>
                    <a:pt x="21600" y="21600"/>
                  </a:moveTo>
                  <a:cubicBezTo>
                    <a:pt x="21600" y="21600"/>
                    <a:pt x="21600" y="21600"/>
                    <a:pt x="21600" y="21600"/>
                  </a:cubicBezTo>
                  <a:cubicBezTo>
                    <a:pt x="21600" y="21600"/>
                    <a:pt x="21600" y="21600"/>
                    <a:pt x="21600" y="21600"/>
                  </a:cubicBezTo>
                  <a:close/>
                  <a:moveTo>
                    <a:pt x="21600" y="21600"/>
                  </a:moveTo>
                  <a:cubicBezTo>
                    <a:pt x="21600" y="21600"/>
                    <a:pt x="21600" y="21600"/>
                    <a:pt x="21600" y="21600"/>
                  </a:cubicBezTo>
                  <a:cubicBezTo>
                    <a:pt x="21600" y="21600"/>
                    <a:pt x="21600" y="21600"/>
                    <a:pt x="21600" y="21600"/>
                  </a:cubicBezTo>
                  <a:close/>
                  <a:moveTo>
                    <a:pt x="21600" y="21600"/>
                  </a:moveTo>
                  <a:cubicBezTo>
                    <a:pt x="21600" y="21600"/>
                    <a:pt x="21600" y="21600"/>
                    <a:pt x="21600" y="21600"/>
                  </a:cubicBezTo>
                  <a:cubicBezTo>
                    <a:pt x="21600" y="21600"/>
                    <a:pt x="21600" y="21600"/>
                    <a:pt x="21600" y="21600"/>
                  </a:cubicBezTo>
                  <a:close/>
                  <a:moveTo>
                    <a:pt x="21600" y="21600"/>
                  </a:moveTo>
                  <a:cubicBezTo>
                    <a:pt x="21600" y="21600"/>
                    <a:pt x="21600" y="21600"/>
                    <a:pt x="21600" y="21600"/>
                  </a:cubicBezTo>
                  <a:cubicBezTo>
                    <a:pt x="21600" y="21600"/>
                    <a:pt x="21600" y="21600"/>
                    <a:pt x="21600" y="21600"/>
                  </a:cubicBezTo>
                  <a:close/>
                  <a:moveTo>
                    <a:pt x="21600" y="21600"/>
                  </a:moveTo>
                  <a:cubicBezTo>
                    <a:pt x="21600" y="21600"/>
                    <a:pt x="21600" y="21600"/>
                    <a:pt x="21600" y="21600"/>
                  </a:cubicBezTo>
                  <a:cubicBezTo>
                    <a:pt x="21600" y="21600"/>
                    <a:pt x="21600" y="21600"/>
                    <a:pt x="21600" y="21600"/>
                  </a:cubicBezTo>
                  <a:close/>
                  <a:moveTo>
                    <a:pt x="21600" y="21600"/>
                  </a:moveTo>
                  <a:cubicBezTo>
                    <a:pt x="21600" y="21600"/>
                    <a:pt x="21600" y="21600"/>
                    <a:pt x="21600" y="21600"/>
                  </a:cubicBezTo>
                  <a:cubicBezTo>
                    <a:pt x="21600" y="21600"/>
                    <a:pt x="21600" y="21600"/>
                    <a:pt x="21600" y="21600"/>
                  </a:cubicBezTo>
                  <a:close/>
                  <a:moveTo>
                    <a:pt x="21600" y="21600"/>
                  </a:moveTo>
                  <a:cubicBezTo>
                    <a:pt x="21600" y="21600"/>
                    <a:pt x="21600" y="21600"/>
                    <a:pt x="21600" y="21600"/>
                  </a:cubicBezTo>
                  <a:cubicBezTo>
                    <a:pt x="21600" y="21600"/>
                    <a:pt x="21600" y="21600"/>
                    <a:pt x="21600" y="21600"/>
                  </a:cubicBezTo>
                  <a:close/>
                  <a:moveTo>
                    <a:pt x="21600" y="21600"/>
                  </a:moveTo>
                  <a:cubicBezTo>
                    <a:pt x="21600" y="21600"/>
                    <a:pt x="21600" y="21600"/>
                    <a:pt x="21600" y="21600"/>
                  </a:cubicBezTo>
                  <a:cubicBezTo>
                    <a:pt x="21600" y="21600"/>
                    <a:pt x="21600" y="21600"/>
                    <a:pt x="21600" y="21600"/>
                  </a:cubicBezTo>
                  <a:close/>
                  <a:moveTo>
                    <a:pt x="21600" y="0"/>
                  </a:moveTo>
                  <a:cubicBezTo>
                    <a:pt x="21600" y="0"/>
                    <a:pt x="21600" y="21600"/>
                    <a:pt x="21600" y="21600"/>
                  </a:cubicBezTo>
                  <a:cubicBezTo>
                    <a:pt x="21600" y="21600"/>
                    <a:pt x="21600" y="0"/>
                    <a:pt x="21600" y="0"/>
                  </a:cubicBezTo>
                  <a:close/>
                  <a:moveTo>
                    <a:pt x="21600" y="0"/>
                  </a:moveTo>
                  <a:cubicBezTo>
                    <a:pt x="21600" y="0"/>
                    <a:pt x="21600" y="0"/>
                    <a:pt x="21600" y="0"/>
                  </a:cubicBezTo>
                  <a:cubicBezTo>
                    <a:pt x="21600" y="0"/>
                    <a:pt x="21600" y="0"/>
                    <a:pt x="21600" y="0"/>
                  </a:cubicBezTo>
                  <a:close/>
                  <a:moveTo>
                    <a:pt x="21600" y="0"/>
                  </a:moveTo>
                  <a:cubicBezTo>
                    <a:pt x="21600" y="0"/>
                    <a:pt x="21600" y="0"/>
                    <a:pt x="21600" y="0"/>
                  </a:cubicBezTo>
                  <a:cubicBezTo>
                    <a:pt x="21600" y="0"/>
                    <a:pt x="21600" y="0"/>
                    <a:pt x="21600" y="0"/>
                  </a:cubicBezTo>
                  <a:close/>
                  <a:moveTo>
                    <a:pt x="21600" y="0"/>
                  </a:moveTo>
                  <a:cubicBezTo>
                    <a:pt x="21600" y="0"/>
                    <a:pt x="21600" y="0"/>
                    <a:pt x="21600" y="0"/>
                  </a:cubicBezTo>
                  <a:cubicBezTo>
                    <a:pt x="21600" y="0"/>
                    <a:pt x="21600" y="0"/>
                    <a:pt x="21600" y="0"/>
                  </a:cubicBezTo>
                  <a:close/>
                  <a:moveTo>
                    <a:pt x="21600" y="0"/>
                  </a:moveTo>
                  <a:cubicBezTo>
                    <a:pt x="21600" y="0"/>
                    <a:pt x="21600" y="0"/>
                    <a:pt x="21600" y="0"/>
                  </a:cubicBezTo>
                  <a:cubicBezTo>
                    <a:pt x="21600" y="0"/>
                    <a:pt x="21600" y="0"/>
                    <a:pt x="21600" y="0"/>
                  </a:cubicBezTo>
                  <a:close/>
                  <a:moveTo>
                    <a:pt x="21600" y="0"/>
                  </a:moveTo>
                  <a:cubicBezTo>
                    <a:pt x="21600" y="0"/>
                    <a:pt x="21600" y="0"/>
                    <a:pt x="21600" y="0"/>
                  </a:cubicBezTo>
                  <a:cubicBezTo>
                    <a:pt x="21600" y="0"/>
                    <a:pt x="21600" y="0"/>
                    <a:pt x="21600" y="0"/>
                  </a:cubicBezTo>
                  <a:close/>
                  <a:moveTo>
                    <a:pt x="21600" y="0"/>
                  </a:moveTo>
                  <a:cubicBezTo>
                    <a:pt x="21600" y="0"/>
                    <a:pt x="21600" y="0"/>
                    <a:pt x="21600" y="0"/>
                  </a:cubicBezTo>
                  <a:cubicBezTo>
                    <a:pt x="21600" y="0"/>
                    <a:pt x="21600" y="0"/>
                    <a:pt x="21600" y="0"/>
                  </a:cubicBezTo>
                  <a:close/>
                  <a:moveTo>
                    <a:pt x="21600" y="0"/>
                  </a:moveTo>
                  <a:cubicBezTo>
                    <a:pt x="21600" y="0"/>
                    <a:pt x="21600" y="0"/>
                    <a:pt x="21600" y="0"/>
                  </a:cubicBezTo>
                  <a:cubicBezTo>
                    <a:pt x="21600" y="0"/>
                    <a:pt x="21600" y="0"/>
                    <a:pt x="21600" y="0"/>
                  </a:cubicBezTo>
                  <a:close/>
                  <a:moveTo>
                    <a:pt x="21600" y="0"/>
                  </a:moveTo>
                  <a:cubicBezTo>
                    <a:pt x="21600" y="0"/>
                    <a:pt x="21600" y="0"/>
                    <a:pt x="21600" y="0"/>
                  </a:cubicBezTo>
                  <a:cubicBezTo>
                    <a:pt x="21600" y="0"/>
                    <a:pt x="21600" y="0"/>
                    <a:pt x="21600" y="0"/>
                  </a:cubicBezTo>
                  <a:close/>
                  <a:moveTo>
                    <a:pt x="21600" y="0"/>
                  </a:moveTo>
                  <a:cubicBezTo>
                    <a:pt x="21600" y="0"/>
                    <a:pt x="21600" y="0"/>
                    <a:pt x="21600" y="0"/>
                  </a:cubicBezTo>
                  <a:cubicBezTo>
                    <a:pt x="21600" y="0"/>
                    <a:pt x="21600" y="0"/>
                    <a:pt x="21600" y="0"/>
                  </a:cubicBezTo>
                  <a:close/>
                  <a:moveTo>
                    <a:pt x="21600" y="0"/>
                  </a:moveTo>
                  <a:cubicBezTo>
                    <a:pt x="21600" y="0"/>
                    <a:pt x="21600" y="0"/>
                    <a:pt x="21600" y="0"/>
                  </a:cubicBezTo>
                  <a:cubicBezTo>
                    <a:pt x="21600" y="0"/>
                    <a:pt x="21600" y="0"/>
                    <a:pt x="21600" y="0"/>
                  </a:cubicBezTo>
                  <a:close/>
                  <a:moveTo>
                    <a:pt x="0" y="0"/>
                  </a:moveTo>
                  <a:cubicBezTo>
                    <a:pt x="21600" y="0"/>
                    <a:pt x="21600" y="0"/>
                    <a:pt x="21600" y="0"/>
                  </a:cubicBezTo>
                  <a:cubicBezTo>
                    <a:pt x="21600" y="0"/>
                    <a:pt x="21600" y="0"/>
                    <a:pt x="0" y="0"/>
                  </a:cubicBezTo>
                  <a:close/>
                  <a:moveTo>
                    <a:pt x="0" y="0"/>
                  </a:moveTo>
                  <a:cubicBezTo>
                    <a:pt x="0" y="0"/>
                    <a:pt x="0" y="0"/>
                    <a:pt x="0" y="0"/>
                  </a:cubicBezTo>
                  <a:cubicBezTo>
                    <a:pt x="0" y="0"/>
                    <a:pt x="0" y="0"/>
                    <a:pt x="0" y="0"/>
                  </a:cubicBezTo>
                  <a:close/>
                  <a:moveTo>
                    <a:pt x="0" y="0"/>
                  </a:moveTo>
                  <a:cubicBezTo>
                    <a:pt x="0" y="0"/>
                    <a:pt x="0" y="0"/>
                    <a:pt x="0" y="0"/>
                  </a:cubicBezTo>
                  <a:cubicBezTo>
                    <a:pt x="0" y="0"/>
                    <a:pt x="0" y="0"/>
                    <a:pt x="0" y="0"/>
                  </a:cubicBezTo>
                  <a:close/>
                  <a:moveTo>
                    <a:pt x="0" y="0"/>
                  </a:moveTo>
                  <a:cubicBezTo>
                    <a:pt x="0" y="0"/>
                    <a:pt x="0" y="0"/>
                    <a:pt x="0" y="0"/>
                  </a:cubicBezTo>
                  <a:cubicBezTo>
                    <a:pt x="0" y="0"/>
                    <a:pt x="0" y="0"/>
                    <a:pt x="0" y="0"/>
                  </a:cubicBezTo>
                  <a:close/>
                  <a:moveTo>
                    <a:pt x="0" y="0"/>
                  </a:moveTo>
                  <a:cubicBezTo>
                    <a:pt x="0" y="0"/>
                    <a:pt x="0" y="0"/>
                    <a:pt x="0" y="0"/>
                  </a:cubicBezTo>
                  <a:cubicBezTo>
                    <a:pt x="0" y="0"/>
                    <a:pt x="0" y="0"/>
                    <a:pt x="0" y="0"/>
                  </a:cubicBezTo>
                  <a:close/>
                  <a:moveTo>
                    <a:pt x="0" y="0"/>
                  </a:moveTo>
                  <a:cubicBezTo>
                    <a:pt x="0" y="0"/>
                    <a:pt x="0" y="0"/>
                    <a:pt x="0" y="0"/>
                  </a:cubicBezTo>
                  <a:cubicBezTo>
                    <a:pt x="0" y="0"/>
                    <a:pt x="0" y="0"/>
                    <a:pt x="0" y="0"/>
                  </a:cubicBezTo>
                  <a:close/>
                  <a:moveTo>
                    <a:pt x="0" y="0"/>
                  </a:moveTo>
                  <a:cubicBezTo>
                    <a:pt x="0" y="0"/>
                    <a:pt x="0" y="0"/>
                    <a:pt x="0" y="0"/>
                  </a:cubicBezTo>
                  <a:cubicBezTo>
                    <a:pt x="0" y="0"/>
                    <a:pt x="0" y="0"/>
                    <a:pt x="0" y="0"/>
                  </a:cubicBezTo>
                  <a:close/>
                  <a:moveTo>
                    <a:pt x="0" y="0"/>
                  </a:moveTo>
                  <a:cubicBezTo>
                    <a:pt x="0" y="0"/>
                    <a:pt x="0" y="0"/>
                    <a:pt x="0" y="0"/>
                  </a:cubicBezTo>
                  <a:cubicBezTo>
                    <a:pt x="0" y="0"/>
                    <a:pt x="0" y="0"/>
                    <a:pt x="0" y="0"/>
                  </a:cubicBezTo>
                  <a:close/>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path>
              </a:pathLst>
            </a:custGeom>
            <a:solidFill>
              <a:srgbClr val="E0B18A"/>
            </a:solidFill>
            <a:ln w="9525" cap="flat" cmpd="sng">
              <a:noFill/>
              <a:prstDash val="solid"/>
              <a:round/>
            </a:ln>
          </p:spPr>
          <p:txBody>
            <a:bodyPr rtlCol="0" anchor="ctr"/>
            <a:lstStyle/>
            <a:p>
              <a:pPr algn="ctr"/>
            </a:p>
          </p:txBody>
        </p:sp>
        <p:sp>
          <p:nvSpPr>
            <p:cNvPr id="1766" name="曲线"/>
            <p:cNvSpPr/>
            <p:nvPr/>
          </p:nvSpPr>
          <p:spPr>
            <a:xfrm>
              <a:off x="490751" y="4007391"/>
              <a:ext cx="61121" cy="101034"/>
            </a:xfrm>
            <a:custGeom>
              <a:avLst/>
              <a:gdLst>
                <a:gd name="T1" fmla="*/ 0 w 21600"/>
                <a:gd name="T2" fmla="*/ 0 h 21600"/>
                <a:gd name="T3" fmla="*/ 21600 w 21600"/>
                <a:gd name="T4" fmla="*/ 21600 h 21600"/>
              </a:gdLst>
              <a:ahLst/>
              <a:cxnLst/>
              <a:rect l="T1" t="T2" r="T3" b="T4"/>
              <a:pathLst>
                <a:path w="21600" h="21600">
                  <a:moveTo>
                    <a:pt x="18812" y="0"/>
                  </a:moveTo>
                  <a:cubicBezTo>
                    <a:pt x="19509" y="4658"/>
                    <a:pt x="18116" y="18635"/>
                    <a:pt x="18116" y="18635"/>
                  </a:cubicBezTo>
                  <a:cubicBezTo>
                    <a:pt x="16025" y="19058"/>
                    <a:pt x="8361" y="19058"/>
                    <a:pt x="0" y="19482"/>
                  </a:cubicBezTo>
                  <a:cubicBezTo>
                    <a:pt x="696" y="19905"/>
                    <a:pt x="696" y="20752"/>
                    <a:pt x="696" y="21600"/>
                  </a:cubicBezTo>
                  <a:cubicBezTo>
                    <a:pt x="10451" y="21600"/>
                    <a:pt x="18812" y="21176"/>
                    <a:pt x="20903" y="20329"/>
                  </a:cubicBezTo>
                  <a:cubicBezTo>
                    <a:pt x="20903" y="20329"/>
                    <a:pt x="20903" y="20329"/>
                    <a:pt x="20903" y="20329"/>
                  </a:cubicBezTo>
                  <a:cubicBezTo>
                    <a:pt x="21600" y="17788"/>
                    <a:pt x="21600" y="12282"/>
                    <a:pt x="21600" y="8047"/>
                  </a:cubicBezTo>
                  <a:cubicBezTo>
                    <a:pt x="21600" y="5082"/>
                    <a:pt x="21600" y="2541"/>
                    <a:pt x="20903" y="1694"/>
                  </a:cubicBezTo>
                  <a:cubicBezTo>
                    <a:pt x="20903" y="1694"/>
                    <a:pt x="20903" y="1694"/>
                    <a:pt x="20903" y="1694"/>
                  </a:cubicBezTo>
                  <a:cubicBezTo>
                    <a:pt x="20903" y="1694"/>
                    <a:pt x="20903" y="1694"/>
                    <a:pt x="20903" y="1694"/>
                  </a:cubicBezTo>
                  <a:cubicBezTo>
                    <a:pt x="20903" y="1694"/>
                    <a:pt x="20903" y="1694"/>
                    <a:pt x="20903" y="1694"/>
                  </a:cubicBezTo>
                  <a:cubicBezTo>
                    <a:pt x="20903" y="1694"/>
                    <a:pt x="20903" y="1694"/>
                    <a:pt x="20903" y="1694"/>
                  </a:cubicBezTo>
                  <a:cubicBezTo>
                    <a:pt x="20903" y="1694"/>
                    <a:pt x="20903" y="1694"/>
                    <a:pt x="20903" y="1694"/>
                  </a:cubicBezTo>
                  <a:cubicBezTo>
                    <a:pt x="20903" y="1694"/>
                    <a:pt x="20903" y="1694"/>
                    <a:pt x="20903" y="1694"/>
                  </a:cubicBezTo>
                  <a:cubicBezTo>
                    <a:pt x="20903" y="1694"/>
                    <a:pt x="20903" y="1694"/>
                    <a:pt x="20903" y="1694"/>
                  </a:cubicBezTo>
                  <a:cubicBezTo>
                    <a:pt x="20903" y="1694"/>
                    <a:pt x="20903" y="1694"/>
                    <a:pt x="20903" y="1694"/>
                  </a:cubicBezTo>
                  <a:cubicBezTo>
                    <a:pt x="20903" y="1694"/>
                    <a:pt x="20903" y="1694"/>
                    <a:pt x="20903" y="1694"/>
                  </a:cubicBezTo>
                  <a:cubicBezTo>
                    <a:pt x="20903" y="1694"/>
                    <a:pt x="20903" y="1694"/>
                    <a:pt x="20903" y="1694"/>
                  </a:cubicBezTo>
                  <a:cubicBezTo>
                    <a:pt x="20903" y="1694"/>
                    <a:pt x="20903" y="1694"/>
                    <a:pt x="20903" y="1694"/>
                  </a:cubicBezTo>
                  <a:cubicBezTo>
                    <a:pt x="20903" y="1694"/>
                    <a:pt x="20903" y="1694"/>
                    <a:pt x="20903" y="1694"/>
                  </a:cubicBezTo>
                  <a:cubicBezTo>
                    <a:pt x="20903" y="1694"/>
                    <a:pt x="20903" y="1694"/>
                    <a:pt x="20903" y="1694"/>
                  </a:cubicBezTo>
                  <a:cubicBezTo>
                    <a:pt x="20903" y="1694"/>
                    <a:pt x="20903" y="1694"/>
                    <a:pt x="20903" y="1694"/>
                  </a:cubicBezTo>
                  <a:cubicBezTo>
                    <a:pt x="20903" y="1694"/>
                    <a:pt x="20903" y="1694"/>
                    <a:pt x="20903" y="1694"/>
                  </a:cubicBezTo>
                  <a:cubicBezTo>
                    <a:pt x="20903" y="1694"/>
                    <a:pt x="20903" y="1694"/>
                    <a:pt x="20903" y="1694"/>
                  </a:cubicBezTo>
                  <a:cubicBezTo>
                    <a:pt x="20903" y="1694"/>
                    <a:pt x="20903" y="1694"/>
                    <a:pt x="20903" y="1694"/>
                  </a:cubicBezTo>
                  <a:cubicBezTo>
                    <a:pt x="20903" y="1694"/>
                    <a:pt x="20903" y="1694"/>
                    <a:pt x="20903" y="1694"/>
                  </a:cubicBezTo>
                  <a:cubicBezTo>
                    <a:pt x="20903" y="1694"/>
                    <a:pt x="20903" y="1694"/>
                    <a:pt x="20903" y="1694"/>
                  </a:cubicBezTo>
                  <a:cubicBezTo>
                    <a:pt x="20903" y="1694"/>
                    <a:pt x="20903" y="1694"/>
                    <a:pt x="20903" y="1694"/>
                  </a:cubicBezTo>
                  <a:cubicBezTo>
                    <a:pt x="20903" y="1694"/>
                    <a:pt x="20903" y="1694"/>
                    <a:pt x="20903" y="1694"/>
                  </a:cubicBezTo>
                  <a:cubicBezTo>
                    <a:pt x="20903" y="1694"/>
                    <a:pt x="20903" y="1694"/>
                    <a:pt x="20903" y="1694"/>
                  </a:cubicBezTo>
                  <a:cubicBezTo>
                    <a:pt x="20903" y="1694"/>
                    <a:pt x="20903" y="1694"/>
                    <a:pt x="20903" y="1694"/>
                  </a:cubicBezTo>
                  <a:cubicBezTo>
                    <a:pt x="20903" y="1694"/>
                    <a:pt x="20903" y="1694"/>
                    <a:pt x="20903" y="1694"/>
                  </a:cubicBezTo>
                  <a:cubicBezTo>
                    <a:pt x="20903" y="1694"/>
                    <a:pt x="20903" y="1694"/>
                    <a:pt x="20903" y="1694"/>
                  </a:cubicBezTo>
                  <a:cubicBezTo>
                    <a:pt x="20903" y="1694"/>
                    <a:pt x="20903" y="1694"/>
                    <a:pt x="20903" y="1694"/>
                  </a:cubicBezTo>
                  <a:cubicBezTo>
                    <a:pt x="20903" y="1694"/>
                    <a:pt x="20903" y="1694"/>
                    <a:pt x="20903" y="1694"/>
                  </a:cubicBezTo>
                  <a:cubicBezTo>
                    <a:pt x="20903" y="1694"/>
                    <a:pt x="20903" y="1694"/>
                    <a:pt x="20903" y="1694"/>
                  </a:cubicBezTo>
                  <a:cubicBezTo>
                    <a:pt x="20903" y="1694"/>
                    <a:pt x="20903" y="1694"/>
                    <a:pt x="20903" y="1694"/>
                  </a:cubicBezTo>
                  <a:cubicBezTo>
                    <a:pt x="20903" y="1694"/>
                    <a:pt x="20903" y="1694"/>
                    <a:pt x="20903" y="1694"/>
                  </a:cubicBezTo>
                  <a:cubicBezTo>
                    <a:pt x="20903" y="1694"/>
                    <a:pt x="20903" y="1694"/>
                    <a:pt x="20903" y="1694"/>
                  </a:cubicBezTo>
                  <a:cubicBezTo>
                    <a:pt x="20903" y="1694"/>
                    <a:pt x="20903" y="1694"/>
                    <a:pt x="20903" y="1694"/>
                  </a:cubicBezTo>
                  <a:cubicBezTo>
                    <a:pt x="20903" y="1694"/>
                    <a:pt x="20903" y="1694"/>
                    <a:pt x="20903" y="1694"/>
                  </a:cubicBezTo>
                  <a:cubicBezTo>
                    <a:pt x="20903" y="1694"/>
                    <a:pt x="20903" y="1270"/>
                    <a:pt x="20903" y="1270"/>
                  </a:cubicBezTo>
                  <a:cubicBezTo>
                    <a:pt x="20903" y="1270"/>
                    <a:pt x="20903" y="1270"/>
                    <a:pt x="20903" y="1270"/>
                  </a:cubicBezTo>
                  <a:cubicBezTo>
                    <a:pt x="20903" y="1270"/>
                    <a:pt x="20903" y="1270"/>
                    <a:pt x="20903" y="1270"/>
                  </a:cubicBezTo>
                  <a:cubicBezTo>
                    <a:pt x="20903" y="1270"/>
                    <a:pt x="20903" y="1270"/>
                    <a:pt x="20903" y="1270"/>
                  </a:cubicBezTo>
                  <a:cubicBezTo>
                    <a:pt x="20903" y="1270"/>
                    <a:pt x="20903" y="1270"/>
                    <a:pt x="20903" y="1270"/>
                  </a:cubicBezTo>
                  <a:cubicBezTo>
                    <a:pt x="20903" y="1270"/>
                    <a:pt x="20903" y="1270"/>
                    <a:pt x="20903" y="1270"/>
                  </a:cubicBezTo>
                  <a:cubicBezTo>
                    <a:pt x="20903" y="1270"/>
                    <a:pt x="20903" y="1270"/>
                    <a:pt x="20903" y="1270"/>
                  </a:cubicBezTo>
                  <a:cubicBezTo>
                    <a:pt x="20903" y="1270"/>
                    <a:pt x="20903" y="1270"/>
                    <a:pt x="20903" y="1270"/>
                  </a:cubicBezTo>
                  <a:cubicBezTo>
                    <a:pt x="20903" y="1270"/>
                    <a:pt x="20903" y="1270"/>
                    <a:pt x="20903" y="1270"/>
                  </a:cubicBezTo>
                  <a:cubicBezTo>
                    <a:pt x="20903" y="1270"/>
                    <a:pt x="20903" y="1270"/>
                    <a:pt x="20903" y="1270"/>
                  </a:cubicBezTo>
                  <a:cubicBezTo>
                    <a:pt x="20903" y="1270"/>
                    <a:pt x="20903" y="1270"/>
                    <a:pt x="20903" y="1270"/>
                  </a:cubicBezTo>
                  <a:cubicBezTo>
                    <a:pt x="20903" y="1270"/>
                    <a:pt x="20903" y="1270"/>
                    <a:pt x="20903" y="1270"/>
                  </a:cubicBezTo>
                  <a:cubicBezTo>
                    <a:pt x="20903" y="1270"/>
                    <a:pt x="20903" y="1270"/>
                    <a:pt x="20903" y="1270"/>
                  </a:cubicBezTo>
                  <a:cubicBezTo>
                    <a:pt x="20903" y="1270"/>
                    <a:pt x="20903" y="1270"/>
                    <a:pt x="20903" y="1270"/>
                  </a:cubicBezTo>
                  <a:cubicBezTo>
                    <a:pt x="20903" y="1270"/>
                    <a:pt x="20903" y="1270"/>
                    <a:pt x="20903" y="1270"/>
                  </a:cubicBezTo>
                  <a:cubicBezTo>
                    <a:pt x="20903" y="1270"/>
                    <a:pt x="20903" y="1270"/>
                    <a:pt x="20903" y="1270"/>
                  </a:cubicBezTo>
                  <a:cubicBezTo>
                    <a:pt x="20903" y="1270"/>
                    <a:pt x="20903" y="1270"/>
                    <a:pt x="20903" y="1270"/>
                  </a:cubicBezTo>
                  <a:cubicBezTo>
                    <a:pt x="20903" y="1270"/>
                    <a:pt x="20903" y="1270"/>
                    <a:pt x="20903" y="1270"/>
                  </a:cubicBezTo>
                  <a:cubicBezTo>
                    <a:pt x="20903" y="1270"/>
                    <a:pt x="20903" y="1270"/>
                    <a:pt x="20903" y="1270"/>
                  </a:cubicBezTo>
                  <a:cubicBezTo>
                    <a:pt x="20903" y="1270"/>
                    <a:pt x="20903" y="1270"/>
                    <a:pt x="20903" y="1270"/>
                  </a:cubicBezTo>
                  <a:cubicBezTo>
                    <a:pt x="20903" y="1270"/>
                    <a:pt x="20903" y="1270"/>
                    <a:pt x="20903" y="1270"/>
                  </a:cubicBezTo>
                  <a:cubicBezTo>
                    <a:pt x="20903" y="1270"/>
                    <a:pt x="20903" y="1270"/>
                    <a:pt x="20903" y="1270"/>
                  </a:cubicBezTo>
                  <a:cubicBezTo>
                    <a:pt x="20903" y="1270"/>
                    <a:pt x="20903" y="1270"/>
                    <a:pt x="20206" y="1270"/>
                  </a:cubicBezTo>
                  <a:cubicBezTo>
                    <a:pt x="20206" y="1270"/>
                    <a:pt x="20206" y="1270"/>
                    <a:pt x="20206" y="1270"/>
                  </a:cubicBezTo>
                  <a:cubicBezTo>
                    <a:pt x="20206" y="1270"/>
                    <a:pt x="20206" y="1270"/>
                    <a:pt x="20206" y="1270"/>
                  </a:cubicBezTo>
                  <a:cubicBezTo>
                    <a:pt x="20206" y="1270"/>
                    <a:pt x="20206" y="1270"/>
                    <a:pt x="20206" y="1270"/>
                  </a:cubicBezTo>
                  <a:cubicBezTo>
                    <a:pt x="20206" y="1270"/>
                    <a:pt x="20206" y="1270"/>
                    <a:pt x="20206" y="1270"/>
                  </a:cubicBezTo>
                  <a:cubicBezTo>
                    <a:pt x="20206" y="1270"/>
                    <a:pt x="20206" y="1270"/>
                    <a:pt x="20206" y="1270"/>
                  </a:cubicBezTo>
                  <a:cubicBezTo>
                    <a:pt x="20206" y="1270"/>
                    <a:pt x="20206" y="1270"/>
                    <a:pt x="20206" y="1270"/>
                  </a:cubicBezTo>
                  <a:cubicBezTo>
                    <a:pt x="20206" y="1270"/>
                    <a:pt x="20206" y="1270"/>
                    <a:pt x="20206" y="1270"/>
                  </a:cubicBezTo>
                  <a:cubicBezTo>
                    <a:pt x="20206" y="1270"/>
                    <a:pt x="20206" y="1270"/>
                    <a:pt x="20206" y="1270"/>
                  </a:cubicBezTo>
                  <a:cubicBezTo>
                    <a:pt x="20206" y="1270"/>
                    <a:pt x="20206" y="1270"/>
                    <a:pt x="20206" y="1270"/>
                  </a:cubicBezTo>
                  <a:cubicBezTo>
                    <a:pt x="20206" y="1270"/>
                    <a:pt x="20206" y="1270"/>
                    <a:pt x="20206" y="1270"/>
                  </a:cubicBezTo>
                  <a:cubicBezTo>
                    <a:pt x="20206" y="1270"/>
                    <a:pt x="20206" y="1270"/>
                    <a:pt x="20206" y="1270"/>
                  </a:cubicBezTo>
                  <a:cubicBezTo>
                    <a:pt x="20206" y="1270"/>
                    <a:pt x="20206" y="1270"/>
                    <a:pt x="20206" y="1270"/>
                  </a:cubicBezTo>
                  <a:cubicBezTo>
                    <a:pt x="20206" y="1270"/>
                    <a:pt x="20206" y="1270"/>
                    <a:pt x="20206" y="1270"/>
                  </a:cubicBezTo>
                  <a:cubicBezTo>
                    <a:pt x="20206" y="1270"/>
                    <a:pt x="20206" y="1270"/>
                    <a:pt x="20206" y="1270"/>
                  </a:cubicBezTo>
                  <a:cubicBezTo>
                    <a:pt x="20206" y="1270"/>
                    <a:pt x="20206" y="1270"/>
                    <a:pt x="20206" y="1270"/>
                  </a:cubicBezTo>
                  <a:cubicBezTo>
                    <a:pt x="20206" y="1270"/>
                    <a:pt x="20206" y="1270"/>
                    <a:pt x="20206" y="1270"/>
                  </a:cubicBezTo>
                  <a:cubicBezTo>
                    <a:pt x="20206" y="847"/>
                    <a:pt x="19509" y="423"/>
                    <a:pt x="18812" y="0"/>
                  </a:cubicBezTo>
                </a:path>
              </a:pathLst>
            </a:custGeom>
            <a:solidFill>
              <a:srgbClr val="3B3B58"/>
            </a:solidFill>
            <a:ln w="9525" cap="flat" cmpd="sng">
              <a:noFill/>
              <a:prstDash val="solid"/>
              <a:round/>
            </a:ln>
          </p:spPr>
          <p:txBody>
            <a:bodyPr rtlCol="0" anchor="ctr"/>
            <a:lstStyle/>
            <a:p>
              <a:pPr algn="ctr"/>
            </a:p>
          </p:txBody>
        </p:sp>
        <p:sp>
          <p:nvSpPr>
            <p:cNvPr id="1767" name="曲线"/>
            <p:cNvSpPr/>
            <p:nvPr/>
          </p:nvSpPr>
          <p:spPr>
            <a:xfrm>
              <a:off x="373603" y="4098236"/>
              <a:ext cx="118846" cy="11886"/>
            </a:xfrm>
            <a:custGeom>
              <a:avLst/>
              <a:gdLst>
                <a:gd name="T1" fmla="*/ 0 w 21600"/>
                <a:gd name="T2" fmla="*/ 0 h 21600"/>
                <a:gd name="T3" fmla="*/ 21600 w 21600"/>
                <a:gd name="T4" fmla="*/ 21600 h 21600"/>
              </a:gdLst>
              <a:ahLst/>
              <a:cxnLst/>
              <a:rect l="T1" t="T2" r="T3" b="T4"/>
              <a:pathLst>
                <a:path w="21600" h="21600">
                  <a:moveTo>
                    <a:pt x="21239" y="0"/>
                  </a:moveTo>
                  <a:cubicBezTo>
                    <a:pt x="14040" y="3599"/>
                    <a:pt x="4320" y="3599"/>
                    <a:pt x="360" y="3599"/>
                  </a:cubicBezTo>
                  <a:cubicBezTo>
                    <a:pt x="360" y="7200"/>
                    <a:pt x="360" y="14399"/>
                    <a:pt x="0" y="21600"/>
                  </a:cubicBezTo>
                  <a:cubicBezTo>
                    <a:pt x="719" y="21600"/>
                    <a:pt x="2519" y="21600"/>
                    <a:pt x="5039" y="21600"/>
                  </a:cubicBezTo>
                  <a:cubicBezTo>
                    <a:pt x="9360" y="21600"/>
                    <a:pt x="16199" y="21600"/>
                    <a:pt x="21600" y="18000"/>
                  </a:cubicBezTo>
                  <a:cubicBezTo>
                    <a:pt x="21600" y="10799"/>
                    <a:pt x="21600" y="3599"/>
                    <a:pt x="21239" y="0"/>
                  </a:cubicBezTo>
                </a:path>
              </a:pathLst>
            </a:custGeom>
            <a:solidFill>
              <a:srgbClr val="CFCFCF"/>
            </a:solidFill>
            <a:ln w="9525" cap="flat" cmpd="sng">
              <a:noFill/>
              <a:prstDash val="solid"/>
              <a:round/>
            </a:ln>
          </p:spPr>
          <p:txBody>
            <a:bodyPr rtlCol="0" anchor="ctr"/>
            <a:lstStyle/>
            <a:p>
              <a:pPr algn="ctr"/>
            </a:p>
          </p:txBody>
        </p:sp>
        <p:sp>
          <p:nvSpPr>
            <p:cNvPr id="1768" name="曲线"/>
            <p:cNvSpPr/>
            <p:nvPr/>
          </p:nvSpPr>
          <p:spPr>
            <a:xfrm>
              <a:off x="373603" y="4102482"/>
              <a:ext cx="176572" cy="11886"/>
            </a:xfrm>
            <a:custGeom>
              <a:avLst/>
              <a:gdLst>
                <a:gd name="T1" fmla="*/ 0 w 21600"/>
                <a:gd name="T2" fmla="*/ 0 h 21600"/>
                <a:gd name="T3" fmla="*/ 21600 w 21600"/>
                <a:gd name="T4" fmla="*/ 21600 h 21600"/>
              </a:gdLst>
              <a:ahLst/>
              <a:cxnLst/>
              <a:rect l="T1" t="T2" r="T3" b="T4"/>
              <a:pathLst>
                <a:path w="21600" h="21600">
                  <a:moveTo>
                    <a:pt x="21600" y="0"/>
                  </a:moveTo>
                  <a:cubicBezTo>
                    <a:pt x="20871" y="7200"/>
                    <a:pt x="17959" y="10799"/>
                    <a:pt x="14561" y="10799"/>
                  </a:cubicBezTo>
                  <a:cubicBezTo>
                    <a:pt x="10921" y="14399"/>
                    <a:pt x="6310" y="14399"/>
                    <a:pt x="3397" y="14399"/>
                  </a:cubicBezTo>
                  <a:cubicBezTo>
                    <a:pt x="1698" y="14399"/>
                    <a:pt x="485" y="14399"/>
                    <a:pt x="0" y="14399"/>
                  </a:cubicBezTo>
                  <a:cubicBezTo>
                    <a:pt x="0" y="18000"/>
                    <a:pt x="0" y="18000"/>
                    <a:pt x="0" y="21600"/>
                  </a:cubicBezTo>
                  <a:cubicBezTo>
                    <a:pt x="0" y="21600"/>
                    <a:pt x="18687" y="21600"/>
                    <a:pt x="21600" y="10799"/>
                  </a:cubicBezTo>
                  <a:cubicBezTo>
                    <a:pt x="21600" y="10799"/>
                    <a:pt x="21600" y="7200"/>
                    <a:pt x="21600" y="0"/>
                  </a:cubicBezTo>
                  <a:cubicBezTo>
                    <a:pt x="21600" y="0"/>
                    <a:pt x="21600" y="0"/>
                    <a:pt x="21600" y="0"/>
                  </a:cubicBezTo>
                </a:path>
              </a:pathLst>
            </a:custGeom>
            <a:solidFill>
              <a:srgbClr val="595959"/>
            </a:solidFill>
            <a:ln w="9525" cap="flat" cmpd="sng">
              <a:noFill/>
              <a:prstDash val="solid"/>
              <a:round/>
            </a:ln>
          </p:spPr>
          <p:txBody>
            <a:bodyPr rtlCol="0" anchor="ctr"/>
            <a:lstStyle/>
            <a:p>
              <a:pPr algn="ctr"/>
            </a:p>
          </p:txBody>
        </p:sp>
        <p:sp>
          <p:nvSpPr>
            <p:cNvPr id="1769" name="椭圆"/>
            <p:cNvSpPr/>
            <p:nvPr/>
          </p:nvSpPr>
          <p:spPr>
            <a:xfrm>
              <a:off x="512823" y="4054937"/>
              <a:ext cx="25467" cy="37357"/>
            </a:xfrm>
            <a:prstGeom prst="ellipse">
              <a:avLst/>
            </a:prstGeom>
            <a:solidFill>
              <a:srgbClr val="EAEAEA"/>
            </a:solidFill>
            <a:ln w="9525" cap="flat" cmpd="sng">
              <a:noFill/>
              <a:prstDash val="solid"/>
              <a:round/>
            </a:ln>
          </p:spPr>
          <p:txBody>
            <a:bodyPr rtlCol="0" anchor="ctr"/>
            <a:lstStyle/>
            <a:p>
              <a:pPr algn="ctr"/>
            </a:p>
          </p:txBody>
        </p:sp>
        <p:sp>
          <p:nvSpPr>
            <p:cNvPr id="1770" name="曲线"/>
            <p:cNvSpPr/>
            <p:nvPr/>
          </p:nvSpPr>
          <p:spPr>
            <a:xfrm>
              <a:off x="764947" y="4028617"/>
              <a:ext cx="119695" cy="85751"/>
            </a:xfrm>
            <a:custGeom>
              <a:avLst/>
              <a:gdLst>
                <a:gd name="T1" fmla="*/ 0 w 21600"/>
                <a:gd name="T2" fmla="*/ 0 h 21600"/>
                <a:gd name="T3" fmla="*/ 21600 w 21600"/>
                <a:gd name="T4" fmla="*/ 21600 h 21600"/>
              </a:gdLst>
              <a:ahLst/>
              <a:cxnLst/>
              <a:rect l="T1" t="T2" r="T3" b="T4"/>
              <a:pathLst>
                <a:path w="21600" h="21600">
                  <a:moveTo>
                    <a:pt x="21600" y="21600"/>
                  </a:moveTo>
                  <a:cubicBezTo>
                    <a:pt x="21600" y="21600"/>
                    <a:pt x="9719" y="21600"/>
                    <a:pt x="359" y="21097"/>
                  </a:cubicBezTo>
                  <a:cubicBezTo>
                    <a:pt x="0" y="20093"/>
                    <a:pt x="0" y="20093"/>
                    <a:pt x="0" y="20093"/>
                  </a:cubicBezTo>
                  <a:cubicBezTo>
                    <a:pt x="1799" y="0"/>
                    <a:pt x="10079" y="3516"/>
                    <a:pt x="10079" y="3516"/>
                  </a:cubicBezTo>
                  <a:cubicBezTo>
                    <a:pt x="11880" y="5525"/>
                    <a:pt x="20519" y="5525"/>
                    <a:pt x="21600" y="21600"/>
                  </a:cubicBezTo>
                </a:path>
              </a:pathLst>
            </a:custGeom>
            <a:solidFill>
              <a:srgbClr val="EAEAEA"/>
            </a:solidFill>
            <a:ln w="9525" cap="flat" cmpd="sng">
              <a:noFill/>
              <a:prstDash val="solid"/>
              <a:round/>
            </a:ln>
          </p:spPr>
          <p:txBody>
            <a:bodyPr rtlCol="0" anchor="ctr"/>
            <a:lstStyle/>
            <a:p>
              <a:pPr algn="ctr"/>
            </a:p>
          </p:txBody>
        </p:sp>
        <p:sp>
          <p:nvSpPr>
            <p:cNvPr id="1771" name="曲线"/>
            <p:cNvSpPr/>
            <p:nvPr/>
          </p:nvSpPr>
          <p:spPr>
            <a:xfrm>
              <a:off x="757307" y="4003146"/>
              <a:ext cx="7640" cy="16131"/>
            </a:xfrm>
            <a:custGeom>
              <a:avLst/>
              <a:gdLst>
                <a:gd name="T1" fmla="*/ 0 w 21600"/>
                <a:gd name="T2" fmla="*/ 0 h 21600"/>
                <a:gd name="T3" fmla="*/ 21600 w 21600"/>
                <a:gd name="T4" fmla="*/ 21600 h 21600"/>
              </a:gdLst>
              <a:ahLst/>
              <a:cxnLst/>
              <a:rect l="T1" t="T2" r="T3" b="T4"/>
              <a:pathLst>
                <a:path w="21600" h="21600">
                  <a:moveTo>
                    <a:pt x="21600" y="0"/>
                  </a:moveTo>
                  <a:cubicBezTo>
                    <a:pt x="5400" y="8099"/>
                    <a:pt x="0" y="16200"/>
                    <a:pt x="0" y="21600"/>
                  </a:cubicBezTo>
                  <a:cubicBezTo>
                    <a:pt x="0" y="21600"/>
                    <a:pt x="5400" y="21600"/>
                    <a:pt x="5400" y="18899"/>
                  </a:cubicBezTo>
                  <a:cubicBezTo>
                    <a:pt x="16200" y="13500"/>
                    <a:pt x="16200" y="8099"/>
                    <a:pt x="21600" y="0"/>
                  </a:cubicBezTo>
                </a:path>
              </a:pathLst>
            </a:custGeom>
            <a:solidFill>
              <a:srgbClr val="3B3B58"/>
            </a:solidFill>
            <a:ln w="9525" cap="flat" cmpd="sng">
              <a:noFill/>
              <a:prstDash val="solid"/>
              <a:round/>
            </a:ln>
          </p:spPr>
          <p:txBody>
            <a:bodyPr rtlCol="0" anchor="ctr"/>
            <a:lstStyle/>
            <a:p>
              <a:pPr algn="ctr"/>
            </a:p>
          </p:txBody>
        </p:sp>
        <p:sp>
          <p:nvSpPr>
            <p:cNvPr id="1772" name="曲线"/>
            <p:cNvSpPr/>
            <p:nvPr/>
          </p:nvSpPr>
          <p:spPr>
            <a:xfrm>
              <a:off x="705524" y="4007391"/>
              <a:ext cx="59423" cy="101034"/>
            </a:xfrm>
            <a:custGeom>
              <a:avLst/>
              <a:gdLst>
                <a:gd name="T1" fmla="*/ 0 w 21600"/>
                <a:gd name="T2" fmla="*/ 0 h 21600"/>
                <a:gd name="T3" fmla="*/ 21600 w 21600"/>
                <a:gd name="T4" fmla="*/ 21600 h 21600"/>
              </a:gdLst>
              <a:ahLst/>
              <a:cxnLst/>
              <a:rect l="T1" t="T2" r="T3" b="T4"/>
              <a:pathLst>
                <a:path w="21600" h="21600">
                  <a:moveTo>
                    <a:pt x="2879" y="0"/>
                  </a:moveTo>
                  <a:cubicBezTo>
                    <a:pt x="1439" y="423"/>
                    <a:pt x="720" y="1270"/>
                    <a:pt x="720" y="1694"/>
                  </a:cubicBezTo>
                  <a:cubicBezTo>
                    <a:pt x="720" y="1694"/>
                    <a:pt x="720" y="1694"/>
                    <a:pt x="720" y="1694"/>
                  </a:cubicBezTo>
                  <a:cubicBezTo>
                    <a:pt x="0" y="2541"/>
                    <a:pt x="0" y="5082"/>
                    <a:pt x="0" y="8047"/>
                  </a:cubicBezTo>
                  <a:cubicBezTo>
                    <a:pt x="0" y="12282"/>
                    <a:pt x="0" y="17788"/>
                    <a:pt x="0" y="20329"/>
                  </a:cubicBezTo>
                  <a:cubicBezTo>
                    <a:pt x="0" y="20329"/>
                    <a:pt x="0" y="20329"/>
                    <a:pt x="0" y="20329"/>
                  </a:cubicBezTo>
                  <a:cubicBezTo>
                    <a:pt x="2879" y="21176"/>
                    <a:pt x="11520" y="21600"/>
                    <a:pt x="21600" y="21600"/>
                  </a:cubicBezTo>
                  <a:cubicBezTo>
                    <a:pt x="21600" y="20752"/>
                    <a:pt x="21600" y="19905"/>
                    <a:pt x="21600" y="19482"/>
                  </a:cubicBezTo>
                  <a:cubicBezTo>
                    <a:pt x="12959" y="19058"/>
                    <a:pt x="5759" y="19058"/>
                    <a:pt x="2879" y="18635"/>
                  </a:cubicBezTo>
                  <a:cubicBezTo>
                    <a:pt x="2879" y="18635"/>
                    <a:pt x="2160" y="4658"/>
                    <a:pt x="2879" y="0"/>
                  </a:cubicBezTo>
                </a:path>
              </a:pathLst>
            </a:custGeom>
            <a:solidFill>
              <a:srgbClr val="3B3B58"/>
            </a:solidFill>
            <a:ln w="9525" cap="flat" cmpd="sng">
              <a:noFill/>
              <a:prstDash val="solid"/>
              <a:round/>
            </a:ln>
          </p:spPr>
          <p:txBody>
            <a:bodyPr rtlCol="0" anchor="ctr"/>
            <a:lstStyle/>
            <a:p>
              <a:pPr algn="ctr"/>
            </a:p>
          </p:txBody>
        </p:sp>
        <p:sp>
          <p:nvSpPr>
            <p:cNvPr id="1773" name="曲线"/>
            <p:cNvSpPr/>
            <p:nvPr/>
          </p:nvSpPr>
          <p:spPr>
            <a:xfrm>
              <a:off x="705524" y="4102482"/>
              <a:ext cx="179118" cy="11886"/>
            </a:xfrm>
            <a:custGeom>
              <a:avLst/>
              <a:gdLst>
                <a:gd name="T1" fmla="*/ 0 w 21600"/>
                <a:gd name="T2" fmla="*/ 0 h 21600"/>
                <a:gd name="T3" fmla="*/ 21600 w 21600"/>
                <a:gd name="T4" fmla="*/ 21600 h 21600"/>
              </a:gdLst>
              <a:ahLst/>
              <a:cxnLst/>
              <a:rect l="T1" t="T2" r="T3" b="T4"/>
              <a:pathLst>
                <a:path w="21600" h="21600">
                  <a:moveTo>
                    <a:pt x="21359" y="21600"/>
                  </a:moveTo>
                  <a:cubicBezTo>
                    <a:pt x="21359" y="21600"/>
                    <a:pt x="21600" y="21600"/>
                    <a:pt x="21600" y="21600"/>
                  </a:cubicBezTo>
                  <a:cubicBezTo>
                    <a:pt x="21600" y="21600"/>
                    <a:pt x="21359" y="21600"/>
                    <a:pt x="21359" y="21600"/>
                  </a:cubicBezTo>
                  <a:close/>
                  <a:moveTo>
                    <a:pt x="21359" y="21600"/>
                  </a:moveTo>
                  <a:cubicBezTo>
                    <a:pt x="21359" y="21600"/>
                    <a:pt x="21359" y="21600"/>
                    <a:pt x="21359" y="21600"/>
                  </a:cubicBezTo>
                  <a:cubicBezTo>
                    <a:pt x="21359" y="21600"/>
                    <a:pt x="21359" y="21600"/>
                    <a:pt x="21359" y="21600"/>
                  </a:cubicBezTo>
                  <a:close/>
                  <a:moveTo>
                    <a:pt x="21119" y="21600"/>
                  </a:moveTo>
                  <a:cubicBezTo>
                    <a:pt x="21119" y="21600"/>
                    <a:pt x="21359" y="21600"/>
                    <a:pt x="21359" y="21600"/>
                  </a:cubicBezTo>
                  <a:cubicBezTo>
                    <a:pt x="21359" y="21600"/>
                    <a:pt x="21119" y="21600"/>
                    <a:pt x="21119" y="21600"/>
                  </a:cubicBezTo>
                  <a:close/>
                  <a:moveTo>
                    <a:pt x="0" y="0"/>
                  </a:moveTo>
                  <a:cubicBezTo>
                    <a:pt x="0" y="0"/>
                    <a:pt x="0" y="0"/>
                    <a:pt x="0" y="0"/>
                  </a:cubicBezTo>
                  <a:cubicBezTo>
                    <a:pt x="239" y="7200"/>
                    <a:pt x="239" y="10799"/>
                    <a:pt x="239" y="10799"/>
                  </a:cubicBezTo>
                  <a:cubicBezTo>
                    <a:pt x="2879" y="21600"/>
                    <a:pt x="18480" y="21600"/>
                    <a:pt x="21119" y="21600"/>
                  </a:cubicBezTo>
                  <a:cubicBezTo>
                    <a:pt x="19680" y="21600"/>
                    <a:pt x="12960" y="21600"/>
                    <a:pt x="7439" y="18000"/>
                  </a:cubicBezTo>
                  <a:cubicBezTo>
                    <a:pt x="7200" y="10799"/>
                    <a:pt x="7200" y="10799"/>
                    <a:pt x="7200" y="10799"/>
                  </a:cubicBezTo>
                  <a:cubicBezTo>
                    <a:pt x="7200" y="10799"/>
                    <a:pt x="7200" y="10799"/>
                    <a:pt x="7200" y="10799"/>
                  </a:cubicBezTo>
                  <a:cubicBezTo>
                    <a:pt x="3839" y="10799"/>
                    <a:pt x="959" y="7200"/>
                    <a:pt x="0" y="0"/>
                  </a:cubicBezTo>
                </a:path>
              </a:pathLst>
            </a:custGeom>
            <a:solidFill>
              <a:srgbClr val="595959"/>
            </a:solidFill>
            <a:ln w="9525" cap="flat" cmpd="sng">
              <a:noFill/>
              <a:prstDash val="solid"/>
              <a:round/>
            </a:ln>
          </p:spPr>
          <p:txBody>
            <a:bodyPr rtlCol="0" anchor="ctr"/>
            <a:lstStyle/>
            <a:p>
              <a:pPr algn="ctr"/>
            </a:p>
          </p:txBody>
        </p:sp>
        <p:sp>
          <p:nvSpPr>
            <p:cNvPr id="1774" name="曲线"/>
            <p:cNvSpPr/>
            <p:nvPr/>
          </p:nvSpPr>
          <p:spPr>
            <a:xfrm>
              <a:off x="764947" y="4098236"/>
              <a:ext cx="119695" cy="16131"/>
            </a:xfrm>
            <a:custGeom>
              <a:avLst/>
              <a:gdLst>
                <a:gd name="T1" fmla="*/ 0 w 21600"/>
                <a:gd name="T2" fmla="*/ 0 h 21600"/>
                <a:gd name="T3" fmla="*/ 21600 w 21600"/>
                <a:gd name="T4" fmla="*/ 21600 h 21600"/>
              </a:gdLst>
              <a:ahLst/>
              <a:cxnLst/>
              <a:rect l="T1" t="T2" r="T3" b="T4"/>
              <a:pathLst>
                <a:path w="21600" h="21600">
                  <a:moveTo>
                    <a:pt x="0" y="0"/>
                  </a:moveTo>
                  <a:cubicBezTo>
                    <a:pt x="0" y="2700"/>
                    <a:pt x="0" y="8099"/>
                    <a:pt x="0" y="13500"/>
                  </a:cubicBezTo>
                  <a:cubicBezTo>
                    <a:pt x="0" y="13500"/>
                    <a:pt x="0" y="13500"/>
                    <a:pt x="0" y="13500"/>
                  </a:cubicBezTo>
                  <a:cubicBezTo>
                    <a:pt x="359" y="18899"/>
                    <a:pt x="359" y="18899"/>
                    <a:pt x="359" y="18899"/>
                  </a:cubicBezTo>
                  <a:cubicBezTo>
                    <a:pt x="8639" y="21600"/>
                    <a:pt x="18719" y="21600"/>
                    <a:pt x="20879" y="21600"/>
                  </a:cubicBezTo>
                  <a:cubicBezTo>
                    <a:pt x="20879" y="21600"/>
                    <a:pt x="20879" y="21600"/>
                    <a:pt x="20879" y="21600"/>
                  </a:cubicBezTo>
                  <a:cubicBezTo>
                    <a:pt x="20879" y="21600"/>
                    <a:pt x="21240" y="21600"/>
                    <a:pt x="21240" y="21600"/>
                  </a:cubicBezTo>
                  <a:cubicBezTo>
                    <a:pt x="21240" y="21600"/>
                    <a:pt x="21240" y="21600"/>
                    <a:pt x="21240" y="21600"/>
                  </a:cubicBezTo>
                  <a:cubicBezTo>
                    <a:pt x="21240" y="21600"/>
                    <a:pt x="21240" y="21600"/>
                    <a:pt x="21240" y="21600"/>
                  </a:cubicBezTo>
                  <a:cubicBezTo>
                    <a:pt x="21240" y="21600"/>
                    <a:pt x="21240" y="21600"/>
                    <a:pt x="21240" y="21600"/>
                  </a:cubicBezTo>
                  <a:cubicBezTo>
                    <a:pt x="21240" y="21600"/>
                    <a:pt x="21600" y="21600"/>
                    <a:pt x="21600" y="21600"/>
                  </a:cubicBezTo>
                  <a:cubicBezTo>
                    <a:pt x="21600" y="21600"/>
                    <a:pt x="21600" y="21600"/>
                    <a:pt x="21600" y="21600"/>
                  </a:cubicBezTo>
                  <a:cubicBezTo>
                    <a:pt x="21240" y="16200"/>
                    <a:pt x="21240" y="8099"/>
                    <a:pt x="20879" y="2700"/>
                  </a:cubicBezTo>
                  <a:cubicBezTo>
                    <a:pt x="17280" y="2700"/>
                    <a:pt x="7560" y="2700"/>
                    <a:pt x="0" y="0"/>
                  </a:cubicBezTo>
                </a:path>
              </a:pathLst>
            </a:custGeom>
            <a:solidFill>
              <a:srgbClr val="CFCFCF"/>
            </a:solidFill>
            <a:ln w="9525" cap="flat" cmpd="sng">
              <a:noFill/>
              <a:prstDash val="solid"/>
              <a:round/>
            </a:ln>
          </p:spPr>
          <p:txBody>
            <a:bodyPr rtlCol="0" anchor="ctr"/>
            <a:lstStyle/>
            <a:p>
              <a:pPr algn="ctr"/>
            </a:p>
          </p:txBody>
        </p:sp>
        <p:sp>
          <p:nvSpPr>
            <p:cNvPr id="1775" name="椭圆"/>
            <p:cNvSpPr/>
            <p:nvPr/>
          </p:nvSpPr>
          <p:spPr>
            <a:xfrm>
              <a:off x="719106" y="4054937"/>
              <a:ext cx="26316" cy="37357"/>
            </a:xfrm>
            <a:prstGeom prst="ellipse">
              <a:avLst/>
            </a:prstGeom>
            <a:solidFill>
              <a:srgbClr val="EAEAEA"/>
            </a:solidFill>
            <a:ln w="9525" cap="flat" cmpd="sng">
              <a:noFill/>
              <a:prstDash val="solid"/>
              <a:round/>
            </a:ln>
          </p:spPr>
          <p:txBody>
            <a:bodyPr rtlCol="0" anchor="ctr"/>
            <a:lstStyle/>
            <a:p>
              <a:pPr algn="ctr"/>
            </a:p>
          </p:txBody>
        </p:sp>
        <p:sp>
          <p:nvSpPr>
            <p:cNvPr id="1776" name="曲线"/>
            <p:cNvSpPr/>
            <p:nvPr/>
          </p:nvSpPr>
          <p:spPr>
            <a:xfrm>
              <a:off x="1182608" y="2168403"/>
              <a:ext cx="35653" cy="1822857"/>
            </a:xfrm>
            <a:custGeom>
              <a:avLst/>
              <a:gdLst>
                <a:gd name="T1" fmla="*/ 0 w 21600"/>
                <a:gd name="T2" fmla="*/ 0 h 21600"/>
                <a:gd name="T3" fmla="*/ 21600 w 21600"/>
                <a:gd name="T4" fmla="*/ 21600 h 21600"/>
              </a:gdLst>
              <a:ahLst/>
              <a:cxnLst/>
              <a:rect l="T1" t="T2" r="T3" b="T4"/>
              <a:pathLst>
                <a:path w="21600" h="21600">
                  <a:moveTo>
                    <a:pt x="21600" y="0"/>
                  </a:moveTo>
                  <a:lnTo>
                    <a:pt x="21600" y="0"/>
                  </a:lnTo>
                  <a:lnTo>
                    <a:pt x="0" y="30"/>
                  </a:lnTo>
                  <a:lnTo>
                    <a:pt x="0" y="21600"/>
                  </a:lnTo>
                  <a:lnTo>
                    <a:pt x="21600" y="21600"/>
                  </a:lnTo>
                  <a:lnTo>
                    <a:pt x="21600" y="0"/>
                  </a:lnTo>
                  <a:close/>
                </a:path>
              </a:pathLst>
            </a:custGeom>
            <a:solidFill>
              <a:srgbClr val="D79744"/>
            </a:solidFill>
            <a:ln w="9525" cap="flat" cmpd="sng">
              <a:noFill/>
              <a:prstDash val="solid"/>
              <a:round/>
            </a:ln>
          </p:spPr>
          <p:txBody>
            <a:bodyPr rtlCol="0" anchor="ctr"/>
            <a:lstStyle/>
            <a:p>
              <a:pPr algn="ctr"/>
            </a:p>
          </p:txBody>
        </p:sp>
        <p:sp>
          <p:nvSpPr>
            <p:cNvPr id="1777" name="曲线"/>
            <p:cNvSpPr/>
            <p:nvPr/>
          </p:nvSpPr>
          <p:spPr>
            <a:xfrm>
              <a:off x="1182608" y="2168403"/>
              <a:ext cx="35653" cy="1822857"/>
            </a:xfrm>
            <a:custGeom>
              <a:avLst/>
              <a:gdLst>
                <a:gd name="T1" fmla="*/ 0 w 21600"/>
                <a:gd name="T2" fmla="*/ 0 h 21600"/>
                <a:gd name="T3" fmla="*/ 21600 w 21600"/>
                <a:gd name="T4" fmla="*/ 21600 h 21600"/>
              </a:gdLst>
              <a:ahLst/>
              <a:cxnLst/>
              <a:rect l="T1" t="T2" r="T3" b="T4"/>
              <a:pathLst>
                <a:path w="21600" h="21600">
                  <a:moveTo>
                    <a:pt x="21600" y="0"/>
                  </a:moveTo>
                  <a:lnTo>
                    <a:pt x="21600" y="0"/>
                  </a:lnTo>
                  <a:lnTo>
                    <a:pt x="0" y="30"/>
                  </a:lnTo>
                  <a:lnTo>
                    <a:pt x="0" y="21600"/>
                  </a:lnTo>
                  <a:lnTo>
                    <a:pt x="21600" y="21600"/>
                  </a:lnTo>
                  <a:lnTo>
                    <a:pt x="21600" y="0"/>
                  </a:lnTo>
                </a:path>
              </a:pathLst>
            </a:custGeom>
            <a:noFill/>
            <a:ln w="9525" cap="flat" cmpd="sng">
              <a:noFill/>
              <a:prstDash val="solid"/>
              <a:round/>
            </a:ln>
          </p:spPr>
          <p:txBody>
            <a:bodyPr rtlCol="0" anchor="ctr"/>
            <a:lstStyle/>
            <a:p>
              <a:pPr algn="ctr"/>
            </a:p>
          </p:txBody>
        </p:sp>
        <p:sp>
          <p:nvSpPr>
            <p:cNvPr id="1778" name="曲线"/>
            <p:cNvSpPr/>
            <p:nvPr/>
          </p:nvSpPr>
          <p:spPr>
            <a:xfrm>
              <a:off x="1182608" y="3991260"/>
              <a:ext cx="35653" cy="45847"/>
            </a:xfrm>
            <a:custGeom>
              <a:avLst/>
              <a:gdLst>
                <a:gd name="T1" fmla="*/ 0 w 21600"/>
                <a:gd name="T2" fmla="*/ 0 h 21600"/>
                <a:gd name="T3" fmla="*/ 21600 w 21600"/>
                <a:gd name="T4" fmla="*/ 21600 h 21600"/>
              </a:gdLst>
              <a:ahLst/>
              <a:cxnLst/>
              <a:rect l="T1" t="T2" r="T3" b="T4"/>
              <a:pathLst>
                <a:path w="21600" h="21600">
                  <a:moveTo>
                    <a:pt x="21600" y="0"/>
                  </a:moveTo>
                  <a:lnTo>
                    <a:pt x="21600" y="0"/>
                  </a:lnTo>
                  <a:lnTo>
                    <a:pt x="0" y="0"/>
                  </a:lnTo>
                  <a:lnTo>
                    <a:pt x="0" y="21600"/>
                  </a:lnTo>
                  <a:lnTo>
                    <a:pt x="21600" y="21600"/>
                  </a:lnTo>
                  <a:lnTo>
                    <a:pt x="21600" y="0"/>
                  </a:lnTo>
                  <a:close/>
                </a:path>
              </a:pathLst>
            </a:custGeom>
            <a:solidFill>
              <a:srgbClr val="595959"/>
            </a:solidFill>
            <a:ln w="9525" cap="flat" cmpd="sng">
              <a:noFill/>
              <a:prstDash val="solid"/>
              <a:round/>
            </a:ln>
          </p:spPr>
          <p:txBody>
            <a:bodyPr rtlCol="0" anchor="ctr"/>
            <a:lstStyle/>
            <a:p>
              <a:pPr algn="ctr"/>
            </a:p>
          </p:txBody>
        </p:sp>
        <p:sp>
          <p:nvSpPr>
            <p:cNvPr id="1779" name="曲线"/>
            <p:cNvSpPr/>
            <p:nvPr/>
          </p:nvSpPr>
          <p:spPr>
            <a:xfrm>
              <a:off x="1182608" y="3991260"/>
              <a:ext cx="35653" cy="45847"/>
            </a:xfrm>
            <a:custGeom>
              <a:avLst/>
              <a:gdLst>
                <a:gd name="T1" fmla="*/ 0 w 21600"/>
                <a:gd name="T2" fmla="*/ 0 h 21600"/>
                <a:gd name="T3" fmla="*/ 21600 w 21600"/>
                <a:gd name="T4" fmla="*/ 21600 h 21600"/>
              </a:gdLst>
              <a:ahLst/>
              <a:cxnLst/>
              <a:rect l="T1" t="T2" r="T3" b="T4"/>
              <a:pathLst>
                <a:path w="21600" h="21600">
                  <a:moveTo>
                    <a:pt x="21600" y="0"/>
                  </a:moveTo>
                  <a:lnTo>
                    <a:pt x="21600" y="0"/>
                  </a:lnTo>
                  <a:lnTo>
                    <a:pt x="0" y="0"/>
                  </a:lnTo>
                  <a:lnTo>
                    <a:pt x="0" y="21600"/>
                  </a:lnTo>
                  <a:lnTo>
                    <a:pt x="21600" y="21600"/>
                  </a:lnTo>
                  <a:lnTo>
                    <a:pt x="21600" y="0"/>
                  </a:lnTo>
                </a:path>
              </a:pathLst>
            </a:custGeom>
            <a:noFill/>
            <a:ln w="9525" cap="flat" cmpd="sng">
              <a:noFill/>
              <a:prstDash val="solid"/>
              <a:round/>
            </a:ln>
          </p:spPr>
          <p:txBody>
            <a:bodyPr rtlCol="0" anchor="ctr"/>
            <a:lstStyle/>
            <a:p>
              <a:pPr algn="ctr"/>
            </a:p>
          </p:txBody>
        </p:sp>
        <p:sp>
          <p:nvSpPr>
            <p:cNvPr id="1780" name="曲线"/>
            <p:cNvSpPr/>
            <p:nvPr/>
          </p:nvSpPr>
          <p:spPr>
            <a:xfrm>
              <a:off x="1192794" y="2442638"/>
              <a:ext cx="57725" cy="33960"/>
            </a:xfrm>
            <a:custGeom>
              <a:avLst/>
              <a:gdLst>
                <a:gd name="T1" fmla="*/ 0 w 21600"/>
                <a:gd name="T2" fmla="*/ 0 h 21600"/>
                <a:gd name="T3" fmla="*/ 21600 w 21600"/>
                <a:gd name="T4" fmla="*/ 21600 h 21600"/>
              </a:gdLst>
              <a:ahLst/>
              <a:cxnLst/>
              <a:rect l="T1" t="T2" r="T3" b="T4"/>
              <a:pathLst>
                <a:path w="21600" h="21600">
                  <a:moveTo>
                    <a:pt x="8937" y="1270"/>
                  </a:moveTo>
                  <a:cubicBezTo>
                    <a:pt x="8937" y="1270"/>
                    <a:pt x="1489" y="0"/>
                    <a:pt x="744" y="6352"/>
                  </a:cubicBezTo>
                  <a:cubicBezTo>
                    <a:pt x="0" y="12705"/>
                    <a:pt x="2234" y="21600"/>
                    <a:pt x="6703" y="21600"/>
                  </a:cubicBezTo>
                  <a:cubicBezTo>
                    <a:pt x="11172" y="21600"/>
                    <a:pt x="18620" y="20329"/>
                    <a:pt x="20110" y="16517"/>
                  </a:cubicBezTo>
                  <a:cubicBezTo>
                    <a:pt x="21600" y="11435"/>
                    <a:pt x="20855" y="1270"/>
                    <a:pt x="18620" y="1270"/>
                  </a:cubicBezTo>
                  <a:cubicBezTo>
                    <a:pt x="15641" y="0"/>
                    <a:pt x="8937" y="1270"/>
                    <a:pt x="8937" y="1270"/>
                  </a:cubicBezTo>
                  <a:close/>
                </a:path>
              </a:pathLst>
            </a:custGeom>
            <a:solidFill>
              <a:srgbClr val="FFC799"/>
            </a:solidFill>
            <a:ln w="9525" cap="flat" cmpd="sng">
              <a:noFill/>
              <a:prstDash val="solid"/>
              <a:round/>
            </a:ln>
          </p:spPr>
          <p:txBody>
            <a:bodyPr rtlCol="0" anchor="ctr"/>
            <a:lstStyle/>
            <a:p>
              <a:pPr algn="ctr"/>
            </a:p>
          </p:txBody>
        </p:sp>
        <p:sp>
          <p:nvSpPr>
            <p:cNvPr id="1781" name="曲线"/>
            <p:cNvSpPr/>
            <p:nvPr/>
          </p:nvSpPr>
          <p:spPr>
            <a:xfrm>
              <a:off x="1192794" y="2476599"/>
              <a:ext cx="57725" cy="32263"/>
            </a:xfrm>
            <a:custGeom>
              <a:avLst/>
              <a:gdLst>
                <a:gd name="T1" fmla="*/ 0 w 21600"/>
                <a:gd name="T2" fmla="*/ 0 h 21600"/>
                <a:gd name="T3" fmla="*/ 21600 w 21600"/>
                <a:gd name="T4" fmla="*/ 21600 h 21600"/>
              </a:gdLst>
              <a:ahLst/>
              <a:cxnLst/>
              <a:rect l="T1" t="T2" r="T3" b="T4"/>
              <a:pathLst>
                <a:path w="21600" h="21600">
                  <a:moveTo>
                    <a:pt x="8937" y="0"/>
                  </a:moveTo>
                  <a:cubicBezTo>
                    <a:pt x="8937" y="0"/>
                    <a:pt x="1489" y="0"/>
                    <a:pt x="744" y="5400"/>
                  </a:cubicBezTo>
                  <a:cubicBezTo>
                    <a:pt x="0" y="12149"/>
                    <a:pt x="2234" y="21600"/>
                    <a:pt x="6703" y="21600"/>
                  </a:cubicBezTo>
                  <a:cubicBezTo>
                    <a:pt x="11172" y="21600"/>
                    <a:pt x="18620" y="21600"/>
                    <a:pt x="20110" y="16200"/>
                  </a:cubicBezTo>
                  <a:cubicBezTo>
                    <a:pt x="21600" y="12149"/>
                    <a:pt x="20855" y="1349"/>
                    <a:pt x="18620" y="0"/>
                  </a:cubicBezTo>
                  <a:cubicBezTo>
                    <a:pt x="15641" y="0"/>
                    <a:pt x="8937" y="0"/>
                    <a:pt x="8937" y="0"/>
                  </a:cubicBezTo>
                  <a:close/>
                </a:path>
              </a:pathLst>
            </a:custGeom>
            <a:solidFill>
              <a:srgbClr val="FFC799"/>
            </a:solidFill>
            <a:ln w="9525" cap="flat" cmpd="sng">
              <a:noFill/>
              <a:prstDash val="solid"/>
              <a:round/>
            </a:ln>
          </p:spPr>
          <p:txBody>
            <a:bodyPr rtlCol="0" anchor="ctr"/>
            <a:lstStyle/>
            <a:p>
              <a:pPr algn="ctr"/>
            </a:p>
          </p:txBody>
        </p:sp>
        <p:sp>
          <p:nvSpPr>
            <p:cNvPr id="1782" name="曲线"/>
            <p:cNvSpPr/>
            <p:nvPr/>
          </p:nvSpPr>
          <p:spPr>
            <a:xfrm>
              <a:off x="1192794" y="2508862"/>
              <a:ext cx="57725" cy="33961"/>
            </a:xfrm>
            <a:custGeom>
              <a:avLst/>
              <a:gdLst>
                <a:gd name="T1" fmla="*/ 0 w 21600"/>
                <a:gd name="T2" fmla="*/ 0 h 21600"/>
                <a:gd name="T3" fmla="*/ 21600 w 21600"/>
                <a:gd name="T4" fmla="*/ 21600 h 21600"/>
              </a:gdLst>
              <a:ahLst/>
              <a:cxnLst/>
              <a:rect l="T1" t="T2" r="T3" b="T4"/>
              <a:pathLst>
                <a:path w="21600" h="21600">
                  <a:moveTo>
                    <a:pt x="8937" y="1270"/>
                  </a:moveTo>
                  <a:cubicBezTo>
                    <a:pt x="8937" y="1270"/>
                    <a:pt x="1489" y="0"/>
                    <a:pt x="744" y="6352"/>
                  </a:cubicBezTo>
                  <a:cubicBezTo>
                    <a:pt x="0" y="12705"/>
                    <a:pt x="2234" y="21600"/>
                    <a:pt x="6703" y="21600"/>
                  </a:cubicBezTo>
                  <a:cubicBezTo>
                    <a:pt x="11172" y="21600"/>
                    <a:pt x="18620" y="20329"/>
                    <a:pt x="20110" y="16517"/>
                  </a:cubicBezTo>
                  <a:cubicBezTo>
                    <a:pt x="21600" y="11435"/>
                    <a:pt x="20855" y="1270"/>
                    <a:pt x="18620" y="1270"/>
                  </a:cubicBezTo>
                  <a:cubicBezTo>
                    <a:pt x="15641" y="0"/>
                    <a:pt x="8937" y="1270"/>
                    <a:pt x="8937" y="1270"/>
                  </a:cubicBezTo>
                  <a:close/>
                </a:path>
              </a:pathLst>
            </a:custGeom>
            <a:solidFill>
              <a:srgbClr val="FFC799"/>
            </a:solidFill>
            <a:ln w="9525" cap="flat" cmpd="sng">
              <a:noFill/>
              <a:prstDash val="solid"/>
              <a:round/>
            </a:ln>
          </p:spPr>
          <p:txBody>
            <a:bodyPr rtlCol="0" anchor="ctr"/>
            <a:lstStyle/>
            <a:p>
              <a:pPr algn="ctr"/>
            </a:p>
          </p:txBody>
        </p:sp>
        <p:sp>
          <p:nvSpPr>
            <p:cNvPr id="1783" name="曲线"/>
            <p:cNvSpPr/>
            <p:nvPr/>
          </p:nvSpPr>
          <p:spPr>
            <a:xfrm>
              <a:off x="1188550" y="2540276"/>
              <a:ext cx="59423" cy="33961"/>
            </a:xfrm>
            <a:custGeom>
              <a:avLst/>
              <a:gdLst>
                <a:gd name="T1" fmla="*/ 0 w 21600"/>
                <a:gd name="T2" fmla="*/ 0 h 21600"/>
                <a:gd name="T3" fmla="*/ 21600 w 21600"/>
                <a:gd name="T4" fmla="*/ 21600 h 21600"/>
              </a:gdLst>
              <a:ahLst/>
              <a:cxnLst/>
              <a:rect l="T1" t="T2" r="T3" b="T4"/>
              <a:pathLst>
                <a:path w="21600" h="21600">
                  <a:moveTo>
                    <a:pt x="8639" y="1270"/>
                  </a:moveTo>
                  <a:cubicBezTo>
                    <a:pt x="8639" y="1270"/>
                    <a:pt x="2160" y="0"/>
                    <a:pt x="1440" y="6352"/>
                  </a:cubicBezTo>
                  <a:cubicBezTo>
                    <a:pt x="0" y="12705"/>
                    <a:pt x="2879" y="21600"/>
                    <a:pt x="7199" y="21600"/>
                  </a:cubicBezTo>
                  <a:cubicBezTo>
                    <a:pt x="11519" y="21600"/>
                    <a:pt x="18720" y="20329"/>
                    <a:pt x="20159" y="16517"/>
                  </a:cubicBezTo>
                  <a:cubicBezTo>
                    <a:pt x="21600" y="11435"/>
                    <a:pt x="20880" y="2541"/>
                    <a:pt x="17999" y="1270"/>
                  </a:cubicBezTo>
                  <a:cubicBezTo>
                    <a:pt x="15839" y="1270"/>
                    <a:pt x="8639" y="1270"/>
                    <a:pt x="8639" y="1270"/>
                  </a:cubicBezTo>
                  <a:close/>
                </a:path>
              </a:pathLst>
            </a:custGeom>
            <a:solidFill>
              <a:srgbClr val="FFC799"/>
            </a:solidFill>
            <a:ln w="9525" cap="flat" cmpd="sng">
              <a:noFill/>
              <a:prstDash val="solid"/>
              <a:round/>
            </a:ln>
          </p:spPr>
          <p:txBody>
            <a:bodyPr rtlCol="0" anchor="ctr"/>
            <a:lstStyle/>
            <a:p>
              <a:pPr algn="ctr"/>
            </a:p>
          </p:txBody>
        </p:sp>
      </p:gr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8"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二、受限作业的事故类型及典型事故</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789" name="矩形"/>
          <p:cNvSpPr/>
          <p:nvPr/>
        </p:nvSpPr>
        <p:spPr>
          <a:xfrm>
            <a:off x="522604" y="707389"/>
            <a:ext cx="2539999" cy="3581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受限空间作业典型事故</a:t>
            </a:r>
            <a:endParaRPr lang="zh-CN" altLang="en-US" sz="18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790" name="矩形"/>
          <p:cNvSpPr/>
          <p:nvPr/>
        </p:nvSpPr>
        <p:spPr>
          <a:xfrm>
            <a:off x="2392680" y="1151890"/>
            <a:ext cx="4877435" cy="329564"/>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zh-CN" altLang="en-US" sz="16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广元市天森煤化有限公司“5.2”较大爆炸事故</a:t>
            </a:r>
            <a:endParaRPr lang="zh-CN" altLang="en-US" sz="16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791" name="矩形"/>
          <p:cNvSpPr/>
          <p:nvPr/>
        </p:nvSpPr>
        <p:spPr>
          <a:xfrm>
            <a:off x="615950" y="1497330"/>
            <a:ext cx="8046719" cy="12344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2014年5月2日15时09分许，在广元市天森煤化有限公司生产厂区内隔油沉淀池盖板上方，三名工人进行水泵管道焊接安装作业时动火发生爆炸，造成3人死亡、部分设施损坏，事故造成直接经济损失约260万余元。</a:t>
            </a:r>
            <a:endParaRPr lang="en-US" altLang="zh-CN"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0" indent="0" algn="l">
              <a:lnSpc>
                <a:spcPct val="150000"/>
              </a:lnSpc>
              <a:spcBef>
                <a:spcPts val="0"/>
              </a:spcBef>
              <a:spcAft>
                <a:spcPts val="0"/>
              </a:spcAft>
              <a:buNone/>
            </a:pPr>
            <a:r>
              <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事故直接原因：天森公司污水处理池中污水所含有机物挥发，可燃气体积聚，作业人员在未经动火审批，没有进行可燃气体浓度检测分析情况下进行焊接作业，引爆可燃气体，导致事故发生。</a:t>
            </a:r>
            <a:endPar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pic>
        <p:nvPicPr>
          <p:cNvPr id="1792" name="图片" descr="QQ截图20180812143647"/>
          <p:cNvPicPr>
            <a:picLocks noChangeAspect="1"/>
          </p:cNvPicPr>
          <p:nvPr/>
        </p:nvPicPr>
        <p:blipFill>
          <a:blip r:embed="rId1" cstate="print"/>
          <a:stretch>
            <a:fillRect/>
          </a:stretch>
        </p:blipFill>
        <p:spPr>
          <a:xfrm>
            <a:off x="1870075" y="2788920"/>
            <a:ext cx="5403850" cy="2102484"/>
          </a:xfrm>
          <a:prstGeom prst="rect">
            <a:avLst/>
          </a:prstGeom>
          <a:noFill/>
          <a:ln w="9525" cap="flat" cmpd="sng">
            <a:noFill/>
            <a:prstDash val="solid"/>
            <a:miter/>
          </a:ln>
        </p:spPr>
      </p:pic>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6"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二、受限作业的事故类型及典型事故</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797" name="矩形"/>
          <p:cNvSpPr/>
          <p:nvPr/>
        </p:nvSpPr>
        <p:spPr>
          <a:xfrm>
            <a:off x="522604" y="707389"/>
            <a:ext cx="2539999" cy="3581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受限空间作业典型事故</a:t>
            </a:r>
            <a:endParaRPr lang="zh-CN" altLang="en-US" sz="18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798" name="矩形"/>
          <p:cNvSpPr/>
          <p:nvPr/>
        </p:nvSpPr>
        <p:spPr>
          <a:xfrm>
            <a:off x="2133283" y="1151890"/>
            <a:ext cx="4877435" cy="329564"/>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zh-CN" altLang="en-US" sz="16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独山子原油储蓄罐爆炸事故</a:t>
            </a:r>
            <a:endParaRPr lang="zh-CN" altLang="en-US" sz="16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799" name="矩形"/>
          <p:cNvSpPr/>
          <p:nvPr/>
        </p:nvSpPr>
        <p:spPr>
          <a:xfrm>
            <a:off x="615950" y="1583055"/>
            <a:ext cx="8046719" cy="23774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2006年10月28日，中国石油天然气股份有限公司独山子石化分公司在建的10万立方米原有储罐在进行防腐作业时发生爆炸，该工程由安徽省防腐工程总公司承包施工，13名作业人员死亡。</a:t>
            </a:r>
            <a:endParaRPr lang="en-US" altLang="zh-CN"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0" indent="0" algn="l">
              <a:lnSpc>
                <a:spcPct val="150000"/>
              </a:lnSpc>
              <a:spcBef>
                <a:spcPts val="0"/>
              </a:spcBef>
              <a:spcAft>
                <a:spcPts val="0"/>
              </a:spcAft>
              <a:buNone/>
            </a:pPr>
            <a:r>
              <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发生爆炸事故的原油罐为浮顶罐，全高21.8米，全钢材质结构。储罐的浮顶为圆盘状，内径80米，高约0.9米，从圆盘中心向外被径向分隔成1个圆盘舱（半径为9.6米）和5个间距相等、完全独立的环状舱，每个隔舱又被隔板分割成个数不等的相对独立的隔舱，每个隔舱均开设人孔。事故发生前，储罐在进行水压测试，储罐内水位高度13米。事故发生时，工人正在进行内浮顶隔舱刷漆防腐作业。当时施工人员27，其中施工队长、小队长及配料员个一人，其他24人，被平均分4个作业组，防腐所使用的防锈漆为环氧云铁中间漆，稀料主要成分为苯、甲苯。爆炸造成13人死亡、6人轻伤，损毁储罐浮顶面积850平方米。</a:t>
            </a:r>
            <a:endPar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4"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二、受限作业的事故类型及典型事故</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805" name="矩形"/>
          <p:cNvSpPr/>
          <p:nvPr/>
        </p:nvSpPr>
        <p:spPr>
          <a:xfrm>
            <a:off x="522604" y="707389"/>
            <a:ext cx="2539999" cy="3581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受限空间作业典型事故</a:t>
            </a:r>
            <a:endParaRPr lang="zh-CN" altLang="en-US" sz="18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806" name="矩形"/>
          <p:cNvSpPr/>
          <p:nvPr/>
        </p:nvSpPr>
        <p:spPr>
          <a:xfrm>
            <a:off x="2133283" y="1151890"/>
            <a:ext cx="4877435" cy="329564"/>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zh-CN" altLang="en-US" sz="16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独山子原油储蓄罐爆炸事故</a:t>
            </a:r>
            <a:endParaRPr lang="zh-CN" altLang="en-US" sz="16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807" name="矩形"/>
          <p:cNvSpPr/>
          <p:nvPr/>
        </p:nvSpPr>
        <p:spPr>
          <a:xfrm>
            <a:off x="615950" y="1497330"/>
            <a:ext cx="8046719" cy="2291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事故直接原因：</a:t>
            </a:r>
            <a:endParaRPr lang="en-US" altLang="zh-CN"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0" indent="0" algn="l">
              <a:lnSpc>
                <a:spcPct val="150000"/>
              </a:lnSpc>
              <a:spcBef>
                <a:spcPts val="0"/>
              </a:spcBef>
              <a:spcAft>
                <a:spcPts val="0"/>
              </a:spcAft>
              <a:buNone/>
            </a:pPr>
            <a:r>
              <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（1）在施工过程中，安徽省防腐工程总公司违规私自更换防锈漆稀料，用含苯及甲苯等挥发性更大的游记溶剂替代原施工方案确定的主要成分为二甲苯、丁醇和乙二醇乙醚醋酸酯；</a:t>
            </a:r>
            <a:endParaRPr lang="en-US" altLang="zh-CN"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0" indent="0" algn="l">
              <a:lnSpc>
                <a:spcPct val="150000"/>
              </a:lnSpc>
              <a:spcBef>
                <a:spcPts val="0"/>
              </a:spcBef>
              <a:spcAft>
                <a:spcPts val="0"/>
              </a:spcAft>
              <a:buNone/>
            </a:pPr>
            <a:r>
              <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（2）在没有采取任何强制通风设施的情况下组织施工，使储罐隔舱内防锈漆和稀料中的有机溶剂挥发、积累达到爆炸极限；</a:t>
            </a:r>
            <a:endParaRPr lang="en-US" altLang="zh-CN"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0" indent="0" algn="l">
              <a:lnSpc>
                <a:spcPct val="150000"/>
              </a:lnSpc>
              <a:spcBef>
                <a:spcPts val="0"/>
              </a:spcBef>
              <a:spcAft>
                <a:spcPts val="0"/>
              </a:spcAft>
              <a:buNone/>
            </a:pPr>
            <a:r>
              <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（3）施工现场电器线路不符合安全规范要求，使用的行灯和手持照明灯具都没有防爆功能。电气火法引爆了达到极限可燃气体，导致这起热大爆炸事故发生。</a:t>
            </a:r>
            <a:endPar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1"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二、受限作业的事故类型及典型事故</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812" name="矩形"/>
          <p:cNvSpPr/>
          <p:nvPr/>
        </p:nvSpPr>
        <p:spPr>
          <a:xfrm>
            <a:off x="522604" y="707389"/>
            <a:ext cx="2539999" cy="3581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受限空间作业典型事故</a:t>
            </a:r>
            <a:endParaRPr lang="zh-CN" altLang="en-US" sz="18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813" name="矩形"/>
          <p:cNvSpPr/>
          <p:nvPr/>
        </p:nvSpPr>
        <p:spPr>
          <a:xfrm>
            <a:off x="2133283" y="1294765"/>
            <a:ext cx="4877435" cy="329564"/>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zh-CN" altLang="en-US" sz="16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上述事故暴露出的主要问题</a:t>
            </a:r>
            <a:endParaRPr lang="zh-CN" altLang="en-US" sz="16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pSp>
        <p:nvGrpSpPr>
          <p:cNvPr id="1830" name="组合"/>
          <p:cNvGrpSpPr/>
          <p:nvPr/>
        </p:nvGrpSpPr>
        <p:grpSpPr>
          <a:xfrm>
            <a:off x="413385" y="1870710"/>
            <a:ext cx="8394063" cy="2894082"/>
            <a:chOff x="413385" y="1870710"/>
            <a:chExt cx="8394063" cy="2894082"/>
          </a:xfrm>
        </p:grpSpPr>
        <p:sp>
          <p:nvSpPr>
            <p:cNvPr id="1814" name="矩形"/>
            <p:cNvSpPr/>
            <p:nvPr/>
          </p:nvSpPr>
          <p:spPr>
            <a:xfrm>
              <a:off x="413385" y="1870710"/>
              <a:ext cx="743807" cy="610087"/>
            </a:xfrm>
            <a:prstGeom prst="rect">
              <a:avLst/>
            </a:prstGeom>
            <a:solidFill>
              <a:srgbClr val="C9DBE7"/>
            </a:solidFill>
            <a:ln w="12700" cap="flat" cmpd="sng">
              <a:noFill/>
              <a:prstDash val="solid"/>
              <a:round/>
            </a:ln>
          </p:spPr>
          <p:txBody>
            <a:bodyPr rtlCol="0" anchor="ctr"/>
            <a:lstStyle/>
            <a:p>
              <a:pPr algn="ctr"/>
            </a:p>
          </p:txBody>
        </p:sp>
        <p:sp>
          <p:nvSpPr>
            <p:cNvPr id="1815" name="矩形"/>
            <p:cNvSpPr/>
            <p:nvPr/>
          </p:nvSpPr>
          <p:spPr>
            <a:xfrm>
              <a:off x="1157192" y="1870710"/>
              <a:ext cx="7650256" cy="610087"/>
            </a:xfrm>
            <a:prstGeom prst="rect">
              <a:avLst/>
            </a:prstGeom>
            <a:solidFill>
              <a:srgbClr val="CCCCCC">
                <a:alpha val="50000"/>
              </a:srgbClr>
            </a:solidFill>
            <a:ln w="12700" cap="flat" cmpd="sng">
              <a:noFill/>
              <a:prstDash val="solid"/>
              <a:round/>
            </a:ln>
          </p:spPr>
          <p:txBody>
            <a:bodyPr rtlCol="0" anchor="ctr"/>
            <a:lstStyle/>
            <a:p>
              <a:pPr algn="ctr"/>
            </a:p>
          </p:txBody>
        </p:sp>
        <p:sp>
          <p:nvSpPr>
            <p:cNvPr id="1816" name="加号"/>
            <p:cNvSpPr/>
            <p:nvPr/>
          </p:nvSpPr>
          <p:spPr>
            <a:xfrm>
              <a:off x="573105" y="1989253"/>
              <a:ext cx="424366" cy="371979"/>
            </a:xfrm>
            <a:prstGeom prst="mathPlus">
              <a:avLst>
                <a:gd name="adj1" fmla="val 12117"/>
              </a:avLst>
            </a:prstGeom>
            <a:solidFill>
              <a:schemeClr val="bg1"/>
            </a:solidFill>
            <a:ln w="12700" cap="flat" cmpd="sng">
              <a:noFill/>
              <a:prstDash val="solid"/>
              <a:round/>
            </a:ln>
          </p:spPr>
          <p:txBody>
            <a:bodyPr rtlCol="0" anchor="ctr"/>
            <a:lstStyle/>
            <a:p>
              <a:pPr algn="ctr"/>
            </a:p>
          </p:txBody>
        </p:sp>
        <p:sp>
          <p:nvSpPr>
            <p:cNvPr id="1817" name="矩形"/>
            <p:cNvSpPr/>
            <p:nvPr/>
          </p:nvSpPr>
          <p:spPr>
            <a:xfrm>
              <a:off x="1392692" y="1952463"/>
              <a:ext cx="7292343" cy="445557"/>
            </a:xfrm>
            <a:prstGeom prst="rect">
              <a:avLst/>
            </a:prstGeom>
            <a:noFill/>
            <a:ln w="9525" cap="flat" cmpd="sng">
              <a:noFill/>
              <a:prstDash val="solid"/>
              <a:miter/>
            </a:ln>
          </p:spPr>
          <p:txBody>
            <a:bodyPr vert="horz" wrap="square" lIns="67500" tIns="35100" rIns="67500" bIns="35100" anchor="ctr" anchorCtr="0">
              <a:noAutofit/>
            </a:bodyPr>
            <a:lstStyle/>
            <a:p>
              <a:pPr marL="0" indent="0" algn="l">
                <a:lnSpc>
                  <a:spcPct val="100000"/>
                </a:lnSpc>
                <a:spcBef>
                  <a:spcPts val="0"/>
                </a:spcBef>
                <a:spcAft>
                  <a:spcPts val="0"/>
                </a:spcAft>
                <a:buNone/>
              </a:pPr>
              <a:r>
                <a:rPr lang="zh-CN" altLang="en-US"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企业安全生产责任不落实，对有限空间作业安全生产工作不重视。</a:t>
              </a:r>
              <a:endParaRPr lang="zh-CN" altLang="en-US"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sp>
          <p:nvSpPr>
            <p:cNvPr id="1818" name="矩形"/>
            <p:cNvSpPr/>
            <p:nvPr/>
          </p:nvSpPr>
          <p:spPr>
            <a:xfrm>
              <a:off x="413385" y="2632041"/>
              <a:ext cx="743807" cy="610087"/>
            </a:xfrm>
            <a:prstGeom prst="rect">
              <a:avLst/>
            </a:prstGeom>
            <a:solidFill>
              <a:srgbClr val="FEB947"/>
            </a:solidFill>
            <a:ln w="12700" cap="flat" cmpd="sng">
              <a:noFill/>
              <a:prstDash val="solid"/>
              <a:round/>
            </a:ln>
          </p:spPr>
          <p:txBody>
            <a:bodyPr rtlCol="0" anchor="ctr"/>
            <a:lstStyle/>
            <a:p>
              <a:pPr algn="ctr"/>
            </a:p>
          </p:txBody>
        </p:sp>
        <p:sp>
          <p:nvSpPr>
            <p:cNvPr id="1819" name="矩形"/>
            <p:cNvSpPr/>
            <p:nvPr/>
          </p:nvSpPr>
          <p:spPr>
            <a:xfrm>
              <a:off x="1157192" y="2632041"/>
              <a:ext cx="7650256" cy="610087"/>
            </a:xfrm>
            <a:prstGeom prst="rect">
              <a:avLst/>
            </a:prstGeom>
            <a:solidFill>
              <a:srgbClr val="CCCCCC">
                <a:alpha val="50000"/>
              </a:srgbClr>
            </a:solidFill>
            <a:ln w="12700" cap="flat" cmpd="sng">
              <a:noFill/>
              <a:prstDash val="solid"/>
              <a:round/>
            </a:ln>
          </p:spPr>
          <p:txBody>
            <a:bodyPr rtlCol="0" anchor="ctr"/>
            <a:lstStyle/>
            <a:p>
              <a:pPr algn="ctr"/>
            </a:p>
          </p:txBody>
        </p:sp>
        <p:sp>
          <p:nvSpPr>
            <p:cNvPr id="1820" name="加号"/>
            <p:cNvSpPr/>
            <p:nvPr/>
          </p:nvSpPr>
          <p:spPr>
            <a:xfrm>
              <a:off x="573105" y="2750584"/>
              <a:ext cx="424366" cy="371979"/>
            </a:xfrm>
            <a:prstGeom prst="mathPlus">
              <a:avLst>
                <a:gd name="adj1" fmla="val 12117"/>
              </a:avLst>
            </a:prstGeom>
            <a:solidFill>
              <a:schemeClr val="bg1"/>
            </a:solidFill>
            <a:ln w="12700" cap="flat" cmpd="sng">
              <a:noFill/>
              <a:prstDash val="solid"/>
              <a:round/>
            </a:ln>
          </p:spPr>
          <p:txBody>
            <a:bodyPr rtlCol="0" anchor="ctr"/>
            <a:lstStyle/>
            <a:p>
              <a:pPr algn="ctr"/>
            </a:p>
          </p:txBody>
        </p:sp>
        <p:sp>
          <p:nvSpPr>
            <p:cNvPr id="1821" name="矩形"/>
            <p:cNvSpPr/>
            <p:nvPr/>
          </p:nvSpPr>
          <p:spPr>
            <a:xfrm>
              <a:off x="1392692" y="2713795"/>
              <a:ext cx="7292343" cy="445557"/>
            </a:xfrm>
            <a:prstGeom prst="rect">
              <a:avLst/>
            </a:prstGeom>
            <a:noFill/>
            <a:ln w="9525" cap="flat" cmpd="sng">
              <a:noFill/>
              <a:prstDash val="solid"/>
              <a:miter/>
            </a:ln>
          </p:spPr>
          <p:txBody>
            <a:bodyPr vert="horz" wrap="square" lIns="67500" tIns="35100" rIns="67500" bIns="35100" anchor="ctr" anchorCtr="0">
              <a:noAutofit/>
            </a:bodyPr>
            <a:lstStyle/>
            <a:p>
              <a:pPr marL="0" indent="0" algn="l">
                <a:lnSpc>
                  <a:spcPct val="100000"/>
                </a:lnSpc>
                <a:spcBef>
                  <a:spcPts val="0"/>
                </a:spcBef>
                <a:spcAft>
                  <a:spcPts val="0"/>
                </a:spcAft>
                <a:buNone/>
              </a:pPr>
              <a:r>
                <a:rPr lang="zh-CN" altLang="en-US"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企业安全教育培训工作不力，员工缺乏有限空间安全作业知识和自救、互救能力。</a:t>
              </a:r>
              <a:endParaRPr lang="zh-CN" altLang="en-US"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sp>
          <p:nvSpPr>
            <p:cNvPr id="1822" name="矩形"/>
            <p:cNvSpPr/>
            <p:nvPr/>
          </p:nvSpPr>
          <p:spPr>
            <a:xfrm>
              <a:off x="413385" y="3393373"/>
              <a:ext cx="743807" cy="610087"/>
            </a:xfrm>
            <a:prstGeom prst="rect">
              <a:avLst/>
            </a:prstGeom>
            <a:solidFill>
              <a:srgbClr val="C9DBE7"/>
            </a:solidFill>
            <a:ln w="12700" cap="flat" cmpd="sng">
              <a:noFill/>
              <a:prstDash val="solid"/>
              <a:round/>
            </a:ln>
          </p:spPr>
          <p:txBody>
            <a:bodyPr rtlCol="0" anchor="ctr"/>
            <a:lstStyle/>
            <a:p>
              <a:pPr algn="ctr"/>
            </a:p>
          </p:txBody>
        </p:sp>
        <p:sp>
          <p:nvSpPr>
            <p:cNvPr id="1823" name="矩形"/>
            <p:cNvSpPr/>
            <p:nvPr/>
          </p:nvSpPr>
          <p:spPr>
            <a:xfrm>
              <a:off x="1157192" y="3393373"/>
              <a:ext cx="7650256" cy="610087"/>
            </a:xfrm>
            <a:prstGeom prst="rect">
              <a:avLst/>
            </a:prstGeom>
            <a:solidFill>
              <a:srgbClr val="CCCCCC">
                <a:alpha val="50000"/>
              </a:srgbClr>
            </a:solidFill>
            <a:ln w="12700" cap="flat" cmpd="sng">
              <a:noFill/>
              <a:prstDash val="solid"/>
              <a:round/>
            </a:ln>
          </p:spPr>
          <p:txBody>
            <a:bodyPr rtlCol="0" anchor="ctr"/>
            <a:lstStyle/>
            <a:p>
              <a:pPr algn="ctr"/>
            </a:p>
          </p:txBody>
        </p:sp>
        <p:sp>
          <p:nvSpPr>
            <p:cNvPr id="1824" name="加号"/>
            <p:cNvSpPr/>
            <p:nvPr/>
          </p:nvSpPr>
          <p:spPr>
            <a:xfrm>
              <a:off x="573105" y="3512938"/>
              <a:ext cx="424366" cy="371979"/>
            </a:xfrm>
            <a:prstGeom prst="mathPlus">
              <a:avLst>
                <a:gd name="adj1" fmla="val 12117"/>
              </a:avLst>
            </a:prstGeom>
            <a:solidFill>
              <a:schemeClr val="bg1"/>
            </a:solidFill>
            <a:ln w="12700" cap="flat" cmpd="sng">
              <a:noFill/>
              <a:prstDash val="solid"/>
              <a:round/>
            </a:ln>
          </p:spPr>
          <p:txBody>
            <a:bodyPr rtlCol="0" anchor="ctr"/>
            <a:lstStyle/>
            <a:p>
              <a:pPr algn="ctr"/>
            </a:p>
          </p:txBody>
        </p:sp>
        <p:sp>
          <p:nvSpPr>
            <p:cNvPr id="1825" name="矩形"/>
            <p:cNvSpPr/>
            <p:nvPr/>
          </p:nvSpPr>
          <p:spPr>
            <a:xfrm>
              <a:off x="1392692" y="3476149"/>
              <a:ext cx="7292343" cy="445557"/>
            </a:xfrm>
            <a:prstGeom prst="rect">
              <a:avLst/>
            </a:prstGeom>
            <a:noFill/>
            <a:ln w="9525" cap="flat" cmpd="sng">
              <a:noFill/>
              <a:prstDash val="solid"/>
              <a:miter/>
            </a:ln>
          </p:spPr>
          <p:txBody>
            <a:bodyPr vert="horz" wrap="square" lIns="67500" tIns="35100" rIns="67500" bIns="35100" anchor="ctr" anchorCtr="0">
              <a:noAutofit/>
            </a:bodyPr>
            <a:lstStyle/>
            <a:p>
              <a:pPr marL="0" indent="0" algn="l">
                <a:lnSpc>
                  <a:spcPct val="130000"/>
                </a:lnSpc>
                <a:spcBef>
                  <a:spcPts val="0"/>
                </a:spcBef>
                <a:spcAft>
                  <a:spcPts val="0"/>
                </a:spcAft>
                <a:buNone/>
              </a:pPr>
              <a:r>
                <a:rPr lang="zh-CN" altLang="en-US"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企业对有限空间存在的危险因素认识不足，有限空间安全管理制度不健全或执行不严格，作业前和作业过程中未对现场有毒有害气体进行监测。</a:t>
              </a:r>
              <a:endParaRPr lang="zh-CN" altLang="en-US"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sp>
          <p:nvSpPr>
            <p:cNvPr id="1826" name="矩形"/>
            <p:cNvSpPr/>
            <p:nvPr/>
          </p:nvSpPr>
          <p:spPr>
            <a:xfrm>
              <a:off x="413385" y="4154705"/>
              <a:ext cx="743807" cy="610087"/>
            </a:xfrm>
            <a:prstGeom prst="rect">
              <a:avLst/>
            </a:prstGeom>
            <a:solidFill>
              <a:srgbClr val="FEB947"/>
            </a:solidFill>
            <a:ln w="12700" cap="flat" cmpd="sng">
              <a:noFill/>
              <a:prstDash val="solid"/>
              <a:round/>
            </a:ln>
          </p:spPr>
          <p:txBody>
            <a:bodyPr rtlCol="0" anchor="ctr"/>
            <a:lstStyle/>
            <a:p>
              <a:pPr algn="ctr"/>
            </a:p>
          </p:txBody>
        </p:sp>
        <p:sp>
          <p:nvSpPr>
            <p:cNvPr id="1827" name="矩形"/>
            <p:cNvSpPr/>
            <p:nvPr/>
          </p:nvSpPr>
          <p:spPr>
            <a:xfrm>
              <a:off x="1157192" y="4154705"/>
              <a:ext cx="7650256" cy="610087"/>
            </a:xfrm>
            <a:prstGeom prst="rect">
              <a:avLst/>
            </a:prstGeom>
            <a:solidFill>
              <a:srgbClr val="CCCCCC">
                <a:alpha val="50000"/>
              </a:srgbClr>
            </a:solidFill>
            <a:ln w="12700" cap="flat" cmpd="sng">
              <a:noFill/>
              <a:prstDash val="solid"/>
              <a:round/>
            </a:ln>
          </p:spPr>
          <p:txBody>
            <a:bodyPr rtlCol="0" anchor="ctr"/>
            <a:lstStyle/>
            <a:p>
              <a:pPr algn="ctr"/>
            </a:p>
          </p:txBody>
        </p:sp>
        <p:sp>
          <p:nvSpPr>
            <p:cNvPr id="1828" name="加号"/>
            <p:cNvSpPr/>
            <p:nvPr/>
          </p:nvSpPr>
          <p:spPr>
            <a:xfrm>
              <a:off x="573105" y="4274269"/>
              <a:ext cx="424366" cy="371979"/>
            </a:xfrm>
            <a:prstGeom prst="mathPlus">
              <a:avLst>
                <a:gd name="adj1" fmla="val 12117"/>
              </a:avLst>
            </a:prstGeom>
            <a:solidFill>
              <a:schemeClr val="bg1"/>
            </a:solidFill>
            <a:ln w="12700" cap="flat" cmpd="sng">
              <a:noFill/>
              <a:prstDash val="solid"/>
              <a:round/>
            </a:ln>
          </p:spPr>
          <p:txBody>
            <a:bodyPr rtlCol="0" anchor="ctr"/>
            <a:lstStyle/>
            <a:p>
              <a:pPr algn="ctr"/>
            </a:p>
          </p:txBody>
        </p:sp>
        <p:sp>
          <p:nvSpPr>
            <p:cNvPr id="1829" name="矩形"/>
            <p:cNvSpPr/>
            <p:nvPr/>
          </p:nvSpPr>
          <p:spPr>
            <a:xfrm>
              <a:off x="1392692" y="4237480"/>
              <a:ext cx="7292343" cy="445558"/>
            </a:xfrm>
            <a:prstGeom prst="rect">
              <a:avLst/>
            </a:prstGeom>
            <a:noFill/>
            <a:ln w="9525" cap="flat" cmpd="sng">
              <a:noFill/>
              <a:prstDash val="solid"/>
              <a:miter/>
            </a:ln>
          </p:spPr>
          <p:txBody>
            <a:bodyPr vert="horz" wrap="square" lIns="67500" tIns="35100" rIns="67500" bIns="35100" anchor="ctr" anchorCtr="0">
              <a:noAutofit/>
            </a:bodyPr>
            <a:lstStyle/>
            <a:p>
              <a:pPr marL="0" indent="0" algn="l">
                <a:lnSpc>
                  <a:spcPct val="100000"/>
                </a:lnSpc>
                <a:spcBef>
                  <a:spcPts val="0"/>
                </a:spcBef>
                <a:spcAft>
                  <a:spcPts val="0"/>
                </a:spcAft>
                <a:buNone/>
              </a:pPr>
              <a:r>
                <a:rPr lang="zh-CN" altLang="en-US"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企业未制定切实有效的应急预案，盲目施救导致伤亡人数扩大。</a:t>
              </a:r>
              <a:endParaRPr lang="zh-CN" altLang="en-US"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4" name="矩形"/>
          <p:cNvSpPr/>
          <p:nvPr/>
        </p:nvSpPr>
        <p:spPr>
          <a:xfrm>
            <a:off x="2239645" y="1151890"/>
            <a:ext cx="3003550" cy="815339"/>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en-US" altLang="zh-CN" sz="4800" b="1" i="0" u="none" strike="noStrike" kern="1200" cap="none" spc="0" baseline="0">
                <a:solidFill>
                  <a:srgbClr val="FEB947"/>
                </a:solidFill>
                <a:latin typeface="微软雅黑" panose="020B0503020204020204" charset="-122"/>
                <a:ea typeface="微软雅黑" panose="020B0503020204020204" charset="-122"/>
                <a:cs typeface="Arial" panose="020B0604020202020204" pitchFamily="34" charset="0"/>
              </a:rPr>
              <a:t>PART  03</a:t>
            </a:r>
            <a:endParaRPr lang="zh-CN" altLang="en-US" sz="4800" b="1" i="0" u="none" strike="noStrike" kern="1200" cap="none" spc="0" baseline="0">
              <a:solidFill>
                <a:srgbClr val="FEB947"/>
              </a:solidFill>
              <a:latin typeface="微软雅黑" panose="020B0503020204020204" charset="-122"/>
              <a:ea typeface="微软雅黑" panose="020B0503020204020204" charset="-122"/>
              <a:cs typeface="Arial" panose="020B0604020202020204" pitchFamily="34" charset="0"/>
            </a:endParaRPr>
          </a:p>
        </p:txBody>
      </p:sp>
      <p:sp>
        <p:nvSpPr>
          <p:cNvPr id="1835" name="矩形"/>
          <p:cNvSpPr/>
          <p:nvPr/>
        </p:nvSpPr>
        <p:spPr>
          <a:xfrm>
            <a:off x="877570" y="2610484"/>
            <a:ext cx="5812789" cy="737235"/>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50000"/>
              </a:lnSpc>
              <a:spcBef>
                <a:spcPts val="0"/>
              </a:spcBef>
              <a:spcAft>
                <a:spcPts val="0"/>
              </a:spcAft>
              <a:buNone/>
            </a:pPr>
            <a:r>
              <a:rPr lang="zh-CN" altLang="en-US" sz="28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受限空间作业风险控制措施</a:t>
            </a:r>
            <a:endParaRPr lang="zh-CN" altLang="en-US" sz="28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500">
        <p:random/>
      </p:transition>
    </mc:Choice>
    <mc:Fallback>
      <p:transition>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矩形"/>
          <p:cNvSpPr/>
          <p:nvPr/>
        </p:nvSpPr>
        <p:spPr>
          <a:xfrm>
            <a:off x="2306955" y="749300"/>
            <a:ext cx="45300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受限空间涉及的行业领域</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aphicFrame>
        <p:nvGraphicFramePr>
          <p:cNvPr id="101" name="表格"/>
          <p:cNvGraphicFramePr>
            <a:graphicFrameLocks noGrp="1"/>
          </p:cNvGraphicFramePr>
          <p:nvPr/>
        </p:nvGraphicFramePr>
        <p:xfrm>
          <a:off x="1320800" y="1491615"/>
          <a:ext cx="6248367" cy="2875280"/>
        </p:xfrm>
        <a:graphic>
          <a:graphicData uri="http://schemas.openxmlformats.org/drawingml/2006/table">
            <a:tbl>
              <a:tblPr bandRow="1">
                <a:noFill/>
              </a:tblPr>
              <a:tblGrid>
                <a:gridCol w="1242047"/>
                <a:gridCol w="1242047"/>
                <a:gridCol w="1242047"/>
                <a:gridCol w="1242047"/>
                <a:gridCol w="1242047"/>
              </a:tblGrid>
              <a:tr h="718820">
                <a:tc>
                  <a:txBody>
                    <a:bodyPr/>
                    <a:lstStyle/>
                    <a:p>
                      <a:pPr marL="0" indent="0" algn="ctr" defTabSz="685800" eaLnBrk="1" latinLnBrk="0" hangingPunct="1">
                        <a:lnSpc>
                          <a:spcPct val="100000"/>
                        </a:lnSpc>
                        <a:spcBef>
                          <a:spcPts val="0"/>
                        </a:spcBef>
                        <a:spcAft>
                          <a:spcPts val="0"/>
                        </a:spcAft>
                        <a:buNone/>
                      </a:pPr>
                      <a:endParaRPr lang="en-US" altLang="zh-CN" sz="1400" b="0" i="0" u="none" strike="noStrike" kern="1200" cap="none" spc="0" baseline="0">
                        <a:solidFill>
                          <a:srgbClr val="404040"/>
                        </a:solidFill>
                        <a:latin typeface="Arial" panose="020B0604020202020204" pitchFamily="34" charset="0"/>
                        <a:ea typeface="微软雅黑" panose="020B0503020204020204" charset="-122"/>
                        <a:cs typeface="Arial" panose="020B0604020202020204" pitchFamily="34" charset="0"/>
                      </a:endParaRPr>
                    </a:p>
                    <a:p>
                      <a:pPr marL="0" indent="0" algn="ctr" defTabSz="685800" eaLnBrk="1" latinLnBrk="0" hangingPunct="1">
                        <a:lnSpc>
                          <a:spcPct val="100000"/>
                        </a:lnSpc>
                        <a:spcBef>
                          <a:spcPts val="0"/>
                        </a:spcBef>
                        <a:spcAft>
                          <a:spcPts val="0"/>
                        </a:spcAft>
                        <a:buNone/>
                      </a:pPr>
                      <a:r>
                        <a:rPr lang="zh-CN" altLang="en-US" sz="1400" b="0" i="0" u="none" strike="noStrike" kern="1200" cap="none" spc="0" baseline="0">
                          <a:solidFill>
                            <a:srgbClr val="404040"/>
                          </a:solidFill>
                          <a:latin typeface="Arial" panose="020B0604020202020204" pitchFamily="34" charset="0"/>
                          <a:ea typeface="微软雅黑" panose="020B0503020204020204" charset="-122"/>
                          <a:cs typeface="Arial" panose="020B0604020202020204" pitchFamily="34" charset="0"/>
                        </a:rPr>
                        <a:t>煤矿</a:t>
                      </a:r>
                      <a:endParaRPr lang="zh-CN" altLang="en-US" sz="1400" b="0" i="0" u="none" strike="noStrike" kern="1200" cap="none" spc="0" baseline="0">
                        <a:solidFill>
                          <a:srgbClr val="404040"/>
                        </a:solidFill>
                        <a:latin typeface="Arial" panose="020B0604020202020204" pitchFamily="34" charset="0"/>
                        <a:ea typeface="微软雅黑" panose="020B0503020204020204" charset="-122"/>
                        <a:cs typeface="Arial" panose="020B0604020202020204" pitchFamily="34" charset="0"/>
                      </a:endParaRPr>
                    </a:p>
                  </a:txBody>
                  <a:tcPr marL="89992" marR="89992" marT="0" marB="0" vert="horz">
                    <a:lnL>
                      <a:noFill/>
                    </a:lnL>
                    <a:lnR>
                      <a:noFill/>
                    </a:lnR>
                    <a:lnT>
                      <a:noFill/>
                    </a:lnT>
                    <a:lnB>
                      <a:noFill/>
                    </a:lnB>
                    <a:solidFill>
                      <a:srgbClr val="E7E7E7"/>
                    </a:solidFill>
                  </a:tcPr>
                </a:tc>
                <a:tc>
                  <a:txBody>
                    <a:bodyPr/>
                    <a:lstStyle/>
                    <a:p>
                      <a:pPr marL="0" indent="0" algn="ctr" defTabSz="685800" eaLnBrk="1" latinLnBrk="0" hangingPunct="1">
                        <a:lnSpc>
                          <a:spcPct val="100000"/>
                        </a:lnSpc>
                        <a:spcBef>
                          <a:spcPts val="0"/>
                        </a:spcBef>
                        <a:spcAft>
                          <a:spcPts val="0"/>
                        </a:spcAft>
                        <a:buNone/>
                      </a:pPr>
                      <a:endParaRPr lang="en-US" altLang="zh-CN" sz="1400" b="0" i="0" u="none" strike="noStrike" kern="1200" cap="none" spc="0" baseline="0">
                        <a:solidFill>
                          <a:srgbClr val="404040"/>
                        </a:solidFill>
                        <a:latin typeface="Arial" panose="020B0604020202020204" pitchFamily="34" charset="0"/>
                        <a:ea typeface="微软雅黑" panose="020B0503020204020204" charset="-122"/>
                        <a:cs typeface="Arial" panose="020B0604020202020204" pitchFamily="34" charset="0"/>
                      </a:endParaRPr>
                    </a:p>
                    <a:p>
                      <a:pPr marL="0" indent="0" algn="ctr" defTabSz="685800" eaLnBrk="1" latinLnBrk="0" hangingPunct="1">
                        <a:lnSpc>
                          <a:spcPct val="100000"/>
                        </a:lnSpc>
                        <a:spcBef>
                          <a:spcPts val="0"/>
                        </a:spcBef>
                        <a:spcAft>
                          <a:spcPts val="0"/>
                        </a:spcAft>
                        <a:buNone/>
                      </a:pPr>
                      <a:r>
                        <a:rPr lang="zh-CN" altLang="en-US" sz="1400" b="0" i="0" u="none" strike="noStrike" kern="1200" cap="none" spc="0" baseline="0">
                          <a:solidFill>
                            <a:srgbClr val="404040"/>
                          </a:solidFill>
                          <a:latin typeface="Arial" panose="020B0604020202020204" pitchFamily="34" charset="0"/>
                          <a:ea typeface="微软雅黑" panose="020B0503020204020204" charset="-122"/>
                          <a:cs typeface="Arial" panose="020B0604020202020204" pitchFamily="34" charset="0"/>
                        </a:rPr>
                        <a:t>非煤矿山</a:t>
                      </a:r>
                      <a:endParaRPr lang="zh-CN" altLang="en-US" sz="1400" b="0" i="0" u="none" strike="noStrike" kern="1200" cap="none" spc="0" baseline="0">
                        <a:solidFill>
                          <a:srgbClr val="404040"/>
                        </a:solidFill>
                        <a:latin typeface="Arial" panose="020B0604020202020204" pitchFamily="34" charset="0"/>
                        <a:ea typeface="微软雅黑" panose="020B0503020204020204" charset="-122"/>
                        <a:cs typeface="Arial" panose="020B0604020202020204" pitchFamily="34" charset="0"/>
                      </a:endParaRPr>
                    </a:p>
                  </a:txBody>
                  <a:tcPr marL="89992" marR="89992" marT="0" marB="0" vert="horz">
                    <a:lnL>
                      <a:noFill/>
                    </a:lnL>
                    <a:lnR>
                      <a:noFill/>
                    </a:lnR>
                    <a:lnT>
                      <a:noFill/>
                    </a:lnT>
                    <a:lnB>
                      <a:noFill/>
                    </a:lnB>
                    <a:solidFill>
                      <a:srgbClr val="E7E7E7"/>
                    </a:solidFill>
                  </a:tcPr>
                </a:tc>
                <a:tc>
                  <a:txBody>
                    <a:bodyPr/>
                    <a:lstStyle/>
                    <a:p>
                      <a:pPr marL="0" indent="0" algn="ctr" defTabSz="685800" eaLnBrk="1" latinLnBrk="0" hangingPunct="1">
                        <a:lnSpc>
                          <a:spcPct val="100000"/>
                        </a:lnSpc>
                        <a:spcBef>
                          <a:spcPts val="0"/>
                        </a:spcBef>
                        <a:spcAft>
                          <a:spcPts val="0"/>
                        </a:spcAft>
                        <a:buNone/>
                      </a:pPr>
                      <a:endParaRPr lang="en-US" altLang="zh-CN" sz="1400" b="0" i="0" u="none" strike="noStrike" kern="1200" cap="none" spc="0" baseline="0">
                        <a:solidFill>
                          <a:srgbClr val="404040"/>
                        </a:solidFill>
                        <a:latin typeface="Arial" panose="020B0604020202020204" pitchFamily="34" charset="0"/>
                        <a:ea typeface="微软雅黑" panose="020B0503020204020204" charset="-122"/>
                        <a:cs typeface="Arial" panose="020B0604020202020204" pitchFamily="34" charset="0"/>
                      </a:endParaRPr>
                    </a:p>
                    <a:p>
                      <a:pPr marL="0" indent="0" algn="ctr" defTabSz="685800" eaLnBrk="1" latinLnBrk="0" hangingPunct="1">
                        <a:lnSpc>
                          <a:spcPct val="100000"/>
                        </a:lnSpc>
                        <a:spcBef>
                          <a:spcPts val="0"/>
                        </a:spcBef>
                        <a:spcAft>
                          <a:spcPts val="0"/>
                        </a:spcAft>
                        <a:buNone/>
                      </a:pPr>
                      <a:r>
                        <a:rPr lang="zh-CN" altLang="en-US" sz="1400" b="0" i="0" u="none" strike="noStrike" kern="1200" cap="none" spc="0" baseline="0">
                          <a:solidFill>
                            <a:srgbClr val="404040"/>
                          </a:solidFill>
                          <a:latin typeface="Arial" panose="020B0604020202020204" pitchFamily="34" charset="0"/>
                          <a:ea typeface="微软雅黑" panose="020B0503020204020204" charset="-122"/>
                          <a:cs typeface="Arial" panose="020B0604020202020204" pitchFamily="34" charset="0"/>
                        </a:rPr>
                        <a:t>化工</a:t>
                      </a:r>
                      <a:endParaRPr lang="zh-CN" altLang="en-US" sz="1400" b="0" i="0" u="none" strike="noStrike" kern="1200" cap="none" spc="0" baseline="0">
                        <a:solidFill>
                          <a:srgbClr val="404040"/>
                        </a:solidFill>
                        <a:latin typeface="Arial" panose="020B0604020202020204" pitchFamily="34" charset="0"/>
                        <a:ea typeface="微软雅黑" panose="020B0503020204020204" charset="-122"/>
                        <a:cs typeface="Arial" panose="020B0604020202020204" pitchFamily="34" charset="0"/>
                      </a:endParaRPr>
                    </a:p>
                  </a:txBody>
                  <a:tcPr marL="89992" marR="89992" marT="0" marB="0" vert="horz">
                    <a:lnL>
                      <a:noFill/>
                    </a:lnL>
                    <a:lnR>
                      <a:noFill/>
                    </a:lnR>
                    <a:lnT>
                      <a:noFill/>
                    </a:lnT>
                    <a:lnB>
                      <a:noFill/>
                    </a:lnB>
                    <a:solidFill>
                      <a:srgbClr val="E7E7E7"/>
                    </a:solidFill>
                  </a:tcPr>
                </a:tc>
                <a:tc>
                  <a:txBody>
                    <a:bodyPr/>
                    <a:lstStyle/>
                    <a:p>
                      <a:pPr marL="0" indent="0" algn="ctr" defTabSz="685800" eaLnBrk="1" latinLnBrk="0" hangingPunct="1">
                        <a:lnSpc>
                          <a:spcPct val="100000"/>
                        </a:lnSpc>
                        <a:spcBef>
                          <a:spcPts val="0"/>
                        </a:spcBef>
                        <a:spcAft>
                          <a:spcPts val="0"/>
                        </a:spcAft>
                        <a:buNone/>
                      </a:pPr>
                      <a:endParaRPr lang="en-US" altLang="zh-CN" sz="1400" b="0" i="0" u="none" strike="noStrike" kern="1200" cap="none" spc="0" baseline="0">
                        <a:solidFill>
                          <a:srgbClr val="404040"/>
                        </a:solidFill>
                        <a:latin typeface="Arial" panose="020B0604020202020204" pitchFamily="34" charset="0"/>
                        <a:ea typeface="微软雅黑" panose="020B0503020204020204" charset="-122"/>
                        <a:cs typeface="Arial" panose="020B0604020202020204" pitchFamily="34" charset="0"/>
                      </a:endParaRPr>
                    </a:p>
                    <a:p>
                      <a:pPr marL="0" indent="0" algn="ctr" defTabSz="685800" eaLnBrk="1" latinLnBrk="0" hangingPunct="1">
                        <a:lnSpc>
                          <a:spcPct val="100000"/>
                        </a:lnSpc>
                        <a:spcBef>
                          <a:spcPts val="0"/>
                        </a:spcBef>
                        <a:spcAft>
                          <a:spcPts val="0"/>
                        </a:spcAft>
                        <a:buNone/>
                      </a:pPr>
                      <a:r>
                        <a:rPr lang="zh-CN" altLang="en-US" sz="1400" b="0" i="0" u="none" strike="noStrike" kern="1200" cap="none" spc="0" baseline="0">
                          <a:solidFill>
                            <a:srgbClr val="404040"/>
                          </a:solidFill>
                          <a:latin typeface="Arial" panose="020B0604020202020204" pitchFamily="34" charset="0"/>
                          <a:ea typeface="微软雅黑" panose="020B0503020204020204" charset="-122"/>
                          <a:cs typeface="Arial" panose="020B0604020202020204" pitchFamily="34" charset="0"/>
                        </a:rPr>
                        <a:t>炼油</a:t>
                      </a:r>
                      <a:endParaRPr lang="zh-CN" altLang="en-US" sz="1400" b="0" i="0" u="none" strike="noStrike" kern="1200" cap="none" spc="0" baseline="0">
                        <a:solidFill>
                          <a:srgbClr val="404040"/>
                        </a:solidFill>
                        <a:latin typeface="Arial" panose="020B0604020202020204" pitchFamily="34" charset="0"/>
                        <a:ea typeface="微软雅黑" panose="020B0503020204020204" charset="-122"/>
                        <a:cs typeface="Arial" panose="020B0604020202020204" pitchFamily="34" charset="0"/>
                      </a:endParaRPr>
                    </a:p>
                  </a:txBody>
                  <a:tcPr marL="89992" marR="89992" marT="0" marB="0" vert="horz">
                    <a:lnL>
                      <a:noFill/>
                    </a:lnL>
                    <a:lnR>
                      <a:noFill/>
                    </a:lnR>
                    <a:lnT>
                      <a:noFill/>
                    </a:lnT>
                    <a:lnB>
                      <a:noFill/>
                    </a:lnB>
                    <a:solidFill>
                      <a:srgbClr val="E7E7E7"/>
                    </a:solidFill>
                  </a:tcPr>
                </a:tc>
                <a:tc>
                  <a:txBody>
                    <a:bodyPr/>
                    <a:lstStyle/>
                    <a:p>
                      <a:pPr marL="0" indent="0" algn="ctr" defTabSz="685800" eaLnBrk="1" latinLnBrk="0" hangingPunct="1">
                        <a:lnSpc>
                          <a:spcPct val="100000"/>
                        </a:lnSpc>
                        <a:spcBef>
                          <a:spcPts val="0"/>
                        </a:spcBef>
                        <a:spcAft>
                          <a:spcPts val="0"/>
                        </a:spcAft>
                        <a:buNone/>
                      </a:pPr>
                      <a:endParaRPr lang="en-US" altLang="zh-CN" sz="1400" b="0" i="0" u="none" strike="noStrike" kern="1200" cap="none" spc="0" baseline="0">
                        <a:solidFill>
                          <a:srgbClr val="404040"/>
                        </a:solidFill>
                        <a:latin typeface="Arial" panose="020B0604020202020204" pitchFamily="34" charset="0"/>
                        <a:ea typeface="微软雅黑" panose="020B0503020204020204" charset="-122"/>
                        <a:cs typeface="Arial" panose="020B0604020202020204" pitchFamily="34" charset="0"/>
                      </a:endParaRPr>
                    </a:p>
                    <a:p>
                      <a:pPr marL="0" indent="0" algn="ctr" defTabSz="685800" eaLnBrk="1" latinLnBrk="0" hangingPunct="1">
                        <a:lnSpc>
                          <a:spcPct val="100000"/>
                        </a:lnSpc>
                        <a:spcBef>
                          <a:spcPts val="0"/>
                        </a:spcBef>
                        <a:spcAft>
                          <a:spcPts val="0"/>
                        </a:spcAft>
                        <a:buNone/>
                      </a:pPr>
                      <a:r>
                        <a:rPr lang="zh-CN" altLang="en-US" sz="1400" b="0" i="0" u="none" strike="noStrike" kern="1200" cap="none" spc="0" baseline="0">
                          <a:solidFill>
                            <a:srgbClr val="404040"/>
                          </a:solidFill>
                          <a:latin typeface="Arial" panose="020B0604020202020204" pitchFamily="34" charset="0"/>
                          <a:ea typeface="微软雅黑" panose="020B0503020204020204" charset="-122"/>
                          <a:cs typeface="Arial" panose="020B0604020202020204" pitchFamily="34" charset="0"/>
                        </a:rPr>
                        <a:t>冶金</a:t>
                      </a:r>
                      <a:endParaRPr lang="zh-CN" altLang="en-US" sz="1400" b="0" i="0" u="none" strike="noStrike" kern="1200" cap="none" spc="0" baseline="0">
                        <a:solidFill>
                          <a:srgbClr val="404040"/>
                        </a:solidFill>
                        <a:latin typeface="Arial" panose="020B0604020202020204" pitchFamily="34" charset="0"/>
                        <a:ea typeface="微软雅黑" panose="020B0503020204020204" charset="-122"/>
                        <a:cs typeface="Arial" panose="020B0604020202020204" pitchFamily="34" charset="0"/>
                      </a:endParaRPr>
                    </a:p>
                  </a:txBody>
                  <a:tcPr marL="89992" marR="89992" marT="0" marB="0" vert="horz">
                    <a:lnL>
                      <a:noFill/>
                    </a:lnL>
                    <a:lnR>
                      <a:noFill/>
                    </a:lnR>
                    <a:lnT>
                      <a:noFill/>
                    </a:lnT>
                    <a:lnB>
                      <a:noFill/>
                    </a:lnB>
                    <a:solidFill>
                      <a:srgbClr val="E7E7E7"/>
                    </a:solidFill>
                  </a:tcPr>
                </a:tc>
              </a:tr>
              <a:tr h="718820">
                <a:tc>
                  <a:txBody>
                    <a:bodyPr/>
                    <a:lstStyle/>
                    <a:p>
                      <a:pPr marL="0" indent="0" algn="ctr" defTabSz="685800" eaLnBrk="1" latinLnBrk="0" hangingPunct="1">
                        <a:lnSpc>
                          <a:spcPct val="100000"/>
                        </a:lnSpc>
                        <a:spcBef>
                          <a:spcPts val="0"/>
                        </a:spcBef>
                        <a:spcAft>
                          <a:spcPts val="0"/>
                        </a:spcAft>
                        <a:buNone/>
                      </a:pPr>
                      <a:endParaRPr lang="en-US" altLang="zh-CN" sz="1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a:p>
                      <a:pPr marL="0" indent="0" algn="ctr" defTabSz="685800" eaLnBrk="1" latinLnBrk="0" hangingPunct="1">
                        <a:lnSpc>
                          <a:spcPct val="100000"/>
                        </a:lnSpc>
                        <a:spcBef>
                          <a:spcPts val="0"/>
                        </a:spcBef>
                        <a:spcAft>
                          <a:spcPts val="0"/>
                        </a:spcAft>
                        <a:buNone/>
                      </a:pPr>
                      <a:r>
                        <a:rPr lang="zh-CN" altLang="en-US" sz="1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rPr>
                        <a:t>建筑</a:t>
                      </a:r>
                      <a:endParaRPr lang="zh-CN" altLang="en-US" sz="1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a:txBody>
                  <a:tcPr marL="89992" marR="89992" marT="0" marB="0" vert="horz">
                    <a:lnL>
                      <a:noFill/>
                    </a:lnL>
                    <a:lnR>
                      <a:noFill/>
                    </a:lnR>
                    <a:lnT>
                      <a:noFill/>
                    </a:lnT>
                    <a:lnB>
                      <a:noFill/>
                    </a:lnB>
                    <a:solidFill>
                      <a:srgbClr val="CBCBCB"/>
                    </a:solidFill>
                  </a:tcPr>
                </a:tc>
                <a:tc>
                  <a:txBody>
                    <a:bodyPr/>
                    <a:lstStyle/>
                    <a:p>
                      <a:pPr marL="0" indent="0" algn="ctr" defTabSz="685800" eaLnBrk="1" latinLnBrk="0" hangingPunct="1">
                        <a:lnSpc>
                          <a:spcPct val="100000"/>
                        </a:lnSpc>
                        <a:spcBef>
                          <a:spcPts val="0"/>
                        </a:spcBef>
                        <a:spcAft>
                          <a:spcPts val="0"/>
                        </a:spcAft>
                        <a:buNone/>
                      </a:pPr>
                      <a:endParaRPr lang="en-US" altLang="zh-CN" sz="1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a:p>
                      <a:pPr marL="0" indent="0" algn="ctr" defTabSz="685800" eaLnBrk="1" latinLnBrk="0" hangingPunct="1">
                        <a:lnSpc>
                          <a:spcPct val="100000"/>
                        </a:lnSpc>
                        <a:spcBef>
                          <a:spcPts val="0"/>
                        </a:spcBef>
                        <a:spcAft>
                          <a:spcPts val="0"/>
                        </a:spcAft>
                        <a:buNone/>
                      </a:pPr>
                      <a:r>
                        <a:rPr lang="zh-CN" altLang="en-US" sz="1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rPr>
                        <a:t>电力</a:t>
                      </a:r>
                      <a:endParaRPr lang="zh-CN" altLang="en-US" sz="1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a:txBody>
                  <a:tcPr marL="89992" marR="89992" marT="0" marB="0" vert="horz">
                    <a:lnL>
                      <a:noFill/>
                    </a:lnL>
                    <a:lnR>
                      <a:noFill/>
                    </a:lnR>
                    <a:lnT>
                      <a:noFill/>
                    </a:lnT>
                    <a:lnB>
                      <a:noFill/>
                    </a:lnB>
                    <a:solidFill>
                      <a:srgbClr val="CBCBCB"/>
                    </a:solidFill>
                  </a:tcPr>
                </a:tc>
                <a:tc>
                  <a:txBody>
                    <a:bodyPr/>
                    <a:lstStyle/>
                    <a:p>
                      <a:pPr marL="0" indent="0" algn="ctr" defTabSz="685800" eaLnBrk="1" latinLnBrk="0" hangingPunct="1">
                        <a:lnSpc>
                          <a:spcPct val="100000"/>
                        </a:lnSpc>
                        <a:spcBef>
                          <a:spcPts val="0"/>
                        </a:spcBef>
                        <a:spcAft>
                          <a:spcPts val="0"/>
                        </a:spcAft>
                        <a:buNone/>
                      </a:pPr>
                      <a:endParaRPr lang="en-US" altLang="zh-CN" sz="1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a:p>
                      <a:pPr marL="0" indent="0" algn="ctr" defTabSz="685800" eaLnBrk="1" latinLnBrk="0" hangingPunct="1">
                        <a:lnSpc>
                          <a:spcPct val="100000"/>
                        </a:lnSpc>
                        <a:spcBef>
                          <a:spcPts val="0"/>
                        </a:spcBef>
                        <a:spcAft>
                          <a:spcPts val="0"/>
                        </a:spcAft>
                        <a:buNone/>
                      </a:pPr>
                      <a:r>
                        <a:rPr lang="zh-CN" altLang="en-US" sz="1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rPr>
                        <a:t>造纸</a:t>
                      </a:r>
                      <a:endParaRPr lang="zh-CN" altLang="en-US" sz="1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a:txBody>
                  <a:tcPr marL="89992" marR="89992" marT="0" marB="0" vert="horz">
                    <a:lnL>
                      <a:noFill/>
                    </a:lnL>
                    <a:lnR>
                      <a:noFill/>
                    </a:lnR>
                    <a:lnT>
                      <a:noFill/>
                    </a:lnT>
                    <a:lnB>
                      <a:noFill/>
                    </a:lnB>
                    <a:solidFill>
                      <a:srgbClr val="CBCBCB"/>
                    </a:solidFill>
                  </a:tcPr>
                </a:tc>
                <a:tc>
                  <a:txBody>
                    <a:bodyPr/>
                    <a:lstStyle/>
                    <a:p>
                      <a:pPr marL="0" indent="0" algn="ctr" defTabSz="685800" eaLnBrk="1" latinLnBrk="0" hangingPunct="1">
                        <a:lnSpc>
                          <a:spcPct val="100000"/>
                        </a:lnSpc>
                        <a:spcBef>
                          <a:spcPts val="0"/>
                        </a:spcBef>
                        <a:spcAft>
                          <a:spcPts val="0"/>
                        </a:spcAft>
                        <a:buNone/>
                      </a:pPr>
                      <a:endParaRPr lang="en-US" altLang="zh-CN" sz="1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a:p>
                      <a:pPr marL="0" indent="0" algn="ctr" defTabSz="685800" eaLnBrk="1" latinLnBrk="0" hangingPunct="1">
                        <a:lnSpc>
                          <a:spcPct val="100000"/>
                        </a:lnSpc>
                        <a:spcBef>
                          <a:spcPts val="0"/>
                        </a:spcBef>
                        <a:spcAft>
                          <a:spcPts val="0"/>
                        </a:spcAft>
                        <a:buNone/>
                      </a:pPr>
                      <a:r>
                        <a:rPr lang="zh-CN" altLang="en-US" sz="1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rPr>
                        <a:t>造船</a:t>
                      </a:r>
                      <a:endParaRPr lang="zh-CN" altLang="en-US" sz="1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a:txBody>
                  <a:tcPr marL="89992" marR="89992" marT="0" marB="0" vert="horz">
                    <a:lnL>
                      <a:noFill/>
                    </a:lnL>
                    <a:lnR>
                      <a:noFill/>
                    </a:lnR>
                    <a:lnT>
                      <a:noFill/>
                    </a:lnT>
                    <a:lnB>
                      <a:noFill/>
                    </a:lnB>
                    <a:solidFill>
                      <a:srgbClr val="CBCBCB"/>
                    </a:solidFill>
                  </a:tcPr>
                </a:tc>
                <a:tc>
                  <a:txBody>
                    <a:bodyPr/>
                    <a:lstStyle/>
                    <a:p>
                      <a:pPr marL="0" indent="0" algn="ctr" defTabSz="685800" eaLnBrk="1" latinLnBrk="0" hangingPunct="1">
                        <a:lnSpc>
                          <a:spcPct val="100000"/>
                        </a:lnSpc>
                        <a:spcBef>
                          <a:spcPts val="0"/>
                        </a:spcBef>
                        <a:spcAft>
                          <a:spcPts val="0"/>
                        </a:spcAft>
                        <a:buNone/>
                      </a:pPr>
                      <a:endParaRPr lang="en-US" altLang="zh-CN" sz="1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a:p>
                      <a:pPr marL="0" indent="0" algn="ctr" defTabSz="685800" eaLnBrk="1" latinLnBrk="0" hangingPunct="1">
                        <a:lnSpc>
                          <a:spcPct val="100000"/>
                        </a:lnSpc>
                        <a:spcBef>
                          <a:spcPts val="0"/>
                        </a:spcBef>
                        <a:spcAft>
                          <a:spcPts val="0"/>
                        </a:spcAft>
                        <a:buNone/>
                      </a:pPr>
                      <a:r>
                        <a:rPr lang="zh-CN" altLang="en-US" sz="1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rPr>
                        <a:t>建材</a:t>
                      </a:r>
                      <a:endParaRPr lang="zh-CN" altLang="en-US" sz="1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a:txBody>
                  <a:tcPr marL="89992" marR="89992" marT="0" marB="0" vert="horz">
                    <a:lnL>
                      <a:noFill/>
                    </a:lnL>
                    <a:lnR>
                      <a:noFill/>
                    </a:lnR>
                    <a:lnT>
                      <a:noFill/>
                    </a:lnT>
                    <a:lnB>
                      <a:noFill/>
                    </a:lnB>
                    <a:solidFill>
                      <a:srgbClr val="CBCBCB"/>
                    </a:solidFill>
                  </a:tcPr>
                </a:tc>
              </a:tr>
              <a:tr h="718820">
                <a:tc>
                  <a:txBody>
                    <a:bodyPr/>
                    <a:lstStyle/>
                    <a:p>
                      <a:pPr marL="0" indent="0" algn="ctr" defTabSz="685800" eaLnBrk="1" latinLnBrk="0" hangingPunct="1">
                        <a:lnSpc>
                          <a:spcPct val="100000"/>
                        </a:lnSpc>
                        <a:spcBef>
                          <a:spcPts val="0"/>
                        </a:spcBef>
                        <a:spcAft>
                          <a:spcPts val="0"/>
                        </a:spcAft>
                        <a:buNone/>
                      </a:pPr>
                      <a:endParaRPr lang="en-US" altLang="zh-CN" sz="1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a:p>
                      <a:pPr marL="0" indent="0" algn="ctr" defTabSz="685800" eaLnBrk="1" latinLnBrk="0" hangingPunct="1">
                        <a:lnSpc>
                          <a:spcPct val="100000"/>
                        </a:lnSpc>
                        <a:spcBef>
                          <a:spcPts val="0"/>
                        </a:spcBef>
                        <a:spcAft>
                          <a:spcPts val="0"/>
                        </a:spcAft>
                        <a:buNone/>
                      </a:pPr>
                      <a:r>
                        <a:rPr lang="zh-CN" altLang="en-US" sz="1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rPr>
                        <a:t>食品加工</a:t>
                      </a:r>
                      <a:endParaRPr lang="zh-CN" altLang="en-US" sz="1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a:txBody>
                  <a:tcPr marL="89992" marR="89992" marT="0" marB="0" vert="horz">
                    <a:lnL>
                      <a:noFill/>
                    </a:lnL>
                    <a:lnR>
                      <a:noFill/>
                    </a:lnR>
                    <a:lnT>
                      <a:noFill/>
                    </a:lnT>
                    <a:lnB>
                      <a:noFill/>
                    </a:lnB>
                    <a:solidFill>
                      <a:srgbClr val="E7E7E7"/>
                    </a:solidFill>
                  </a:tcPr>
                </a:tc>
                <a:tc>
                  <a:txBody>
                    <a:bodyPr/>
                    <a:lstStyle/>
                    <a:p>
                      <a:pPr marL="0" indent="0" algn="ctr" defTabSz="685800" eaLnBrk="1" latinLnBrk="0" hangingPunct="1">
                        <a:lnSpc>
                          <a:spcPct val="100000"/>
                        </a:lnSpc>
                        <a:spcBef>
                          <a:spcPts val="0"/>
                        </a:spcBef>
                        <a:spcAft>
                          <a:spcPts val="0"/>
                        </a:spcAft>
                        <a:buNone/>
                      </a:pPr>
                      <a:endParaRPr lang="en-US" altLang="zh-CN" sz="1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a:p>
                      <a:pPr marL="0" indent="0" algn="ctr" defTabSz="685800" eaLnBrk="1" latinLnBrk="0" hangingPunct="1">
                        <a:lnSpc>
                          <a:spcPct val="100000"/>
                        </a:lnSpc>
                        <a:spcBef>
                          <a:spcPts val="0"/>
                        </a:spcBef>
                        <a:spcAft>
                          <a:spcPts val="0"/>
                        </a:spcAft>
                        <a:buNone/>
                      </a:pPr>
                      <a:r>
                        <a:rPr lang="zh-CN" altLang="en-US" sz="1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rPr>
                        <a:t>餐饮</a:t>
                      </a:r>
                      <a:endParaRPr lang="zh-CN" altLang="en-US" sz="1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a:txBody>
                  <a:tcPr marL="89992" marR="89992" marT="0" marB="0" vert="horz">
                    <a:lnL>
                      <a:noFill/>
                    </a:lnL>
                    <a:lnR>
                      <a:noFill/>
                    </a:lnR>
                    <a:lnT>
                      <a:noFill/>
                    </a:lnT>
                    <a:lnB>
                      <a:noFill/>
                    </a:lnB>
                    <a:solidFill>
                      <a:srgbClr val="E7E7E7"/>
                    </a:solidFill>
                  </a:tcPr>
                </a:tc>
                <a:tc>
                  <a:txBody>
                    <a:bodyPr/>
                    <a:lstStyle/>
                    <a:p>
                      <a:pPr marL="0" indent="0" algn="ctr" defTabSz="685800" eaLnBrk="1" latinLnBrk="0" hangingPunct="1">
                        <a:lnSpc>
                          <a:spcPct val="100000"/>
                        </a:lnSpc>
                        <a:spcBef>
                          <a:spcPts val="0"/>
                        </a:spcBef>
                        <a:spcAft>
                          <a:spcPts val="0"/>
                        </a:spcAft>
                        <a:buNone/>
                      </a:pPr>
                      <a:endParaRPr lang="en-US" altLang="zh-CN" sz="1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a:p>
                      <a:pPr marL="0" indent="0" algn="ctr" defTabSz="685800" eaLnBrk="1" latinLnBrk="0" hangingPunct="1">
                        <a:lnSpc>
                          <a:spcPct val="100000"/>
                        </a:lnSpc>
                        <a:spcBef>
                          <a:spcPts val="0"/>
                        </a:spcBef>
                        <a:spcAft>
                          <a:spcPts val="0"/>
                        </a:spcAft>
                        <a:buNone/>
                      </a:pPr>
                      <a:r>
                        <a:rPr lang="zh-CN" altLang="en-US" sz="1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rPr>
                        <a:t>市政工程</a:t>
                      </a:r>
                      <a:endParaRPr lang="zh-CN" altLang="en-US" sz="1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a:txBody>
                  <a:tcPr marL="89992" marR="89992" marT="0" marB="0" vert="horz">
                    <a:lnL>
                      <a:noFill/>
                    </a:lnL>
                    <a:lnR>
                      <a:noFill/>
                    </a:lnR>
                    <a:lnT>
                      <a:noFill/>
                    </a:lnT>
                    <a:lnB>
                      <a:noFill/>
                    </a:lnB>
                    <a:solidFill>
                      <a:srgbClr val="E7E7E7"/>
                    </a:solidFill>
                  </a:tcPr>
                </a:tc>
                <a:tc>
                  <a:txBody>
                    <a:bodyPr/>
                    <a:lstStyle/>
                    <a:p>
                      <a:pPr marL="0" indent="0" algn="ctr" defTabSz="685800" eaLnBrk="1" latinLnBrk="0" hangingPunct="1">
                        <a:lnSpc>
                          <a:spcPct val="100000"/>
                        </a:lnSpc>
                        <a:spcBef>
                          <a:spcPts val="0"/>
                        </a:spcBef>
                        <a:spcAft>
                          <a:spcPts val="0"/>
                        </a:spcAft>
                        <a:buNone/>
                      </a:pPr>
                      <a:endParaRPr lang="en-US" altLang="zh-CN" sz="1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a:p>
                      <a:pPr marL="0" indent="0" algn="ctr" defTabSz="685800" eaLnBrk="1" latinLnBrk="0" hangingPunct="1">
                        <a:lnSpc>
                          <a:spcPct val="100000"/>
                        </a:lnSpc>
                        <a:spcBef>
                          <a:spcPts val="0"/>
                        </a:spcBef>
                        <a:spcAft>
                          <a:spcPts val="0"/>
                        </a:spcAft>
                        <a:buNone/>
                      </a:pPr>
                      <a:r>
                        <a:rPr lang="zh-CN" altLang="en-US" sz="1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rPr>
                        <a:t>城市燃气</a:t>
                      </a:r>
                      <a:endParaRPr lang="zh-CN" altLang="en-US" sz="1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a:txBody>
                  <a:tcPr marL="89992" marR="89992" marT="0" marB="0" vert="horz">
                    <a:lnL>
                      <a:noFill/>
                    </a:lnL>
                    <a:lnR>
                      <a:noFill/>
                    </a:lnR>
                    <a:lnT>
                      <a:noFill/>
                    </a:lnT>
                    <a:lnB>
                      <a:noFill/>
                    </a:lnB>
                    <a:solidFill>
                      <a:srgbClr val="E7E7E7"/>
                    </a:solidFill>
                  </a:tcPr>
                </a:tc>
                <a:tc>
                  <a:txBody>
                    <a:bodyPr/>
                    <a:lstStyle/>
                    <a:p>
                      <a:pPr marL="0" indent="0" algn="ctr" defTabSz="685800" eaLnBrk="1" latinLnBrk="0" hangingPunct="1">
                        <a:lnSpc>
                          <a:spcPct val="100000"/>
                        </a:lnSpc>
                        <a:spcBef>
                          <a:spcPts val="0"/>
                        </a:spcBef>
                        <a:spcAft>
                          <a:spcPts val="0"/>
                        </a:spcAft>
                        <a:buNone/>
                      </a:pPr>
                      <a:endParaRPr lang="en-US" altLang="zh-CN" sz="1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a:p>
                      <a:pPr marL="0" indent="0" algn="ctr" defTabSz="685800" eaLnBrk="1" latinLnBrk="0" hangingPunct="1">
                        <a:lnSpc>
                          <a:spcPct val="100000"/>
                        </a:lnSpc>
                        <a:spcBef>
                          <a:spcPts val="0"/>
                        </a:spcBef>
                        <a:spcAft>
                          <a:spcPts val="0"/>
                        </a:spcAft>
                        <a:buNone/>
                      </a:pPr>
                      <a:r>
                        <a:rPr lang="zh-CN" altLang="en-US" sz="1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rPr>
                        <a:t>污水处理</a:t>
                      </a:r>
                      <a:endParaRPr lang="zh-CN" altLang="en-US" sz="1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a:txBody>
                  <a:tcPr marL="89992" marR="89992" marT="0" marB="0" vert="horz">
                    <a:lnL>
                      <a:noFill/>
                    </a:lnL>
                    <a:lnR>
                      <a:noFill/>
                    </a:lnR>
                    <a:lnT>
                      <a:noFill/>
                    </a:lnT>
                    <a:lnB>
                      <a:noFill/>
                    </a:lnB>
                    <a:solidFill>
                      <a:srgbClr val="E7E7E7"/>
                    </a:solidFill>
                  </a:tcPr>
                </a:tc>
              </a:tr>
              <a:tr h="718820">
                <a:tc>
                  <a:txBody>
                    <a:bodyPr/>
                    <a:lstStyle/>
                    <a:p>
                      <a:pPr marL="0" indent="0" algn="ctr" defTabSz="685800" eaLnBrk="1" latinLnBrk="0" hangingPunct="1">
                        <a:lnSpc>
                          <a:spcPct val="100000"/>
                        </a:lnSpc>
                        <a:spcBef>
                          <a:spcPts val="0"/>
                        </a:spcBef>
                        <a:spcAft>
                          <a:spcPts val="0"/>
                        </a:spcAft>
                        <a:buNone/>
                      </a:pPr>
                      <a:endParaRPr lang="en-US" altLang="zh-CN" sz="1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a:p>
                      <a:pPr marL="0" indent="0" algn="ctr" defTabSz="685800" eaLnBrk="1" latinLnBrk="0" hangingPunct="1">
                        <a:lnSpc>
                          <a:spcPct val="100000"/>
                        </a:lnSpc>
                        <a:spcBef>
                          <a:spcPts val="0"/>
                        </a:spcBef>
                        <a:spcAft>
                          <a:spcPts val="0"/>
                        </a:spcAft>
                        <a:buNone/>
                      </a:pPr>
                      <a:r>
                        <a:rPr lang="zh-CN" altLang="en-US" sz="1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rPr>
                        <a:t>特种设备</a:t>
                      </a:r>
                      <a:endParaRPr lang="zh-CN" altLang="en-US" sz="1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a:txBody>
                  <a:tcPr marL="89992" marR="89992" marT="0" marB="0" vert="horz">
                    <a:lnL>
                      <a:noFill/>
                    </a:lnL>
                    <a:lnR>
                      <a:noFill/>
                    </a:lnR>
                    <a:lnT>
                      <a:noFill/>
                    </a:lnT>
                    <a:lnB>
                      <a:noFill/>
                    </a:lnB>
                    <a:solidFill>
                      <a:srgbClr val="CBCBCB"/>
                    </a:solidFill>
                  </a:tcPr>
                </a:tc>
                <a:tc>
                  <a:txBody>
                    <a:bodyPr/>
                    <a:lstStyle/>
                    <a:p>
                      <a:pPr marL="0" indent="0" algn="ctr" defTabSz="685800" eaLnBrk="1" latinLnBrk="0" hangingPunct="1">
                        <a:lnSpc>
                          <a:spcPct val="100000"/>
                        </a:lnSpc>
                        <a:spcBef>
                          <a:spcPts val="0"/>
                        </a:spcBef>
                        <a:spcAft>
                          <a:spcPts val="0"/>
                        </a:spcAft>
                        <a:buNone/>
                      </a:pPr>
                      <a:endParaRPr lang="en-US" altLang="zh-CN" sz="1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a:p>
                      <a:pPr marL="0" indent="0" algn="ctr" defTabSz="685800" eaLnBrk="1" latinLnBrk="0" hangingPunct="1">
                        <a:lnSpc>
                          <a:spcPct val="100000"/>
                        </a:lnSpc>
                        <a:spcBef>
                          <a:spcPts val="0"/>
                        </a:spcBef>
                        <a:spcAft>
                          <a:spcPts val="0"/>
                        </a:spcAft>
                        <a:buNone/>
                      </a:pPr>
                      <a:r>
                        <a:rPr lang="zh-CN" altLang="en-US" sz="1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rPr>
                        <a:t>其他</a:t>
                      </a:r>
                      <a:endParaRPr lang="zh-CN" altLang="en-US" sz="1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a:txBody>
                  <a:tcPr marL="89992" marR="89992" marT="0" marB="0" vert="horz">
                    <a:lnL>
                      <a:noFill/>
                    </a:lnL>
                    <a:lnR>
                      <a:noFill/>
                    </a:lnR>
                    <a:lnT>
                      <a:noFill/>
                    </a:lnT>
                    <a:lnB>
                      <a:noFill/>
                    </a:lnB>
                    <a:solidFill>
                      <a:srgbClr val="CBCBCB"/>
                    </a:solidFill>
                  </a:tcPr>
                </a:tc>
                <a:tc>
                  <a:txBody>
                    <a:bodyPr/>
                    <a:lstStyle/>
                    <a:p>
                      <a:pPr marL="0" indent="0" algn="ctr" defTabSz="685800" eaLnBrk="1" latinLnBrk="0" hangingPunct="1">
                        <a:lnSpc>
                          <a:spcPct val="100000"/>
                        </a:lnSpc>
                        <a:spcBef>
                          <a:spcPts val="0"/>
                        </a:spcBef>
                        <a:spcAft>
                          <a:spcPts val="0"/>
                        </a:spcAft>
                        <a:buNone/>
                      </a:pPr>
                      <a:endParaRPr lang="zh-CN" altLang="en-US" sz="1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a:txBody>
                  <a:tcPr marL="89992" marR="89992" marT="0" marB="0" vert="horz">
                    <a:lnL>
                      <a:noFill/>
                    </a:lnL>
                    <a:lnR>
                      <a:noFill/>
                    </a:lnR>
                    <a:lnT>
                      <a:noFill/>
                    </a:lnT>
                    <a:lnB>
                      <a:noFill/>
                    </a:lnB>
                    <a:solidFill>
                      <a:srgbClr val="CBCBCB"/>
                    </a:solidFill>
                  </a:tcPr>
                </a:tc>
                <a:tc>
                  <a:txBody>
                    <a:bodyPr/>
                    <a:lstStyle/>
                    <a:p>
                      <a:pPr marL="0" indent="0" algn="ctr" defTabSz="685800" eaLnBrk="1" latinLnBrk="0" hangingPunct="1">
                        <a:lnSpc>
                          <a:spcPct val="100000"/>
                        </a:lnSpc>
                        <a:spcBef>
                          <a:spcPts val="0"/>
                        </a:spcBef>
                        <a:spcAft>
                          <a:spcPts val="0"/>
                        </a:spcAft>
                        <a:buNone/>
                      </a:pPr>
                      <a:endParaRPr lang="zh-CN" altLang="en-US" sz="1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a:txBody>
                  <a:tcPr marL="89992" marR="89992" marT="0" marB="0" vert="horz">
                    <a:lnL>
                      <a:noFill/>
                    </a:lnL>
                    <a:lnR>
                      <a:noFill/>
                    </a:lnR>
                    <a:lnT>
                      <a:noFill/>
                    </a:lnT>
                    <a:lnB>
                      <a:noFill/>
                    </a:lnB>
                    <a:solidFill>
                      <a:srgbClr val="CBCBCB"/>
                    </a:solidFill>
                  </a:tcPr>
                </a:tc>
                <a:tc>
                  <a:txBody>
                    <a:bodyPr/>
                    <a:lstStyle/>
                    <a:p>
                      <a:pPr marL="0" indent="0" algn="ctr" defTabSz="685800" eaLnBrk="1" latinLnBrk="0" hangingPunct="1">
                        <a:lnSpc>
                          <a:spcPct val="100000"/>
                        </a:lnSpc>
                        <a:spcBef>
                          <a:spcPts val="0"/>
                        </a:spcBef>
                        <a:spcAft>
                          <a:spcPts val="0"/>
                        </a:spcAft>
                        <a:buNone/>
                      </a:pPr>
                      <a:endParaRPr lang="zh-CN" altLang="en-US" sz="1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a:txBody>
                  <a:tcPr marL="89992" marR="89992" marT="0" marB="0" vert="horz">
                    <a:lnL>
                      <a:noFill/>
                    </a:lnL>
                    <a:lnR>
                      <a:noFill/>
                    </a:lnR>
                    <a:lnT>
                      <a:noFill/>
                    </a:lnT>
                    <a:lnB>
                      <a:noFill/>
                    </a:lnB>
                    <a:solidFill>
                      <a:srgbClr val="CBCBCB"/>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9"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三、受限空间作业风险控制措施</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pSp>
        <p:nvGrpSpPr>
          <p:cNvPr id="1860" name="组合"/>
          <p:cNvGrpSpPr/>
          <p:nvPr/>
        </p:nvGrpSpPr>
        <p:grpSpPr>
          <a:xfrm>
            <a:off x="1291590" y="1137293"/>
            <a:ext cx="6561095" cy="3177165"/>
            <a:chOff x="1291590" y="1137293"/>
            <a:chExt cx="6561095" cy="3177165"/>
          </a:xfrm>
        </p:grpSpPr>
        <p:sp>
          <p:nvSpPr>
            <p:cNvPr id="1840" name="矩形"/>
            <p:cNvSpPr/>
            <p:nvPr/>
          </p:nvSpPr>
          <p:spPr>
            <a:xfrm>
              <a:off x="1291590" y="1137293"/>
              <a:ext cx="6561095" cy="593155"/>
            </a:xfrm>
            <a:prstGeom prst="rect">
              <a:avLst/>
            </a:prstGeom>
            <a:solidFill>
              <a:schemeClr val="bg1"/>
            </a:solidFill>
            <a:ln w="12700" cap="flat" cmpd="sng">
              <a:solidFill>
                <a:srgbClr val="D9D9D9"/>
              </a:solidFill>
              <a:prstDash val="solid"/>
              <a:round/>
            </a:ln>
          </p:spPr>
          <p:txBody>
            <a:bodyPr rtlCol="0" anchor="ctr"/>
            <a:lstStyle/>
            <a:p>
              <a:pPr algn="ctr"/>
            </a:p>
          </p:txBody>
        </p:sp>
        <p:sp>
          <p:nvSpPr>
            <p:cNvPr id="1841" name="矩形"/>
            <p:cNvSpPr/>
            <p:nvPr/>
          </p:nvSpPr>
          <p:spPr>
            <a:xfrm>
              <a:off x="1374503" y="1207175"/>
              <a:ext cx="808178" cy="453390"/>
            </a:xfrm>
            <a:prstGeom prst="rect">
              <a:avLst/>
            </a:prstGeom>
            <a:noFill/>
            <a:ln w="9525" cap="flat" cmpd="sng">
              <a:noFill/>
              <a:prstDash val="solid"/>
              <a:miter/>
            </a:ln>
          </p:spPr>
          <p:txBody>
            <a:bodyPr vert="horz" wrap="square" lIns="91440" tIns="45720" rIns="91440" bIns="45720" anchor="ctr" anchorCtr="0">
              <a:spAutoFit/>
            </a:bodyPr>
            <a:lstStyle/>
            <a:p>
              <a:pPr marL="0" indent="0" algn="ctr">
                <a:lnSpc>
                  <a:spcPct val="100000"/>
                </a:lnSpc>
                <a:spcBef>
                  <a:spcPts val="0"/>
                </a:spcBef>
                <a:spcAft>
                  <a:spcPts val="0"/>
                </a:spcAft>
                <a:buNone/>
              </a:pPr>
              <a:r>
                <a:rPr lang="en-US" altLang="zh-CN" sz="2400" b="1" i="0" u="none" strike="noStrike" kern="1200" cap="none" spc="0" baseline="0">
                  <a:solidFill>
                    <a:srgbClr val="C9DBE7"/>
                  </a:solidFill>
                  <a:latin typeface="微软雅黑" panose="020B0503020204020204" charset="-122"/>
                  <a:ea typeface="微软雅黑" panose="020B0503020204020204" charset="-122"/>
                  <a:cs typeface="Arial" panose="020B0604020202020204" pitchFamily="34" charset="0"/>
                </a:rPr>
                <a:t>01</a:t>
              </a:r>
              <a:endParaRPr lang="zh-CN" altLang="en-US" sz="2400" b="1" i="0" u="none" strike="noStrike" kern="1200" cap="none" spc="0" baseline="0">
                <a:solidFill>
                  <a:srgbClr val="C9DBE7"/>
                </a:solidFill>
                <a:latin typeface="微软雅黑" panose="020B0503020204020204" charset="-122"/>
                <a:ea typeface="微软雅黑" panose="020B0503020204020204" charset="-122"/>
                <a:cs typeface="Arial" panose="020B0604020202020204" pitchFamily="34" charset="0"/>
              </a:endParaRPr>
            </a:p>
          </p:txBody>
        </p:sp>
        <p:sp>
          <p:nvSpPr>
            <p:cNvPr id="1842" name="直线"/>
            <p:cNvSpPr/>
            <p:nvPr/>
          </p:nvSpPr>
          <p:spPr>
            <a:xfrm>
              <a:off x="2210016" y="1242074"/>
              <a:ext cx="0" cy="384503"/>
            </a:xfrm>
            <a:prstGeom prst="line">
              <a:avLst/>
            </a:prstGeom>
            <a:noFill/>
            <a:ln w="6350" cap="flat" cmpd="sng">
              <a:solidFill>
                <a:srgbClr val="BFBFBF"/>
              </a:solidFill>
              <a:prstDash val="dash"/>
              <a:round/>
            </a:ln>
          </p:spPr>
          <p:txBody>
            <a:bodyPr rtlCol="0" anchor="ctr"/>
            <a:lstStyle/>
            <a:p>
              <a:pPr algn="ctr"/>
            </a:p>
          </p:txBody>
        </p:sp>
        <p:sp>
          <p:nvSpPr>
            <p:cNvPr id="1843" name="矩形"/>
            <p:cNvSpPr/>
            <p:nvPr/>
          </p:nvSpPr>
          <p:spPr>
            <a:xfrm>
              <a:off x="2394976" y="1262420"/>
              <a:ext cx="5131522" cy="342900"/>
            </a:xfrm>
            <a:prstGeom prst="rect">
              <a:avLst/>
            </a:prstGeom>
            <a:noFill/>
            <a:ln w="9525" cap="flat" cmpd="sng">
              <a:noFill/>
              <a:prstDash val="solid"/>
              <a:miter/>
            </a:ln>
          </p:spPr>
          <p:txBody>
            <a:bodyPr vert="horz" wrap="square" lIns="91440" tIns="45720" rIns="91440" bIns="45720" anchor="ctr" anchorCtr="0">
              <a:spAutoFit/>
            </a:bodyPr>
            <a:lstStyle/>
            <a:p>
              <a:pPr marL="0" indent="0" algn="l">
                <a:lnSpc>
                  <a:spcPct val="120000"/>
                </a:lnSpc>
                <a:spcBef>
                  <a:spcPts val="0"/>
                </a:spcBef>
                <a:spcAft>
                  <a:spcPts val="0"/>
                </a:spcAft>
                <a:buNone/>
              </a:pPr>
              <a:r>
                <a:rPr lang="zh-CN" altLang="en-US" sz="1350" b="0" i="0" u="none" strike="noStrike" kern="1200" cap="none" spc="150" baseline="0">
                  <a:solidFill>
                    <a:srgbClr val="404040"/>
                  </a:solidFill>
                  <a:latin typeface="微软雅黑" panose="020B0503020204020204" charset="-122"/>
                  <a:ea typeface="微软雅黑" panose="020B0503020204020204" charset="-122"/>
                  <a:cs typeface="Arial" panose="020B0604020202020204" pitchFamily="34" charset="0"/>
                </a:rPr>
                <a:t>认真做好受限空间作业人员的安全和教育培训</a:t>
              </a:r>
              <a:endParaRPr lang="zh-CN" altLang="en-US" sz="1350" b="0" i="0" u="none" strike="noStrike" kern="1200" cap="none" spc="15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844" name="矩形"/>
            <p:cNvSpPr/>
            <p:nvPr/>
          </p:nvSpPr>
          <p:spPr>
            <a:xfrm>
              <a:off x="1291590" y="1998325"/>
              <a:ext cx="6561095" cy="593156"/>
            </a:xfrm>
            <a:prstGeom prst="rect">
              <a:avLst/>
            </a:prstGeom>
            <a:solidFill>
              <a:schemeClr val="bg1"/>
            </a:solidFill>
            <a:ln w="12700" cap="flat" cmpd="sng">
              <a:solidFill>
                <a:srgbClr val="D9D9D9"/>
              </a:solidFill>
              <a:prstDash val="solid"/>
              <a:round/>
            </a:ln>
          </p:spPr>
          <p:txBody>
            <a:bodyPr rtlCol="0" anchor="ctr"/>
            <a:lstStyle/>
            <a:p>
              <a:pPr algn="ctr"/>
            </a:p>
          </p:txBody>
        </p:sp>
        <p:sp>
          <p:nvSpPr>
            <p:cNvPr id="1845" name="矩形"/>
            <p:cNvSpPr/>
            <p:nvPr/>
          </p:nvSpPr>
          <p:spPr>
            <a:xfrm>
              <a:off x="1374503" y="2069119"/>
              <a:ext cx="808178" cy="453390"/>
            </a:xfrm>
            <a:prstGeom prst="rect">
              <a:avLst/>
            </a:prstGeom>
            <a:noFill/>
            <a:ln w="9525" cap="flat" cmpd="sng">
              <a:noFill/>
              <a:prstDash val="solid"/>
              <a:miter/>
            </a:ln>
          </p:spPr>
          <p:txBody>
            <a:bodyPr vert="horz" wrap="square" lIns="91440" tIns="45720" rIns="91440" bIns="45720" anchor="ctr" anchorCtr="0">
              <a:spAutoFit/>
            </a:bodyPr>
            <a:lstStyle/>
            <a:p>
              <a:pPr marL="0" indent="0" algn="ctr">
                <a:lnSpc>
                  <a:spcPct val="100000"/>
                </a:lnSpc>
                <a:spcBef>
                  <a:spcPts val="0"/>
                </a:spcBef>
                <a:spcAft>
                  <a:spcPts val="0"/>
                </a:spcAft>
                <a:buNone/>
              </a:pPr>
              <a:r>
                <a:rPr lang="en-US" altLang="zh-CN" sz="2400" b="1" i="0" u="none" strike="noStrike" kern="1200" cap="none" spc="0" baseline="0">
                  <a:solidFill>
                    <a:srgbClr val="C9DBE7"/>
                  </a:solidFill>
                  <a:latin typeface="微软雅黑" panose="020B0503020204020204" charset="-122"/>
                  <a:ea typeface="微软雅黑" panose="020B0503020204020204" charset="-122"/>
                  <a:cs typeface="Arial" panose="020B0604020202020204" pitchFamily="34" charset="0"/>
                </a:rPr>
                <a:t>02</a:t>
              </a:r>
              <a:endParaRPr lang="zh-CN" altLang="en-US" sz="2400" b="1" i="0" u="none" strike="noStrike" kern="1200" cap="none" spc="0" baseline="0">
                <a:solidFill>
                  <a:srgbClr val="C9DBE7"/>
                </a:solidFill>
                <a:latin typeface="微软雅黑" panose="020B0503020204020204" charset="-122"/>
                <a:ea typeface="微软雅黑" panose="020B0503020204020204" charset="-122"/>
                <a:cs typeface="Arial" panose="020B0604020202020204" pitchFamily="34" charset="0"/>
              </a:endParaRPr>
            </a:p>
          </p:txBody>
        </p:sp>
        <p:sp>
          <p:nvSpPr>
            <p:cNvPr id="1846" name="直线"/>
            <p:cNvSpPr/>
            <p:nvPr/>
          </p:nvSpPr>
          <p:spPr>
            <a:xfrm>
              <a:off x="2210016" y="2103107"/>
              <a:ext cx="0" cy="384503"/>
            </a:xfrm>
            <a:prstGeom prst="line">
              <a:avLst/>
            </a:prstGeom>
            <a:noFill/>
            <a:ln w="6350" cap="flat" cmpd="sng">
              <a:solidFill>
                <a:srgbClr val="BFBFBF"/>
              </a:solidFill>
              <a:prstDash val="dash"/>
              <a:round/>
            </a:ln>
          </p:spPr>
          <p:txBody>
            <a:bodyPr rtlCol="0" anchor="ctr"/>
            <a:lstStyle/>
            <a:p>
              <a:pPr algn="ctr"/>
            </a:p>
          </p:txBody>
        </p:sp>
        <p:sp>
          <p:nvSpPr>
            <p:cNvPr id="1847" name="矩形"/>
            <p:cNvSpPr/>
            <p:nvPr/>
          </p:nvSpPr>
          <p:spPr>
            <a:xfrm>
              <a:off x="2394976" y="2123453"/>
              <a:ext cx="5131522" cy="342900"/>
            </a:xfrm>
            <a:prstGeom prst="rect">
              <a:avLst/>
            </a:prstGeom>
            <a:noFill/>
            <a:ln w="9525" cap="flat" cmpd="sng">
              <a:noFill/>
              <a:prstDash val="solid"/>
              <a:miter/>
            </a:ln>
          </p:spPr>
          <p:txBody>
            <a:bodyPr vert="horz" wrap="square" lIns="91440" tIns="45720" rIns="91440" bIns="45720" anchor="ctr" anchorCtr="0">
              <a:spAutoFit/>
            </a:bodyPr>
            <a:lstStyle/>
            <a:p>
              <a:pPr marL="0" indent="0" algn="l">
                <a:lnSpc>
                  <a:spcPct val="120000"/>
                </a:lnSpc>
                <a:spcBef>
                  <a:spcPts val="0"/>
                </a:spcBef>
                <a:spcAft>
                  <a:spcPts val="0"/>
                </a:spcAft>
                <a:buNone/>
              </a:pPr>
              <a:r>
                <a:rPr lang="zh-CN" altLang="en-US" sz="1350" b="0" i="0" u="none" strike="noStrike" kern="1200" cap="none" spc="150" baseline="0">
                  <a:solidFill>
                    <a:srgbClr val="404040"/>
                  </a:solidFill>
                  <a:latin typeface="微软雅黑" panose="020B0503020204020204" charset="-122"/>
                  <a:ea typeface="微软雅黑" panose="020B0503020204020204" charset="-122"/>
                  <a:cs typeface="Arial" panose="020B0604020202020204" pitchFamily="34" charset="0"/>
                </a:rPr>
                <a:t>落实各类人员安全责任</a:t>
              </a:r>
              <a:endParaRPr lang="zh-CN" altLang="en-US" sz="1350" b="0" i="0" u="none" strike="noStrike" kern="1200" cap="none" spc="15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848" name="矩形"/>
            <p:cNvSpPr/>
            <p:nvPr/>
          </p:nvSpPr>
          <p:spPr>
            <a:xfrm>
              <a:off x="1291590" y="2860269"/>
              <a:ext cx="6561095" cy="593155"/>
            </a:xfrm>
            <a:prstGeom prst="rect">
              <a:avLst/>
            </a:prstGeom>
            <a:solidFill>
              <a:schemeClr val="bg1"/>
            </a:solidFill>
            <a:ln w="12700" cap="flat" cmpd="sng">
              <a:solidFill>
                <a:srgbClr val="D9D9D9"/>
              </a:solidFill>
              <a:prstDash val="solid"/>
              <a:round/>
            </a:ln>
          </p:spPr>
          <p:txBody>
            <a:bodyPr rtlCol="0" anchor="ctr"/>
            <a:lstStyle/>
            <a:p>
              <a:pPr algn="ctr"/>
            </a:p>
          </p:txBody>
        </p:sp>
        <p:sp>
          <p:nvSpPr>
            <p:cNvPr id="1849" name="矩形"/>
            <p:cNvSpPr/>
            <p:nvPr/>
          </p:nvSpPr>
          <p:spPr>
            <a:xfrm>
              <a:off x="1374503" y="2930152"/>
              <a:ext cx="808178" cy="453390"/>
            </a:xfrm>
            <a:prstGeom prst="rect">
              <a:avLst/>
            </a:prstGeom>
            <a:noFill/>
            <a:ln w="9525" cap="flat" cmpd="sng">
              <a:noFill/>
              <a:prstDash val="solid"/>
              <a:miter/>
            </a:ln>
          </p:spPr>
          <p:txBody>
            <a:bodyPr vert="horz" wrap="square" lIns="91440" tIns="45720" rIns="91440" bIns="45720" anchor="ctr" anchorCtr="0">
              <a:spAutoFit/>
            </a:bodyPr>
            <a:lstStyle/>
            <a:p>
              <a:pPr marL="0" indent="0" algn="ctr">
                <a:lnSpc>
                  <a:spcPct val="100000"/>
                </a:lnSpc>
                <a:spcBef>
                  <a:spcPts val="0"/>
                </a:spcBef>
                <a:spcAft>
                  <a:spcPts val="0"/>
                </a:spcAft>
                <a:buNone/>
              </a:pPr>
              <a:r>
                <a:rPr lang="en-US" altLang="zh-CN" sz="2400" b="1" i="0" u="none" strike="noStrike" kern="1200" cap="none" spc="0" baseline="0">
                  <a:solidFill>
                    <a:srgbClr val="C9DBE7"/>
                  </a:solidFill>
                  <a:latin typeface="微软雅黑" panose="020B0503020204020204" charset="-122"/>
                  <a:ea typeface="微软雅黑" panose="020B0503020204020204" charset="-122"/>
                  <a:cs typeface="Arial" panose="020B0604020202020204" pitchFamily="34" charset="0"/>
                </a:rPr>
                <a:t>03</a:t>
              </a:r>
              <a:endParaRPr lang="zh-CN" altLang="en-US" sz="2400" b="1" i="0" u="none" strike="noStrike" kern="1200" cap="none" spc="0" baseline="0">
                <a:solidFill>
                  <a:srgbClr val="C9DBE7"/>
                </a:solidFill>
                <a:latin typeface="微软雅黑" panose="020B0503020204020204" charset="-122"/>
                <a:ea typeface="微软雅黑" panose="020B0503020204020204" charset="-122"/>
                <a:cs typeface="Arial" panose="020B0604020202020204" pitchFamily="34" charset="0"/>
              </a:endParaRPr>
            </a:p>
          </p:txBody>
        </p:sp>
        <p:sp>
          <p:nvSpPr>
            <p:cNvPr id="1850" name="直线"/>
            <p:cNvSpPr/>
            <p:nvPr/>
          </p:nvSpPr>
          <p:spPr>
            <a:xfrm>
              <a:off x="2210016" y="2965051"/>
              <a:ext cx="0" cy="384503"/>
            </a:xfrm>
            <a:prstGeom prst="line">
              <a:avLst/>
            </a:prstGeom>
            <a:noFill/>
            <a:ln w="6350" cap="flat" cmpd="sng">
              <a:solidFill>
                <a:srgbClr val="BFBFBF"/>
              </a:solidFill>
              <a:prstDash val="dash"/>
              <a:round/>
            </a:ln>
          </p:spPr>
          <p:txBody>
            <a:bodyPr rtlCol="0" anchor="ctr"/>
            <a:lstStyle/>
            <a:p>
              <a:pPr algn="ctr"/>
            </a:p>
          </p:txBody>
        </p:sp>
        <p:sp>
          <p:nvSpPr>
            <p:cNvPr id="1851" name="矩形"/>
            <p:cNvSpPr/>
            <p:nvPr/>
          </p:nvSpPr>
          <p:spPr>
            <a:xfrm>
              <a:off x="2394976" y="2985397"/>
              <a:ext cx="5131522" cy="342900"/>
            </a:xfrm>
            <a:prstGeom prst="rect">
              <a:avLst/>
            </a:prstGeom>
            <a:noFill/>
            <a:ln w="9525" cap="flat" cmpd="sng">
              <a:noFill/>
              <a:prstDash val="solid"/>
              <a:miter/>
            </a:ln>
          </p:spPr>
          <p:txBody>
            <a:bodyPr vert="horz" wrap="square" lIns="91440" tIns="45720" rIns="91440" bIns="45720" anchor="ctr" anchorCtr="0">
              <a:spAutoFit/>
            </a:bodyPr>
            <a:lstStyle/>
            <a:p>
              <a:pPr marL="0" indent="0" algn="l">
                <a:lnSpc>
                  <a:spcPct val="120000"/>
                </a:lnSpc>
                <a:spcBef>
                  <a:spcPts val="0"/>
                </a:spcBef>
                <a:spcAft>
                  <a:spcPts val="0"/>
                </a:spcAft>
                <a:buNone/>
              </a:pPr>
              <a:r>
                <a:rPr lang="zh-CN" altLang="en-US" sz="1350" b="0" i="0" u="none" strike="noStrike" kern="1200" cap="none" spc="150" baseline="0">
                  <a:solidFill>
                    <a:srgbClr val="404040"/>
                  </a:solidFill>
                  <a:latin typeface="微软雅黑" panose="020B0503020204020204" charset="-122"/>
                  <a:ea typeface="微软雅黑" panose="020B0503020204020204" charset="-122"/>
                  <a:cs typeface="Arial" panose="020B0604020202020204" pitchFamily="34" charset="0"/>
                </a:rPr>
                <a:t>制定、完善受限空间作业安全管理并严格执行</a:t>
              </a:r>
              <a:endParaRPr lang="zh-CN" altLang="en-US" sz="1350" b="0" i="0" u="none" strike="noStrike" kern="1200" cap="none" spc="15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852" name="矩形"/>
            <p:cNvSpPr/>
            <p:nvPr/>
          </p:nvSpPr>
          <p:spPr>
            <a:xfrm>
              <a:off x="1291590" y="3721302"/>
              <a:ext cx="6561095" cy="593155"/>
            </a:xfrm>
            <a:prstGeom prst="rect">
              <a:avLst/>
            </a:prstGeom>
            <a:solidFill>
              <a:schemeClr val="bg1"/>
            </a:solidFill>
            <a:ln w="12700" cap="flat" cmpd="sng">
              <a:solidFill>
                <a:srgbClr val="D9D9D9"/>
              </a:solidFill>
              <a:prstDash val="solid"/>
              <a:round/>
            </a:ln>
          </p:spPr>
          <p:txBody>
            <a:bodyPr rtlCol="0" anchor="ctr"/>
            <a:lstStyle/>
            <a:p>
              <a:pPr algn="ctr"/>
            </a:p>
          </p:txBody>
        </p:sp>
        <p:sp>
          <p:nvSpPr>
            <p:cNvPr id="1853" name="矩形"/>
            <p:cNvSpPr/>
            <p:nvPr/>
          </p:nvSpPr>
          <p:spPr>
            <a:xfrm>
              <a:off x="1374503" y="3792096"/>
              <a:ext cx="808178" cy="453390"/>
            </a:xfrm>
            <a:prstGeom prst="rect">
              <a:avLst/>
            </a:prstGeom>
            <a:noFill/>
            <a:ln w="9525" cap="flat" cmpd="sng">
              <a:noFill/>
              <a:prstDash val="solid"/>
              <a:miter/>
            </a:ln>
          </p:spPr>
          <p:txBody>
            <a:bodyPr vert="horz" wrap="square" lIns="91440" tIns="45720" rIns="91440" bIns="45720" anchor="ctr" anchorCtr="0">
              <a:spAutoFit/>
            </a:bodyPr>
            <a:lstStyle/>
            <a:p>
              <a:pPr marL="0" indent="0" algn="ctr">
                <a:lnSpc>
                  <a:spcPct val="100000"/>
                </a:lnSpc>
                <a:spcBef>
                  <a:spcPts val="0"/>
                </a:spcBef>
                <a:spcAft>
                  <a:spcPts val="0"/>
                </a:spcAft>
                <a:buNone/>
              </a:pPr>
              <a:r>
                <a:rPr lang="en-US" altLang="zh-CN" sz="2400" b="1" i="0" u="none" strike="noStrike" kern="1200" cap="none" spc="0" baseline="0">
                  <a:solidFill>
                    <a:srgbClr val="C9DBE7"/>
                  </a:solidFill>
                  <a:latin typeface="微软雅黑" panose="020B0503020204020204" charset="-122"/>
                  <a:ea typeface="微软雅黑" panose="020B0503020204020204" charset="-122"/>
                  <a:cs typeface="Arial" panose="020B0604020202020204" pitchFamily="34" charset="0"/>
                </a:rPr>
                <a:t>04</a:t>
              </a:r>
              <a:endParaRPr lang="zh-CN" altLang="en-US" sz="2400" b="1" i="0" u="none" strike="noStrike" kern="1200" cap="none" spc="0" baseline="0">
                <a:solidFill>
                  <a:srgbClr val="C9DBE7"/>
                </a:solidFill>
                <a:latin typeface="微软雅黑" panose="020B0503020204020204" charset="-122"/>
                <a:ea typeface="微软雅黑" panose="020B0503020204020204" charset="-122"/>
                <a:cs typeface="Arial" panose="020B0604020202020204" pitchFamily="34" charset="0"/>
              </a:endParaRPr>
            </a:p>
          </p:txBody>
        </p:sp>
        <p:sp>
          <p:nvSpPr>
            <p:cNvPr id="1854" name="直线"/>
            <p:cNvSpPr/>
            <p:nvPr/>
          </p:nvSpPr>
          <p:spPr>
            <a:xfrm>
              <a:off x="2210016" y="3826084"/>
              <a:ext cx="0" cy="384503"/>
            </a:xfrm>
            <a:prstGeom prst="line">
              <a:avLst/>
            </a:prstGeom>
            <a:noFill/>
            <a:ln w="6350" cap="flat" cmpd="sng">
              <a:solidFill>
                <a:srgbClr val="BFBFBF"/>
              </a:solidFill>
              <a:prstDash val="dash"/>
              <a:round/>
            </a:ln>
          </p:spPr>
          <p:txBody>
            <a:bodyPr rtlCol="0" anchor="ctr"/>
            <a:lstStyle/>
            <a:p>
              <a:pPr algn="ctr"/>
            </a:p>
          </p:txBody>
        </p:sp>
        <p:sp>
          <p:nvSpPr>
            <p:cNvPr id="1855" name="矩形"/>
            <p:cNvSpPr/>
            <p:nvPr/>
          </p:nvSpPr>
          <p:spPr>
            <a:xfrm>
              <a:off x="2394976" y="3846430"/>
              <a:ext cx="5131522" cy="342900"/>
            </a:xfrm>
            <a:prstGeom prst="rect">
              <a:avLst/>
            </a:prstGeom>
            <a:noFill/>
            <a:ln w="9525" cap="flat" cmpd="sng">
              <a:noFill/>
              <a:prstDash val="solid"/>
              <a:miter/>
            </a:ln>
          </p:spPr>
          <p:txBody>
            <a:bodyPr vert="horz" wrap="square" lIns="91440" tIns="45720" rIns="91440" bIns="45720" anchor="ctr" anchorCtr="0">
              <a:spAutoFit/>
            </a:bodyPr>
            <a:lstStyle/>
            <a:p>
              <a:pPr marL="0" indent="0" algn="l">
                <a:lnSpc>
                  <a:spcPct val="120000"/>
                </a:lnSpc>
                <a:spcBef>
                  <a:spcPts val="0"/>
                </a:spcBef>
                <a:spcAft>
                  <a:spcPts val="0"/>
                </a:spcAft>
                <a:buNone/>
              </a:pPr>
              <a:r>
                <a:rPr lang="zh-CN" altLang="en-US" sz="1350" b="0" i="0" u="none" strike="noStrike" kern="1200" cap="none" spc="150" baseline="0">
                  <a:solidFill>
                    <a:srgbClr val="404040"/>
                  </a:solidFill>
                  <a:latin typeface="微软雅黑" panose="020B0503020204020204" charset="-122"/>
                  <a:ea typeface="微软雅黑" panose="020B0503020204020204" charset="-122"/>
                  <a:cs typeface="Arial" panose="020B0604020202020204" pitchFamily="34" charset="0"/>
                </a:rPr>
                <a:t>制定应急预案，配备应急器材、遇险时科学施救</a:t>
              </a:r>
              <a:endParaRPr lang="zh-CN" altLang="en-US" sz="1350" b="0" i="0" u="none" strike="noStrike" kern="1200" cap="none" spc="15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856" name="矩形"/>
            <p:cNvSpPr/>
            <p:nvPr/>
          </p:nvSpPr>
          <p:spPr>
            <a:xfrm>
              <a:off x="1297056" y="1141848"/>
              <a:ext cx="28245" cy="583133"/>
            </a:xfrm>
            <a:prstGeom prst="rect">
              <a:avLst/>
            </a:prstGeom>
            <a:solidFill>
              <a:srgbClr val="C9DBE7"/>
            </a:solidFill>
            <a:ln w="12700" cap="flat" cmpd="sng">
              <a:noFill/>
              <a:prstDash val="solid"/>
              <a:round/>
            </a:ln>
          </p:spPr>
          <p:txBody>
            <a:bodyPr rtlCol="0" anchor="ctr"/>
            <a:lstStyle/>
            <a:p>
              <a:pPr algn="ctr"/>
            </a:p>
          </p:txBody>
        </p:sp>
        <p:sp>
          <p:nvSpPr>
            <p:cNvPr id="1857" name="矩形"/>
            <p:cNvSpPr/>
            <p:nvPr/>
          </p:nvSpPr>
          <p:spPr>
            <a:xfrm>
              <a:off x="1297056" y="3726769"/>
              <a:ext cx="28245" cy="583133"/>
            </a:xfrm>
            <a:prstGeom prst="rect">
              <a:avLst/>
            </a:prstGeom>
            <a:solidFill>
              <a:srgbClr val="C9DBE7"/>
            </a:solidFill>
            <a:ln w="12700" cap="flat" cmpd="sng">
              <a:noFill/>
              <a:prstDash val="solid"/>
              <a:round/>
            </a:ln>
          </p:spPr>
          <p:txBody>
            <a:bodyPr rtlCol="0" anchor="ctr"/>
            <a:lstStyle/>
            <a:p>
              <a:pPr algn="ctr"/>
            </a:p>
          </p:txBody>
        </p:sp>
        <p:sp>
          <p:nvSpPr>
            <p:cNvPr id="1858" name="矩形"/>
            <p:cNvSpPr/>
            <p:nvPr/>
          </p:nvSpPr>
          <p:spPr>
            <a:xfrm>
              <a:off x="1297056" y="2003792"/>
              <a:ext cx="28245" cy="583133"/>
            </a:xfrm>
            <a:prstGeom prst="rect">
              <a:avLst/>
            </a:prstGeom>
            <a:solidFill>
              <a:srgbClr val="C9DBE7"/>
            </a:solidFill>
            <a:ln w="12700" cap="flat" cmpd="sng">
              <a:noFill/>
              <a:prstDash val="solid"/>
              <a:round/>
            </a:ln>
          </p:spPr>
          <p:txBody>
            <a:bodyPr rtlCol="0" anchor="ctr"/>
            <a:lstStyle/>
            <a:p>
              <a:pPr algn="ctr"/>
            </a:p>
          </p:txBody>
        </p:sp>
        <p:sp>
          <p:nvSpPr>
            <p:cNvPr id="1859" name="矩形"/>
            <p:cNvSpPr/>
            <p:nvPr/>
          </p:nvSpPr>
          <p:spPr>
            <a:xfrm>
              <a:off x="1297056" y="2864825"/>
              <a:ext cx="28245" cy="583133"/>
            </a:xfrm>
            <a:prstGeom prst="rect">
              <a:avLst/>
            </a:prstGeom>
            <a:solidFill>
              <a:srgbClr val="C9DBE7"/>
            </a:solidFill>
            <a:ln w="12700" cap="flat" cmpd="sng">
              <a:noFill/>
              <a:prstDash val="solid"/>
              <a:round/>
            </a:ln>
          </p:spPr>
          <p:txBody>
            <a:bodyPr rtlCol="0" anchor="ctr"/>
            <a:lstStyle/>
            <a:p>
              <a:pPr algn="ctr"/>
            </a:p>
          </p:txBody>
        </p:sp>
      </p:gr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4"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三、受限空间作业风险控制措施</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pic>
        <p:nvPicPr>
          <p:cNvPr id="1865" name="图片"/>
          <p:cNvPicPr>
            <a:picLocks noChangeAspect="1"/>
          </p:cNvPicPr>
          <p:nvPr/>
        </p:nvPicPr>
        <p:blipFill>
          <a:blip r:embed="rId1" cstate="print"/>
          <a:stretch>
            <a:fillRect/>
          </a:stretch>
        </p:blipFill>
        <p:spPr>
          <a:xfrm>
            <a:off x="1810385" y="698500"/>
            <a:ext cx="5523230" cy="4213860"/>
          </a:xfrm>
          <a:prstGeom prst="rect">
            <a:avLst/>
          </a:prstGeom>
          <a:noFill/>
          <a:ln w="9525" cap="flat" cmpd="sng">
            <a:noFill/>
            <a:prstDash val="solid"/>
            <a:miter/>
          </a:ln>
        </p:spPr>
      </p:pic>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9"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三、受限空间作业风险控制措施</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870" name="矩形"/>
          <p:cNvSpPr/>
          <p:nvPr/>
        </p:nvSpPr>
        <p:spPr>
          <a:xfrm>
            <a:off x="687070" y="734060"/>
            <a:ext cx="2539999" cy="329564"/>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6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步骤与内容</a:t>
            </a:r>
            <a:endParaRPr lang="zh-CN" altLang="en-US" sz="16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871" name="曲线"/>
          <p:cNvSpPr/>
          <p:nvPr/>
        </p:nvSpPr>
        <p:spPr>
          <a:xfrm>
            <a:off x="3793489" y="1559560"/>
            <a:ext cx="2266949" cy="655955"/>
          </a:xfrm>
          <a:custGeom>
            <a:avLst/>
            <a:gdLst>
              <a:gd name="T1" fmla="*/ 0 w 21600"/>
              <a:gd name="T2" fmla="*/ 0 h 21600"/>
              <a:gd name="T3" fmla="*/ 21600 w 21600"/>
              <a:gd name="T4" fmla="*/ 21600 h 21600"/>
            </a:gdLst>
            <a:ahLst/>
            <a:cxnLst/>
            <a:rect l="T1" t="T2" r="T3" b="T4"/>
            <a:pathLst>
              <a:path w="21600" h="21600">
                <a:moveTo>
                  <a:pt x="693" y="21600"/>
                </a:moveTo>
                <a:cubicBezTo>
                  <a:pt x="462" y="21600"/>
                  <a:pt x="231" y="21199"/>
                  <a:pt x="115" y="20499"/>
                </a:cubicBezTo>
                <a:cubicBezTo>
                  <a:pt x="0" y="19799"/>
                  <a:pt x="0" y="19000"/>
                  <a:pt x="115" y="18300"/>
                </a:cubicBezTo>
                <a:cubicBezTo>
                  <a:pt x="2775" y="1200"/>
                  <a:pt x="2775" y="1200"/>
                  <a:pt x="2775" y="1200"/>
                </a:cubicBezTo>
                <a:cubicBezTo>
                  <a:pt x="2891" y="500"/>
                  <a:pt x="3093" y="0"/>
                  <a:pt x="3354" y="0"/>
                </a:cubicBezTo>
                <a:cubicBezTo>
                  <a:pt x="20934" y="0"/>
                  <a:pt x="20934" y="0"/>
                  <a:pt x="20934" y="0"/>
                </a:cubicBezTo>
                <a:cubicBezTo>
                  <a:pt x="21166" y="0"/>
                  <a:pt x="21368" y="500"/>
                  <a:pt x="21484" y="1100"/>
                </a:cubicBezTo>
                <a:cubicBezTo>
                  <a:pt x="21600" y="1799"/>
                  <a:pt x="21600" y="2699"/>
                  <a:pt x="21513" y="3399"/>
                </a:cubicBezTo>
                <a:cubicBezTo>
                  <a:pt x="18853" y="20399"/>
                  <a:pt x="18853" y="20399"/>
                  <a:pt x="18853" y="20399"/>
                </a:cubicBezTo>
                <a:cubicBezTo>
                  <a:pt x="18737" y="21199"/>
                  <a:pt x="18506" y="21600"/>
                  <a:pt x="18274" y="21600"/>
                </a:cubicBezTo>
                <a:lnTo>
                  <a:pt x="693" y="21600"/>
                </a:lnTo>
                <a:close/>
              </a:path>
            </a:pathLst>
          </a:custGeom>
          <a:solidFill>
            <a:srgbClr val="FEB947"/>
          </a:solidFill>
          <a:ln w="9525" cap="flat" cmpd="sng">
            <a:noFill/>
            <a:prstDash val="solid"/>
            <a:round/>
          </a:ln>
        </p:spPr>
        <p:txBody>
          <a:bodyPr rtlCol="0" anchor="ctr"/>
          <a:lstStyle/>
          <a:p>
            <a:pPr algn="ctr"/>
          </a:p>
        </p:txBody>
      </p:sp>
      <p:sp>
        <p:nvSpPr>
          <p:cNvPr id="1872" name="曲线"/>
          <p:cNvSpPr/>
          <p:nvPr/>
        </p:nvSpPr>
        <p:spPr>
          <a:xfrm>
            <a:off x="1269365" y="2336800"/>
            <a:ext cx="2265680" cy="655954"/>
          </a:xfrm>
          <a:custGeom>
            <a:avLst/>
            <a:gdLst>
              <a:gd name="T1" fmla="*/ 0 w 21600"/>
              <a:gd name="T2" fmla="*/ 0 h 21600"/>
              <a:gd name="T3" fmla="*/ 21600 w 21600"/>
              <a:gd name="T4" fmla="*/ 21600 h 21600"/>
            </a:gdLst>
            <a:ahLst/>
            <a:cxnLst/>
            <a:rect l="T1" t="T2" r="T3" b="T4"/>
            <a:pathLst>
              <a:path w="21600" h="21600">
                <a:moveTo>
                  <a:pt x="693" y="21600"/>
                </a:moveTo>
                <a:cubicBezTo>
                  <a:pt x="462" y="21600"/>
                  <a:pt x="231" y="21200"/>
                  <a:pt x="115" y="20499"/>
                </a:cubicBezTo>
                <a:cubicBezTo>
                  <a:pt x="0" y="19799"/>
                  <a:pt x="0" y="18999"/>
                  <a:pt x="115" y="18300"/>
                </a:cubicBezTo>
                <a:cubicBezTo>
                  <a:pt x="2775" y="1200"/>
                  <a:pt x="2775" y="1200"/>
                  <a:pt x="2775" y="1200"/>
                </a:cubicBezTo>
                <a:cubicBezTo>
                  <a:pt x="2891" y="500"/>
                  <a:pt x="3093" y="0"/>
                  <a:pt x="3354" y="0"/>
                </a:cubicBezTo>
                <a:cubicBezTo>
                  <a:pt x="20934" y="0"/>
                  <a:pt x="20934" y="0"/>
                  <a:pt x="20934" y="0"/>
                </a:cubicBezTo>
                <a:cubicBezTo>
                  <a:pt x="21166" y="0"/>
                  <a:pt x="21368" y="500"/>
                  <a:pt x="21484" y="1099"/>
                </a:cubicBezTo>
                <a:cubicBezTo>
                  <a:pt x="21600" y="1800"/>
                  <a:pt x="21600" y="2699"/>
                  <a:pt x="21513" y="3400"/>
                </a:cubicBezTo>
                <a:cubicBezTo>
                  <a:pt x="18853" y="20399"/>
                  <a:pt x="18853" y="20399"/>
                  <a:pt x="18853" y="20399"/>
                </a:cubicBezTo>
                <a:cubicBezTo>
                  <a:pt x="18737" y="21200"/>
                  <a:pt x="18506" y="21600"/>
                  <a:pt x="18274" y="21600"/>
                </a:cubicBezTo>
                <a:lnTo>
                  <a:pt x="693" y="21600"/>
                </a:lnTo>
                <a:close/>
              </a:path>
            </a:pathLst>
          </a:custGeom>
          <a:solidFill>
            <a:srgbClr val="C9DBE7"/>
          </a:solidFill>
          <a:ln w="9525" cap="flat" cmpd="sng">
            <a:noFill/>
            <a:prstDash val="solid"/>
            <a:round/>
          </a:ln>
        </p:spPr>
        <p:txBody>
          <a:bodyPr rtlCol="0" anchor="ctr"/>
          <a:lstStyle/>
          <a:p>
            <a:pPr algn="ctr"/>
          </a:p>
        </p:txBody>
      </p:sp>
      <p:sp>
        <p:nvSpPr>
          <p:cNvPr id="1873" name="曲线"/>
          <p:cNvSpPr/>
          <p:nvPr/>
        </p:nvSpPr>
        <p:spPr>
          <a:xfrm>
            <a:off x="1642109" y="1559560"/>
            <a:ext cx="2269490" cy="655955"/>
          </a:xfrm>
          <a:custGeom>
            <a:avLst/>
            <a:gdLst>
              <a:gd name="T1" fmla="*/ 0 w 21600"/>
              <a:gd name="T2" fmla="*/ 0 h 21600"/>
              <a:gd name="T3" fmla="*/ 21600 w 21600"/>
              <a:gd name="T4" fmla="*/ 21600 h 21600"/>
            </a:gdLst>
            <a:ahLst/>
            <a:cxnLst/>
            <a:rect l="T1" t="T2" r="T3" b="T4"/>
            <a:pathLst>
              <a:path w="21600" h="21600">
                <a:moveTo>
                  <a:pt x="693" y="21600"/>
                </a:moveTo>
                <a:cubicBezTo>
                  <a:pt x="462" y="21600"/>
                  <a:pt x="231" y="21199"/>
                  <a:pt x="115" y="20499"/>
                </a:cubicBezTo>
                <a:cubicBezTo>
                  <a:pt x="0" y="19799"/>
                  <a:pt x="0" y="19000"/>
                  <a:pt x="115" y="18300"/>
                </a:cubicBezTo>
                <a:cubicBezTo>
                  <a:pt x="2772" y="1200"/>
                  <a:pt x="2772" y="1200"/>
                  <a:pt x="2772" y="1200"/>
                </a:cubicBezTo>
                <a:cubicBezTo>
                  <a:pt x="2887" y="500"/>
                  <a:pt x="3089" y="0"/>
                  <a:pt x="3349" y="0"/>
                </a:cubicBezTo>
                <a:cubicBezTo>
                  <a:pt x="20906" y="0"/>
                  <a:pt x="20906" y="0"/>
                  <a:pt x="20906" y="0"/>
                </a:cubicBezTo>
                <a:cubicBezTo>
                  <a:pt x="21137" y="0"/>
                  <a:pt x="21340" y="500"/>
                  <a:pt x="21455" y="1100"/>
                </a:cubicBezTo>
                <a:cubicBezTo>
                  <a:pt x="21571" y="1799"/>
                  <a:pt x="21600" y="2699"/>
                  <a:pt x="21484" y="3399"/>
                </a:cubicBezTo>
                <a:cubicBezTo>
                  <a:pt x="18827" y="20399"/>
                  <a:pt x="18827" y="20399"/>
                  <a:pt x="18827" y="20399"/>
                </a:cubicBezTo>
                <a:cubicBezTo>
                  <a:pt x="18712" y="21199"/>
                  <a:pt x="18481" y="21600"/>
                  <a:pt x="18250" y="21600"/>
                </a:cubicBezTo>
                <a:lnTo>
                  <a:pt x="693" y="21600"/>
                </a:lnTo>
                <a:close/>
              </a:path>
            </a:pathLst>
          </a:custGeom>
          <a:solidFill>
            <a:srgbClr val="FEB947"/>
          </a:solidFill>
          <a:ln w="9525" cap="flat" cmpd="sng">
            <a:noFill/>
            <a:prstDash val="solid"/>
            <a:round/>
          </a:ln>
        </p:spPr>
        <p:txBody>
          <a:bodyPr rtlCol="0" anchor="ctr"/>
          <a:lstStyle/>
          <a:p>
            <a:pPr algn="ctr"/>
          </a:p>
        </p:txBody>
      </p:sp>
      <p:sp>
        <p:nvSpPr>
          <p:cNvPr id="1874" name="曲线"/>
          <p:cNvSpPr/>
          <p:nvPr/>
        </p:nvSpPr>
        <p:spPr>
          <a:xfrm>
            <a:off x="498475" y="1559560"/>
            <a:ext cx="1240789" cy="655955"/>
          </a:xfrm>
          <a:custGeom>
            <a:avLst/>
            <a:gdLst>
              <a:gd name="T1" fmla="*/ 0 w 21600"/>
              <a:gd name="T2" fmla="*/ 0 h 21600"/>
              <a:gd name="T3" fmla="*/ 21600 w 21600"/>
              <a:gd name="T4" fmla="*/ 21600 h 21600"/>
            </a:gdLst>
            <a:ahLst/>
            <a:cxnLst/>
            <a:rect l="T1" t="T2" r="T3" b="T4"/>
            <a:pathLst>
              <a:path w="21600" h="21600">
                <a:moveTo>
                  <a:pt x="0" y="0"/>
                </a:moveTo>
                <a:lnTo>
                  <a:pt x="75" y="0"/>
                </a:lnTo>
                <a:cubicBezTo>
                  <a:pt x="1482" y="0"/>
                  <a:pt x="5983" y="0"/>
                  <a:pt x="20386" y="0"/>
                </a:cubicBezTo>
                <a:cubicBezTo>
                  <a:pt x="20808" y="0"/>
                  <a:pt x="21230" y="499"/>
                  <a:pt x="21441" y="1099"/>
                </a:cubicBezTo>
                <a:cubicBezTo>
                  <a:pt x="21652" y="1800"/>
                  <a:pt x="21652" y="2700"/>
                  <a:pt x="21441" y="3400"/>
                </a:cubicBezTo>
                <a:cubicBezTo>
                  <a:pt x="21441" y="3400"/>
                  <a:pt x="21441" y="3400"/>
                  <a:pt x="16586" y="20400"/>
                </a:cubicBezTo>
                <a:cubicBezTo>
                  <a:pt x="16375" y="21199"/>
                  <a:pt x="16006" y="21600"/>
                  <a:pt x="15531" y="21600"/>
                </a:cubicBezTo>
                <a:cubicBezTo>
                  <a:pt x="15531" y="21600"/>
                  <a:pt x="15531" y="21600"/>
                  <a:pt x="898" y="21600"/>
                </a:cubicBezTo>
                <a:lnTo>
                  <a:pt x="0" y="21600"/>
                </a:lnTo>
                <a:close/>
              </a:path>
            </a:pathLst>
          </a:custGeom>
          <a:solidFill>
            <a:srgbClr val="FEB947"/>
          </a:solidFill>
          <a:ln w="9525" cap="flat" cmpd="sng">
            <a:noFill/>
            <a:prstDash val="solid"/>
            <a:round/>
          </a:ln>
        </p:spPr>
        <p:txBody>
          <a:bodyPr rtlCol="0" anchor="ctr"/>
          <a:lstStyle/>
          <a:p>
            <a:pPr algn="ctr"/>
          </a:p>
        </p:txBody>
      </p:sp>
      <p:sp>
        <p:nvSpPr>
          <p:cNvPr id="1875" name="曲线"/>
          <p:cNvSpPr/>
          <p:nvPr/>
        </p:nvSpPr>
        <p:spPr>
          <a:xfrm rot="10800000">
            <a:off x="7405370" y="3101339"/>
            <a:ext cx="1240790" cy="655954"/>
          </a:xfrm>
          <a:custGeom>
            <a:avLst/>
            <a:gdLst>
              <a:gd name="T1" fmla="*/ 0 w 21600"/>
              <a:gd name="T2" fmla="*/ 0 h 21600"/>
              <a:gd name="T3" fmla="*/ 21600 w 21600"/>
              <a:gd name="T4" fmla="*/ 21600 h 21600"/>
            </a:gdLst>
            <a:ahLst/>
            <a:cxnLst/>
            <a:rect l="T1" t="T2" r="T3" b="T4"/>
            <a:pathLst>
              <a:path w="21600" h="21600">
                <a:moveTo>
                  <a:pt x="15531" y="21600"/>
                </a:moveTo>
                <a:cubicBezTo>
                  <a:pt x="15531" y="21600"/>
                  <a:pt x="15531" y="21600"/>
                  <a:pt x="898" y="21600"/>
                </a:cubicBezTo>
                <a:lnTo>
                  <a:pt x="0" y="21600"/>
                </a:lnTo>
                <a:lnTo>
                  <a:pt x="0" y="0"/>
                </a:lnTo>
                <a:lnTo>
                  <a:pt x="75" y="0"/>
                </a:lnTo>
                <a:cubicBezTo>
                  <a:pt x="1482" y="0"/>
                  <a:pt x="5983" y="0"/>
                  <a:pt x="20386" y="0"/>
                </a:cubicBezTo>
                <a:cubicBezTo>
                  <a:pt x="20808" y="0"/>
                  <a:pt x="21230" y="499"/>
                  <a:pt x="21441" y="1100"/>
                </a:cubicBezTo>
                <a:cubicBezTo>
                  <a:pt x="21652" y="1800"/>
                  <a:pt x="21652" y="2700"/>
                  <a:pt x="21441" y="3399"/>
                </a:cubicBezTo>
                <a:cubicBezTo>
                  <a:pt x="21441" y="3399"/>
                  <a:pt x="21441" y="3399"/>
                  <a:pt x="16586" y="20400"/>
                </a:cubicBezTo>
                <a:cubicBezTo>
                  <a:pt x="16375" y="21200"/>
                  <a:pt x="16006" y="21600"/>
                  <a:pt x="15531" y="21600"/>
                </a:cubicBezTo>
                <a:close/>
              </a:path>
            </a:pathLst>
          </a:custGeom>
          <a:solidFill>
            <a:srgbClr val="FEB947"/>
          </a:solidFill>
          <a:ln w="9525" cap="flat" cmpd="sng">
            <a:noFill/>
            <a:prstDash val="solid"/>
            <a:round/>
          </a:ln>
        </p:spPr>
        <p:txBody>
          <a:bodyPr rtlCol="0" anchor="ctr"/>
          <a:lstStyle/>
          <a:p>
            <a:pPr algn="ctr"/>
          </a:p>
        </p:txBody>
      </p:sp>
      <p:sp>
        <p:nvSpPr>
          <p:cNvPr id="1876" name="曲线"/>
          <p:cNvSpPr/>
          <p:nvPr/>
        </p:nvSpPr>
        <p:spPr>
          <a:xfrm>
            <a:off x="5600699" y="2330450"/>
            <a:ext cx="2266949" cy="655955"/>
          </a:xfrm>
          <a:custGeom>
            <a:avLst/>
            <a:gdLst>
              <a:gd name="T1" fmla="*/ 0 w 21600"/>
              <a:gd name="T2" fmla="*/ 0 h 21600"/>
              <a:gd name="T3" fmla="*/ 21600 w 21600"/>
              <a:gd name="T4" fmla="*/ 21600 h 21600"/>
            </a:gdLst>
            <a:ahLst/>
            <a:cxnLst/>
            <a:rect l="T1" t="T2" r="T3" b="T4"/>
            <a:pathLst>
              <a:path w="21600" h="21600">
                <a:moveTo>
                  <a:pt x="693" y="21600"/>
                </a:moveTo>
                <a:cubicBezTo>
                  <a:pt x="462" y="21600"/>
                  <a:pt x="231" y="21199"/>
                  <a:pt x="115" y="20499"/>
                </a:cubicBezTo>
                <a:cubicBezTo>
                  <a:pt x="0" y="19799"/>
                  <a:pt x="0" y="18999"/>
                  <a:pt x="115" y="18300"/>
                </a:cubicBezTo>
                <a:cubicBezTo>
                  <a:pt x="2775" y="1200"/>
                  <a:pt x="2775" y="1200"/>
                  <a:pt x="2775" y="1200"/>
                </a:cubicBezTo>
                <a:cubicBezTo>
                  <a:pt x="2891" y="500"/>
                  <a:pt x="3093" y="0"/>
                  <a:pt x="3354" y="0"/>
                </a:cubicBezTo>
                <a:cubicBezTo>
                  <a:pt x="20934" y="0"/>
                  <a:pt x="20934" y="0"/>
                  <a:pt x="20934" y="0"/>
                </a:cubicBezTo>
                <a:cubicBezTo>
                  <a:pt x="21166" y="0"/>
                  <a:pt x="21368" y="500"/>
                  <a:pt x="21484" y="1099"/>
                </a:cubicBezTo>
                <a:cubicBezTo>
                  <a:pt x="21600" y="1800"/>
                  <a:pt x="21600" y="2699"/>
                  <a:pt x="21513" y="3400"/>
                </a:cubicBezTo>
                <a:cubicBezTo>
                  <a:pt x="18853" y="20399"/>
                  <a:pt x="18853" y="20399"/>
                  <a:pt x="18853" y="20399"/>
                </a:cubicBezTo>
                <a:cubicBezTo>
                  <a:pt x="18737" y="21199"/>
                  <a:pt x="18506" y="21600"/>
                  <a:pt x="18274" y="21600"/>
                </a:cubicBezTo>
                <a:lnTo>
                  <a:pt x="693" y="21600"/>
                </a:lnTo>
                <a:close/>
              </a:path>
            </a:pathLst>
          </a:custGeom>
          <a:solidFill>
            <a:srgbClr val="C9DBE7"/>
          </a:solidFill>
          <a:ln w="9525" cap="flat" cmpd="sng">
            <a:noFill/>
            <a:prstDash val="solid"/>
            <a:round/>
          </a:ln>
        </p:spPr>
        <p:txBody>
          <a:bodyPr rtlCol="0" anchor="ctr"/>
          <a:lstStyle/>
          <a:p>
            <a:pPr algn="ctr"/>
          </a:p>
        </p:txBody>
      </p:sp>
      <p:sp>
        <p:nvSpPr>
          <p:cNvPr id="1877" name="曲线"/>
          <p:cNvSpPr/>
          <p:nvPr/>
        </p:nvSpPr>
        <p:spPr>
          <a:xfrm>
            <a:off x="5212715" y="3102610"/>
            <a:ext cx="2265680" cy="655954"/>
          </a:xfrm>
          <a:custGeom>
            <a:avLst/>
            <a:gdLst>
              <a:gd name="T1" fmla="*/ 0 w 21600"/>
              <a:gd name="T2" fmla="*/ 0 h 21600"/>
              <a:gd name="T3" fmla="*/ 21600 w 21600"/>
              <a:gd name="T4" fmla="*/ 21600 h 21600"/>
            </a:gdLst>
            <a:ahLst/>
            <a:cxnLst/>
            <a:rect l="T1" t="T2" r="T3" b="T4"/>
            <a:pathLst>
              <a:path w="21600" h="21600">
                <a:moveTo>
                  <a:pt x="693" y="21600"/>
                </a:moveTo>
                <a:cubicBezTo>
                  <a:pt x="462" y="21600"/>
                  <a:pt x="231" y="21200"/>
                  <a:pt x="115" y="20499"/>
                </a:cubicBezTo>
                <a:cubicBezTo>
                  <a:pt x="0" y="19799"/>
                  <a:pt x="0" y="18999"/>
                  <a:pt x="115" y="18300"/>
                </a:cubicBezTo>
                <a:cubicBezTo>
                  <a:pt x="2775" y="1200"/>
                  <a:pt x="2775" y="1200"/>
                  <a:pt x="2775" y="1200"/>
                </a:cubicBezTo>
                <a:cubicBezTo>
                  <a:pt x="2891" y="500"/>
                  <a:pt x="3093" y="0"/>
                  <a:pt x="3354" y="0"/>
                </a:cubicBezTo>
                <a:cubicBezTo>
                  <a:pt x="20934" y="0"/>
                  <a:pt x="20934" y="0"/>
                  <a:pt x="20934" y="0"/>
                </a:cubicBezTo>
                <a:cubicBezTo>
                  <a:pt x="21166" y="0"/>
                  <a:pt x="21368" y="500"/>
                  <a:pt x="21484" y="1099"/>
                </a:cubicBezTo>
                <a:cubicBezTo>
                  <a:pt x="21600" y="1800"/>
                  <a:pt x="21600" y="2699"/>
                  <a:pt x="21513" y="3400"/>
                </a:cubicBezTo>
                <a:cubicBezTo>
                  <a:pt x="18853" y="20399"/>
                  <a:pt x="18853" y="20399"/>
                  <a:pt x="18853" y="20399"/>
                </a:cubicBezTo>
                <a:cubicBezTo>
                  <a:pt x="18737" y="21200"/>
                  <a:pt x="18506" y="21600"/>
                  <a:pt x="18274" y="21600"/>
                </a:cubicBezTo>
                <a:lnTo>
                  <a:pt x="693" y="21600"/>
                </a:lnTo>
                <a:close/>
              </a:path>
            </a:pathLst>
          </a:custGeom>
          <a:solidFill>
            <a:srgbClr val="E7E7E7"/>
          </a:solidFill>
          <a:ln w="9525" cap="flat" cmpd="sng">
            <a:noFill/>
            <a:prstDash val="solid"/>
            <a:round/>
          </a:ln>
        </p:spPr>
        <p:txBody>
          <a:bodyPr rtlCol="0" anchor="ctr"/>
          <a:lstStyle/>
          <a:p>
            <a:pPr algn="ctr"/>
          </a:p>
        </p:txBody>
      </p:sp>
      <p:sp>
        <p:nvSpPr>
          <p:cNvPr id="1878" name="曲线"/>
          <p:cNvSpPr/>
          <p:nvPr/>
        </p:nvSpPr>
        <p:spPr>
          <a:xfrm>
            <a:off x="3449955" y="2330450"/>
            <a:ext cx="2269490" cy="655955"/>
          </a:xfrm>
          <a:custGeom>
            <a:avLst/>
            <a:gdLst>
              <a:gd name="T1" fmla="*/ 0 w 21600"/>
              <a:gd name="T2" fmla="*/ 0 h 21600"/>
              <a:gd name="T3" fmla="*/ 21600 w 21600"/>
              <a:gd name="T4" fmla="*/ 21600 h 21600"/>
            </a:gdLst>
            <a:ahLst/>
            <a:cxnLst/>
            <a:rect l="T1" t="T2" r="T3" b="T4"/>
            <a:pathLst>
              <a:path w="21600" h="21600">
                <a:moveTo>
                  <a:pt x="693" y="21600"/>
                </a:moveTo>
                <a:cubicBezTo>
                  <a:pt x="462" y="21600"/>
                  <a:pt x="231" y="21199"/>
                  <a:pt x="115" y="20499"/>
                </a:cubicBezTo>
                <a:cubicBezTo>
                  <a:pt x="0" y="19799"/>
                  <a:pt x="0" y="18999"/>
                  <a:pt x="115" y="18300"/>
                </a:cubicBezTo>
                <a:cubicBezTo>
                  <a:pt x="2772" y="1200"/>
                  <a:pt x="2772" y="1200"/>
                  <a:pt x="2772" y="1200"/>
                </a:cubicBezTo>
                <a:cubicBezTo>
                  <a:pt x="2887" y="500"/>
                  <a:pt x="3089" y="0"/>
                  <a:pt x="3349" y="0"/>
                </a:cubicBezTo>
                <a:cubicBezTo>
                  <a:pt x="20906" y="0"/>
                  <a:pt x="20906" y="0"/>
                  <a:pt x="20906" y="0"/>
                </a:cubicBezTo>
                <a:cubicBezTo>
                  <a:pt x="21137" y="0"/>
                  <a:pt x="21340" y="500"/>
                  <a:pt x="21455" y="1099"/>
                </a:cubicBezTo>
                <a:cubicBezTo>
                  <a:pt x="21571" y="1800"/>
                  <a:pt x="21600" y="2699"/>
                  <a:pt x="21484" y="3400"/>
                </a:cubicBezTo>
                <a:cubicBezTo>
                  <a:pt x="18827" y="20399"/>
                  <a:pt x="18827" y="20399"/>
                  <a:pt x="18827" y="20399"/>
                </a:cubicBezTo>
                <a:cubicBezTo>
                  <a:pt x="18712" y="21199"/>
                  <a:pt x="18481" y="21600"/>
                  <a:pt x="18250" y="21600"/>
                </a:cubicBezTo>
                <a:lnTo>
                  <a:pt x="693" y="21600"/>
                </a:lnTo>
                <a:close/>
              </a:path>
            </a:pathLst>
          </a:custGeom>
          <a:solidFill>
            <a:srgbClr val="C9DBE7"/>
          </a:solidFill>
          <a:ln w="9525" cap="flat" cmpd="sng">
            <a:noFill/>
            <a:prstDash val="solid"/>
            <a:round/>
          </a:ln>
        </p:spPr>
        <p:txBody>
          <a:bodyPr rtlCol="0" anchor="ctr"/>
          <a:lstStyle/>
          <a:p>
            <a:pPr algn="ctr"/>
          </a:p>
        </p:txBody>
      </p:sp>
      <p:sp>
        <p:nvSpPr>
          <p:cNvPr id="1879" name="矩形"/>
          <p:cNvSpPr/>
          <p:nvPr/>
        </p:nvSpPr>
        <p:spPr>
          <a:xfrm>
            <a:off x="1979929" y="1671955"/>
            <a:ext cx="1555115" cy="433070"/>
          </a:xfrm>
          <a:prstGeom prst="rect">
            <a:avLst/>
          </a:prstGeom>
          <a:solidFill>
            <a:srgbClr val="FEB947"/>
          </a:solidFill>
          <a:ln w="9525" cap="flat" cmpd="sng">
            <a:noFill/>
            <a:prstDash val="solid"/>
            <a:miter/>
          </a:ln>
        </p:spPr>
        <p:txBody>
          <a:bodyPr vert="horz" wrap="square" lIns="91440" tIns="45720" rIns="91440" bIns="45720" anchor="t" anchorCtr="0">
            <a:noAutofit/>
          </a:bodyPr>
          <a:lstStyle/>
          <a:p>
            <a:pPr marL="0" indent="0" algn="ctr" eaLnBrk="1" fontAlgn="auto" latinLnBrk="0" hangingPunct="1">
              <a:lnSpc>
                <a:spcPct val="100000"/>
              </a:lnSpc>
              <a:spcBef>
                <a:spcPts val="0"/>
              </a:spcBef>
              <a:spcAft>
                <a:spcPts val="0"/>
              </a:spcAft>
              <a:buNone/>
            </a:pPr>
            <a:r>
              <a:rPr lang="zh-CN" altLang="en-US" sz="1350" b="1" i="0" u="none" strike="noStrike" kern="1200" cap="none" spc="150" baseline="0">
                <a:solidFill>
                  <a:schemeClr val="bg1"/>
                </a:solidFill>
                <a:latin typeface="微软雅黑" panose="020B0503020204020204" charset="-122"/>
                <a:ea typeface="微软雅黑" panose="020B0503020204020204" charset="-122"/>
                <a:cs typeface="Arial" panose="020B0604020202020204" pitchFamily="34" charset="0"/>
              </a:rPr>
              <a:t>受限空间危险源辨识</a:t>
            </a:r>
            <a:endParaRPr lang="zh-CN" altLang="en-US" sz="1350" b="1" i="0" u="none" strike="noStrike" kern="1200" cap="none" spc="150" baseline="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1880" name="矩形"/>
          <p:cNvSpPr/>
          <p:nvPr/>
        </p:nvSpPr>
        <p:spPr>
          <a:xfrm>
            <a:off x="4149089" y="1671955"/>
            <a:ext cx="1555115" cy="433070"/>
          </a:xfrm>
          <a:prstGeom prst="rect">
            <a:avLst/>
          </a:prstGeom>
          <a:solidFill>
            <a:srgbClr val="FEB947"/>
          </a:solidFill>
          <a:ln w="9525" cap="flat" cmpd="sng">
            <a:noFill/>
            <a:prstDash val="solid"/>
            <a:miter/>
          </a:ln>
        </p:spPr>
        <p:txBody>
          <a:bodyPr vert="horz" wrap="square" lIns="91440" tIns="45720" rIns="91440" bIns="45720" anchor="t" anchorCtr="0">
            <a:noAutofit/>
          </a:bodyPr>
          <a:lstStyle/>
          <a:p>
            <a:pPr marL="0" indent="0" algn="ctr" eaLnBrk="1" fontAlgn="auto" latinLnBrk="0" hangingPunct="1">
              <a:lnSpc>
                <a:spcPct val="100000"/>
              </a:lnSpc>
              <a:spcBef>
                <a:spcPts val="0"/>
              </a:spcBef>
              <a:spcAft>
                <a:spcPts val="0"/>
              </a:spcAft>
              <a:buNone/>
            </a:pPr>
            <a:r>
              <a:rPr lang="zh-CN" altLang="en-US" sz="1350" b="1" i="0" u="none" strike="noStrike" kern="1200" cap="none" spc="150" baseline="0">
                <a:solidFill>
                  <a:schemeClr val="bg1"/>
                </a:solidFill>
                <a:latin typeface="微软雅黑" panose="020B0503020204020204" charset="-122"/>
                <a:ea typeface="微软雅黑" panose="020B0503020204020204" charset="-122"/>
                <a:cs typeface="Arial" panose="020B0604020202020204" pitchFamily="34" charset="0"/>
              </a:rPr>
              <a:t>进入前准备</a:t>
            </a:r>
            <a:endParaRPr lang="zh-CN" altLang="en-US" sz="1350" b="1" i="0" u="none" strike="noStrike" kern="1200" cap="none" spc="150" baseline="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1881" name="矩形"/>
          <p:cNvSpPr/>
          <p:nvPr/>
        </p:nvSpPr>
        <p:spPr>
          <a:xfrm>
            <a:off x="1671955" y="2448560"/>
            <a:ext cx="1555115" cy="433069"/>
          </a:xfrm>
          <a:prstGeom prst="rect">
            <a:avLst/>
          </a:prstGeom>
          <a:noFill/>
          <a:ln w="9525" cap="flat" cmpd="sng">
            <a:noFill/>
            <a:prstDash val="solid"/>
            <a:miter/>
          </a:ln>
        </p:spPr>
        <p:txBody>
          <a:bodyPr vert="horz" wrap="square" lIns="91440" tIns="45720" rIns="91440" bIns="45720" anchor="t" anchorCtr="0">
            <a:noAutofit/>
          </a:bodyPr>
          <a:lstStyle/>
          <a:p>
            <a:pPr marL="0" indent="0" algn="ctr" eaLnBrk="1" fontAlgn="auto" latinLnBrk="0" hangingPunct="1">
              <a:lnSpc>
                <a:spcPct val="100000"/>
              </a:lnSpc>
              <a:spcBef>
                <a:spcPts val="0"/>
              </a:spcBef>
              <a:spcAft>
                <a:spcPts val="0"/>
              </a:spcAft>
              <a:buNone/>
            </a:pPr>
            <a:r>
              <a:rPr lang="zh-CN" altLang="en-US" sz="1350" b="1" i="0" u="none" strike="noStrike" kern="1200" cap="none" spc="150" baseline="0">
                <a:solidFill>
                  <a:srgbClr val="404040"/>
                </a:solidFill>
                <a:latin typeface="微软雅黑" panose="020B0503020204020204" charset="-122"/>
                <a:ea typeface="微软雅黑" panose="020B0503020204020204" charset="-122"/>
                <a:cs typeface="Arial" panose="020B0604020202020204" pitchFamily="34" charset="0"/>
              </a:rPr>
              <a:t>隔离</a:t>
            </a:r>
            <a:endParaRPr lang="zh-CN" altLang="en-US" sz="1350" b="1" i="0" u="none" strike="noStrike" kern="1200" cap="none" spc="15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882" name="矩形"/>
          <p:cNvSpPr/>
          <p:nvPr/>
        </p:nvSpPr>
        <p:spPr>
          <a:xfrm>
            <a:off x="5600699" y="3213735"/>
            <a:ext cx="1555115" cy="436244"/>
          </a:xfrm>
          <a:prstGeom prst="rect">
            <a:avLst/>
          </a:prstGeom>
          <a:noFill/>
          <a:ln w="9525" cap="flat" cmpd="sng">
            <a:noFill/>
            <a:prstDash val="solid"/>
            <a:miter/>
          </a:ln>
        </p:spPr>
        <p:txBody>
          <a:bodyPr vert="horz" wrap="square" lIns="91440" tIns="45720" rIns="91440" bIns="45720" anchor="t" anchorCtr="0">
            <a:noAutofit/>
          </a:bodyPr>
          <a:lstStyle/>
          <a:p>
            <a:pPr marL="0" indent="0" algn="ctr" eaLnBrk="1" fontAlgn="auto" latinLnBrk="0" hangingPunct="1">
              <a:lnSpc>
                <a:spcPct val="100000"/>
              </a:lnSpc>
              <a:spcBef>
                <a:spcPts val="0"/>
              </a:spcBef>
              <a:spcAft>
                <a:spcPts val="0"/>
              </a:spcAft>
              <a:buNone/>
            </a:pPr>
            <a:r>
              <a:rPr lang="zh-CN" altLang="en-US" sz="1350" b="1" i="0" u="none" strike="noStrike" kern="1200" cap="none" spc="150" baseline="0">
                <a:solidFill>
                  <a:srgbClr val="404040"/>
                </a:solidFill>
                <a:latin typeface="微软雅黑" panose="020B0503020204020204" charset="-122"/>
                <a:ea typeface="微软雅黑" panose="020B0503020204020204" charset="-122"/>
                <a:cs typeface="Arial" panose="020B0604020202020204" pitchFamily="34" charset="0"/>
              </a:rPr>
              <a:t>进入受限空间安全措施</a:t>
            </a:r>
            <a:endParaRPr lang="zh-CN" altLang="en-US" sz="1350" b="1" i="0" u="none" strike="noStrike" kern="1200" cap="none" spc="15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883" name="矩形"/>
          <p:cNvSpPr/>
          <p:nvPr/>
        </p:nvSpPr>
        <p:spPr>
          <a:xfrm>
            <a:off x="5956935" y="2444750"/>
            <a:ext cx="1555115" cy="436244"/>
          </a:xfrm>
          <a:prstGeom prst="rect">
            <a:avLst/>
          </a:prstGeom>
          <a:noFill/>
          <a:ln w="9525" cap="flat" cmpd="sng">
            <a:noFill/>
            <a:prstDash val="solid"/>
            <a:miter/>
          </a:ln>
        </p:spPr>
        <p:txBody>
          <a:bodyPr vert="horz" wrap="square" lIns="91440" tIns="45720" rIns="91440" bIns="45720" anchor="t" anchorCtr="0">
            <a:noAutofit/>
          </a:bodyPr>
          <a:lstStyle/>
          <a:p>
            <a:pPr marL="0" indent="0" algn="ctr" eaLnBrk="1" fontAlgn="auto" latinLnBrk="0" hangingPunct="1">
              <a:lnSpc>
                <a:spcPct val="100000"/>
              </a:lnSpc>
              <a:spcBef>
                <a:spcPts val="0"/>
              </a:spcBef>
              <a:spcAft>
                <a:spcPts val="0"/>
              </a:spcAft>
              <a:buNone/>
            </a:pPr>
            <a:r>
              <a:rPr lang="zh-CN" altLang="en-US" sz="1350" b="1" i="0" u="none" strike="noStrike" kern="1200" cap="none" spc="150" baseline="0">
                <a:solidFill>
                  <a:srgbClr val="404040"/>
                </a:solidFill>
                <a:latin typeface="微软雅黑" panose="020B0503020204020204" charset="-122"/>
                <a:ea typeface="微软雅黑" panose="020B0503020204020204" charset="-122"/>
                <a:cs typeface="Arial" panose="020B0604020202020204" pitchFamily="34" charset="0"/>
              </a:rPr>
              <a:t>气体检测</a:t>
            </a:r>
            <a:endParaRPr lang="zh-CN" altLang="en-US" sz="1350" b="1" i="0" u="none" strike="noStrike" kern="1200" cap="none" spc="15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884" name="矩形"/>
          <p:cNvSpPr/>
          <p:nvPr/>
        </p:nvSpPr>
        <p:spPr>
          <a:xfrm>
            <a:off x="3825875" y="2447924"/>
            <a:ext cx="1555115" cy="433069"/>
          </a:xfrm>
          <a:prstGeom prst="rect">
            <a:avLst/>
          </a:prstGeom>
          <a:noFill/>
          <a:ln w="9525" cap="flat" cmpd="sng">
            <a:noFill/>
            <a:prstDash val="solid"/>
            <a:miter/>
          </a:ln>
        </p:spPr>
        <p:txBody>
          <a:bodyPr vert="horz" wrap="square" lIns="91440" tIns="45720" rIns="91440" bIns="45720" anchor="t" anchorCtr="0">
            <a:noAutofit/>
          </a:bodyPr>
          <a:lstStyle/>
          <a:p>
            <a:pPr marL="0" indent="0" algn="ctr" eaLnBrk="1" fontAlgn="auto" latinLnBrk="0" hangingPunct="1">
              <a:lnSpc>
                <a:spcPct val="100000"/>
              </a:lnSpc>
              <a:spcBef>
                <a:spcPts val="0"/>
              </a:spcBef>
              <a:spcAft>
                <a:spcPts val="0"/>
              </a:spcAft>
              <a:buNone/>
            </a:pPr>
            <a:r>
              <a:rPr lang="zh-CN" altLang="en-US" sz="1350" b="1" i="0" u="none" strike="noStrike" kern="1200" cap="none" spc="150" baseline="0">
                <a:solidFill>
                  <a:srgbClr val="404040"/>
                </a:solidFill>
                <a:latin typeface="微软雅黑" panose="020B0503020204020204" charset="-122"/>
                <a:ea typeface="微软雅黑" panose="020B0503020204020204" charset="-122"/>
                <a:cs typeface="Arial" panose="020B0604020202020204" pitchFamily="34" charset="0"/>
              </a:rPr>
              <a:t>清理、清洗</a:t>
            </a:r>
            <a:endParaRPr lang="zh-CN" altLang="en-US" sz="1350" b="1" i="0" u="none" strike="noStrike" kern="1200" cap="none" spc="15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885" name="曲线"/>
          <p:cNvSpPr/>
          <p:nvPr/>
        </p:nvSpPr>
        <p:spPr>
          <a:xfrm rot="10800000">
            <a:off x="3084195" y="3101339"/>
            <a:ext cx="2266949" cy="655954"/>
          </a:xfrm>
          <a:custGeom>
            <a:avLst/>
            <a:gdLst>
              <a:gd name="T1" fmla="*/ 0 w 21600"/>
              <a:gd name="T2" fmla="*/ 0 h 21600"/>
              <a:gd name="T3" fmla="*/ 21600 w 21600"/>
              <a:gd name="T4" fmla="*/ 21600 h 21600"/>
            </a:gdLst>
            <a:ahLst/>
            <a:cxnLst/>
            <a:rect l="T1" t="T2" r="T3" b="T4"/>
            <a:pathLst>
              <a:path w="21600" h="21600">
                <a:moveTo>
                  <a:pt x="693" y="21600"/>
                </a:moveTo>
                <a:cubicBezTo>
                  <a:pt x="462" y="21600"/>
                  <a:pt x="231" y="21200"/>
                  <a:pt x="115" y="20499"/>
                </a:cubicBezTo>
                <a:cubicBezTo>
                  <a:pt x="0" y="19799"/>
                  <a:pt x="0" y="18999"/>
                  <a:pt x="115" y="18300"/>
                </a:cubicBezTo>
                <a:cubicBezTo>
                  <a:pt x="2775" y="1200"/>
                  <a:pt x="2775" y="1200"/>
                  <a:pt x="2775" y="1200"/>
                </a:cubicBezTo>
                <a:cubicBezTo>
                  <a:pt x="2891" y="500"/>
                  <a:pt x="3093" y="0"/>
                  <a:pt x="3354" y="0"/>
                </a:cubicBezTo>
                <a:cubicBezTo>
                  <a:pt x="20934" y="0"/>
                  <a:pt x="20934" y="0"/>
                  <a:pt x="20934" y="0"/>
                </a:cubicBezTo>
                <a:cubicBezTo>
                  <a:pt x="21166" y="0"/>
                  <a:pt x="21368" y="500"/>
                  <a:pt x="21484" y="1099"/>
                </a:cubicBezTo>
                <a:cubicBezTo>
                  <a:pt x="21600" y="1800"/>
                  <a:pt x="21600" y="2699"/>
                  <a:pt x="21513" y="3400"/>
                </a:cubicBezTo>
                <a:cubicBezTo>
                  <a:pt x="18853" y="20399"/>
                  <a:pt x="18853" y="20399"/>
                  <a:pt x="18853" y="20399"/>
                </a:cubicBezTo>
                <a:cubicBezTo>
                  <a:pt x="18737" y="21200"/>
                  <a:pt x="18506" y="21600"/>
                  <a:pt x="18274" y="21600"/>
                </a:cubicBezTo>
                <a:lnTo>
                  <a:pt x="693" y="21600"/>
                </a:lnTo>
                <a:close/>
              </a:path>
            </a:pathLst>
          </a:custGeom>
          <a:solidFill>
            <a:srgbClr val="E7E7E7"/>
          </a:solidFill>
          <a:ln w="9525" cap="flat" cmpd="sng">
            <a:noFill/>
            <a:prstDash val="solid"/>
            <a:round/>
          </a:ln>
        </p:spPr>
        <p:txBody>
          <a:bodyPr rtlCol="0" anchor="ctr"/>
          <a:lstStyle/>
          <a:p>
            <a:pPr algn="ctr"/>
          </a:p>
        </p:txBody>
      </p:sp>
      <p:sp>
        <p:nvSpPr>
          <p:cNvPr id="1886" name="曲线"/>
          <p:cNvSpPr/>
          <p:nvPr/>
        </p:nvSpPr>
        <p:spPr>
          <a:xfrm rot="10800000">
            <a:off x="934720" y="3101339"/>
            <a:ext cx="2265680" cy="655954"/>
          </a:xfrm>
          <a:custGeom>
            <a:avLst/>
            <a:gdLst>
              <a:gd name="T1" fmla="*/ 0 w 21600"/>
              <a:gd name="T2" fmla="*/ 0 h 21600"/>
              <a:gd name="T3" fmla="*/ 21600 w 21600"/>
              <a:gd name="T4" fmla="*/ 21600 h 21600"/>
            </a:gdLst>
            <a:ahLst/>
            <a:cxnLst/>
            <a:rect l="T1" t="T2" r="T3" b="T4"/>
            <a:pathLst>
              <a:path w="21600" h="21600">
                <a:moveTo>
                  <a:pt x="693" y="21600"/>
                </a:moveTo>
                <a:cubicBezTo>
                  <a:pt x="462" y="21600"/>
                  <a:pt x="231" y="21200"/>
                  <a:pt x="115" y="20499"/>
                </a:cubicBezTo>
                <a:cubicBezTo>
                  <a:pt x="0" y="19799"/>
                  <a:pt x="0" y="18999"/>
                  <a:pt x="115" y="18300"/>
                </a:cubicBezTo>
                <a:cubicBezTo>
                  <a:pt x="2775" y="1200"/>
                  <a:pt x="2775" y="1200"/>
                  <a:pt x="2775" y="1200"/>
                </a:cubicBezTo>
                <a:cubicBezTo>
                  <a:pt x="2891" y="500"/>
                  <a:pt x="3093" y="0"/>
                  <a:pt x="3354" y="0"/>
                </a:cubicBezTo>
                <a:cubicBezTo>
                  <a:pt x="20934" y="0"/>
                  <a:pt x="20934" y="0"/>
                  <a:pt x="20934" y="0"/>
                </a:cubicBezTo>
                <a:cubicBezTo>
                  <a:pt x="21166" y="0"/>
                  <a:pt x="21368" y="500"/>
                  <a:pt x="21484" y="1099"/>
                </a:cubicBezTo>
                <a:cubicBezTo>
                  <a:pt x="21600" y="1800"/>
                  <a:pt x="21600" y="2699"/>
                  <a:pt x="21513" y="3400"/>
                </a:cubicBezTo>
                <a:cubicBezTo>
                  <a:pt x="18853" y="20399"/>
                  <a:pt x="18853" y="20399"/>
                  <a:pt x="18853" y="20399"/>
                </a:cubicBezTo>
                <a:cubicBezTo>
                  <a:pt x="18737" y="21200"/>
                  <a:pt x="18506" y="21600"/>
                  <a:pt x="18274" y="21600"/>
                </a:cubicBezTo>
                <a:lnTo>
                  <a:pt x="693" y="21600"/>
                </a:lnTo>
                <a:close/>
              </a:path>
            </a:pathLst>
          </a:custGeom>
          <a:solidFill>
            <a:srgbClr val="E7E7E7"/>
          </a:solidFill>
          <a:ln w="9525" cap="flat" cmpd="sng">
            <a:noFill/>
            <a:prstDash val="solid"/>
            <a:round/>
          </a:ln>
        </p:spPr>
        <p:txBody>
          <a:bodyPr rtlCol="0" anchor="ctr"/>
          <a:lstStyle/>
          <a:p>
            <a:pPr algn="ctr"/>
          </a:p>
        </p:txBody>
      </p:sp>
      <p:sp>
        <p:nvSpPr>
          <p:cNvPr id="1887" name="矩形"/>
          <p:cNvSpPr/>
          <p:nvPr/>
        </p:nvSpPr>
        <p:spPr>
          <a:xfrm>
            <a:off x="1266189" y="3213735"/>
            <a:ext cx="1555115" cy="433069"/>
          </a:xfrm>
          <a:prstGeom prst="rect">
            <a:avLst/>
          </a:prstGeom>
          <a:solidFill>
            <a:srgbClr val="E7E7E7"/>
          </a:solidFill>
          <a:ln w="9525" cap="flat" cmpd="sng">
            <a:noFill/>
            <a:prstDash val="solid"/>
            <a:miter/>
          </a:ln>
        </p:spPr>
        <p:txBody>
          <a:bodyPr vert="horz" wrap="square" lIns="91440" tIns="45720" rIns="91440" bIns="45720" anchor="t" anchorCtr="0">
            <a:noAutofit/>
          </a:bodyPr>
          <a:lstStyle/>
          <a:p>
            <a:pPr marL="0" indent="0" algn="ctr" eaLnBrk="1" fontAlgn="auto" latinLnBrk="0" hangingPunct="1">
              <a:lnSpc>
                <a:spcPct val="100000"/>
              </a:lnSpc>
              <a:spcBef>
                <a:spcPts val="0"/>
              </a:spcBef>
              <a:spcAft>
                <a:spcPts val="0"/>
              </a:spcAft>
              <a:buNone/>
            </a:pPr>
            <a:r>
              <a:rPr lang="zh-CN" altLang="en-US" sz="1350" b="1" i="0" u="none" strike="noStrike" kern="1200" cap="none" spc="150" baseline="0">
                <a:solidFill>
                  <a:srgbClr val="404040"/>
                </a:solidFill>
                <a:latin typeface="微软雅黑" panose="020B0503020204020204" charset="-122"/>
                <a:ea typeface="微软雅黑" panose="020B0503020204020204" charset="-122"/>
                <a:cs typeface="Arial" panose="020B0604020202020204" pitchFamily="34" charset="0"/>
              </a:rPr>
              <a:t>救援计划和准备</a:t>
            </a:r>
            <a:endParaRPr lang="zh-CN" altLang="en-US" sz="1350" b="1" i="0" u="none" strike="noStrike" kern="1200" cap="none" spc="15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888" name="矩形"/>
          <p:cNvSpPr/>
          <p:nvPr/>
        </p:nvSpPr>
        <p:spPr>
          <a:xfrm>
            <a:off x="3415665" y="3213735"/>
            <a:ext cx="1555115" cy="433069"/>
          </a:xfrm>
          <a:prstGeom prst="rect">
            <a:avLst/>
          </a:prstGeom>
          <a:solidFill>
            <a:srgbClr val="E7E7E7"/>
          </a:solidFill>
          <a:ln w="9525" cap="flat" cmpd="sng">
            <a:noFill/>
            <a:prstDash val="solid"/>
            <a:miter/>
          </a:ln>
        </p:spPr>
        <p:txBody>
          <a:bodyPr vert="horz" wrap="square" lIns="91440" tIns="45720" rIns="91440" bIns="45720" anchor="t" anchorCtr="0">
            <a:noAutofit/>
          </a:bodyPr>
          <a:lstStyle/>
          <a:p>
            <a:pPr marL="0" indent="0" algn="ctr" eaLnBrk="1" fontAlgn="auto" latinLnBrk="0" hangingPunct="1">
              <a:lnSpc>
                <a:spcPct val="100000"/>
              </a:lnSpc>
              <a:spcBef>
                <a:spcPts val="0"/>
              </a:spcBef>
              <a:spcAft>
                <a:spcPts val="0"/>
              </a:spcAft>
              <a:buNone/>
            </a:pPr>
            <a:r>
              <a:rPr lang="zh-CN" altLang="en-US" sz="1350" b="1" i="0" u="none" strike="noStrike" kern="1200" cap="none" spc="150" baseline="0">
                <a:solidFill>
                  <a:srgbClr val="404040"/>
                </a:solidFill>
                <a:latin typeface="微软雅黑" panose="020B0503020204020204" charset="-122"/>
                <a:ea typeface="微软雅黑" panose="020B0503020204020204" charset="-122"/>
                <a:cs typeface="Arial" panose="020B0604020202020204" pitchFamily="34" charset="0"/>
              </a:rPr>
              <a:t>进入受限空间许可证审批</a:t>
            </a:r>
            <a:endParaRPr lang="zh-CN" altLang="en-US" sz="1350" b="1" i="0" u="none" strike="noStrike" kern="1200" cap="none" spc="15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2"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三、受限空间作业风险控制措施</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893" name="矩形"/>
          <p:cNvSpPr/>
          <p:nvPr/>
        </p:nvSpPr>
        <p:spPr>
          <a:xfrm>
            <a:off x="597535" y="868045"/>
            <a:ext cx="3902075" cy="32956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6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认真做好受限空间作业人员的安全培训</a:t>
            </a:r>
            <a:endParaRPr lang="zh-CN" altLang="en-US" sz="16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894" name="矩形"/>
          <p:cNvSpPr/>
          <p:nvPr/>
        </p:nvSpPr>
        <p:spPr>
          <a:xfrm>
            <a:off x="3796665" y="1403350"/>
            <a:ext cx="4606924" cy="32346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35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要把受限空间的安全作业作为新员工入场培训和教育的重要内容。每年定期的安全教育培训要有防范受限空间作业安全事故的内容。</a:t>
            </a:r>
            <a:endParaRPr lang="en-US" altLang="zh-CN" sz="135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0" indent="0" algn="l">
              <a:lnSpc>
                <a:spcPct val="150000"/>
              </a:lnSpc>
              <a:spcBef>
                <a:spcPts val="0"/>
              </a:spcBef>
              <a:spcAft>
                <a:spcPts val="0"/>
              </a:spcAft>
              <a:buNone/>
            </a:pPr>
            <a:r>
              <a:rPr lang="zh-CN" altLang="en-US" sz="135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每次进入受限空间作业前，对所有参与作业的人员在进行专题培训。特别是要加强对从事清淤、维修作业的临时工、农民工、外包单位人员等的安全培训。为经专门培训，不得参加受限空间作业！</a:t>
            </a:r>
            <a:endParaRPr lang="en-US" altLang="zh-CN" sz="135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0" indent="0" algn="l">
              <a:lnSpc>
                <a:spcPct val="150000"/>
              </a:lnSpc>
              <a:spcBef>
                <a:spcPts val="0"/>
              </a:spcBef>
              <a:spcAft>
                <a:spcPts val="0"/>
              </a:spcAft>
              <a:buNone/>
            </a:pPr>
            <a:r>
              <a:rPr lang="zh-CN" altLang="en-US" sz="135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培训内容包括所从事作业的受限空间内部结构，可能存在的介质及危害，所有检测仪器的使用方法，哦也风险防范措施及应急预案和必要的安全知识及救护方法等。</a:t>
            </a:r>
            <a:endParaRPr lang="zh-CN" altLang="en-US" sz="135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pSp>
        <p:nvGrpSpPr>
          <p:cNvPr id="2002" name="组合"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89535" y="1742439"/>
            <a:ext cx="3591559" cy="2703829"/>
            <a:chOff x="89535" y="1742439"/>
            <a:chExt cx="3591559" cy="2703829"/>
          </a:xfrm>
        </p:grpSpPr>
        <p:sp>
          <p:nvSpPr>
            <p:cNvPr id="1895" name="曲线"/>
            <p:cNvSpPr/>
            <p:nvPr/>
          </p:nvSpPr>
          <p:spPr>
            <a:xfrm>
              <a:off x="2284496" y="2606429"/>
              <a:ext cx="627131" cy="626123"/>
            </a:xfrm>
            <a:custGeom>
              <a:avLst/>
              <a:gdLst>
                <a:gd name="T1" fmla="*/ 0 w 21600"/>
                <a:gd name="T2" fmla="*/ 0 h 21600"/>
                <a:gd name="T3" fmla="*/ 21600 w 21600"/>
                <a:gd name="T4" fmla="*/ 21600 h 21600"/>
              </a:gdLst>
              <a:ahLst/>
              <a:cxnLst/>
              <a:rect l="T1" t="T2" r="T3" b="T4"/>
              <a:pathLst>
                <a:path w="21600" h="21600">
                  <a:moveTo>
                    <a:pt x="10800" y="16008"/>
                  </a:moveTo>
                  <a:cubicBezTo>
                    <a:pt x="10340" y="16008"/>
                    <a:pt x="9957" y="15931"/>
                    <a:pt x="9574" y="15855"/>
                  </a:cubicBezTo>
                  <a:cubicBezTo>
                    <a:pt x="6740" y="15165"/>
                    <a:pt x="5055" y="12331"/>
                    <a:pt x="5744" y="9574"/>
                  </a:cubicBezTo>
                  <a:cubicBezTo>
                    <a:pt x="6280" y="7123"/>
                    <a:pt x="8425" y="5591"/>
                    <a:pt x="10800" y="5591"/>
                  </a:cubicBezTo>
                  <a:cubicBezTo>
                    <a:pt x="11182" y="5591"/>
                    <a:pt x="11565" y="5591"/>
                    <a:pt x="12025" y="5744"/>
                  </a:cubicBezTo>
                  <a:cubicBezTo>
                    <a:pt x="14782" y="6357"/>
                    <a:pt x="16544" y="9191"/>
                    <a:pt x="15855" y="12025"/>
                  </a:cubicBezTo>
                  <a:cubicBezTo>
                    <a:pt x="15242" y="14400"/>
                    <a:pt x="13097" y="16008"/>
                    <a:pt x="10800" y="16008"/>
                  </a:cubicBezTo>
                  <a:close/>
                  <a:moveTo>
                    <a:pt x="11795" y="0"/>
                  </a:moveTo>
                  <a:cubicBezTo>
                    <a:pt x="11106" y="1991"/>
                    <a:pt x="11106" y="1991"/>
                    <a:pt x="11106" y="1991"/>
                  </a:cubicBezTo>
                  <a:cubicBezTo>
                    <a:pt x="10953" y="1991"/>
                    <a:pt x="10876" y="1991"/>
                    <a:pt x="10800" y="1991"/>
                  </a:cubicBezTo>
                  <a:cubicBezTo>
                    <a:pt x="9727" y="1991"/>
                    <a:pt x="8731" y="2144"/>
                    <a:pt x="7812" y="2527"/>
                  </a:cubicBezTo>
                  <a:cubicBezTo>
                    <a:pt x="6587" y="765"/>
                    <a:pt x="6587" y="765"/>
                    <a:pt x="6587" y="765"/>
                  </a:cubicBezTo>
                  <a:cubicBezTo>
                    <a:pt x="5208" y="1608"/>
                    <a:pt x="5208" y="1608"/>
                    <a:pt x="5208" y="1608"/>
                  </a:cubicBezTo>
                  <a:cubicBezTo>
                    <a:pt x="3829" y="2451"/>
                    <a:pt x="3829" y="2451"/>
                    <a:pt x="3829" y="2451"/>
                  </a:cubicBezTo>
                  <a:cubicBezTo>
                    <a:pt x="4825" y="4365"/>
                    <a:pt x="4825" y="4365"/>
                    <a:pt x="4825" y="4365"/>
                  </a:cubicBezTo>
                  <a:cubicBezTo>
                    <a:pt x="3982" y="5055"/>
                    <a:pt x="3293" y="5974"/>
                    <a:pt x="2834" y="7046"/>
                  </a:cubicBezTo>
                  <a:cubicBezTo>
                    <a:pt x="765" y="6663"/>
                    <a:pt x="765" y="6663"/>
                    <a:pt x="765" y="6663"/>
                  </a:cubicBezTo>
                  <a:cubicBezTo>
                    <a:pt x="382" y="8195"/>
                    <a:pt x="382" y="8195"/>
                    <a:pt x="382" y="8195"/>
                  </a:cubicBezTo>
                  <a:cubicBezTo>
                    <a:pt x="0" y="9804"/>
                    <a:pt x="0" y="9804"/>
                    <a:pt x="0" y="9804"/>
                  </a:cubicBezTo>
                  <a:cubicBezTo>
                    <a:pt x="1991" y="10493"/>
                    <a:pt x="1991" y="10493"/>
                    <a:pt x="1991" y="10493"/>
                  </a:cubicBezTo>
                  <a:cubicBezTo>
                    <a:pt x="1991" y="11565"/>
                    <a:pt x="2144" y="12714"/>
                    <a:pt x="2527" y="13710"/>
                  </a:cubicBezTo>
                  <a:cubicBezTo>
                    <a:pt x="765" y="15012"/>
                    <a:pt x="765" y="15012"/>
                    <a:pt x="765" y="15012"/>
                  </a:cubicBezTo>
                  <a:cubicBezTo>
                    <a:pt x="1608" y="16314"/>
                    <a:pt x="1608" y="16314"/>
                    <a:pt x="1608" y="16314"/>
                  </a:cubicBezTo>
                  <a:cubicBezTo>
                    <a:pt x="2451" y="17693"/>
                    <a:pt x="2451" y="17693"/>
                    <a:pt x="2451" y="17693"/>
                  </a:cubicBezTo>
                  <a:cubicBezTo>
                    <a:pt x="4365" y="16774"/>
                    <a:pt x="4365" y="16774"/>
                    <a:pt x="4365" y="16774"/>
                  </a:cubicBezTo>
                  <a:cubicBezTo>
                    <a:pt x="5131" y="17540"/>
                    <a:pt x="5974" y="18229"/>
                    <a:pt x="7046" y="18689"/>
                  </a:cubicBezTo>
                  <a:cubicBezTo>
                    <a:pt x="6663" y="20834"/>
                    <a:pt x="6663" y="20834"/>
                    <a:pt x="6663" y="20834"/>
                  </a:cubicBezTo>
                  <a:cubicBezTo>
                    <a:pt x="8272" y="21217"/>
                    <a:pt x="8272" y="21217"/>
                    <a:pt x="8272" y="21217"/>
                  </a:cubicBezTo>
                  <a:cubicBezTo>
                    <a:pt x="9804" y="21600"/>
                    <a:pt x="9804" y="21600"/>
                    <a:pt x="9804" y="21600"/>
                  </a:cubicBezTo>
                  <a:cubicBezTo>
                    <a:pt x="10493" y="19531"/>
                    <a:pt x="10493" y="19531"/>
                    <a:pt x="10493" y="19531"/>
                  </a:cubicBezTo>
                  <a:cubicBezTo>
                    <a:pt x="10570" y="19531"/>
                    <a:pt x="10646" y="19531"/>
                    <a:pt x="10800" y="19531"/>
                  </a:cubicBezTo>
                  <a:cubicBezTo>
                    <a:pt x="11795" y="19531"/>
                    <a:pt x="12791" y="19378"/>
                    <a:pt x="13710" y="19072"/>
                  </a:cubicBezTo>
                  <a:cubicBezTo>
                    <a:pt x="15012" y="20757"/>
                    <a:pt x="15012" y="20757"/>
                    <a:pt x="15012" y="20757"/>
                  </a:cubicBezTo>
                  <a:cubicBezTo>
                    <a:pt x="16314" y="19914"/>
                    <a:pt x="16314" y="19914"/>
                    <a:pt x="16314" y="19914"/>
                  </a:cubicBezTo>
                  <a:cubicBezTo>
                    <a:pt x="17693" y="19072"/>
                    <a:pt x="17693" y="19072"/>
                    <a:pt x="17693" y="19072"/>
                  </a:cubicBezTo>
                  <a:cubicBezTo>
                    <a:pt x="16774" y="17157"/>
                    <a:pt x="16774" y="17157"/>
                    <a:pt x="16774" y="17157"/>
                  </a:cubicBezTo>
                  <a:cubicBezTo>
                    <a:pt x="17540" y="16468"/>
                    <a:pt x="18229" y="15548"/>
                    <a:pt x="18689" y="14553"/>
                  </a:cubicBezTo>
                  <a:cubicBezTo>
                    <a:pt x="20834" y="14859"/>
                    <a:pt x="20834" y="14859"/>
                    <a:pt x="20834" y="14859"/>
                  </a:cubicBezTo>
                  <a:cubicBezTo>
                    <a:pt x="21217" y="13327"/>
                    <a:pt x="21217" y="13327"/>
                    <a:pt x="21217" y="13327"/>
                  </a:cubicBezTo>
                  <a:cubicBezTo>
                    <a:pt x="21600" y="11719"/>
                    <a:pt x="21600" y="11719"/>
                    <a:pt x="21600" y="11719"/>
                  </a:cubicBezTo>
                  <a:cubicBezTo>
                    <a:pt x="19531" y="11106"/>
                    <a:pt x="19531" y="11106"/>
                    <a:pt x="19531" y="11106"/>
                  </a:cubicBezTo>
                  <a:cubicBezTo>
                    <a:pt x="19608" y="9957"/>
                    <a:pt x="19378" y="8808"/>
                    <a:pt x="19072" y="7812"/>
                  </a:cubicBezTo>
                  <a:cubicBezTo>
                    <a:pt x="20757" y="6587"/>
                    <a:pt x="20757" y="6587"/>
                    <a:pt x="20757" y="6587"/>
                  </a:cubicBezTo>
                  <a:cubicBezTo>
                    <a:pt x="19914" y="5208"/>
                    <a:pt x="19914" y="5208"/>
                    <a:pt x="19914" y="5208"/>
                  </a:cubicBezTo>
                  <a:cubicBezTo>
                    <a:pt x="19148" y="3829"/>
                    <a:pt x="19148" y="3829"/>
                    <a:pt x="19148" y="3829"/>
                  </a:cubicBezTo>
                  <a:cubicBezTo>
                    <a:pt x="17234" y="4748"/>
                    <a:pt x="17234" y="4748"/>
                    <a:pt x="17234" y="4748"/>
                  </a:cubicBezTo>
                  <a:cubicBezTo>
                    <a:pt x="16468" y="3982"/>
                    <a:pt x="15548" y="3293"/>
                    <a:pt x="14553" y="2834"/>
                  </a:cubicBezTo>
                  <a:cubicBezTo>
                    <a:pt x="14859" y="689"/>
                    <a:pt x="14859" y="689"/>
                    <a:pt x="14859" y="689"/>
                  </a:cubicBezTo>
                  <a:cubicBezTo>
                    <a:pt x="13327" y="306"/>
                    <a:pt x="13327" y="306"/>
                    <a:pt x="13327" y="306"/>
                  </a:cubicBezTo>
                  <a:cubicBezTo>
                    <a:pt x="11795" y="0"/>
                    <a:pt x="11795" y="0"/>
                    <a:pt x="11795" y="0"/>
                  </a:cubicBezTo>
                </a:path>
              </a:pathLst>
            </a:custGeom>
            <a:solidFill>
              <a:srgbClr val="92969C"/>
            </a:solidFill>
            <a:ln w="9525" cap="flat" cmpd="sng">
              <a:noFill/>
              <a:prstDash val="solid"/>
              <a:round/>
            </a:ln>
          </p:spPr>
          <p:txBody>
            <a:bodyPr rtlCol="0" anchor="ctr"/>
            <a:lstStyle/>
            <a:p>
              <a:pPr algn="ctr"/>
            </a:p>
          </p:txBody>
        </p:sp>
        <p:sp>
          <p:nvSpPr>
            <p:cNvPr id="1896" name="曲线"/>
            <p:cNvSpPr/>
            <p:nvPr/>
          </p:nvSpPr>
          <p:spPr>
            <a:xfrm>
              <a:off x="981004" y="1930002"/>
              <a:ext cx="476235" cy="476282"/>
            </a:xfrm>
            <a:custGeom>
              <a:avLst/>
              <a:gdLst>
                <a:gd name="T1" fmla="*/ 0 w 21600"/>
                <a:gd name="T2" fmla="*/ 0 h 21600"/>
                <a:gd name="T3" fmla="*/ 21600 w 21600"/>
                <a:gd name="T4" fmla="*/ 21600 h 21600"/>
              </a:gdLst>
              <a:ahLst/>
              <a:cxnLst/>
              <a:rect l="T1" t="T2" r="T3" b="T4"/>
              <a:pathLst>
                <a:path w="21600" h="21600">
                  <a:moveTo>
                    <a:pt x="10800" y="15947"/>
                  </a:moveTo>
                  <a:cubicBezTo>
                    <a:pt x="10396" y="15947"/>
                    <a:pt x="9992" y="15947"/>
                    <a:pt x="9588" y="15846"/>
                  </a:cubicBezTo>
                  <a:cubicBezTo>
                    <a:pt x="6762" y="15140"/>
                    <a:pt x="5046" y="12314"/>
                    <a:pt x="5753" y="9588"/>
                  </a:cubicBezTo>
                  <a:cubicBezTo>
                    <a:pt x="6358" y="7166"/>
                    <a:pt x="8478" y="5551"/>
                    <a:pt x="10800" y="5551"/>
                  </a:cubicBezTo>
                  <a:cubicBezTo>
                    <a:pt x="11203" y="5551"/>
                    <a:pt x="11607" y="5652"/>
                    <a:pt x="12011" y="5753"/>
                  </a:cubicBezTo>
                  <a:cubicBezTo>
                    <a:pt x="14837" y="6459"/>
                    <a:pt x="16553" y="9185"/>
                    <a:pt x="15846" y="12011"/>
                  </a:cubicBezTo>
                  <a:cubicBezTo>
                    <a:pt x="15241" y="14433"/>
                    <a:pt x="13121" y="15947"/>
                    <a:pt x="10800" y="15947"/>
                  </a:cubicBezTo>
                  <a:close/>
                  <a:moveTo>
                    <a:pt x="11809" y="0"/>
                  </a:moveTo>
                  <a:cubicBezTo>
                    <a:pt x="11102" y="2018"/>
                    <a:pt x="11102" y="2018"/>
                    <a:pt x="11102" y="2018"/>
                  </a:cubicBezTo>
                  <a:cubicBezTo>
                    <a:pt x="11001" y="2018"/>
                    <a:pt x="10900" y="2018"/>
                    <a:pt x="10800" y="2018"/>
                  </a:cubicBezTo>
                  <a:cubicBezTo>
                    <a:pt x="9790" y="2018"/>
                    <a:pt x="8781" y="2220"/>
                    <a:pt x="7872" y="2523"/>
                  </a:cubicBezTo>
                  <a:cubicBezTo>
                    <a:pt x="6560" y="807"/>
                    <a:pt x="6560" y="807"/>
                    <a:pt x="6560" y="807"/>
                  </a:cubicBezTo>
                  <a:cubicBezTo>
                    <a:pt x="5248" y="1614"/>
                    <a:pt x="5248" y="1614"/>
                    <a:pt x="5248" y="1614"/>
                  </a:cubicBezTo>
                  <a:cubicBezTo>
                    <a:pt x="3835" y="2422"/>
                    <a:pt x="3835" y="2422"/>
                    <a:pt x="3835" y="2422"/>
                  </a:cubicBezTo>
                  <a:cubicBezTo>
                    <a:pt x="4844" y="4340"/>
                    <a:pt x="4844" y="4340"/>
                    <a:pt x="4844" y="4340"/>
                  </a:cubicBezTo>
                  <a:cubicBezTo>
                    <a:pt x="4037" y="5147"/>
                    <a:pt x="3330" y="6056"/>
                    <a:pt x="2826" y="7065"/>
                  </a:cubicBezTo>
                  <a:cubicBezTo>
                    <a:pt x="706" y="6661"/>
                    <a:pt x="706" y="6661"/>
                    <a:pt x="706" y="6661"/>
                  </a:cubicBezTo>
                  <a:cubicBezTo>
                    <a:pt x="403" y="8276"/>
                    <a:pt x="403" y="8276"/>
                    <a:pt x="403" y="8276"/>
                  </a:cubicBezTo>
                  <a:cubicBezTo>
                    <a:pt x="0" y="9790"/>
                    <a:pt x="0" y="9790"/>
                    <a:pt x="0" y="9790"/>
                  </a:cubicBezTo>
                  <a:cubicBezTo>
                    <a:pt x="2018" y="10497"/>
                    <a:pt x="2018" y="10497"/>
                    <a:pt x="2018" y="10497"/>
                  </a:cubicBezTo>
                  <a:cubicBezTo>
                    <a:pt x="2018" y="11607"/>
                    <a:pt x="2119" y="12717"/>
                    <a:pt x="2523" y="13727"/>
                  </a:cubicBezTo>
                  <a:cubicBezTo>
                    <a:pt x="807" y="15039"/>
                    <a:pt x="807" y="15039"/>
                    <a:pt x="807" y="15039"/>
                  </a:cubicBezTo>
                  <a:cubicBezTo>
                    <a:pt x="1614" y="16351"/>
                    <a:pt x="1614" y="16351"/>
                    <a:pt x="1614" y="16351"/>
                  </a:cubicBezTo>
                  <a:cubicBezTo>
                    <a:pt x="2422" y="17764"/>
                    <a:pt x="2422" y="17764"/>
                    <a:pt x="2422" y="17764"/>
                  </a:cubicBezTo>
                  <a:cubicBezTo>
                    <a:pt x="4340" y="16755"/>
                    <a:pt x="4340" y="16755"/>
                    <a:pt x="4340" y="16755"/>
                  </a:cubicBezTo>
                  <a:cubicBezTo>
                    <a:pt x="5147" y="17562"/>
                    <a:pt x="5955" y="18269"/>
                    <a:pt x="7065" y="18672"/>
                  </a:cubicBezTo>
                  <a:cubicBezTo>
                    <a:pt x="6661" y="20792"/>
                    <a:pt x="6661" y="20792"/>
                    <a:pt x="6661" y="20792"/>
                  </a:cubicBezTo>
                  <a:cubicBezTo>
                    <a:pt x="8276" y="21196"/>
                    <a:pt x="8276" y="21196"/>
                    <a:pt x="8276" y="21196"/>
                  </a:cubicBezTo>
                  <a:cubicBezTo>
                    <a:pt x="9790" y="21600"/>
                    <a:pt x="9790" y="21600"/>
                    <a:pt x="9790" y="21600"/>
                  </a:cubicBezTo>
                  <a:cubicBezTo>
                    <a:pt x="10497" y="19581"/>
                    <a:pt x="10497" y="19581"/>
                    <a:pt x="10497" y="19581"/>
                  </a:cubicBezTo>
                  <a:cubicBezTo>
                    <a:pt x="10598" y="19581"/>
                    <a:pt x="10699" y="19581"/>
                    <a:pt x="10800" y="19581"/>
                  </a:cubicBezTo>
                  <a:cubicBezTo>
                    <a:pt x="11809" y="19581"/>
                    <a:pt x="12818" y="19379"/>
                    <a:pt x="13727" y="19076"/>
                  </a:cubicBezTo>
                  <a:cubicBezTo>
                    <a:pt x="14938" y="20792"/>
                    <a:pt x="14938" y="20792"/>
                    <a:pt x="14938" y="20792"/>
                  </a:cubicBezTo>
                  <a:cubicBezTo>
                    <a:pt x="16351" y="19985"/>
                    <a:pt x="16351" y="19985"/>
                    <a:pt x="16351" y="19985"/>
                  </a:cubicBezTo>
                  <a:cubicBezTo>
                    <a:pt x="17663" y="19076"/>
                    <a:pt x="17663" y="19076"/>
                    <a:pt x="17663" y="19076"/>
                  </a:cubicBezTo>
                  <a:cubicBezTo>
                    <a:pt x="16755" y="17158"/>
                    <a:pt x="16755" y="17158"/>
                    <a:pt x="16755" y="17158"/>
                  </a:cubicBezTo>
                  <a:cubicBezTo>
                    <a:pt x="17562" y="16452"/>
                    <a:pt x="18269" y="15543"/>
                    <a:pt x="18672" y="14534"/>
                  </a:cubicBezTo>
                  <a:cubicBezTo>
                    <a:pt x="20792" y="14837"/>
                    <a:pt x="20792" y="14837"/>
                    <a:pt x="20792" y="14837"/>
                  </a:cubicBezTo>
                  <a:cubicBezTo>
                    <a:pt x="21196" y="13323"/>
                    <a:pt x="21196" y="13323"/>
                    <a:pt x="21196" y="13323"/>
                  </a:cubicBezTo>
                  <a:cubicBezTo>
                    <a:pt x="21600" y="11809"/>
                    <a:pt x="21600" y="11809"/>
                    <a:pt x="21600" y="11809"/>
                  </a:cubicBezTo>
                  <a:cubicBezTo>
                    <a:pt x="19581" y="11102"/>
                    <a:pt x="19581" y="11102"/>
                    <a:pt x="19581" y="11102"/>
                  </a:cubicBezTo>
                  <a:cubicBezTo>
                    <a:pt x="19581" y="9992"/>
                    <a:pt x="19379" y="8882"/>
                    <a:pt x="19076" y="7872"/>
                  </a:cubicBezTo>
                  <a:cubicBezTo>
                    <a:pt x="20792" y="6560"/>
                    <a:pt x="20792" y="6560"/>
                    <a:pt x="20792" y="6560"/>
                  </a:cubicBezTo>
                  <a:cubicBezTo>
                    <a:pt x="19884" y="5248"/>
                    <a:pt x="19884" y="5248"/>
                    <a:pt x="19884" y="5248"/>
                  </a:cubicBezTo>
                  <a:cubicBezTo>
                    <a:pt x="19076" y="3835"/>
                    <a:pt x="19076" y="3835"/>
                    <a:pt x="19076" y="3835"/>
                  </a:cubicBezTo>
                  <a:cubicBezTo>
                    <a:pt x="17158" y="4844"/>
                    <a:pt x="17158" y="4844"/>
                    <a:pt x="17158" y="4844"/>
                  </a:cubicBezTo>
                  <a:cubicBezTo>
                    <a:pt x="16452" y="4037"/>
                    <a:pt x="15543" y="3330"/>
                    <a:pt x="14534" y="2826"/>
                  </a:cubicBezTo>
                  <a:cubicBezTo>
                    <a:pt x="14837" y="706"/>
                    <a:pt x="14837" y="706"/>
                    <a:pt x="14837" y="706"/>
                  </a:cubicBezTo>
                  <a:cubicBezTo>
                    <a:pt x="13323" y="403"/>
                    <a:pt x="13323" y="403"/>
                    <a:pt x="13323" y="403"/>
                  </a:cubicBezTo>
                  <a:cubicBezTo>
                    <a:pt x="11809" y="0"/>
                    <a:pt x="11809" y="0"/>
                    <a:pt x="11809" y="0"/>
                  </a:cubicBezTo>
                </a:path>
              </a:pathLst>
            </a:custGeom>
            <a:solidFill>
              <a:srgbClr val="92969C"/>
            </a:solidFill>
            <a:ln w="9525" cap="flat" cmpd="sng">
              <a:noFill/>
              <a:prstDash val="solid"/>
              <a:round/>
            </a:ln>
          </p:spPr>
          <p:txBody>
            <a:bodyPr rtlCol="0" anchor="ctr"/>
            <a:lstStyle/>
            <a:p>
              <a:pPr algn="ctr"/>
            </a:p>
          </p:txBody>
        </p:sp>
        <p:sp>
          <p:nvSpPr>
            <p:cNvPr id="1897" name="曲线"/>
            <p:cNvSpPr/>
            <p:nvPr/>
          </p:nvSpPr>
          <p:spPr>
            <a:xfrm>
              <a:off x="954249" y="3971058"/>
              <a:ext cx="476235" cy="475211"/>
            </a:xfrm>
            <a:custGeom>
              <a:avLst/>
              <a:gdLst>
                <a:gd name="T1" fmla="*/ 0 w 21600"/>
                <a:gd name="T2" fmla="*/ 0 h 21600"/>
                <a:gd name="T3" fmla="*/ 21600 w 21600"/>
                <a:gd name="T4" fmla="*/ 21600 h 21600"/>
              </a:gdLst>
              <a:ahLst/>
              <a:cxnLst/>
              <a:rect l="T1" t="T2" r="T3" b="T4"/>
              <a:pathLst>
                <a:path w="21600" h="21600">
                  <a:moveTo>
                    <a:pt x="10800" y="16048"/>
                  </a:moveTo>
                  <a:cubicBezTo>
                    <a:pt x="10396" y="16048"/>
                    <a:pt x="9992" y="15947"/>
                    <a:pt x="9588" y="15846"/>
                  </a:cubicBezTo>
                  <a:cubicBezTo>
                    <a:pt x="6863" y="15140"/>
                    <a:pt x="5147" y="12314"/>
                    <a:pt x="5753" y="9588"/>
                  </a:cubicBezTo>
                  <a:cubicBezTo>
                    <a:pt x="6358" y="7166"/>
                    <a:pt x="8478" y="5652"/>
                    <a:pt x="10800" y="5652"/>
                  </a:cubicBezTo>
                  <a:cubicBezTo>
                    <a:pt x="11203" y="5652"/>
                    <a:pt x="11607" y="5652"/>
                    <a:pt x="12112" y="5753"/>
                  </a:cubicBezTo>
                  <a:cubicBezTo>
                    <a:pt x="14837" y="6459"/>
                    <a:pt x="16553" y="9285"/>
                    <a:pt x="15846" y="12011"/>
                  </a:cubicBezTo>
                  <a:cubicBezTo>
                    <a:pt x="15342" y="14433"/>
                    <a:pt x="13222" y="16048"/>
                    <a:pt x="10800" y="16048"/>
                  </a:cubicBezTo>
                  <a:close/>
                  <a:moveTo>
                    <a:pt x="11809" y="0"/>
                  </a:moveTo>
                  <a:cubicBezTo>
                    <a:pt x="11102" y="2018"/>
                    <a:pt x="11102" y="2018"/>
                    <a:pt x="11102" y="2018"/>
                  </a:cubicBezTo>
                  <a:cubicBezTo>
                    <a:pt x="11001" y="2018"/>
                    <a:pt x="10900" y="2018"/>
                    <a:pt x="10800" y="2018"/>
                  </a:cubicBezTo>
                  <a:cubicBezTo>
                    <a:pt x="9790" y="2018"/>
                    <a:pt x="8781" y="2220"/>
                    <a:pt x="7872" y="2523"/>
                  </a:cubicBezTo>
                  <a:cubicBezTo>
                    <a:pt x="6661" y="807"/>
                    <a:pt x="6661" y="807"/>
                    <a:pt x="6661" y="807"/>
                  </a:cubicBezTo>
                  <a:cubicBezTo>
                    <a:pt x="5248" y="1614"/>
                    <a:pt x="5248" y="1614"/>
                    <a:pt x="5248" y="1614"/>
                  </a:cubicBezTo>
                  <a:cubicBezTo>
                    <a:pt x="3936" y="2523"/>
                    <a:pt x="3936" y="2523"/>
                    <a:pt x="3936" y="2523"/>
                  </a:cubicBezTo>
                  <a:cubicBezTo>
                    <a:pt x="4844" y="4340"/>
                    <a:pt x="4844" y="4340"/>
                    <a:pt x="4844" y="4340"/>
                  </a:cubicBezTo>
                  <a:cubicBezTo>
                    <a:pt x="4037" y="5147"/>
                    <a:pt x="3431" y="6056"/>
                    <a:pt x="2927" y="7065"/>
                  </a:cubicBezTo>
                  <a:cubicBezTo>
                    <a:pt x="807" y="6762"/>
                    <a:pt x="807" y="6762"/>
                    <a:pt x="807" y="6762"/>
                  </a:cubicBezTo>
                  <a:cubicBezTo>
                    <a:pt x="403" y="8276"/>
                    <a:pt x="403" y="8276"/>
                    <a:pt x="403" y="8276"/>
                  </a:cubicBezTo>
                  <a:cubicBezTo>
                    <a:pt x="0" y="9790"/>
                    <a:pt x="0" y="9790"/>
                    <a:pt x="0" y="9790"/>
                  </a:cubicBezTo>
                  <a:cubicBezTo>
                    <a:pt x="2119" y="10497"/>
                    <a:pt x="2119" y="10497"/>
                    <a:pt x="2119" y="10497"/>
                  </a:cubicBezTo>
                  <a:cubicBezTo>
                    <a:pt x="2018" y="11607"/>
                    <a:pt x="2220" y="12717"/>
                    <a:pt x="2624" y="13727"/>
                  </a:cubicBezTo>
                  <a:cubicBezTo>
                    <a:pt x="807" y="15039"/>
                    <a:pt x="807" y="15039"/>
                    <a:pt x="807" y="15039"/>
                  </a:cubicBezTo>
                  <a:cubicBezTo>
                    <a:pt x="1715" y="16351"/>
                    <a:pt x="1715" y="16351"/>
                    <a:pt x="1715" y="16351"/>
                  </a:cubicBezTo>
                  <a:cubicBezTo>
                    <a:pt x="2523" y="17764"/>
                    <a:pt x="2523" y="17764"/>
                    <a:pt x="2523" y="17764"/>
                  </a:cubicBezTo>
                  <a:cubicBezTo>
                    <a:pt x="4441" y="16755"/>
                    <a:pt x="4441" y="16755"/>
                    <a:pt x="4441" y="16755"/>
                  </a:cubicBezTo>
                  <a:cubicBezTo>
                    <a:pt x="5147" y="17562"/>
                    <a:pt x="6056" y="18269"/>
                    <a:pt x="7065" y="18773"/>
                  </a:cubicBezTo>
                  <a:cubicBezTo>
                    <a:pt x="6762" y="20792"/>
                    <a:pt x="6762" y="20792"/>
                    <a:pt x="6762" y="20792"/>
                  </a:cubicBezTo>
                  <a:cubicBezTo>
                    <a:pt x="8276" y="21196"/>
                    <a:pt x="8276" y="21196"/>
                    <a:pt x="8276" y="21196"/>
                  </a:cubicBezTo>
                  <a:cubicBezTo>
                    <a:pt x="9891" y="21600"/>
                    <a:pt x="9891" y="21600"/>
                    <a:pt x="9891" y="21600"/>
                  </a:cubicBezTo>
                  <a:cubicBezTo>
                    <a:pt x="10497" y="19581"/>
                    <a:pt x="10497" y="19581"/>
                    <a:pt x="10497" y="19581"/>
                  </a:cubicBezTo>
                  <a:cubicBezTo>
                    <a:pt x="10598" y="19581"/>
                    <a:pt x="10699" y="19581"/>
                    <a:pt x="10800" y="19581"/>
                  </a:cubicBezTo>
                  <a:cubicBezTo>
                    <a:pt x="11910" y="19581"/>
                    <a:pt x="12818" y="19379"/>
                    <a:pt x="13828" y="19076"/>
                  </a:cubicBezTo>
                  <a:cubicBezTo>
                    <a:pt x="15039" y="20792"/>
                    <a:pt x="15039" y="20792"/>
                    <a:pt x="15039" y="20792"/>
                  </a:cubicBezTo>
                  <a:cubicBezTo>
                    <a:pt x="16452" y="19985"/>
                    <a:pt x="16452" y="19985"/>
                    <a:pt x="16452" y="19985"/>
                  </a:cubicBezTo>
                  <a:cubicBezTo>
                    <a:pt x="17764" y="19177"/>
                    <a:pt x="17764" y="19177"/>
                    <a:pt x="17764" y="19177"/>
                  </a:cubicBezTo>
                  <a:cubicBezTo>
                    <a:pt x="16856" y="17259"/>
                    <a:pt x="16856" y="17259"/>
                    <a:pt x="16856" y="17259"/>
                  </a:cubicBezTo>
                  <a:cubicBezTo>
                    <a:pt x="17663" y="16452"/>
                    <a:pt x="18269" y="15543"/>
                    <a:pt x="18773" y="14534"/>
                  </a:cubicBezTo>
                  <a:cubicBezTo>
                    <a:pt x="20893" y="14938"/>
                    <a:pt x="20893" y="14938"/>
                    <a:pt x="20893" y="14938"/>
                  </a:cubicBezTo>
                  <a:cubicBezTo>
                    <a:pt x="21297" y="13323"/>
                    <a:pt x="21297" y="13323"/>
                    <a:pt x="21297" y="13323"/>
                  </a:cubicBezTo>
                  <a:cubicBezTo>
                    <a:pt x="21600" y="11809"/>
                    <a:pt x="21600" y="11809"/>
                    <a:pt x="21600" y="11809"/>
                  </a:cubicBezTo>
                  <a:cubicBezTo>
                    <a:pt x="19581" y="11102"/>
                    <a:pt x="19581" y="11102"/>
                    <a:pt x="19581" y="11102"/>
                  </a:cubicBezTo>
                  <a:cubicBezTo>
                    <a:pt x="19682" y="9992"/>
                    <a:pt x="19480" y="8882"/>
                    <a:pt x="19076" y="7872"/>
                  </a:cubicBezTo>
                  <a:cubicBezTo>
                    <a:pt x="20792" y="6560"/>
                    <a:pt x="20792" y="6560"/>
                    <a:pt x="20792" y="6560"/>
                  </a:cubicBezTo>
                  <a:cubicBezTo>
                    <a:pt x="19985" y="5248"/>
                    <a:pt x="19985" y="5248"/>
                    <a:pt x="19985" y="5248"/>
                  </a:cubicBezTo>
                  <a:cubicBezTo>
                    <a:pt x="19177" y="3835"/>
                    <a:pt x="19177" y="3835"/>
                    <a:pt x="19177" y="3835"/>
                  </a:cubicBezTo>
                  <a:cubicBezTo>
                    <a:pt x="17259" y="4844"/>
                    <a:pt x="17259" y="4844"/>
                    <a:pt x="17259" y="4844"/>
                  </a:cubicBezTo>
                  <a:cubicBezTo>
                    <a:pt x="16553" y="4037"/>
                    <a:pt x="15644" y="3330"/>
                    <a:pt x="14635" y="2927"/>
                  </a:cubicBezTo>
                  <a:cubicBezTo>
                    <a:pt x="14938" y="807"/>
                    <a:pt x="14938" y="807"/>
                    <a:pt x="14938" y="807"/>
                  </a:cubicBezTo>
                  <a:cubicBezTo>
                    <a:pt x="13323" y="403"/>
                    <a:pt x="13323" y="403"/>
                    <a:pt x="13323" y="403"/>
                  </a:cubicBezTo>
                  <a:cubicBezTo>
                    <a:pt x="11809" y="0"/>
                    <a:pt x="11809" y="0"/>
                    <a:pt x="11809" y="0"/>
                  </a:cubicBezTo>
                </a:path>
              </a:pathLst>
            </a:custGeom>
            <a:solidFill>
              <a:srgbClr val="92969C"/>
            </a:solidFill>
            <a:ln w="9525" cap="flat" cmpd="sng">
              <a:noFill/>
              <a:prstDash val="solid"/>
              <a:round/>
            </a:ln>
          </p:spPr>
          <p:txBody>
            <a:bodyPr rtlCol="0" anchor="ctr"/>
            <a:lstStyle/>
            <a:p>
              <a:pPr algn="ctr"/>
            </a:p>
          </p:txBody>
        </p:sp>
        <p:sp>
          <p:nvSpPr>
            <p:cNvPr id="1898" name="曲线"/>
            <p:cNvSpPr/>
            <p:nvPr/>
          </p:nvSpPr>
          <p:spPr>
            <a:xfrm>
              <a:off x="1150094" y="2068071"/>
              <a:ext cx="1394458" cy="2363214"/>
            </a:xfrm>
            <a:custGeom>
              <a:avLst/>
              <a:gdLst>
                <a:gd name="T1" fmla="*/ 0 w 21600"/>
                <a:gd name="T2" fmla="*/ 0 h 21600"/>
                <a:gd name="T3" fmla="*/ 21600 w 21600"/>
                <a:gd name="T4" fmla="*/ 21600 h 21600"/>
              </a:gdLst>
              <a:ahLst/>
              <a:cxnLst/>
              <a:rect l="T1" t="T2" r="T3" b="T4"/>
              <a:pathLst>
                <a:path w="21600" h="21600">
                  <a:moveTo>
                    <a:pt x="18292" y="21600"/>
                  </a:moveTo>
                  <a:cubicBezTo>
                    <a:pt x="3307" y="21600"/>
                    <a:pt x="3307" y="21600"/>
                    <a:pt x="3307" y="21600"/>
                  </a:cubicBezTo>
                  <a:cubicBezTo>
                    <a:pt x="1481" y="21600"/>
                    <a:pt x="0" y="20726"/>
                    <a:pt x="0" y="19649"/>
                  </a:cubicBezTo>
                  <a:cubicBezTo>
                    <a:pt x="0" y="1950"/>
                    <a:pt x="0" y="1950"/>
                    <a:pt x="0" y="1950"/>
                  </a:cubicBezTo>
                  <a:cubicBezTo>
                    <a:pt x="0" y="873"/>
                    <a:pt x="1481" y="0"/>
                    <a:pt x="3307" y="0"/>
                  </a:cubicBezTo>
                  <a:cubicBezTo>
                    <a:pt x="18292" y="0"/>
                    <a:pt x="18292" y="0"/>
                    <a:pt x="18292" y="0"/>
                  </a:cubicBezTo>
                  <a:cubicBezTo>
                    <a:pt x="20118" y="0"/>
                    <a:pt x="21600" y="873"/>
                    <a:pt x="21600" y="1950"/>
                  </a:cubicBezTo>
                  <a:cubicBezTo>
                    <a:pt x="21600" y="19649"/>
                    <a:pt x="21600" y="19649"/>
                    <a:pt x="21600" y="19649"/>
                  </a:cubicBezTo>
                  <a:cubicBezTo>
                    <a:pt x="21600" y="20726"/>
                    <a:pt x="20118" y="21600"/>
                    <a:pt x="18292" y="21600"/>
                  </a:cubicBezTo>
                  <a:close/>
                </a:path>
              </a:pathLst>
            </a:custGeom>
            <a:solidFill>
              <a:srgbClr val="C9DBE7"/>
            </a:solidFill>
            <a:ln w="9525" cap="flat" cmpd="sng">
              <a:noFill/>
              <a:prstDash val="solid"/>
              <a:round/>
            </a:ln>
          </p:spPr>
          <p:txBody>
            <a:bodyPr rtlCol="0" anchor="ctr"/>
            <a:lstStyle/>
            <a:p>
              <a:pPr algn="ctr"/>
            </a:p>
          </p:txBody>
        </p:sp>
        <p:sp>
          <p:nvSpPr>
            <p:cNvPr id="1899" name="曲线"/>
            <p:cNvSpPr/>
            <p:nvPr/>
          </p:nvSpPr>
          <p:spPr>
            <a:xfrm>
              <a:off x="1218586" y="2290692"/>
              <a:ext cx="1256403" cy="1864456"/>
            </a:xfrm>
            <a:custGeom>
              <a:avLst/>
              <a:gdLst>
                <a:gd name="T1" fmla="*/ 0 w 21600"/>
                <a:gd name="T2" fmla="*/ 0 h 21600"/>
                <a:gd name="T3" fmla="*/ 21600 w 21600"/>
                <a:gd name="T4" fmla="*/ 21600 h 21600"/>
              </a:gdLst>
              <a:ahLst/>
              <a:cxnLst/>
              <a:rect l="T1" t="T2" r="T3" b="T4"/>
              <a:pathLst>
                <a:path w="21600" h="21600">
                  <a:moveTo>
                    <a:pt x="21141" y="21600"/>
                  </a:moveTo>
                  <a:cubicBezTo>
                    <a:pt x="458" y="21600"/>
                    <a:pt x="458" y="21600"/>
                    <a:pt x="458" y="21600"/>
                  </a:cubicBezTo>
                  <a:cubicBezTo>
                    <a:pt x="191" y="21600"/>
                    <a:pt x="0" y="21471"/>
                    <a:pt x="0" y="21291"/>
                  </a:cubicBezTo>
                  <a:cubicBezTo>
                    <a:pt x="0" y="308"/>
                    <a:pt x="0" y="308"/>
                    <a:pt x="0" y="308"/>
                  </a:cubicBezTo>
                  <a:cubicBezTo>
                    <a:pt x="0" y="128"/>
                    <a:pt x="191" y="0"/>
                    <a:pt x="458" y="0"/>
                  </a:cubicBezTo>
                  <a:cubicBezTo>
                    <a:pt x="21141" y="0"/>
                    <a:pt x="21141" y="0"/>
                    <a:pt x="21141" y="0"/>
                  </a:cubicBezTo>
                  <a:cubicBezTo>
                    <a:pt x="21408" y="0"/>
                    <a:pt x="21600" y="128"/>
                    <a:pt x="21600" y="308"/>
                  </a:cubicBezTo>
                  <a:cubicBezTo>
                    <a:pt x="21600" y="21291"/>
                    <a:pt x="21600" y="21291"/>
                    <a:pt x="21600" y="21291"/>
                  </a:cubicBezTo>
                  <a:cubicBezTo>
                    <a:pt x="21600" y="21471"/>
                    <a:pt x="21408" y="21600"/>
                    <a:pt x="21141" y="21600"/>
                  </a:cubicBezTo>
                  <a:close/>
                </a:path>
              </a:pathLst>
            </a:custGeom>
            <a:solidFill>
              <a:srgbClr val="FFFFFF"/>
            </a:solidFill>
            <a:ln w="9525" cap="flat" cmpd="sng">
              <a:noFill/>
              <a:prstDash val="solid"/>
              <a:round/>
            </a:ln>
          </p:spPr>
          <p:txBody>
            <a:bodyPr rtlCol="0" anchor="ctr"/>
            <a:lstStyle/>
            <a:p>
              <a:pPr algn="ctr"/>
            </a:p>
          </p:txBody>
        </p:sp>
        <p:sp>
          <p:nvSpPr>
            <p:cNvPr id="1900" name="曲线"/>
            <p:cNvSpPr/>
            <p:nvPr/>
          </p:nvSpPr>
          <p:spPr>
            <a:xfrm>
              <a:off x="1637030" y="2168678"/>
              <a:ext cx="420584" cy="48163"/>
            </a:xfrm>
            <a:custGeom>
              <a:avLst/>
              <a:gdLst>
                <a:gd name="T1" fmla="*/ 0 w 21600"/>
                <a:gd name="T2" fmla="*/ 0 h 21600"/>
                <a:gd name="T3" fmla="*/ 21600 w 21600"/>
                <a:gd name="T4" fmla="*/ 21600 h 21600"/>
              </a:gdLst>
              <a:ahLst/>
              <a:cxnLst/>
              <a:rect l="T1" t="T2" r="T3" b="T4"/>
              <a:pathLst>
                <a:path w="21600" h="21600">
                  <a:moveTo>
                    <a:pt x="20457" y="21600"/>
                  </a:moveTo>
                  <a:cubicBezTo>
                    <a:pt x="1142" y="21600"/>
                    <a:pt x="1142" y="21600"/>
                    <a:pt x="1142" y="21600"/>
                  </a:cubicBezTo>
                  <a:cubicBezTo>
                    <a:pt x="457" y="21600"/>
                    <a:pt x="0" y="16690"/>
                    <a:pt x="0" y="10800"/>
                  </a:cubicBezTo>
                  <a:cubicBezTo>
                    <a:pt x="0" y="10800"/>
                    <a:pt x="0" y="10800"/>
                    <a:pt x="0" y="10800"/>
                  </a:cubicBezTo>
                  <a:cubicBezTo>
                    <a:pt x="0" y="4909"/>
                    <a:pt x="457" y="0"/>
                    <a:pt x="1142" y="0"/>
                  </a:cubicBezTo>
                  <a:cubicBezTo>
                    <a:pt x="20457" y="0"/>
                    <a:pt x="20457" y="0"/>
                    <a:pt x="20457" y="0"/>
                  </a:cubicBezTo>
                  <a:cubicBezTo>
                    <a:pt x="21028" y="0"/>
                    <a:pt x="21600" y="4909"/>
                    <a:pt x="21600" y="10800"/>
                  </a:cubicBezTo>
                  <a:cubicBezTo>
                    <a:pt x="21600" y="10800"/>
                    <a:pt x="21600" y="10800"/>
                    <a:pt x="21600" y="10800"/>
                  </a:cubicBezTo>
                  <a:cubicBezTo>
                    <a:pt x="21600" y="16690"/>
                    <a:pt x="21028" y="21600"/>
                    <a:pt x="20457" y="21600"/>
                  </a:cubicBezTo>
                  <a:close/>
                </a:path>
              </a:pathLst>
            </a:custGeom>
            <a:solidFill>
              <a:srgbClr val="1B243C"/>
            </a:solidFill>
            <a:ln w="9525" cap="flat" cmpd="sng">
              <a:noFill/>
              <a:prstDash val="solid"/>
              <a:round/>
            </a:ln>
          </p:spPr>
          <p:txBody>
            <a:bodyPr rtlCol="0" anchor="ctr"/>
            <a:lstStyle/>
            <a:p>
              <a:pPr algn="ctr"/>
            </a:p>
          </p:txBody>
        </p:sp>
        <p:sp>
          <p:nvSpPr>
            <p:cNvPr id="1901" name="椭圆"/>
            <p:cNvSpPr/>
            <p:nvPr/>
          </p:nvSpPr>
          <p:spPr>
            <a:xfrm>
              <a:off x="1759032" y="4208664"/>
              <a:ext cx="175511" cy="175528"/>
            </a:xfrm>
            <a:prstGeom prst="ellipse">
              <a:avLst/>
            </a:prstGeom>
            <a:solidFill>
              <a:srgbClr val="1B243C"/>
            </a:solidFill>
            <a:ln w="9525" cap="flat" cmpd="sng">
              <a:noFill/>
              <a:prstDash val="solid"/>
              <a:round/>
            </a:ln>
          </p:spPr>
          <p:txBody>
            <a:bodyPr rtlCol="0" anchor="ctr"/>
            <a:lstStyle/>
            <a:p>
              <a:pPr algn="ctr"/>
            </a:p>
          </p:txBody>
        </p:sp>
        <p:sp>
          <p:nvSpPr>
            <p:cNvPr id="1902" name="曲线"/>
            <p:cNvSpPr/>
            <p:nvPr/>
          </p:nvSpPr>
          <p:spPr>
            <a:xfrm>
              <a:off x="1288148" y="3866169"/>
              <a:ext cx="229020" cy="226902"/>
            </a:xfrm>
            <a:custGeom>
              <a:avLst/>
              <a:gdLst>
                <a:gd name="T1" fmla="*/ 0 w 21600"/>
                <a:gd name="T2" fmla="*/ 0 h 21600"/>
                <a:gd name="T3" fmla="*/ 21600 w 21600"/>
                <a:gd name="T4" fmla="*/ 21600 h 21600"/>
              </a:gdLst>
              <a:ahLst/>
              <a:cxnLst/>
              <a:rect l="T1" t="T2" r="T3" b="T4"/>
              <a:pathLst>
                <a:path w="21600" h="21600">
                  <a:moveTo>
                    <a:pt x="18664" y="21176"/>
                  </a:moveTo>
                  <a:cubicBezTo>
                    <a:pt x="18664" y="20752"/>
                    <a:pt x="18664" y="20752"/>
                    <a:pt x="18664" y="20752"/>
                  </a:cubicBezTo>
                  <a:cubicBezTo>
                    <a:pt x="3145" y="20752"/>
                    <a:pt x="3145" y="20752"/>
                    <a:pt x="3145" y="20752"/>
                  </a:cubicBezTo>
                  <a:cubicBezTo>
                    <a:pt x="1887" y="20752"/>
                    <a:pt x="1048" y="19905"/>
                    <a:pt x="1048" y="18635"/>
                  </a:cubicBezTo>
                  <a:cubicBezTo>
                    <a:pt x="1048" y="2964"/>
                    <a:pt x="1048" y="2964"/>
                    <a:pt x="1048" y="2964"/>
                  </a:cubicBezTo>
                  <a:cubicBezTo>
                    <a:pt x="1048" y="1905"/>
                    <a:pt x="1887" y="847"/>
                    <a:pt x="3145" y="847"/>
                  </a:cubicBezTo>
                  <a:cubicBezTo>
                    <a:pt x="18664" y="847"/>
                    <a:pt x="18664" y="847"/>
                    <a:pt x="18664" y="847"/>
                  </a:cubicBezTo>
                  <a:cubicBezTo>
                    <a:pt x="19712" y="847"/>
                    <a:pt x="20761" y="1905"/>
                    <a:pt x="20761" y="2964"/>
                  </a:cubicBezTo>
                  <a:cubicBezTo>
                    <a:pt x="20761" y="18635"/>
                    <a:pt x="20761" y="18635"/>
                    <a:pt x="20761" y="18635"/>
                  </a:cubicBezTo>
                  <a:cubicBezTo>
                    <a:pt x="20761" y="19905"/>
                    <a:pt x="19712" y="20752"/>
                    <a:pt x="18664" y="20752"/>
                  </a:cubicBezTo>
                  <a:cubicBezTo>
                    <a:pt x="18664" y="21176"/>
                    <a:pt x="18664" y="21176"/>
                    <a:pt x="18664" y="21176"/>
                  </a:cubicBezTo>
                  <a:cubicBezTo>
                    <a:pt x="18664" y="21600"/>
                    <a:pt x="18664" y="21600"/>
                    <a:pt x="18664" y="21600"/>
                  </a:cubicBezTo>
                  <a:cubicBezTo>
                    <a:pt x="20341" y="21600"/>
                    <a:pt x="21600" y="20329"/>
                    <a:pt x="21600" y="18635"/>
                  </a:cubicBezTo>
                  <a:cubicBezTo>
                    <a:pt x="21600" y="2964"/>
                    <a:pt x="21600" y="2964"/>
                    <a:pt x="21600" y="2964"/>
                  </a:cubicBezTo>
                  <a:cubicBezTo>
                    <a:pt x="21600" y="1270"/>
                    <a:pt x="20341" y="0"/>
                    <a:pt x="18664" y="0"/>
                  </a:cubicBezTo>
                  <a:cubicBezTo>
                    <a:pt x="3145" y="0"/>
                    <a:pt x="3145" y="0"/>
                    <a:pt x="3145" y="0"/>
                  </a:cubicBezTo>
                  <a:cubicBezTo>
                    <a:pt x="1467" y="0"/>
                    <a:pt x="0" y="1270"/>
                    <a:pt x="0" y="2964"/>
                  </a:cubicBezTo>
                  <a:cubicBezTo>
                    <a:pt x="0" y="18635"/>
                    <a:pt x="0" y="18635"/>
                    <a:pt x="0" y="18635"/>
                  </a:cubicBezTo>
                  <a:cubicBezTo>
                    <a:pt x="0" y="20329"/>
                    <a:pt x="1467" y="21600"/>
                    <a:pt x="3145" y="21600"/>
                  </a:cubicBezTo>
                  <a:cubicBezTo>
                    <a:pt x="18664" y="21600"/>
                    <a:pt x="18664" y="21600"/>
                    <a:pt x="18664" y="21600"/>
                  </a:cubicBezTo>
                  <a:lnTo>
                    <a:pt x="18664" y="21176"/>
                  </a:lnTo>
                  <a:close/>
                </a:path>
              </a:pathLst>
            </a:custGeom>
            <a:solidFill>
              <a:srgbClr val="8E9298"/>
            </a:solidFill>
            <a:ln w="9525" cap="flat" cmpd="sng">
              <a:noFill/>
              <a:prstDash val="solid"/>
              <a:round/>
            </a:ln>
          </p:spPr>
          <p:txBody>
            <a:bodyPr rtlCol="0" anchor="ctr"/>
            <a:lstStyle/>
            <a:p>
              <a:pPr algn="ctr"/>
            </a:p>
          </p:txBody>
        </p:sp>
        <p:sp>
          <p:nvSpPr>
            <p:cNvPr id="1903" name="曲线"/>
            <p:cNvSpPr/>
            <p:nvPr/>
          </p:nvSpPr>
          <p:spPr>
            <a:xfrm>
              <a:off x="1585661" y="3866169"/>
              <a:ext cx="226880" cy="226902"/>
            </a:xfrm>
            <a:custGeom>
              <a:avLst/>
              <a:gdLst>
                <a:gd name="T1" fmla="*/ 0 w 21600"/>
                <a:gd name="T2" fmla="*/ 0 h 21600"/>
                <a:gd name="T3" fmla="*/ 21600 w 21600"/>
                <a:gd name="T4" fmla="*/ 21600 h 21600"/>
              </a:gdLst>
              <a:ahLst/>
              <a:cxnLst/>
              <a:rect l="T1" t="T2" r="T3" b="T4"/>
              <a:pathLst>
                <a:path w="21600" h="21600">
                  <a:moveTo>
                    <a:pt x="18635" y="21176"/>
                  </a:moveTo>
                  <a:cubicBezTo>
                    <a:pt x="18635" y="20752"/>
                    <a:pt x="18635" y="20752"/>
                    <a:pt x="18635" y="20752"/>
                  </a:cubicBezTo>
                  <a:cubicBezTo>
                    <a:pt x="2964" y="20752"/>
                    <a:pt x="2964" y="20752"/>
                    <a:pt x="2964" y="20752"/>
                  </a:cubicBezTo>
                  <a:cubicBezTo>
                    <a:pt x="1694" y="20752"/>
                    <a:pt x="847" y="19905"/>
                    <a:pt x="847" y="18635"/>
                  </a:cubicBezTo>
                  <a:cubicBezTo>
                    <a:pt x="847" y="2964"/>
                    <a:pt x="847" y="2964"/>
                    <a:pt x="847" y="2964"/>
                  </a:cubicBezTo>
                  <a:cubicBezTo>
                    <a:pt x="847" y="1905"/>
                    <a:pt x="1694" y="847"/>
                    <a:pt x="2964" y="847"/>
                  </a:cubicBezTo>
                  <a:cubicBezTo>
                    <a:pt x="18635" y="847"/>
                    <a:pt x="18635" y="847"/>
                    <a:pt x="18635" y="847"/>
                  </a:cubicBezTo>
                  <a:cubicBezTo>
                    <a:pt x="19694" y="847"/>
                    <a:pt x="20752" y="1905"/>
                    <a:pt x="20752" y="2964"/>
                  </a:cubicBezTo>
                  <a:cubicBezTo>
                    <a:pt x="20752" y="18635"/>
                    <a:pt x="20752" y="18635"/>
                    <a:pt x="20752" y="18635"/>
                  </a:cubicBezTo>
                  <a:cubicBezTo>
                    <a:pt x="20752" y="19905"/>
                    <a:pt x="19694" y="20752"/>
                    <a:pt x="18635" y="20752"/>
                  </a:cubicBezTo>
                  <a:cubicBezTo>
                    <a:pt x="18635" y="21176"/>
                    <a:pt x="18635" y="21176"/>
                    <a:pt x="18635" y="21176"/>
                  </a:cubicBezTo>
                  <a:cubicBezTo>
                    <a:pt x="18635" y="21600"/>
                    <a:pt x="18635" y="21600"/>
                    <a:pt x="18635" y="21600"/>
                  </a:cubicBezTo>
                  <a:cubicBezTo>
                    <a:pt x="20329" y="21600"/>
                    <a:pt x="21600" y="20329"/>
                    <a:pt x="21600" y="18635"/>
                  </a:cubicBezTo>
                  <a:cubicBezTo>
                    <a:pt x="21600" y="2964"/>
                    <a:pt x="21600" y="2964"/>
                    <a:pt x="21600" y="2964"/>
                  </a:cubicBezTo>
                  <a:cubicBezTo>
                    <a:pt x="21600" y="1270"/>
                    <a:pt x="20329" y="0"/>
                    <a:pt x="18635" y="0"/>
                  </a:cubicBezTo>
                  <a:cubicBezTo>
                    <a:pt x="2964" y="0"/>
                    <a:pt x="2964" y="0"/>
                    <a:pt x="2964" y="0"/>
                  </a:cubicBezTo>
                  <a:cubicBezTo>
                    <a:pt x="1270" y="0"/>
                    <a:pt x="0" y="1270"/>
                    <a:pt x="0" y="2964"/>
                  </a:cubicBezTo>
                  <a:cubicBezTo>
                    <a:pt x="0" y="18635"/>
                    <a:pt x="0" y="18635"/>
                    <a:pt x="0" y="18635"/>
                  </a:cubicBezTo>
                  <a:cubicBezTo>
                    <a:pt x="0" y="20329"/>
                    <a:pt x="1270" y="21600"/>
                    <a:pt x="2964" y="21600"/>
                  </a:cubicBezTo>
                  <a:cubicBezTo>
                    <a:pt x="18635" y="21600"/>
                    <a:pt x="18635" y="21600"/>
                    <a:pt x="18635" y="21600"/>
                  </a:cubicBezTo>
                  <a:lnTo>
                    <a:pt x="18635" y="21176"/>
                  </a:lnTo>
                  <a:close/>
                </a:path>
              </a:pathLst>
            </a:custGeom>
            <a:solidFill>
              <a:srgbClr val="FF845E"/>
            </a:solidFill>
            <a:ln w="9525" cap="flat" cmpd="sng">
              <a:noFill/>
              <a:prstDash val="solid"/>
              <a:round/>
            </a:ln>
          </p:spPr>
          <p:txBody>
            <a:bodyPr rtlCol="0" anchor="ctr"/>
            <a:lstStyle/>
            <a:p>
              <a:pPr algn="ctr"/>
            </a:p>
          </p:txBody>
        </p:sp>
        <p:sp>
          <p:nvSpPr>
            <p:cNvPr id="1904" name="曲线"/>
            <p:cNvSpPr/>
            <p:nvPr/>
          </p:nvSpPr>
          <p:spPr>
            <a:xfrm>
              <a:off x="1886385" y="3870450"/>
              <a:ext cx="217249" cy="218340"/>
            </a:xfrm>
            <a:custGeom>
              <a:avLst/>
              <a:gdLst>
                <a:gd name="T1" fmla="*/ 0 w 21600"/>
                <a:gd name="T2" fmla="*/ 0 h 21600"/>
                <a:gd name="T3" fmla="*/ 21600 w 21600"/>
                <a:gd name="T4" fmla="*/ 21600 h 21600"/>
              </a:gdLst>
              <a:ahLst/>
              <a:cxnLst/>
              <a:rect l="T1" t="T2" r="T3" b="T4"/>
              <a:pathLst>
                <a:path w="21600" h="21600">
                  <a:moveTo>
                    <a:pt x="18955" y="21600"/>
                  </a:moveTo>
                  <a:cubicBezTo>
                    <a:pt x="2644" y="21600"/>
                    <a:pt x="2644" y="21600"/>
                    <a:pt x="2644" y="21600"/>
                  </a:cubicBezTo>
                  <a:cubicBezTo>
                    <a:pt x="1102" y="21600"/>
                    <a:pt x="0" y="20497"/>
                    <a:pt x="0" y="18955"/>
                  </a:cubicBezTo>
                  <a:cubicBezTo>
                    <a:pt x="0" y="2644"/>
                    <a:pt x="0" y="2644"/>
                    <a:pt x="0" y="2644"/>
                  </a:cubicBezTo>
                  <a:cubicBezTo>
                    <a:pt x="0" y="1102"/>
                    <a:pt x="1102" y="0"/>
                    <a:pt x="2644" y="0"/>
                  </a:cubicBezTo>
                  <a:cubicBezTo>
                    <a:pt x="18955" y="0"/>
                    <a:pt x="18955" y="0"/>
                    <a:pt x="18955" y="0"/>
                  </a:cubicBezTo>
                  <a:cubicBezTo>
                    <a:pt x="20497" y="0"/>
                    <a:pt x="21600" y="1102"/>
                    <a:pt x="21600" y="2644"/>
                  </a:cubicBezTo>
                  <a:cubicBezTo>
                    <a:pt x="21600" y="18955"/>
                    <a:pt x="21600" y="18955"/>
                    <a:pt x="21600" y="18955"/>
                  </a:cubicBezTo>
                  <a:cubicBezTo>
                    <a:pt x="21600" y="20497"/>
                    <a:pt x="20497" y="21600"/>
                    <a:pt x="18955" y="21600"/>
                  </a:cubicBezTo>
                  <a:close/>
                </a:path>
              </a:pathLst>
            </a:custGeom>
            <a:solidFill>
              <a:srgbClr val="6ED5DB"/>
            </a:solidFill>
            <a:ln w="9525" cap="flat" cmpd="sng">
              <a:noFill/>
              <a:prstDash val="solid"/>
              <a:round/>
            </a:ln>
          </p:spPr>
          <p:txBody>
            <a:bodyPr rtlCol="0" anchor="ctr"/>
            <a:lstStyle/>
            <a:p>
              <a:pPr algn="ctr"/>
            </a:p>
          </p:txBody>
        </p:sp>
        <p:sp>
          <p:nvSpPr>
            <p:cNvPr id="1905" name="曲线"/>
            <p:cNvSpPr/>
            <p:nvPr/>
          </p:nvSpPr>
          <p:spPr>
            <a:xfrm>
              <a:off x="2177477" y="3866169"/>
              <a:ext cx="226880" cy="226902"/>
            </a:xfrm>
            <a:custGeom>
              <a:avLst/>
              <a:gdLst>
                <a:gd name="T1" fmla="*/ 0 w 21600"/>
                <a:gd name="T2" fmla="*/ 0 h 21600"/>
                <a:gd name="T3" fmla="*/ 21600 w 21600"/>
                <a:gd name="T4" fmla="*/ 21600 h 21600"/>
              </a:gdLst>
              <a:ahLst/>
              <a:cxnLst/>
              <a:rect l="T1" t="T2" r="T3" b="T4"/>
              <a:pathLst>
                <a:path w="21600" h="21600">
                  <a:moveTo>
                    <a:pt x="18635" y="21176"/>
                  </a:moveTo>
                  <a:cubicBezTo>
                    <a:pt x="18635" y="20752"/>
                    <a:pt x="18635" y="20752"/>
                    <a:pt x="18635" y="20752"/>
                  </a:cubicBezTo>
                  <a:cubicBezTo>
                    <a:pt x="2964" y="20752"/>
                    <a:pt x="2964" y="20752"/>
                    <a:pt x="2964" y="20752"/>
                  </a:cubicBezTo>
                  <a:cubicBezTo>
                    <a:pt x="1694" y="20752"/>
                    <a:pt x="847" y="19905"/>
                    <a:pt x="847" y="18635"/>
                  </a:cubicBezTo>
                  <a:cubicBezTo>
                    <a:pt x="847" y="2964"/>
                    <a:pt x="847" y="2964"/>
                    <a:pt x="847" y="2964"/>
                  </a:cubicBezTo>
                  <a:cubicBezTo>
                    <a:pt x="847" y="1905"/>
                    <a:pt x="1694" y="847"/>
                    <a:pt x="2964" y="847"/>
                  </a:cubicBezTo>
                  <a:cubicBezTo>
                    <a:pt x="18635" y="847"/>
                    <a:pt x="18635" y="847"/>
                    <a:pt x="18635" y="847"/>
                  </a:cubicBezTo>
                  <a:cubicBezTo>
                    <a:pt x="19905" y="847"/>
                    <a:pt x="20752" y="1905"/>
                    <a:pt x="20752" y="2964"/>
                  </a:cubicBezTo>
                  <a:cubicBezTo>
                    <a:pt x="20752" y="18635"/>
                    <a:pt x="20752" y="18635"/>
                    <a:pt x="20752" y="18635"/>
                  </a:cubicBezTo>
                  <a:cubicBezTo>
                    <a:pt x="20752" y="19905"/>
                    <a:pt x="19905" y="20752"/>
                    <a:pt x="18635" y="20752"/>
                  </a:cubicBezTo>
                  <a:cubicBezTo>
                    <a:pt x="18635" y="21176"/>
                    <a:pt x="18635" y="21176"/>
                    <a:pt x="18635" y="21176"/>
                  </a:cubicBezTo>
                  <a:cubicBezTo>
                    <a:pt x="18635" y="21600"/>
                    <a:pt x="18635" y="21600"/>
                    <a:pt x="18635" y="21600"/>
                  </a:cubicBezTo>
                  <a:cubicBezTo>
                    <a:pt x="20329" y="21600"/>
                    <a:pt x="21600" y="20329"/>
                    <a:pt x="21600" y="18635"/>
                  </a:cubicBezTo>
                  <a:cubicBezTo>
                    <a:pt x="21600" y="2964"/>
                    <a:pt x="21600" y="2964"/>
                    <a:pt x="21600" y="2964"/>
                  </a:cubicBezTo>
                  <a:cubicBezTo>
                    <a:pt x="21600" y="1270"/>
                    <a:pt x="20329" y="0"/>
                    <a:pt x="18635" y="0"/>
                  </a:cubicBezTo>
                  <a:cubicBezTo>
                    <a:pt x="2964" y="0"/>
                    <a:pt x="2964" y="0"/>
                    <a:pt x="2964" y="0"/>
                  </a:cubicBezTo>
                  <a:cubicBezTo>
                    <a:pt x="1270" y="0"/>
                    <a:pt x="0" y="1270"/>
                    <a:pt x="0" y="2964"/>
                  </a:cubicBezTo>
                  <a:cubicBezTo>
                    <a:pt x="0" y="18635"/>
                    <a:pt x="0" y="18635"/>
                    <a:pt x="0" y="18635"/>
                  </a:cubicBezTo>
                  <a:cubicBezTo>
                    <a:pt x="0" y="20329"/>
                    <a:pt x="1270" y="21600"/>
                    <a:pt x="2964" y="21600"/>
                  </a:cubicBezTo>
                  <a:cubicBezTo>
                    <a:pt x="18635" y="21600"/>
                    <a:pt x="18635" y="21600"/>
                    <a:pt x="18635" y="21600"/>
                  </a:cubicBezTo>
                  <a:lnTo>
                    <a:pt x="18635" y="21176"/>
                  </a:lnTo>
                  <a:close/>
                </a:path>
              </a:pathLst>
            </a:custGeom>
            <a:solidFill>
              <a:srgbClr val="FFD77B"/>
            </a:solidFill>
            <a:ln w="9525" cap="flat" cmpd="sng">
              <a:noFill/>
              <a:prstDash val="solid"/>
              <a:round/>
            </a:ln>
          </p:spPr>
          <p:txBody>
            <a:bodyPr rtlCol="0" anchor="ctr"/>
            <a:lstStyle/>
            <a:p>
              <a:pPr algn="ctr"/>
            </a:p>
          </p:txBody>
        </p:sp>
        <p:sp>
          <p:nvSpPr>
            <p:cNvPr id="1906" name="曲线"/>
            <p:cNvSpPr/>
            <p:nvPr/>
          </p:nvSpPr>
          <p:spPr>
            <a:xfrm>
              <a:off x="1294569" y="2373105"/>
              <a:ext cx="218318" cy="219411"/>
            </a:xfrm>
            <a:custGeom>
              <a:avLst/>
              <a:gdLst>
                <a:gd name="T1" fmla="*/ 0 w 21600"/>
                <a:gd name="T2" fmla="*/ 0 h 21600"/>
                <a:gd name="T3" fmla="*/ 21600 w 21600"/>
                <a:gd name="T4" fmla="*/ 21600 h 21600"/>
              </a:gdLst>
              <a:ahLst/>
              <a:cxnLst/>
              <a:rect l="T1" t="T2" r="T3" b="T4"/>
              <a:pathLst>
                <a:path w="21600" h="21600">
                  <a:moveTo>
                    <a:pt x="18955" y="21600"/>
                  </a:moveTo>
                  <a:cubicBezTo>
                    <a:pt x="2644" y="21600"/>
                    <a:pt x="2644" y="21600"/>
                    <a:pt x="2644" y="21600"/>
                  </a:cubicBezTo>
                  <a:cubicBezTo>
                    <a:pt x="1102" y="21600"/>
                    <a:pt x="0" y="20290"/>
                    <a:pt x="0" y="18981"/>
                  </a:cubicBezTo>
                  <a:cubicBezTo>
                    <a:pt x="0" y="2836"/>
                    <a:pt x="0" y="2836"/>
                    <a:pt x="0" y="2836"/>
                  </a:cubicBezTo>
                  <a:cubicBezTo>
                    <a:pt x="0" y="1309"/>
                    <a:pt x="1102" y="0"/>
                    <a:pt x="2644" y="0"/>
                  </a:cubicBezTo>
                  <a:cubicBezTo>
                    <a:pt x="18955" y="0"/>
                    <a:pt x="18955" y="0"/>
                    <a:pt x="18955" y="0"/>
                  </a:cubicBezTo>
                  <a:cubicBezTo>
                    <a:pt x="20277" y="0"/>
                    <a:pt x="21600" y="1309"/>
                    <a:pt x="21600" y="2836"/>
                  </a:cubicBezTo>
                  <a:cubicBezTo>
                    <a:pt x="21600" y="18981"/>
                    <a:pt x="21600" y="18981"/>
                    <a:pt x="21600" y="18981"/>
                  </a:cubicBezTo>
                  <a:cubicBezTo>
                    <a:pt x="21600" y="20290"/>
                    <a:pt x="20277" y="21600"/>
                    <a:pt x="18955" y="21600"/>
                  </a:cubicBezTo>
                  <a:close/>
                </a:path>
              </a:pathLst>
            </a:custGeom>
            <a:solidFill>
              <a:srgbClr val="8E9298"/>
            </a:solidFill>
            <a:ln w="9525" cap="flat" cmpd="sng">
              <a:noFill/>
              <a:prstDash val="solid"/>
              <a:round/>
            </a:ln>
          </p:spPr>
          <p:txBody>
            <a:bodyPr rtlCol="0" anchor="ctr"/>
            <a:lstStyle/>
            <a:p>
              <a:pPr algn="ctr"/>
            </a:p>
          </p:txBody>
        </p:sp>
        <p:sp>
          <p:nvSpPr>
            <p:cNvPr id="1907" name="曲线"/>
            <p:cNvSpPr/>
            <p:nvPr/>
          </p:nvSpPr>
          <p:spPr>
            <a:xfrm>
              <a:off x="1589942" y="2373105"/>
              <a:ext cx="218318" cy="219411"/>
            </a:xfrm>
            <a:custGeom>
              <a:avLst/>
              <a:gdLst>
                <a:gd name="T1" fmla="*/ 0 w 21600"/>
                <a:gd name="T2" fmla="*/ 0 h 21600"/>
                <a:gd name="T3" fmla="*/ 21600 w 21600"/>
                <a:gd name="T4" fmla="*/ 21600 h 21600"/>
              </a:gdLst>
              <a:ahLst/>
              <a:cxnLst/>
              <a:rect l="T1" t="T2" r="T3" b="T4"/>
              <a:pathLst>
                <a:path w="21600" h="21600">
                  <a:moveTo>
                    <a:pt x="18955" y="21600"/>
                  </a:moveTo>
                  <a:cubicBezTo>
                    <a:pt x="2644" y="21600"/>
                    <a:pt x="2644" y="21600"/>
                    <a:pt x="2644" y="21600"/>
                  </a:cubicBezTo>
                  <a:cubicBezTo>
                    <a:pt x="1102" y="21600"/>
                    <a:pt x="0" y="20290"/>
                    <a:pt x="0" y="18981"/>
                  </a:cubicBezTo>
                  <a:cubicBezTo>
                    <a:pt x="0" y="2836"/>
                    <a:pt x="0" y="2836"/>
                    <a:pt x="0" y="2836"/>
                  </a:cubicBezTo>
                  <a:cubicBezTo>
                    <a:pt x="0" y="1309"/>
                    <a:pt x="1102" y="0"/>
                    <a:pt x="2644" y="0"/>
                  </a:cubicBezTo>
                  <a:cubicBezTo>
                    <a:pt x="18955" y="0"/>
                    <a:pt x="18955" y="0"/>
                    <a:pt x="18955" y="0"/>
                  </a:cubicBezTo>
                  <a:cubicBezTo>
                    <a:pt x="20497" y="0"/>
                    <a:pt x="21600" y="1309"/>
                    <a:pt x="21600" y="2836"/>
                  </a:cubicBezTo>
                  <a:cubicBezTo>
                    <a:pt x="21600" y="18981"/>
                    <a:pt x="21600" y="18981"/>
                    <a:pt x="21600" y="18981"/>
                  </a:cubicBezTo>
                  <a:cubicBezTo>
                    <a:pt x="21600" y="20290"/>
                    <a:pt x="20497" y="21600"/>
                    <a:pt x="18955" y="21600"/>
                  </a:cubicBezTo>
                  <a:close/>
                </a:path>
              </a:pathLst>
            </a:custGeom>
            <a:solidFill>
              <a:srgbClr val="FFD77B"/>
            </a:solidFill>
            <a:ln w="9525" cap="flat" cmpd="sng">
              <a:noFill/>
              <a:prstDash val="solid"/>
              <a:round/>
            </a:ln>
          </p:spPr>
          <p:txBody>
            <a:bodyPr rtlCol="0" anchor="ctr"/>
            <a:lstStyle/>
            <a:p>
              <a:pPr algn="ctr"/>
            </a:p>
          </p:txBody>
        </p:sp>
        <p:sp>
          <p:nvSpPr>
            <p:cNvPr id="1908" name="曲线"/>
            <p:cNvSpPr/>
            <p:nvPr/>
          </p:nvSpPr>
          <p:spPr>
            <a:xfrm>
              <a:off x="1882104" y="2368824"/>
              <a:ext cx="226880" cy="227973"/>
            </a:xfrm>
            <a:custGeom>
              <a:avLst/>
              <a:gdLst>
                <a:gd name="T1" fmla="*/ 0 w 21600"/>
                <a:gd name="T2" fmla="*/ 0 h 21600"/>
                <a:gd name="T3" fmla="*/ 21600 w 21600"/>
                <a:gd name="T4" fmla="*/ 21600 h 21600"/>
              </a:gdLst>
              <a:ahLst/>
              <a:cxnLst/>
              <a:rect l="T1" t="T2" r="T3" b="T4"/>
              <a:pathLst>
                <a:path w="21600" h="21600">
                  <a:moveTo>
                    <a:pt x="18635" y="20761"/>
                  </a:moveTo>
                  <a:cubicBezTo>
                    <a:pt x="16729" y="20761"/>
                    <a:pt x="16729" y="20761"/>
                    <a:pt x="16729" y="20761"/>
                  </a:cubicBezTo>
                  <a:cubicBezTo>
                    <a:pt x="16729" y="21600"/>
                    <a:pt x="16729" y="21600"/>
                    <a:pt x="16729" y="21600"/>
                  </a:cubicBezTo>
                  <a:cubicBezTo>
                    <a:pt x="18635" y="21600"/>
                    <a:pt x="18635" y="21600"/>
                    <a:pt x="18635" y="21600"/>
                  </a:cubicBezTo>
                  <a:lnTo>
                    <a:pt x="18635" y="20761"/>
                  </a:lnTo>
                  <a:close/>
                  <a:moveTo>
                    <a:pt x="20117" y="20132"/>
                  </a:moveTo>
                  <a:cubicBezTo>
                    <a:pt x="19905" y="20341"/>
                    <a:pt x="19482" y="20761"/>
                    <a:pt x="18847" y="20761"/>
                  </a:cubicBezTo>
                  <a:cubicBezTo>
                    <a:pt x="19058" y="21600"/>
                    <a:pt x="19058" y="21600"/>
                    <a:pt x="19058" y="21600"/>
                  </a:cubicBezTo>
                  <a:cubicBezTo>
                    <a:pt x="19694" y="21390"/>
                    <a:pt x="20329" y="21180"/>
                    <a:pt x="20752" y="20761"/>
                  </a:cubicBezTo>
                  <a:cubicBezTo>
                    <a:pt x="20117" y="20132"/>
                    <a:pt x="20117" y="20132"/>
                    <a:pt x="20117" y="20132"/>
                  </a:cubicBezTo>
                  <a:close/>
                  <a:moveTo>
                    <a:pt x="20752" y="17196"/>
                  </a:moveTo>
                  <a:cubicBezTo>
                    <a:pt x="20752" y="18664"/>
                    <a:pt x="20752" y="18664"/>
                    <a:pt x="20752" y="18664"/>
                  </a:cubicBezTo>
                  <a:cubicBezTo>
                    <a:pt x="20752" y="18664"/>
                    <a:pt x="20752" y="18664"/>
                    <a:pt x="20752" y="18873"/>
                  </a:cubicBezTo>
                  <a:cubicBezTo>
                    <a:pt x="21600" y="18873"/>
                    <a:pt x="21600" y="18873"/>
                    <a:pt x="21600" y="18873"/>
                  </a:cubicBezTo>
                  <a:cubicBezTo>
                    <a:pt x="21600" y="18873"/>
                    <a:pt x="21600" y="18664"/>
                    <a:pt x="21600" y="18664"/>
                  </a:cubicBezTo>
                  <a:cubicBezTo>
                    <a:pt x="21600" y="17196"/>
                    <a:pt x="21600" y="17196"/>
                    <a:pt x="21600" y="17196"/>
                  </a:cubicBezTo>
                  <a:cubicBezTo>
                    <a:pt x="20752" y="17196"/>
                    <a:pt x="20752" y="17196"/>
                    <a:pt x="20752" y="17196"/>
                  </a:cubicBezTo>
                  <a:close/>
                  <a:moveTo>
                    <a:pt x="20752" y="13631"/>
                  </a:moveTo>
                  <a:cubicBezTo>
                    <a:pt x="20752" y="15308"/>
                    <a:pt x="20752" y="15308"/>
                    <a:pt x="20752" y="15308"/>
                  </a:cubicBezTo>
                  <a:cubicBezTo>
                    <a:pt x="21600" y="15308"/>
                    <a:pt x="21600" y="15308"/>
                    <a:pt x="21600" y="15308"/>
                  </a:cubicBezTo>
                  <a:cubicBezTo>
                    <a:pt x="21600" y="13631"/>
                    <a:pt x="21600" y="13631"/>
                    <a:pt x="21600" y="13631"/>
                  </a:cubicBezTo>
                  <a:lnTo>
                    <a:pt x="20752" y="13631"/>
                  </a:lnTo>
                  <a:close/>
                  <a:moveTo>
                    <a:pt x="20752" y="10275"/>
                  </a:moveTo>
                  <a:cubicBezTo>
                    <a:pt x="20752" y="11953"/>
                    <a:pt x="20752" y="11953"/>
                    <a:pt x="20752" y="11953"/>
                  </a:cubicBezTo>
                  <a:cubicBezTo>
                    <a:pt x="21600" y="11953"/>
                    <a:pt x="21600" y="11953"/>
                    <a:pt x="21600" y="11953"/>
                  </a:cubicBezTo>
                  <a:cubicBezTo>
                    <a:pt x="21600" y="10275"/>
                    <a:pt x="21600" y="10275"/>
                    <a:pt x="21600" y="10275"/>
                  </a:cubicBezTo>
                  <a:lnTo>
                    <a:pt x="20752" y="10275"/>
                  </a:lnTo>
                  <a:close/>
                  <a:moveTo>
                    <a:pt x="20752" y="6710"/>
                  </a:moveTo>
                  <a:cubicBezTo>
                    <a:pt x="20752" y="8388"/>
                    <a:pt x="20752" y="8388"/>
                    <a:pt x="20752" y="8388"/>
                  </a:cubicBezTo>
                  <a:cubicBezTo>
                    <a:pt x="21600" y="8388"/>
                    <a:pt x="21600" y="8388"/>
                    <a:pt x="21600" y="8388"/>
                  </a:cubicBezTo>
                  <a:cubicBezTo>
                    <a:pt x="21600" y="6710"/>
                    <a:pt x="21600" y="6710"/>
                    <a:pt x="21600" y="6710"/>
                  </a:cubicBezTo>
                  <a:lnTo>
                    <a:pt x="20752" y="6710"/>
                  </a:lnTo>
                  <a:close/>
                  <a:moveTo>
                    <a:pt x="20752" y="3355"/>
                  </a:moveTo>
                  <a:cubicBezTo>
                    <a:pt x="20752" y="5033"/>
                    <a:pt x="20752" y="5033"/>
                    <a:pt x="20752" y="5033"/>
                  </a:cubicBezTo>
                  <a:cubicBezTo>
                    <a:pt x="21600" y="5033"/>
                    <a:pt x="21600" y="5033"/>
                    <a:pt x="21600" y="5033"/>
                  </a:cubicBezTo>
                  <a:cubicBezTo>
                    <a:pt x="21600" y="3355"/>
                    <a:pt x="21600" y="3355"/>
                    <a:pt x="21600" y="3355"/>
                  </a:cubicBezTo>
                  <a:lnTo>
                    <a:pt x="20752" y="3355"/>
                  </a:lnTo>
                  <a:close/>
                  <a:moveTo>
                    <a:pt x="19270" y="1048"/>
                  </a:moveTo>
                  <a:cubicBezTo>
                    <a:pt x="19694" y="1258"/>
                    <a:pt x="20117" y="1467"/>
                    <a:pt x="20329" y="1887"/>
                  </a:cubicBezTo>
                  <a:cubicBezTo>
                    <a:pt x="21176" y="1467"/>
                    <a:pt x="21176" y="1467"/>
                    <a:pt x="21176" y="1467"/>
                  </a:cubicBezTo>
                  <a:cubicBezTo>
                    <a:pt x="20752" y="838"/>
                    <a:pt x="20117" y="419"/>
                    <a:pt x="19482" y="209"/>
                  </a:cubicBezTo>
                  <a:cubicBezTo>
                    <a:pt x="19270" y="1048"/>
                    <a:pt x="19270" y="1048"/>
                    <a:pt x="19270" y="1048"/>
                  </a:cubicBezTo>
                  <a:close/>
                  <a:moveTo>
                    <a:pt x="15882" y="1048"/>
                  </a:moveTo>
                  <a:cubicBezTo>
                    <a:pt x="17576" y="1048"/>
                    <a:pt x="17576" y="1048"/>
                    <a:pt x="17576" y="1048"/>
                  </a:cubicBezTo>
                  <a:cubicBezTo>
                    <a:pt x="17576" y="0"/>
                    <a:pt x="17576" y="0"/>
                    <a:pt x="17576" y="0"/>
                  </a:cubicBezTo>
                  <a:cubicBezTo>
                    <a:pt x="15882" y="0"/>
                    <a:pt x="15882" y="0"/>
                    <a:pt x="15882" y="0"/>
                  </a:cubicBezTo>
                  <a:lnTo>
                    <a:pt x="15882" y="1048"/>
                  </a:lnTo>
                  <a:close/>
                  <a:moveTo>
                    <a:pt x="12494" y="1048"/>
                  </a:moveTo>
                  <a:cubicBezTo>
                    <a:pt x="14188" y="1048"/>
                    <a:pt x="14188" y="1048"/>
                    <a:pt x="14188" y="1048"/>
                  </a:cubicBezTo>
                  <a:cubicBezTo>
                    <a:pt x="14188" y="0"/>
                    <a:pt x="14188" y="0"/>
                    <a:pt x="14188" y="0"/>
                  </a:cubicBezTo>
                  <a:cubicBezTo>
                    <a:pt x="12494" y="0"/>
                    <a:pt x="12494" y="0"/>
                    <a:pt x="12494" y="0"/>
                  </a:cubicBezTo>
                  <a:lnTo>
                    <a:pt x="12494" y="1048"/>
                  </a:lnTo>
                  <a:close/>
                  <a:moveTo>
                    <a:pt x="8894" y="1048"/>
                  </a:moveTo>
                  <a:cubicBezTo>
                    <a:pt x="10588" y="1048"/>
                    <a:pt x="10588" y="1048"/>
                    <a:pt x="10588" y="1048"/>
                  </a:cubicBezTo>
                  <a:cubicBezTo>
                    <a:pt x="10588" y="0"/>
                    <a:pt x="10588" y="0"/>
                    <a:pt x="10588" y="0"/>
                  </a:cubicBezTo>
                  <a:cubicBezTo>
                    <a:pt x="8894" y="0"/>
                    <a:pt x="8894" y="0"/>
                    <a:pt x="8894" y="0"/>
                  </a:cubicBezTo>
                  <a:lnTo>
                    <a:pt x="8894" y="1048"/>
                  </a:lnTo>
                  <a:close/>
                  <a:moveTo>
                    <a:pt x="5505" y="1048"/>
                  </a:moveTo>
                  <a:cubicBezTo>
                    <a:pt x="7200" y="1048"/>
                    <a:pt x="7200" y="1048"/>
                    <a:pt x="7200" y="1048"/>
                  </a:cubicBezTo>
                  <a:cubicBezTo>
                    <a:pt x="7200" y="0"/>
                    <a:pt x="7200" y="0"/>
                    <a:pt x="7200" y="0"/>
                  </a:cubicBezTo>
                  <a:cubicBezTo>
                    <a:pt x="5505" y="0"/>
                    <a:pt x="5505" y="0"/>
                    <a:pt x="5505" y="0"/>
                  </a:cubicBezTo>
                  <a:lnTo>
                    <a:pt x="5505" y="1048"/>
                  </a:lnTo>
                  <a:close/>
                  <a:moveTo>
                    <a:pt x="2117" y="1048"/>
                  </a:moveTo>
                  <a:cubicBezTo>
                    <a:pt x="2329" y="1048"/>
                    <a:pt x="2752" y="1048"/>
                    <a:pt x="2964" y="1048"/>
                  </a:cubicBezTo>
                  <a:cubicBezTo>
                    <a:pt x="3600" y="1048"/>
                    <a:pt x="3600" y="1048"/>
                    <a:pt x="3600" y="1048"/>
                  </a:cubicBezTo>
                  <a:cubicBezTo>
                    <a:pt x="3600" y="0"/>
                    <a:pt x="3600" y="0"/>
                    <a:pt x="3600" y="0"/>
                  </a:cubicBezTo>
                  <a:cubicBezTo>
                    <a:pt x="2964" y="0"/>
                    <a:pt x="2964" y="0"/>
                    <a:pt x="2964" y="0"/>
                  </a:cubicBezTo>
                  <a:cubicBezTo>
                    <a:pt x="2541" y="0"/>
                    <a:pt x="2117" y="209"/>
                    <a:pt x="1694" y="419"/>
                  </a:cubicBezTo>
                  <a:cubicBezTo>
                    <a:pt x="2117" y="1048"/>
                    <a:pt x="2117" y="1048"/>
                    <a:pt x="2117" y="1048"/>
                  </a:cubicBezTo>
                  <a:close/>
                  <a:moveTo>
                    <a:pt x="847" y="3565"/>
                  </a:moveTo>
                  <a:cubicBezTo>
                    <a:pt x="847" y="3145"/>
                    <a:pt x="847" y="3145"/>
                    <a:pt x="847" y="3145"/>
                  </a:cubicBezTo>
                  <a:cubicBezTo>
                    <a:pt x="847" y="2726"/>
                    <a:pt x="847" y="2306"/>
                    <a:pt x="1058" y="2097"/>
                  </a:cubicBezTo>
                  <a:cubicBezTo>
                    <a:pt x="211" y="1677"/>
                    <a:pt x="211" y="1677"/>
                    <a:pt x="211" y="1677"/>
                  </a:cubicBezTo>
                  <a:cubicBezTo>
                    <a:pt x="0" y="2097"/>
                    <a:pt x="0" y="2516"/>
                    <a:pt x="0" y="3145"/>
                  </a:cubicBezTo>
                  <a:cubicBezTo>
                    <a:pt x="0" y="3565"/>
                    <a:pt x="0" y="3565"/>
                    <a:pt x="0" y="3565"/>
                  </a:cubicBezTo>
                  <a:cubicBezTo>
                    <a:pt x="847" y="3565"/>
                    <a:pt x="847" y="3565"/>
                    <a:pt x="847" y="3565"/>
                  </a:cubicBezTo>
                  <a:close/>
                  <a:moveTo>
                    <a:pt x="847" y="6920"/>
                  </a:moveTo>
                  <a:cubicBezTo>
                    <a:pt x="847" y="5242"/>
                    <a:pt x="847" y="5242"/>
                    <a:pt x="847" y="5242"/>
                  </a:cubicBezTo>
                  <a:cubicBezTo>
                    <a:pt x="0" y="5242"/>
                    <a:pt x="0" y="5242"/>
                    <a:pt x="0" y="5242"/>
                  </a:cubicBezTo>
                  <a:cubicBezTo>
                    <a:pt x="0" y="6920"/>
                    <a:pt x="0" y="6920"/>
                    <a:pt x="0" y="6920"/>
                  </a:cubicBezTo>
                  <a:lnTo>
                    <a:pt x="847" y="6920"/>
                  </a:lnTo>
                  <a:close/>
                  <a:moveTo>
                    <a:pt x="847" y="10485"/>
                  </a:moveTo>
                  <a:cubicBezTo>
                    <a:pt x="847" y="8807"/>
                    <a:pt x="847" y="8807"/>
                    <a:pt x="847" y="8807"/>
                  </a:cubicBezTo>
                  <a:cubicBezTo>
                    <a:pt x="0" y="8807"/>
                    <a:pt x="0" y="8807"/>
                    <a:pt x="0" y="8807"/>
                  </a:cubicBezTo>
                  <a:cubicBezTo>
                    <a:pt x="0" y="10485"/>
                    <a:pt x="0" y="10485"/>
                    <a:pt x="0" y="10485"/>
                  </a:cubicBezTo>
                  <a:lnTo>
                    <a:pt x="847" y="10485"/>
                  </a:lnTo>
                  <a:close/>
                  <a:moveTo>
                    <a:pt x="847" y="13840"/>
                  </a:moveTo>
                  <a:cubicBezTo>
                    <a:pt x="847" y="12163"/>
                    <a:pt x="847" y="12163"/>
                    <a:pt x="847" y="12163"/>
                  </a:cubicBezTo>
                  <a:cubicBezTo>
                    <a:pt x="0" y="12163"/>
                    <a:pt x="0" y="12163"/>
                    <a:pt x="0" y="12163"/>
                  </a:cubicBezTo>
                  <a:cubicBezTo>
                    <a:pt x="0" y="13840"/>
                    <a:pt x="0" y="13840"/>
                    <a:pt x="0" y="13840"/>
                  </a:cubicBezTo>
                  <a:lnTo>
                    <a:pt x="847" y="13840"/>
                  </a:lnTo>
                  <a:close/>
                  <a:moveTo>
                    <a:pt x="847" y="17405"/>
                  </a:moveTo>
                  <a:cubicBezTo>
                    <a:pt x="847" y="15728"/>
                    <a:pt x="847" y="15728"/>
                    <a:pt x="847" y="15728"/>
                  </a:cubicBezTo>
                  <a:cubicBezTo>
                    <a:pt x="0" y="15728"/>
                    <a:pt x="0" y="15728"/>
                    <a:pt x="0" y="15728"/>
                  </a:cubicBezTo>
                  <a:cubicBezTo>
                    <a:pt x="0" y="17405"/>
                    <a:pt x="0" y="17405"/>
                    <a:pt x="0" y="17405"/>
                  </a:cubicBezTo>
                  <a:lnTo>
                    <a:pt x="847" y="17405"/>
                  </a:lnTo>
                  <a:close/>
                  <a:moveTo>
                    <a:pt x="1482" y="20132"/>
                  </a:moveTo>
                  <a:cubicBezTo>
                    <a:pt x="1270" y="19922"/>
                    <a:pt x="847" y="19502"/>
                    <a:pt x="847" y="19083"/>
                  </a:cubicBezTo>
                  <a:cubicBezTo>
                    <a:pt x="0" y="19083"/>
                    <a:pt x="0" y="19083"/>
                    <a:pt x="0" y="19083"/>
                  </a:cubicBezTo>
                  <a:cubicBezTo>
                    <a:pt x="211" y="19922"/>
                    <a:pt x="423" y="20551"/>
                    <a:pt x="1058" y="20970"/>
                  </a:cubicBezTo>
                  <a:cubicBezTo>
                    <a:pt x="1482" y="20132"/>
                    <a:pt x="1482" y="20132"/>
                    <a:pt x="1482" y="20132"/>
                  </a:cubicBezTo>
                  <a:close/>
                  <a:moveTo>
                    <a:pt x="4658" y="20761"/>
                  </a:moveTo>
                  <a:cubicBezTo>
                    <a:pt x="2964" y="20761"/>
                    <a:pt x="2964" y="20761"/>
                    <a:pt x="2964" y="20761"/>
                  </a:cubicBezTo>
                  <a:cubicBezTo>
                    <a:pt x="2964" y="20761"/>
                    <a:pt x="2964" y="20761"/>
                    <a:pt x="2964" y="20761"/>
                  </a:cubicBezTo>
                  <a:cubicBezTo>
                    <a:pt x="2752" y="21600"/>
                    <a:pt x="2752" y="21600"/>
                    <a:pt x="2752" y="21600"/>
                  </a:cubicBezTo>
                  <a:cubicBezTo>
                    <a:pt x="2964" y="21600"/>
                    <a:pt x="2964" y="21600"/>
                    <a:pt x="2964" y="21600"/>
                  </a:cubicBezTo>
                  <a:cubicBezTo>
                    <a:pt x="4658" y="21600"/>
                    <a:pt x="4658" y="21600"/>
                    <a:pt x="4658" y="21600"/>
                  </a:cubicBezTo>
                  <a:cubicBezTo>
                    <a:pt x="4658" y="20761"/>
                    <a:pt x="4658" y="20761"/>
                    <a:pt x="4658" y="20761"/>
                  </a:cubicBezTo>
                  <a:close/>
                  <a:moveTo>
                    <a:pt x="8047" y="20761"/>
                  </a:moveTo>
                  <a:cubicBezTo>
                    <a:pt x="6352" y="20761"/>
                    <a:pt x="6352" y="20761"/>
                    <a:pt x="6352" y="20761"/>
                  </a:cubicBezTo>
                  <a:cubicBezTo>
                    <a:pt x="6352" y="21600"/>
                    <a:pt x="6352" y="21600"/>
                    <a:pt x="6352" y="21600"/>
                  </a:cubicBezTo>
                  <a:cubicBezTo>
                    <a:pt x="8047" y="21600"/>
                    <a:pt x="8047" y="21600"/>
                    <a:pt x="8047" y="21600"/>
                  </a:cubicBezTo>
                  <a:lnTo>
                    <a:pt x="8047" y="20761"/>
                  </a:lnTo>
                  <a:close/>
                  <a:moveTo>
                    <a:pt x="11647" y="20761"/>
                  </a:moveTo>
                  <a:cubicBezTo>
                    <a:pt x="9952" y="20761"/>
                    <a:pt x="9952" y="20761"/>
                    <a:pt x="9952" y="20761"/>
                  </a:cubicBezTo>
                  <a:cubicBezTo>
                    <a:pt x="9952" y="21600"/>
                    <a:pt x="9952" y="21600"/>
                    <a:pt x="9952" y="21600"/>
                  </a:cubicBezTo>
                  <a:cubicBezTo>
                    <a:pt x="11647" y="21600"/>
                    <a:pt x="11647" y="21600"/>
                    <a:pt x="11647" y="21600"/>
                  </a:cubicBezTo>
                  <a:lnTo>
                    <a:pt x="11647" y="20761"/>
                  </a:lnTo>
                  <a:close/>
                  <a:moveTo>
                    <a:pt x="15035" y="20761"/>
                  </a:moveTo>
                  <a:cubicBezTo>
                    <a:pt x="13341" y="20761"/>
                    <a:pt x="13341" y="20761"/>
                    <a:pt x="13341" y="20761"/>
                  </a:cubicBezTo>
                  <a:cubicBezTo>
                    <a:pt x="13341" y="21600"/>
                    <a:pt x="13341" y="21600"/>
                    <a:pt x="13341" y="21600"/>
                  </a:cubicBezTo>
                  <a:cubicBezTo>
                    <a:pt x="15035" y="21600"/>
                    <a:pt x="15035" y="21600"/>
                    <a:pt x="15035" y="21600"/>
                  </a:cubicBezTo>
                  <a:lnTo>
                    <a:pt x="15035" y="20761"/>
                  </a:lnTo>
                  <a:close/>
                </a:path>
              </a:pathLst>
            </a:custGeom>
            <a:solidFill>
              <a:srgbClr val="D8E3E0"/>
            </a:solidFill>
            <a:ln w="9525" cap="flat" cmpd="sng">
              <a:noFill/>
              <a:prstDash val="solid"/>
              <a:round/>
            </a:ln>
          </p:spPr>
          <p:txBody>
            <a:bodyPr rtlCol="0" anchor="ctr"/>
            <a:lstStyle/>
            <a:p>
              <a:pPr algn="ctr"/>
            </a:p>
          </p:txBody>
        </p:sp>
        <p:sp>
          <p:nvSpPr>
            <p:cNvPr id="1909" name="曲线"/>
            <p:cNvSpPr/>
            <p:nvPr/>
          </p:nvSpPr>
          <p:spPr>
            <a:xfrm>
              <a:off x="2177477" y="2368824"/>
              <a:ext cx="226880" cy="227973"/>
            </a:xfrm>
            <a:custGeom>
              <a:avLst/>
              <a:gdLst>
                <a:gd name="T1" fmla="*/ 0 w 21600"/>
                <a:gd name="T2" fmla="*/ 0 h 21600"/>
                <a:gd name="T3" fmla="*/ 21600 w 21600"/>
                <a:gd name="T4" fmla="*/ 21600 h 21600"/>
              </a:gdLst>
              <a:ahLst/>
              <a:cxnLst/>
              <a:rect l="T1" t="T2" r="T3" b="T4"/>
              <a:pathLst>
                <a:path w="21600" h="21600">
                  <a:moveTo>
                    <a:pt x="18635" y="21180"/>
                  </a:moveTo>
                  <a:cubicBezTo>
                    <a:pt x="18635" y="20761"/>
                    <a:pt x="18635" y="20761"/>
                    <a:pt x="18635" y="20761"/>
                  </a:cubicBezTo>
                  <a:cubicBezTo>
                    <a:pt x="2964" y="20761"/>
                    <a:pt x="2964" y="20761"/>
                    <a:pt x="2964" y="20761"/>
                  </a:cubicBezTo>
                  <a:cubicBezTo>
                    <a:pt x="1694" y="20761"/>
                    <a:pt x="847" y="19712"/>
                    <a:pt x="847" y="18664"/>
                  </a:cubicBezTo>
                  <a:cubicBezTo>
                    <a:pt x="847" y="3145"/>
                    <a:pt x="847" y="3145"/>
                    <a:pt x="847" y="3145"/>
                  </a:cubicBezTo>
                  <a:cubicBezTo>
                    <a:pt x="847" y="1887"/>
                    <a:pt x="1694" y="1048"/>
                    <a:pt x="2964" y="1048"/>
                  </a:cubicBezTo>
                  <a:cubicBezTo>
                    <a:pt x="18635" y="1048"/>
                    <a:pt x="18635" y="1048"/>
                    <a:pt x="18635" y="1048"/>
                  </a:cubicBezTo>
                  <a:cubicBezTo>
                    <a:pt x="19905" y="1048"/>
                    <a:pt x="20752" y="1887"/>
                    <a:pt x="20752" y="3145"/>
                  </a:cubicBezTo>
                  <a:cubicBezTo>
                    <a:pt x="20752" y="18664"/>
                    <a:pt x="20752" y="18664"/>
                    <a:pt x="20752" y="18664"/>
                  </a:cubicBezTo>
                  <a:cubicBezTo>
                    <a:pt x="20752" y="19712"/>
                    <a:pt x="19905" y="20761"/>
                    <a:pt x="18635" y="20761"/>
                  </a:cubicBezTo>
                  <a:cubicBezTo>
                    <a:pt x="18635" y="21180"/>
                    <a:pt x="18635" y="21180"/>
                    <a:pt x="18635" y="21180"/>
                  </a:cubicBezTo>
                  <a:cubicBezTo>
                    <a:pt x="18635" y="21600"/>
                    <a:pt x="18635" y="21600"/>
                    <a:pt x="18635" y="21600"/>
                  </a:cubicBezTo>
                  <a:cubicBezTo>
                    <a:pt x="20329" y="21600"/>
                    <a:pt x="21600" y="20341"/>
                    <a:pt x="21600" y="18664"/>
                  </a:cubicBezTo>
                  <a:cubicBezTo>
                    <a:pt x="21600" y="3145"/>
                    <a:pt x="21600" y="3145"/>
                    <a:pt x="21600" y="3145"/>
                  </a:cubicBezTo>
                  <a:cubicBezTo>
                    <a:pt x="21600" y="1467"/>
                    <a:pt x="20329" y="0"/>
                    <a:pt x="18635" y="0"/>
                  </a:cubicBezTo>
                  <a:cubicBezTo>
                    <a:pt x="2964" y="0"/>
                    <a:pt x="2964" y="0"/>
                    <a:pt x="2964" y="0"/>
                  </a:cubicBezTo>
                  <a:cubicBezTo>
                    <a:pt x="1270" y="0"/>
                    <a:pt x="0" y="1467"/>
                    <a:pt x="0" y="3145"/>
                  </a:cubicBezTo>
                  <a:cubicBezTo>
                    <a:pt x="0" y="18664"/>
                    <a:pt x="0" y="18664"/>
                    <a:pt x="0" y="18664"/>
                  </a:cubicBezTo>
                  <a:cubicBezTo>
                    <a:pt x="0" y="20341"/>
                    <a:pt x="1270" y="21600"/>
                    <a:pt x="2964" y="21600"/>
                  </a:cubicBezTo>
                  <a:cubicBezTo>
                    <a:pt x="18635" y="21600"/>
                    <a:pt x="18635" y="21600"/>
                    <a:pt x="18635" y="21600"/>
                  </a:cubicBezTo>
                  <a:lnTo>
                    <a:pt x="18635" y="21180"/>
                  </a:lnTo>
                  <a:close/>
                </a:path>
              </a:pathLst>
            </a:custGeom>
            <a:solidFill>
              <a:srgbClr val="8E9298"/>
            </a:solidFill>
            <a:ln w="9525" cap="flat" cmpd="sng">
              <a:noFill/>
              <a:prstDash val="solid"/>
              <a:round/>
            </a:ln>
          </p:spPr>
          <p:txBody>
            <a:bodyPr rtlCol="0" anchor="ctr"/>
            <a:lstStyle/>
            <a:p>
              <a:pPr algn="ctr"/>
            </a:p>
          </p:txBody>
        </p:sp>
        <p:sp>
          <p:nvSpPr>
            <p:cNvPr id="1910" name="曲线"/>
            <p:cNvSpPr/>
            <p:nvPr/>
          </p:nvSpPr>
          <p:spPr>
            <a:xfrm>
              <a:off x="1585661" y="2637469"/>
              <a:ext cx="226880" cy="229043"/>
            </a:xfrm>
            <a:custGeom>
              <a:avLst/>
              <a:gdLst>
                <a:gd name="T1" fmla="*/ 0 w 21600"/>
                <a:gd name="T2" fmla="*/ 0 h 21600"/>
                <a:gd name="T3" fmla="*/ 21600 w 21600"/>
                <a:gd name="T4" fmla="*/ 21600 h 21600"/>
              </a:gdLst>
              <a:ahLst/>
              <a:cxnLst/>
              <a:rect l="T1" t="T2" r="T3" b="T4"/>
              <a:pathLst>
                <a:path w="21600" h="21600">
                  <a:moveTo>
                    <a:pt x="18635" y="21180"/>
                  </a:moveTo>
                  <a:cubicBezTo>
                    <a:pt x="18635" y="20761"/>
                    <a:pt x="18635" y="20761"/>
                    <a:pt x="18635" y="20761"/>
                  </a:cubicBezTo>
                  <a:cubicBezTo>
                    <a:pt x="2964" y="20761"/>
                    <a:pt x="2964" y="20761"/>
                    <a:pt x="2964" y="20761"/>
                  </a:cubicBezTo>
                  <a:cubicBezTo>
                    <a:pt x="1694" y="20761"/>
                    <a:pt x="847" y="19712"/>
                    <a:pt x="847" y="18454"/>
                  </a:cubicBezTo>
                  <a:cubicBezTo>
                    <a:pt x="847" y="3145"/>
                    <a:pt x="847" y="3145"/>
                    <a:pt x="847" y="3145"/>
                  </a:cubicBezTo>
                  <a:cubicBezTo>
                    <a:pt x="847" y="1887"/>
                    <a:pt x="1694" y="838"/>
                    <a:pt x="2964" y="838"/>
                  </a:cubicBezTo>
                  <a:cubicBezTo>
                    <a:pt x="18635" y="838"/>
                    <a:pt x="18635" y="838"/>
                    <a:pt x="18635" y="838"/>
                  </a:cubicBezTo>
                  <a:cubicBezTo>
                    <a:pt x="19694" y="838"/>
                    <a:pt x="20752" y="1887"/>
                    <a:pt x="20752" y="3145"/>
                  </a:cubicBezTo>
                  <a:cubicBezTo>
                    <a:pt x="20752" y="18454"/>
                    <a:pt x="20752" y="18454"/>
                    <a:pt x="20752" y="18454"/>
                  </a:cubicBezTo>
                  <a:cubicBezTo>
                    <a:pt x="20752" y="19712"/>
                    <a:pt x="19694" y="20761"/>
                    <a:pt x="18635" y="20761"/>
                  </a:cubicBezTo>
                  <a:cubicBezTo>
                    <a:pt x="18635" y="21180"/>
                    <a:pt x="18635" y="21180"/>
                    <a:pt x="18635" y="21180"/>
                  </a:cubicBezTo>
                  <a:cubicBezTo>
                    <a:pt x="18635" y="21600"/>
                    <a:pt x="18635" y="21600"/>
                    <a:pt x="18635" y="21600"/>
                  </a:cubicBezTo>
                  <a:cubicBezTo>
                    <a:pt x="20329" y="21600"/>
                    <a:pt x="21600" y="20132"/>
                    <a:pt x="21600" y="18454"/>
                  </a:cubicBezTo>
                  <a:cubicBezTo>
                    <a:pt x="21600" y="3145"/>
                    <a:pt x="21600" y="3145"/>
                    <a:pt x="21600" y="3145"/>
                  </a:cubicBezTo>
                  <a:cubicBezTo>
                    <a:pt x="21600" y="1467"/>
                    <a:pt x="20329" y="0"/>
                    <a:pt x="18635" y="0"/>
                  </a:cubicBezTo>
                  <a:cubicBezTo>
                    <a:pt x="2964" y="0"/>
                    <a:pt x="2964" y="0"/>
                    <a:pt x="2964" y="0"/>
                  </a:cubicBezTo>
                  <a:cubicBezTo>
                    <a:pt x="1270" y="0"/>
                    <a:pt x="0" y="1467"/>
                    <a:pt x="0" y="3145"/>
                  </a:cubicBezTo>
                  <a:cubicBezTo>
                    <a:pt x="0" y="18454"/>
                    <a:pt x="0" y="18454"/>
                    <a:pt x="0" y="18454"/>
                  </a:cubicBezTo>
                  <a:cubicBezTo>
                    <a:pt x="0" y="20132"/>
                    <a:pt x="1270" y="21600"/>
                    <a:pt x="2964" y="21600"/>
                  </a:cubicBezTo>
                  <a:cubicBezTo>
                    <a:pt x="18635" y="21600"/>
                    <a:pt x="18635" y="21600"/>
                    <a:pt x="18635" y="21600"/>
                  </a:cubicBezTo>
                  <a:lnTo>
                    <a:pt x="18635" y="21180"/>
                  </a:lnTo>
                  <a:close/>
                </a:path>
              </a:pathLst>
            </a:custGeom>
            <a:solidFill>
              <a:srgbClr val="FF845E"/>
            </a:solidFill>
            <a:ln w="9525" cap="flat" cmpd="sng">
              <a:noFill/>
              <a:prstDash val="solid"/>
              <a:round/>
            </a:ln>
          </p:spPr>
          <p:txBody>
            <a:bodyPr rtlCol="0" anchor="ctr"/>
            <a:lstStyle/>
            <a:p>
              <a:pPr algn="ctr"/>
            </a:p>
          </p:txBody>
        </p:sp>
        <p:sp>
          <p:nvSpPr>
            <p:cNvPr id="1911" name="曲线"/>
            <p:cNvSpPr/>
            <p:nvPr/>
          </p:nvSpPr>
          <p:spPr>
            <a:xfrm>
              <a:off x="1882104" y="3172617"/>
              <a:ext cx="229020" cy="229043"/>
            </a:xfrm>
            <a:custGeom>
              <a:avLst/>
              <a:gdLst>
                <a:gd name="T1" fmla="*/ 0 w 21600"/>
                <a:gd name="T2" fmla="*/ 0 h 21600"/>
                <a:gd name="T3" fmla="*/ 21600 w 21600"/>
                <a:gd name="T4" fmla="*/ 21600 h 21600"/>
              </a:gdLst>
              <a:ahLst/>
              <a:cxnLst/>
              <a:rect l="T1" t="T2" r="T3" b="T4"/>
              <a:pathLst>
                <a:path w="21600" h="21600">
                  <a:moveTo>
                    <a:pt x="18664" y="21180"/>
                  </a:moveTo>
                  <a:cubicBezTo>
                    <a:pt x="18664" y="20761"/>
                    <a:pt x="18664" y="20761"/>
                    <a:pt x="18664" y="20761"/>
                  </a:cubicBezTo>
                  <a:cubicBezTo>
                    <a:pt x="3145" y="20761"/>
                    <a:pt x="3145" y="20761"/>
                    <a:pt x="3145" y="20761"/>
                  </a:cubicBezTo>
                  <a:cubicBezTo>
                    <a:pt x="1887" y="20761"/>
                    <a:pt x="1048" y="19712"/>
                    <a:pt x="1048" y="18454"/>
                  </a:cubicBezTo>
                  <a:cubicBezTo>
                    <a:pt x="1048" y="3145"/>
                    <a:pt x="1048" y="3145"/>
                    <a:pt x="1048" y="3145"/>
                  </a:cubicBezTo>
                  <a:cubicBezTo>
                    <a:pt x="1048" y="1887"/>
                    <a:pt x="1887" y="838"/>
                    <a:pt x="3145" y="838"/>
                  </a:cubicBezTo>
                  <a:cubicBezTo>
                    <a:pt x="18664" y="838"/>
                    <a:pt x="18664" y="838"/>
                    <a:pt x="18664" y="838"/>
                  </a:cubicBezTo>
                  <a:cubicBezTo>
                    <a:pt x="19712" y="838"/>
                    <a:pt x="20761" y="1887"/>
                    <a:pt x="20761" y="3145"/>
                  </a:cubicBezTo>
                  <a:cubicBezTo>
                    <a:pt x="20761" y="18454"/>
                    <a:pt x="20761" y="18454"/>
                    <a:pt x="20761" y="18454"/>
                  </a:cubicBezTo>
                  <a:cubicBezTo>
                    <a:pt x="20761" y="19712"/>
                    <a:pt x="19712" y="20761"/>
                    <a:pt x="18664" y="20761"/>
                  </a:cubicBezTo>
                  <a:cubicBezTo>
                    <a:pt x="18664" y="21180"/>
                    <a:pt x="18664" y="21180"/>
                    <a:pt x="18664" y="21180"/>
                  </a:cubicBezTo>
                  <a:cubicBezTo>
                    <a:pt x="18664" y="21600"/>
                    <a:pt x="18664" y="21600"/>
                    <a:pt x="18664" y="21600"/>
                  </a:cubicBezTo>
                  <a:cubicBezTo>
                    <a:pt x="20341" y="21600"/>
                    <a:pt x="21600" y="20132"/>
                    <a:pt x="21600" y="18454"/>
                  </a:cubicBezTo>
                  <a:cubicBezTo>
                    <a:pt x="21600" y="3145"/>
                    <a:pt x="21600" y="3145"/>
                    <a:pt x="21600" y="3145"/>
                  </a:cubicBezTo>
                  <a:cubicBezTo>
                    <a:pt x="21600" y="1467"/>
                    <a:pt x="20341" y="0"/>
                    <a:pt x="18664" y="0"/>
                  </a:cubicBezTo>
                  <a:cubicBezTo>
                    <a:pt x="3145" y="0"/>
                    <a:pt x="3145" y="0"/>
                    <a:pt x="3145" y="0"/>
                  </a:cubicBezTo>
                  <a:cubicBezTo>
                    <a:pt x="1467" y="0"/>
                    <a:pt x="0" y="1467"/>
                    <a:pt x="0" y="3145"/>
                  </a:cubicBezTo>
                  <a:cubicBezTo>
                    <a:pt x="0" y="18454"/>
                    <a:pt x="0" y="18454"/>
                    <a:pt x="0" y="18454"/>
                  </a:cubicBezTo>
                  <a:cubicBezTo>
                    <a:pt x="0" y="20132"/>
                    <a:pt x="1467" y="21600"/>
                    <a:pt x="3145" y="21600"/>
                  </a:cubicBezTo>
                  <a:cubicBezTo>
                    <a:pt x="18664" y="21600"/>
                    <a:pt x="18664" y="21600"/>
                    <a:pt x="18664" y="21600"/>
                  </a:cubicBezTo>
                  <a:lnTo>
                    <a:pt x="18664" y="21180"/>
                  </a:lnTo>
                  <a:close/>
                </a:path>
              </a:pathLst>
            </a:custGeom>
            <a:solidFill>
              <a:srgbClr val="FFD77B"/>
            </a:solidFill>
            <a:ln w="9525" cap="flat" cmpd="sng">
              <a:noFill/>
              <a:prstDash val="solid"/>
              <a:round/>
            </a:ln>
          </p:spPr>
          <p:txBody>
            <a:bodyPr rtlCol="0" anchor="ctr"/>
            <a:lstStyle/>
            <a:p>
              <a:pPr algn="ctr"/>
            </a:p>
          </p:txBody>
        </p:sp>
        <p:sp>
          <p:nvSpPr>
            <p:cNvPr id="1912" name="曲线"/>
            <p:cNvSpPr/>
            <p:nvPr/>
          </p:nvSpPr>
          <p:spPr>
            <a:xfrm>
              <a:off x="1585661" y="2906113"/>
              <a:ext cx="226880" cy="226902"/>
            </a:xfrm>
            <a:custGeom>
              <a:avLst/>
              <a:gdLst>
                <a:gd name="T1" fmla="*/ 0 w 21600"/>
                <a:gd name="T2" fmla="*/ 0 h 21600"/>
                <a:gd name="T3" fmla="*/ 21600 w 21600"/>
                <a:gd name="T4" fmla="*/ 21600 h 21600"/>
              </a:gdLst>
              <a:ahLst/>
              <a:cxnLst/>
              <a:rect l="T1" t="T2" r="T3" b="T4"/>
              <a:pathLst>
                <a:path w="21600" h="21600">
                  <a:moveTo>
                    <a:pt x="18635" y="20752"/>
                  </a:moveTo>
                  <a:cubicBezTo>
                    <a:pt x="18635" y="20752"/>
                    <a:pt x="18635" y="20752"/>
                    <a:pt x="18635" y="20752"/>
                  </a:cubicBezTo>
                  <a:cubicBezTo>
                    <a:pt x="16941" y="20752"/>
                    <a:pt x="16941" y="20752"/>
                    <a:pt x="16941" y="20752"/>
                  </a:cubicBezTo>
                  <a:cubicBezTo>
                    <a:pt x="16941" y="21600"/>
                    <a:pt x="16941" y="21600"/>
                    <a:pt x="16941" y="21600"/>
                  </a:cubicBezTo>
                  <a:cubicBezTo>
                    <a:pt x="18635" y="21600"/>
                    <a:pt x="18635" y="21600"/>
                    <a:pt x="18635" y="21600"/>
                  </a:cubicBezTo>
                  <a:cubicBezTo>
                    <a:pt x="18635" y="21600"/>
                    <a:pt x="18635" y="21600"/>
                    <a:pt x="18635" y="21600"/>
                  </a:cubicBezTo>
                  <a:cubicBezTo>
                    <a:pt x="18635" y="20752"/>
                    <a:pt x="18635" y="20752"/>
                    <a:pt x="18635" y="20752"/>
                  </a:cubicBezTo>
                  <a:close/>
                  <a:moveTo>
                    <a:pt x="20752" y="19058"/>
                  </a:moveTo>
                  <a:cubicBezTo>
                    <a:pt x="20541" y="19694"/>
                    <a:pt x="20329" y="20117"/>
                    <a:pt x="19905" y="20329"/>
                  </a:cubicBezTo>
                  <a:cubicBezTo>
                    <a:pt x="20541" y="20964"/>
                    <a:pt x="20541" y="20964"/>
                    <a:pt x="20541" y="20964"/>
                  </a:cubicBezTo>
                  <a:cubicBezTo>
                    <a:pt x="20964" y="20541"/>
                    <a:pt x="21388" y="20117"/>
                    <a:pt x="21600" y="19482"/>
                  </a:cubicBezTo>
                  <a:lnTo>
                    <a:pt x="20752" y="19058"/>
                  </a:lnTo>
                  <a:close/>
                  <a:moveTo>
                    <a:pt x="20752" y="15882"/>
                  </a:moveTo>
                  <a:cubicBezTo>
                    <a:pt x="20752" y="17576"/>
                    <a:pt x="20752" y="17576"/>
                    <a:pt x="20752" y="17576"/>
                  </a:cubicBezTo>
                  <a:cubicBezTo>
                    <a:pt x="21600" y="17576"/>
                    <a:pt x="21600" y="17576"/>
                    <a:pt x="21600" y="17576"/>
                  </a:cubicBezTo>
                  <a:cubicBezTo>
                    <a:pt x="21600" y="15882"/>
                    <a:pt x="21600" y="15882"/>
                    <a:pt x="21600" y="15882"/>
                  </a:cubicBezTo>
                  <a:lnTo>
                    <a:pt x="20752" y="15882"/>
                  </a:lnTo>
                  <a:close/>
                  <a:moveTo>
                    <a:pt x="20752" y="12494"/>
                  </a:moveTo>
                  <a:cubicBezTo>
                    <a:pt x="20752" y="14188"/>
                    <a:pt x="20752" y="14188"/>
                    <a:pt x="20752" y="14188"/>
                  </a:cubicBezTo>
                  <a:cubicBezTo>
                    <a:pt x="21600" y="14188"/>
                    <a:pt x="21600" y="14188"/>
                    <a:pt x="21600" y="14188"/>
                  </a:cubicBezTo>
                  <a:cubicBezTo>
                    <a:pt x="21600" y="12494"/>
                    <a:pt x="21600" y="12494"/>
                    <a:pt x="21600" y="12494"/>
                  </a:cubicBezTo>
                  <a:lnTo>
                    <a:pt x="20752" y="12494"/>
                  </a:lnTo>
                  <a:close/>
                  <a:moveTo>
                    <a:pt x="20752" y="8894"/>
                  </a:moveTo>
                  <a:cubicBezTo>
                    <a:pt x="20752" y="10588"/>
                    <a:pt x="20752" y="10588"/>
                    <a:pt x="20752" y="10588"/>
                  </a:cubicBezTo>
                  <a:cubicBezTo>
                    <a:pt x="21600" y="10588"/>
                    <a:pt x="21600" y="10588"/>
                    <a:pt x="21600" y="10588"/>
                  </a:cubicBezTo>
                  <a:cubicBezTo>
                    <a:pt x="21600" y="8894"/>
                    <a:pt x="21600" y="8894"/>
                    <a:pt x="21600" y="8894"/>
                  </a:cubicBezTo>
                  <a:lnTo>
                    <a:pt x="20752" y="8894"/>
                  </a:lnTo>
                  <a:close/>
                  <a:moveTo>
                    <a:pt x="20752" y="5505"/>
                  </a:moveTo>
                  <a:cubicBezTo>
                    <a:pt x="20752" y="7200"/>
                    <a:pt x="20752" y="7200"/>
                    <a:pt x="20752" y="7200"/>
                  </a:cubicBezTo>
                  <a:cubicBezTo>
                    <a:pt x="21600" y="7200"/>
                    <a:pt x="21600" y="7200"/>
                    <a:pt x="21600" y="7200"/>
                  </a:cubicBezTo>
                  <a:cubicBezTo>
                    <a:pt x="21600" y="5505"/>
                    <a:pt x="21600" y="5505"/>
                    <a:pt x="21600" y="5505"/>
                  </a:cubicBezTo>
                  <a:lnTo>
                    <a:pt x="20752" y="5505"/>
                  </a:lnTo>
                  <a:close/>
                  <a:moveTo>
                    <a:pt x="20752" y="2329"/>
                  </a:moveTo>
                  <a:cubicBezTo>
                    <a:pt x="20752" y="2541"/>
                    <a:pt x="20752" y="2752"/>
                    <a:pt x="20752" y="2964"/>
                  </a:cubicBezTo>
                  <a:cubicBezTo>
                    <a:pt x="20752" y="3811"/>
                    <a:pt x="20752" y="3811"/>
                    <a:pt x="20752" y="3811"/>
                  </a:cubicBezTo>
                  <a:cubicBezTo>
                    <a:pt x="21600" y="3811"/>
                    <a:pt x="21600" y="3811"/>
                    <a:pt x="21600" y="3811"/>
                  </a:cubicBezTo>
                  <a:cubicBezTo>
                    <a:pt x="21600" y="2964"/>
                    <a:pt x="21600" y="2964"/>
                    <a:pt x="21600" y="2964"/>
                  </a:cubicBezTo>
                  <a:cubicBezTo>
                    <a:pt x="21600" y="2541"/>
                    <a:pt x="21600" y="2329"/>
                    <a:pt x="21388" y="1905"/>
                  </a:cubicBezTo>
                  <a:cubicBezTo>
                    <a:pt x="20752" y="2329"/>
                    <a:pt x="20752" y="2329"/>
                    <a:pt x="20752" y="2329"/>
                  </a:cubicBezTo>
                  <a:close/>
                  <a:moveTo>
                    <a:pt x="18423" y="847"/>
                  </a:moveTo>
                  <a:cubicBezTo>
                    <a:pt x="18635" y="847"/>
                    <a:pt x="18635" y="847"/>
                    <a:pt x="18635" y="847"/>
                  </a:cubicBezTo>
                  <a:cubicBezTo>
                    <a:pt x="19058" y="847"/>
                    <a:pt x="19482" y="847"/>
                    <a:pt x="19694" y="1058"/>
                  </a:cubicBezTo>
                  <a:cubicBezTo>
                    <a:pt x="20329" y="423"/>
                    <a:pt x="20329" y="423"/>
                    <a:pt x="20329" y="423"/>
                  </a:cubicBezTo>
                  <a:cubicBezTo>
                    <a:pt x="19694" y="0"/>
                    <a:pt x="19270" y="0"/>
                    <a:pt x="18635" y="0"/>
                  </a:cubicBezTo>
                  <a:cubicBezTo>
                    <a:pt x="18423" y="0"/>
                    <a:pt x="18423" y="0"/>
                    <a:pt x="18423" y="0"/>
                  </a:cubicBezTo>
                  <a:cubicBezTo>
                    <a:pt x="18423" y="847"/>
                    <a:pt x="18423" y="847"/>
                    <a:pt x="18423" y="847"/>
                  </a:cubicBezTo>
                  <a:close/>
                  <a:moveTo>
                    <a:pt x="15035" y="847"/>
                  </a:moveTo>
                  <a:cubicBezTo>
                    <a:pt x="16729" y="847"/>
                    <a:pt x="16729" y="847"/>
                    <a:pt x="16729" y="847"/>
                  </a:cubicBezTo>
                  <a:cubicBezTo>
                    <a:pt x="16729" y="0"/>
                    <a:pt x="16729" y="0"/>
                    <a:pt x="16729" y="0"/>
                  </a:cubicBezTo>
                  <a:cubicBezTo>
                    <a:pt x="15035" y="0"/>
                    <a:pt x="15035" y="0"/>
                    <a:pt x="15035" y="0"/>
                  </a:cubicBezTo>
                  <a:lnTo>
                    <a:pt x="15035" y="847"/>
                  </a:lnTo>
                  <a:close/>
                  <a:moveTo>
                    <a:pt x="11647" y="847"/>
                  </a:moveTo>
                  <a:cubicBezTo>
                    <a:pt x="13341" y="847"/>
                    <a:pt x="13341" y="847"/>
                    <a:pt x="13341" y="847"/>
                  </a:cubicBezTo>
                  <a:cubicBezTo>
                    <a:pt x="13341" y="0"/>
                    <a:pt x="13341" y="0"/>
                    <a:pt x="13341" y="0"/>
                  </a:cubicBezTo>
                  <a:cubicBezTo>
                    <a:pt x="11647" y="0"/>
                    <a:pt x="11647" y="0"/>
                    <a:pt x="11647" y="0"/>
                  </a:cubicBezTo>
                  <a:lnTo>
                    <a:pt x="11647" y="847"/>
                  </a:lnTo>
                  <a:close/>
                  <a:moveTo>
                    <a:pt x="8047" y="847"/>
                  </a:moveTo>
                  <a:cubicBezTo>
                    <a:pt x="9741" y="847"/>
                    <a:pt x="9741" y="847"/>
                    <a:pt x="9741" y="847"/>
                  </a:cubicBezTo>
                  <a:cubicBezTo>
                    <a:pt x="9741" y="0"/>
                    <a:pt x="9741" y="0"/>
                    <a:pt x="9741" y="0"/>
                  </a:cubicBezTo>
                  <a:cubicBezTo>
                    <a:pt x="8047" y="0"/>
                    <a:pt x="8047" y="0"/>
                    <a:pt x="8047" y="0"/>
                  </a:cubicBezTo>
                  <a:lnTo>
                    <a:pt x="8047" y="847"/>
                  </a:lnTo>
                  <a:close/>
                  <a:moveTo>
                    <a:pt x="4658" y="847"/>
                  </a:moveTo>
                  <a:cubicBezTo>
                    <a:pt x="6352" y="847"/>
                    <a:pt x="6352" y="847"/>
                    <a:pt x="6352" y="847"/>
                  </a:cubicBezTo>
                  <a:cubicBezTo>
                    <a:pt x="6352" y="0"/>
                    <a:pt x="6352" y="0"/>
                    <a:pt x="6352" y="0"/>
                  </a:cubicBezTo>
                  <a:cubicBezTo>
                    <a:pt x="4658" y="0"/>
                    <a:pt x="4658" y="0"/>
                    <a:pt x="4658" y="0"/>
                  </a:cubicBezTo>
                  <a:lnTo>
                    <a:pt x="4658" y="847"/>
                  </a:lnTo>
                  <a:close/>
                  <a:moveTo>
                    <a:pt x="1694" y="1270"/>
                  </a:moveTo>
                  <a:cubicBezTo>
                    <a:pt x="1905" y="1058"/>
                    <a:pt x="2541" y="847"/>
                    <a:pt x="2964" y="847"/>
                  </a:cubicBezTo>
                  <a:cubicBezTo>
                    <a:pt x="2964" y="0"/>
                    <a:pt x="2964" y="0"/>
                    <a:pt x="2964" y="0"/>
                  </a:cubicBezTo>
                  <a:cubicBezTo>
                    <a:pt x="2329" y="0"/>
                    <a:pt x="1694" y="211"/>
                    <a:pt x="1058" y="635"/>
                  </a:cubicBezTo>
                  <a:cubicBezTo>
                    <a:pt x="1694" y="1270"/>
                    <a:pt x="1694" y="1270"/>
                    <a:pt x="1694" y="1270"/>
                  </a:cubicBezTo>
                  <a:close/>
                  <a:moveTo>
                    <a:pt x="847" y="4023"/>
                  </a:moveTo>
                  <a:cubicBezTo>
                    <a:pt x="847" y="2964"/>
                    <a:pt x="847" y="2964"/>
                    <a:pt x="847" y="2964"/>
                  </a:cubicBezTo>
                  <a:cubicBezTo>
                    <a:pt x="847" y="2752"/>
                    <a:pt x="847" y="2541"/>
                    <a:pt x="847" y="2329"/>
                  </a:cubicBezTo>
                  <a:cubicBezTo>
                    <a:pt x="0" y="2117"/>
                    <a:pt x="0" y="2117"/>
                    <a:pt x="0" y="2117"/>
                  </a:cubicBezTo>
                  <a:cubicBezTo>
                    <a:pt x="0" y="2541"/>
                    <a:pt x="0" y="2752"/>
                    <a:pt x="0" y="2964"/>
                  </a:cubicBezTo>
                  <a:cubicBezTo>
                    <a:pt x="0" y="4023"/>
                    <a:pt x="0" y="4023"/>
                    <a:pt x="0" y="4023"/>
                  </a:cubicBezTo>
                  <a:cubicBezTo>
                    <a:pt x="847" y="4023"/>
                    <a:pt x="847" y="4023"/>
                    <a:pt x="847" y="4023"/>
                  </a:cubicBezTo>
                  <a:close/>
                  <a:moveTo>
                    <a:pt x="847" y="7411"/>
                  </a:moveTo>
                  <a:cubicBezTo>
                    <a:pt x="847" y="5717"/>
                    <a:pt x="847" y="5717"/>
                    <a:pt x="847" y="5717"/>
                  </a:cubicBezTo>
                  <a:cubicBezTo>
                    <a:pt x="0" y="5717"/>
                    <a:pt x="0" y="5717"/>
                    <a:pt x="0" y="5717"/>
                  </a:cubicBezTo>
                  <a:cubicBezTo>
                    <a:pt x="0" y="7411"/>
                    <a:pt x="0" y="7411"/>
                    <a:pt x="0" y="7411"/>
                  </a:cubicBezTo>
                  <a:lnTo>
                    <a:pt x="847" y="7411"/>
                  </a:lnTo>
                  <a:close/>
                  <a:moveTo>
                    <a:pt x="847" y="10800"/>
                  </a:moveTo>
                  <a:cubicBezTo>
                    <a:pt x="847" y="9105"/>
                    <a:pt x="847" y="9105"/>
                    <a:pt x="847" y="9105"/>
                  </a:cubicBezTo>
                  <a:cubicBezTo>
                    <a:pt x="0" y="9105"/>
                    <a:pt x="0" y="9105"/>
                    <a:pt x="0" y="9105"/>
                  </a:cubicBezTo>
                  <a:cubicBezTo>
                    <a:pt x="0" y="10800"/>
                    <a:pt x="0" y="10800"/>
                    <a:pt x="0" y="10800"/>
                  </a:cubicBezTo>
                  <a:lnTo>
                    <a:pt x="847" y="10800"/>
                  </a:lnTo>
                  <a:close/>
                  <a:moveTo>
                    <a:pt x="847" y="14399"/>
                  </a:moveTo>
                  <a:cubicBezTo>
                    <a:pt x="847" y="12494"/>
                    <a:pt x="847" y="12494"/>
                    <a:pt x="847" y="12494"/>
                  </a:cubicBezTo>
                  <a:cubicBezTo>
                    <a:pt x="0" y="12494"/>
                    <a:pt x="0" y="12494"/>
                    <a:pt x="0" y="12494"/>
                  </a:cubicBezTo>
                  <a:cubicBezTo>
                    <a:pt x="0" y="14399"/>
                    <a:pt x="0" y="14399"/>
                    <a:pt x="0" y="14399"/>
                  </a:cubicBezTo>
                  <a:lnTo>
                    <a:pt x="847" y="14399"/>
                  </a:lnTo>
                  <a:close/>
                  <a:moveTo>
                    <a:pt x="847" y="17788"/>
                  </a:moveTo>
                  <a:cubicBezTo>
                    <a:pt x="847" y="16094"/>
                    <a:pt x="847" y="16094"/>
                    <a:pt x="847" y="16094"/>
                  </a:cubicBezTo>
                  <a:cubicBezTo>
                    <a:pt x="0" y="16094"/>
                    <a:pt x="0" y="16094"/>
                    <a:pt x="0" y="16094"/>
                  </a:cubicBezTo>
                  <a:cubicBezTo>
                    <a:pt x="0" y="17788"/>
                    <a:pt x="0" y="17788"/>
                    <a:pt x="0" y="17788"/>
                  </a:cubicBezTo>
                  <a:lnTo>
                    <a:pt x="847" y="17788"/>
                  </a:lnTo>
                  <a:close/>
                  <a:moveTo>
                    <a:pt x="1694" y="20329"/>
                  </a:moveTo>
                  <a:cubicBezTo>
                    <a:pt x="1270" y="20117"/>
                    <a:pt x="1058" y="19694"/>
                    <a:pt x="847" y="19270"/>
                  </a:cubicBezTo>
                  <a:cubicBezTo>
                    <a:pt x="0" y="19482"/>
                    <a:pt x="0" y="19482"/>
                    <a:pt x="0" y="19482"/>
                  </a:cubicBezTo>
                  <a:cubicBezTo>
                    <a:pt x="211" y="20117"/>
                    <a:pt x="635" y="20752"/>
                    <a:pt x="1270" y="21176"/>
                  </a:cubicBezTo>
                  <a:cubicBezTo>
                    <a:pt x="1694" y="20329"/>
                    <a:pt x="1694" y="20329"/>
                    <a:pt x="1694" y="20329"/>
                  </a:cubicBezTo>
                  <a:close/>
                  <a:moveTo>
                    <a:pt x="4870" y="20752"/>
                  </a:moveTo>
                  <a:cubicBezTo>
                    <a:pt x="3176" y="20752"/>
                    <a:pt x="3176" y="20752"/>
                    <a:pt x="3176" y="20752"/>
                  </a:cubicBezTo>
                  <a:cubicBezTo>
                    <a:pt x="3176" y="21600"/>
                    <a:pt x="3176" y="21600"/>
                    <a:pt x="3176" y="21600"/>
                  </a:cubicBezTo>
                  <a:cubicBezTo>
                    <a:pt x="4870" y="21600"/>
                    <a:pt x="4870" y="21600"/>
                    <a:pt x="4870" y="21600"/>
                  </a:cubicBezTo>
                  <a:lnTo>
                    <a:pt x="4870" y="20752"/>
                  </a:lnTo>
                  <a:close/>
                  <a:moveTo>
                    <a:pt x="8258" y="20752"/>
                  </a:moveTo>
                  <a:cubicBezTo>
                    <a:pt x="6564" y="20752"/>
                    <a:pt x="6564" y="20752"/>
                    <a:pt x="6564" y="20752"/>
                  </a:cubicBezTo>
                  <a:cubicBezTo>
                    <a:pt x="6564" y="21600"/>
                    <a:pt x="6564" y="21600"/>
                    <a:pt x="6564" y="21600"/>
                  </a:cubicBezTo>
                  <a:cubicBezTo>
                    <a:pt x="8258" y="21600"/>
                    <a:pt x="8258" y="21600"/>
                    <a:pt x="8258" y="21600"/>
                  </a:cubicBezTo>
                  <a:lnTo>
                    <a:pt x="8258" y="20752"/>
                  </a:lnTo>
                  <a:close/>
                  <a:moveTo>
                    <a:pt x="11647" y="20752"/>
                  </a:moveTo>
                  <a:cubicBezTo>
                    <a:pt x="9952" y="20752"/>
                    <a:pt x="9952" y="20752"/>
                    <a:pt x="9952" y="20752"/>
                  </a:cubicBezTo>
                  <a:cubicBezTo>
                    <a:pt x="9952" y="21600"/>
                    <a:pt x="9952" y="21600"/>
                    <a:pt x="9952" y="21600"/>
                  </a:cubicBezTo>
                  <a:cubicBezTo>
                    <a:pt x="11647" y="21600"/>
                    <a:pt x="11647" y="21600"/>
                    <a:pt x="11647" y="21600"/>
                  </a:cubicBezTo>
                  <a:lnTo>
                    <a:pt x="11647" y="20752"/>
                  </a:lnTo>
                  <a:close/>
                  <a:moveTo>
                    <a:pt x="15035" y="20752"/>
                  </a:moveTo>
                  <a:cubicBezTo>
                    <a:pt x="13341" y="20752"/>
                    <a:pt x="13341" y="20752"/>
                    <a:pt x="13341" y="20752"/>
                  </a:cubicBezTo>
                  <a:cubicBezTo>
                    <a:pt x="13341" y="21600"/>
                    <a:pt x="13341" y="21600"/>
                    <a:pt x="13341" y="21600"/>
                  </a:cubicBezTo>
                  <a:cubicBezTo>
                    <a:pt x="15035" y="21600"/>
                    <a:pt x="15035" y="21600"/>
                    <a:pt x="15035" y="21600"/>
                  </a:cubicBezTo>
                  <a:lnTo>
                    <a:pt x="15035" y="20752"/>
                  </a:lnTo>
                  <a:close/>
                </a:path>
              </a:pathLst>
            </a:custGeom>
            <a:solidFill>
              <a:srgbClr val="D8E3E0"/>
            </a:solidFill>
            <a:ln w="9525" cap="flat" cmpd="sng">
              <a:noFill/>
              <a:prstDash val="solid"/>
              <a:round/>
            </a:ln>
          </p:spPr>
          <p:txBody>
            <a:bodyPr rtlCol="0" anchor="ctr"/>
            <a:lstStyle/>
            <a:p>
              <a:pPr algn="ctr"/>
            </a:p>
          </p:txBody>
        </p:sp>
        <p:sp>
          <p:nvSpPr>
            <p:cNvPr id="1913" name="曲线"/>
            <p:cNvSpPr/>
            <p:nvPr/>
          </p:nvSpPr>
          <p:spPr>
            <a:xfrm>
              <a:off x="1882104" y="3446613"/>
              <a:ext cx="229020" cy="229043"/>
            </a:xfrm>
            <a:custGeom>
              <a:avLst/>
              <a:gdLst>
                <a:gd name="T1" fmla="*/ 0 w 21600"/>
                <a:gd name="T2" fmla="*/ 0 h 21600"/>
                <a:gd name="T3" fmla="*/ 21600 w 21600"/>
                <a:gd name="T4" fmla="*/ 21600 h 21600"/>
              </a:gdLst>
              <a:ahLst/>
              <a:cxnLst/>
              <a:rect l="T1" t="T2" r="T3" b="T4"/>
              <a:pathLst>
                <a:path w="21600" h="21600">
                  <a:moveTo>
                    <a:pt x="18664" y="20761"/>
                  </a:moveTo>
                  <a:cubicBezTo>
                    <a:pt x="18664" y="20761"/>
                    <a:pt x="18664" y="20761"/>
                    <a:pt x="18664" y="20761"/>
                  </a:cubicBezTo>
                  <a:cubicBezTo>
                    <a:pt x="16776" y="20761"/>
                    <a:pt x="16776" y="20761"/>
                    <a:pt x="16776" y="20761"/>
                  </a:cubicBezTo>
                  <a:cubicBezTo>
                    <a:pt x="16776" y="21600"/>
                    <a:pt x="16776" y="21600"/>
                    <a:pt x="16776" y="21600"/>
                  </a:cubicBezTo>
                  <a:cubicBezTo>
                    <a:pt x="18664" y="21600"/>
                    <a:pt x="18664" y="21600"/>
                    <a:pt x="18664" y="21600"/>
                  </a:cubicBezTo>
                  <a:cubicBezTo>
                    <a:pt x="18664" y="21600"/>
                    <a:pt x="18664" y="21600"/>
                    <a:pt x="18664" y="21600"/>
                  </a:cubicBezTo>
                  <a:cubicBezTo>
                    <a:pt x="18664" y="20761"/>
                    <a:pt x="18664" y="20761"/>
                    <a:pt x="18664" y="20761"/>
                  </a:cubicBezTo>
                  <a:close/>
                  <a:moveTo>
                    <a:pt x="20761" y="19083"/>
                  </a:moveTo>
                  <a:cubicBezTo>
                    <a:pt x="20551" y="19502"/>
                    <a:pt x="20341" y="19922"/>
                    <a:pt x="19922" y="20341"/>
                  </a:cubicBezTo>
                  <a:cubicBezTo>
                    <a:pt x="20551" y="20970"/>
                    <a:pt x="20551" y="20970"/>
                    <a:pt x="20551" y="20970"/>
                  </a:cubicBezTo>
                  <a:cubicBezTo>
                    <a:pt x="20970" y="20551"/>
                    <a:pt x="21390" y="19922"/>
                    <a:pt x="21600" y="19293"/>
                  </a:cubicBezTo>
                  <a:cubicBezTo>
                    <a:pt x="20761" y="19083"/>
                    <a:pt x="20761" y="19083"/>
                    <a:pt x="20761" y="19083"/>
                  </a:cubicBezTo>
                  <a:close/>
                  <a:moveTo>
                    <a:pt x="20761" y="15937"/>
                  </a:moveTo>
                  <a:cubicBezTo>
                    <a:pt x="20761" y="17615"/>
                    <a:pt x="20761" y="17615"/>
                    <a:pt x="20761" y="17615"/>
                  </a:cubicBezTo>
                  <a:cubicBezTo>
                    <a:pt x="21600" y="17615"/>
                    <a:pt x="21600" y="17615"/>
                    <a:pt x="21600" y="17615"/>
                  </a:cubicBezTo>
                  <a:cubicBezTo>
                    <a:pt x="21600" y="15937"/>
                    <a:pt x="21600" y="15937"/>
                    <a:pt x="21600" y="15937"/>
                  </a:cubicBezTo>
                  <a:lnTo>
                    <a:pt x="20761" y="15937"/>
                  </a:lnTo>
                  <a:close/>
                  <a:moveTo>
                    <a:pt x="20761" y="12372"/>
                  </a:moveTo>
                  <a:cubicBezTo>
                    <a:pt x="20761" y="14050"/>
                    <a:pt x="20761" y="14050"/>
                    <a:pt x="20761" y="14050"/>
                  </a:cubicBezTo>
                  <a:cubicBezTo>
                    <a:pt x="21600" y="14050"/>
                    <a:pt x="21600" y="14050"/>
                    <a:pt x="21600" y="14050"/>
                  </a:cubicBezTo>
                  <a:cubicBezTo>
                    <a:pt x="21600" y="12372"/>
                    <a:pt x="21600" y="12372"/>
                    <a:pt x="21600" y="12372"/>
                  </a:cubicBezTo>
                  <a:lnTo>
                    <a:pt x="20761" y="12372"/>
                  </a:lnTo>
                  <a:close/>
                  <a:moveTo>
                    <a:pt x="20761" y="9017"/>
                  </a:moveTo>
                  <a:cubicBezTo>
                    <a:pt x="20761" y="10695"/>
                    <a:pt x="20761" y="10695"/>
                    <a:pt x="20761" y="10695"/>
                  </a:cubicBezTo>
                  <a:cubicBezTo>
                    <a:pt x="21600" y="10695"/>
                    <a:pt x="21600" y="10695"/>
                    <a:pt x="21600" y="10695"/>
                  </a:cubicBezTo>
                  <a:cubicBezTo>
                    <a:pt x="21600" y="9017"/>
                    <a:pt x="21600" y="9017"/>
                    <a:pt x="21600" y="9017"/>
                  </a:cubicBezTo>
                  <a:lnTo>
                    <a:pt x="20761" y="9017"/>
                  </a:lnTo>
                  <a:close/>
                  <a:moveTo>
                    <a:pt x="20761" y="5662"/>
                  </a:moveTo>
                  <a:cubicBezTo>
                    <a:pt x="20761" y="7339"/>
                    <a:pt x="20761" y="7339"/>
                    <a:pt x="20761" y="7339"/>
                  </a:cubicBezTo>
                  <a:cubicBezTo>
                    <a:pt x="21600" y="7339"/>
                    <a:pt x="21600" y="7339"/>
                    <a:pt x="21600" y="7339"/>
                  </a:cubicBezTo>
                  <a:cubicBezTo>
                    <a:pt x="21600" y="5662"/>
                    <a:pt x="21600" y="5662"/>
                    <a:pt x="21600" y="5662"/>
                  </a:cubicBezTo>
                  <a:lnTo>
                    <a:pt x="20761" y="5662"/>
                  </a:lnTo>
                  <a:close/>
                  <a:moveTo>
                    <a:pt x="20551" y="2516"/>
                  </a:moveTo>
                  <a:cubicBezTo>
                    <a:pt x="20761" y="2726"/>
                    <a:pt x="20761" y="2935"/>
                    <a:pt x="20761" y="3145"/>
                  </a:cubicBezTo>
                  <a:cubicBezTo>
                    <a:pt x="20761" y="3984"/>
                    <a:pt x="20761" y="3984"/>
                    <a:pt x="20761" y="3984"/>
                  </a:cubicBezTo>
                  <a:cubicBezTo>
                    <a:pt x="21600" y="3984"/>
                    <a:pt x="21600" y="3984"/>
                    <a:pt x="21600" y="3984"/>
                  </a:cubicBezTo>
                  <a:cubicBezTo>
                    <a:pt x="21600" y="3145"/>
                    <a:pt x="21600" y="3145"/>
                    <a:pt x="21600" y="3145"/>
                  </a:cubicBezTo>
                  <a:cubicBezTo>
                    <a:pt x="21600" y="2726"/>
                    <a:pt x="21600" y="2516"/>
                    <a:pt x="21390" y="2097"/>
                  </a:cubicBezTo>
                  <a:cubicBezTo>
                    <a:pt x="20551" y="2516"/>
                    <a:pt x="20551" y="2516"/>
                    <a:pt x="20551" y="2516"/>
                  </a:cubicBezTo>
                  <a:close/>
                  <a:moveTo>
                    <a:pt x="18454" y="838"/>
                  </a:moveTo>
                  <a:cubicBezTo>
                    <a:pt x="18664" y="838"/>
                    <a:pt x="18664" y="838"/>
                    <a:pt x="18664" y="838"/>
                  </a:cubicBezTo>
                  <a:cubicBezTo>
                    <a:pt x="19083" y="838"/>
                    <a:pt x="19502" y="1048"/>
                    <a:pt x="19712" y="1258"/>
                  </a:cubicBezTo>
                  <a:cubicBezTo>
                    <a:pt x="20341" y="629"/>
                    <a:pt x="20341" y="629"/>
                    <a:pt x="20341" y="629"/>
                  </a:cubicBezTo>
                  <a:cubicBezTo>
                    <a:pt x="19712" y="209"/>
                    <a:pt x="19293" y="0"/>
                    <a:pt x="18664" y="0"/>
                  </a:cubicBezTo>
                  <a:cubicBezTo>
                    <a:pt x="18454" y="0"/>
                    <a:pt x="18454" y="0"/>
                    <a:pt x="18454" y="0"/>
                  </a:cubicBezTo>
                  <a:cubicBezTo>
                    <a:pt x="18454" y="838"/>
                    <a:pt x="18454" y="838"/>
                    <a:pt x="18454" y="838"/>
                  </a:cubicBezTo>
                  <a:close/>
                  <a:moveTo>
                    <a:pt x="15099" y="838"/>
                  </a:moveTo>
                  <a:cubicBezTo>
                    <a:pt x="16776" y="838"/>
                    <a:pt x="16776" y="838"/>
                    <a:pt x="16776" y="838"/>
                  </a:cubicBezTo>
                  <a:cubicBezTo>
                    <a:pt x="16776" y="0"/>
                    <a:pt x="16776" y="0"/>
                    <a:pt x="16776" y="0"/>
                  </a:cubicBezTo>
                  <a:cubicBezTo>
                    <a:pt x="15099" y="0"/>
                    <a:pt x="15099" y="0"/>
                    <a:pt x="15099" y="0"/>
                  </a:cubicBezTo>
                  <a:lnTo>
                    <a:pt x="15099" y="838"/>
                  </a:lnTo>
                  <a:close/>
                  <a:moveTo>
                    <a:pt x="11533" y="838"/>
                  </a:moveTo>
                  <a:cubicBezTo>
                    <a:pt x="13421" y="838"/>
                    <a:pt x="13421" y="838"/>
                    <a:pt x="13421" y="838"/>
                  </a:cubicBezTo>
                  <a:cubicBezTo>
                    <a:pt x="13421" y="0"/>
                    <a:pt x="13421" y="0"/>
                    <a:pt x="13421" y="0"/>
                  </a:cubicBezTo>
                  <a:cubicBezTo>
                    <a:pt x="11533" y="0"/>
                    <a:pt x="11533" y="0"/>
                    <a:pt x="11533" y="0"/>
                  </a:cubicBezTo>
                  <a:lnTo>
                    <a:pt x="11533" y="838"/>
                  </a:lnTo>
                  <a:close/>
                  <a:moveTo>
                    <a:pt x="8178" y="838"/>
                  </a:moveTo>
                  <a:cubicBezTo>
                    <a:pt x="9856" y="838"/>
                    <a:pt x="9856" y="838"/>
                    <a:pt x="9856" y="838"/>
                  </a:cubicBezTo>
                  <a:cubicBezTo>
                    <a:pt x="9856" y="0"/>
                    <a:pt x="9856" y="0"/>
                    <a:pt x="9856" y="0"/>
                  </a:cubicBezTo>
                  <a:cubicBezTo>
                    <a:pt x="8178" y="0"/>
                    <a:pt x="8178" y="0"/>
                    <a:pt x="8178" y="0"/>
                  </a:cubicBezTo>
                  <a:lnTo>
                    <a:pt x="8178" y="838"/>
                  </a:lnTo>
                  <a:close/>
                  <a:moveTo>
                    <a:pt x="4823" y="838"/>
                  </a:moveTo>
                  <a:cubicBezTo>
                    <a:pt x="6500" y="838"/>
                    <a:pt x="6500" y="838"/>
                    <a:pt x="6500" y="838"/>
                  </a:cubicBezTo>
                  <a:cubicBezTo>
                    <a:pt x="6500" y="0"/>
                    <a:pt x="6500" y="0"/>
                    <a:pt x="6500" y="0"/>
                  </a:cubicBezTo>
                  <a:cubicBezTo>
                    <a:pt x="4823" y="0"/>
                    <a:pt x="4823" y="0"/>
                    <a:pt x="4823" y="0"/>
                  </a:cubicBezTo>
                  <a:lnTo>
                    <a:pt x="4823" y="838"/>
                  </a:lnTo>
                  <a:close/>
                  <a:moveTo>
                    <a:pt x="1887" y="1467"/>
                  </a:moveTo>
                  <a:cubicBezTo>
                    <a:pt x="2097" y="1048"/>
                    <a:pt x="2726" y="838"/>
                    <a:pt x="3145" y="838"/>
                  </a:cubicBezTo>
                  <a:cubicBezTo>
                    <a:pt x="3145" y="0"/>
                    <a:pt x="3145" y="0"/>
                    <a:pt x="3145" y="0"/>
                  </a:cubicBezTo>
                  <a:cubicBezTo>
                    <a:pt x="2516" y="0"/>
                    <a:pt x="1887" y="209"/>
                    <a:pt x="1258" y="629"/>
                  </a:cubicBezTo>
                  <a:cubicBezTo>
                    <a:pt x="1887" y="1467"/>
                    <a:pt x="1887" y="1467"/>
                    <a:pt x="1887" y="1467"/>
                  </a:cubicBezTo>
                  <a:close/>
                  <a:moveTo>
                    <a:pt x="1048" y="4194"/>
                  </a:moveTo>
                  <a:cubicBezTo>
                    <a:pt x="1048" y="3145"/>
                    <a:pt x="1048" y="3145"/>
                    <a:pt x="1048" y="3145"/>
                  </a:cubicBezTo>
                  <a:cubicBezTo>
                    <a:pt x="1048" y="2935"/>
                    <a:pt x="1048" y="2726"/>
                    <a:pt x="1048" y="2516"/>
                  </a:cubicBezTo>
                  <a:cubicBezTo>
                    <a:pt x="209" y="2306"/>
                    <a:pt x="209" y="2306"/>
                    <a:pt x="209" y="2306"/>
                  </a:cubicBezTo>
                  <a:cubicBezTo>
                    <a:pt x="209" y="2516"/>
                    <a:pt x="0" y="2935"/>
                    <a:pt x="0" y="3145"/>
                  </a:cubicBezTo>
                  <a:cubicBezTo>
                    <a:pt x="0" y="4194"/>
                    <a:pt x="0" y="4194"/>
                    <a:pt x="0" y="4194"/>
                  </a:cubicBezTo>
                  <a:cubicBezTo>
                    <a:pt x="1048" y="4194"/>
                    <a:pt x="1048" y="4194"/>
                    <a:pt x="1048" y="4194"/>
                  </a:cubicBezTo>
                  <a:close/>
                  <a:moveTo>
                    <a:pt x="1048" y="7549"/>
                  </a:moveTo>
                  <a:cubicBezTo>
                    <a:pt x="1048" y="5871"/>
                    <a:pt x="1048" y="5871"/>
                    <a:pt x="1048" y="5871"/>
                  </a:cubicBezTo>
                  <a:cubicBezTo>
                    <a:pt x="0" y="5871"/>
                    <a:pt x="0" y="5871"/>
                    <a:pt x="0" y="5871"/>
                  </a:cubicBezTo>
                  <a:cubicBezTo>
                    <a:pt x="0" y="7549"/>
                    <a:pt x="0" y="7549"/>
                    <a:pt x="0" y="7549"/>
                  </a:cubicBezTo>
                  <a:lnTo>
                    <a:pt x="1048" y="7549"/>
                  </a:lnTo>
                  <a:close/>
                  <a:moveTo>
                    <a:pt x="1048" y="10904"/>
                  </a:moveTo>
                  <a:cubicBezTo>
                    <a:pt x="1048" y="9227"/>
                    <a:pt x="1048" y="9227"/>
                    <a:pt x="1048" y="9227"/>
                  </a:cubicBezTo>
                  <a:cubicBezTo>
                    <a:pt x="0" y="9227"/>
                    <a:pt x="0" y="9227"/>
                    <a:pt x="0" y="9227"/>
                  </a:cubicBezTo>
                  <a:cubicBezTo>
                    <a:pt x="0" y="10904"/>
                    <a:pt x="0" y="10904"/>
                    <a:pt x="0" y="10904"/>
                  </a:cubicBezTo>
                  <a:lnTo>
                    <a:pt x="1048" y="10904"/>
                  </a:lnTo>
                  <a:close/>
                  <a:moveTo>
                    <a:pt x="1048" y="14260"/>
                  </a:moveTo>
                  <a:cubicBezTo>
                    <a:pt x="1048" y="12582"/>
                    <a:pt x="1048" y="12582"/>
                    <a:pt x="1048" y="12582"/>
                  </a:cubicBezTo>
                  <a:cubicBezTo>
                    <a:pt x="0" y="12582"/>
                    <a:pt x="0" y="12582"/>
                    <a:pt x="0" y="12582"/>
                  </a:cubicBezTo>
                  <a:cubicBezTo>
                    <a:pt x="0" y="14260"/>
                    <a:pt x="0" y="14260"/>
                    <a:pt x="0" y="14260"/>
                  </a:cubicBezTo>
                  <a:lnTo>
                    <a:pt x="1048" y="14260"/>
                  </a:lnTo>
                  <a:close/>
                  <a:moveTo>
                    <a:pt x="1048" y="17615"/>
                  </a:moveTo>
                  <a:cubicBezTo>
                    <a:pt x="1048" y="15937"/>
                    <a:pt x="1048" y="15937"/>
                    <a:pt x="1048" y="15937"/>
                  </a:cubicBezTo>
                  <a:cubicBezTo>
                    <a:pt x="0" y="15937"/>
                    <a:pt x="0" y="15937"/>
                    <a:pt x="0" y="15937"/>
                  </a:cubicBezTo>
                  <a:cubicBezTo>
                    <a:pt x="0" y="17615"/>
                    <a:pt x="0" y="17615"/>
                    <a:pt x="0" y="17615"/>
                  </a:cubicBezTo>
                  <a:lnTo>
                    <a:pt x="1048" y="17615"/>
                  </a:lnTo>
                  <a:close/>
                  <a:moveTo>
                    <a:pt x="1887" y="20341"/>
                  </a:moveTo>
                  <a:cubicBezTo>
                    <a:pt x="1467" y="20132"/>
                    <a:pt x="1258" y="19712"/>
                    <a:pt x="1048" y="19293"/>
                  </a:cubicBezTo>
                  <a:cubicBezTo>
                    <a:pt x="209" y="19502"/>
                    <a:pt x="209" y="19502"/>
                    <a:pt x="209" y="19502"/>
                  </a:cubicBezTo>
                  <a:cubicBezTo>
                    <a:pt x="419" y="20132"/>
                    <a:pt x="838" y="20761"/>
                    <a:pt x="1467" y="21180"/>
                  </a:cubicBezTo>
                  <a:cubicBezTo>
                    <a:pt x="1887" y="20341"/>
                    <a:pt x="1887" y="20341"/>
                    <a:pt x="1887" y="20341"/>
                  </a:cubicBezTo>
                  <a:close/>
                  <a:moveTo>
                    <a:pt x="5032" y="20761"/>
                  </a:moveTo>
                  <a:cubicBezTo>
                    <a:pt x="3355" y="20761"/>
                    <a:pt x="3355" y="20761"/>
                    <a:pt x="3355" y="20761"/>
                  </a:cubicBezTo>
                  <a:cubicBezTo>
                    <a:pt x="3355" y="21600"/>
                    <a:pt x="3355" y="21600"/>
                    <a:pt x="3355" y="21600"/>
                  </a:cubicBezTo>
                  <a:cubicBezTo>
                    <a:pt x="5032" y="21600"/>
                    <a:pt x="5032" y="21600"/>
                    <a:pt x="5032" y="21600"/>
                  </a:cubicBezTo>
                  <a:lnTo>
                    <a:pt x="5032" y="20761"/>
                  </a:lnTo>
                  <a:close/>
                  <a:moveTo>
                    <a:pt x="8388" y="20761"/>
                  </a:moveTo>
                  <a:cubicBezTo>
                    <a:pt x="6710" y="20761"/>
                    <a:pt x="6710" y="20761"/>
                    <a:pt x="6710" y="20761"/>
                  </a:cubicBezTo>
                  <a:cubicBezTo>
                    <a:pt x="6710" y="21600"/>
                    <a:pt x="6710" y="21600"/>
                    <a:pt x="6710" y="21600"/>
                  </a:cubicBezTo>
                  <a:cubicBezTo>
                    <a:pt x="8388" y="21600"/>
                    <a:pt x="8388" y="21600"/>
                    <a:pt x="8388" y="21600"/>
                  </a:cubicBezTo>
                  <a:lnTo>
                    <a:pt x="8388" y="20761"/>
                  </a:lnTo>
                  <a:close/>
                  <a:moveTo>
                    <a:pt x="11743" y="20761"/>
                  </a:moveTo>
                  <a:cubicBezTo>
                    <a:pt x="10066" y="20761"/>
                    <a:pt x="10066" y="20761"/>
                    <a:pt x="10066" y="20761"/>
                  </a:cubicBezTo>
                  <a:cubicBezTo>
                    <a:pt x="10066" y="21600"/>
                    <a:pt x="10066" y="21600"/>
                    <a:pt x="10066" y="21600"/>
                  </a:cubicBezTo>
                  <a:cubicBezTo>
                    <a:pt x="11743" y="21600"/>
                    <a:pt x="11743" y="21600"/>
                    <a:pt x="11743" y="21600"/>
                  </a:cubicBezTo>
                  <a:lnTo>
                    <a:pt x="11743" y="20761"/>
                  </a:lnTo>
                  <a:close/>
                  <a:moveTo>
                    <a:pt x="15099" y="20761"/>
                  </a:moveTo>
                  <a:cubicBezTo>
                    <a:pt x="13421" y="20761"/>
                    <a:pt x="13421" y="20761"/>
                    <a:pt x="13421" y="20761"/>
                  </a:cubicBezTo>
                  <a:cubicBezTo>
                    <a:pt x="13421" y="21600"/>
                    <a:pt x="13421" y="21600"/>
                    <a:pt x="13421" y="21600"/>
                  </a:cubicBezTo>
                  <a:cubicBezTo>
                    <a:pt x="15099" y="21600"/>
                    <a:pt x="15099" y="21600"/>
                    <a:pt x="15099" y="21600"/>
                  </a:cubicBezTo>
                  <a:lnTo>
                    <a:pt x="15099" y="20761"/>
                  </a:lnTo>
                  <a:close/>
                </a:path>
              </a:pathLst>
            </a:custGeom>
            <a:solidFill>
              <a:srgbClr val="D8E3E0"/>
            </a:solidFill>
            <a:ln w="9525" cap="flat" cmpd="sng">
              <a:noFill/>
              <a:prstDash val="solid"/>
              <a:round/>
            </a:ln>
          </p:spPr>
          <p:txBody>
            <a:bodyPr rtlCol="0" anchor="ctr"/>
            <a:lstStyle/>
            <a:p>
              <a:pPr algn="ctr"/>
            </a:p>
          </p:txBody>
        </p:sp>
        <p:sp>
          <p:nvSpPr>
            <p:cNvPr id="1914" name="曲线"/>
            <p:cNvSpPr/>
            <p:nvPr/>
          </p:nvSpPr>
          <p:spPr>
            <a:xfrm>
              <a:off x="1296709" y="3446613"/>
              <a:ext cx="229020" cy="229043"/>
            </a:xfrm>
            <a:custGeom>
              <a:avLst/>
              <a:gdLst>
                <a:gd name="T1" fmla="*/ 0 w 21600"/>
                <a:gd name="T2" fmla="*/ 0 h 21600"/>
                <a:gd name="T3" fmla="*/ 21600 w 21600"/>
                <a:gd name="T4" fmla="*/ 21600 h 21600"/>
              </a:gdLst>
              <a:ahLst/>
              <a:cxnLst/>
              <a:rect l="T1" t="T2" r="T3" b="T4"/>
              <a:pathLst>
                <a:path w="21600" h="21600">
                  <a:moveTo>
                    <a:pt x="18454" y="20761"/>
                  </a:moveTo>
                  <a:cubicBezTo>
                    <a:pt x="18454" y="20761"/>
                    <a:pt x="18454" y="20761"/>
                    <a:pt x="18454" y="20761"/>
                  </a:cubicBezTo>
                  <a:cubicBezTo>
                    <a:pt x="16776" y="20761"/>
                    <a:pt x="16776" y="20761"/>
                    <a:pt x="16776" y="20761"/>
                  </a:cubicBezTo>
                  <a:cubicBezTo>
                    <a:pt x="16776" y="21600"/>
                    <a:pt x="16776" y="21600"/>
                    <a:pt x="16776" y="21600"/>
                  </a:cubicBezTo>
                  <a:cubicBezTo>
                    <a:pt x="18454" y="21600"/>
                    <a:pt x="18454" y="21600"/>
                    <a:pt x="18454" y="21600"/>
                  </a:cubicBezTo>
                  <a:cubicBezTo>
                    <a:pt x="18454" y="21600"/>
                    <a:pt x="18454" y="21600"/>
                    <a:pt x="18454" y="21600"/>
                  </a:cubicBezTo>
                  <a:cubicBezTo>
                    <a:pt x="18454" y="20761"/>
                    <a:pt x="18454" y="20761"/>
                    <a:pt x="18454" y="20761"/>
                  </a:cubicBezTo>
                  <a:close/>
                  <a:moveTo>
                    <a:pt x="20551" y="19083"/>
                  </a:moveTo>
                  <a:cubicBezTo>
                    <a:pt x="20341" y="19502"/>
                    <a:pt x="20132" y="19922"/>
                    <a:pt x="19712" y="20341"/>
                  </a:cubicBezTo>
                  <a:cubicBezTo>
                    <a:pt x="20341" y="20970"/>
                    <a:pt x="20341" y="20970"/>
                    <a:pt x="20341" y="20970"/>
                  </a:cubicBezTo>
                  <a:cubicBezTo>
                    <a:pt x="20761" y="20551"/>
                    <a:pt x="21180" y="19922"/>
                    <a:pt x="21390" y="19293"/>
                  </a:cubicBezTo>
                  <a:cubicBezTo>
                    <a:pt x="20551" y="19083"/>
                    <a:pt x="20551" y="19083"/>
                    <a:pt x="20551" y="19083"/>
                  </a:cubicBezTo>
                  <a:close/>
                  <a:moveTo>
                    <a:pt x="20551" y="15937"/>
                  </a:moveTo>
                  <a:cubicBezTo>
                    <a:pt x="20551" y="17615"/>
                    <a:pt x="20551" y="17615"/>
                    <a:pt x="20551" y="17615"/>
                  </a:cubicBezTo>
                  <a:cubicBezTo>
                    <a:pt x="21600" y="17615"/>
                    <a:pt x="21600" y="17615"/>
                    <a:pt x="21600" y="17615"/>
                  </a:cubicBezTo>
                  <a:cubicBezTo>
                    <a:pt x="21600" y="15937"/>
                    <a:pt x="21600" y="15937"/>
                    <a:pt x="21600" y="15937"/>
                  </a:cubicBezTo>
                  <a:lnTo>
                    <a:pt x="20551" y="15937"/>
                  </a:lnTo>
                  <a:close/>
                  <a:moveTo>
                    <a:pt x="20551" y="12372"/>
                  </a:moveTo>
                  <a:cubicBezTo>
                    <a:pt x="20551" y="14050"/>
                    <a:pt x="20551" y="14050"/>
                    <a:pt x="20551" y="14050"/>
                  </a:cubicBezTo>
                  <a:cubicBezTo>
                    <a:pt x="21600" y="14050"/>
                    <a:pt x="21600" y="14050"/>
                    <a:pt x="21600" y="14050"/>
                  </a:cubicBezTo>
                  <a:cubicBezTo>
                    <a:pt x="21600" y="12372"/>
                    <a:pt x="21600" y="12372"/>
                    <a:pt x="21600" y="12372"/>
                  </a:cubicBezTo>
                  <a:lnTo>
                    <a:pt x="20551" y="12372"/>
                  </a:lnTo>
                  <a:close/>
                  <a:moveTo>
                    <a:pt x="20551" y="9017"/>
                  </a:moveTo>
                  <a:cubicBezTo>
                    <a:pt x="20551" y="10695"/>
                    <a:pt x="20551" y="10695"/>
                    <a:pt x="20551" y="10695"/>
                  </a:cubicBezTo>
                  <a:cubicBezTo>
                    <a:pt x="21600" y="10695"/>
                    <a:pt x="21600" y="10695"/>
                    <a:pt x="21600" y="10695"/>
                  </a:cubicBezTo>
                  <a:cubicBezTo>
                    <a:pt x="21600" y="9017"/>
                    <a:pt x="21600" y="9017"/>
                    <a:pt x="21600" y="9017"/>
                  </a:cubicBezTo>
                  <a:lnTo>
                    <a:pt x="20551" y="9017"/>
                  </a:lnTo>
                  <a:close/>
                  <a:moveTo>
                    <a:pt x="20551" y="5662"/>
                  </a:moveTo>
                  <a:cubicBezTo>
                    <a:pt x="20551" y="7339"/>
                    <a:pt x="20551" y="7339"/>
                    <a:pt x="20551" y="7339"/>
                  </a:cubicBezTo>
                  <a:cubicBezTo>
                    <a:pt x="21600" y="7339"/>
                    <a:pt x="21600" y="7339"/>
                    <a:pt x="21600" y="7339"/>
                  </a:cubicBezTo>
                  <a:cubicBezTo>
                    <a:pt x="21600" y="5662"/>
                    <a:pt x="21600" y="5662"/>
                    <a:pt x="21600" y="5662"/>
                  </a:cubicBezTo>
                  <a:lnTo>
                    <a:pt x="20551" y="5662"/>
                  </a:lnTo>
                  <a:close/>
                  <a:moveTo>
                    <a:pt x="20551" y="2516"/>
                  </a:moveTo>
                  <a:cubicBezTo>
                    <a:pt x="20551" y="2726"/>
                    <a:pt x="20551" y="2935"/>
                    <a:pt x="20551" y="3145"/>
                  </a:cubicBezTo>
                  <a:cubicBezTo>
                    <a:pt x="20551" y="3984"/>
                    <a:pt x="20551" y="3984"/>
                    <a:pt x="20551" y="3984"/>
                  </a:cubicBezTo>
                  <a:cubicBezTo>
                    <a:pt x="21600" y="3984"/>
                    <a:pt x="21600" y="3984"/>
                    <a:pt x="21600" y="3984"/>
                  </a:cubicBezTo>
                  <a:cubicBezTo>
                    <a:pt x="21600" y="3145"/>
                    <a:pt x="21600" y="3145"/>
                    <a:pt x="21600" y="3145"/>
                  </a:cubicBezTo>
                  <a:cubicBezTo>
                    <a:pt x="21600" y="2726"/>
                    <a:pt x="21390" y="2516"/>
                    <a:pt x="21390" y="2097"/>
                  </a:cubicBezTo>
                  <a:cubicBezTo>
                    <a:pt x="20551" y="2516"/>
                    <a:pt x="20551" y="2516"/>
                    <a:pt x="20551" y="2516"/>
                  </a:cubicBezTo>
                  <a:close/>
                  <a:moveTo>
                    <a:pt x="18244" y="838"/>
                  </a:moveTo>
                  <a:cubicBezTo>
                    <a:pt x="18454" y="838"/>
                    <a:pt x="18454" y="838"/>
                    <a:pt x="18454" y="838"/>
                  </a:cubicBezTo>
                  <a:cubicBezTo>
                    <a:pt x="18873" y="838"/>
                    <a:pt x="19293" y="1048"/>
                    <a:pt x="19712" y="1258"/>
                  </a:cubicBezTo>
                  <a:cubicBezTo>
                    <a:pt x="20132" y="629"/>
                    <a:pt x="20132" y="629"/>
                    <a:pt x="20132" y="629"/>
                  </a:cubicBezTo>
                  <a:cubicBezTo>
                    <a:pt x="19712" y="209"/>
                    <a:pt x="19083" y="0"/>
                    <a:pt x="18454" y="0"/>
                  </a:cubicBezTo>
                  <a:cubicBezTo>
                    <a:pt x="18244" y="0"/>
                    <a:pt x="18244" y="0"/>
                    <a:pt x="18244" y="0"/>
                  </a:cubicBezTo>
                  <a:cubicBezTo>
                    <a:pt x="18244" y="838"/>
                    <a:pt x="18244" y="838"/>
                    <a:pt x="18244" y="838"/>
                  </a:cubicBezTo>
                  <a:close/>
                  <a:moveTo>
                    <a:pt x="14889" y="838"/>
                  </a:moveTo>
                  <a:cubicBezTo>
                    <a:pt x="16567" y="838"/>
                    <a:pt x="16567" y="838"/>
                    <a:pt x="16567" y="838"/>
                  </a:cubicBezTo>
                  <a:cubicBezTo>
                    <a:pt x="16567" y="0"/>
                    <a:pt x="16567" y="0"/>
                    <a:pt x="16567" y="0"/>
                  </a:cubicBezTo>
                  <a:cubicBezTo>
                    <a:pt x="14889" y="0"/>
                    <a:pt x="14889" y="0"/>
                    <a:pt x="14889" y="0"/>
                  </a:cubicBezTo>
                  <a:lnTo>
                    <a:pt x="14889" y="838"/>
                  </a:lnTo>
                  <a:close/>
                  <a:moveTo>
                    <a:pt x="11533" y="838"/>
                  </a:moveTo>
                  <a:cubicBezTo>
                    <a:pt x="13211" y="838"/>
                    <a:pt x="13211" y="838"/>
                    <a:pt x="13211" y="838"/>
                  </a:cubicBezTo>
                  <a:cubicBezTo>
                    <a:pt x="13211" y="0"/>
                    <a:pt x="13211" y="0"/>
                    <a:pt x="13211" y="0"/>
                  </a:cubicBezTo>
                  <a:cubicBezTo>
                    <a:pt x="11533" y="0"/>
                    <a:pt x="11533" y="0"/>
                    <a:pt x="11533" y="0"/>
                  </a:cubicBezTo>
                  <a:lnTo>
                    <a:pt x="11533" y="838"/>
                  </a:lnTo>
                  <a:close/>
                  <a:moveTo>
                    <a:pt x="8178" y="838"/>
                  </a:moveTo>
                  <a:cubicBezTo>
                    <a:pt x="9856" y="838"/>
                    <a:pt x="9856" y="838"/>
                    <a:pt x="9856" y="838"/>
                  </a:cubicBezTo>
                  <a:cubicBezTo>
                    <a:pt x="9856" y="0"/>
                    <a:pt x="9856" y="0"/>
                    <a:pt x="9856" y="0"/>
                  </a:cubicBezTo>
                  <a:cubicBezTo>
                    <a:pt x="8178" y="0"/>
                    <a:pt x="8178" y="0"/>
                    <a:pt x="8178" y="0"/>
                  </a:cubicBezTo>
                  <a:lnTo>
                    <a:pt x="8178" y="838"/>
                  </a:lnTo>
                  <a:close/>
                  <a:moveTo>
                    <a:pt x="4613" y="838"/>
                  </a:moveTo>
                  <a:cubicBezTo>
                    <a:pt x="6500" y="838"/>
                    <a:pt x="6500" y="838"/>
                    <a:pt x="6500" y="838"/>
                  </a:cubicBezTo>
                  <a:cubicBezTo>
                    <a:pt x="6500" y="0"/>
                    <a:pt x="6500" y="0"/>
                    <a:pt x="6500" y="0"/>
                  </a:cubicBezTo>
                  <a:cubicBezTo>
                    <a:pt x="4613" y="0"/>
                    <a:pt x="4613" y="0"/>
                    <a:pt x="4613" y="0"/>
                  </a:cubicBezTo>
                  <a:lnTo>
                    <a:pt x="4613" y="838"/>
                  </a:lnTo>
                  <a:close/>
                  <a:moveTo>
                    <a:pt x="1677" y="1467"/>
                  </a:moveTo>
                  <a:cubicBezTo>
                    <a:pt x="2097" y="1048"/>
                    <a:pt x="2516" y="838"/>
                    <a:pt x="2935" y="838"/>
                  </a:cubicBezTo>
                  <a:cubicBezTo>
                    <a:pt x="2935" y="0"/>
                    <a:pt x="2935" y="0"/>
                    <a:pt x="2935" y="0"/>
                  </a:cubicBezTo>
                  <a:cubicBezTo>
                    <a:pt x="2306" y="0"/>
                    <a:pt x="1677" y="209"/>
                    <a:pt x="1258" y="629"/>
                  </a:cubicBezTo>
                  <a:cubicBezTo>
                    <a:pt x="1677" y="1467"/>
                    <a:pt x="1677" y="1467"/>
                    <a:pt x="1677" y="1467"/>
                  </a:cubicBezTo>
                  <a:close/>
                  <a:moveTo>
                    <a:pt x="838" y="4194"/>
                  </a:moveTo>
                  <a:cubicBezTo>
                    <a:pt x="838" y="3145"/>
                    <a:pt x="838" y="3145"/>
                    <a:pt x="838" y="3145"/>
                  </a:cubicBezTo>
                  <a:cubicBezTo>
                    <a:pt x="838" y="2935"/>
                    <a:pt x="838" y="2726"/>
                    <a:pt x="838" y="2516"/>
                  </a:cubicBezTo>
                  <a:cubicBezTo>
                    <a:pt x="0" y="2306"/>
                    <a:pt x="0" y="2306"/>
                    <a:pt x="0" y="2306"/>
                  </a:cubicBezTo>
                  <a:cubicBezTo>
                    <a:pt x="0" y="2516"/>
                    <a:pt x="0" y="2935"/>
                    <a:pt x="0" y="3145"/>
                  </a:cubicBezTo>
                  <a:cubicBezTo>
                    <a:pt x="0" y="4194"/>
                    <a:pt x="0" y="4194"/>
                    <a:pt x="0" y="4194"/>
                  </a:cubicBezTo>
                  <a:cubicBezTo>
                    <a:pt x="838" y="4194"/>
                    <a:pt x="838" y="4194"/>
                    <a:pt x="838" y="4194"/>
                  </a:cubicBezTo>
                  <a:close/>
                  <a:moveTo>
                    <a:pt x="838" y="7549"/>
                  </a:moveTo>
                  <a:cubicBezTo>
                    <a:pt x="838" y="5871"/>
                    <a:pt x="838" y="5871"/>
                    <a:pt x="838" y="5871"/>
                  </a:cubicBezTo>
                  <a:cubicBezTo>
                    <a:pt x="0" y="5871"/>
                    <a:pt x="0" y="5871"/>
                    <a:pt x="0" y="5871"/>
                  </a:cubicBezTo>
                  <a:cubicBezTo>
                    <a:pt x="0" y="7549"/>
                    <a:pt x="0" y="7549"/>
                    <a:pt x="0" y="7549"/>
                  </a:cubicBezTo>
                  <a:lnTo>
                    <a:pt x="838" y="7549"/>
                  </a:lnTo>
                  <a:close/>
                  <a:moveTo>
                    <a:pt x="838" y="10904"/>
                  </a:moveTo>
                  <a:cubicBezTo>
                    <a:pt x="838" y="9227"/>
                    <a:pt x="838" y="9227"/>
                    <a:pt x="838" y="9227"/>
                  </a:cubicBezTo>
                  <a:cubicBezTo>
                    <a:pt x="0" y="9227"/>
                    <a:pt x="0" y="9227"/>
                    <a:pt x="0" y="9227"/>
                  </a:cubicBezTo>
                  <a:cubicBezTo>
                    <a:pt x="0" y="10904"/>
                    <a:pt x="0" y="10904"/>
                    <a:pt x="0" y="10904"/>
                  </a:cubicBezTo>
                  <a:lnTo>
                    <a:pt x="838" y="10904"/>
                  </a:lnTo>
                  <a:close/>
                  <a:moveTo>
                    <a:pt x="838" y="14260"/>
                  </a:moveTo>
                  <a:cubicBezTo>
                    <a:pt x="838" y="12582"/>
                    <a:pt x="838" y="12582"/>
                    <a:pt x="838" y="12582"/>
                  </a:cubicBezTo>
                  <a:cubicBezTo>
                    <a:pt x="0" y="12582"/>
                    <a:pt x="0" y="12582"/>
                    <a:pt x="0" y="12582"/>
                  </a:cubicBezTo>
                  <a:cubicBezTo>
                    <a:pt x="0" y="14260"/>
                    <a:pt x="0" y="14260"/>
                    <a:pt x="0" y="14260"/>
                  </a:cubicBezTo>
                  <a:lnTo>
                    <a:pt x="838" y="14260"/>
                  </a:lnTo>
                  <a:close/>
                  <a:moveTo>
                    <a:pt x="838" y="17615"/>
                  </a:moveTo>
                  <a:cubicBezTo>
                    <a:pt x="838" y="15937"/>
                    <a:pt x="838" y="15937"/>
                    <a:pt x="838" y="15937"/>
                  </a:cubicBezTo>
                  <a:cubicBezTo>
                    <a:pt x="0" y="15937"/>
                    <a:pt x="0" y="15937"/>
                    <a:pt x="0" y="15937"/>
                  </a:cubicBezTo>
                  <a:cubicBezTo>
                    <a:pt x="0" y="17615"/>
                    <a:pt x="0" y="17615"/>
                    <a:pt x="0" y="17615"/>
                  </a:cubicBezTo>
                  <a:lnTo>
                    <a:pt x="838" y="17615"/>
                  </a:lnTo>
                  <a:close/>
                  <a:moveTo>
                    <a:pt x="1887" y="20341"/>
                  </a:moveTo>
                  <a:cubicBezTo>
                    <a:pt x="1467" y="20132"/>
                    <a:pt x="1048" y="19712"/>
                    <a:pt x="1048" y="19293"/>
                  </a:cubicBezTo>
                  <a:cubicBezTo>
                    <a:pt x="209" y="19502"/>
                    <a:pt x="209" y="19502"/>
                    <a:pt x="209" y="19502"/>
                  </a:cubicBezTo>
                  <a:cubicBezTo>
                    <a:pt x="419" y="20132"/>
                    <a:pt x="838" y="20761"/>
                    <a:pt x="1258" y="21180"/>
                  </a:cubicBezTo>
                  <a:cubicBezTo>
                    <a:pt x="1887" y="20341"/>
                    <a:pt x="1887" y="20341"/>
                    <a:pt x="1887" y="20341"/>
                  </a:cubicBezTo>
                  <a:close/>
                  <a:moveTo>
                    <a:pt x="4823" y="20761"/>
                  </a:moveTo>
                  <a:cubicBezTo>
                    <a:pt x="3145" y="20761"/>
                    <a:pt x="3145" y="20761"/>
                    <a:pt x="3145" y="20761"/>
                  </a:cubicBezTo>
                  <a:cubicBezTo>
                    <a:pt x="3145" y="21600"/>
                    <a:pt x="3145" y="21600"/>
                    <a:pt x="3145" y="21600"/>
                  </a:cubicBezTo>
                  <a:cubicBezTo>
                    <a:pt x="4823" y="21600"/>
                    <a:pt x="4823" y="21600"/>
                    <a:pt x="4823" y="21600"/>
                  </a:cubicBezTo>
                  <a:lnTo>
                    <a:pt x="4823" y="20761"/>
                  </a:lnTo>
                  <a:close/>
                  <a:moveTo>
                    <a:pt x="8178" y="20761"/>
                  </a:moveTo>
                  <a:cubicBezTo>
                    <a:pt x="6500" y="20761"/>
                    <a:pt x="6500" y="20761"/>
                    <a:pt x="6500" y="20761"/>
                  </a:cubicBezTo>
                  <a:cubicBezTo>
                    <a:pt x="6500" y="21600"/>
                    <a:pt x="6500" y="21600"/>
                    <a:pt x="6500" y="21600"/>
                  </a:cubicBezTo>
                  <a:cubicBezTo>
                    <a:pt x="8178" y="21600"/>
                    <a:pt x="8178" y="21600"/>
                    <a:pt x="8178" y="21600"/>
                  </a:cubicBezTo>
                  <a:lnTo>
                    <a:pt x="8178" y="20761"/>
                  </a:lnTo>
                  <a:close/>
                  <a:moveTo>
                    <a:pt x="11743" y="20761"/>
                  </a:moveTo>
                  <a:cubicBezTo>
                    <a:pt x="9856" y="20761"/>
                    <a:pt x="9856" y="20761"/>
                    <a:pt x="9856" y="20761"/>
                  </a:cubicBezTo>
                  <a:cubicBezTo>
                    <a:pt x="9856" y="21600"/>
                    <a:pt x="9856" y="21600"/>
                    <a:pt x="9856" y="21600"/>
                  </a:cubicBezTo>
                  <a:cubicBezTo>
                    <a:pt x="11743" y="21600"/>
                    <a:pt x="11743" y="21600"/>
                    <a:pt x="11743" y="21600"/>
                  </a:cubicBezTo>
                  <a:lnTo>
                    <a:pt x="11743" y="20761"/>
                  </a:lnTo>
                  <a:close/>
                  <a:moveTo>
                    <a:pt x="15099" y="20761"/>
                  </a:moveTo>
                  <a:cubicBezTo>
                    <a:pt x="13421" y="20761"/>
                    <a:pt x="13421" y="20761"/>
                    <a:pt x="13421" y="20761"/>
                  </a:cubicBezTo>
                  <a:cubicBezTo>
                    <a:pt x="13421" y="21600"/>
                    <a:pt x="13421" y="21600"/>
                    <a:pt x="13421" y="21600"/>
                  </a:cubicBezTo>
                  <a:cubicBezTo>
                    <a:pt x="15099" y="21600"/>
                    <a:pt x="15099" y="21600"/>
                    <a:pt x="15099" y="21600"/>
                  </a:cubicBezTo>
                  <a:lnTo>
                    <a:pt x="15099" y="20761"/>
                  </a:lnTo>
                  <a:close/>
                </a:path>
              </a:pathLst>
            </a:custGeom>
            <a:solidFill>
              <a:srgbClr val="FFD77B"/>
            </a:solidFill>
            <a:ln w="9525" cap="flat" cmpd="sng">
              <a:noFill/>
              <a:prstDash val="solid"/>
              <a:round/>
            </a:ln>
          </p:spPr>
          <p:txBody>
            <a:bodyPr rtlCol="0" anchor="ctr"/>
            <a:lstStyle/>
            <a:p>
              <a:pPr algn="ctr"/>
            </a:p>
          </p:txBody>
        </p:sp>
        <p:sp>
          <p:nvSpPr>
            <p:cNvPr id="1915" name="曲线"/>
            <p:cNvSpPr/>
            <p:nvPr/>
          </p:nvSpPr>
          <p:spPr>
            <a:xfrm>
              <a:off x="2168915" y="3446613"/>
              <a:ext cx="229020" cy="229043"/>
            </a:xfrm>
            <a:custGeom>
              <a:avLst/>
              <a:gdLst>
                <a:gd name="T1" fmla="*/ 0 w 21600"/>
                <a:gd name="T2" fmla="*/ 0 h 21600"/>
                <a:gd name="T3" fmla="*/ 21600 w 21600"/>
                <a:gd name="T4" fmla="*/ 21600 h 21600"/>
              </a:gdLst>
              <a:ahLst/>
              <a:cxnLst/>
              <a:rect l="T1" t="T2" r="T3" b="T4"/>
              <a:pathLst>
                <a:path w="21600" h="21600">
                  <a:moveTo>
                    <a:pt x="18664" y="20761"/>
                  </a:moveTo>
                  <a:cubicBezTo>
                    <a:pt x="18454" y="20761"/>
                    <a:pt x="18454" y="20761"/>
                    <a:pt x="18454" y="20761"/>
                  </a:cubicBezTo>
                  <a:cubicBezTo>
                    <a:pt x="16776" y="20761"/>
                    <a:pt x="16776" y="20761"/>
                    <a:pt x="16776" y="20761"/>
                  </a:cubicBezTo>
                  <a:cubicBezTo>
                    <a:pt x="16776" y="21600"/>
                    <a:pt x="16776" y="21600"/>
                    <a:pt x="16776" y="21600"/>
                  </a:cubicBezTo>
                  <a:cubicBezTo>
                    <a:pt x="18454" y="21600"/>
                    <a:pt x="18454" y="21600"/>
                    <a:pt x="18454" y="21600"/>
                  </a:cubicBezTo>
                  <a:cubicBezTo>
                    <a:pt x="18664" y="21600"/>
                    <a:pt x="18664" y="21600"/>
                    <a:pt x="18664" y="21600"/>
                  </a:cubicBezTo>
                  <a:cubicBezTo>
                    <a:pt x="18664" y="20761"/>
                    <a:pt x="18664" y="20761"/>
                    <a:pt x="18664" y="20761"/>
                  </a:cubicBezTo>
                  <a:close/>
                  <a:moveTo>
                    <a:pt x="20761" y="19083"/>
                  </a:moveTo>
                  <a:cubicBezTo>
                    <a:pt x="20551" y="19502"/>
                    <a:pt x="20341" y="19922"/>
                    <a:pt x="19922" y="20341"/>
                  </a:cubicBezTo>
                  <a:cubicBezTo>
                    <a:pt x="20341" y="20970"/>
                    <a:pt x="20341" y="20970"/>
                    <a:pt x="20341" y="20970"/>
                  </a:cubicBezTo>
                  <a:cubicBezTo>
                    <a:pt x="20970" y="20551"/>
                    <a:pt x="21390" y="19922"/>
                    <a:pt x="21600" y="19293"/>
                  </a:cubicBezTo>
                  <a:lnTo>
                    <a:pt x="20761" y="19083"/>
                  </a:lnTo>
                  <a:close/>
                  <a:moveTo>
                    <a:pt x="20761" y="15937"/>
                  </a:moveTo>
                  <a:cubicBezTo>
                    <a:pt x="20761" y="17615"/>
                    <a:pt x="20761" y="17615"/>
                    <a:pt x="20761" y="17615"/>
                  </a:cubicBezTo>
                  <a:cubicBezTo>
                    <a:pt x="21600" y="17615"/>
                    <a:pt x="21600" y="17615"/>
                    <a:pt x="21600" y="17615"/>
                  </a:cubicBezTo>
                  <a:cubicBezTo>
                    <a:pt x="21600" y="15937"/>
                    <a:pt x="21600" y="15937"/>
                    <a:pt x="21600" y="15937"/>
                  </a:cubicBezTo>
                  <a:lnTo>
                    <a:pt x="20761" y="15937"/>
                  </a:lnTo>
                  <a:close/>
                  <a:moveTo>
                    <a:pt x="20761" y="12372"/>
                  </a:moveTo>
                  <a:cubicBezTo>
                    <a:pt x="20761" y="14050"/>
                    <a:pt x="20761" y="14050"/>
                    <a:pt x="20761" y="14050"/>
                  </a:cubicBezTo>
                  <a:cubicBezTo>
                    <a:pt x="21600" y="14050"/>
                    <a:pt x="21600" y="14050"/>
                    <a:pt x="21600" y="14050"/>
                  </a:cubicBezTo>
                  <a:cubicBezTo>
                    <a:pt x="21600" y="12372"/>
                    <a:pt x="21600" y="12372"/>
                    <a:pt x="21600" y="12372"/>
                  </a:cubicBezTo>
                  <a:lnTo>
                    <a:pt x="20761" y="12372"/>
                  </a:lnTo>
                  <a:close/>
                  <a:moveTo>
                    <a:pt x="20761" y="9017"/>
                  </a:moveTo>
                  <a:cubicBezTo>
                    <a:pt x="20761" y="10695"/>
                    <a:pt x="20761" y="10695"/>
                    <a:pt x="20761" y="10695"/>
                  </a:cubicBezTo>
                  <a:cubicBezTo>
                    <a:pt x="21600" y="10695"/>
                    <a:pt x="21600" y="10695"/>
                    <a:pt x="21600" y="10695"/>
                  </a:cubicBezTo>
                  <a:cubicBezTo>
                    <a:pt x="21600" y="9017"/>
                    <a:pt x="21600" y="9017"/>
                    <a:pt x="21600" y="9017"/>
                  </a:cubicBezTo>
                  <a:lnTo>
                    <a:pt x="20761" y="9017"/>
                  </a:lnTo>
                  <a:close/>
                  <a:moveTo>
                    <a:pt x="20761" y="5662"/>
                  </a:moveTo>
                  <a:cubicBezTo>
                    <a:pt x="20761" y="7339"/>
                    <a:pt x="20761" y="7339"/>
                    <a:pt x="20761" y="7339"/>
                  </a:cubicBezTo>
                  <a:cubicBezTo>
                    <a:pt x="21600" y="7339"/>
                    <a:pt x="21600" y="7339"/>
                    <a:pt x="21600" y="7339"/>
                  </a:cubicBezTo>
                  <a:cubicBezTo>
                    <a:pt x="21600" y="5662"/>
                    <a:pt x="21600" y="5662"/>
                    <a:pt x="21600" y="5662"/>
                  </a:cubicBezTo>
                  <a:lnTo>
                    <a:pt x="20761" y="5662"/>
                  </a:lnTo>
                  <a:close/>
                  <a:moveTo>
                    <a:pt x="20551" y="2516"/>
                  </a:moveTo>
                  <a:cubicBezTo>
                    <a:pt x="20761" y="2726"/>
                    <a:pt x="20761" y="2935"/>
                    <a:pt x="20761" y="3145"/>
                  </a:cubicBezTo>
                  <a:cubicBezTo>
                    <a:pt x="20761" y="3984"/>
                    <a:pt x="20761" y="3984"/>
                    <a:pt x="20761" y="3984"/>
                  </a:cubicBezTo>
                  <a:cubicBezTo>
                    <a:pt x="21600" y="3984"/>
                    <a:pt x="21600" y="3984"/>
                    <a:pt x="21600" y="3984"/>
                  </a:cubicBezTo>
                  <a:cubicBezTo>
                    <a:pt x="21600" y="3145"/>
                    <a:pt x="21600" y="3145"/>
                    <a:pt x="21600" y="3145"/>
                  </a:cubicBezTo>
                  <a:cubicBezTo>
                    <a:pt x="21600" y="2726"/>
                    <a:pt x="21600" y="2516"/>
                    <a:pt x="21390" y="2097"/>
                  </a:cubicBezTo>
                  <a:cubicBezTo>
                    <a:pt x="20551" y="2516"/>
                    <a:pt x="20551" y="2516"/>
                    <a:pt x="20551" y="2516"/>
                  </a:cubicBezTo>
                  <a:close/>
                  <a:moveTo>
                    <a:pt x="18454" y="838"/>
                  </a:moveTo>
                  <a:cubicBezTo>
                    <a:pt x="18454" y="838"/>
                    <a:pt x="18454" y="838"/>
                    <a:pt x="18454" y="838"/>
                  </a:cubicBezTo>
                  <a:cubicBezTo>
                    <a:pt x="19083" y="838"/>
                    <a:pt x="19502" y="1048"/>
                    <a:pt x="19712" y="1258"/>
                  </a:cubicBezTo>
                  <a:cubicBezTo>
                    <a:pt x="20341" y="629"/>
                    <a:pt x="20341" y="629"/>
                    <a:pt x="20341" y="629"/>
                  </a:cubicBezTo>
                  <a:cubicBezTo>
                    <a:pt x="19712" y="209"/>
                    <a:pt x="19083" y="0"/>
                    <a:pt x="18454" y="0"/>
                  </a:cubicBezTo>
                  <a:cubicBezTo>
                    <a:pt x="18454" y="0"/>
                    <a:pt x="18454" y="0"/>
                    <a:pt x="18454" y="0"/>
                  </a:cubicBezTo>
                  <a:cubicBezTo>
                    <a:pt x="18454" y="838"/>
                    <a:pt x="18454" y="838"/>
                    <a:pt x="18454" y="838"/>
                  </a:cubicBezTo>
                  <a:close/>
                  <a:moveTo>
                    <a:pt x="15099" y="838"/>
                  </a:moveTo>
                  <a:cubicBezTo>
                    <a:pt x="16776" y="838"/>
                    <a:pt x="16776" y="838"/>
                    <a:pt x="16776" y="838"/>
                  </a:cubicBezTo>
                  <a:cubicBezTo>
                    <a:pt x="16776" y="0"/>
                    <a:pt x="16776" y="0"/>
                    <a:pt x="16776" y="0"/>
                  </a:cubicBezTo>
                  <a:cubicBezTo>
                    <a:pt x="15099" y="0"/>
                    <a:pt x="15099" y="0"/>
                    <a:pt x="15099" y="0"/>
                  </a:cubicBezTo>
                  <a:lnTo>
                    <a:pt x="15099" y="838"/>
                  </a:lnTo>
                  <a:close/>
                  <a:moveTo>
                    <a:pt x="11533" y="838"/>
                  </a:moveTo>
                  <a:cubicBezTo>
                    <a:pt x="13211" y="838"/>
                    <a:pt x="13211" y="838"/>
                    <a:pt x="13211" y="838"/>
                  </a:cubicBezTo>
                  <a:cubicBezTo>
                    <a:pt x="13211" y="0"/>
                    <a:pt x="13211" y="0"/>
                    <a:pt x="13211" y="0"/>
                  </a:cubicBezTo>
                  <a:cubicBezTo>
                    <a:pt x="11533" y="0"/>
                    <a:pt x="11533" y="0"/>
                    <a:pt x="11533" y="0"/>
                  </a:cubicBezTo>
                  <a:lnTo>
                    <a:pt x="11533" y="838"/>
                  </a:lnTo>
                  <a:close/>
                  <a:moveTo>
                    <a:pt x="8178" y="838"/>
                  </a:moveTo>
                  <a:cubicBezTo>
                    <a:pt x="9856" y="838"/>
                    <a:pt x="9856" y="838"/>
                    <a:pt x="9856" y="838"/>
                  </a:cubicBezTo>
                  <a:cubicBezTo>
                    <a:pt x="9856" y="0"/>
                    <a:pt x="9856" y="0"/>
                    <a:pt x="9856" y="0"/>
                  </a:cubicBezTo>
                  <a:cubicBezTo>
                    <a:pt x="8178" y="0"/>
                    <a:pt x="8178" y="0"/>
                    <a:pt x="8178" y="0"/>
                  </a:cubicBezTo>
                  <a:lnTo>
                    <a:pt x="8178" y="838"/>
                  </a:lnTo>
                  <a:close/>
                  <a:moveTo>
                    <a:pt x="4823" y="838"/>
                  </a:moveTo>
                  <a:cubicBezTo>
                    <a:pt x="6500" y="838"/>
                    <a:pt x="6500" y="838"/>
                    <a:pt x="6500" y="838"/>
                  </a:cubicBezTo>
                  <a:cubicBezTo>
                    <a:pt x="6500" y="0"/>
                    <a:pt x="6500" y="0"/>
                    <a:pt x="6500" y="0"/>
                  </a:cubicBezTo>
                  <a:cubicBezTo>
                    <a:pt x="4823" y="0"/>
                    <a:pt x="4823" y="0"/>
                    <a:pt x="4823" y="0"/>
                  </a:cubicBezTo>
                  <a:lnTo>
                    <a:pt x="4823" y="838"/>
                  </a:lnTo>
                  <a:close/>
                  <a:moveTo>
                    <a:pt x="1887" y="1467"/>
                  </a:moveTo>
                  <a:cubicBezTo>
                    <a:pt x="2097" y="1048"/>
                    <a:pt x="2516" y="838"/>
                    <a:pt x="3145" y="838"/>
                  </a:cubicBezTo>
                  <a:cubicBezTo>
                    <a:pt x="3145" y="0"/>
                    <a:pt x="3145" y="0"/>
                    <a:pt x="3145" y="0"/>
                  </a:cubicBezTo>
                  <a:cubicBezTo>
                    <a:pt x="2516" y="0"/>
                    <a:pt x="1677" y="209"/>
                    <a:pt x="1258" y="629"/>
                  </a:cubicBezTo>
                  <a:cubicBezTo>
                    <a:pt x="1887" y="1467"/>
                    <a:pt x="1887" y="1467"/>
                    <a:pt x="1887" y="1467"/>
                  </a:cubicBezTo>
                  <a:close/>
                  <a:moveTo>
                    <a:pt x="838" y="4194"/>
                  </a:moveTo>
                  <a:cubicBezTo>
                    <a:pt x="838" y="3145"/>
                    <a:pt x="838" y="3145"/>
                    <a:pt x="838" y="3145"/>
                  </a:cubicBezTo>
                  <a:cubicBezTo>
                    <a:pt x="838" y="2935"/>
                    <a:pt x="1048" y="2726"/>
                    <a:pt x="1048" y="2516"/>
                  </a:cubicBezTo>
                  <a:cubicBezTo>
                    <a:pt x="209" y="2306"/>
                    <a:pt x="209" y="2306"/>
                    <a:pt x="209" y="2306"/>
                  </a:cubicBezTo>
                  <a:cubicBezTo>
                    <a:pt x="0" y="2516"/>
                    <a:pt x="0" y="2935"/>
                    <a:pt x="0" y="3145"/>
                  </a:cubicBezTo>
                  <a:cubicBezTo>
                    <a:pt x="0" y="4194"/>
                    <a:pt x="0" y="4194"/>
                    <a:pt x="0" y="4194"/>
                  </a:cubicBezTo>
                  <a:cubicBezTo>
                    <a:pt x="838" y="4194"/>
                    <a:pt x="838" y="4194"/>
                    <a:pt x="838" y="4194"/>
                  </a:cubicBezTo>
                  <a:close/>
                  <a:moveTo>
                    <a:pt x="838" y="7549"/>
                  </a:moveTo>
                  <a:cubicBezTo>
                    <a:pt x="838" y="5871"/>
                    <a:pt x="838" y="5871"/>
                    <a:pt x="838" y="5871"/>
                  </a:cubicBezTo>
                  <a:cubicBezTo>
                    <a:pt x="0" y="5871"/>
                    <a:pt x="0" y="5871"/>
                    <a:pt x="0" y="5871"/>
                  </a:cubicBezTo>
                  <a:cubicBezTo>
                    <a:pt x="0" y="7549"/>
                    <a:pt x="0" y="7549"/>
                    <a:pt x="0" y="7549"/>
                  </a:cubicBezTo>
                  <a:lnTo>
                    <a:pt x="838" y="7549"/>
                  </a:lnTo>
                  <a:close/>
                  <a:moveTo>
                    <a:pt x="838" y="10904"/>
                  </a:moveTo>
                  <a:cubicBezTo>
                    <a:pt x="838" y="9227"/>
                    <a:pt x="838" y="9227"/>
                    <a:pt x="838" y="9227"/>
                  </a:cubicBezTo>
                  <a:cubicBezTo>
                    <a:pt x="0" y="9227"/>
                    <a:pt x="0" y="9227"/>
                    <a:pt x="0" y="9227"/>
                  </a:cubicBezTo>
                  <a:cubicBezTo>
                    <a:pt x="0" y="10904"/>
                    <a:pt x="0" y="10904"/>
                    <a:pt x="0" y="10904"/>
                  </a:cubicBezTo>
                  <a:lnTo>
                    <a:pt x="838" y="10904"/>
                  </a:lnTo>
                  <a:close/>
                  <a:moveTo>
                    <a:pt x="838" y="14260"/>
                  </a:moveTo>
                  <a:cubicBezTo>
                    <a:pt x="838" y="12582"/>
                    <a:pt x="838" y="12582"/>
                    <a:pt x="838" y="12582"/>
                  </a:cubicBezTo>
                  <a:cubicBezTo>
                    <a:pt x="0" y="12582"/>
                    <a:pt x="0" y="12582"/>
                    <a:pt x="0" y="12582"/>
                  </a:cubicBezTo>
                  <a:cubicBezTo>
                    <a:pt x="0" y="14260"/>
                    <a:pt x="0" y="14260"/>
                    <a:pt x="0" y="14260"/>
                  </a:cubicBezTo>
                  <a:lnTo>
                    <a:pt x="838" y="14260"/>
                  </a:lnTo>
                  <a:close/>
                  <a:moveTo>
                    <a:pt x="838" y="17615"/>
                  </a:moveTo>
                  <a:cubicBezTo>
                    <a:pt x="838" y="15937"/>
                    <a:pt x="838" y="15937"/>
                    <a:pt x="838" y="15937"/>
                  </a:cubicBezTo>
                  <a:cubicBezTo>
                    <a:pt x="0" y="15937"/>
                    <a:pt x="0" y="15937"/>
                    <a:pt x="0" y="15937"/>
                  </a:cubicBezTo>
                  <a:cubicBezTo>
                    <a:pt x="0" y="17615"/>
                    <a:pt x="0" y="17615"/>
                    <a:pt x="0" y="17615"/>
                  </a:cubicBezTo>
                  <a:lnTo>
                    <a:pt x="838" y="17615"/>
                  </a:lnTo>
                  <a:close/>
                  <a:moveTo>
                    <a:pt x="1887" y="20341"/>
                  </a:moveTo>
                  <a:cubicBezTo>
                    <a:pt x="1467" y="20132"/>
                    <a:pt x="1258" y="19712"/>
                    <a:pt x="1048" y="19293"/>
                  </a:cubicBezTo>
                  <a:cubicBezTo>
                    <a:pt x="209" y="19502"/>
                    <a:pt x="209" y="19502"/>
                    <a:pt x="209" y="19502"/>
                  </a:cubicBezTo>
                  <a:cubicBezTo>
                    <a:pt x="419" y="20132"/>
                    <a:pt x="838" y="20761"/>
                    <a:pt x="1467" y="21180"/>
                  </a:cubicBezTo>
                  <a:lnTo>
                    <a:pt x="1887" y="20341"/>
                  </a:lnTo>
                  <a:close/>
                  <a:moveTo>
                    <a:pt x="5032" y="20761"/>
                  </a:moveTo>
                  <a:cubicBezTo>
                    <a:pt x="3355" y="20761"/>
                    <a:pt x="3355" y="20761"/>
                    <a:pt x="3355" y="20761"/>
                  </a:cubicBezTo>
                  <a:cubicBezTo>
                    <a:pt x="3355" y="21600"/>
                    <a:pt x="3355" y="21600"/>
                    <a:pt x="3355" y="21600"/>
                  </a:cubicBezTo>
                  <a:cubicBezTo>
                    <a:pt x="5032" y="21600"/>
                    <a:pt x="5032" y="21600"/>
                    <a:pt x="5032" y="21600"/>
                  </a:cubicBezTo>
                  <a:lnTo>
                    <a:pt x="5032" y="20761"/>
                  </a:lnTo>
                  <a:close/>
                  <a:moveTo>
                    <a:pt x="8388" y="20761"/>
                  </a:moveTo>
                  <a:cubicBezTo>
                    <a:pt x="6710" y="20761"/>
                    <a:pt x="6710" y="20761"/>
                    <a:pt x="6710" y="20761"/>
                  </a:cubicBezTo>
                  <a:cubicBezTo>
                    <a:pt x="6710" y="21600"/>
                    <a:pt x="6710" y="21600"/>
                    <a:pt x="6710" y="21600"/>
                  </a:cubicBezTo>
                  <a:cubicBezTo>
                    <a:pt x="8388" y="21600"/>
                    <a:pt x="8388" y="21600"/>
                    <a:pt x="8388" y="21600"/>
                  </a:cubicBezTo>
                  <a:lnTo>
                    <a:pt x="8388" y="20761"/>
                  </a:lnTo>
                  <a:close/>
                  <a:moveTo>
                    <a:pt x="11743" y="20761"/>
                  </a:moveTo>
                  <a:cubicBezTo>
                    <a:pt x="10066" y="20761"/>
                    <a:pt x="10066" y="20761"/>
                    <a:pt x="10066" y="20761"/>
                  </a:cubicBezTo>
                  <a:cubicBezTo>
                    <a:pt x="10066" y="21600"/>
                    <a:pt x="10066" y="21600"/>
                    <a:pt x="10066" y="21600"/>
                  </a:cubicBezTo>
                  <a:cubicBezTo>
                    <a:pt x="11743" y="21600"/>
                    <a:pt x="11743" y="21600"/>
                    <a:pt x="11743" y="21600"/>
                  </a:cubicBezTo>
                  <a:lnTo>
                    <a:pt x="11743" y="20761"/>
                  </a:lnTo>
                  <a:close/>
                  <a:moveTo>
                    <a:pt x="15099" y="20761"/>
                  </a:moveTo>
                  <a:cubicBezTo>
                    <a:pt x="13421" y="20761"/>
                    <a:pt x="13421" y="20761"/>
                    <a:pt x="13421" y="20761"/>
                  </a:cubicBezTo>
                  <a:cubicBezTo>
                    <a:pt x="13421" y="21600"/>
                    <a:pt x="13421" y="21600"/>
                    <a:pt x="13421" y="21600"/>
                  </a:cubicBezTo>
                  <a:cubicBezTo>
                    <a:pt x="15099" y="21600"/>
                    <a:pt x="15099" y="21600"/>
                    <a:pt x="15099" y="21600"/>
                  </a:cubicBezTo>
                  <a:lnTo>
                    <a:pt x="15099" y="20761"/>
                  </a:lnTo>
                  <a:close/>
                </a:path>
              </a:pathLst>
            </a:custGeom>
            <a:solidFill>
              <a:srgbClr val="6ED5DB"/>
            </a:solidFill>
            <a:ln w="9525" cap="flat" cmpd="sng">
              <a:noFill/>
              <a:prstDash val="solid"/>
              <a:round/>
            </a:ln>
          </p:spPr>
          <p:txBody>
            <a:bodyPr rtlCol="0" anchor="ctr"/>
            <a:lstStyle/>
            <a:p>
              <a:pPr algn="ctr"/>
            </a:p>
          </p:txBody>
        </p:sp>
        <p:sp>
          <p:nvSpPr>
            <p:cNvPr id="1916" name="曲线"/>
            <p:cNvSpPr/>
            <p:nvPr/>
          </p:nvSpPr>
          <p:spPr>
            <a:xfrm>
              <a:off x="1886385" y="2641749"/>
              <a:ext cx="217249" cy="220481"/>
            </a:xfrm>
            <a:custGeom>
              <a:avLst/>
              <a:gdLst>
                <a:gd name="T1" fmla="*/ 0 w 21600"/>
                <a:gd name="T2" fmla="*/ 0 h 21600"/>
                <a:gd name="T3" fmla="*/ 21600 w 21600"/>
                <a:gd name="T4" fmla="*/ 21600 h 21600"/>
              </a:gdLst>
              <a:ahLst/>
              <a:cxnLst/>
              <a:rect l="T1" t="T2" r="T3" b="T4"/>
              <a:pathLst>
                <a:path w="21600" h="21600">
                  <a:moveTo>
                    <a:pt x="18955" y="21600"/>
                  </a:moveTo>
                  <a:cubicBezTo>
                    <a:pt x="2644" y="21600"/>
                    <a:pt x="2644" y="21600"/>
                    <a:pt x="2644" y="21600"/>
                  </a:cubicBezTo>
                  <a:cubicBezTo>
                    <a:pt x="1102" y="21600"/>
                    <a:pt x="0" y="20290"/>
                    <a:pt x="0" y="18763"/>
                  </a:cubicBezTo>
                  <a:cubicBezTo>
                    <a:pt x="0" y="2836"/>
                    <a:pt x="0" y="2836"/>
                    <a:pt x="0" y="2836"/>
                  </a:cubicBezTo>
                  <a:cubicBezTo>
                    <a:pt x="0" y="1309"/>
                    <a:pt x="1102" y="0"/>
                    <a:pt x="2644" y="0"/>
                  </a:cubicBezTo>
                  <a:cubicBezTo>
                    <a:pt x="18955" y="0"/>
                    <a:pt x="18955" y="0"/>
                    <a:pt x="18955" y="0"/>
                  </a:cubicBezTo>
                  <a:cubicBezTo>
                    <a:pt x="20497" y="0"/>
                    <a:pt x="21600" y="1309"/>
                    <a:pt x="21600" y="2836"/>
                  </a:cubicBezTo>
                  <a:cubicBezTo>
                    <a:pt x="21600" y="18763"/>
                    <a:pt x="21600" y="18763"/>
                    <a:pt x="21600" y="18763"/>
                  </a:cubicBezTo>
                  <a:cubicBezTo>
                    <a:pt x="21600" y="20290"/>
                    <a:pt x="20497" y="21600"/>
                    <a:pt x="18955" y="21600"/>
                  </a:cubicBezTo>
                  <a:close/>
                </a:path>
              </a:pathLst>
            </a:custGeom>
            <a:solidFill>
              <a:srgbClr val="6ED5DB"/>
            </a:solidFill>
            <a:ln w="9525" cap="flat" cmpd="sng">
              <a:noFill/>
              <a:prstDash val="solid"/>
              <a:round/>
            </a:ln>
          </p:spPr>
          <p:txBody>
            <a:bodyPr rtlCol="0" anchor="ctr"/>
            <a:lstStyle/>
            <a:p>
              <a:pPr algn="ctr"/>
            </a:p>
          </p:txBody>
        </p:sp>
        <p:sp>
          <p:nvSpPr>
            <p:cNvPr id="1917" name="曲线"/>
            <p:cNvSpPr/>
            <p:nvPr/>
          </p:nvSpPr>
          <p:spPr>
            <a:xfrm>
              <a:off x="1288148" y="2906113"/>
              <a:ext cx="229020" cy="226902"/>
            </a:xfrm>
            <a:custGeom>
              <a:avLst/>
              <a:gdLst>
                <a:gd name="T1" fmla="*/ 0 w 21600"/>
                <a:gd name="T2" fmla="*/ 0 h 21600"/>
                <a:gd name="T3" fmla="*/ 21600 w 21600"/>
                <a:gd name="T4" fmla="*/ 21600 h 21600"/>
              </a:gdLst>
              <a:ahLst/>
              <a:cxnLst/>
              <a:rect l="T1" t="T2" r="T3" b="T4"/>
              <a:pathLst>
                <a:path w="21600" h="21600">
                  <a:moveTo>
                    <a:pt x="18664" y="21176"/>
                  </a:moveTo>
                  <a:cubicBezTo>
                    <a:pt x="18664" y="20752"/>
                    <a:pt x="18664" y="20752"/>
                    <a:pt x="18664" y="20752"/>
                  </a:cubicBezTo>
                  <a:cubicBezTo>
                    <a:pt x="3145" y="20752"/>
                    <a:pt x="3145" y="20752"/>
                    <a:pt x="3145" y="20752"/>
                  </a:cubicBezTo>
                  <a:cubicBezTo>
                    <a:pt x="1887" y="20752"/>
                    <a:pt x="1048" y="19694"/>
                    <a:pt x="1048" y="18635"/>
                  </a:cubicBezTo>
                  <a:cubicBezTo>
                    <a:pt x="1048" y="2964"/>
                    <a:pt x="1048" y="2964"/>
                    <a:pt x="1048" y="2964"/>
                  </a:cubicBezTo>
                  <a:cubicBezTo>
                    <a:pt x="1048" y="1694"/>
                    <a:pt x="1887" y="847"/>
                    <a:pt x="3145" y="847"/>
                  </a:cubicBezTo>
                  <a:cubicBezTo>
                    <a:pt x="18664" y="847"/>
                    <a:pt x="18664" y="847"/>
                    <a:pt x="18664" y="847"/>
                  </a:cubicBezTo>
                  <a:cubicBezTo>
                    <a:pt x="19712" y="847"/>
                    <a:pt x="20761" y="1694"/>
                    <a:pt x="20761" y="2964"/>
                  </a:cubicBezTo>
                  <a:cubicBezTo>
                    <a:pt x="20761" y="18635"/>
                    <a:pt x="20761" y="18635"/>
                    <a:pt x="20761" y="18635"/>
                  </a:cubicBezTo>
                  <a:cubicBezTo>
                    <a:pt x="20761" y="19694"/>
                    <a:pt x="19712" y="20752"/>
                    <a:pt x="18664" y="20752"/>
                  </a:cubicBezTo>
                  <a:cubicBezTo>
                    <a:pt x="18664" y="21176"/>
                    <a:pt x="18664" y="21176"/>
                    <a:pt x="18664" y="21176"/>
                  </a:cubicBezTo>
                  <a:cubicBezTo>
                    <a:pt x="18664" y="21600"/>
                    <a:pt x="18664" y="21600"/>
                    <a:pt x="18664" y="21600"/>
                  </a:cubicBezTo>
                  <a:cubicBezTo>
                    <a:pt x="20341" y="21600"/>
                    <a:pt x="21600" y="20329"/>
                    <a:pt x="21600" y="18635"/>
                  </a:cubicBezTo>
                  <a:cubicBezTo>
                    <a:pt x="21600" y="2964"/>
                    <a:pt x="21600" y="2964"/>
                    <a:pt x="21600" y="2964"/>
                  </a:cubicBezTo>
                  <a:cubicBezTo>
                    <a:pt x="21600" y="1270"/>
                    <a:pt x="20341" y="0"/>
                    <a:pt x="18664" y="0"/>
                  </a:cubicBezTo>
                  <a:cubicBezTo>
                    <a:pt x="3145" y="0"/>
                    <a:pt x="3145" y="0"/>
                    <a:pt x="3145" y="0"/>
                  </a:cubicBezTo>
                  <a:cubicBezTo>
                    <a:pt x="1467" y="0"/>
                    <a:pt x="0" y="1270"/>
                    <a:pt x="0" y="2964"/>
                  </a:cubicBezTo>
                  <a:cubicBezTo>
                    <a:pt x="0" y="18635"/>
                    <a:pt x="0" y="18635"/>
                    <a:pt x="0" y="18635"/>
                  </a:cubicBezTo>
                  <a:cubicBezTo>
                    <a:pt x="0" y="20329"/>
                    <a:pt x="1467" y="21600"/>
                    <a:pt x="3145" y="21600"/>
                  </a:cubicBezTo>
                  <a:cubicBezTo>
                    <a:pt x="18664" y="21600"/>
                    <a:pt x="18664" y="21600"/>
                    <a:pt x="18664" y="21600"/>
                  </a:cubicBezTo>
                  <a:lnTo>
                    <a:pt x="18664" y="21176"/>
                  </a:lnTo>
                  <a:close/>
                </a:path>
              </a:pathLst>
            </a:custGeom>
            <a:solidFill>
              <a:srgbClr val="FFD77B"/>
            </a:solidFill>
            <a:ln w="9525" cap="flat" cmpd="sng">
              <a:noFill/>
              <a:prstDash val="solid"/>
              <a:round/>
            </a:ln>
          </p:spPr>
          <p:txBody>
            <a:bodyPr rtlCol="0" anchor="ctr"/>
            <a:lstStyle/>
            <a:p>
              <a:pPr algn="ctr"/>
            </a:p>
          </p:txBody>
        </p:sp>
        <p:sp>
          <p:nvSpPr>
            <p:cNvPr id="1918" name="曲线"/>
            <p:cNvSpPr/>
            <p:nvPr/>
          </p:nvSpPr>
          <p:spPr>
            <a:xfrm>
              <a:off x="2181757" y="2910394"/>
              <a:ext cx="218318" cy="218340"/>
            </a:xfrm>
            <a:custGeom>
              <a:avLst/>
              <a:gdLst>
                <a:gd name="T1" fmla="*/ 0 w 21600"/>
                <a:gd name="T2" fmla="*/ 0 h 21600"/>
                <a:gd name="T3" fmla="*/ 21600 w 21600"/>
                <a:gd name="T4" fmla="*/ 21600 h 21600"/>
              </a:gdLst>
              <a:ahLst/>
              <a:cxnLst/>
              <a:rect l="T1" t="T2" r="T3" b="T4"/>
              <a:pathLst>
                <a:path w="21600" h="21600">
                  <a:moveTo>
                    <a:pt x="18955" y="21600"/>
                  </a:moveTo>
                  <a:cubicBezTo>
                    <a:pt x="2644" y="21600"/>
                    <a:pt x="2644" y="21600"/>
                    <a:pt x="2644" y="21600"/>
                  </a:cubicBezTo>
                  <a:cubicBezTo>
                    <a:pt x="1102" y="21600"/>
                    <a:pt x="0" y="20497"/>
                    <a:pt x="0" y="18955"/>
                  </a:cubicBezTo>
                  <a:cubicBezTo>
                    <a:pt x="0" y="2644"/>
                    <a:pt x="0" y="2644"/>
                    <a:pt x="0" y="2644"/>
                  </a:cubicBezTo>
                  <a:cubicBezTo>
                    <a:pt x="0" y="1102"/>
                    <a:pt x="1102" y="0"/>
                    <a:pt x="2644" y="0"/>
                  </a:cubicBezTo>
                  <a:cubicBezTo>
                    <a:pt x="18955" y="0"/>
                    <a:pt x="18955" y="0"/>
                    <a:pt x="18955" y="0"/>
                  </a:cubicBezTo>
                  <a:cubicBezTo>
                    <a:pt x="20497" y="0"/>
                    <a:pt x="21600" y="1102"/>
                    <a:pt x="21600" y="2644"/>
                  </a:cubicBezTo>
                  <a:cubicBezTo>
                    <a:pt x="21600" y="18955"/>
                    <a:pt x="21600" y="18955"/>
                    <a:pt x="21600" y="18955"/>
                  </a:cubicBezTo>
                  <a:cubicBezTo>
                    <a:pt x="21600" y="20497"/>
                    <a:pt x="20497" y="21600"/>
                    <a:pt x="18955" y="21600"/>
                  </a:cubicBezTo>
                  <a:close/>
                </a:path>
              </a:pathLst>
            </a:custGeom>
            <a:solidFill>
              <a:srgbClr val="FF845E"/>
            </a:solidFill>
            <a:ln w="9525" cap="flat" cmpd="sng">
              <a:noFill/>
              <a:prstDash val="solid"/>
              <a:round/>
            </a:ln>
          </p:spPr>
          <p:txBody>
            <a:bodyPr rtlCol="0" anchor="ctr"/>
            <a:lstStyle/>
            <a:p>
              <a:pPr algn="ctr"/>
            </a:p>
          </p:txBody>
        </p:sp>
        <p:sp>
          <p:nvSpPr>
            <p:cNvPr id="1919" name="曲线"/>
            <p:cNvSpPr/>
            <p:nvPr/>
          </p:nvSpPr>
          <p:spPr>
            <a:xfrm>
              <a:off x="1294569" y="3176898"/>
              <a:ext cx="218318" cy="220480"/>
            </a:xfrm>
            <a:custGeom>
              <a:avLst/>
              <a:gdLst>
                <a:gd name="T1" fmla="*/ 0 w 21600"/>
                <a:gd name="T2" fmla="*/ 0 h 21600"/>
                <a:gd name="T3" fmla="*/ 21600 w 21600"/>
                <a:gd name="T4" fmla="*/ 21600 h 21600"/>
              </a:gdLst>
              <a:ahLst/>
              <a:cxnLst/>
              <a:rect l="T1" t="T2" r="T3" b="T4"/>
              <a:pathLst>
                <a:path w="21600" h="21600">
                  <a:moveTo>
                    <a:pt x="18955" y="21600"/>
                  </a:moveTo>
                  <a:cubicBezTo>
                    <a:pt x="2644" y="21600"/>
                    <a:pt x="2644" y="21600"/>
                    <a:pt x="2644" y="21600"/>
                  </a:cubicBezTo>
                  <a:cubicBezTo>
                    <a:pt x="1102" y="21600"/>
                    <a:pt x="0" y="20290"/>
                    <a:pt x="0" y="18763"/>
                  </a:cubicBezTo>
                  <a:cubicBezTo>
                    <a:pt x="0" y="2836"/>
                    <a:pt x="0" y="2836"/>
                    <a:pt x="0" y="2836"/>
                  </a:cubicBezTo>
                  <a:cubicBezTo>
                    <a:pt x="0" y="1309"/>
                    <a:pt x="1102" y="0"/>
                    <a:pt x="2644" y="0"/>
                  </a:cubicBezTo>
                  <a:cubicBezTo>
                    <a:pt x="18955" y="0"/>
                    <a:pt x="18955" y="0"/>
                    <a:pt x="18955" y="0"/>
                  </a:cubicBezTo>
                  <a:cubicBezTo>
                    <a:pt x="20277" y="0"/>
                    <a:pt x="21600" y="1309"/>
                    <a:pt x="21600" y="2836"/>
                  </a:cubicBezTo>
                  <a:cubicBezTo>
                    <a:pt x="21600" y="18763"/>
                    <a:pt x="21600" y="18763"/>
                    <a:pt x="21600" y="18763"/>
                  </a:cubicBezTo>
                  <a:cubicBezTo>
                    <a:pt x="21600" y="20290"/>
                    <a:pt x="20277" y="21600"/>
                    <a:pt x="18955" y="21600"/>
                  </a:cubicBezTo>
                  <a:close/>
                </a:path>
              </a:pathLst>
            </a:custGeom>
            <a:solidFill>
              <a:srgbClr val="6ED5DB"/>
            </a:solidFill>
            <a:ln w="9525" cap="flat" cmpd="sng">
              <a:noFill/>
              <a:prstDash val="solid"/>
              <a:round/>
            </a:ln>
          </p:spPr>
          <p:txBody>
            <a:bodyPr rtlCol="0" anchor="ctr"/>
            <a:lstStyle/>
            <a:p>
              <a:pPr algn="ctr"/>
            </a:p>
          </p:txBody>
        </p:sp>
        <p:sp>
          <p:nvSpPr>
            <p:cNvPr id="1920" name="曲线"/>
            <p:cNvSpPr/>
            <p:nvPr/>
          </p:nvSpPr>
          <p:spPr>
            <a:xfrm>
              <a:off x="487645" y="2423409"/>
              <a:ext cx="344601" cy="1789535"/>
            </a:xfrm>
            <a:custGeom>
              <a:avLst/>
              <a:gdLst>
                <a:gd name="T1" fmla="*/ 0 w 21600"/>
                <a:gd name="T2" fmla="*/ 0 h 21600"/>
                <a:gd name="T3" fmla="*/ 21600 w 21600"/>
                <a:gd name="T4" fmla="*/ 21600 h 21600"/>
              </a:gdLst>
              <a:ahLst/>
              <a:cxnLst/>
              <a:rect l="T1" t="T2" r="T3" b="T4"/>
              <a:pathLst>
                <a:path w="21600" h="21600">
                  <a:moveTo>
                    <a:pt x="21600" y="0"/>
                  </a:moveTo>
                  <a:lnTo>
                    <a:pt x="21465" y="21600"/>
                  </a:lnTo>
                  <a:lnTo>
                    <a:pt x="0" y="21600"/>
                  </a:lnTo>
                  <a:lnTo>
                    <a:pt x="268" y="0"/>
                  </a:lnTo>
                  <a:lnTo>
                    <a:pt x="21600" y="0"/>
                  </a:lnTo>
                  <a:close/>
                </a:path>
              </a:pathLst>
            </a:custGeom>
            <a:solidFill>
              <a:srgbClr val="8E9298"/>
            </a:solidFill>
            <a:ln w="9525" cap="flat" cmpd="sng">
              <a:noFill/>
              <a:prstDash val="solid"/>
              <a:round/>
            </a:ln>
          </p:spPr>
          <p:txBody>
            <a:bodyPr rtlCol="0" anchor="ctr"/>
            <a:lstStyle/>
            <a:p>
              <a:pPr algn="ctr"/>
            </a:p>
          </p:txBody>
        </p:sp>
        <p:sp>
          <p:nvSpPr>
            <p:cNvPr id="1921" name="矩形"/>
            <p:cNvSpPr/>
            <p:nvPr/>
          </p:nvSpPr>
          <p:spPr>
            <a:xfrm>
              <a:off x="591454" y="4106985"/>
              <a:ext cx="232231" cy="12843"/>
            </a:xfrm>
            <a:prstGeom prst="rect">
              <a:avLst/>
            </a:prstGeom>
            <a:solidFill>
              <a:srgbClr val="FFFFFF"/>
            </a:solidFill>
            <a:ln w="9525" cap="flat" cmpd="sng">
              <a:noFill/>
              <a:prstDash val="solid"/>
              <a:round/>
            </a:ln>
          </p:spPr>
          <p:txBody>
            <a:bodyPr rtlCol="0" anchor="ctr"/>
            <a:lstStyle/>
            <a:p>
              <a:pPr algn="ctr"/>
            </a:p>
          </p:txBody>
        </p:sp>
        <p:sp>
          <p:nvSpPr>
            <p:cNvPr id="1922" name="曲线"/>
            <p:cNvSpPr/>
            <p:nvPr/>
          </p:nvSpPr>
          <p:spPr>
            <a:xfrm>
              <a:off x="591454" y="4106985"/>
              <a:ext cx="232231" cy="12843"/>
            </a:xfrm>
            <a:custGeom>
              <a:avLst/>
              <a:gdLst>
                <a:gd name="T1" fmla="*/ 0 w 21600"/>
                <a:gd name="T2" fmla="*/ 0 h 21600"/>
                <a:gd name="T3" fmla="*/ 21600 w 21600"/>
                <a:gd name="T4" fmla="*/ 21600 h 21600"/>
              </a:gdLst>
              <a:ahLst/>
              <a:cxnLst/>
              <a:rect l="T1" t="T2" r="T3" b="T4"/>
              <a:pathLst>
                <a:path w="21600" h="21600">
                  <a:moveTo>
                    <a:pt x="0" y="21600"/>
                  </a:moveTo>
                  <a:lnTo>
                    <a:pt x="21600" y="21600"/>
                  </a:lnTo>
                  <a:lnTo>
                    <a:pt x="21600" y="0"/>
                  </a:lnTo>
                  <a:lnTo>
                    <a:pt x="0" y="0"/>
                  </a:lnTo>
                </a:path>
              </a:pathLst>
            </a:custGeom>
            <a:noFill/>
            <a:ln w="9525" cap="flat" cmpd="sng">
              <a:noFill/>
              <a:prstDash val="solid"/>
              <a:round/>
            </a:ln>
          </p:spPr>
          <p:txBody>
            <a:bodyPr rtlCol="0" anchor="ctr"/>
            <a:lstStyle/>
            <a:p>
              <a:pPr algn="ctr"/>
            </a:p>
          </p:txBody>
        </p:sp>
        <p:sp>
          <p:nvSpPr>
            <p:cNvPr id="1923" name="矩形"/>
            <p:cNvSpPr/>
            <p:nvPr/>
          </p:nvSpPr>
          <p:spPr>
            <a:xfrm>
              <a:off x="710245" y="4041697"/>
              <a:ext cx="113440" cy="13914"/>
            </a:xfrm>
            <a:prstGeom prst="rect">
              <a:avLst/>
            </a:prstGeom>
            <a:solidFill>
              <a:srgbClr val="FFFFFF"/>
            </a:solidFill>
            <a:ln w="9525" cap="flat" cmpd="sng">
              <a:noFill/>
              <a:prstDash val="solid"/>
              <a:round/>
            </a:ln>
          </p:spPr>
          <p:txBody>
            <a:bodyPr rtlCol="0" anchor="ctr"/>
            <a:lstStyle/>
            <a:p>
              <a:pPr algn="ctr"/>
            </a:p>
          </p:txBody>
        </p:sp>
        <p:sp>
          <p:nvSpPr>
            <p:cNvPr id="1924" name="曲线"/>
            <p:cNvSpPr/>
            <p:nvPr/>
          </p:nvSpPr>
          <p:spPr>
            <a:xfrm>
              <a:off x="710245" y="4041697"/>
              <a:ext cx="113440" cy="13914"/>
            </a:xfrm>
            <a:custGeom>
              <a:avLst/>
              <a:gdLst>
                <a:gd name="T1" fmla="*/ 0 w 21600"/>
                <a:gd name="T2" fmla="*/ 0 h 21600"/>
                <a:gd name="T3" fmla="*/ 21600 w 21600"/>
                <a:gd name="T4" fmla="*/ 21600 h 21600"/>
              </a:gdLst>
              <a:ahLst/>
              <a:cxnLst/>
              <a:rect l="T1" t="T2" r="T3" b="T4"/>
              <a:pathLst>
                <a:path w="21600" h="21600">
                  <a:moveTo>
                    <a:pt x="0" y="21600"/>
                  </a:moveTo>
                  <a:lnTo>
                    <a:pt x="21600" y="21600"/>
                  </a:lnTo>
                  <a:lnTo>
                    <a:pt x="21600" y="0"/>
                  </a:lnTo>
                  <a:lnTo>
                    <a:pt x="0" y="0"/>
                  </a:lnTo>
                </a:path>
              </a:pathLst>
            </a:custGeom>
            <a:noFill/>
            <a:ln w="9525" cap="flat" cmpd="sng">
              <a:noFill/>
              <a:prstDash val="solid"/>
              <a:round/>
            </a:ln>
          </p:spPr>
          <p:txBody>
            <a:bodyPr rtlCol="0" anchor="ctr"/>
            <a:lstStyle/>
            <a:p>
              <a:pPr algn="ctr"/>
            </a:p>
          </p:txBody>
        </p:sp>
        <p:sp>
          <p:nvSpPr>
            <p:cNvPr id="1925" name="矩形"/>
            <p:cNvSpPr/>
            <p:nvPr/>
          </p:nvSpPr>
          <p:spPr>
            <a:xfrm>
              <a:off x="591454" y="3975339"/>
              <a:ext cx="232231" cy="13914"/>
            </a:xfrm>
            <a:prstGeom prst="rect">
              <a:avLst/>
            </a:prstGeom>
            <a:solidFill>
              <a:srgbClr val="FFFFFF"/>
            </a:solidFill>
            <a:ln w="9525" cap="flat" cmpd="sng">
              <a:noFill/>
              <a:prstDash val="solid"/>
              <a:round/>
            </a:ln>
          </p:spPr>
          <p:txBody>
            <a:bodyPr rtlCol="0" anchor="ctr"/>
            <a:lstStyle/>
            <a:p>
              <a:pPr algn="ctr"/>
            </a:p>
          </p:txBody>
        </p:sp>
        <p:sp>
          <p:nvSpPr>
            <p:cNvPr id="1926" name="曲线"/>
            <p:cNvSpPr/>
            <p:nvPr/>
          </p:nvSpPr>
          <p:spPr>
            <a:xfrm>
              <a:off x="591454" y="3975339"/>
              <a:ext cx="232231" cy="13914"/>
            </a:xfrm>
            <a:custGeom>
              <a:avLst/>
              <a:gdLst>
                <a:gd name="T1" fmla="*/ 0 w 21600"/>
                <a:gd name="T2" fmla="*/ 0 h 21600"/>
                <a:gd name="T3" fmla="*/ 21600 w 21600"/>
                <a:gd name="T4" fmla="*/ 21600 h 21600"/>
              </a:gdLst>
              <a:ahLst/>
              <a:cxnLst/>
              <a:rect l="T1" t="T2" r="T3" b="T4"/>
              <a:pathLst>
                <a:path w="21600" h="21600">
                  <a:moveTo>
                    <a:pt x="0" y="21600"/>
                  </a:moveTo>
                  <a:lnTo>
                    <a:pt x="21600" y="21600"/>
                  </a:lnTo>
                  <a:lnTo>
                    <a:pt x="21600" y="0"/>
                  </a:lnTo>
                  <a:lnTo>
                    <a:pt x="0" y="0"/>
                  </a:lnTo>
                </a:path>
              </a:pathLst>
            </a:custGeom>
            <a:noFill/>
            <a:ln w="9525" cap="flat" cmpd="sng">
              <a:noFill/>
              <a:prstDash val="solid"/>
              <a:round/>
            </a:ln>
          </p:spPr>
          <p:txBody>
            <a:bodyPr rtlCol="0" anchor="ctr"/>
            <a:lstStyle/>
            <a:p>
              <a:pPr algn="ctr"/>
            </a:p>
          </p:txBody>
        </p:sp>
        <p:sp>
          <p:nvSpPr>
            <p:cNvPr id="1927" name="矩形"/>
            <p:cNvSpPr/>
            <p:nvPr/>
          </p:nvSpPr>
          <p:spPr>
            <a:xfrm>
              <a:off x="710245" y="3911121"/>
              <a:ext cx="113440" cy="12843"/>
            </a:xfrm>
            <a:prstGeom prst="rect">
              <a:avLst/>
            </a:prstGeom>
            <a:solidFill>
              <a:srgbClr val="FFFFFF"/>
            </a:solidFill>
            <a:ln w="9525" cap="flat" cmpd="sng">
              <a:noFill/>
              <a:prstDash val="solid"/>
              <a:round/>
            </a:ln>
          </p:spPr>
          <p:txBody>
            <a:bodyPr rtlCol="0" anchor="ctr"/>
            <a:lstStyle/>
            <a:p>
              <a:pPr algn="ctr"/>
            </a:p>
          </p:txBody>
        </p:sp>
        <p:sp>
          <p:nvSpPr>
            <p:cNvPr id="1928" name="曲线"/>
            <p:cNvSpPr/>
            <p:nvPr/>
          </p:nvSpPr>
          <p:spPr>
            <a:xfrm>
              <a:off x="710245" y="3911121"/>
              <a:ext cx="113440" cy="12843"/>
            </a:xfrm>
            <a:custGeom>
              <a:avLst/>
              <a:gdLst>
                <a:gd name="T1" fmla="*/ 0 w 21600"/>
                <a:gd name="T2" fmla="*/ 0 h 21600"/>
                <a:gd name="T3" fmla="*/ 21600 w 21600"/>
                <a:gd name="T4" fmla="*/ 21600 h 21600"/>
              </a:gdLst>
              <a:ahLst/>
              <a:cxnLst/>
              <a:rect l="T1" t="T2" r="T3" b="T4"/>
              <a:pathLst>
                <a:path w="21600" h="21600">
                  <a:moveTo>
                    <a:pt x="0" y="21600"/>
                  </a:moveTo>
                  <a:lnTo>
                    <a:pt x="21600" y="21600"/>
                  </a:lnTo>
                  <a:lnTo>
                    <a:pt x="21600" y="0"/>
                  </a:lnTo>
                  <a:lnTo>
                    <a:pt x="0" y="0"/>
                  </a:lnTo>
                </a:path>
              </a:pathLst>
            </a:custGeom>
            <a:noFill/>
            <a:ln w="9525" cap="flat" cmpd="sng">
              <a:noFill/>
              <a:prstDash val="solid"/>
              <a:round/>
            </a:ln>
          </p:spPr>
          <p:txBody>
            <a:bodyPr rtlCol="0" anchor="ctr"/>
            <a:lstStyle/>
            <a:p>
              <a:pPr algn="ctr"/>
            </a:p>
          </p:txBody>
        </p:sp>
        <p:sp>
          <p:nvSpPr>
            <p:cNvPr id="1929" name="矩形"/>
            <p:cNvSpPr/>
            <p:nvPr/>
          </p:nvSpPr>
          <p:spPr>
            <a:xfrm>
              <a:off x="591454" y="3844763"/>
              <a:ext cx="232231" cy="12843"/>
            </a:xfrm>
            <a:prstGeom prst="rect">
              <a:avLst/>
            </a:prstGeom>
            <a:solidFill>
              <a:srgbClr val="FFFFFF"/>
            </a:solidFill>
            <a:ln w="9525" cap="flat" cmpd="sng">
              <a:noFill/>
              <a:prstDash val="solid"/>
              <a:round/>
            </a:ln>
          </p:spPr>
          <p:txBody>
            <a:bodyPr rtlCol="0" anchor="ctr"/>
            <a:lstStyle/>
            <a:p>
              <a:pPr algn="ctr"/>
            </a:p>
          </p:txBody>
        </p:sp>
        <p:sp>
          <p:nvSpPr>
            <p:cNvPr id="1930" name="曲线"/>
            <p:cNvSpPr/>
            <p:nvPr/>
          </p:nvSpPr>
          <p:spPr>
            <a:xfrm>
              <a:off x="591454" y="3844763"/>
              <a:ext cx="232231" cy="12843"/>
            </a:xfrm>
            <a:custGeom>
              <a:avLst/>
              <a:gdLst>
                <a:gd name="T1" fmla="*/ 0 w 21600"/>
                <a:gd name="T2" fmla="*/ 0 h 21600"/>
                <a:gd name="T3" fmla="*/ 21600 w 21600"/>
                <a:gd name="T4" fmla="*/ 21600 h 21600"/>
              </a:gdLst>
              <a:ahLst/>
              <a:cxnLst/>
              <a:rect l="T1" t="T2" r="T3" b="T4"/>
              <a:pathLst>
                <a:path w="21600" h="21600">
                  <a:moveTo>
                    <a:pt x="0" y="21600"/>
                  </a:moveTo>
                  <a:lnTo>
                    <a:pt x="21600" y="21600"/>
                  </a:lnTo>
                  <a:lnTo>
                    <a:pt x="21600" y="0"/>
                  </a:lnTo>
                  <a:lnTo>
                    <a:pt x="0" y="0"/>
                  </a:lnTo>
                </a:path>
              </a:pathLst>
            </a:custGeom>
            <a:noFill/>
            <a:ln w="9525" cap="flat" cmpd="sng">
              <a:noFill/>
              <a:prstDash val="solid"/>
              <a:round/>
            </a:ln>
          </p:spPr>
          <p:txBody>
            <a:bodyPr rtlCol="0" anchor="ctr"/>
            <a:lstStyle/>
            <a:p>
              <a:pPr algn="ctr"/>
            </a:p>
          </p:txBody>
        </p:sp>
        <p:sp>
          <p:nvSpPr>
            <p:cNvPr id="1931" name="矩形"/>
            <p:cNvSpPr/>
            <p:nvPr/>
          </p:nvSpPr>
          <p:spPr>
            <a:xfrm>
              <a:off x="712386" y="3779474"/>
              <a:ext cx="111299" cy="13914"/>
            </a:xfrm>
            <a:prstGeom prst="rect">
              <a:avLst/>
            </a:prstGeom>
            <a:solidFill>
              <a:srgbClr val="FFFFFF"/>
            </a:solidFill>
            <a:ln w="9525" cap="flat" cmpd="sng">
              <a:noFill/>
              <a:prstDash val="solid"/>
              <a:round/>
            </a:ln>
          </p:spPr>
          <p:txBody>
            <a:bodyPr rtlCol="0" anchor="ctr"/>
            <a:lstStyle/>
            <a:p>
              <a:pPr algn="ctr"/>
            </a:p>
          </p:txBody>
        </p:sp>
        <p:sp>
          <p:nvSpPr>
            <p:cNvPr id="1932" name="曲线"/>
            <p:cNvSpPr/>
            <p:nvPr/>
          </p:nvSpPr>
          <p:spPr>
            <a:xfrm>
              <a:off x="712386" y="3779474"/>
              <a:ext cx="111299" cy="13914"/>
            </a:xfrm>
            <a:custGeom>
              <a:avLst/>
              <a:gdLst>
                <a:gd name="T1" fmla="*/ 0 w 21600"/>
                <a:gd name="T2" fmla="*/ 0 h 21600"/>
                <a:gd name="T3" fmla="*/ 21600 w 21600"/>
                <a:gd name="T4" fmla="*/ 21600 h 21600"/>
              </a:gdLst>
              <a:ahLst/>
              <a:cxnLst/>
              <a:rect l="T1" t="T2" r="T3" b="T4"/>
              <a:pathLst>
                <a:path w="21600" h="21600">
                  <a:moveTo>
                    <a:pt x="0" y="21600"/>
                  </a:moveTo>
                  <a:lnTo>
                    <a:pt x="21600" y="21600"/>
                  </a:lnTo>
                  <a:lnTo>
                    <a:pt x="21600" y="0"/>
                  </a:lnTo>
                  <a:lnTo>
                    <a:pt x="0" y="0"/>
                  </a:lnTo>
                </a:path>
              </a:pathLst>
            </a:custGeom>
            <a:noFill/>
            <a:ln w="9525" cap="flat" cmpd="sng">
              <a:noFill/>
              <a:prstDash val="solid"/>
              <a:round/>
            </a:ln>
          </p:spPr>
          <p:txBody>
            <a:bodyPr rtlCol="0" anchor="ctr"/>
            <a:lstStyle/>
            <a:p>
              <a:pPr algn="ctr"/>
            </a:p>
          </p:txBody>
        </p:sp>
        <p:sp>
          <p:nvSpPr>
            <p:cNvPr id="1933" name="矩形"/>
            <p:cNvSpPr/>
            <p:nvPr/>
          </p:nvSpPr>
          <p:spPr>
            <a:xfrm>
              <a:off x="594664" y="3713116"/>
              <a:ext cx="229020" cy="12843"/>
            </a:xfrm>
            <a:prstGeom prst="rect">
              <a:avLst/>
            </a:prstGeom>
            <a:solidFill>
              <a:srgbClr val="FFFFFF"/>
            </a:solidFill>
            <a:ln w="9525" cap="flat" cmpd="sng">
              <a:noFill/>
              <a:prstDash val="solid"/>
              <a:round/>
            </a:ln>
          </p:spPr>
          <p:txBody>
            <a:bodyPr rtlCol="0" anchor="ctr"/>
            <a:lstStyle/>
            <a:p>
              <a:pPr algn="ctr"/>
            </a:p>
          </p:txBody>
        </p:sp>
        <p:sp>
          <p:nvSpPr>
            <p:cNvPr id="1934" name="曲线"/>
            <p:cNvSpPr/>
            <p:nvPr/>
          </p:nvSpPr>
          <p:spPr>
            <a:xfrm>
              <a:off x="594664" y="3713116"/>
              <a:ext cx="229020" cy="12843"/>
            </a:xfrm>
            <a:custGeom>
              <a:avLst/>
              <a:gdLst>
                <a:gd name="T1" fmla="*/ 0 w 21600"/>
                <a:gd name="T2" fmla="*/ 0 h 21600"/>
                <a:gd name="T3" fmla="*/ 21600 w 21600"/>
                <a:gd name="T4" fmla="*/ 21600 h 21600"/>
              </a:gdLst>
              <a:ahLst/>
              <a:cxnLst/>
              <a:rect l="T1" t="T2" r="T3" b="T4"/>
              <a:pathLst>
                <a:path w="21600" h="21600">
                  <a:moveTo>
                    <a:pt x="0" y="21600"/>
                  </a:moveTo>
                  <a:lnTo>
                    <a:pt x="21600" y="21600"/>
                  </a:lnTo>
                  <a:lnTo>
                    <a:pt x="21600" y="0"/>
                  </a:lnTo>
                  <a:lnTo>
                    <a:pt x="0" y="0"/>
                  </a:lnTo>
                </a:path>
              </a:pathLst>
            </a:custGeom>
            <a:noFill/>
            <a:ln w="9525" cap="flat" cmpd="sng">
              <a:noFill/>
              <a:prstDash val="solid"/>
              <a:round/>
            </a:ln>
          </p:spPr>
          <p:txBody>
            <a:bodyPr rtlCol="0" anchor="ctr"/>
            <a:lstStyle/>
            <a:p>
              <a:pPr algn="ctr"/>
            </a:p>
          </p:txBody>
        </p:sp>
        <p:sp>
          <p:nvSpPr>
            <p:cNvPr id="1935" name="矩形"/>
            <p:cNvSpPr/>
            <p:nvPr/>
          </p:nvSpPr>
          <p:spPr>
            <a:xfrm>
              <a:off x="712386" y="3648898"/>
              <a:ext cx="111299" cy="12843"/>
            </a:xfrm>
            <a:prstGeom prst="rect">
              <a:avLst/>
            </a:prstGeom>
            <a:solidFill>
              <a:srgbClr val="FFFFFF"/>
            </a:solidFill>
            <a:ln w="9525" cap="flat" cmpd="sng">
              <a:noFill/>
              <a:prstDash val="solid"/>
              <a:round/>
            </a:ln>
          </p:spPr>
          <p:txBody>
            <a:bodyPr rtlCol="0" anchor="ctr"/>
            <a:lstStyle/>
            <a:p>
              <a:pPr algn="ctr"/>
            </a:p>
          </p:txBody>
        </p:sp>
        <p:sp>
          <p:nvSpPr>
            <p:cNvPr id="1936" name="曲线"/>
            <p:cNvSpPr/>
            <p:nvPr/>
          </p:nvSpPr>
          <p:spPr>
            <a:xfrm>
              <a:off x="712386" y="3648898"/>
              <a:ext cx="111299" cy="12843"/>
            </a:xfrm>
            <a:custGeom>
              <a:avLst/>
              <a:gdLst>
                <a:gd name="T1" fmla="*/ 0 w 21600"/>
                <a:gd name="T2" fmla="*/ 0 h 21600"/>
                <a:gd name="T3" fmla="*/ 21600 w 21600"/>
                <a:gd name="T4" fmla="*/ 21600 h 21600"/>
              </a:gdLst>
              <a:ahLst/>
              <a:cxnLst/>
              <a:rect l="T1" t="T2" r="T3" b="T4"/>
              <a:pathLst>
                <a:path w="21600" h="21600">
                  <a:moveTo>
                    <a:pt x="0" y="21600"/>
                  </a:moveTo>
                  <a:lnTo>
                    <a:pt x="21600" y="21600"/>
                  </a:lnTo>
                  <a:lnTo>
                    <a:pt x="21600" y="0"/>
                  </a:lnTo>
                  <a:lnTo>
                    <a:pt x="0" y="0"/>
                  </a:lnTo>
                </a:path>
              </a:pathLst>
            </a:custGeom>
            <a:noFill/>
            <a:ln w="9525" cap="flat" cmpd="sng">
              <a:noFill/>
              <a:prstDash val="solid"/>
              <a:round/>
            </a:ln>
          </p:spPr>
          <p:txBody>
            <a:bodyPr rtlCol="0" anchor="ctr"/>
            <a:lstStyle/>
            <a:p>
              <a:pPr algn="ctr"/>
            </a:p>
          </p:txBody>
        </p:sp>
        <p:sp>
          <p:nvSpPr>
            <p:cNvPr id="1937" name="曲线"/>
            <p:cNvSpPr/>
            <p:nvPr/>
          </p:nvSpPr>
          <p:spPr>
            <a:xfrm>
              <a:off x="594664" y="3581470"/>
              <a:ext cx="229020" cy="16054"/>
            </a:xfrm>
            <a:custGeom>
              <a:avLst/>
              <a:gdLst>
                <a:gd name="T1" fmla="*/ 0 w 21600"/>
                <a:gd name="T2" fmla="*/ 0 h 21600"/>
                <a:gd name="T3" fmla="*/ 21600 w 21600"/>
                <a:gd name="T4" fmla="*/ 21600 h 21600"/>
              </a:gdLst>
              <a:ahLst/>
              <a:cxnLst/>
              <a:rect l="T1" t="T2" r="T3" b="T4"/>
              <a:pathLst>
                <a:path w="21600" h="21600">
                  <a:moveTo>
                    <a:pt x="0" y="18720"/>
                  </a:moveTo>
                  <a:lnTo>
                    <a:pt x="21600" y="21600"/>
                  </a:lnTo>
                  <a:lnTo>
                    <a:pt x="21600" y="0"/>
                  </a:lnTo>
                  <a:lnTo>
                    <a:pt x="0" y="0"/>
                  </a:lnTo>
                  <a:lnTo>
                    <a:pt x="0" y="18720"/>
                  </a:lnTo>
                  <a:close/>
                </a:path>
              </a:pathLst>
            </a:custGeom>
            <a:solidFill>
              <a:srgbClr val="FFFFFF"/>
            </a:solidFill>
            <a:ln w="9525" cap="flat" cmpd="sng">
              <a:noFill/>
              <a:prstDash val="solid"/>
              <a:round/>
            </a:ln>
          </p:spPr>
          <p:txBody>
            <a:bodyPr rtlCol="0" anchor="ctr"/>
            <a:lstStyle/>
            <a:p>
              <a:pPr algn="ctr"/>
            </a:p>
          </p:txBody>
        </p:sp>
        <p:sp>
          <p:nvSpPr>
            <p:cNvPr id="1938" name="曲线"/>
            <p:cNvSpPr/>
            <p:nvPr/>
          </p:nvSpPr>
          <p:spPr>
            <a:xfrm>
              <a:off x="594664" y="3581470"/>
              <a:ext cx="229020" cy="16054"/>
            </a:xfrm>
            <a:custGeom>
              <a:avLst/>
              <a:gdLst>
                <a:gd name="T1" fmla="*/ 0 w 21600"/>
                <a:gd name="T2" fmla="*/ 0 h 21600"/>
                <a:gd name="T3" fmla="*/ 21600 w 21600"/>
                <a:gd name="T4" fmla="*/ 21600 h 21600"/>
              </a:gdLst>
              <a:ahLst/>
              <a:cxnLst/>
              <a:rect l="T1" t="T2" r="T3" b="T4"/>
              <a:pathLst>
                <a:path w="21600" h="21600">
                  <a:moveTo>
                    <a:pt x="0" y="18720"/>
                  </a:moveTo>
                  <a:lnTo>
                    <a:pt x="21600" y="21600"/>
                  </a:lnTo>
                  <a:lnTo>
                    <a:pt x="21600" y="0"/>
                  </a:lnTo>
                  <a:lnTo>
                    <a:pt x="0" y="0"/>
                  </a:lnTo>
                </a:path>
              </a:pathLst>
            </a:custGeom>
            <a:noFill/>
            <a:ln w="9525" cap="flat" cmpd="sng">
              <a:noFill/>
              <a:prstDash val="solid"/>
              <a:round/>
            </a:ln>
          </p:spPr>
          <p:txBody>
            <a:bodyPr rtlCol="0" anchor="ctr"/>
            <a:lstStyle/>
            <a:p>
              <a:pPr algn="ctr"/>
            </a:p>
          </p:txBody>
        </p:sp>
        <p:sp>
          <p:nvSpPr>
            <p:cNvPr id="1939" name="矩形"/>
            <p:cNvSpPr/>
            <p:nvPr/>
          </p:nvSpPr>
          <p:spPr>
            <a:xfrm>
              <a:off x="712386" y="3517252"/>
              <a:ext cx="111299" cy="13914"/>
            </a:xfrm>
            <a:prstGeom prst="rect">
              <a:avLst/>
            </a:prstGeom>
            <a:solidFill>
              <a:srgbClr val="FFFFFF"/>
            </a:solidFill>
            <a:ln w="9525" cap="flat" cmpd="sng">
              <a:noFill/>
              <a:prstDash val="solid"/>
              <a:round/>
            </a:ln>
          </p:spPr>
          <p:txBody>
            <a:bodyPr rtlCol="0" anchor="ctr"/>
            <a:lstStyle/>
            <a:p>
              <a:pPr algn="ctr"/>
            </a:p>
          </p:txBody>
        </p:sp>
        <p:sp>
          <p:nvSpPr>
            <p:cNvPr id="1940" name="曲线"/>
            <p:cNvSpPr/>
            <p:nvPr/>
          </p:nvSpPr>
          <p:spPr>
            <a:xfrm>
              <a:off x="712386" y="3517252"/>
              <a:ext cx="111299" cy="13914"/>
            </a:xfrm>
            <a:custGeom>
              <a:avLst/>
              <a:gdLst>
                <a:gd name="T1" fmla="*/ 0 w 21600"/>
                <a:gd name="T2" fmla="*/ 0 h 21600"/>
                <a:gd name="T3" fmla="*/ 21600 w 21600"/>
                <a:gd name="T4" fmla="*/ 21600 h 21600"/>
              </a:gdLst>
              <a:ahLst/>
              <a:cxnLst/>
              <a:rect l="T1" t="T2" r="T3" b="T4"/>
              <a:pathLst>
                <a:path w="21600" h="21600">
                  <a:moveTo>
                    <a:pt x="0" y="21600"/>
                  </a:moveTo>
                  <a:lnTo>
                    <a:pt x="21600" y="21600"/>
                  </a:lnTo>
                  <a:lnTo>
                    <a:pt x="21600" y="0"/>
                  </a:lnTo>
                  <a:lnTo>
                    <a:pt x="0" y="0"/>
                  </a:lnTo>
                </a:path>
              </a:pathLst>
            </a:custGeom>
            <a:noFill/>
            <a:ln w="9525" cap="flat" cmpd="sng">
              <a:noFill/>
              <a:prstDash val="solid"/>
              <a:round/>
            </a:ln>
          </p:spPr>
          <p:txBody>
            <a:bodyPr rtlCol="0" anchor="ctr"/>
            <a:lstStyle/>
            <a:p>
              <a:pPr algn="ctr"/>
            </a:p>
          </p:txBody>
        </p:sp>
        <p:sp>
          <p:nvSpPr>
            <p:cNvPr id="1941" name="曲线"/>
            <p:cNvSpPr/>
            <p:nvPr/>
          </p:nvSpPr>
          <p:spPr>
            <a:xfrm>
              <a:off x="594664" y="3450894"/>
              <a:ext cx="229020" cy="14984"/>
            </a:xfrm>
            <a:custGeom>
              <a:avLst/>
              <a:gdLst>
                <a:gd name="T1" fmla="*/ 0 w 21600"/>
                <a:gd name="T2" fmla="*/ 0 h 21600"/>
                <a:gd name="T3" fmla="*/ 21600 w 21600"/>
                <a:gd name="T4" fmla="*/ 21600 h 21600"/>
              </a:gdLst>
              <a:ahLst/>
              <a:cxnLst/>
              <a:rect l="T1" t="T2" r="T3" b="T4"/>
              <a:pathLst>
                <a:path w="21600" h="21600">
                  <a:moveTo>
                    <a:pt x="0" y="18514"/>
                  </a:moveTo>
                  <a:lnTo>
                    <a:pt x="21600" y="21600"/>
                  </a:lnTo>
                  <a:lnTo>
                    <a:pt x="21600" y="0"/>
                  </a:lnTo>
                  <a:lnTo>
                    <a:pt x="0" y="0"/>
                  </a:lnTo>
                  <a:lnTo>
                    <a:pt x="0" y="18514"/>
                  </a:lnTo>
                  <a:close/>
                </a:path>
              </a:pathLst>
            </a:custGeom>
            <a:solidFill>
              <a:srgbClr val="FFFFFF"/>
            </a:solidFill>
            <a:ln w="9525" cap="flat" cmpd="sng">
              <a:noFill/>
              <a:prstDash val="solid"/>
              <a:round/>
            </a:ln>
          </p:spPr>
          <p:txBody>
            <a:bodyPr rtlCol="0" anchor="ctr"/>
            <a:lstStyle/>
            <a:p>
              <a:pPr algn="ctr"/>
            </a:p>
          </p:txBody>
        </p:sp>
        <p:sp>
          <p:nvSpPr>
            <p:cNvPr id="1942" name="曲线"/>
            <p:cNvSpPr/>
            <p:nvPr/>
          </p:nvSpPr>
          <p:spPr>
            <a:xfrm>
              <a:off x="594664" y="3450894"/>
              <a:ext cx="229020" cy="14984"/>
            </a:xfrm>
            <a:custGeom>
              <a:avLst/>
              <a:gdLst>
                <a:gd name="T1" fmla="*/ 0 w 21600"/>
                <a:gd name="T2" fmla="*/ 0 h 21600"/>
                <a:gd name="T3" fmla="*/ 21600 w 21600"/>
                <a:gd name="T4" fmla="*/ 21600 h 21600"/>
              </a:gdLst>
              <a:ahLst/>
              <a:cxnLst/>
              <a:rect l="T1" t="T2" r="T3" b="T4"/>
              <a:pathLst>
                <a:path w="21600" h="21600">
                  <a:moveTo>
                    <a:pt x="0" y="18514"/>
                  </a:moveTo>
                  <a:lnTo>
                    <a:pt x="21600" y="21600"/>
                  </a:lnTo>
                  <a:lnTo>
                    <a:pt x="21600" y="0"/>
                  </a:lnTo>
                  <a:lnTo>
                    <a:pt x="0" y="0"/>
                  </a:lnTo>
                </a:path>
              </a:pathLst>
            </a:custGeom>
            <a:noFill/>
            <a:ln w="9525" cap="flat" cmpd="sng">
              <a:noFill/>
              <a:prstDash val="solid"/>
              <a:round/>
            </a:ln>
          </p:spPr>
          <p:txBody>
            <a:bodyPr rtlCol="0" anchor="ctr"/>
            <a:lstStyle/>
            <a:p>
              <a:pPr algn="ctr"/>
            </a:p>
          </p:txBody>
        </p:sp>
        <p:sp>
          <p:nvSpPr>
            <p:cNvPr id="1943" name="矩形"/>
            <p:cNvSpPr/>
            <p:nvPr/>
          </p:nvSpPr>
          <p:spPr>
            <a:xfrm>
              <a:off x="712386" y="3386676"/>
              <a:ext cx="111299" cy="12843"/>
            </a:xfrm>
            <a:prstGeom prst="rect">
              <a:avLst/>
            </a:prstGeom>
            <a:solidFill>
              <a:srgbClr val="FFFFFF"/>
            </a:solidFill>
            <a:ln w="9525" cap="flat" cmpd="sng">
              <a:noFill/>
              <a:prstDash val="solid"/>
              <a:round/>
            </a:ln>
          </p:spPr>
          <p:txBody>
            <a:bodyPr rtlCol="0" anchor="ctr"/>
            <a:lstStyle/>
            <a:p>
              <a:pPr algn="ctr"/>
            </a:p>
          </p:txBody>
        </p:sp>
        <p:sp>
          <p:nvSpPr>
            <p:cNvPr id="1944" name="曲线"/>
            <p:cNvSpPr/>
            <p:nvPr/>
          </p:nvSpPr>
          <p:spPr>
            <a:xfrm>
              <a:off x="712386" y="3386676"/>
              <a:ext cx="111299" cy="12843"/>
            </a:xfrm>
            <a:custGeom>
              <a:avLst/>
              <a:gdLst>
                <a:gd name="T1" fmla="*/ 0 w 21600"/>
                <a:gd name="T2" fmla="*/ 0 h 21600"/>
                <a:gd name="T3" fmla="*/ 21600 w 21600"/>
                <a:gd name="T4" fmla="*/ 21600 h 21600"/>
              </a:gdLst>
              <a:ahLst/>
              <a:cxnLst/>
              <a:rect l="T1" t="T2" r="T3" b="T4"/>
              <a:pathLst>
                <a:path w="21600" h="21600">
                  <a:moveTo>
                    <a:pt x="0" y="21600"/>
                  </a:moveTo>
                  <a:lnTo>
                    <a:pt x="21600" y="21600"/>
                  </a:lnTo>
                  <a:lnTo>
                    <a:pt x="21600" y="0"/>
                  </a:lnTo>
                  <a:lnTo>
                    <a:pt x="0" y="0"/>
                  </a:lnTo>
                </a:path>
              </a:pathLst>
            </a:custGeom>
            <a:noFill/>
            <a:ln w="9525" cap="flat" cmpd="sng">
              <a:noFill/>
              <a:prstDash val="solid"/>
              <a:round/>
            </a:ln>
          </p:spPr>
          <p:txBody>
            <a:bodyPr rtlCol="0" anchor="ctr"/>
            <a:lstStyle/>
            <a:p>
              <a:pPr algn="ctr"/>
            </a:p>
          </p:txBody>
        </p:sp>
        <p:sp>
          <p:nvSpPr>
            <p:cNvPr id="1945" name="曲线"/>
            <p:cNvSpPr/>
            <p:nvPr/>
          </p:nvSpPr>
          <p:spPr>
            <a:xfrm>
              <a:off x="594664" y="3319247"/>
              <a:ext cx="229020" cy="16054"/>
            </a:xfrm>
            <a:custGeom>
              <a:avLst/>
              <a:gdLst>
                <a:gd name="T1" fmla="*/ 0 w 21600"/>
                <a:gd name="T2" fmla="*/ 0 h 21600"/>
                <a:gd name="T3" fmla="*/ 21600 w 21600"/>
                <a:gd name="T4" fmla="*/ 21600 h 21600"/>
              </a:gdLst>
              <a:ahLst/>
              <a:cxnLst/>
              <a:rect l="T1" t="T2" r="T3" b="T4"/>
              <a:pathLst>
                <a:path w="21600" h="21600">
                  <a:moveTo>
                    <a:pt x="0" y="18720"/>
                  </a:moveTo>
                  <a:lnTo>
                    <a:pt x="21600" y="21600"/>
                  </a:lnTo>
                  <a:lnTo>
                    <a:pt x="21600" y="0"/>
                  </a:lnTo>
                  <a:lnTo>
                    <a:pt x="0" y="0"/>
                  </a:lnTo>
                  <a:lnTo>
                    <a:pt x="0" y="18720"/>
                  </a:lnTo>
                  <a:close/>
                </a:path>
              </a:pathLst>
            </a:custGeom>
            <a:solidFill>
              <a:srgbClr val="FFFFFF"/>
            </a:solidFill>
            <a:ln w="9525" cap="flat" cmpd="sng">
              <a:noFill/>
              <a:prstDash val="solid"/>
              <a:round/>
            </a:ln>
          </p:spPr>
          <p:txBody>
            <a:bodyPr rtlCol="0" anchor="ctr"/>
            <a:lstStyle/>
            <a:p>
              <a:pPr algn="ctr"/>
            </a:p>
          </p:txBody>
        </p:sp>
        <p:sp>
          <p:nvSpPr>
            <p:cNvPr id="1946" name="曲线"/>
            <p:cNvSpPr/>
            <p:nvPr/>
          </p:nvSpPr>
          <p:spPr>
            <a:xfrm>
              <a:off x="594664" y="3319247"/>
              <a:ext cx="229020" cy="16054"/>
            </a:xfrm>
            <a:custGeom>
              <a:avLst/>
              <a:gdLst>
                <a:gd name="T1" fmla="*/ 0 w 21600"/>
                <a:gd name="T2" fmla="*/ 0 h 21600"/>
                <a:gd name="T3" fmla="*/ 21600 w 21600"/>
                <a:gd name="T4" fmla="*/ 21600 h 21600"/>
              </a:gdLst>
              <a:ahLst/>
              <a:cxnLst/>
              <a:rect l="T1" t="T2" r="T3" b="T4"/>
              <a:pathLst>
                <a:path w="21600" h="21600">
                  <a:moveTo>
                    <a:pt x="0" y="18720"/>
                  </a:moveTo>
                  <a:lnTo>
                    <a:pt x="21600" y="21600"/>
                  </a:lnTo>
                  <a:lnTo>
                    <a:pt x="21600" y="0"/>
                  </a:lnTo>
                  <a:lnTo>
                    <a:pt x="0" y="0"/>
                  </a:lnTo>
                </a:path>
              </a:pathLst>
            </a:custGeom>
            <a:noFill/>
            <a:ln w="9525" cap="flat" cmpd="sng">
              <a:noFill/>
              <a:prstDash val="solid"/>
              <a:round/>
            </a:ln>
          </p:spPr>
          <p:txBody>
            <a:bodyPr rtlCol="0" anchor="ctr"/>
            <a:lstStyle/>
            <a:p>
              <a:pPr algn="ctr"/>
            </a:p>
          </p:txBody>
        </p:sp>
        <p:sp>
          <p:nvSpPr>
            <p:cNvPr id="1947" name="矩形"/>
            <p:cNvSpPr/>
            <p:nvPr/>
          </p:nvSpPr>
          <p:spPr>
            <a:xfrm>
              <a:off x="712386" y="3255029"/>
              <a:ext cx="111299" cy="13914"/>
            </a:xfrm>
            <a:prstGeom prst="rect">
              <a:avLst/>
            </a:prstGeom>
            <a:solidFill>
              <a:srgbClr val="FFFFFF"/>
            </a:solidFill>
            <a:ln w="9525" cap="flat" cmpd="sng">
              <a:noFill/>
              <a:prstDash val="solid"/>
              <a:round/>
            </a:ln>
          </p:spPr>
          <p:txBody>
            <a:bodyPr rtlCol="0" anchor="ctr"/>
            <a:lstStyle/>
            <a:p>
              <a:pPr algn="ctr"/>
            </a:p>
          </p:txBody>
        </p:sp>
        <p:sp>
          <p:nvSpPr>
            <p:cNvPr id="1948" name="曲线"/>
            <p:cNvSpPr/>
            <p:nvPr/>
          </p:nvSpPr>
          <p:spPr>
            <a:xfrm>
              <a:off x="712386" y="3255029"/>
              <a:ext cx="111299" cy="13914"/>
            </a:xfrm>
            <a:custGeom>
              <a:avLst/>
              <a:gdLst>
                <a:gd name="T1" fmla="*/ 0 w 21600"/>
                <a:gd name="T2" fmla="*/ 0 h 21600"/>
                <a:gd name="T3" fmla="*/ 21600 w 21600"/>
                <a:gd name="T4" fmla="*/ 21600 h 21600"/>
              </a:gdLst>
              <a:ahLst/>
              <a:cxnLst/>
              <a:rect l="T1" t="T2" r="T3" b="T4"/>
              <a:pathLst>
                <a:path w="21600" h="21600">
                  <a:moveTo>
                    <a:pt x="0" y="21600"/>
                  </a:moveTo>
                  <a:lnTo>
                    <a:pt x="21600" y="21600"/>
                  </a:lnTo>
                  <a:lnTo>
                    <a:pt x="21600" y="0"/>
                  </a:lnTo>
                  <a:lnTo>
                    <a:pt x="0" y="0"/>
                  </a:lnTo>
                </a:path>
              </a:pathLst>
            </a:custGeom>
            <a:noFill/>
            <a:ln w="9525" cap="flat" cmpd="sng">
              <a:noFill/>
              <a:prstDash val="solid"/>
              <a:round/>
            </a:ln>
          </p:spPr>
          <p:txBody>
            <a:bodyPr rtlCol="0" anchor="ctr"/>
            <a:lstStyle/>
            <a:p>
              <a:pPr algn="ctr"/>
            </a:p>
          </p:txBody>
        </p:sp>
        <p:sp>
          <p:nvSpPr>
            <p:cNvPr id="1949" name="曲线"/>
            <p:cNvSpPr/>
            <p:nvPr/>
          </p:nvSpPr>
          <p:spPr>
            <a:xfrm>
              <a:off x="594664" y="3188671"/>
              <a:ext cx="229020" cy="14984"/>
            </a:xfrm>
            <a:custGeom>
              <a:avLst/>
              <a:gdLst>
                <a:gd name="T1" fmla="*/ 0 w 21600"/>
                <a:gd name="T2" fmla="*/ 0 h 21600"/>
                <a:gd name="T3" fmla="*/ 21600 w 21600"/>
                <a:gd name="T4" fmla="*/ 21600 h 21600"/>
              </a:gdLst>
              <a:ahLst/>
              <a:cxnLst/>
              <a:rect l="T1" t="T2" r="T3" b="T4"/>
              <a:pathLst>
                <a:path w="21600" h="21600">
                  <a:moveTo>
                    <a:pt x="0" y="18514"/>
                  </a:moveTo>
                  <a:lnTo>
                    <a:pt x="21600" y="21600"/>
                  </a:lnTo>
                  <a:lnTo>
                    <a:pt x="21600" y="0"/>
                  </a:lnTo>
                  <a:lnTo>
                    <a:pt x="0" y="0"/>
                  </a:lnTo>
                  <a:lnTo>
                    <a:pt x="0" y="18514"/>
                  </a:lnTo>
                  <a:close/>
                </a:path>
              </a:pathLst>
            </a:custGeom>
            <a:solidFill>
              <a:srgbClr val="FFFFFF"/>
            </a:solidFill>
            <a:ln w="9525" cap="flat" cmpd="sng">
              <a:noFill/>
              <a:prstDash val="solid"/>
              <a:round/>
            </a:ln>
          </p:spPr>
          <p:txBody>
            <a:bodyPr rtlCol="0" anchor="ctr"/>
            <a:lstStyle/>
            <a:p>
              <a:pPr algn="ctr"/>
            </a:p>
          </p:txBody>
        </p:sp>
        <p:sp>
          <p:nvSpPr>
            <p:cNvPr id="1950" name="曲线"/>
            <p:cNvSpPr/>
            <p:nvPr/>
          </p:nvSpPr>
          <p:spPr>
            <a:xfrm>
              <a:off x="594664" y="3188671"/>
              <a:ext cx="229020" cy="14984"/>
            </a:xfrm>
            <a:custGeom>
              <a:avLst/>
              <a:gdLst>
                <a:gd name="T1" fmla="*/ 0 w 21600"/>
                <a:gd name="T2" fmla="*/ 0 h 21600"/>
                <a:gd name="T3" fmla="*/ 21600 w 21600"/>
                <a:gd name="T4" fmla="*/ 21600 h 21600"/>
              </a:gdLst>
              <a:ahLst/>
              <a:cxnLst/>
              <a:rect l="T1" t="T2" r="T3" b="T4"/>
              <a:pathLst>
                <a:path w="21600" h="21600">
                  <a:moveTo>
                    <a:pt x="0" y="18514"/>
                  </a:moveTo>
                  <a:lnTo>
                    <a:pt x="21600" y="21600"/>
                  </a:lnTo>
                  <a:lnTo>
                    <a:pt x="21600" y="0"/>
                  </a:lnTo>
                  <a:lnTo>
                    <a:pt x="0" y="0"/>
                  </a:lnTo>
                </a:path>
              </a:pathLst>
            </a:custGeom>
            <a:noFill/>
            <a:ln w="9525" cap="flat" cmpd="sng">
              <a:noFill/>
              <a:prstDash val="solid"/>
              <a:round/>
            </a:ln>
          </p:spPr>
          <p:txBody>
            <a:bodyPr rtlCol="0" anchor="ctr"/>
            <a:lstStyle/>
            <a:p>
              <a:pPr algn="ctr"/>
            </a:p>
          </p:txBody>
        </p:sp>
        <p:sp>
          <p:nvSpPr>
            <p:cNvPr id="1951" name="矩形"/>
            <p:cNvSpPr/>
            <p:nvPr/>
          </p:nvSpPr>
          <p:spPr>
            <a:xfrm>
              <a:off x="712386" y="3124453"/>
              <a:ext cx="113440" cy="12843"/>
            </a:xfrm>
            <a:prstGeom prst="rect">
              <a:avLst/>
            </a:prstGeom>
            <a:solidFill>
              <a:srgbClr val="FFFFFF"/>
            </a:solidFill>
            <a:ln w="9525" cap="flat" cmpd="sng">
              <a:noFill/>
              <a:prstDash val="solid"/>
              <a:round/>
            </a:ln>
          </p:spPr>
          <p:txBody>
            <a:bodyPr rtlCol="0" anchor="ctr"/>
            <a:lstStyle/>
            <a:p>
              <a:pPr algn="ctr"/>
            </a:p>
          </p:txBody>
        </p:sp>
        <p:sp>
          <p:nvSpPr>
            <p:cNvPr id="1952" name="曲线"/>
            <p:cNvSpPr/>
            <p:nvPr/>
          </p:nvSpPr>
          <p:spPr>
            <a:xfrm>
              <a:off x="712386" y="3124453"/>
              <a:ext cx="113440" cy="12843"/>
            </a:xfrm>
            <a:custGeom>
              <a:avLst/>
              <a:gdLst>
                <a:gd name="T1" fmla="*/ 0 w 21600"/>
                <a:gd name="T2" fmla="*/ 0 h 21600"/>
                <a:gd name="T3" fmla="*/ 21600 w 21600"/>
                <a:gd name="T4" fmla="*/ 21600 h 21600"/>
              </a:gdLst>
              <a:ahLst/>
              <a:cxnLst/>
              <a:rect l="T1" t="T2" r="T3" b="T4"/>
              <a:pathLst>
                <a:path w="21600" h="21600">
                  <a:moveTo>
                    <a:pt x="0" y="21600"/>
                  </a:moveTo>
                  <a:lnTo>
                    <a:pt x="21600" y="21600"/>
                  </a:lnTo>
                  <a:lnTo>
                    <a:pt x="21600" y="0"/>
                  </a:lnTo>
                  <a:lnTo>
                    <a:pt x="0" y="0"/>
                  </a:lnTo>
                </a:path>
              </a:pathLst>
            </a:custGeom>
            <a:noFill/>
            <a:ln w="9525" cap="flat" cmpd="sng">
              <a:noFill/>
              <a:prstDash val="solid"/>
              <a:round/>
            </a:ln>
          </p:spPr>
          <p:txBody>
            <a:bodyPr rtlCol="0" anchor="ctr"/>
            <a:lstStyle/>
            <a:p>
              <a:pPr algn="ctr"/>
            </a:p>
          </p:txBody>
        </p:sp>
        <p:sp>
          <p:nvSpPr>
            <p:cNvPr id="1953" name="曲线"/>
            <p:cNvSpPr/>
            <p:nvPr/>
          </p:nvSpPr>
          <p:spPr>
            <a:xfrm>
              <a:off x="594664" y="3057025"/>
              <a:ext cx="231161" cy="16054"/>
            </a:xfrm>
            <a:custGeom>
              <a:avLst/>
              <a:gdLst>
                <a:gd name="T1" fmla="*/ 0 w 21600"/>
                <a:gd name="T2" fmla="*/ 0 h 21600"/>
                <a:gd name="T3" fmla="*/ 21600 w 21600"/>
                <a:gd name="T4" fmla="*/ 21600 h 21600"/>
              </a:gdLst>
              <a:ahLst/>
              <a:cxnLst/>
              <a:rect l="T1" t="T2" r="T3" b="T4"/>
              <a:pathLst>
                <a:path w="21600" h="21600">
                  <a:moveTo>
                    <a:pt x="0" y="18720"/>
                  </a:moveTo>
                  <a:lnTo>
                    <a:pt x="21600" y="21600"/>
                  </a:lnTo>
                  <a:lnTo>
                    <a:pt x="21600" y="0"/>
                  </a:lnTo>
                  <a:lnTo>
                    <a:pt x="0" y="0"/>
                  </a:lnTo>
                  <a:lnTo>
                    <a:pt x="0" y="18720"/>
                  </a:lnTo>
                  <a:close/>
                </a:path>
              </a:pathLst>
            </a:custGeom>
            <a:solidFill>
              <a:srgbClr val="FFFFFF"/>
            </a:solidFill>
            <a:ln w="9525" cap="flat" cmpd="sng">
              <a:noFill/>
              <a:prstDash val="solid"/>
              <a:round/>
            </a:ln>
          </p:spPr>
          <p:txBody>
            <a:bodyPr rtlCol="0" anchor="ctr"/>
            <a:lstStyle/>
            <a:p>
              <a:pPr algn="ctr"/>
            </a:p>
          </p:txBody>
        </p:sp>
        <p:sp>
          <p:nvSpPr>
            <p:cNvPr id="1954" name="曲线"/>
            <p:cNvSpPr/>
            <p:nvPr/>
          </p:nvSpPr>
          <p:spPr>
            <a:xfrm>
              <a:off x="594664" y="3057025"/>
              <a:ext cx="231161" cy="16054"/>
            </a:xfrm>
            <a:custGeom>
              <a:avLst/>
              <a:gdLst>
                <a:gd name="T1" fmla="*/ 0 w 21600"/>
                <a:gd name="T2" fmla="*/ 0 h 21600"/>
                <a:gd name="T3" fmla="*/ 21600 w 21600"/>
                <a:gd name="T4" fmla="*/ 21600 h 21600"/>
              </a:gdLst>
              <a:ahLst/>
              <a:cxnLst/>
              <a:rect l="T1" t="T2" r="T3" b="T4"/>
              <a:pathLst>
                <a:path w="21600" h="21600">
                  <a:moveTo>
                    <a:pt x="0" y="18720"/>
                  </a:moveTo>
                  <a:lnTo>
                    <a:pt x="21600" y="21600"/>
                  </a:lnTo>
                  <a:lnTo>
                    <a:pt x="21600" y="0"/>
                  </a:lnTo>
                  <a:lnTo>
                    <a:pt x="0" y="0"/>
                  </a:lnTo>
                </a:path>
              </a:pathLst>
            </a:custGeom>
            <a:noFill/>
            <a:ln w="9525" cap="flat" cmpd="sng">
              <a:noFill/>
              <a:prstDash val="solid"/>
              <a:round/>
            </a:ln>
          </p:spPr>
          <p:txBody>
            <a:bodyPr rtlCol="0" anchor="ctr"/>
            <a:lstStyle/>
            <a:p>
              <a:pPr algn="ctr"/>
            </a:p>
          </p:txBody>
        </p:sp>
        <p:sp>
          <p:nvSpPr>
            <p:cNvPr id="1955" name="矩形"/>
            <p:cNvSpPr/>
            <p:nvPr/>
          </p:nvSpPr>
          <p:spPr>
            <a:xfrm>
              <a:off x="712386" y="2992807"/>
              <a:ext cx="113440" cy="13914"/>
            </a:xfrm>
            <a:prstGeom prst="rect">
              <a:avLst/>
            </a:prstGeom>
            <a:solidFill>
              <a:srgbClr val="FFFFFF"/>
            </a:solidFill>
            <a:ln w="9525" cap="flat" cmpd="sng">
              <a:noFill/>
              <a:prstDash val="solid"/>
              <a:round/>
            </a:ln>
          </p:spPr>
          <p:txBody>
            <a:bodyPr rtlCol="0" anchor="ctr"/>
            <a:lstStyle/>
            <a:p>
              <a:pPr algn="ctr"/>
            </a:p>
          </p:txBody>
        </p:sp>
        <p:sp>
          <p:nvSpPr>
            <p:cNvPr id="1956" name="曲线"/>
            <p:cNvSpPr/>
            <p:nvPr/>
          </p:nvSpPr>
          <p:spPr>
            <a:xfrm>
              <a:off x="712386" y="2992807"/>
              <a:ext cx="113440" cy="13914"/>
            </a:xfrm>
            <a:custGeom>
              <a:avLst/>
              <a:gdLst>
                <a:gd name="T1" fmla="*/ 0 w 21600"/>
                <a:gd name="T2" fmla="*/ 0 h 21600"/>
                <a:gd name="T3" fmla="*/ 21600 w 21600"/>
                <a:gd name="T4" fmla="*/ 21600 h 21600"/>
              </a:gdLst>
              <a:ahLst/>
              <a:cxnLst/>
              <a:rect l="T1" t="T2" r="T3" b="T4"/>
              <a:pathLst>
                <a:path w="21600" h="21600">
                  <a:moveTo>
                    <a:pt x="0" y="21600"/>
                  </a:moveTo>
                  <a:lnTo>
                    <a:pt x="21600" y="21600"/>
                  </a:lnTo>
                  <a:lnTo>
                    <a:pt x="21600" y="0"/>
                  </a:lnTo>
                  <a:lnTo>
                    <a:pt x="0" y="0"/>
                  </a:lnTo>
                </a:path>
              </a:pathLst>
            </a:custGeom>
            <a:noFill/>
            <a:ln w="9525" cap="flat" cmpd="sng">
              <a:noFill/>
              <a:prstDash val="solid"/>
              <a:round/>
            </a:ln>
          </p:spPr>
          <p:txBody>
            <a:bodyPr rtlCol="0" anchor="ctr"/>
            <a:lstStyle/>
            <a:p>
              <a:pPr algn="ctr"/>
            </a:p>
          </p:txBody>
        </p:sp>
        <p:sp>
          <p:nvSpPr>
            <p:cNvPr id="1957" name="曲线"/>
            <p:cNvSpPr/>
            <p:nvPr/>
          </p:nvSpPr>
          <p:spPr>
            <a:xfrm>
              <a:off x="594664" y="2926448"/>
              <a:ext cx="231161" cy="14984"/>
            </a:xfrm>
            <a:custGeom>
              <a:avLst/>
              <a:gdLst>
                <a:gd name="T1" fmla="*/ 0 w 21600"/>
                <a:gd name="T2" fmla="*/ 0 h 21600"/>
                <a:gd name="T3" fmla="*/ 21600 w 21600"/>
                <a:gd name="T4" fmla="*/ 21600 h 21600"/>
              </a:gdLst>
              <a:ahLst/>
              <a:cxnLst/>
              <a:rect l="T1" t="T2" r="T3" b="T4"/>
              <a:pathLst>
                <a:path w="21600" h="21600">
                  <a:moveTo>
                    <a:pt x="0" y="18514"/>
                  </a:moveTo>
                  <a:lnTo>
                    <a:pt x="21600" y="21599"/>
                  </a:lnTo>
                  <a:lnTo>
                    <a:pt x="21600" y="0"/>
                  </a:lnTo>
                  <a:lnTo>
                    <a:pt x="0" y="0"/>
                  </a:lnTo>
                  <a:lnTo>
                    <a:pt x="0" y="18514"/>
                  </a:lnTo>
                  <a:close/>
                </a:path>
              </a:pathLst>
            </a:custGeom>
            <a:solidFill>
              <a:srgbClr val="FFFFFF"/>
            </a:solidFill>
            <a:ln w="9525" cap="flat" cmpd="sng">
              <a:noFill/>
              <a:prstDash val="solid"/>
              <a:round/>
            </a:ln>
          </p:spPr>
          <p:txBody>
            <a:bodyPr rtlCol="0" anchor="ctr"/>
            <a:lstStyle/>
            <a:p>
              <a:pPr algn="ctr"/>
            </a:p>
          </p:txBody>
        </p:sp>
        <p:sp>
          <p:nvSpPr>
            <p:cNvPr id="1958" name="曲线"/>
            <p:cNvSpPr/>
            <p:nvPr/>
          </p:nvSpPr>
          <p:spPr>
            <a:xfrm>
              <a:off x="594664" y="2926448"/>
              <a:ext cx="231161" cy="14984"/>
            </a:xfrm>
            <a:custGeom>
              <a:avLst/>
              <a:gdLst>
                <a:gd name="T1" fmla="*/ 0 w 21600"/>
                <a:gd name="T2" fmla="*/ 0 h 21600"/>
                <a:gd name="T3" fmla="*/ 21600 w 21600"/>
                <a:gd name="T4" fmla="*/ 21600 h 21600"/>
              </a:gdLst>
              <a:ahLst/>
              <a:cxnLst/>
              <a:rect l="T1" t="T2" r="T3" b="T4"/>
              <a:pathLst>
                <a:path w="21600" h="21600">
                  <a:moveTo>
                    <a:pt x="0" y="18514"/>
                  </a:moveTo>
                  <a:lnTo>
                    <a:pt x="21600" y="21599"/>
                  </a:lnTo>
                  <a:lnTo>
                    <a:pt x="21600" y="0"/>
                  </a:lnTo>
                  <a:lnTo>
                    <a:pt x="0" y="0"/>
                  </a:lnTo>
                </a:path>
              </a:pathLst>
            </a:custGeom>
            <a:noFill/>
            <a:ln w="9525" cap="flat" cmpd="sng">
              <a:noFill/>
              <a:prstDash val="solid"/>
              <a:round/>
            </a:ln>
          </p:spPr>
          <p:txBody>
            <a:bodyPr rtlCol="0" anchor="ctr"/>
            <a:lstStyle/>
            <a:p>
              <a:pPr algn="ctr"/>
            </a:p>
          </p:txBody>
        </p:sp>
        <p:sp>
          <p:nvSpPr>
            <p:cNvPr id="1959" name="矩形"/>
            <p:cNvSpPr/>
            <p:nvPr/>
          </p:nvSpPr>
          <p:spPr>
            <a:xfrm>
              <a:off x="712386" y="2862231"/>
              <a:ext cx="113440" cy="12843"/>
            </a:xfrm>
            <a:prstGeom prst="rect">
              <a:avLst/>
            </a:prstGeom>
            <a:solidFill>
              <a:srgbClr val="FFFFFF"/>
            </a:solidFill>
            <a:ln w="9525" cap="flat" cmpd="sng">
              <a:noFill/>
              <a:prstDash val="solid"/>
              <a:round/>
            </a:ln>
          </p:spPr>
          <p:txBody>
            <a:bodyPr rtlCol="0" anchor="ctr"/>
            <a:lstStyle/>
            <a:p>
              <a:pPr algn="ctr"/>
            </a:p>
          </p:txBody>
        </p:sp>
        <p:sp>
          <p:nvSpPr>
            <p:cNvPr id="1960" name="曲线"/>
            <p:cNvSpPr/>
            <p:nvPr/>
          </p:nvSpPr>
          <p:spPr>
            <a:xfrm>
              <a:off x="712386" y="2862231"/>
              <a:ext cx="113440" cy="12843"/>
            </a:xfrm>
            <a:custGeom>
              <a:avLst/>
              <a:gdLst>
                <a:gd name="T1" fmla="*/ 0 w 21600"/>
                <a:gd name="T2" fmla="*/ 0 h 21600"/>
                <a:gd name="T3" fmla="*/ 21600 w 21600"/>
                <a:gd name="T4" fmla="*/ 21600 h 21600"/>
              </a:gdLst>
              <a:ahLst/>
              <a:cxnLst/>
              <a:rect l="T1" t="T2" r="T3" b="T4"/>
              <a:pathLst>
                <a:path w="21600" h="21600">
                  <a:moveTo>
                    <a:pt x="0" y="21600"/>
                  </a:moveTo>
                  <a:lnTo>
                    <a:pt x="21600" y="21600"/>
                  </a:lnTo>
                  <a:lnTo>
                    <a:pt x="21600" y="0"/>
                  </a:lnTo>
                  <a:lnTo>
                    <a:pt x="0" y="0"/>
                  </a:lnTo>
                </a:path>
              </a:pathLst>
            </a:custGeom>
            <a:noFill/>
            <a:ln w="9525" cap="flat" cmpd="sng">
              <a:noFill/>
              <a:prstDash val="solid"/>
              <a:round/>
            </a:ln>
          </p:spPr>
          <p:txBody>
            <a:bodyPr rtlCol="0" anchor="ctr"/>
            <a:lstStyle/>
            <a:p>
              <a:pPr algn="ctr"/>
            </a:p>
          </p:txBody>
        </p:sp>
        <p:sp>
          <p:nvSpPr>
            <p:cNvPr id="1961" name="曲线"/>
            <p:cNvSpPr/>
            <p:nvPr/>
          </p:nvSpPr>
          <p:spPr>
            <a:xfrm>
              <a:off x="594664" y="2794802"/>
              <a:ext cx="231161" cy="16054"/>
            </a:xfrm>
            <a:custGeom>
              <a:avLst/>
              <a:gdLst>
                <a:gd name="T1" fmla="*/ 0 w 21600"/>
                <a:gd name="T2" fmla="*/ 0 h 21600"/>
                <a:gd name="T3" fmla="*/ 21600 w 21600"/>
                <a:gd name="T4" fmla="*/ 21600 h 21600"/>
              </a:gdLst>
              <a:ahLst/>
              <a:cxnLst/>
              <a:rect l="T1" t="T2" r="T3" b="T4"/>
              <a:pathLst>
                <a:path w="21600" h="21600">
                  <a:moveTo>
                    <a:pt x="0" y="18720"/>
                  </a:moveTo>
                  <a:lnTo>
                    <a:pt x="21600" y="21600"/>
                  </a:lnTo>
                  <a:lnTo>
                    <a:pt x="21600" y="0"/>
                  </a:lnTo>
                  <a:lnTo>
                    <a:pt x="0" y="0"/>
                  </a:lnTo>
                  <a:lnTo>
                    <a:pt x="0" y="18720"/>
                  </a:lnTo>
                  <a:close/>
                </a:path>
              </a:pathLst>
            </a:custGeom>
            <a:solidFill>
              <a:srgbClr val="FFFFFF"/>
            </a:solidFill>
            <a:ln w="9525" cap="flat" cmpd="sng">
              <a:noFill/>
              <a:prstDash val="solid"/>
              <a:round/>
            </a:ln>
          </p:spPr>
          <p:txBody>
            <a:bodyPr rtlCol="0" anchor="ctr"/>
            <a:lstStyle/>
            <a:p>
              <a:pPr algn="ctr"/>
            </a:p>
          </p:txBody>
        </p:sp>
        <p:sp>
          <p:nvSpPr>
            <p:cNvPr id="1962" name="曲线"/>
            <p:cNvSpPr/>
            <p:nvPr/>
          </p:nvSpPr>
          <p:spPr>
            <a:xfrm>
              <a:off x="594664" y="2794802"/>
              <a:ext cx="231161" cy="16054"/>
            </a:xfrm>
            <a:custGeom>
              <a:avLst/>
              <a:gdLst>
                <a:gd name="T1" fmla="*/ 0 w 21600"/>
                <a:gd name="T2" fmla="*/ 0 h 21600"/>
                <a:gd name="T3" fmla="*/ 21600 w 21600"/>
                <a:gd name="T4" fmla="*/ 21600 h 21600"/>
              </a:gdLst>
              <a:ahLst/>
              <a:cxnLst/>
              <a:rect l="T1" t="T2" r="T3" b="T4"/>
              <a:pathLst>
                <a:path w="21600" h="21600">
                  <a:moveTo>
                    <a:pt x="0" y="18720"/>
                  </a:moveTo>
                  <a:lnTo>
                    <a:pt x="21600" y="21600"/>
                  </a:lnTo>
                  <a:lnTo>
                    <a:pt x="21600" y="0"/>
                  </a:lnTo>
                  <a:lnTo>
                    <a:pt x="0" y="0"/>
                  </a:lnTo>
                </a:path>
              </a:pathLst>
            </a:custGeom>
            <a:noFill/>
            <a:ln w="9525" cap="flat" cmpd="sng">
              <a:noFill/>
              <a:prstDash val="solid"/>
              <a:round/>
            </a:ln>
          </p:spPr>
          <p:txBody>
            <a:bodyPr rtlCol="0" anchor="ctr"/>
            <a:lstStyle/>
            <a:p>
              <a:pPr algn="ctr"/>
            </a:p>
          </p:txBody>
        </p:sp>
        <p:sp>
          <p:nvSpPr>
            <p:cNvPr id="1963" name="矩形"/>
            <p:cNvSpPr/>
            <p:nvPr/>
          </p:nvSpPr>
          <p:spPr>
            <a:xfrm>
              <a:off x="712386" y="2730584"/>
              <a:ext cx="113440" cy="12843"/>
            </a:xfrm>
            <a:prstGeom prst="rect">
              <a:avLst/>
            </a:prstGeom>
            <a:solidFill>
              <a:srgbClr val="FFFFFF"/>
            </a:solidFill>
            <a:ln w="9525" cap="flat" cmpd="sng">
              <a:noFill/>
              <a:prstDash val="solid"/>
              <a:round/>
            </a:ln>
          </p:spPr>
          <p:txBody>
            <a:bodyPr rtlCol="0" anchor="ctr"/>
            <a:lstStyle/>
            <a:p>
              <a:pPr algn="ctr"/>
            </a:p>
          </p:txBody>
        </p:sp>
        <p:sp>
          <p:nvSpPr>
            <p:cNvPr id="1964" name="曲线"/>
            <p:cNvSpPr/>
            <p:nvPr/>
          </p:nvSpPr>
          <p:spPr>
            <a:xfrm>
              <a:off x="712386" y="2730584"/>
              <a:ext cx="113440" cy="12843"/>
            </a:xfrm>
            <a:custGeom>
              <a:avLst/>
              <a:gdLst>
                <a:gd name="T1" fmla="*/ 0 w 21600"/>
                <a:gd name="T2" fmla="*/ 0 h 21600"/>
                <a:gd name="T3" fmla="*/ 21600 w 21600"/>
                <a:gd name="T4" fmla="*/ 21600 h 21600"/>
              </a:gdLst>
              <a:ahLst/>
              <a:cxnLst/>
              <a:rect l="T1" t="T2" r="T3" b="T4"/>
              <a:pathLst>
                <a:path w="21600" h="21600">
                  <a:moveTo>
                    <a:pt x="0" y="21600"/>
                  </a:moveTo>
                  <a:lnTo>
                    <a:pt x="21600" y="21600"/>
                  </a:lnTo>
                  <a:lnTo>
                    <a:pt x="21600" y="0"/>
                  </a:lnTo>
                  <a:lnTo>
                    <a:pt x="0" y="0"/>
                  </a:lnTo>
                </a:path>
              </a:pathLst>
            </a:custGeom>
            <a:noFill/>
            <a:ln w="9525" cap="flat" cmpd="sng">
              <a:noFill/>
              <a:prstDash val="solid"/>
              <a:round/>
            </a:ln>
          </p:spPr>
          <p:txBody>
            <a:bodyPr rtlCol="0" anchor="ctr"/>
            <a:lstStyle/>
            <a:p>
              <a:pPr algn="ctr"/>
            </a:p>
          </p:txBody>
        </p:sp>
        <p:sp>
          <p:nvSpPr>
            <p:cNvPr id="1965" name="曲线"/>
            <p:cNvSpPr/>
            <p:nvPr/>
          </p:nvSpPr>
          <p:spPr>
            <a:xfrm>
              <a:off x="594664" y="2664225"/>
              <a:ext cx="231161" cy="14984"/>
            </a:xfrm>
            <a:custGeom>
              <a:avLst/>
              <a:gdLst>
                <a:gd name="T1" fmla="*/ 0 w 21600"/>
                <a:gd name="T2" fmla="*/ 0 h 21600"/>
                <a:gd name="T3" fmla="*/ 21600 w 21600"/>
                <a:gd name="T4" fmla="*/ 21600 h 21600"/>
              </a:gdLst>
              <a:ahLst/>
              <a:cxnLst/>
              <a:rect l="T1" t="T2" r="T3" b="T4"/>
              <a:pathLst>
                <a:path w="21600" h="21600">
                  <a:moveTo>
                    <a:pt x="0" y="18514"/>
                  </a:moveTo>
                  <a:lnTo>
                    <a:pt x="21600" y="21599"/>
                  </a:lnTo>
                  <a:lnTo>
                    <a:pt x="21600" y="0"/>
                  </a:lnTo>
                  <a:lnTo>
                    <a:pt x="0" y="0"/>
                  </a:lnTo>
                  <a:lnTo>
                    <a:pt x="0" y="18514"/>
                  </a:lnTo>
                  <a:close/>
                </a:path>
              </a:pathLst>
            </a:custGeom>
            <a:solidFill>
              <a:srgbClr val="FFFFFF"/>
            </a:solidFill>
            <a:ln w="9525" cap="flat" cmpd="sng">
              <a:noFill/>
              <a:prstDash val="solid"/>
              <a:round/>
            </a:ln>
          </p:spPr>
          <p:txBody>
            <a:bodyPr rtlCol="0" anchor="ctr"/>
            <a:lstStyle/>
            <a:p>
              <a:pPr algn="ctr"/>
            </a:p>
          </p:txBody>
        </p:sp>
        <p:sp>
          <p:nvSpPr>
            <p:cNvPr id="1966" name="曲线"/>
            <p:cNvSpPr/>
            <p:nvPr/>
          </p:nvSpPr>
          <p:spPr>
            <a:xfrm>
              <a:off x="594664" y="2664225"/>
              <a:ext cx="231161" cy="14984"/>
            </a:xfrm>
            <a:custGeom>
              <a:avLst/>
              <a:gdLst>
                <a:gd name="T1" fmla="*/ 0 w 21600"/>
                <a:gd name="T2" fmla="*/ 0 h 21600"/>
                <a:gd name="T3" fmla="*/ 21600 w 21600"/>
                <a:gd name="T4" fmla="*/ 21600 h 21600"/>
              </a:gdLst>
              <a:ahLst/>
              <a:cxnLst/>
              <a:rect l="T1" t="T2" r="T3" b="T4"/>
              <a:pathLst>
                <a:path w="21600" h="21600">
                  <a:moveTo>
                    <a:pt x="0" y="18514"/>
                  </a:moveTo>
                  <a:lnTo>
                    <a:pt x="21600" y="21599"/>
                  </a:lnTo>
                  <a:lnTo>
                    <a:pt x="21600" y="0"/>
                  </a:lnTo>
                  <a:lnTo>
                    <a:pt x="0" y="0"/>
                  </a:lnTo>
                </a:path>
              </a:pathLst>
            </a:custGeom>
            <a:noFill/>
            <a:ln w="9525" cap="flat" cmpd="sng">
              <a:noFill/>
              <a:prstDash val="solid"/>
              <a:round/>
            </a:ln>
          </p:spPr>
          <p:txBody>
            <a:bodyPr rtlCol="0" anchor="ctr"/>
            <a:lstStyle/>
            <a:p>
              <a:pPr algn="ctr"/>
            </a:p>
          </p:txBody>
        </p:sp>
        <p:sp>
          <p:nvSpPr>
            <p:cNvPr id="1967" name="矩形"/>
            <p:cNvSpPr/>
            <p:nvPr/>
          </p:nvSpPr>
          <p:spPr>
            <a:xfrm>
              <a:off x="712386" y="2598938"/>
              <a:ext cx="113440" cy="13914"/>
            </a:xfrm>
            <a:prstGeom prst="rect">
              <a:avLst/>
            </a:prstGeom>
            <a:solidFill>
              <a:srgbClr val="FFFFFF"/>
            </a:solidFill>
            <a:ln w="9525" cap="flat" cmpd="sng">
              <a:noFill/>
              <a:prstDash val="solid"/>
              <a:round/>
            </a:ln>
          </p:spPr>
          <p:txBody>
            <a:bodyPr rtlCol="0" anchor="ctr"/>
            <a:lstStyle/>
            <a:p>
              <a:pPr algn="ctr"/>
            </a:p>
          </p:txBody>
        </p:sp>
        <p:sp>
          <p:nvSpPr>
            <p:cNvPr id="1968" name="曲线"/>
            <p:cNvSpPr/>
            <p:nvPr/>
          </p:nvSpPr>
          <p:spPr>
            <a:xfrm>
              <a:off x="712386" y="2598938"/>
              <a:ext cx="113440" cy="13914"/>
            </a:xfrm>
            <a:custGeom>
              <a:avLst/>
              <a:gdLst>
                <a:gd name="T1" fmla="*/ 0 w 21600"/>
                <a:gd name="T2" fmla="*/ 0 h 21600"/>
                <a:gd name="T3" fmla="*/ 21600 w 21600"/>
                <a:gd name="T4" fmla="*/ 21600 h 21600"/>
              </a:gdLst>
              <a:ahLst/>
              <a:cxnLst/>
              <a:rect l="T1" t="T2" r="T3" b="T4"/>
              <a:pathLst>
                <a:path w="21600" h="21600">
                  <a:moveTo>
                    <a:pt x="0" y="21600"/>
                  </a:moveTo>
                  <a:lnTo>
                    <a:pt x="21600" y="21600"/>
                  </a:lnTo>
                  <a:lnTo>
                    <a:pt x="21600" y="0"/>
                  </a:lnTo>
                  <a:lnTo>
                    <a:pt x="0" y="0"/>
                  </a:lnTo>
                </a:path>
              </a:pathLst>
            </a:custGeom>
            <a:noFill/>
            <a:ln w="9525" cap="flat" cmpd="sng">
              <a:noFill/>
              <a:prstDash val="solid"/>
              <a:round/>
            </a:ln>
          </p:spPr>
          <p:txBody>
            <a:bodyPr rtlCol="0" anchor="ctr"/>
            <a:lstStyle/>
            <a:p>
              <a:pPr algn="ctr"/>
            </a:p>
          </p:txBody>
        </p:sp>
        <p:sp>
          <p:nvSpPr>
            <p:cNvPr id="1969" name="曲线"/>
            <p:cNvSpPr/>
            <p:nvPr/>
          </p:nvSpPr>
          <p:spPr>
            <a:xfrm>
              <a:off x="594664" y="2532579"/>
              <a:ext cx="231161" cy="16054"/>
            </a:xfrm>
            <a:custGeom>
              <a:avLst/>
              <a:gdLst>
                <a:gd name="T1" fmla="*/ 0 w 21600"/>
                <a:gd name="T2" fmla="*/ 0 h 21600"/>
                <a:gd name="T3" fmla="*/ 21600 w 21600"/>
                <a:gd name="T4" fmla="*/ 21600 h 21600"/>
              </a:gdLst>
              <a:ahLst/>
              <a:cxnLst/>
              <a:rect l="T1" t="T2" r="T3" b="T4"/>
              <a:pathLst>
                <a:path w="21600" h="21600">
                  <a:moveTo>
                    <a:pt x="0" y="18720"/>
                  </a:moveTo>
                  <a:lnTo>
                    <a:pt x="21600" y="21600"/>
                  </a:lnTo>
                  <a:lnTo>
                    <a:pt x="21600" y="0"/>
                  </a:lnTo>
                  <a:lnTo>
                    <a:pt x="0" y="0"/>
                  </a:lnTo>
                  <a:lnTo>
                    <a:pt x="0" y="18720"/>
                  </a:lnTo>
                  <a:close/>
                </a:path>
              </a:pathLst>
            </a:custGeom>
            <a:solidFill>
              <a:srgbClr val="FFFFFF"/>
            </a:solidFill>
            <a:ln w="9525" cap="flat" cmpd="sng">
              <a:noFill/>
              <a:prstDash val="solid"/>
              <a:round/>
            </a:ln>
          </p:spPr>
          <p:txBody>
            <a:bodyPr rtlCol="0" anchor="ctr"/>
            <a:lstStyle/>
            <a:p>
              <a:pPr algn="ctr"/>
            </a:p>
          </p:txBody>
        </p:sp>
        <p:sp>
          <p:nvSpPr>
            <p:cNvPr id="1970" name="曲线"/>
            <p:cNvSpPr/>
            <p:nvPr/>
          </p:nvSpPr>
          <p:spPr>
            <a:xfrm>
              <a:off x="594664" y="2532579"/>
              <a:ext cx="231161" cy="16054"/>
            </a:xfrm>
            <a:custGeom>
              <a:avLst/>
              <a:gdLst>
                <a:gd name="T1" fmla="*/ 0 w 21600"/>
                <a:gd name="T2" fmla="*/ 0 h 21600"/>
                <a:gd name="T3" fmla="*/ 21600 w 21600"/>
                <a:gd name="T4" fmla="*/ 21600 h 21600"/>
              </a:gdLst>
              <a:ahLst/>
              <a:cxnLst/>
              <a:rect l="T1" t="T2" r="T3" b="T4"/>
              <a:pathLst>
                <a:path w="21600" h="21600">
                  <a:moveTo>
                    <a:pt x="0" y="18720"/>
                  </a:moveTo>
                  <a:lnTo>
                    <a:pt x="21600" y="21600"/>
                  </a:lnTo>
                  <a:lnTo>
                    <a:pt x="21600" y="0"/>
                  </a:lnTo>
                  <a:lnTo>
                    <a:pt x="0" y="0"/>
                  </a:lnTo>
                </a:path>
              </a:pathLst>
            </a:custGeom>
            <a:noFill/>
            <a:ln w="9525" cap="flat" cmpd="sng">
              <a:noFill/>
              <a:prstDash val="solid"/>
              <a:round/>
            </a:ln>
          </p:spPr>
          <p:txBody>
            <a:bodyPr rtlCol="0" anchor="ctr"/>
            <a:lstStyle/>
            <a:p>
              <a:pPr algn="ctr"/>
            </a:p>
          </p:txBody>
        </p:sp>
        <p:sp>
          <p:nvSpPr>
            <p:cNvPr id="1971" name="曲线"/>
            <p:cNvSpPr/>
            <p:nvPr/>
          </p:nvSpPr>
          <p:spPr>
            <a:xfrm>
              <a:off x="89535" y="3042040"/>
              <a:ext cx="1262824" cy="542640"/>
            </a:xfrm>
            <a:custGeom>
              <a:avLst/>
              <a:gdLst>
                <a:gd name="T1" fmla="*/ 0 w 21600"/>
                <a:gd name="T2" fmla="*/ 0 h 21600"/>
                <a:gd name="T3" fmla="*/ 21600 w 21600"/>
                <a:gd name="T4" fmla="*/ 21600 h 21600"/>
              </a:gdLst>
              <a:ahLst/>
              <a:cxnLst/>
              <a:rect l="T1" t="T2" r="T3" b="T4"/>
              <a:pathLst>
                <a:path w="21600" h="21600">
                  <a:moveTo>
                    <a:pt x="1025" y="21600"/>
                  </a:moveTo>
                  <a:lnTo>
                    <a:pt x="0" y="11928"/>
                  </a:lnTo>
                  <a:lnTo>
                    <a:pt x="20574" y="0"/>
                  </a:lnTo>
                  <a:lnTo>
                    <a:pt x="21600" y="9628"/>
                  </a:lnTo>
                  <a:lnTo>
                    <a:pt x="1025" y="21600"/>
                  </a:lnTo>
                  <a:close/>
                </a:path>
              </a:pathLst>
            </a:custGeom>
            <a:solidFill>
              <a:srgbClr val="C9DBE7"/>
            </a:solidFill>
            <a:ln w="9525" cap="flat" cmpd="sng">
              <a:noFill/>
              <a:prstDash val="solid"/>
              <a:round/>
            </a:ln>
          </p:spPr>
          <p:txBody>
            <a:bodyPr rtlCol="0" anchor="ctr"/>
            <a:lstStyle/>
            <a:p>
              <a:pPr algn="ctr"/>
            </a:p>
          </p:txBody>
        </p:sp>
        <p:sp>
          <p:nvSpPr>
            <p:cNvPr id="1972" name="曲线"/>
            <p:cNvSpPr/>
            <p:nvPr/>
          </p:nvSpPr>
          <p:spPr>
            <a:xfrm>
              <a:off x="258625" y="3184390"/>
              <a:ext cx="955680" cy="250449"/>
            </a:xfrm>
            <a:custGeom>
              <a:avLst/>
              <a:gdLst>
                <a:gd name="T1" fmla="*/ 0 w 21600"/>
                <a:gd name="T2" fmla="*/ 0 h 21600"/>
                <a:gd name="T3" fmla="*/ 21600 w 21600"/>
                <a:gd name="T4" fmla="*/ 21600 h 21600"/>
              </a:gdLst>
              <a:ahLst/>
              <a:cxnLst/>
              <a:rect l="T1" t="T2" r="T3" b="T4"/>
              <a:pathLst>
                <a:path w="21600" h="21600">
                  <a:moveTo>
                    <a:pt x="21503" y="0"/>
                  </a:moveTo>
                  <a:lnTo>
                    <a:pt x="0" y="20492"/>
                  </a:lnTo>
                  <a:lnTo>
                    <a:pt x="48" y="21600"/>
                  </a:lnTo>
                  <a:lnTo>
                    <a:pt x="21600" y="1107"/>
                  </a:lnTo>
                  <a:lnTo>
                    <a:pt x="21503" y="0"/>
                  </a:lnTo>
                  <a:close/>
                </a:path>
              </a:pathLst>
            </a:custGeom>
            <a:solidFill>
              <a:srgbClr val="FFFFFF"/>
            </a:solidFill>
            <a:ln w="9525" cap="flat" cmpd="sng">
              <a:noFill/>
              <a:prstDash val="solid"/>
              <a:round/>
            </a:ln>
          </p:spPr>
          <p:txBody>
            <a:bodyPr rtlCol="0" anchor="ctr"/>
            <a:lstStyle/>
            <a:p>
              <a:pPr algn="ctr"/>
            </a:p>
          </p:txBody>
        </p:sp>
        <p:sp>
          <p:nvSpPr>
            <p:cNvPr id="1973" name="曲线"/>
            <p:cNvSpPr/>
            <p:nvPr/>
          </p:nvSpPr>
          <p:spPr>
            <a:xfrm>
              <a:off x="258625" y="3184390"/>
              <a:ext cx="955680" cy="250449"/>
            </a:xfrm>
            <a:custGeom>
              <a:avLst/>
              <a:gdLst>
                <a:gd name="T1" fmla="*/ 0 w 21600"/>
                <a:gd name="T2" fmla="*/ 0 h 21600"/>
                <a:gd name="T3" fmla="*/ 21600 w 21600"/>
                <a:gd name="T4" fmla="*/ 21600 h 21600"/>
              </a:gdLst>
              <a:ahLst/>
              <a:cxnLst/>
              <a:rect l="T1" t="T2" r="T3" b="T4"/>
              <a:pathLst>
                <a:path w="21600" h="21600">
                  <a:moveTo>
                    <a:pt x="21503" y="0"/>
                  </a:moveTo>
                  <a:lnTo>
                    <a:pt x="0" y="20492"/>
                  </a:lnTo>
                  <a:lnTo>
                    <a:pt x="48" y="21600"/>
                  </a:lnTo>
                  <a:lnTo>
                    <a:pt x="21600" y="1107"/>
                  </a:lnTo>
                </a:path>
              </a:pathLst>
            </a:custGeom>
            <a:noFill/>
            <a:ln w="9525" cap="flat" cmpd="sng">
              <a:noFill/>
              <a:prstDash val="solid"/>
              <a:round/>
            </a:ln>
          </p:spPr>
          <p:txBody>
            <a:bodyPr rtlCol="0" anchor="ctr"/>
            <a:lstStyle/>
            <a:p>
              <a:pPr algn="ctr"/>
            </a:p>
          </p:txBody>
        </p:sp>
        <p:sp>
          <p:nvSpPr>
            <p:cNvPr id="1974" name="曲线"/>
            <p:cNvSpPr/>
            <p:nvPr/>
          </p:nvSpPr>
          <p:spPr>
            <a:xfrm>
              <a:off x="353872" y="3271084"/>
              <a:ext cx="794081" cy="210848"/>
            </a:xfrm>
            <a:custGeom>
              <a:avLst/>
              <a:gdLst>
                <a:gd name="T1" fmla="*/ 0 w 21600"/>
                <a:gd name="T2" fmla="*/ 0 h 21600"/>
                <a:gd name="T3" fmla="*/ 21600 w 21600"/>
                <a:gd name="T4" fmla="*/ 21600 h 21600"/>
              </a:gdLst>
              <a:ahLst/>
              <a:cxnLst/>
              <a:rect l="T1" t="T2" r="T3" b="T4"/>
              <a:pathLst>
                <a:path w="21600" h="21600">
                  <a:moveTo>
                    <a:pt x="21483" y="0"/>
                  </a:moveTo>
                  <a:lnTo>
                    <a:pt x="0" y="20284"/>
                  </a:lnTo>
                  <a:lnTo>
                    <a:pt x="58" y="21600"/>
                  </a:lnTo>
                  <a:lnTo>
                    <a:pt x="21600" y="1535"/>
                  </a:lnTo>
                  <a:lnTo>
                    <a:pt x="21483" y="0"/>
                  </a:lnTo>
                  <a:close/>
                </a:path>
              </a:pathLst>
            </a:custGeom>
            <a:solidFill>
              <a:srgbClr val="FFFFFF"/>
            </a:solidFill>
            <a:ln w="9525" cap="flat" cmpd="sng">
              <a:noFill/>
              <a:prstDash val="solid"/>
              <a:round/>
            </a:ln>
          </p:spPr>
          <p:txBody>
            <a:bodyPr rtlCol="0" anchor="ctr"/>
            <a:lstStyle/>
            <a:p>
              <a:pPr algn="ctr"/>
            </a:p>
          </p:txBody>
        </p:sp>
        <p:sp>
          <p:nvSpPr>
            <p:cNvPr id="1975" name="曲线"/>
            <p:cNvSpPr/>
            <p:nvPr/>
          </p:nvSpPr>
          <p:spPr>
            <a:xfrm>
              <a:off x="353872" y="3271084"/>
              <a:ext cx="794081" cy="210848"/>
            </a:xfrm>
            <a:custGeom>
              <a:avLst/>
              <a:gdLst>
                <a:gd name="T1" fmla="*/ 0 w 21600"/>
                <a:gd name="T2" fmla="*/ 0 h 21600"/>
                <a:gd name="T3" fmla="*/ 21600 w 21600"/>
                <a:gd name="T4" fmla="*/ 21600 h 21600"/>
              </a:gdLst>
              <a:ahLst/>
              <a:cxnLst/>
              <a:rect l="T1" t="T2" r="T3" b="T4"/>
              <a:pathLst>
                <a:path w="21600" h="21600">
                  <a:moveTo>
                    <a:pt x="21483" y="0"/>
                  </a:moveTo>
                  <a:lnTo>
                    <a:pt x="0" y="20284"/>
                  </a:lnTo>
                  <a:lnTo>
                    <a:pt x="58" y="21600"/>
                  </a:lnTo>
                  <a:lnTo>
                    <a:pt x="21600" y="1535"/>
                  </a:lnTo>
                </a:path>
              </a:pathLst>
            </a:custGeom>
            <a:noFill/>
            <a:ln w="9525" cap="flat" cmpd="sng">
              <a:noFill/>
              <a:prstDash val="solid"/>
              <a:round/>
            </a:ln>
          </p:spPr>
          <p:txBody>
            <a:bodyPr rtlCol="0" anchor="ctr"/>
            <a:lstStyle/>
            <a:p>
              <a:pPr algn="ctr"/>
            </a:p>
          </p:txBody>
        </p:sp>
        <p:sp>
          <p:nvSpPr>
            <p:cNvPr id="1976" name="曲线"/>
            <p:cNvSpPr/>
            <p:nvPr/>
          </p:nvSpPr>
          <p:spPr>
            <a:xfrm>
              <a:off x="320696" y="3137296"/>
              <a:ext cx="791940" cy="210848"/>
            </a:xfrm>
            <a:custGeom>
              <a:avLst/>
              <a:gdLst>
                <a:gd name="T1" fmla="*/ 0 w 21600"/>
                <a:gd name="T2" fmla="*/ 0 h 21600"/>
                <a:gd name="T3" fmla="*/ 21600 w 21600"/>
                <a:gd name="T4" fmla="*/ 21600 h 21600"/>
              </a:gdLst>
              <a:ahLst/>
              <a:cxnLst/>
              <a:rect l="T1" t="T2" r="T3" b="T4"/>
              <a:pathLst>
                <a:path w="21600" h="21600">
                  <a:moveTo>
                    <a:pt x="21541" y="0"/>
                  </a:moveTo>
                  <a:lnTo>
                    <a:pt x="0" y="20064"/>
                  </a:lnTo>
                  <a:lnTo>
                    <a:pt x="58" y="21600"/>
                  </a:lnTo>
                  <a:lnTo>
                    <a:pt x="21600" y="1425"/>
                  </a:lnTo>
                  <a:lnTo>
                    <a:pt x="21541" y="0"/>
                  </a:lnTo>
                  <a:close/>
                </a:path>
              </a:pathLst>
            </a:custGeom>
            <a:solidFill>
              <a:srgbClr val="FFFFFF"/>
            </a:solidFill>
            <a:ln w="9525" cap="flat" cmpd="sng">
              <a:noFill/>
              <a:prstDash val="solid"/>
              <a:round/>
            </a:ln>
          </p:spPr>
          <p:txBody>
            <a:bodyPr rtlCol="0" anchor="ctr"/>
            <a:lstStyle/>
            <a:p>
              <a:pPr algn="ctr"/>
            </a:p>
          </p:txBody>
        </p:sp>
        <p:sp>
          <p:nvSpPr>
            <p:cNvPr id="1977" name="曲线"/>
            <p:cNvSpPr/>
            <p:nvPr/>
          </p:nvSpPr>
          <p:spPr>
            <a:xfrm>
              <a:off x="320696" y="3137296"/>
              <a:ext cx="791940" cy="210848"/>
            </a:xfrm>
            <a:custGeom>
              <a:avLst/>
              <a:gdLst>
                <a:gd name="T1" fmla="*/ 0 w 21600"/>
                <a:gd name="T2" fmla="*/ 0 h 21600"/>
                <a:gd name="T3" fmla="*/ 21600 w 21600"/>
                <a:gd name="T4" fmla="*/ 21600 h 21600"/>
              </a:gdLst>
              <a:ahLst/>
              <a:cxnLst/>
              <a:rect l="T1" t="T2" r="T3" b="T4"/>
              <a:pathLst>
                <a:path w="21600" h="21600">
                  <a:moveTo>
                    <a:pt x="21541" y="0"/>
                  </a:moveTo>
                  <a:lnTo>
                    <a:pt x="0" y="20064"/>
                  </a:lnTo>
                  <a:lnTo>
                    <a:pt x="58" y="21600"/>
                  </a:lnTo>
                  <a:lnTo>
                    <a:pt x="21600" y="1425"/>
                  </a:lnTo>
                </a:path>
              </a:pathLst>
            </a:custGeom>
            <a:noFill/>
            <a:ln w="9525" cap="flat" cmpd="sng">
              <a:noFill/>
              <a:prstDash val="solid"/>
              <a:round/>
            </a:ln>
          </p:spPr>
          <p:txBody>
            <a:bodyPr rtlCol="0" anchor="ctr"/>
            <a:lstStyle/>
            <a:p>
              <a:pPr algn="ctr"/>
            </a:p>
          </p:txBody>
        </p:sp>
        <p:sp>
          <p:nvSpPr>
            <p:cNvPr id="1978" name="曲线"/>
            <p:cNvSpPr/>
            <p:nvPr/>
          </p:nvSpPr>
          <p:spPr>
            <a:xfrm>
              <a:off x="1292429" y="3042040"/>
              <a:ext cx="326408" cy="241887"/>
            </a:xfrm>
            <a:custGeom>
              <a:avLst/>
              <a:gdLst>
                <a:gd name="T1" fmla="*/ 0 w 21600"/>
                <a:gd name="T2" fmla="*/ 0 h 21600"/>
                <a:gd name="T3" fmla="*/ 21600 w 21600"/>
                <a:gd name="T4" fmla="*/ 21600 h 21600"/>
              </a:gdLst>
              <a:ahLst/>
              <a:cxnLst/>
              <a:rect l="T1" t="T2" r="T3" b="T4"/>
              <a:pathLst>
                <a:path w="21600" h="21600">
                  <a:moveTo>
                    <a:pt x="3967" y="21600"/>
                  </a:moveTo>
                  <a:cubicBezTo>
                    <a:pt x="20865" y="5746"/>
                    <a:pt x="20865" y="5746"/>
                    <a:pt x="20865" y="5746"/>
                  </a:cubicBezTo>
                  <a:cubicBezTo>
                    <a:pt x="21600" y="5152"/>
                    <a:pt x="21306" y="3566"/>
                    <a:pt x="20424" y="3368"/>
                  </a:cubicBezTo>
                  <a:cubicBezTo>
                    <a:pt x="0" y="0"/>
                    <a:pt x="0" y="0"/>
                    <a:pt x="0" y="0"/>
                  </a:cubicBezTo>
                  <a:lnTo>
                    <a:pt x="3967" y="21600"/>
                  </a:lnTo>
                  <a:close/>
                </a:path>
              </a:pathLst>
            </a:custGeom>
            <a:solidFill>
              <a:srgbClr val="455C7D"/>
            </a:solidFill>
            <a:ln w="9525" cap="flat" cmpd="sng">
              <a:noFill/>
              <a:prstDash val="solid"/>
              <a:round/>
            </a:ln>
          </p:spPr>
          <p:txBody>
            <a:bodyPr rtlCol="0" anchor="ctr"/>
            <a:lstStyle/>
            <a:p>
              <a:pPr algn="ctr"/>
            </a:p>
          </p:txBody>
        </p:sp>
        <p:sp>
          <p:nvSpPr>
            <p:cNvPr id="1979" name="曲线"/>
            <p:cNvSpPr/>
            <p:nvPr/>
          </p:nvSpPr>
          <p:spPr>
            <a:xfrm>
              <a:off x="1492554" y="3066657"/>
              <a:ext cx="39597" cy="99537"/>
            </a:xfrm>
            <a:custGeom>
              <a:avLst/>
              <a:gdLst>
                <a:gd name="T1" fmla="*/ 0 w 21600"/>
                <a:gd name="T2" fmla="*/ 0 h 21600"/>
                <a:gd name="T3" fmla="*/ 21600 w 21600"/>
                <a:gd name="T4" fmla="*/ 21600 h 21600"/>
              </a:gdLst>
              <a:ahLst/>
              <a:cxnLst/>
              <a:rect l="T1" t="T2" r="T3" b="T4"/>
              <a:pathLst>
                <a:path w="21600" h="21600">
                  <a:moveTo>
                    <a:pt x="0" y="464"/>
                  </a:moveTo>
                  <a:lnTo>
                    <a:pt x="13427" y="21600"/>
                  </a:lnTo>
                  <a:lnTo>
                    <a:pt x="21600" y="21135"/>
                  </a:lnTo>
                  <a:lnTo>
                    <a:pt x="8756" y="0"/>
                  </a:lnTo>
                  <a:lnTo>
                    <a:pt x="0" y="464"/>
                  </a:lnTo>
                  <a:close/>
                </a:path>
              </a:pathLst>
            </a:custGeom>
            <a:solidFill>
              <a:srgbClr val="2F3F55"/>
            </a:solidFill>
            <a:ln w="9525" cap="flat" cmpd="sng">
              <a:noFill/>
              <a:prstDash val="solid"/>
              <a:round/>
            </a:ln>
          </p:spPr>
          <p:txBody>
            <a:bodyPr rtlCol="0" anchor="ctr"/>
            <a:lstStyle/>
            <a:p>
              <a:pPr algn="ctr"/>
            </a:p>
          </p:txBody>
        </p:sp>
        <p:sp>
          <p:nvSpPr>
            <p:cNvPr id="1980" name="曲线"/>
            <p:cNvSpPr/>
            <p:nvPr/>
          </p:nvSpPr>
          <p:spPr>
            <a:xfrm>
              <a:off x="1492554" y="3066657"/>
              <a:ext cx="39597" cy="99537"/>
            </a:xfrm>
            <a:custGeom>
              <a:avLst/>
              <a:gdLst>
                <a:gd name="T1" fmla="*/ 0 w 21600"/>
                <a:gd name="T2" fmla="*/ 0 h 21600"/>
                <a:gd name="T3" fmla="*/ 21600 w 21600"/>
                <a:gd name="T4" fmla="*/ 21600 h 21600"/>
              </a:gdLst>
              <a:ahLst/>
              <a:cxnLst/>
              <a:rect l="T1" t="T2" r="T3" b="T4"/>
              <a:pathLst>
                <a:path w="21600" h="21600">
                  <a:moveTo>
                    <a:pt x="0" y="464"/>
                  </a:moveTo>
                  <a:lnTo>
                    <a:pt x="13427" y="21600"/>
                  </a:lnTo>
                  <a:lnTo>
                    <a:pt x="21600" y="21135"/>
                  </a:lnTo>
                  <a:lnTo>
                    <a:pt x="8756" y="0"/>
                  </a:lnTo>
                </a:path>
              </a:pathLst>
            </a:custGeom>
            <a:noFill/>
            <a:ln w="9525" cap="flat" cmpd="sng">
              <a:noFill/>
              <a:prstDash val="solid"/>
              <a:round/>
            </a:ln>
          </p:spPr>
          <p:txBody>
            <a:bodyPr rtlCol="0" anchor="ctr"/>
            <a:lstStyle/>
            <a:p>
              <a:pPr algn="ctr"/>
            </a:p>
          </p:txBody>
        </p:sp>
        <p:sp>
          <p:nvSpPr>
            <p:cNvPr id="1981" name="矩形"/>
            <p:cNvSpPr/>
            <p:nvPr/>
          </p:nvSpPr>
          <p:spPr>
            <a:xfrm>
              <a:off x="2736116" y="3942159"/>
              <a:ext cx="873275" cy="295401"/>
            </a:xfrm>
            <a:prstGeom prst="rect">
              <a:avLst/>
            </a:prstGeom>
            <a:solidFill>
              <a:srgbClr val="D9D9D9"/>
            </a:solidFill>
            <a:ln w="9525" cap="flat" cmpd="sng">
              <a:noFill/>
              <a:prstDash val="solid"/>
              <a:round/>
            </a:ln>
          </p:spPr>
          <p:txBody>
            <a:bodyPr rtlCol="0" anchor="ctr"/>
            <a:lstStyle/>
            <a:p>
              <a:pPr algn="ctr"/>
            </a:p>
          </p:txBody>
        </p:sp>
        <p:sp>
          <p:nvSpPr>
            <p:cNvPr id="1982" name="矩形"/>
            <p:cNvSpPr/>
            <p:nvPr/>
          </p:nvSpPr>
          <p:spPr>
            <a:xfrm>
              <a:off x="223309" y="1743770"/>
              <a:ext cx="873275" cy="293261"/>
            </a:xfrm>
            <a:prstGeom prst="rect">
              <a:avLst/>
            </a:prstGeom>
            <a:solidFill>
              <a:srgbClr val="D9D9D9"/>
            </a:solidFill>
            <a:ln w="9525" cap="flat" cmpd="sng">
              <a:noFill/>
              <a:prstDash val="solid"/>
              <a:round/>
            </a:ln>
          </p:spPr>
          <p:txBody>
            <a:bodyPr rtlCol="0" anchor="ctr"/>
            <a:lstStyle/>
            <a:p>
              <a:pPr algn="ctr"/>
            </a:p>
          </p:txBody>
        </p:sp>
        <p:sp>
          <p:nvSpPr>
            <p:cNvPr id="1983" name="矩形"/>
            <p:cNvSpPr/>
            <p:nvPr/>
          </p:nvSpPr>
          <p:spPr>
            <a:xfrm>
              <a:off x="3149210" y="4041697"/>
              <a:ext cx="391689" cy="26757"/>
            </a:xfrm>
            <a:prstGeom prst="rect">
              <a:avLst/>
            </a:prstGeom>
            <a:solidFill>
              <a:srgbClr val="1B243C"/>
            </a:solidFill>
            <a:ln w="9525" cap="flat" cmpd="sng">
              <a:noFill/>
              <a:prstDash val="solid"/>
              <a:round/>
            </a:ln>
          </p:spPr>
          <p:txBody>
            <a:bodyPr rtlCol="0" anchor="ctr"/>
            <a:lstStyle/>
            <a:p>
              <a:pPr algn="ctr"/>
            </a:p>
          </p:txBody>
        </p:sp>
        <p:sp>
          <p:nvSpPr>
            <p:cNvPr id="1984" name="矩形"/>
            <p:cNvSpPr/>
            <p:nvPr/>
          </p:nvSpPr>
          <p:spPr>
            <a:xfrm>
              <a:off x="2804608" y="4142305"/>
              <a:ext cx="736291" cy="28898"/>
            </a:xfrm>
            <a:prstGeom prst="rect">
              <a:avLst/>
            </a:prstGeom>
            <a:solidFill>
              <a:srgbClr val="1B243C"/>
            </a:solidFill>
            <a:ln w="9525" cap="flat" cmpd="sng">
              <a:noFill/>
              <a:prstDash val="solid"/>
              <a:round/>
            </a:ln>
          </p:spPr>
          <p:txBody>
            <a:bodyPr rtlCol="0" anchor="ctr"/>
            <a:lstStyle/>
            <a:p>
              <a:pPr algn="ctr"/>
            </a:p>
          </p:txBody>
        </p:sp>
        <p:sp>
          <p:nvSpPr>
            <p:cNvPr id="1985" name="矩形"/>
            <p:cNvSpPr/>
            <p:nvPr/>
          </p:nvSpPr>
          <p:spPr>
            <a:xfrm>
              <a:off x="669578" y="1826184"/>
              <a:ext cx="364935" cy="26757"/>
            </a:xfrm>
            <a:prstGeom prst="rect">
              <a:avLst/>
            </a:prstGeom>
            <a:solidFill>
              <a:srgbClr val="1B243C"/>
            </a:solidFill>
            <a:ln w="9525" cap="flat" cmpd="sng">
              <a:noFill/>
              <a:prstDash val="solid"/>
              <a:round/>
            </a:ln>
          </p:spPr>
          <p:txBody>
            <a:bodyPr rtlCol="0" anchor="ctr"/>
            <a:lstStyle/>
            <a:p>
              <a:pPr algn="ctr"/>
            </a:p>
          </p:txBody>
        </p:sp>
        <p:sp>
          <p:nvSpPr>
            <p:cNvPr id="1986" name="矩形"/>
            <p:cNvSpPr/>
            <p:nvPr/>
          </p:nvSpPr>
          <p:spPr>
            <a:xfrm>
              <a:off x="298222" y="1927861"/>
              <a:ext cx="736291" cy="26757"/>
            </a:xfrm>
            <a:prstGeom prst="rect">
              <a:avLst/>
            </a:prstGeom>
            <a:solidFill>
              <a:srgbClr val="1B243C"/>
            </a:solidFill>
            <a:ln w="9525" cap="flat" cmpd="sng">
              <a:noFill/>
              <a:prstDash val="solid"/>
              <a:round/>
            </a:ln>
          </p:spPr>
          <p:txBody>
            <a:bodyPr rtlCol="0" anchor="ctr"/>
            <a:lstStyle/>
            <a:p>
              <a:pPr algn="ctr"/>
            </a:p>
          </p:txBody>
        </p:sp>
        <p:sp>
          <p:nvSpPr>
            <p:cNvPr id="1987" name="曲线"/>
            <p:cNvSpPr/>
            <p:nvPr/>
          </p:nvSpPr>
          <p:spPr>
            <a:xfrm>
              <a:off x="1957017" y="1894683"/>
              <a:ext cx="1572110" cy="1009289"/>
            </a:xfrm>
            <a:custGeom>
              <a:avLst/>
              <a:gdLst>
                <a:gd name="T1" fmla="*/ 0 w 21600"/>
                <a:gd name="T2" fmla="*/ 0 h 21600"/>
                <a:gd name="T3" fmla="*/ 21600 w 21600"/>
                <a:gd name="T4" fmla="*/ 21600 h 21600"/>
              </a:gdLst>
              <a:ahLst/>
              <a:cxnLst/>
              <a:rect l="T1" t="T2" r="T3" b="T4"/>
              <a:pathLst>
                <a:path w="21600" h="21600">
                  <a:moveTo>
                    <a:pt x="19675" y="475"/>
                  </a:moveTo>
                  <a:cubicBezTo>
                    <a:pt x="6507" y="11037"/>
                    <a:pt x="6507" y="11037"/>
                    <a:pt x="6507" y="11037"/>
                  </a:cubicBezTo>
                  <a:cubicBezTo>
                    <a:pt x="5743" y="9610"/>
                    <a:pt x="4429" y="9182"/>
                    <a:pt x="3360" y="10038"/>
                  </a:cubicBezTo>
                  <a:cubicBezTo>
                    <a:pt x="0" y="12750"/>
                    <a:pt x="0" y="12750"/>
                    <a:pt x="0" y="12750"/>
                  </a:cubicBezTo>
                  <a:cubicBezTo>
                    <a:pt x="397" y="13987"/>
                    <a:pt x="1344" y="14463"/>
                    <a:pt x="2138" y="13797"/>
                  </a:cubicBezTo>
                  <a:cubicBezTo>
                    <a:pt x="2963" y="13178"/>
                    <a:pt x="2963" y="13178"/>
                    <a:pt x="2963" y="13178"/>
                  </a:cubicBezTo>
                  <a:cubicBezTo>
                    <a:pt x="3727" y="12560"/>
                    <a:pt x="4643" y="13036"/>
                    <a:pt x="5041" y="14225"/>
                  </a:cubicBezTo>
                  <a:cubicBezTo>
                    <a:pt x="5438" y="15414"/>
                    <a:pt x="5132" y="16842"/>
                    <a:pt x="4368" y="17460"/>
                  </a:cubicBezTo>
                  <a:cubicBezTo>
                    <a:pt x="3635" y="18079"/>
                    <a:pt x="3635" y="18079"/>
                    <a:pt x="3635" y="18079"/>
                  </a:cubicBezTo>
                  <a:cubicBezTo>
                    <a:pt x="2810" y="18745"/>
                    <a:pt x="2474" y="20315"/>
                    <a:pt x="2902" y="21600"/>
                  </a:cubicBezTo>
                  <a:cubicBezTo>
                    <a:pt x="6263" y="18888"/>
                    <a:pt x="6263" y="18888"/>
                    <a:pt x="6263" y="18888"/>
                  </a:cubicBezTo>
                  <a:cubicBezTo>
                    <a:pt x="7362" y="18031"/>
                    <a:pt x="7882" y="16128"/>
                    <a:pt x="7607" y="14320"/>
                  </a:cubicBezTo>
                  <a:cubicBezTo>
                    <a:pt x="20775" y="3806"/>
                    <a:pt x="20775" y="3806"/>
                    <a:pt x="20775" y="3806"/>
                  </a:cubicBezTo>
                  <a:cubicBezTo>
                    <a:pt x="21355" y="3330"/>
                    <a:pt x="21600" y="2188"/>
                    <a:pt x="21294" y="1284"/>
                  </a:cubicBezTo>
                  <a:cubicBezTo>
                    <a:pt x="20988" y="380"/>
                    <a:pt x="20255" y="0"/>
                    <a:pt x="19675" y="475"/>
                  </a:cubicBezTo>
                  <a:close/>
                </a:path>
              </a:pathLst>
            </a:custGeom>
            <a:solidFill>
              <a:srgbClr val="8E9298"/>
            </a:solidFill>
            <a:ln w="9525" cap="flat" cmpd="sng">
              <a:noFill/>
              <a:prstDash val="solid"/>
              <a:round/>
            </a:ln>
          </p:spPr>
          <p:txBody>
            <a:bodyPr rtlCol="0" anchor="ctr"/>
            <a:lstStyle/>
            <a:p>
              <a:pPr algn="ctr"/>
            </a:p>
          </p:txBody>
        </p:sp>
        <p:sp>
          <p:nvSpPr>
            <p:cNvPr id="1988" name="曲线"/>
            <p:cNvSpPr/>
            <p:nvPr/>
          </p:nvSpPr>
          <p:spPr>
            <a:xfrm>
              <a:off x="2542411" y="2001712"/>
              <a:ext cx="806923" cy="424908"/>
            </a:xfrm>
            <a:custGeom>
              <a:avLst/>
              <a:gdLst>
                <a:gd name="T1" fmla="*/ 0 w 21600"/>
                <a:gd name="T2" fmla="*/ 0 h 21600"/>
                <a:gd name="T3" fmla="*/ 21600 w 21600"/>
                <a:gd name="T4" fmla="*/ 21600 h 21600"/>
              </a:gdLst>
              <a:ahLst/>
              <a:cxnLst/>
              <a:rect l="T1" t="T2" r="T3" b="T4"/>
              <a:pathLst>
                <a:path w="21600" h="21600">
                  <a:moveTo>
                    <a:pt x="171" y="21600"/>
                  </a:moveTo>
                  <a:lnTo>
                    <a:pt x="21600" y="544"/>
                  </a:lnTo>
                  <a:lnTo>
                    <a:pt x="21428" y="0"/>
                  </a:lnTo>
                  <a:lnTo>
                    <a:pt x="0" y="20892"/>
                  </a:lnTo>
                  <a:lnTo>
                    <a:pt x="171" y="21600"/>
                  </a:lnTo>
                  <a:close/>
                </a:path>
              </a:pathLst>
            </a:custGeom>
            <a:solidFill>
              <a:srgbClr val="FFFFFF"/>
            </a:solidFill>
            <a:ln w="9525" cap="flat" cmpd="sng">
              <a:noFill/>
              <a:prstDash val="solid"/>
              <a:round/>
            </a:ln>
          </p:spPr>
          <p:txBody>
            <a:bodyPr rtlCol="0" anchor="ctr"/>
            <a:lstStyle/>
            <a:p>
              <a:pPr algn="ctr"/>
            </a:p>
          </p:txBody>
        </p:sp>
        <p:sp>
          <p:nvSpPr>
            <p:cNvPr id="1989" name="曲线"/>
            <p:cNvSpPr/>
            <p:nvPr/>
          </p:nvSpPr>
          <p:spPr>
            <a:xfrm>
              <a:off x="2542411" y="2001712"/>
              <a:ext cx="806923" cy="424908"/>
            </a:xfrm>
            <a:custGeom>
              <a:avLst/>
              <a:gdLst>
                <a:gd name="T1" fmla="*/ 0 w 21600"/>
                <a:gd name="T2" fmla="*/ 0 h 21600"/>
                <a:gd name="T3" fmla="*/ 21600 w 21600"/>
                <a:gd name="T4" fmla="*/ 21600 h 21600"/>
              </a:gdLst>
              <a:ahLst/>
              <a:cxnLst/>
              <a:rect l="T1" t="T2" r="T3" b="T4"/>
              <a:pathLst>
                <a:path w="21600" h="21600">
                  <a:moveTo>
                    <a:pt x="171" y="21600"/>
                  </a:moveTo>
                  <a:lnTo>
                    <a:pt x="21600" y="544"/>
                  </a:lnTo>
                  <a:lnTo>
                    <a:pt x="21428" y="0"/>
                  </a:lnTo>
                  <a:lnTo>
                    <a:pt x="0" y="20892"/>
                  </a:lnTo>
                </a:path>
              </a:pathLst>
            </a:custGeom>
            <a:noFill/>
            <a:ln w="9525" cap="flat" cmpd="sng">
              <a:noFill/>
              <a:prstDash val="solid"/>
              <a:round/>
            </a:ln>
          </p:spPr>
          <p:txBody>
            <a:bodyPr rtlCol="0" anchor="ctr"/>
            <a:lstStyle/>
            <a:p>
              <a:pPr algn="ctr"/>
            </a:p>
          </p:txBody>
        </p:sp>
        <p:sp>
          <p:nvSpPr>
            <p:cNvPr id="1990" name="曲线"/>
            <p:cNvSpPr/>
            <p:nvPr/>
          </p:nvSpPr>
          <p:spPr>
            <a:xfrm>
              <a:off x="2571306" y="2055227"/>
              <a:ext cx="806923" cy="423837"/>
            </a:xfrm>
            <a:custGeom>
              <a:avLst/>
              <a:gdLst>
                <a:gd name="T1" fmla="*/ 0 w 21600"/>
                <a:gd name="T2" fmla="*/ 0 h 21600"/>
                <a:gd name="T3" fmla="*/ 21600 w 21600"/>
                <a:gd name="T4" fmla="*/ 21600 h 21600"/>
              </a:gdLst>
              <a:ahLst/>
              <a:cxnLst/>
              <a:rect l="T1" t="T2" r="T3" b="T4"/>
              <a:pathLst>
                <a:path w="21600" h="21600">
                  <a:moveTo>
                    <a:pt x="171" y="21600"/>
                  </a:moveTo>
                  <a:lnTo>
                    <a:pt x="21600" y="654"/>
                  </a:lnTo>
                  <a:lnTo>
                    <a:pt x="21428" y="0"/>
                  </a:lnTo>
                  <a:lnTo>
                    <a:pt x="0" y="20945"/>
                  </a:lnTo>
                  <a:lnTo>
                    <a:pt x="171" y="21600"/>
                  </a:lnTo>
                  <a:close/>
                </a:path>
              </a:pathLst>
            </a:custGeom>
            <a:solidFill>
              <a:srgbClr val="FFFFFF"/>
            </a:solidFill>
            <a:ln w="9525" cap="flat" cmpd="sng">
              <a:noFill/>
              <a:prstDash val="solid"/>
              <a:round/>
            </a:ln>
          </p:spPr>
          <p:txBody>
            <a:bodyPr rtlCol="0" anchor="ctr"/>
            <a:lstStyle/>
            <a:p>
              <a:pPr algn="ctr"/>
            </a:p>
          </p:txBody>
        </p:sp>
        <p:sp>
          <p:nvSpPr>
            <p:cNvPr id="1991" name="曲线"/>
            <p:cNvSpPr/>
            <p:nvPr/>
          </p:nvSpPr>
          <p:spPr>
            <a:xfrm>
              <a:off x="2571306" y="2055227"/>
              <a:ext cx="806923" cy="423837"/>
            </a:xfrm>
            <a:custGeom>
              <a:avLst/>
              <a:gdLst>
                <a:gd name="T1" fmla="*/ 0 w 21600"/>
                <a:gd name="T2" fmla="*/ 0 h 21600"/>
                <a:gd name="T3" fmla="*/ 21600 w 21600"/>
                <a:gd name="T4" fmla="*/ 21600 h 21600"/>
              </a:gdLst>
              <a:ahLst/>
              <a:cxnLst/>
              <a:rect l="T1" t="T2" r="T3" b="T4"/>
              <a:pathLst>
                <a:path w="21600" h="21600">
                  <a:moveTo>
                    <a:pt x="171" y="21600"/>
                  </a:moveTo>
                  <a:lnTo>
                    <a:pt x="21600" y="654"/>
                  </a:lnTo>
                  <a:lnTo>
                    <a:pt x="21428" y="0"/>
                  </a:lnTo>
                  <a:lnTo>
                    <a:pt x="0" y="20945"/>
                  </a:lnTo>
                </a:path>
              </a:pathLst>
            </a:custGeom>
            <a:noFill/>
            <a:ln w="9525" cap="flat" cmpd="sng">
              <a:noFill/>
              <a:prstDash val="solid"/>
              <a:round/>
            </a:ln>
          </p:spPr>
          <p:txBody>
            <a:bodyPr rtlCol="0" anchor="ctr"/>
            <a:lstStyle/>
            <a:p>
              <a:pPr algn="ctr"/>
            </a:p>
          </p:txBody>
        </p:sp>
        <p:sp>
          <p:nvSpPr>
            <p:cNvPr id="1992" name="曲线"/>
            <p:cNvSpPr/>
            <p:nvPr/>
          </p:nvSpPr>
          <p:spPr>
            <a:xfrm>
              <a:off x="2738256" y="3408082"/>
              <a:ext cx="942838" cy="346776"/>
            </a:xfrm>
            <a:custGeom>
              <a:avLst/>
              <a:gdLst>
                <a:gd name="T1" fmla="*/ 0 w 21600"/>
                <a:gd name="T2" fmla="*/ 0 h 21600"/>
                <a:gd name="T3" fmla="*/ 21600 w 21600"/>
                <a:gd name="T4" fmla="*/ 21600 h 21600"/>
              </a:gdLst>
              <a:ahLst/>
              <a:cxnLst/>
              <a:rect l="T1" t="T2" r="T3" b="T4"/>
              <a:pathLst>
                <a:path w="21600" h="21600">
                  <a:moveTo>
                    <a:pt x="20835" y="10384"/>
                  </a:moveTo>
                  <a:cubicBezTo>
                    <a:pt x="20784" y="10384"/>
                    <a:pt x="20784" y="10384"/>
                    <a:pt x="20784" y="10384"/>
                  </a:cubicBezTo>
                  <a:cubicBezTo>
                    <a:pt x="20071" y="9969"/>
                    <a:pt x="19409" y="9276"/>
                    <a:pt x="18798" y="8030"/>
                  </a:cubicBezTo>
                  <a:cubicBezTo>
                    <a:pt x="17524" y="5538"/>
                    <a:pt x="15588" y="3461"/>
                    <a:pt x="13347" y="2215"/>
                  </a:cubicBezTo>
                  <a:cubicBezTo>
                    <a:pt x="11156" y="1107"/>
                    <a:pt x="9067" y="1107"/>
                    <a:pt x="7539" y="2215"/>
                  </a:cubicBezTo>
                  <a:cubicBezTo>
                    <a:pt x="6826" y="2630"/>
                    <a:pt x="6062" y="2630"/>
                    <a:pt x="5349" y="2353"/>
                  </a:cubicBezTo>
                  <a:cubicBezTo>
                    <a:pt x="1375" y="276"/>
                    <a:pt x="1375" y="276"/>
                    <a:pt x="1375" y="276"/>
                  </a:cubicBezTo>
                  <a:cubicBezTo>
                    <a:pt x="967" y="0"/>
                    <a:pt x="560" y="830"/>
                    <a:pt x="509" y="1938"/>
                  </a:cubicBezTo>
                  <a:cubicBezTo>
                    <a:pt x="50" y="7753"/>
                    <a:pt x="50" y="7753"/>
                    <a:pt x="50" y="7753"/>
                  </a:cubicBezTo>
                  <a:cubicBezTo>
                    <a:pt x="0" y="8861"/>
                    <a:pt x="254" y="9969"/>
                    <a:pt x="662" y="10246"/>
                  </a:cubicBezTo>
                  <a:cubicBezTo>
                    <a:pt x="4584" y="12323"/>
                    <a:pt x="4584" y="12323"/>
                    <a:pt x="4584" y="12323"/>
                  </a:cubicBezTo>
                  <a:cubicBezTo>
                    <a:pt x="5349" y="12738"/>
                    <a:pt x="6011" y="13430"/>
                    <a:pt x="6622" y="14676"/>
                  </a:cubicBezTo>
                  <a:cubicBezTo>
                    <a:pt x="7896" y="17169"/>
                    <a:pt x="9832" y="19246"/>
                    <a:pt x="12073" y="20492"/>
                  </a:cubicBezTo>
                  <a:cubicBezTo>
                    <a:pt x="14315" y="21600"/>
                    <a:pt x="16403" y="21600"/>
                    <a:pt x="17932" y="20492"/>
                  </a:cubicBezTo>
                  <a:cubicBezTo>
                    <a:pt x="18645" y="20076"/>
                    <a:pt x="19409" y="20076"/>
                    <a:pt x="20122" y="20353"/>
                  </a:cubicBezTo>
                  <a:cubicBezTo>
                    <a:pt x="20122" y="20353"/>
                    <a:pt x="20122" y="20353"/>
                    <a:pt x="20122" y="20353"/>
                  </a:cubicBezTo>
                  <a:cubicBezTo>
                    <a:pt x="20581" y="20630"/>
                    <a:pt x="21039" y="19799"/>
                    <a:pt x="21141" y="18553"/>
                  </a:cubicBezTo>
                  <a:cubicBezTo>
                    <a:pt x="21498" y="13153"/>
                    <a:pt x="21498" y="13153"/>
                    <a:pt x="21498" y="13153"/>
                  </a:cubicBezTo>
                  <a:cubicBezTo>
                    <a:pt x="21600" y="11907"/>
                    <a:pt x="21294" y="10661"/>
                    <a:pt x="20835" y="10384"/>
                  </a:cubicBezTo>
                  <a:close/>
                </a:path>
              </a:pathLst>
            </a:custGeom>
            <a:solidFill>
              <a:srgbClr val="C9DBE7"/>
            </a:solidFill>
            <a:ln w="9525" cap="flat" cmpd="sng">
              <a:noFill/>
              <a:prstDash val="solid"/>
              <a:round/>
            </a:ln>
          </p:spPr>
          <p:txBody>
            <a:bodyPr rtlCol="0" anchor="ctr"/>
            <a:lstStyle/>
            <a:p>
              <a:pPr algn="ctr"/>
            </a:p>
          </p:txBody>
        </p:sp>
        <p:sp>
          <p:nvSpPr>
            <p:cNvPr id="1993" name="曲线"/>
            <p:cNvSpPr/>
            <p:nvPr/>
          </p:nvSpPr>
          <p:spPr>
            <a:xfrm>
              <a:off x="2068317" y="3295700"/>
              <a:ext cx="687062" cy="223692"/>
            </a:xfrm>
            <a:custGeom>
              <a:avLst/>
              <a:gdLst>
                <a:gd name="T1" fmla="*/ 0 w 21600"/>
                <a:gd name="T2" fmla="*/ 0 h 21600"/>
                <a:gd name="T3" fmla="*/ 21600 w 21600"/>
                <a:gd name="T4" fmla="*/ 21600 h 21600"/>
              </a:gdLst>
              <a:ahLst/>
              <a:cxnLst/>
              <a:rect l="T1" t="T2" r="T3" b="T4"/>
              <a:pathLst>
                <a:path w="21600" h="21600">
                  <a:moveTo>
                    <a:pt x="21600" y="15184"/>
                  </a:moveTo>
                  <a:cubicBezTo>
                    <a:pt x="6011" y="6201"/>
                    <a:pt x="6011" y="6201"/>
                    <a:pt x="6011" y="6201"/>
                  </a:cubicBezTo>
                  <a:cubicBezTo>
                    <a:pt x="6011" y="5132"/>
                    <a:pt x="5871" y="4277"/>
                    <a:pt x="5522" y="4063"/>
                  </a:cubicBezTo>
                  <a:cubicBezTo>
                    <a:pt x="1467" y="213"/>
                    <a:pt x="1467" y="213"/>
                    <a:pt x="1467" y="213"/>
                  </a:cubicBezTo>
                  <a:cubicBezTo>
                    <a:pt x="1118" y="0"/>
                    <a:pt x="699" y="641"/>
                    <a:pt x="629" y="1924"/>
                  </a:cubicBezTo>
                  <a:cubicBezTo>
                    <a:pt x="139" y="10051"/>
                    <a:pt x="139" y="10051"/>
                    <a:pt x="139" y="10051"/>
                  </a:cubicBezTo>
                  <a:cubicBezTo>
                    <a:pt x="0" y="11334"/>
                    <a:pt x="279" y="12617"/>
                    <a:pt x="699" y="12617"/>
                  </a:cubicBezTo>
                  <a:cubicBezTo>
                    <a:pt x="4893" y="13901"/>
                    <a:pt x="4893" y="13901"/>
                    <a:pt x="4893" y="13901"/>
                  </a:cubicBezTo>
                  <a:cubicBezTo>
                    <a:pt x="5242" y="13901"/>
                    <a:pt x="5522" y="13259"/>
                    <a:pt x="5662" y="12403"/>
                  </a:cubicBezTo>
                  <a:cubicBezTo>
                    <a:pt x="21250" y="21600"/>
                    <a:pt x="21250" y="21600"/>
                    <a:pt x="21250" y="21600"/>
                  </a:cubicBezTo>
                  <a:lnTo>
                    <a:pt x="21600" y="15184"/>
                  </a:lnTo>
                  <a:close/>
                </a:path>
              </a:pathLst>
            </a:custGeom>
            <a:solidFill>
              <a:srgbClr val="8E9298"/>
            </a:solidFill>
            <a:ln w="9525" cap="flat" cmpd="sng">
              <a:noFill/>
              <a:prstDash val="solid"/>
              <a:round/>
            </a:ln>
          </p:spPr>
          <p:txBody>
            <a:bodyPr rtlCol="0" anchor="ctr"/>
            <a:lstStyle/>
            <a:p>
              <a:pPr algn="ctr"/>
            </a:p>
          </p:txBody>
        </p:sp>
        <p:sp>
          <p:nvSpPr>
            <p:cNvPr id="1994" name="曲线"/>
            <p:cNvSpPr/>
            <p:nvPr/>
          </p:nvSpPr>
          <p:spPr>
            <a:xfrm>
              <a:off x="3091419" y="3479791"/>
              <a:ext cx="404531" cy="90975"/>
            </a:xfrm>
            <a:custGeom>
              <a:avLst/>
              <a:gdLst>
                <a:gd name="T1" fmla="*/ 0 w 21600"/>
                <a:gd name="T2" fmla="*/ 0 h 21600"/>
                <a:gd name="T3" fmla="*/ 21600 w 21600"/>
                <a:gd name="T4" fmla="*/ 21600 h 21600"/>
              </a:gdLst>
              <a:ahLst/>
              <a:cxnLst/>
              <a:rect l="T1" t="T2" r="T3" b="T4"/>
              <a:pathLst>
                <a:path w="21600" h="21600">
                  <a:moveTo>
                    <a:pt x="0" y="3049"/>
                  </a:moveTo>
                  <a:lnTo>
                    <a:pt x="21485" y="21600"/>
                  </a:lnTo>
                  <a:lnTo>
                    <a:pt x="21600" y="18042"/>
                  </a:lnTo>
                  <a:lnTo>
                    <a:pt x="114" y="0"/>
                  </a:lnTo>
                  <a:lnTo>
                    <a:pt x="0" y="3049"/>
                  </a:lnTo>
                  <a:close/>
                </a:path>
              </a:pathLst>
            </a:custGeom>
            <a:solidFill>
              <a:srgbClr val="FFFFFF"/>
            </a:solidFill>
            <a:ln w="9525" cap="flat" cmpd="sng">
              <a:noFill/>
              <a:prstDash val="solid"/>
              <a:round/>
            </a:ln>
          </p:spPr>
          <p:txBody>
            <a:bodyPr rtlCol="0" anchor="ctr"/>
            <a:lstStyle/>
            <a:p>
              <a:pPr algn="ctr"/>
            </a:p>
          </p:txBody>
        </p:sp>
        <p:sp>
          <p:nvSpPr>
            <p:cNvPr id="1995" name="曲线"/>
            <p:cNvSpPr/>
            <p:nvPr/>
          </p:nvSpPr>
          <p:spPr>
            <a:xfrm>
              <a:off x="3091419" y="3479791"/>
              <a:ext cx="404531" cy="90975"/>
            </a:xfrm>
            <a:custGeom>
              <a:avLst/>
              <a:gdLst>
                <a:gd name="T1" fmla="*/ 0 w 21600"/>
                <a:gd name="T2" fmla="*/ 0 h 21600"/>
                <a:gd name="T3" fmla="*/ 21600 w 21600"/>
                <a:gd name="T4" fmla="*/ 21600 h 21600"/>
              </a:gdLst>
              <a:ahLst/>
              <a:cxnLst/>
              <a:rect l="T1" t="T2" r="T3" b="T4"/>
              <a:pathLst>
                <a:path w="21600" h="21600">
                  <a:moveTo>
                    <a:pt x="0" y="3049"/>
                  </a:moveTo>
                  <a:lnTo>
                    <a:pt x="21485" y="21600"/>
                  </a:lnTo>
                  <a:lnTo>
                    <a:pt x="21600" y="18042"/>
                  </a:lnTo>
                  <a:lnTo>
                    <a:pt x="114" y="0"/>
                  </a:lnTo>
                </a:path>
              </a:pathLst>
            </a:custGeom>
            <a:noFill/>
            <a:ln w="9525" cap="flat" cmpd="sng">
              <a:noFill/>
              <a:prstDash val="solid"/>
              <a:round/>
            </a:ln>
          </p:spPr>
          <p:txBody>
            <a:bodyPr rtlCol="0" anchor="ctr"/>
            <a:lstStyle/>
            <a:p>
              <a:pPr algn="ctr"/>
            </a:p>
          </p:txBody>
        </p:sp>
        <p:sp>
          <p:nvSpPr>
            <p:cNvPr id="1996" name="曲线"/>
            <p:cNvSpPr/>
            <p:nvPr/>
          </p:nvSpPr>
          <p:spPr>
            <a:xfrm>
              <a:off x="3080717" y="3541868"/>
              <a:ext cx="404532" cy="93116"/>
            </a:xfrm>
            <a:custGeom>
              <a:avLst/>
              <a:gdLst>
                <a:gd name="T1" fmla="*/ 0 w 21600"/>
                <a:gd name="T2" fmla="*/ 0 h 21600"/>
                <a:gd name="T3" fmla="*/ 21600 w 21600"/>
                <a:gd name="T4" fmla="*/ 21600 h 21600"/>
              </a:gdLst>
              <a:ahLst/>
              <a:cxnLst/>
              <a:rect l="T1" t="T2" r="T3" b="T4"/>
              <a:pathLst>
                <a:path w="21600" h="21600">
                  <a:moveTo>
                    <a:pt x="0" y="3724"/>
                  </a:moveTo>
                  <a:lnTo>
                    <a:pt x="21371" y="21600"/>
                  </a:lnTo>
                  <a:lnTo>
                    <a:pt x="21600" y="18124"/>
                  </a:lnTo>
                  <a:lnTo>
                    <a:pt x="114" y="0"/>
                  </a:lnTo>
                  <a:lnTo>
                    <a:pt x="0" y="3724"/>
                  </a:lnTo>
                  <a:close/>
                </a:path>
              </a:pathLst>
            </a:custGeom>
            <a:solidFill>
              <a:srgbClr val="FFFFFF"/>
            </a:solidFill>
            <a:ln w="9525" cap="flat" cmpd="sng">
              <a:noFill/>
              <a:prstDash val="solid"/>
              <a:round/>
            </a:ln>
          </p:spPr>
          <p:txBody>
            <a:bodyPr rtlCol="0" anchor="ctr"/>
            <a:lstStyle/>
            <a:p>
              <a:pPr algn="ctr"/>
            </a:p>
          </p:txBody>
        </p:sp>
        <p:sp>
          <p:nvSpPr>
            <p:cNvPr id="1997" name="曲线"/>
            <p:cNvSpPr/>
            <p:nvPr/>
          </p:nvSpPr>
          <p:spPr>
            <a:xfrm>
              <a:off x="3080717" y="3541868"/>
              <a:ext cx="404532" cy="93116"/>
            </a:xfrm>
            <a:custGeom>
              <a:avLst/>
              <a:gdLst>
                <a:gd name="T1" fmla="*/ 0 w 21600"/>
                <a:gd name="T2" fmla="*/ 0 h 21600"/>
                <a:gd name="T3" fmla="*/ 21600 w 21600"/>
                <a:gd name="T4" fmla="*/ 21600 h 21600"/>
              </a:gdLst>
              <a:ahLst/>
              <a:cxnLst/>
              <a:rect l="T1" t="T2" r="T3" b="T4"/>
              <a:pathLst>
                <a:path w="21600" h="21600">
                  <a:moveTo>
                    <a:pt x="0" y="3724"/>
                  </a:moveTo>
                  <a:lnTo>
                    <a:pt x="21371" y="21600"/>
                  </a:lnTo>
                  <a:lnTo>
                    <a:pt x="21600" y="18124"/>
                  </a:lnTo>
                  <a:lnTo>
                    <a:pt x="114" y="0"/>
                  </a:lnTo>
                </a:path>
              </a:pathLst>
            </a:custGeom>
            <a:noFill/>
            <a:ln w="9525" cap="flat" cmpd="sng">
              <a:noFill/>
              <a:prstDash val="solid"/>
              <a:round/>
            </a:ln>
          </p:spPr>
          <p:txBody>
            <a:bodyPr rtlCol="0" anchor="ctr"/>
            <a:lstStyle/>
            <a:p>
              <a:pPr algn="ctr"/>
            </a:p>
          </p:txBody>
        </p:sp>
        <p:sp>
          <p:nvSpPr>
            <p:cNvPr id="1998" name="曲线"/>
            <p:cNvSpPr/>
            <p:nvPr/>
          </p:nvSpPr>
          <p:spPr>
            <a:xfrm>
              <a:off x="3066804" y="3606086"/>
              <a:ext cx="404532" cy="90975"/>
            </a:xfrm>
            <a:custGeom>
              <a:avLst/>
              <a:gdLst>
                <a:gd name="T1" fmla="*/ 0 w 21600"/>
                <a:gd name="T2" fmla="*/ 0 h 21600"/>
                <a:gd name="T3" fmla="*/ 21600 w 21600"/>
                <a:gd name="T4" fmla="*/ 21600 h 21600"/>
              </a:gdLst>
              <a:ahLst/>
              <a:cxnLst/>
              <a:rect l="T1" t="T2" r="T3" b="T4"/>
              <a:pathLst>
                <a:path w="21600" h="21600">
                  <a:moveTo>
                    <a:pt x="0" y="3811"/>
                  </a:moveTo>
                  <a:lnTo>
                    <a:pt x="21485" y="21600"/>
                  </a:lnTo>
                  <a:lnTo>
                    <a:pt x="21600" y="18550"/>
                  </a:lnTo>
                  <a:lnTo>
                    <a:pt x="114" y="0"/>
                  </a:lnTo>
                  <a:lnTo>
                    <a:pt x="0" y="3811"/>
                  </a:lnTo>
                  <a:close/>
                </a:path>
              </a:pathLst>
            </a:custGeom>
            <a:solidFill>
              <a:srgbClr val="FFFFFF"/>
            </a:solidFill>
            <a:ln w="9525" cap="flat" cmpd="sng">
              <a:noFill/>
              <a:prstDash val="solid"/>
              <a:round/>
            </a:ln>
          </p:spPr>
          <p:txBody>
            <a:bodyPr rtlCol="0" anchor="ctr"/>
            <a:lstStyle/>
            <a:p>
              <a:pPr algn="ctr"/>
            </a:p>
          </p:txBody>
        </p:sp>
        <p:sp>
          <p:nvSpPr>
            <p:cNvPr id="1999" name="曲线"/>
            <p:cNvSpPr/>
            <p:nvPr/>
          </p:nvSpPr>
          <p:spPr>
            <a:xfrm>
              <a:off x="3066804" y="3606086"/>
              <a:ext cx="404532" cy="90975"/>
            </a:xfrm>
            <a:custGeom>
              <a:avLst/>
              <a:gdLst>
                <a:gd name="T1" fmla="*/ 0 w 21600"/>
                <a:gd name="T2" fmla="*/ 0 h 21600"/>
                <a:gd name="T3" fmla="*/ 21600 w 21600"/>
                <a:gd name="T4" fmla="*/ 21600 h 21600"/>
              </a:gdLst>
              <a:ahLst/>
              <a:cxnLst/>
              <a:rect l="T1" t="T2" r="T3" b="T4"/>
              <a:pathLst>
                <a:path w="21600" h="21600">
                  <a:moveTo>
                    <a:pt x="0" y="3811"/>
                  </a:moveTo>
                  <a:lnTo>
                    <a:pt x="21485" y="21600"/>
                  </a:lnTo>
                  <a:lnTo>
                    <a:pt x="21600" y="18550"/>
                  </a:lnTo>
                  <a:lnTo>
                    <a:pt x="114" y="0"/>
                  </a:lnTo>
                </a:path>
              </a:pathLst>
            </a:custGeom>
            <a:noFill/>
            <a:ln w="9525" cap="flat" cmpd="sng">
              <a:noFill/>
              <a:prstDash val="solid"/>
              <a:round/>
            </a:ln>
          </p:spPr>
          <p:txBody>
            <a:bodyPr rtlCol="0" anchor="ctr"/>
            <a:lstStyle/>
            <a:p>
              <a:pPr algn="ctr"/>
            </a:p>
          </p:txBody>
        </p:sp>
        <p:sp>
          <p:nvSpPr>
            <p:cNvPr id="2000" name="矩形"/>
            <p:cNvSpPr/>
            <p:nvPr/>
          </p:nvSpPr>
          <p:spPr>
            <a:xfrm>
              <a:off x="260666" y="1742439"/>
              <a:ext cx="441118" cy="186753"/>
            </a:xfrm>
            <a:prstGeom prst="rect">
              <a:avLst/>
            </a:prstGeom>
            <a:noFill/>
            <a:ln w="9525" cap="flat" cmpd="sng">
              <a:noFill/>
              <a:prstDash val="solid"/>
              <a:miter/>
            </a:ln>
          </p:spPr>
          <p:txBody>
            <a:bodyPr vert="horz" wrap="none" lIns="91440" tIns="45720" rIns="91440" bIns="45720" anchor="t" anchorCtr="0">
              <a:noAutofit/>
            </a:bodyPr>
            <a:lstStyle/>
            <a:p>
              <a:pPr marL="0" indent="0" algn="l">
                <a:lnSpc>
                  <a:spcPct val="100000"/>
                </a:lnSpc>
                <a:spcBef>
                  <a:spcPts val="0"/>
                </a:spcBef>
                <a:spcAft>
                  <a:spcPts val="0"/>
                </a:spcAft>
                <a:buNone/>
              </a:pPr>
              <a:r>
                <a:rPr lang="en-US" altLang="zh-CN" sz="1200" b="0" i="0" u="none" strike="noStrike" kern="1200" cap="none" spc="0" baseline="0">
                  <a:solidFill>
                    <a:srgbClr val="1B243C"/>
                  </a:solidFill>
                  <a:latin typeface="Arial" panose="020B0604020202020204" pitchFamily="34" charset="0"/>
                  <a:ea typeface="微软雅黑" panose="020B0503020204020204" charset="-122"/>
                  <a:cs typeface="Arial" panose="020B0604020202020204" pitchFamily="34" charset="0"/>
                </a:rPr>
                <a:t>&lt;html&gt;</a:t>
              </a:r>
              <a:endParaRPr lang="zh-CN" altLang="en-US" sz="1200" b="0" i="0" u="none" strike="noStrike" kern="1200" cap="none" spc="0" baseline="0">
                <a:solidFill>
                  <a:srgbClr val="1B243C"/>
                </a:solidFill>
                <a:latin typeface="Arial" panose="020B0604020202020204" pitchFamily="34" charset="0"/>
                <a:ea typeface="微软雅黑" panose="020B0503020204020204" charset="-122"/>
                <a:cs typeface="Arial" panose="020B0604020202020204" pitchFamily="34" charset="0"/>
              </a:endParaRPr>
            </a:p>
          </p:txBody>
        </p:sp>
        <p:sp>
          <p:nvSpPr>
            <p:cNvPr id="2001" name="矩形"/>
            <p:cNvSpPr/>
            <p:nvPr/>
          </p:nvSpPr>
          <p:spPr>
            <a:xfrm>
              <a:off x="2750594" y="3954208"/>
              <a:ext cx="414102" cy="186753"/>
            </a:xfrm>
            <a:prstGeom prst="rect">
              <a:avLst/>
            </a:prstGeom>
            <a:noFill/>
            <a:ln w="9525" cap="flat" cmpd="sng">
              <a:noFill/>
              <a:prstDash val="solid"/>
              <a:miter/>
            </a:ln>
          </p:spPr>
          <p:txBody>
            <a:bodyPr vert="horz" wrap="none" lIns="91440" tIns="45720" rIns="91440" bIns="45720" anchor="t" anchorCtr="0">
              <a:noAutofit/>
            </a:bodyPr>
            <a:lstStyle/>
            <a:p>
              <a:pPr marL="0" indent="0" algn="l">
                <a:lnSpc>
                  <a:spcPct val="100000"/>
                </a:lnSpc>
                <a:spcBef>
                  <a:spcPts val="0"/>
                </a:spcBef>
                <a:spcAft>
                  <a:spcPts val="0"/>
                </a:spcAft>
                <a:buNone/>
              </a:pPr>
              <a:r>
                <a:rPr lang="en-US" altLang="zh-CN" sz="1200" b="0" i="0" u="none" strike="noStrike" kern="1200" cap="none" spc="0" baseline="0">
                  <a:solidFill>
                    <a:srgbClr val="1B243C"/>
                  </a:solidFill>
                  <a:latin typeface="Arial" panose="020B0604020202020204" pitchFamily="34" charset="0"/>
                  <a:ea typeface="微软雅黑" panose="020B0503020204020204" charset="-122"/>
                  <a:cs typeface="Arial" panose="020B0604020202020204" pitchFamily="34" charset="0"/>
                </a:rPr>
                <a:t>&lt;?php</a:t>
              </a:r>
              <a:endParaRPr lang="zh-CN" altLang="en-US" sz="1200" b="0" i="0" u="none" strike="noStrike" kern="1200" cap="none" spc="0" baseline="0">
                <a:solidFill>
                  <a:srgbClr val="1B243C"/>
                </a:solidFill>
                <a:latin typeface="Arial" panose="020B0604020202020204" pitchFamily="34" charset="0"/>
                <a:ea typeface="微软雅黑" panose="020B0503020204020204" charset="-122"/>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6"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三、受限空间作业风险控制措施</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007" name="矩形"/>
          <p:cNvSpPr/>
          <p:nvPr/>
        </p:nvSpPr>
        <p:spPr>
          <a:xfrm>
            <a:off x="521335" y="753745"/>
            <a:ext cx="4482465" cy="3581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落实各类人员的安全职责</a:t>
            </a:r>
            <a:endParaRPr lang="zh-CN" altLang="en-US" sz="18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008" name="矩形"/>
          <p:cNvSpPr/>
          <p:nvPr/>
        </p:nvSpPr>
        <p:spPr>
          <a:xfrm>
            <a:off x="615950" y="1217295"/>
            <a:ext cx="2539999" cy="32956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6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作业负责人职责</a:t>
            </a:r>
            <a:endParaRPr lang="zh-CN" altLang="en-US" sz="16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pSp>
        <p:nvGrpSpPr>
          <p:cNvPr id="2029" name="组合"/>
          <p:cNvGrpSpPr/>
          <p:nvPr/>
        </p:nvGrpSpPr>
        <p:grpSpPr>
          <a:xfrm>
            <a:off x="990600" y="1732915"/>
            <a:ext cx="7310501" cy="2998469"/>
            <a:chOff x="990600" y="1732915"/>
            <a:chExt cx="7310501" cy="2998469"/>
          </a:xfrm>
        </p:grpSpPr>
        <p:sp>
          <p:nvSpPr>
            <p:cNvPr id="2009" name="矩形"/>
            <p:cNvSpPr/>
            <p:nvPr/>
          </p:nvSpPr>
          <p:spPr>
            <a:xfrm>
              <a:off x="990600" y="1732915"/>
              <a:ext cx="518842" cy="505668"/>
            </a:xfrm>
            <a:prstGeom prst="rect">
              <a:avLst/>
            </a:prstGeom>
            <a:solidFill>
              <a:srgbClr val="C9DBE7"/>
            </a:solidFill>
            <a:ln w="12700" cap="flat" cmpd="sng">
              <a:noFill/>
              <a:prstDash val="solid"/>
              <a:round/>
            </a:ln>
          </p:spPr>
          <p:txBody>
            <a:bodyPr rtlCol="0" anchor="ctr"/>
            <a:lstStyle/>
            <a:p>
              <a:pPr algn="ctr"/>
            </a:p>
          </p:txBody>
        </p:sp>
        <p:sp>
          <p:nvSpPr>
            <p:cNvPr id="2010" name="矩形"/>
            <p:cNvSpPr/>
            <p:nvPr/>
          </p:nvSpPr>
          <p:spPr>
            <a:xfrm>
              <a:off x="1509442" y="1732915"/>
              <a:ext cx="6791658" cy="505668"/>
            </a:xfrm>
            <a:prstGeom prst="rect">
              <a:avLst/>
            </a:prstGeom>
            <a:solidFill>
              <a:srgbClr val="CCCCCC">
                <a:alpha val="50000"/>
              </a:srgbClr>
            </a:solidFill>
            <a:ln w="12700" cap="flat" cmpd="sng">
              <a:noFill/>
              <a:prstDash val="solid"/>
              <a:round/>
            </a:ln>
          </p:spPr>
          <p:txBody>
            <a:bodyPr rtlCol="0" anchor="ctr"/>
            <a:lstStyle/>
            <a:p>
              <a:pPr algn="ctr"/>
            </a:p>
          </p:txBody>
        </p:sp>
        <p:sp>
          <p:nvSpPr>
            <p:cNvPr id="2011" name="加号"/>
            <p:cNvSpPr/>
            <p:nvPr/>
          </p:nvSpPr>
          <p:spPr>
            <a:xfrm>
              <a:off x="1066751" y="1809069"/>
              <a:ext cx="376693" cy="308680"/>
            </a:xfrm>
            <a:prstGeom prst="mathPlus">
              <a:avLst>
                <a:gd name="adj1" fmla="val 10620"/>
              </a:avLst>
            </a:prstGeom>
            <a:solidFill>
              <a:schemeClr val="bg1"/>
            </a:solidFill>
            <a:ln w="12700" cap="flat" cmpd="sng">
              <a:noFill/>
              <a:prstDash val="solid"/>
              <a:round/>
            </a:ln>
          </p:spPr>
          <p:txBody>
            <a:bodyPr rtlCol="0" anchor="ctr"/>
            <a:lstStyle/>
            <a:p>
              <a:pPr algn="ctr"/>
            </a:p>
          </p:txBody>
        </p:sp>
        <p:sp>
          <p:nvSpPr>
            <p:cNvPr id="2012" name="矩形"/>
            <p:cNvSpPr/>
            <p:nvPr/>
          </p:nvSpPr>
          <p:spPr>
            <a:xfrm>
              <a:off x="1718604" y="1785715"/>
              <a:ext cx="6473855" cy="369604"/>
            </a:xfrm>
            <a:prstGeom prst="rect">
              <a:avLst/>
            </a:prstGeom>
            <a:noFill/>
            <a:ln w="9525" cap="flat" cmpd="sng">
              <a:noFill/>
              <a:prstDash val="solid"/>
              <a:miter/>
            </a:ln>
          </p:spPr>
          <p:txBody>
            <a:bodyPr vert="horz" wrap="square" lIns="67500" tIns="35100" rIns="67500" bIns="35100" anchor="ctr" anchorCtr="0">
              <a:noAutofit/>
            </a:bodyPr>
            <a:lstStyle/>
            <a:p>
              <a:pPr marL="0" indent="0" algn="l">
                <a:lnSpc>
                  <a:spcPct val="100000"/>
                </a:lnSpc>
                <a:spcBef>
                  <a:spcPts val="0"/>
                </a:spcBef>
                <a:spcAft>
                  <a:spcPts val="0"/>
                </a:spcAft>
                <a:buNone/>
              </a:pPr>
              <a:r>
                <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对受限空间作业安全负全面责任。</a:t>
              </a:r>
              <a:endPar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013" name="矩形"/>
            <p:cNvSpPr/>
            <p:nvPr/>
          </p:nvSpPr>
          <p:spPr>
            <a:xfrm>
              <a:off x="990600" y="2356369"/>
              <a:ext cx="518842" cy="505668"/>
            </a:xfrm>
            <a:prstGeom prst="rect">
              <a:avLst/>
            </a:prstGeom>
            <a:solidFill>
              <a:srgbClr val="FEB947"/>
            </a:solidFill>
            <a:ln w="12700" cap="flat" cmpd="sng">
              <a:noFill/>
              <a:prstDash val="solid"/>
              <a:round/>
            </a:ln>
          </p:spPr>
          <p:txBody>
            <a:bodyPr rtlCol="0" anchor="ctr"/>
            <a:lstStyle/>
            <a:p>
              <a:pPr algn="ctr"/>
            </a:p>
          </p:txBody>
        </p:sp>
        <p:sp>
          <p:nvSpPr>
            <p:cNvPr id="2014" name="矩形"/>
            <p:cNvSpPr/>
            <p:nvPr/>
          </p:nvSpPr>
          <p:spPr>
            <a:xfrm>
              <a:off x="1509442" y="2356369"/>
              <a:ext cx="6791658" cy="505668"/>
            </a:xfrm>
            <a:prstGeom prst="rect">
              <a:avLst/>
            </a:prstGeom>
            <a:solidFill>
              <a:srgbClr val="CCCCCC">
                <a:alpha val="50000"/>
              </a:srgbClr>
            </a:solidFill>
            <a:ln w="12700" cap="flat" cmpd="sng">
              <a:noFill/>
              <a:prstDash val="solid"/>
              <a:round/>
            </a:ln>
          </p:spPr>
          <p:txBody>
            <a:bodyPr rtlCol="0" anchor="ctr"/>
            <a:lstStyle/>
            <a:p>
              <a:pPr algn="ctr"/>
            </a:p>
          </p:txBody>
        </p:sp>
        <p:sp>
          <p:nvSpPr>
            <p:cNvPr id="2015" name="加号"/>
            <p:cNvSpPr/>
            <p:nvPr/>
          </p:nvSpPr>
          <p:spPr>
            <a:xfrm>
              <a:off x="1066751" y="2432523"/>
              <a:ext cx="376693" cy="308681"/>
            </a:xfrm>
            <a:prstGeom prst="mathPlus">
              <a:avLst>
                <a:gd name="adj1" fmla="val 10620"/>
              </a:avLst>
            </a:prstGeom>
            <a:solidFill>
              <a:schemeClr val="bg1"/>
            </a:solidFill>
            <a:ln w="12700" cap="flat" cmpd="sng">
              <a:noFill/>
              <a:prstDash val="solid"/>
              <a:round/>
            </a:ln>
          </p:spPr>
          <p:txBody>
            <a:bodyPr rtlCol="0" anchor="ctr"/>
            <a:lstStyle/>
            <a:p>
              <a:pPr algn="ctr"/>
            </a:p>
          </p:txBody>
        </p:sp>
        <p:sp>
          <p:nvSpPr>
            <p:cNvPr id="2016" name="矩形"/>
            <p:cNvSpPr/>
            <p:nvPr/>
          </p:nvSpPr>
          <p:spPr>
            <a:xfrm>
              <a:off x="1718604" y="2409170"/>
              <a:ext cx="6473855" cy="369605"/>
            </a:xfrm>
            <a:prstGeom prst="rect">
              <a:avLst/>
            </a:prstGeom>
            <a:noFill/>
            <a:ln w="9525" cap="flat" cmpd="sng">
              <a:noFill/>
              <a:prstDash val="solid"/>
              <a:miter/>
            </a:ln>
          </p:spPr>
          <p:txBody>
            <a:bodyPr vert="horz" wrap="square" lIns="67500" tIns="35100" rIns="67500" bIns="35100" anchor="ctr" anchorCtr="0">
              <a:noAutofit/>
            </a:bodyPr>
            <a:lstStyle/>
            <a:p>
              <a:pPr marL="0" indent="0" algn="l">
                <a:lnSpc>
                  <a:spcPct val="100000"/>
                </a:lnSpc>
                <a:spcBef>
                  <a:spcPts val="0"/>
                </a:spcBef>
                <a:spcAft>
                  <a:spcPts val="0"/>
                </a:spcAft>
                <a:buNone/>
              </a:pPr>
              <a:r>
                <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在受限空间作业环境、作业方案和防护设施及用品达到安全要求后，可安排人员进入受限空间作业。</a:t>
              </a:r>
              <a:endPar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017" name="矩形"/>
            <p:cNvSpPr/>
            <p:nvPr/>
          </p:nvSpPr>
          <p:spPr>
            <a:xfrm>
              <a:off x="990600" y="2978808"/>
              <a:ext cx="518842" cy="505668"/>
            </a:xfrm>
            <a:prstGeom prst="rect">
              <a:avLst/>
            </a:prstGeom>
            <a:solidFill>
              <a:srgbClr val="C9DBE7"/>
            </a:solidFill>
            <a:ln w="12700" cap="flat" cmpd="sng">
              <a:noFill/>
              <a:prstDash val="solid"/>
              <a:round/>
            </a:ln>
          </p:spPr>
          <p:txBody>
            <a:bodyPr rtlCol="0" anchor="ctr"/>
            <a:lstStyle/>
            <a:p>
              <a:pPr algn="ctr"/>
            </a:p>
          </p:txBody>
        </p:sp>
        <p:sp>
          <p:nvSpPr>
            <p:cNvPr id="2018" name="矩形"/>
            <p:cNvSpPr/>
            <p:nvPr/>
          </p:nvSpPr>
          <p:spPr>
            <a:xfrm>
              <a:off x="1509442" y="2978808"/>
              <a:ext cx="6791658" cy="505668"/>
            </a:xfrm>
            <a:prstGeom prst="rect">
              <a:avLst/>
            </a:prstGeom>
            <a:solidFill>
              <a:srgbClr val="CCCCCC">
                <a:alpha val="50000"/>
              </a:srgbClr>
            </a:solidFill>
            <a:ln w="12700" cap="flat" cmpd="sng">
              <a:noFill/>
              <a:prstDash val="solid"/>
              <a:round/>
            </a:ln>
          </p:spPr>
          <p:txBody>
            <a:bodyPr rtlCol="0" anchor="ctr"/>
            <a:lstStyle/>
            <a:p>
              <a:pPr algn="ctr"/>
            </a:p>
          </p:txBody>
        </p:sp>
        <p:sp>
          <p:nvSpPr>
            <p:cNvPr id="2019" name="加号"/>
            <p:cNvSpPr/>
            <p:nvPr/>
          </p:nvSpPr>
          <p:spPr>
            <a:xfrm>
              <a:off x="1066751" y="3055978"/>
              <a:ext cx="376693" cy="308680"/>
            </a:xfrm>
            <a:prstGeom prst="mathPlus">
              <a:avLst>
                <a:gd name="adj1" fmla="val 10620"/>
              </a:avLst>
            </a:prstGeom>
            <a:solidFill>
              <a:schemeClr val="bg1"/>
            </a:solidFill>
            <a:ln w="12700" cap="flat" cmpd="sng">
              <a:noFill/>
              <a:prstDash val="solid"/>
              <a:round/>
            </a:ln>
          </p:spPr>
          <p:txBody>
            <a:bodyPr rtlCol="0" anchor="ctr"/>
            <a:lstStyle/>
            <a:p>
              <a:pPr algn="ctr"/>
            </a:p>
          </p:txBody>
        </p:sp>
        <p:sp>
          <p:nvSpPr>
            <p:cNvPr id="2020" name="矩形"/>
            <p:cNvSpPr/>
            <p:nvPr/>
          </p:nvSpPr>
          <p:spPr>
            <a:xfrm>
              <a:off x="1718604" y="3031608"/>
              <a:ext cx="6473855" cy="369604"/>
            </a:xfrm>
            <a:prstGeom prst="rect">
              <a:avLst/>
            </a:prstGeom>
            <a:noFill/>
            <a:ln w="9525" cap="flat" cmpd="sng">
              <a:noFill/>
              <a:prstDash val="solid"/>
              <a:miter/>
            </a:ln>
          </p:spPr>
          <p:txBody>
            <a:bodyPr vert="horz" wrap="square" lIns="67500" tIns="35100" rIns="67500" bIns="35100" anchor="ctr" anchorCtr="0">
              <a:noAutofit/>
            </a:bodyPr>
            <a:lstStyle/>
            <a:p>
              <a:pPr marL="0" indent="0" algn="l">
                <a:lnSpc>
                  <a:spcPct val="100000"/>
                </a:lnSpc>
                <a:spcBef>
                  <a:spcPts val="0"/>
                </a:spcBef>
                <a:spcAft>
                  <a:spcPts val="0"/>
                </a:spcAft>
                <a:buNone/>
              </a:pPr>
              <a:r>
                <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在受限空间及其附近发生异常情况时，应停止作业。</a:t>
              </a:r>
              <a:endPar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021" name="矩形"/>
            <p:cNvSpPr/>
            <p:nvPr/>
          </p:nvSpPr>
          <p:spPr>
            <a:xfrm>
              <a:off x="990600" y="3602262"/>
              <a:ext cx="518842" cy="505668"/>
            </a:xfrm>
            <a:prstGeom prst="rect">
              <a:avLst/>
            </a:prstGeom>
            <a:solidFill>
              <a:srgbClr val="FEB947"/>
            </a:solidFill>
            <a:ln w="12700" cap="flat" cmpd="sng">
              <a:noFill/>
              <a:prstDash val="solid"/>
              <a:round/>
            </a:ln>
          </p:spPr>
          <p:txBody>
            <a:bodyPr rtlCol="0" anchor="ctr"/>
            <a:lstStyle/>
            <a:p>
              <a:pPr algn="ctr"/>
            </a:p>
          </p:txBody>
        </p:sp>
        <p:sp>
          <p:nvSpPr>
            <p:cNvPr id="2022" name="矩形"/>
            <p:cNvSpPr/>
            <p:nvPr/>
          </p:nvSpPr>
          <p:spPr>
            <a:xfrm>
              <a:off x="1509442" y="3602262"/>
              <a:ext cx="6791658" cy="505668"/>
            </a:xfrm>
            <a:prstGeom prst="rect">
              <a:avLst/>
            </a:prstGeom>
            <a:solidFill>
              <a:srgbClr val="CCCCCC">
                <a:alpha val="50000"/>
              </a:srgbClr>
            </a:solidFill>
            <a:ln w="12700" cap="flat" cmpd="sng">
              <a:noFill/>
              <a:prstDash val="solid"/>
              <a:round/>
            </a:ln>
          </p:spPr>
          <p:txBody>
            <a:bodyPr rtlCol="0" anchor="ctr"/>
            <a:lstStyle/>
            <a:p>
              <a:pPr algn="ctr"/>
            </a:p>
          </p:txBody>
        </p:sp>
        <p:sp>
          <p:nvSpPr>
            <p:cNvPr id="2023" name="加号"/>
            <p:cNvSpPr/>
            <p:nvPr/>
          </p:nvSpPr>
          <p:spPr>
            <a:xfrm>
              <a:off x="1066751" y="3679432"/>
              <a:ext cx="376693" cy="308681"/>
            </a:xfrm>
            <a:prstGeom prst="mathPlus">
              <a:avLst>
                <a:gd name="adj1" fmla="val 10620"/>
              </a:avLst>
            </a:prstGeom>
            <a:solidFill>
              <a:schemeClr val="bg1"/>
            </a:solidFill>
            <a:ln w="12700" cap="flat" cmpd="sng">
              <a:noFill/>
              <a:prstDash val="solid"/>
              <a:round/>
            </a:ln>
          </p:spPr>
          <p:txBody>
            <a:bodyPr rtlCol="0" anchor="ctr"/>
            <a:lstStyle/>
            <a:p>
              <a:pPr algn="ctr"/>
            </a:p>
          </p:txBody>
        </p:sp>
        <p:sp>
          <p:nvSpPr>
            <p:cNvPr id="2024" name="矩形"/>
            <p:cNvSpPr/>
            <p:nvPr/>
          </p:nvSpPr>
          <p:spPr>
            <a:xfrm>
              <a:off x="1718604" y="3655063"/>
              <a:ext cx="6473855" cy="369604"/>
            </a:xfrm>
            <a:prstGeom prst="rect">
              <a:avLst/>
            </a:prstGeom>
            <a:noFill/>
            <a:ln w="9525" cap="flat" cmpd="sng">
              <a:noFill/>
              <a:prstDash val="solid"/>
              <a:miter/>
            </a:ln>
          </p:spPr>
          <p:txBody>
            <a:bodyPr vert="horz" wrap="square" lIns="67500" tIns="35100" rIns="67500" bIns="35100" anchor="ctr" anchorCtr="0">
              <a:noAutofit/>
            </a:bodyPr>
            <a:lstStyle/>
            <a:p>
              <a:pPr marL="0" indent="0" algn="l">
                <a:lnSpc>
                  <a:spcPct val="100000"/>
                </a:lnSpc>
                <a:spcBef>
                  <a:spcPts val="0"/>
                </a:spcBef>
                <a:spcAft>
                  <a:spcPts val="0"/>
                </a:spcAft>
                <a:buNone/>
              </a:pPr>
              <a:r>
                <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检查、确认应急准别情况，核实内外联系及呼救方法。</a:t>
              </a:r>
              <a:endPar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025" name="矩形"/>
            <p:cNvSpPr/>
            <p:nvPr/>
          </p:nvSpPr>
          <p:spPr>
            <a:xfrm>
              <a:off x="990600" y="4225716"/>
              <a:ext cx="518842" cy="505667"/>
            </a:xfrm>
            <a:prstGeom prst="rect">
              <a:avLst/>
            </a:prstGeom>
            <a:solidFill>
              <a:srgbClr val="C9DBE7"/>
            </a:solidFill>
            <a:ln w="12700" cap="flat" cmpd="sng">
              <a:noFill/>
              <a:prstDash val="solid"/>
              <a:round/>
            </a:ln>
          </p:spPr>
          <p:txBody>
            <a:bodyPr rtlCol="0" anchor="ctr"/>
            <a:lstStyle/>
            <a:p>
              <a:pPr algn="ctr"/>
            </a:p>
          </p:txBody>
        </p:sp>
        <p:sp>
          <p:nvSpPr>
            <p:cNvPr id="2026" name="矩形"/>
            <p:cNvSpPr/>
            <p:nvPr/>
          </p:nvSpPr>
          <p:spPr>
            <a:xfrm>
              <a:off x="1509442" y="4225716"/>
              <a:ext cx="6791658" cy="505667"/>
            </a:xfrm>
            <a:prstGeom prst="rect">
              <a:avLst/>
            </a:prstGeom>
            <a:solidFill>
              <a:srgbClr val="CCCCCC">
                <a:alpha val="50000"/>
              </a:srgbClr>
            </a:solidFill>
            <a:ln w="12700" cap="flat" cmpd="sng">
              <a:noFill/>
              <a:prstDash val="solid"/>
              <a:round/>
            </a:ln>
          </p:spPr>
          <p:txBody>
            <a:bodyPr rtlCol="0" anchor="ctr"/>
            <a:lstStyle/>
            <a:p>
              <a:pPr algn="ctr"/>
            </a:p>
          </p:txBody>
        </p:sp>
        <p:sp>
          <p:nvSpPr>
            <p:cNvPr id="2027" name="加号"/>
            <p:cNvSpPr/>
            <p:nvPr/>
          </p:nvSpPr>
          <p:spPr>
            <a:xfrm>
              <a:off x="1066751" y="4301871"/>
              <a:ext cx="376693" cy="308681"/>
            </a:xfrm>
            <a:prstGeom prst="mathPlus">
              <a:avLst>
                <a:gd name="adj1" fmla="val 10620"/>
              </a:avLst>
            </a:prstGeom>
            <a:solidFill>
              <a:schemeClr val="bg1"/>
            </a:solidFill>
            <a:ln w="12700" cap="flat" cmpd="sng">
              <a:noFill/>
              <a:prstDash val="solid"/>
              <a:round/>
            </a:ln>
          </p:spPr>
          <p:txBody>
            <a:bodyPr rtlCol="0" anchor="ctr"/>
            <a:lstStyle/>
            <a:p>
              <a:pPr algn="ctr"/>
            </a:p>
          </p:txBody>
        </p:sp>
        <p:sp>
          <p:nvSpPr>
            <p:cNvPr id="2028" name="矩形"/>
            <p:cNvSpPr/>
            <p:nvPr/>
          </p:nvSpPr>
          <p:spPr>
            <a:xfrm>
              <a:off x="1718604" y="4278517"/>
              <a:ext cx="6473855" cy="369604"/>
            </a:xfrm>
            <a:prstGeom prst="rect">
              <a:avLst/>
            </a:prstGeom>
            <a:noFill/>
            <a:ln w="9525" cap="flat" cmpd="sng">
              <a:noFill/>
              <a:prstDash val="solid"/>
              <a:miter/>
            </a:ln>
          </p:spPr>
          <p:txBody>
            <a:bodyPr vert="horz" wrap="square" lIns="67500" tIns="35100" rIns="67500" bIns="35100" anchor="ctr" anchorCtr="0">
              <a:noAutofit/>
            </a:bodyPr>
            <a:lstStyle/>
            <a:p>
              <a:pPr marL="0" indent="0" algn="l">
                <a:lnSpc>
                  <a:spcPct val="100000"/>
                </a:lnSpc>
                <a:spcBef>
                  <a:spcPts val="0"/>
                </a:spcBef>
                <a:spcAft>
                  <a:spcPts val="0"/>
                </a:spcAft>
                <a:buNone/>
              </a:pPr>
              <a:r>
                <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对未经允许试图进入或已经进入受限空间者进行劝阻或责令退出。</a:t>
              </a:r>
              <a:endPar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3"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三、受限空间作业风险控制措施</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034" name="矩形"/>
          <p:cNvSpPr/>
          <p:nvPr/>
        </p:nvSpPr>
        <p:spPr>
          <a:xfrm>
            <a:off x="521335" y="753745"/>
            <a:ext cx="4482465" cy="3581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落实各类人员的安全职责</a:t>
            </a:r>
            <a:endParaRPr lang="zh-CN" altLang="en-US" sz="18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035" name="矩形"/>
          <p:cNvSpPr/>
          <p:nvPr/>
        </p:nvSpPr>
        <p:spPr>
          <a:xfrm>
            <a:off x="615950" y="1264920"/>
            <a:ext cx="2539999" cy="329564"/>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6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监护人员的职责</a:t>
            </a:r>
            <a:endParaRPr lang="zh-CN" altLang="en-US" sz="16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036" name="矩形"/>
          <p:cNvSpPr/>
          <p:nvPr/>
        </p:nvSpPr>
        <p:spPr>
          <a:xfrm>
            <a:off x="990600" y="1951990"/>
            <a:ext cx="518795" cy="505460"/>
          </a:xfrm>
          <a:prstGeom prst="rect">
            <a:avLst/>
          </a:prstGeom>
          <a:solidFill>
            <a:srgbClr val="C9DBE7"/>
          </a:solidFill>
          <a:ln w="12700" cap="flat" cmpd="sng">
            <a:noFill/>
            <a:prstDash val="solid"/>
            <a:round/>
          </a:ln>
        </p:spPr>
        <p:txBody>
          <a:bodyPr rtlCol="0" anchor="ctr"/>
          <a:lstStyle/>
          <a:p>
            <a:pPr algn="ctr"/>
          </a:p>
        </p:txBody>
      </p:sp>
      <p:sp>
        <p:nvSpPr>
          <p:cNvPr id="2037" name="矩形"/>
          <p:cNvSpPr/>
          <p:nvPr/>
        </p:nvSpPr>
        <p:spPr>
          <a:xfrm>
            <a:off x="1509395" y="1951990"/>
            <a:ext cx="6791959" cy="505460"/>
          </a:xfrm>
          <a:prstGeom prst="rect">
            <a:avLst/>
          </a:prstGeom>
          <a:solidFill>
            <a:srgbClr val="CCCCCC">
              <a:alpha val="50000"/>
            </a:srgbClr>
          </a:solidFill>
          <a:ln w="12700" cap="flat" cmpd="sng">
            <a:noFill/>
            <a:prstDash val="solid"/>
            <a:round/>
          </a:ln>
        </p:spPr>
        <p:txBody>
          <a:bodyPr rtlCol="0" anchor="ctr"/>
          <a:lstStyle/>
          <a:p>
            <a:pPr algn="ctr"/>
          </a:p>
        </p:txBody>
      </p:sp>
      <p:sp>
        <p:nvSpPr>
          <p:cNvPr id="2038" name="加号"/>
          <p:cNvSpPr/>
          <p:nvPr/>
        </p:nvSpPr>
        <p:spPr>
          <a:xfrm>
            <a:off x="1066800" y="2028190"/>
            <a:ext cx="376555" cy="308610"/>
          </a:xfrm>
          <a:prstGeom prst="mathPlus">
            <a:avLst>
              <a:gd name="adj1" fmla="val 10619"/>
            </a:avLst>
          </a:prstGeom>
          <a:solidFill>
            <a:schemeClr val="bg1"/>
          </a:solidFill>
          <a:ln w="12700" cap="flat" cmpd="sng">
            <a:noFill/>
            <a:prstDash val="solid"/>
            <a:round/>
          </a:ln>
        </p:spPr>
        <p:txBody>
          <a:bodyPr rtlCol="0" anchor="ctr"/>
          <a:lstStyle/>
          <a:p>
            <a:pPr algn="ctr"/>
          </a:p>
        </p:txBody>
      </p:sp>
      <p:sp>
        <p:nvSpPr>
          <p:cNvPr id="2039" name="矩形"/>
          <p:cNvSpPr/>
          <p:nvPr/>
        </p:nvSpPr>
        <p:spPr>
          <a:xfrm>
            <a:off x="1718310" y="2004694"/>
            <a:ext cx="6473825" cy="369569"/>
          </a:xfrm>
          <a:prstGeom prst="rect">
            <a:avLst/>
          </a:prstGeom>
          <a:noFill/>
          <a:ln w="9525" cap="flat" cmpd="sng">
            <a:noFill/>
            <a:prstDash val="solid"/>
            <a:miter/>
          </a:ln>
        </p:spPr>
        <p:txBody>
          <a:bodyPr vert="horz" wrap="square" lIns="67500" tIns="35100" rIns="67500" bIns="35100" anchor="ctr" anchorCtr="0">
            <a:noAutofit/>
          </a:bodyPr>
          <a:lstStyle/>
          <a:p>
            <a:pPr marL="0" indent="0" algn="l">
              <a:lnSpc>
                <a:spcPct val="100000"/>
              </a:lnSpc>
              <a:spcBef>
                <a:spcPts val="0"/>
              </a:spcBef>
              <a:spcAft>
                <a:spcPts val="0"/>
              </a:spcAft>
              <a:buNone/>
            </a:pPr>
            <a:r>
              <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对受限空间作业人员的安全负有监督和保护的职责。</a:t>
            </a:r>
            <a:endPar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040" name="矩形"/>
          <p:cNvSpPr/>
          <p:nvPr/>
        </p:nvSpPr>
        <p:spPr>
          <a:xfrm>
            <a:off x="990600" y="2575560"/>
            <a:ext cx="518795" cy="505460"/>
          </a:xfrm>
          <a:prstGeom prst="rect">
            <a:avLst/>
          </a:prstGeom>
          <a:solidFill>
            <a:srgbClr val="FEB947"/>
          </a:solidFill>
          <a:ln w="12700" cap="flat" cmpd="sng">
            <a:noFill/>
            <a:prstDash val="solid"/>
            <a:round/>
          </a:ln>
        </p:spPr>
        <p:txBody>
          <a:bodyPr rtlCol="0" anchor="ctr"/>
          <a:lstStyle/>
          <a:p>
            <a:pPr algn="ctr"/>
          </a:p>
        </p:txBody>
      </p:sp>
      <p:sp>
        <p:nvSpPr>
          <p:cNvPr id="2041" name="矩形"/>
          <p:cNvSpPr/>
          <p:nvPr/>
        </p:nvSpPr>
        <p:spPr>
          <a:xfrm>
            <a:off x="1509395" y="2575560"/>
            <a:ext cx="6791959" cy="505460"/>
          </a:xfrm>
          <a:prstGeom prst="rect">
            <a:avLst/>
          </a:prstGeom>
          <a:solidFill>
            <a:srgbClr val="CCCCCC">
              <a:alpha val="50000"/>
            </a:srgbClr>
          </a:solidFill>
          <a:ln w="12700" cap="flat" cmpd="sng">
            <a:noFill/>
            <a:prstDash val="solid"/>
            <a:round/>
          </a:ln>
        </p:spPr>
        <p:txBody>
          <a:bodyPr rtlCol="0" anchor="ctr"/>
          <a:lstStyle/>
          <a:p>
            <a:pPr algn="ctr"/>
          </a:p>
        </p:txBody>
      </p:sp>
      <p:sp>
        <p:nvSpPr>
          <p:cNvPr id="2042" name="加号"/>
          <p:cNvSpPr/>
          <p:nvPr/>
        </p:nvSpPr>
        <p:spPr>
          <a:xfrm>
            <a:off x="1066800" y="2651760"/>
            <a:ext cx="376555" cy="308609"/>
          </a:xfrm>
          <a:prstGeom prst="mathPlus">
            <a:avLst>
              <a:gd name="adj1" fmla="val 10619"/>
            </a:avLst>
          </a:prstGeom>
          <a:solidFill>
            <a:schemeClr val="bg1"/>
          </a:solidFill>
          <a:ln w="12700" cap="flat" cmpd="sng">
            <a:noFill/>
            <a:prstDash val="solid"/>
            <a:round/>
          </a:ln>
        </p:spPr>
        <p:txBody>
          <a:bodyPr rtlCol="0" anchor="ctr"/>
          <a:lstStyle/>
          <a:p>
            <a:pPr algn="ctr"/>
          </a:p>
        </p:txBody>
      </p:sp>
      <p:sp>
        <p:nvSpPr>
          <p:cNvPr id="2043" name="矩形"/>
          <p:cNvSpPr/>
          <p:nvPr/>
        </p:nvSpPr>
        <p:spPr>
          <a:xfrm>
            <a:off x="1718310" y="2628265"/>
            <a:ext cx="6473825" cy="369570"/>
          </a:xfrm>
          <a:prstGeom prst="rect">
            <a:avLst/>
          </a:prstGeom>
          <a:noFill/>
          <a:ln w="9525" cap="flat" cmpd="sng">
            <a:noFill/>
            <a:prstDash val="solid"/>
            <a:miter/>
          </a:ln>
        </p:spPr>
        <p:txBody>
          <a:bodyPr vert="horz" wrap="square" lIns="67500" tIns="35100" rIns="67500" bIns="35100" anchor="ctr" anchorCtr="0">
            <a:noAutofit/>
          </a:bodyPr>
          <a:lstStyle/>
          <a:p>
            <a:pPr marL="0" indent="0" algn="l">
              <a:lnSpc>
                <a:spcPct val="100000"/>
              </a:lnSpc>
              <a:spcBef>
                <a:spcPts val="0"/>
              </a:spcBef>
              <a:spcAft>
                <a:spcPts val="0"/>
              </a:spcAft>
              <a:buNone/>
            </a:pPr>
            <a:r>
              <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了解可能面临的危害，对作业人员出现的异常行为能够及时警觉并做出判断。与作业人员保持联系和交流，观察作业人员的状况。</a:t>
            </a:r>
            <a:endPar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044" name="矩形"/>
          <p:cNvSpPr/>
          <p:nvPr/>
        </p:nvSpPr>
        <p:spPr>
          <a:xfrm>
            <a:off x="990600" y="3197860"/>
            <a:ext cx="518795" cy="505460"/>
          </a:xfrm>
          <a:prstGeom prst="rect">
            <a:avLst/>
          </a:prstGeom>
          <a:solidFill>
            <a:srgbClr val="C9DBE7"/>
          </a:solidFill>
          <a:ln w="12700" cap="flat" cmpd="sng">
            <a:noFill/>
            <a:prstDash val="solid"/>
            <a:round/>
          </a:ln>
        </p:spPr>
        <p:txBody>
          <a:bodyPr rtlCol="0" anchor="ctr"/>
          <a:lstStyle/>
          <a:p>
            <a:pPr algn="ctr"/>
          </a:p>
        </p:txBody>
      </p:sp>
      <p:sp>
        <p:nvSpPr>
          <p:cNvPr id="2045" name="矩形"/>
          <p:cNvSpPr/>
          <p:nvPr/>
        </p:nvSpPr>
        <p:spPr>
          <a:xfrm>
            <a:off x="1509395" y="3197860"/>
            <a:ext cx="6791959" cy="505460"/>
          </a:xfrm>
          <a:prstGeom prst="rect">
            <a:avLst/>
          </a:prstGeom>
          <a:solidFill>
            <a:srgbClr val="CCCCCC">
              <a:alpha val="50000"/>
            </a:srgbClr>
          </a:solidFill>
          <a:ln w="12700" cap="flat" cmpd="sng">
            <a:noFill/>
            <a:prstDash val="solid"/>
            <a:round/>
          </a:ln>
        </p:spPr>
        <p:txBody>
          <a:bodyPr rtlCol="0" anchor="ctr"/>
          <a:lstStyle/>
          <a:p>
            <a:pPr algn="ctr"/>
          </a:p>
        </p:txBody>
      </p:sp>
      <p:sp>
        <p:nvSpPr>
          <p:cNvPr id="2046" name="加号"/>
          <p:cNvSpPr/>
          <p:nvPr/>
        </p:nvSpPr>
        <p:spPr>
          <a:xfrm>
            <a:off x="1066800" y="3275329"/>
            <a:ext cx="376555" cy="308609"/>
          </a:xfrm>
          <a:prstGeom prst="mathPlus">
            <a:avLst>
              <a:gd name="adj1" fmla="val 10619"/>
            </a:avLst>
          </a:prstGeom>
          <a:solidFill>
            <a:schemeClr val="bg1"/>
          </a:solidFill>
          <a:ln w="12700" cap="flat" cmpd="sng">
            <a:noFill/>
            <a:prstDash val="solid"/>
            <a:round/>
          </a:ln>
        </p:spPr>
        <p:txBody>
          <a:bodyPr rtlCol="0" anchor="ctr"/>
          <a:lstStyle/>
          <a:p>
            <a:pPr algn="ctr"/>
          </a:p>
        </p:txBody>
      </p:sp>
      <p:sp>
        <p:nvSpPr>
          <p:cNvPr id="2047" name="矩形"/>
          <p:cNvSpPr/>
          <p:nvPr/>
        </p:nvSpPr>
        <p:spPr>
          <a:xfrm>
            <a:off x="1718310" y="3250564"/>
            <a:ext cx="6473825" cy="369570"/>
          </a:xfrm>
          <a:prstGeom prst="rect">
            <a:avLst/>
          </a:prstGeom>
          <a:noFill/>
          <a:ln w="9525" cap="flat" cmpd="sng">
            <a:noFill/>
            <a:prstDash val="solid"/>
            <a:miter/>
          </a:ln>
        </p:spPr>
        <p:txBody>
          <a:bodyPr vert="horz" wrap="square" lIns="67500" tIns="35100" rIns="67500" bIns="35100" anchor="ctr" anchorCtr="0">
            <a:noAutofit/>
          </a:bodyPr>
          <a:lstStyle/>
          <a:p>
            <a:pPr marL="0" indent="0" algn="l">
              <a:lnSpc>
                <a:spcPct val="100000"/>
              </a:lnSpc>
              <a:spcBef>
                <a:spcPts val="0"/>
              </a:spcBef>
              <a:spcAft>
                <a:spcPts val="0"/>
              </a:spcAft>
              <a:buNone/>
            </a:pPr>
            <a:r>
              <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挡发现异常时，立即箱作业人员发出撤离报警，并帮助作业人员从受限空间逃生，同事立即呼叫紧急救援。</a:t>
            </a:r>
            <a:endPar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048" name="矩形"/>
          <p:cNvSpPr/>
          <p:nvPr/>
        </p:nvSpPr>
        <p:spPr>
          <a:xfrm>
            <a:off x="990600" y="3821430"/>
            <a:ext cx="518795" cy="505460"/>
          </a:xfrm>
          <a:prstGeom prst="rect">
            <a:avLst/>
          </a:prstGeom>
          <a:solidFill>
            <a:srgbClr val="FEB947"/>
          </a:solidFill>
          <a:ln w="12700" cap="flat" cmpd="sng">
            <a:noFill/>
            <a:prstDash val="solid"/>
            <a:round/>
          </a:ln>
        </p:spPr>
        <p:txBody>
          <a:bodyPr rtlCol="0" anchor="ctr"/>
          <a:lstStyle/>
          <a:p>
            <a:pPr algn="ctr"/>
          </a:p>
        </p:txBody>
      </p:sp>
      <p:sp>
        <p:nvSpPr>
          <p:cNvPr id="2049" name="矩形"/>
          <p:cNvSpPr/>
          <p:nvPr/>
        </p:nvSpPr>
        <p:spPr>
          <a:xfrm>
            <a:off x="1509395" y="3821430"/>
            <a:ext cx="6791959" cy="505460"/>
          </a:xfrm>
          <a:prstGeom prst="rect">
            <a:avLst/>
          </a:prstGeom>
          <a:solidFill>
            <a:srgbClr val="CCCCCC">
              <a:alpha val="50000"/>
            </a:srgbClr>
          </a:solidFill>
          <a:ln w="12700" cap="flat" cmpd="sng">
            <a:noFill/>
            <a:prstDash val="solid"/>
            <a:round/>
          </a:ln>
        </p:spPr>
        <p:txBody>
          <a:bodyPr rtlCol="0" anchor="ctr"/>
          <a:lstStyle/>
          <a:p>
            <a:pPr algn="ctr"/>
          </a:p>
        </p:txBody>
      </p:sp>
      <p:sp>
        <p:nvSpPr>
          <p:cNvPr id="2050" name="加号"/>
          <p:cNvSpPr/>
          <p:nvPr/>
        </p:nvSpPr>
        <p:spPr>
          <a:xfrm>
            <a:off x="1066800" y="3898265"/>
            <a:ext cx="376555" cy="308609"/>
          </a:xfrm>
          <a:prstGeom prst="mathPlus">
            <a:avLst>
              <a:gd name="adj1" fmla="val 10619"/>
            </a:avLst>
          </a:prstGeom>
          <a:solidFill>
            <a:schemeClr val="bg1"/>
          </a:solidFill>
          <a:ln w="12700" cap="flat" cmpd="sng">
            <a:noFill/>
            <a:prstDash val="solid"/>
            <a:round/>
          </a:ln>
        </p:spPr>
        <p:txBody>
          <a:bodyPr rtlCol="0" anchor="ctr"/>
          <a:lstStyle/>
          <a:p>
            <a:pPr algn="ctr"/>
          </a:p>
        </p:txBody>
      </p:sp>
      <p:sp>
        <p:nvSpPr>
          <p:cNvPr id="2051" name="矩形"/>
          <p:cNvSpPr/>
          <p:nvPr/>
        </p:nvSpPr>
        <p:spPr>
          <a:xfrm>
            <a:off x="1718310" y="3874135"/>
            <a:ext cx="6473825" cy="369570"/>
          </a:xfrm>
          <a:prstGeom prst="rect">
            <a:avLst/>
          </a:prstGeom>
          <a:noFill/>
          <a:ln w="9525" cap="flat" cmpd="sng">
            <a:noFill/>
            <a:prstDash val="solid"/>
            <a:miter/>
          </a:ln>
        </p:spPr>
        <p:txBody>
          <a:bodyPr vert="horz" wrap="square" lIns="67500" tIns="35100" rIns="67500" bIns="35100" anchor="ctr" anchorCtr="0">
            <a:noAutofit/>
          </a:bodyPr>
          <a:lstStyle/>
          <a:p>
            <a:pPr marL="0" indent="0" algn="l">
              <a:lnSpc>
                <a:spcPct val="100000"/>
              </a:lnSpc>
              <a:spcBef>
                <a:spcPts val="0"/>
              </a:spcBef>
              <a:spcAft>
                <a:spcPts val="0"/>
              </a:spcAft>
              <a:buNone/>
            </a:pPr>
            <a:r>
              <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掌握应急救援基本知识。</a:t>
            </a:r>
            <a:endPar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三、受限空间作业风险控制措施</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056" name="矩形"/>
          <p:cNvSpPr/>
          <p:nvPr/>
        </p:nvSpPr>
        <p:spPr>
          <a:xfrm>
            <a:off x="521335" y="753745"/>
            <a:ext cx="4482465" cy="3581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落实各类人员的安全职责</a:t>
            </a:r>
            <a:endParaRPr lang="zh-CN" altLang="en-US" sz="18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057" name="矩形"/>
          <p:cNvSpPr/>
          <p:nvPr/>
        </p:nvSpPr>
        <p:spPr>
          <a:xfrm>
            <a:off x="615950" y="1217295"/>
            <a:ext cx="2539999" cy="32956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6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作业人员的职责</a:t>
            </a:r>
            <a:endParaRPr lang="zh-CN" altLang="en-US" sz="16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pSp>
        <p:nvGrpSpPr>
          <p:cNvPr id="2082" name="组合"/>
          <p:cNvGrpSpPr/>
          <p:nvPr/>
        </p:nvGrpSpPr>
        <p:grpSpPr>
          <a:xfrm>
            <a:off x="974725" y="1732915"/>
            <a:ext cx="7326631" cy="3192780"/>
            <a:chOff x="974725" y="1732915"/>
            <a:chExt cx="7326631" cy="3192780"/>
          </a:xfrm>
        </p:grpSpPr>
        <p:sp>
          <p:nvSpPr>
            <p:cNvPr id="2058" name="矩形"/>
            <p:cNvSpPr/>
            <p:nvPr/>
          </p:nvSpPr>
          <p:spPr>
            <a:xfrm>
              <a:off x="990600" y="1732915"/>
              <a:ext cx="518795" cy="446888"/>
            </a:xfrm>
            <a:prstGeom prst="rect">
              <a:avLst/>
            </a:prstGeom>
            <a:solidFill>
              <a:srgbClr val="C9DBE7"/>
            </a:solidFill>
            <a:ln w="12700" cap="flat" cmpd="sng">
              <a:noFill/>
              <a:prstDash val="solid"/>
              <a:round/>
            </a:ln>
          </p:spPr>
          <p:txBody>
            <a:bodyPr rtlCol="0" anchor="ctr"/>
            <a:lstStyle/>
            <a:p>
              <a:pPr algn="ctr"/>
            </a:p>
          </p:txBody>
        </p:sp>
        <p:sp>
          <p:nvSpPr>
            <p:cNvPr id="2059" name="矩形"/>
            <p:cNvSpPr/>
            <p:nvPr/>
          </p:nvSpPr>
          <p:spPr>
            <a:xfrm>
              <a:off x="1509395" y="1732915"/>
              <a:ext cx="6791961" cy="446888"/>
            </a:xfrm>
            <a:prstGeom prst="rect">
              <a:avLst/>
            </a:prstGeom>
            <a:solidFill>
              <a:srgbClr val="CCCCCC">
                <a:alpha val="50000"/>
              </a:srgbClr>
            </a:solidFill>
            <a:ln w="12700" cap="flat" cmpd="sng">
              <a:noFill/>
              <a:prstDash val="solid"/>
              <a:round/>
            </a:ln>
          </p:spPr>
          <p:txBody>
            <a:bodyPr rtlCol="0" anchor="ctr"/>
            <a:lstStyle/>
            <a:p>
              <a:pPr algn="ctr"/>
            </a:p>
          </p:txBody>
        </p:sp>
        <p:sp>
          <p:nvSpPr>
            <p:cNvPr id="2060" name="加号"/>
            <p:cNvSpPr/>
            <p:nvPr/>
          </p:nvSpPr>
          <p:spPr>
            <a:xfrm>
              <a:off x="1066800" y="1800285"/>
              <a:ext cx="376555" cy="272848"/>
            </a:xfrm>
            <a:prstGeom prst="mathPlus">
              <a:avLst>
                <a:gd name="adj1" fmla="val 12011"/>
              </a:avLst>
            </a:prstGeom>
            <a:solidFill>
              <a:schemeClr val="bg1"/>
            </a:solidFill>
            <a:ln w="12700" cap="flat" cmpd="sng">
              <a:noFill/>
              <a:prstDash val="solid"/>
              <a:round/>
            </a:ln>
          </p:spPr>
          <p:txBody>
            <a:bodyPr rtlCol="0" anchor="ctr"/>
            <a:lstStyle/>
            <a:p>
              <a:pPr algn="ctr"/>
            </a:p>
          </p:txBody>
        </p:sp>
        <p:sp>
          <p:nvSpPr>
            <p:cNvPr id="2061" name="矩形"/>
            <p:cNvSpPr/>
            <p:nvPr/>
          </p:nvSpPr>
          <p:spPr>
            <a:xfrm>
              <a:off x="1718310" y="1779512"/>
              <a:ext cx="6473825" cy="326744"/>
            </a:xfrm>
            <a:prstGeom prst="rect">
              <a:avLst/>
            </a:prstGeom>
            <a:noFill/>
            <a:ln w="9525" cap="flat" cmpd="sng">
              <a:noFill/>
              <a:prstDash val="solid"/>
              <a:miter/>
            </a:ln>
          </p:spPr>
          <p:txBody>
            <a:bodyPr vert="horz" wrap="square" lIns="67500" tIns="35100" rIns="67500" bIns="35100" anchor="ctr" anchorCtr="0">
              <a:noAutofit/>
            </a:bodyPr>
            <a:lstStyle/>
            <a:p>
              <a:pPr marL="0" indent="0" algn="l">
                <a:lnSpc>
                  <a:spcPct val="100000"/>
                </a:lnSpc>
                <a:spcBef>
                  <a:spcPts val="0"/>
                </a:spcBef>
                <a:spcAft>
                  <a:spcPts val="0"/>
                </a:spcAft>
                <a:buNone/>
              </a:pPr>
              <a:r>
                <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负责在保障安全的前提下进入受限空间实施作业任务，作业前应了解作业的内容、地点、时间、要求，熟知作业中的危害因素和应采取的安全措施。</a:t>
              </a:r>
              <a:endPar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062" name="矩形"/>
            <p:cNvSpPr/>
            <p:nvPr/>
          </p:nvSpPr>
          <p:spPr>
            <a:xfrm>
              <a:off x="990600" y="2284226"/>
              <a:ext cx="518795" cy="446888"/>
            </a:xfrm>
            <a:prstGeom prst="rect">
              <a:avLst/>
            </a:prstGeom>
            <a:solidFill>
              <a:srgbClr val="FEB947"/>
            </a:solidFill>
            <a:ln w="12700" cap="flat" cmpd="sng">
              <a:noFill/>
              <a:prstDash val="solid"/>
              <a:round/>
            </a:ln>
          </p:spPr>
          <p:txBody>
            <a:bodyPr rtlCol="0" anchor="ctr"/>
            <a:lstStyle/>
            <a:p>
              <a:pPr algn="ctr"/>
            </a:p>
          </p:txBody>
        </p:sp>
        <p:sp>
          <p:nvSpPr>
            <p:cNvPr id="2063" name="矩形"/>
            <p:cNvSpPr/>
            <p:nvPr/>
          </p:nvSpPr>
          <p:spPr>
            <a:xfrm>
              <a:off x="1509395" y="2284226"/>
              <a:ext cx="6791961" cy="446888"/>
            </a:xfrm>
            <a:prstGeom prst="rect">
              <a:avLst/>
            </a:prstGeom>
            <a:solidFill>
              <a:srgbClr val="CCCCCC">
                <a:alpha val="50000"/>
              </a:srgbClr>
            </a:solidFill>
            <a:ln w="12700" cap="flat" cmpd="sng">
              <a:noFill/>
              <a:prstDash val="solid"/>
              <a:round/>
            </a:ln>
          </p:spPr>
          <p:txBody>
            <a:bodyPr rtlCol="0" anchor="ctr"/>
            <a:lstStyle/>
            <a:p>
              <a:pPr algn="ctr"/>
            </a:p>
          </p:txBody>
        </p:sp>
        <p:sp>
          <p:nvSpPr>
            <p:cNvPr id="2064" name="加号"/>
            <p:cNvSpPr/>
            <p:nvPr/>
          </p:nvSpPr>
          <p:spPr>
            <a:xfrm>
              <a:off x="1066800" y="2351596"/>
              <a:ext cx="376555" cy="272848"/>
            </a:xfrm>
            <a:prstGeom prst="mathPlus">
              <a:avLst>
                <a:gd name="adj1" fmla="val 12011"/>
              </a:avLst>
            </a:prstGeom>
            <a:solidFill>
              <a:schemeClr val="bg1"/>
            </a:solidFill>
            <a:ln w="12700" cap="flat" cmpd="sng">
              <a:noFill/>
              <a:prstDash val="solid"/>
              <a:round/>
            </a:ln>
          </p:spPr>
          <p:txBody>
            <a:bodyPr rtlCol="0" anchor="ctr"/>
            <a:lstStyle/>
            <a:p>
              <a:pPr algn="ctr"/>
            </a:p>
          </p:txBody>
        </p:sp>
        <p:sp>
          <p:nvSpPr>
            <p:cNvPr id="2065" name="矩形"/>
            <p:cNvSpPr/>
            <p:nvPr/>
          </p:nvSpPr>
          <p:spPr>
            <a:xfrm>
              <a:off x="1718310" y="2330824"/>
              <a:ext cx="6473825" cy="326744"/>
            </a:xfrm>
            <a:prstGeom prst="rect">
              <a:avLst/>
            </a:prstGeom>
            <a:noFill/>
            <a:ln w="9525" cap="flat" cmpd="sng">
              <a:noFill/>
              <a:prstDash val="solid"/>
              <a:miter/>
            </a:ln>
          </p:spPr>
          <p:txBody>
            <a:bodyPr vert="horz" wrap="square" lIns="67500" tIns="35100" rIns="67500" bIns="35100" anchor="ctr" anchorCtr="0">
              <a:noAutofit/>
            </a:bodyPr>
            <a:lstStyle/>
            <a:p>
              <a:pPr marL="0" indent="0" algn="l">
                <a:lnSpc>
                  <a:spcPct val="100000"/>
                </a:lnSpc>
                <a:spcBef>
                  <a:spcPts val="0"/>
                </a:spcBef>
                <a:spcAft>
                  <a:spcPts val="0"/>
                </a:spcAft>
                <a:buNone/>
              </a:pPr>
              <a:r>
                <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确认安全防护措施落实情况。</a:t>
              </a:r>
              <a:endPar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066" name="矩形"/>
            <p:cNvSpPr/>
            <p:nvPr/>
          </p:nvSpPr>
          <p:spPr>
            <a:xfrm>
              <a:off x="990600" y="2834415"/>
              <a:ext cx="518795" cy="446888"/>
            </a:xfrm>
            <a:prstGeom prst="rect">
              <a:avLst/>
            </a:prstGeom>
            <a:solidFill>
              <a:srgbClr val="C9DBE7"/>
            </a:solidFill>
            <a:ln w="12700" cap="flat" cmpd="sng">
              <a:noFill/>
              <a:prstDash val="solid"/>
              <a:round/>
            </a:ln>
          </p:spPr>
          <p:txBody>
            <a:bodyPr rtlCol="0" anchor="ctr"/>
            <a:lstStyle/>
            <a:p>
              <a:pPr algn="ctr"/>
            </a:p>
          </p:txBody>
        </p:sp>
        <p:sp>
          <p:nvSpPr>
            <p:cNvPr id="2067" name="矩形"/>
            <p:cNvSpPr/>
            <p:nvPr/>
          </p:nvSpPr>
          <p:spPr>
            <a:xfrm>
              <a:off x="1509395" y="2834415"/>
              <a:ext cx="6791961" cy="446888"/>
            </a:xfrm>
            <a:prstGeom prst="rect">
              <a:avLst/>
            </a:prstGeom>
            <a:solidFill>
              <a:srgbClr val="CCCCCC">
                <a:alpha val="50000"/>
              </a:srgbClr>
            </a:solidFill>
            <a:ln w="12700" cap="flat" cmpd="sng">
              <a:noFill/>
              <a:prstDash val="solid"/>
              <a:round/>
            </a:ln>
          </p:spPr>
          <p:txBody>
            <a:bodyPr rtlCol="0" anchor="ctr"/>
            <a:lstStyle/>
            <a:p>
              <a:pPr algn="ctr"/>
            </a:p>
          </p:txBody>
        </p:sp>
        <p:sp>
          <p:nvSpPr>
            <p:cNvPr id="2068" name="加号"/>
            <p:cNvSpPr/>
            <p:nvPr/>
          </p:nvSpPr>
          <p:spPr>
            <a:xfrm>
              <a:off x="1066800" y="2902908"/>
              <a:ext cx="376555" cy="272848"/>
            </a:xfrm>
            <a:prstGeom prst="mathPlus">
              <a:avLst>
                <a:gd name="adj1" fmla="val 12011"/>
              </a:avLst>
            </a:prstGeom>
            <a:solidFill>
              <a:schemeClr val="bg1"/>
            </a:solidFill>
            <a:ln w="12700" cap="flat" cmpd="sng">
              <a:noFill/>
              <a:prstDash val="solid"/>
              <a:round/>
            </a:ln>
          </p:spPr>
          <p:txBody>
            <a:bodyPr rtlCol="0" anchor="ctr"/>
            <a:lstStyle/>
            <a:p>
              <a:pPr algn="ctr"/>
            </a:p>
          </p:txBody>
        </p:sp>
        <p:sp>
          <p:nvSpPr>
            <p:cNvPr id="2069" name="矩形"/>
            <p:cNvSpPr/>
            <p:nvPr/>
          </p:nvSpPr>
          <p:spPr>
            <a:xfrm>
              <a:off x="1718310" y="2881013"/>
              <a:ext cx="6473825" cy="326744"/>
            </a:xfrm>
            <a:prstGeom prst="rect">
              <a:avLst/>
            </a:prstGeom>
            <a:noFill/>
            <a:ln w="9525" cap="flat" cmpd="sng">
              <a:noFill/>
              <a:prstDash val="solid"/>
              <a:miter/>
            </a:ln>
          </p:spPr>
          <p:txBody>
            <a:bodyPr vert="horz" wrap="square" lIns="67500" tIns="35100" rIns="67500" bIns="35100" anchor="ctr" anchorCtr="0">
              <a:noAutofit/>
            </a:bodyPr>
            <a:lstStyle/>
            <a:p>
              <a:pPr marL="0" indent="0" algn="l">
                <a:lnSpc>
                  <a:spcPct val="100000"/>
                </a:lnSpc>
                <a:spcBef>
                  <a:spcPts val="0"/>
                </a:spcBef>
                <a:spcAft>
                  <a:spcPts val="0"/>
                </a:spcAft>
                <a:buNone/>
              </a:pPr>
              <a:r>
                <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遵守受限空间作业安全操作规程，正确使用受限空间作业安全设施和个人防护用品。</a:t>
              </a:r>
              <a:endPar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070" name="矩形"/>
            <p:cNvSpPr/>
            <p:nvPr/>
          </p:nvSpPr>
          <p:spPr>
            <a:xfrm>
              <a:off x="990600" y="3385727"/>
              <a:ext cx="518795" cy="446888"/>
            </a:xfrm>
            <a:prstGeom prst="rect">
              <a:avLst/>
            </a:prstGeom>
            <a:solidFill>
              <a:srgbClr val="FEB947"/>
            </a:solidFill>
            <a:ln w="12700" cap="flat" cmpd="sng">
              <a:noFill/>
              <a:prstDash val="solid"/>
              <a:round/>
            </a:ln>
          </p:spPr>
          <p:txBody>
            <a:bodyPr rtlCol="0" anchor="ctr"/>
            <a:lstStyle/>
            <a:p>
              <a:pPr algn="ctr"/>
            </a:p>
          </p:txBody>
        </p:sp>
        <p:sp>
          <p:nvSpPr>
            <p:cNvPr id="2071" name="矩形"/>
            <p:cNvSpPr/>
            <p:nvPr/>
          </p:nvSpPr>
          <p:spPr>
            <a:xfrm>
              <a:off x="1509395" y="3385727"/>
              <a:ext cx="6791961" cy="446888"/>
            </a:xfrm>
            <a:prstGeom prst="rect">
              <a:avLst/>
            </a:prstGeom>
            <a:solidFill>
              <a:srgbClr val="CCCCCC">
                <a:alpha val="50000"/>
              </a:srgbClr>
            </a:solidFill>
            <a:ln w="12700" cap="flat" cmpd="sng">
              <a:noFill/>
              <a:prstDash val="solid"/>
              <a:round/>
            </a:ln>
          </p:spPr>
          <p:txBody>
            <a:bodyPr rtlCol="0" anchor="ctr"/>
            <a:lstStyle/>
            <a:p>
              <a:pPr algn="ctr"/>
            </a:p>
          </p:txBody>
        </p:sp>
        <p:sp>
          <p:nvSpPr>
            <p:cNvPr id="2072" name="加号"/>
            <p:cNvSpPr/>
            <p:nvPr/>
          </p:nvSpPr>
          <p:spPr>
            <a:xfrm>
              <a:off x="1066800" y="3453659"/>
              <a:ext cx="376555" cy="272848"/>
            </a:xfrm>
            <a:prstGeom prst="mathPlus">
              <a:avLst>
                <a:gd name="adj1" fmla="val 12011"/>
              </a:avLst>
            </a:prstGeom>
            <a:solidFill>
              <a:schemeClr val="bg1"/>
            </a:solidFill>
            <a:ln w="12700" cap="flat" cmpd="sng">
              <a:noFill/>
              <a:prstDash val="solid"/>
              <a:round/>
            </a:ln>
          </p:spPr>
          <p:txBody>
            <a:bodyPr rtlCol="0" anchor="ctr"/>
            <a:lstStyle/>
            <a:p>
              <a:pPr algn="ctr"/>
            </a:p>
          </p:txBody>
        </p:sp>
        <p:sp>
          <p:nvSpPr>
            <p:cNvPr id="2073" name="矩形"/>
            <p:cNvSpPr/>
            <p:nvPr/>
          </p:nvSpPr>
          <p:spPr>
            <a:xfrm>
              <a:off x="1718310" y="3432325"/>
              <a:ext cx="6473825" cy="326744"/>
            </a:xfrm>
            <a:prstGeom prst="rect">
              <a:avLst/>
            </a:prstGeom>
            <a:noFill/>
            <a:ln w="9525" cap="flat" cmpd="sng">
              <a:noFill/>
              <a:prstDash val="solid"/>
              <a:miter/>
            </a:ln>
          </p:spPr>
          <p:txBody>
            <a:bodyPr vert="horz" wrap="square" lIns="67500" tIns="35100" rIns="67500" bIns="35100" anchor="ctr" anchorCtr="0">
              <a:noAutofit/>
            </a:bodyPr>
            <a:lstStyle/>
            <a:p>
              <a:pPr marL="0" indent="0" algn="l">
                <a:lnSpc>
                  <a:spcPct val="100000"/>
                </a:lnSpc>
                <a:spcBef>
                  <a:spcPts val="0"/>
                </a:spcBef>
                <a:spcAft>
                  <a:spcPts val="0"/>
                </a:spcAft>
                <a:buNone/>
              </a:pPr>
              <a:r>
                <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应与监护人员进行必要的、有效的安全、报警、撤离等双向信息交流。</a:t>
              </a:r>
              <a:endPar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074" name="矩形"/>
            <p:cNvSpPr/>
            <p:nvPr/>
          </p:nvSpPr>
          <p:spPr>
            <a:xfrm>
              <a:off x="990600" y="3937039"/>
              <a:ext cx="518795" cy="446888"/>
            </a:xfrm>
            <a:prstGeom prst="rect">
              <a:avLst/>
            </a:prstGeom>
            <a:solidFill>
              <a:srgbClr val="C9DBE7"/>
            </a:solidFill>
            <a:ln w="12700" cap="flat" cmpd="sng">
              <a:noFill/>
              <a:prstDash val="solid"/>
              <a:round/>
            </a:ln>
          </p:spPr>
          <p:txBody>
            <a:bodyPr rtlCol="0" anchor="ctr"/>
            <a:lstStyle/>
            <a:p>
              <a:pPr algn="ctr"/>
            </a:p>
          </p:txBody>
        </p:sp>
        <p:sp>
          <p:nvSpPr>
            <p:cNvPr id="2075" name="矩形"/>
            <p:cNvSpPr/>
            <p:nvPr/>
          </p:nvSpPr>
          <p:spPr>
            <a:xfrm>
              <a:off x="1509395" y="3937039"/>
              <a:ext cx="6791961" cy="446888"/>
            </a:xfrm>
            <a:prstGeom prst="rect">
              <a:avLst/>
            </a:prstGeom>
            <a:solidFill>
              <a:srgbClr val="CCCCCC">
                <a:alpha val="50000"/>
              </a:srgbClr>
            </a:solidFill>
            <a:ln w="12700" cap="flat" cmpd="sng">
              <a:noFill/>
              <a:prstDash val="solid"/>
              <a:round/>
            </a:ln>
          </p:spPr>
          <p:txBody>
            <a:bodyPr rtlCol="0" anchor="ctr"/>
            <a:lstStyle/>
            <a:p>
              <a:pPr algn="ctr"/>
            </a:p>
          </p:txBody>
        </p:sp>
        <p:sp>
          <p:nvSpPr>
            <p:cNvPr id="2076" name="加号"/>
            <p:cNvSpPr/>
            <p:nvPr/>
          </p:nvSpPr>
          <p:spPr>
            <a:xfrm>
              <a:off x="1066800" y="4004409"/>
              <a:ext cx="376555" cy="272848"/>
            </a:xfrm>
            <a:prstGeom prst="mathPlus">
              <a:avLst>
                <a:gd name="adj1" fmla="val 12011"/>
              </a:avLst>
            </a:prstGeom>
            <a:solidFill>
              <a:schemeClr val="bg1"/>
            </a:solidFill>
            <a:ln w="12700" cap="flat" cmpd="sng">
              <a:noFill/>
              <a:prstDash val="solid"/>
              <a:round/>
            </a:ln>
          </p:spPr>
          <p:txBody>
            <a:bodyPr rtlCol="0" anchor="ctr"/>
            <a:lstStyle/>
            <a:p>
              <a:pPr algn="ctr"/>
            </a:p>
          </p:txBody>
        </p:sp>
        <p:sp>
          <p:nvSpPr>
            <p:cNvPr id="2077" name="矩形"/>
            <p:cNvSpPr/>
            <p:nvPr/>
          </p:nvSpPr>
          <p:spPr>
            <a:xfrm>
              <a:off x="1718310" y="3983636"/>
              <a:ext cx="6473825" cy="326744"/>
            </a:xfrm>
            <a:prstGeom prst="rect">
              <a:avLst/>
            </a:prstGeom>
            <a:noFill/>
            <a:ln w="9525" cap="flat" cmpd="sng">
              <a:noFill/>
              <a:prstDash val="solid"/>
              <a:miter/>
            </a:ln>
          </p:spPr>
          <p:txBody>
            <a:bodyPr vert="horz" wrap="square" lIns="67500" tIns="35100" rIns="67500" bIns="35100" anchor="ctr" anchorCtr="0">
              <a:noAutofit/>
            </a:bodyPr>
            <a:lstStyle/>
            <a:p>
              <a:pPr marL="0" indent="0" algn="l">
                <a:lnSpc>
                  <a:spcPct val="100000"/>
                </a:lnSpc>
                <a:spcBef>
                  <a:spcPts val="0"/>
                </a:spcBef>
                <a:spcAft>
                  <a:spcPts val="0"/>
                </a:spcAft>
                <a:buNone/>
              </a:pPr>
              <a:r>
                <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服从作业监护人的指挥。</a:t>
              </a:r>
              <a:endPar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078" name="矩形"/>
            <p:cNvSpPr/>
            <p:nvPr/>
          </p:nvSpPr>
          <p:spPr>
            <a:xfrm>
              <a:off x="974725" y="4478806"/>
              <a:ext cx="518795" cy="446888"/>
            </a:xfrm>
            <a:prstGeom prst="rect">
              <a:avLst/>
            </a:prstGeom>
            <a:solidFill>
              <a:srgbClr val="FEB947"/>
            </a:solidFill>
            <a:ln w="12700" cap="flat" cmpd="sng">
              <a:noFill/>
              <a:prstDash val="solid"/>
              <a:round/>
            </a:ln>
          </p:spPr>
          <p:txBody>
            <a:bodyPr rtlCol="0" anchor="ctr"/>
            <a:lstStyle/>
            <a:p>
              <a:pPr algn="ctr"/>
            </a:p>
          </p:txBody>
        </p:sp>
        <p:sp>
          <p:nvSpPr>
            <p:cNvPr id="2079" name="矩形"/>
            <p:cNvSpPr/>
            <p:nvPr/>
          </p:nvSpPr>
          <p:spPr>
            <a:xfrm>
              <a:off x="1493520" y="4478806"/>
              <a:ext cx="6791961" cy="446888"/>
            </a:xfrm>
            <a:prstGeom prst="rect">
              <a:avLst/>
            </a:prstGeom>
            <a:solidFill>
              <a:srgbClr val="CCCCCC">
                <a:alpha val="50000"/>
              </a:srgbClr>
            </a:solidFill>
            <a:ln w="12700" cap="flat" cmpd="sng">
              <a:noFill/>
              <a:prstDash val="solid"/>
              <a:round/>
            </a:ln>
          </p:spPr>
          <p:txBody>
            <a:bodyPr rtlCol="0" anchor="ctr"/>
            <a:lstStyle/>
            <a:p>
              <a:pPr algn="ctr"/>
            </a:p>
          </p:txBody>
        </p:sp>
        <p:sp>
          <p:nvSpPr>
            <p:cNvPr id="2080" name="加号"/>
            <p:cNvSpPr/>
            <p:nvPr/>
          </p:nvSpPr>
          <p:spPr>
            <a:xfrm>
              <a:off x="1050925" y="4546177"/>
              <a:ext cx="376555" cy="272848"/>
            </a:xfrm>
            <a:prstGeom prst="mathPlus">
              <a:avLst>
                <a:gd name="adj1" fmla="val 12011"/>
              </a:avLst>
            </a:prstGeom>
            <a:solidFill>
              <a:schemeClr val="bg1"/>
            </a:solidFill>
            <a:ln w="12700" cap="flat" cmpd="sng">
              <a:noFill/>
              <a:prstDash val="solid"/>
              <a:round/>
            </a:ln>
          </p:spPr>
          <p:txBody>
            <a:bodyPr rtlCol="0" anchor="ctr"/>
            <a:lstStyle/>
            <a:p>
              <a:pPr algn="ctr"/>
            </a:p>
          </p:txBody>
        </p:sp>
        <p:sp>
          <p:nvSpPr>
            <p:cNvPr id="2081" name="矩形"/>
            <p:cNvSpPr/>
            <p:nvPr/>
          </p:nvSpPr>
          <p:spPr>
            <a:xfrm>
              <a:off x="1702435" y="4525404"/>
              <a:ext cx="6473825" cy="326744"/>
            </a:xfrm>
            <a:prstGeom prst="rect">
              <a:avLst/>
            </a:prstGeom>
            <a:noFill/>
            <a:ln w="9525" cap="flat" cmpd="sng">
              <a:noFill/>
              <a:prstDash val="solid"/>
              <a:miter/>
            </a:ln>
          </p:spPr>
          <p:txBody>
            <a:bodyPr vert="horz" wrap="square" lIns="67500" tIns="35100" rIns="67500" bIns="35100" anchor="ctr" anchorCtr="0">
              <a:noAutofit/>
            </a:bodyPr>
            <a:lstStyle/>
            <a:p>
              <a:pPr marL="0" indent="0" algn="l">
                <a:lnSpc>
                  <a:spcPct val="100000"/>
                </a:lnSpc>
                <a:spcBef>
                  <a:spcPts val="0"/>
                </a:spcBef>
                <a:spcAft>
                  <a:spcPts val="0"/>
                </a:spcAft>
                <a:buNone/>
              </a:pPr>
              <a:r>
                <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在作业中如出现异常情况或感到不适或呼吸困难时，应立即向作业监护人发出信号，迅速撤离现场。</a:t>
              </a:r>
              <a:endPar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6"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三、受限空间作业风险控制措施</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087" name="矩形"/>
          <p:cNvSpPr/>
          <p:nvPr/>
        </p:nvSpPr>
        <p:spPr>
          <a:xfrm>
            <a:off x="521335" y="753745"/>
            <a:ext cx="4482465" cy="3581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落实各类人员的安全职责</a:t>
            </a:r>
            <a:endParaRPr lang="zh-CN" altLang="en-US" sz="18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088" name="矩形"/>
          <p:cNvSpPr/>
          <p:nvPr/>
        </p:nvSpPr>
        <p:spPr>
          <a:xfrm>
            <a:off x="615950" y="1264920"/>
            <a:ext cx="2539999" cy="329564"/>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6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审批人员的职责</a:t>
            </a:r>
            <a:endParaRPr lang="zh-CN" altLang="en-US" sz="16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089" name="矩形"/>
          <p:cNvSpPr/>
          <p:nvPr/>
        </p:nvSpPr>
        <p:spPr>
          <a:xfrm>
            <a:off x="990600" y="2047240"/>
            <a:ext cx="518795" cy="505460"/>
          </a:xfrm>
          <a:prstGeom prst="rect">
            <a:avLst/>
          </a:prstGeom>
          <a:solidFill>
            <a:srgbClr val="C9DBE7"/>
          </a:solidFill>
          <a:ln w="12700" cap="flat" cmpd="sng">
            <a:noFill/>
            <a:prstDash val="solid"/>
            <a:round/>
          </a:ln>
        </p:spPr>
        <p:txBody>
          <a:bodyPr rtlCol="0" anchor="ctr"/>
          <a:lstStyle/>
          <a:p>
            <a:pPr algn="ctr"/>
          </a:p>
        </p:txBody>
      </p:sp>
      <p:sp>
        <p:nvSpPr>
          <p:cNvPr id="2090" name="矩形"/>
          <p:cNvSpPr/>
          <p:nvPr/>
        </p:nvSpPr>
        <p:spPr>
          <a:xfrm>
            <a:off x="1509395" y="2047240"/>
            <a:ext cx="6791959" cy="505460"/>
          </a:xfrm>
          <a:prstGeom prst="rect">
            <a:avLst/>
          </a:prstGeom>
          <a:solidFill>
            <a:srgbClr val="CCCCCC">
              <a:alpha val="50000"/>
            </a:srgbClr>
          </a:solidFill>
          <a:ln w="12700" cap="flat" cmpd="sng">
            <a:noFill/>
            <a:prstDash val="solid"/>
            <a:round/>
          </a:ln>
        </p:spPr>
        <p:txBody>
          <a:bodyPr rtlCol="0" anchor="ctr"/>
          <a:lstStyle/>
          <a:p>
            <a:pPr algn="ctr"/>
          </a:p>
        </p:txBody>
      </p:sp>
      <p:sp>
        <p:nvSpPr>
          <p:cNvPr id="2091" name="加号"/>
          <p:cNvSpPr/>
          <p:nvPr/>
        </p:nvSpPr>
        <p:spPr>
          <a:xfrm>
            <a:off x="1066800" y="2123440"/>
            <a:ext cx="376555" cy="308610"/>
          </a:xfrm>
          <a:prstGeom prst="mathPlus">
            <a:avLst>
              <a:gd name="adj1" fmla="val 10619"/>
            </a:avLst>
          </a:prstGeom>
          <a:solidFill>
            <a:schemeClr val="bg1"/>
          </a:solidFill>
          <a:ln w="12700" cap="flat" cmpd="sng">
            <a:noFill/>
            <a:prstDash val="solid"/>
            <a:round/>
          </a:ln>
        </p:spPr>
        <p:txBody>
          <a:bodyPr rtlCol="0" anchor="ctr"/>
          <a:lstStyle/>
          <a:p>
            <a:pPr algn="ctr"/>
          </a:p>
        </p:txBody>
      </p:sp>
      <p:sp>
        <p:nvSpPr>
          <p:cNvPr id="2092" name="矩形"/>
          <p:cNvSpPr/>
          <p:nvPr/>
        </p:nvSpPr>
        <p:spPr>
          <a:xfrm>
            <a:off x="1718310" y="2099945"/>
            <a:ext cx="6473825" cy="369569"/>
          </a:xfrm>
          <a:prstGeom prst="rect">
            <a:avLst/>
          </a:prstGeom>
          <a:noFill/>
          <a:ln w="9525" cap="flat" cmpd="sng">
            <a:noFill/>
            <a:prstDash val="solid"/>
            <a:miter/>
          </a:ln>
        </p:spPr>
        <p:txBody>
          <a:bodyPr vert="horz" wrap="square" lIns="67500" tIns="35100" rIns="67500" bIns="35100" anchor="ctr" anchorCtr="0">
            <a:noAutofit/>
          </a:bodyPr>
          <a:lstStyle/>
          <a:p>
            <a:pPr marL="0" indent="0" algn="l">
              <a:lnSpc>
                <a:spcPct val="100000"/>
              </a:lnSpc>
              <a:spcBef>
                <a:spcPts val="0"/>
              </a:spcBef>
              <a:spcAft>
                <a:spcPts val="0"/>
              </a:spcAft>
              <a:buNone/>
            </a:pPr>
            <a:r>
              <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审查《作业证）办理是否符合要求。</a:t>
            </a:r>
            <a:endPar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093" name="矩形"/>
          <p:cNvSpPr/>
          <p:nvPr/>
        </p:nvSpPr>
        <p:spPr>
          <a:xfrm>
            <a:off x="990600" y="2670810"/>
            <a:ext cx="518795" cy="505460"/>
          </a:xfrm>
          <a:prstGeom prst="rect">
            <a:avLst/>
          </a:prstGeom>
          <a:solidFill>
            <a:srgbClr val="FEB947"/>
          </a:solidFill>
          <a:ln w="12700" cap="flat" cmpd="sng">
            <a:noFill/>
            <a:prstDash val="solid"/>
            <a:round/>
          </a:ln>
        </p:spPr>
        <p:txBody>
          <a:bodyPr rtlCol="0" anchor="ctr"/>
          <a:lstStyle/>
          <a:p>
            <a:pPr algn="ctr"/>
          </a:p>
        </p:txBody>
      </p:sp>
      <p:sp>
        <p:nvSpPr>
          <p:cNvPr id="2094" name="矩形"/>
          <p:cNvSpPr/>
          <p:nvPr/>
        </p:nvSpPr>
        <p:spPr>
          <a:xfrm>
            <a:off x="1509395" y="2670810"/>
            <a:ext cx="6791959" cy="505460"/>
          </a:xfrm>
          <a:prstGeom prst="rect">
            <a:avLst/>
          </a:prstGeom>
          <a:solidFill>
            <a:srgbClr val="CCCCCC">
              <a:alpha val="50000"/>
            </a:srgbClr>
          </a:solidFill>
          <a:ln w="12700" cap="flat" cmpd="sng">
            <a:noFill/>
            <a:prstDash val="solid"/>
            <a:round/>
          </a:ln>
        </p:spPr>
        <p:txBody>
          <a:bodyPr rtlCol="0" anchor="ctr"/>
          <a:lstStyle/>
          <a:p>
            <a:pPr algn="ctr"/>
          </a:p>
        </p:txBody>
      </p:sp>
      <p:sp>
        <p:nvSpPr>
          <p:cNvPr id="2095" name="加号"/>
          <p:cNvSpPr/>
          <p:nvPr/>
        </p:nvSpPr>
        <p:spPr>
          <a:xfrm>
            <a:off x="1066800" y="2747010"/>
            <a:ext cx="376555" cy="308609"/>
          </a:xfrm>
          <a:prstGeom prst="mathPlus">
            <a:avLst>
              <a:gd name="adj1" fmla="val 10619"/>
            </a:avLst>
          </a:prstGeom>
          <a:solidFill>
            <a:schemeClr val="bg1"/>
          </a:solidFill>
          <a:ln w="12700" cap="flat" cmpd="sng">
            <a:noFill/>
            <a:prstDash val="solid"/>
            <a:round/>
          </a:ln>
        </p:spPr>
        <p:txBody>
          <a:bodyPr rtlCol="0" anchor="ctr"/>
          <a:lstStyle/>
          <a:p>
            <a:pPr algn="ctr"/>
          </a:p>
        </p:txBody>
      </p:sp>
      <p:sp>
        <p:nvSpPr>
          <p:cNvPr id="2096" name="矩形"/>
          <p:cNvSpPr/>
          <p:nvPr/>
        </p:nvSpPr>
        <p:spPr>
          <a:xfrm>
            <a:off x="1718310" y="2723515"/>
            <a:ext cx="6473825" cy="369570"/>
          </a:xfrm>
          <a:prstGeom prst="rect">
            <a:avLst/>
          </a:prstGeom>
          <a:noFill/>
          <a:ln w="9525" cap="flat" cmpd="sng">
            <a:noFill/>
            <a:prstDash val="solid"/>
            <a:miter/>
          </a:ln>
        </p:spPr>
        <p:txBody>
          <a:bodyPr vert="horz" wrap="square" lIns="67500" tIns="35100" rIns="67500" bIns="35100" anchor="ctr" anchorCtr="0">
            <a:noAutofit/>
          </a:bodyPr>
          <a:lstStyle/>
          <a:p>
            <a:pPr marL="0" indent="0" algn="l">
              <a:lnSpc>
                <a:spcPct val="100000"/>
              </a:lnSpc>
              <a:spcBef>
                <a:spcPts val="0"/>
              </a:spcBef>
              <a:spcAft>
                <a:spcPts val="0"/>
              </a:spcAft>
              <a:buNone/>
            </a:pPr>
            <a:r>
              <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到现场了解受限空间内外情况。</a:t>
            </a:r>
            <a:endPar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097" name="矩形"/>
          <p:cNvSpPr/>
          <p:nvPr/>
        </p:nvSpPr>
        <p:spPr>
          <a:xfrm>
            <a:off x="990600" y="3293109"/>
            <a:ext cx="518795" cy="505460"/>
          </a:xfrm>
          <a:prstGeom prst="rect">
            <a:avLst/>
          </a:prstGeom>
          <a:solidFill>
            <a:srgbClr val="C9DBE7"/>
          </a:solidFill>
          <a:ln w="12700" cap="flat" cmpd="sng">
            <a:noFill/>
            <a:prstDash val="solid"/>
            <a:round/>
          </a:ln>
        </p:spPr>
        <p:txBody>
          <a:bodyPr rtlCol="0" anchor="ctr"/>
          <a:lstStyle/>
          <a:p>
            <a:pPr algn="ctr"/>
          </a:p>
        </p:txBody>
      </p:sp>
      <p:sp>
        <p:nvSpPr>
          <p:cNvPr id="2098" name="矩形"/>
          <p:cNvSpPr/>
          <p:nvPr/>
        </p:nvSpPr>
        <p:spPr>
          <a:xfrm>
            <a:off x="1509395" y="3293109"/>
            <a:ext cx="6791959" cy="505460"/>
          </a:xfrm>
          <a:prstGeom prst="rect">
            <a:avLst/>
          </a:prstGeom>
          <a:solidFill>
            <a:srgbClr val="CCCCCC">
              <a:alpha val="50000"/>
            </a:srgbClr>
          </a:solidFill>
          <a:ln w="12700" cap="flat" cmpd="sng">
            <a:noFill/>
            <a:prstDash val="solid"/>
            <a:round/>
          </a:ln>
        </p:spPr>
        <p:txBody>
          <a:bodyPr rtlCol="0" anchor="ctr"/>
          <a:lstStyle/>
          <a:p>
            <a:pPr algn="ctr"/>
          </a:p>
        </p:txBody>
      </p:sp>
      <p:sp>
        <p:nvSpPr>
          <p:cNvPr id="2099" name="加号"/>
          <p:cNvSpPr/>
          <p:nvPr/>
        </p:nvSpPr>
        <p:spPr>
          <a:xfrm>
            <a:off x="1066800" y="3370580"/>
            <a:ext cx="376555" cy="308609"/>
          </a:xfrm>
          <a:prstGeom prst="mathPlus">
            <a:avLst>
              <a:gd name="adj1" fmla="val 10619"/>
            </a:avLst>
          </a:prstGeom>
          <a:solidFill>
            <a:schemeClr val="bg1"/>
          </a:solidFill>
          <a:ln w="12700" cap="flat" cmpd="sng">
            <a:noFill/>
            <a:prstDash val="solid"/>
            <a:round/>
          </a:ln>
        </p:spPr>
        <p:txBody>
          <a:bodyPr rtlCol="0" anchor="ctr"/>
          <a:lstStyle/>
          <a:p>
            <a:pPr algn="ctr"/>
          </a:p>
        </p:txBody>
      </p:sp>
      <p:sp>
        <p:nvSpPr>
          <p:cNvPr id="2100" name="矩形"/>
          <p:cNvSpPr/>
          <p:nvPr/>
        </p:nvSpPr>
        <p:spPr>
          <a:xfrm>
            <a:off x="1718310" y="3345815"/>
            <a:ext cx="6473825" cy="369570"/>
          </a:xfrm>
          <a:prstGeom prst="rect">
            <a:avLst/>
          </a:prstGeom>
          <a:noFill/>
          <a:ln w="9525" cap="flat" cmpd="sng">
            <a:noFill/>
            <a:prstDash val="solid"/>
            <a:miter/>
          </a:ln>
        </p:spPr>
        <p:txBody>
          <a:bodyPr vert="horz" wrap="square" lIns="67500" tIns="35100" rIns="67500" bIns="35100" anchor="ctr" anchorCtr="0">
            <a:noAutofit/>
          </a:bodyPr>
          <a:lstStyle/>
          <a:p>
            <a:pPr marL="0" indent="0" algn="l">
              <a:lnSpc>
                <a:spcPct val="100000"/>
              </a:lnSpc>
              <a:spcBef>
                <a:spcPts val="0"/>
              </a:spcBef>
              <a:spcAft>
                <a:spcPts val="0"/>
              </a:spcAft>
              <a:buNone/>
            </a:pPr>
            <a:r>
              <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督促检查各项安全措施落实情况。</a:t>
            </a:r>
            <a:endPar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4"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三、受限空间作业风险控制措施</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105" name="矩形"/>
          <p:cNvSpPr/>
          <p:nvPr/>
        </p:nvSpPr>
        <p:spPr>
          <a:xfrm>
            <a:off x="492759" y="744220"/>
            <a:ext cx="4786629" cy="3581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制定并严格执行受限空间安全作业管理制度</a:t>
            </a:r>
            <a:endParaRPr lang="zh-CN" altLang="en-US" sz="18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106" name="矩形"/>
          <p:cNvSpPr/>
          <p:nvPr/>
        </p:nvSpPr>
        <p:spPr>
          <a:xfrm>
            <a:off x="615950" y="1182370"/>
            <a:ext cx="4415790" cy="329564"/>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6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进入受限空间作业安全管理制度</a:t>
            </a:r>
            <a:endParaRPr lang="zh-CN" altLang="en-US" sz="16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pSp>
        <p:nvGrpSpPr>
          <p:cNvPr id="2129" name="组合"/>
          <p:cNvGrpSpPr/>
          <p:nvPr/>
        </p:nvGrpSpPr>
        <p:grpSpPr>
          <a:xfrm>
            <a:off x="921385" y="1307813"/>
            <a:ext cx="7424419" cy="3243639"/>
            <a:chOff x="921385" y="1307813"/>
            <a:chExt cx="7424419" cy="3243639"/>
          </a:xfrm>
        </p:grpSpPr>
        <p:grpSp>
          <p:nvGrpSpPr>
            <p:cNvPr id="2123" name="组合"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1102354" y="1307813"/>
              <a:ext cx="5776490" cy="3243639"/>
              <a:chOff x="1102354" y="1307813"/>
              <a:chExt cx="5776490" cy="3243639"/>
            </a:xfrm>
          </p:grpSpPr>
          <p:grpSp>
            <p:nvGrpSpPr>
              <p:cNvPr id="2116" name="组合"/>
              <p:cNvGrpSpPr/>
              <p:nvPr/>
            </p:nvGrpSpPr>
            <p:grpSpPr>
              <a:xfrm>
                <a:off x="2360167" y="1826577"/>
                <a:ext cx="3303778" cy="2724875"/>
                <a:chOff x="2360167" y="1826577"/>
                <a:chExt cx="3303778" cy="2724875"/>
              </a:xfrm>
            </p:grpSpPr>
            <p:grpSp>
              <p:nvGrpSpPr>
                <p:cNvPr id="2113" name="组合"/>
                <p:cNvGrpSpPr/>
                <p:nvPr/>
              </p:nvGrpSpPr>
              <p:grpSpPr>
                <a:xfrm>
                  <a:off x="2389515" y="1826577"/>
                  <a:ext cx="3201706" cy="2724875"/>
                  <a:chOff x="2389515" y="1826577"/>
                  <a:chExt cx="3201706" cy="2724875"/>
                </a:xfrm>
              </p:grpSpPr>
              <p:sp>
                <p:nvSpPr>
                  <p:cNvPr id="2107" name="曲线"/>
                  <p:cNvSpPr/>
                  <p:nvPr/>
                </p:nvSpPr>
                <p:spPr>
                  <a:xfrm>
                    <a:off x="2389515" y="2376351"/>
                    <a:ext cx="3201706" cy="873252"/>
                  </a:xfrm>
                  <a:custGeom>
                    <a:avLst/>
                    <a:gdLst>
                      <a:gd name="T1" fmla="*/ 0 w 21600"/>
                      <a:gd name="T2" fmla="*/ 0 h 21600"/>
                      <a:gd name="T3" fmla="*/ 21600 w 21600"/>
                      <a:gd name="T4" fmla="*/ 21600 h 21600"/>
                    </a:gdLst>
                    <a:ahLst/>
                    <a:cxnLst/>
                    <a:rect l="T1" t="T2" r="T3" b="T4"/>
                    <a:pathLst>
                      <a:path w="21600" h="21600">
                        <a:moveTo>
                          <a:pt x="6313" y="21600"/>
                        </a:moveTo>
                        <a:cubicBezTo>
                          <a:pt x="2491" y="9332"/>
                          <a:pt x="2491" y="9332"/>
                          <a:pt x="2491" y="9332"/>
                        </a:cubicBezTo>
                        <a:cubicBezTo>
                          <a:pt x="2087" y="11031"/>
                          <a:pt x="235" y="18942"/>
                          <a:pt x="101" y="19344"/>
                        </a:cubicBezTo>
                        <a:cubicBezTo>
                          <a:pt x="0" y="18849"/>
                          <a:pt x="0" y="18849"/>
                          <a:pt x="0" y="18849"/>
                        </a:cubicBezTo>
                        <a:cubicBezTo>
                          <a:pt x="109" y="18540"/>
                          <a:pt x="1506" y="12607"/>
                          <a:pt x="2415" y="8714"/>
                        </a:cubicBezTo>
                        <a:cubicBezTo>
                          <a:pt x="2474" y="8466"/>
                          <a:pt x="2474" y="8466"/>
                          <a:pt x="2474" y="8466"/>
                        </a:cubicBezTo>
                        <a:cubicBezTo>
                          <a:pt x="6296" y="20734"/>
                          <a:pt x="6296" y="20734"/>
                          <a:pt x="6296" y="20734"/>
                        </a:cubicBezTo>
                        <a:cubicBezTo>
                          <a:pt x="8459" y="11649"/>
                          <a:pt x="8459" y="11649"/>
                          <a:pt x="8459" y="11649"/>
                        </a:cubicBezTo>
                        <a:cubicBezTo>
                          <a:pt x="9739" y="15759"/>
                          <a:pt x="9739" y="15759"/>
                          <a:pt x="9739" y="15759"/>
                        </a:cubicBezTo>
                        <a:cubicBezTo>
                          <a:pt x="12786" y="4727"/>
                          <a:pt x="12786" y="4727"/>
                          <a:pt x="12786" y="4727"/>
                        </a:cubicBezTo>
                        <a:cubicBezTo>
                          <a:pt x="12988" y="3955"/>
                          <a:pt x="13325" y="3893"/>
                          <a:pt x="13552" y="4542"/>
                        </a:cubicBezTo>
                        <a:cubicBezTo>
                          <a:pt x="17668" y="15975"/>
                          <a:pt x="17668" y="15975"/>
                          <a:pt x="17668" y="15975"/>
                        </a:cubicBezTo>
                        <a:cubicBezTo>
                          <a:pt x="21473" y="0"/>
                          <a:pt x="21473" y="0"/>
                          <a:pt x="21473" y="0"/>
                        </a:cubicBezTo>
                        <a:cubicBezTo>
                          <a:pt x="21600" y="401"/>
                          <a:pt x="21600" y="401"/>
                          <a:pt x="21600" y="401"/>
                        </a:cubicBezTo>
                        <a:cubicBezTo>
                          <a:pt x="17685" y="16841"/>
                          <a:pt x="17685" y="16841"/>
                          <a:pt x="17685" y="16841"/>
                        </a:cubicBezTo>
                        <a:cubicBezTo>
                          <a:pt x="13165" y="5006"/>
                          <a:pt x="13165" y="5006"/>
                          <a:pt x="13165" y="5006"/>
                        </a:cubicBezTo>
                        <a:cubicBezTo>
                          <a:pt x="9756" y="16624"/>
                          <a:pt x="9756" y="16624"/>
                          <a:pt x="9756" y="16624"/>
                        </a:cubicBezTo>
                        <a:cubicBezTo>
                          <a:pt x="8476" y="12515"/>
                          <a:pt x="8476" y="12515"/>
                          <a:pt x="8476" y="12515"/>
                        </a:cubicBezTo>
                        <a:lnTo>
                          <a:pt x="6313" y="21600"/>
                        </a:lnTo>
                        <a:close/>
                      </a:path>
                    </a:pathLst>
                  </a:custGeom>
                  <a:solidFill>
                    <a:srgbClr val="D9D9D9"/>
                  </a:solidFill>
                  <a:ln w="9525" cap="flat" cmpd="sng">
                    <a:noFill/>
                    <a:prstDash val="solid"/>
                    <a:round/>
                  </a:ln>
                </p:spPr>
                <p:txBody>
                  <a:bodyPr rtlCol="0" anchor="ctr"/>
                  <a:lstStyle/>
                  <a:p>
                    <a:pPr algn="ctr"/>
                  </a:p>
                </p:txBody>
              </p:sp>
              <p:grpSp>
                <p:nvGrpSpPr>
                  <p:cNvPr id="2112" name="组合"/>
                  <p:cNvGrpSpPr/>
                  <p:nvPr/>
                </p:nvGrpSpPr>
                <p:grpSpPr>
                  <a:xfrm>
                    <a:off x="3143335" y="1826577"/>
                    <a:ext cx="1694065" cy="2724875"/>
                    <a:chOff x="3143335" y="1826577"/>
                    <a:chExt cx="1694065" cy="2724875"/>
                  </a:xfrm>
                </p:grpSpPr>
                <p:sp>
                  <p:nvSpPr>
                    <p:cNvPr id="2108" name="曲线"/>
                    <p:cNvSpPr/>
                    <p:nvPr/>
                  </p:nvSpPr>
                  <p:spPr>
                    <a:xfrm rot="20639224">
                      <a:off x="3243746" y="1852788"/>
                      <a:ext cx="1593654" cy="2698664"/>
                    </a:xfrm>
                    <a:custGeom>
                      <a:avLst/>
                      <a:gdLst>
                        <a:gd name="T1" fmla="*/ 0 w 21600"/>
                        <a:gd name="T2" fmla="*/ 0 h 21600"/>
                        <a:gd name="T3" fmla="*/ 21600 w 21600"/>
                        <a:gd name="T4" fmla="*/ 21600 h 21600"/>
                      </a:gdLst>
                      <a:ahLst/>
                      <a:cxnLst/>
                      <a:rect l="T1" t="T2" r="T3" b="T4"/>
                      <a:pathLst>
                        <a:path w="21600" h="21600">
                          <a:moveTo>
                            <a:pt x="10827" y="923"/>
                          </a:moveTo>
                          <a:cubicBezTo>
                            <a:pt x="5772" y="923"/>
                            <a:pt x="1624" y="3374"/>
                            <a:pt x="1624" y="6359"/>
                          </a:cubicBezTo>
                          <a:cubicBezTo>
                            <a:pt x="1624" y="9343"/>
                            <a:pt x="5772" y="11793"/>
                            <a:pt x="10827" y="11793"/>
                          </a:cubicBezTo>
                          <a:cubicBezTo>
                            <a:pt x="15881" y="11793"/>
                            <a:pt x="19972" y="9343"/>
                            <a:pt x="19972" y="6359"/>
                          </a:cubicBezTo>
                          <a:cubicBezTo>
                            <a:pt x="19972" y="3374"/>
                            <a:pt x="15881" y="923"/>
                            <a:pt x="10827" y="923"/>
                          </a:cubicBezTo>
                          <a:close/>
                          <a:moveTo>
                            <a:pt x="10827" y="0"/>
                          </a:moveTo>
                          <a:cubicBezTo>
                            <a:pt x="16781" y="0"/>
                            <a:pt x="21600" y="2841"/>
                            <a:pt x="21600" y="6359"/>
                          </a:cubicBezTo>
                          <a:cubicBezTo>
                            <a:pt x="21600" y="9435"/>
                            <a:pt x="17911" y="11995"/>
                            <a:pt x="12999" y="12587"/>
                          </a:cubicBezTo>
                          <a:lnTo>
                            <a:pt x="12274" y="12630"/>
                          </a:lnTo>
                          <a:lnTo>
                            <a:pt x="12274" y="13854"/>
                          </a:lnTo>
                          <a:lnTo>
                            <a:pt x="13837" y="13854"/>
                          </a:lnTo>
                          <a:lnTo>
                            <a:pt x="13837" y="21600"/>
                          </a:lnTo>
                          <a:lnTo>
                            <a:pt x="7762" y="21600"/>
                          </a:lnTo>
                          <a:lnTo>
                            <a:pt x="7762" y="13854"/>
                          </a:lnTo>
                          <a:lnTo>
                            <a:pt x="9271" y="13854"/>
                          </a:lnTo>
                          <a:lnTo>
                            <a:pt x="9271" y="12624"/>
                          </a:lnTo>
                          <a:lnTo>
                            <a:pt x="8651" y="12587"/>
                          </a:lnTo>
                          <a:cubicBezTo>
                            <a:pt x="3728" y="11995"/>
                            <a:pt x="0" y="9435"/>
                            <a:pt x="0" y="6359"/>
                          </a:cubicBezTo>
                          <a:cubicBezTo>
                            <a:pt x="0" y="2841"/>
                            <a:pt x="4869" y="0"/>
                            <a:pt x="10827" y="0"/>
                          </a:cubicBezTo>
                          <a:close/>
                        </a:path>
                      </a:pathLst>
                    </a:custGeom>
                    <a:solidFill>
                      <a:srgbClr val="F2F2F2"/>
                    </a:solidFill>
                    <a:ln w="28575" cap="flat" cmpd="sng">
                      <a:noFill/>
                      <a:prstDash val="solid"/>
                      <a:round/>
                    </a:ln>
                  </p:spPr>
                  <p:txBody>
                    <a:bodyPr rtlCol="0" anchor="ctr"/>
                    <a:lstStyle/>
                    <a:p>
                      <a:pPr algn="ctr"/>
                    </a:p>
                  </p:txBody>
                </p:sp>
                <p:sp>
                  <p:nvSpPr>
                    <p:cNvPr id="2109" name="曲线"/>
                    <p:cNvSpPr/>
                    <p:nvPr/>
                  </p:nvSpPr>
                  <p:spPr>
                    <a:xfrm>
                      <a:off x="3143335" y="1826577"/>
                      <a:ext cx="1491397" cy="1491505"/>
                    </a:xfrm>
                    <a:custGeom>
                      <a:avLst/>
                      <a:gdLst>
                        <a:gd name="T1" fmla="*/ 0 w 21600"/>
                        <a:gd name="T2" fmla="*/ 0 h 21600"/>
                        <a:gd name="T3" fmla="*/ 21600 w 21600"/>
                        <a:gd name="T4" fmla="*/ 21600 h 21600"/>
                      </a:gdLst>
                      <a:ahLst/>
                      <a:cxnLst/>
                      <a:rect l="T1" t="T2" r="T3" b="T4"/>
                      <a:pathLst>
                        <a:path w="21600" h="21600">
                          <a:moveTo>
                            <a:pt x="10796" y="0"/>
                          </a:moveTo>
                          <a:lnTo>
                            <a:pt x="10796" y="0"/>
                          </a:lnTo>
                          <a:cubicBezTo>
                            <a:pt x="4820" y="0"/>
                            <a:pt x="0" y="4885"/>
                            <a:pt x="0" y="10799"/>
                          </a:cubicBezTo>
                          <a:cubicBezTo>
                            <a:pt x="0" y="16776"/>
                            <a:pt x="4820" y="21596"/>
                            <a:pt x="10796" y="21596"/>
                          </a:cubicBezTo>
                          <a:cubicBezTo>
                            <a:pt x="16711" y="21596"/>
                            <a:pt x="21596" y="16776"/>
                            <a:pt x="21596" y="10799"/>
                          </a:cubicBezTo>
                          <a:cubicBezTo>
                            <a:pt x="21596" y="4885"/>
                            <a:pt x="16711" y="0"/>
                            <a:pt x="10796" y="0"/>
                          </a:cubicBezTo>
                        </a:path>
                      </a:pathLst>
                    </a:custGeom>
                    <a:noFill/>
                    <a:ln w="9525" cap="flat" cmpd="sng">
                      <a:noFill/>
                      <a:prstDash val="solid"/>
                      <a:round/>
                    </a:ln>
                  </p:spPr>
                  <p:txBody>
                    <a:bodyPr rtlCol="0" anchor="ctr"/>
                    <a:lstStyle/>
                    <a:p>
                      <a:pPr algn="ctr"/>
                    </a:p>
                  </p:txBody>
                </p:sp>
                <p:sp>
                  <p:nvSpPr>
                    <p:cNvPr id="2110" name="椭圆"/>
                    <p:cNvSpPr/>
                    <p:nvPr/>
                  </p:nvSpPr>
                  <p:spPr>
                    <a:xfrm>
                      <a:off x="3389564" y="2168236"/>
                      <a:ext cx="992665" cy="992952"/>
                    </a:xfrm>
                    <a:prstGeom prst="ellipse">
                      <a:avLst/>
                    </a:prstGeom>
                    <a:solidFill>
                      <a:srgbClr val="F2F2F2"/>
                    </a:solidFill>
                    <a:ln w="12700" cap="flat" cmpd="sng">
                      <a:noFill/>
                      <a:prstDash val="solid"/>
                      <a:round/>
                    </a:ln>
                  </p:spPr>
                  <p:txBody>
                    <a:bodyPr rtlCol="0" anchor="ctr"/>
                    <a:lstStyle/>
                    <a:p>
                      <a:pPr algn="ctr"/>
                    </a:p>
                  </p:txBody>
                </p:sp>
                <p:sp>
                  <p:nvSpPr>
                    <p:cNvPr id="2111" name="矩形"/>
                    <p:cNvSpPr/>
                    <p:nvPr/>
                  </p:nvSpPr>
                  <p:spPr>
                    <a:xfrm rot="20648788">
                      <a:off x="4054786" y="3684476"/>
                      <a:ext cx="448526" cy="703068"/>
                    </a:xfrm>
                    <a:prstGeom prst="rect">
                      <a:avLst/>
                    </a:prstGeom>
                    <a:solidFill>
                      <a:srgbClr val="BFBFBF"/>
                    </a:solidFill>
                    <a:ln w="3175" cap="flat" cmpd="sng">
                      <a:noFill/>
                      <a:prstDash val="solid"/>
                      <a:round/>
                    </a:ln>
                  </p:spPr>
                  <p:txBody>
                    <a:bodyPr rtlCol="0" anchor="ctr"/>
                    <a:lstStyle/>
                    <a:p>
                      <a:pPr algn="ctr"/>
                    </a:p>
                  </p:txBody>
                </p:sp>
              </p:grpSp>
            </p:grpSp>
            <p:sp>
              <p:nvSpPr>
                <p:cNvPr id="2114" name="椭圆"/>
                <p:cNvSpPr/>
                <p:nvPr/>
              </p:nvSpPr>
              <p:spPr>
                <a:xfrm>
                  <a:off x="2360167" y="3077943"/>
                  <a:ext cx="97642" cy="97643"/>
                </a:xfrm>
                <a:prstGeom prst="ellipse">
                  <a:avLst/>
                </a:prstGeom>
                <a:solidFill>
                  <a:schemeClr val="accent1"/>
                </a:solidFill>
                <a:ln w="3175" cap="flat" cmpd="sng">
                  <a:noFill/>
                  <a:prstDash val="solid"/>
                  <a:round/>
                </a:ln>
              </p:spPr>
              <p:txBody>
                <a:bodyPr rtlCol="0" anchor="ctr"/>
                <a:lstStyle/>
                <a:p>
                  <a:pPr algn="ctr"/>
                </a:p>
              </p:txBody>
            </p:sp>
            <p:sp>
              <p:nvSpPr>
                <p:cNvPr id="2115" name="椭圆"/>
                <p:cNvSpPr/>
                <p:nvPr/>
              </p:nvSpPr>
              <p:spPr>
                <a:xfrm>
                  <a:off x="5566488" y="2295874"/>
                  <a:ext cx="97457" cy="97643"/>
                </a:xfrm>
                <a:prstGeom prst="ellipse">
                  <a:avLst/>
                </a:prstGeom>
                <a:solidFill>
                  <a:schemeClr val="accent1"/>
                </a:solidFill>
                <a:ln w="3175" cap="flat" cmpd="sng">
                  <a:noFill/>
                  <a:prstDash val="solid"/>
                  <a:round/>
                </a:ln>
              </p:spPr>
              <p:txBody>
                <a:bodyPr rtlCol="0" anchor="ctr"/>
                <a:lstStyle/>
                <a:p>
                  <a:pPr algn="ctr"/>
                </a:p>
              </p:txBody>
            </p:sp>
          </p:grpSp>
          <p:grpSp>
            <p:nvGrpSpPr>
              <p:cNvPr id="2119" name="组合"/>
              <p:cNvGrpSpPr/>
              <p:nvPr/>
            </p:nvGrpSpPr>
            <p:grpSpPr>
              <a:xfrm>
                <a:off x="1102354" y="2993959"/>
                <a:ext cx="1073603" cy="655446"/>
                <a:chOff x="1102354" y="2993959"/>
                <a:chExt cx="1073603" cy="655446"/>
              </a:xfrm>
            </p:grpSpPr>
            <p:sp>
              <p:nvSpPr>
                <p:cNvPr id="2117" name="圆角矩形"/>
                <p:cNvSpPr/>
                <p:nvPr/>
              </p:nvSpPr>
              <p:spPr>
                <a:xfrm>
                  <a:off x="1102354" y="3318083"/>
                  <a:ext cx="1073603" cy="331322"/>
                </a:xfrm>
                <a:prstGeom prst="roundRect">
                  <a:avLst>
                    <a:gd name="adj" fmla="val 16666"/>
                  </a:avLst>
                </a:prstGeom>
                <a:solidFill>
                  <a:srgbClr val="C9DBE7"/>
                </a:solidFill>
                <a:ln w="9525" cap="flat" cmpd="sng">
                  <a:noFill/>
                  <a:prstDash val="solid"/>
                  <a:round/>
                </a:ln>
              </p:spPr>
              <p:txBody>
                <a:bodyPr rtlCol="0" anchor="ctr"/>
                <a:lstStyle/>
                <a:p>
                  <a:pPr algn="ctr"/>
                </a:p>
              </p:txBody>
            </p:sp>
            <p:sp>
              <p:nvSpPr>
                <p:cNvPr id="2118" name="曲线"/>
                <p:cNvSpPr/>
                <p:nvPr/>
              </p:nvSpPr>
              <p:spPr>
                <a:xfrm>
                  <a:off x="1898904" y="2993959"/>
                  <a:ext cx="277053" cy="265796"/>
                </a:xfrm>
                <a:custGeom>
                  <a:avLst/>
                  <a:gdLst>
                    <a:gd name="T1" fmla="*/ 0 w 21600"/>
                    <a:gd name="T2" fmla="*/ 0 h 21600"/>
                    <a:gd name="T3" fmla="*/ 21600 w 21600"/>
                    <a:gd name="T4" fmla="*/ 21600 h 21600"/>
                  </a:gdLst>
                  <a:ahLst/>
                  <a:cxnLst/>
                  <a:rect l="T1" t="T2" r="T3" b="T4"/>
                  <a:pathLst>
                    <a:path w="21600" h="21600">
                      <a:moveTo>
                        <a:pt x="10798" y="14010"/>
                      </a:moveTo>
                      <a:lnTo>
                        <a:pt x="11549" y="14471"/>
                      </a:lnTo>
                      <a:lnTo>
                        <a:pt x="10970" y="15093"/>
                      </a:lnTo>
                      <a:lnTo>
                        <a:pt x="11731" y="15941"/>
                      </a:lnTo>
                      <a:lnTo>
                        <a:pt x="11073" y="17232"/>
                      </a:lnTo>
                      <a:cubicBezTo>
                        <a:pt x="10880" y="17612"/>
                        <a:pt x="10587" y="17601"/>
                        <a:pt x="10423" y="17206"/>
                      </a:cubicBezTo>
                      <a:lnTo>
                        <a:pt x="9865" y="15874"/>
                      </a:lnTo>
                      <a:lnTo>
                        <a:pt x="10627" y="15082"/>
                      </a:lnTo>
                      <a:lnTo>
                        <a:pt x="10066" y="14449"/>
                      </a:lnTo>
                      <a:close/>
                      <a:moveTo>
                        <a:pt x="7968" y="13968"/>
                      </a:moveTo>
                      <a:lnTo>
                        <a:pt x="10037" y="17767"/>
                      </a:lnTo>
                      <a:cubicBezTo>
                        <a:pt x="10251" y="18158"/>
                        <a:pt x="10526" y="18374"/>
                        <a:pt x="10816" y="18374"/>
                      </a:cubicBezTo>
                      <a:cubicBezTo>
                        <a:pt x="11098" y="18374"/>
                        <a:pt x="11373" y="18165"/>
                        <a:pt x="11591" y="17782"/>
                      </a:cubicBezTo>
                      <a:lnTo>
                        <a:pt x="13746" y="13979"/>
                      </a:lnTo>
                      <a:lnTo>
                        <a:pt x="17683" y="14195"/>
                      </a:lnTo>
                      <a:cubicBezTo>
                        <a:pt x="18766" y="14255"/>
                        <a:pt x="20049" y="14709"/>
                        <a:pt x="20603" y="15226"/>
                      </a:cubicBezTo>
                      <a:cubicBezTo>
                        <a:pt x="21160" y="15747"/>
                        <a:pt x="21600" y="17053"/>
                        <a:pt x="21600" y="18191"/>
                      </a:cubicBezTo>
                      <a:lnTo>
                        <a:pt x="21600" y="19456"/>
                      </a:lnTo>
                      <a:cubicBezTo>
                        <a:pt x="21600" y="20640"/>
                        <a:pt x="20674" y="21600"/>
                        <a:pt x="19541" y="21600"/>
                      </a:cubicBezTo>
                      <a:lnTo>
                        <a:pt x="2058" y="21600"/>
                      </a:lnTo>
                      <a:cubicBezTo>
                        <a:pt x="921" y="21600"/>
                        <a:pt x="0" y="20640"/>
                        <a:pt x="0" y="19456"/>
                      </a:cubicBezTo>
                      <a:lnTo>
                        <a:pt x="0" y="18191"/>
                      </a:lnTo>
                      <a:cubicBezTo>
                        <a:pt x="0" y="17053"/>
                        <a:pt x="439" y="15747"/>
                        <a:pt x="996" y="15222"/>
                      </a:cubicBezTo>
                      <a:cubicBezTo>
                        <a:pt x="1550" y="14705"/>
                        <a:pt x="2830" y="14255"/>
                        <a:pt x="3916" y="14195"/>
                      </a:cubicBezTo>
                      <a:close/>
                      <a:moveTo>
                        <a:pt x="6792" y="8897"/>
                      </a:moveTo>
                      <a:cubicBezTo>
                        <a:pt x="7292" y="9771"/>
                        <a:pt x="8046" y="10467"/>
                        <a:pt x="8950" y="10876"/>
                      </a:cubicBezTo>
                      <a:cubicBezTo>
                        <a:pt x="9018" y="10292"/>
                        <a:pt x="9057" y="9741"/>
                        <a:pt x="9068" y="9217"/>
                      </a:cubicBezTo>
                      <a:cubicBezTo>
                        <a:pt x="8196" y="9172"/>
                        <a:pt x="7410" y="9038"/>
                        <a:pt x="6792" y="8897"/>
                      </a:cubicBezTo>
                      <a:close/>
                      <a:moveTo>
                        <a:pt x="12413" y="8856"/>
                      </a:moveTo>
                      <a:cubicBezTo>
                        <a:pt x="11662" y="9075"/>
                        <a:pt x="10912" y="9183"/>
                        <a:pt x="10197" y="9221"/>
                      </a:cubicBezTo>
                      <a:cubicBezTo>
                        <a:pt x="10179" y="9842"/>
                        <a:pt x="10133" y="10504"/>
                        <a:pt x="10047" y="11208"/>
                      </a:cubicBezTo>
                      <a:cubicBezTo>
                        <a:pt x="10290" y="11249"/>
                        <a:pt x="10540" y="11275"/>
                        <a:pt x="10798" y="11275"/>
                      </a:cubicBezTo>
                      <a:cubicBezTo>
                        <a:pt x="11687" y="11275"/>
                        <a:pt x="12516" y="11010"/>
                        <a:pt x="13227" y="10556"/>
                      </a:cubicBezTo>
                      <a:cubicBezTo>
                        <a:pt x="12909" y="9969"/>
                        <a:pt x="12641" y="9403"/>
                        <a:pt x="12413" y="8856"/>
                      </a:cubicBezTo>
                      <a:close/>
                      <a:moveTo>
                        <a:pt x="15396" y="7215"/>
                      </a:moveTo>
                      <a:cubicBezTo>
                        <a:pt x="14789" y="7754"/>
                        <a:pt x="14139" y="8160"/>
                        <a:pt x="13474" y="8461"/>
                      </a:cubicBezTo>
                      <a:cubicBezTo>
                        <a:pt x="13660" y="8901"/>
                        <a:pt x="13874" y="9355"/>
                        <a:pt x="14121" y="9823"/>
                      </a:cubicBezTo>
                      <a:cubicBezTo>
                        <a:pt x="14778" y="9124"/>
                        <a:pt x="15236" y="8220"/>
                        <a:pt x="15396" y="7215"/>
                      </a:cubicBezTo>
                      <a:close/>
                      <a:moveTo>
                        <a:pt x="6327" y="5034"/>
                      </a:moveTo>
                      <a:cubicBezTo>
                        <a:pt x="6202" y="5473"/>
                        <a:pt x="6131" y="5935"/>
                        <a:pt x="6131" y="6415"/>
                      </a:cubicBezTo>
                      <a:cubicBezTo>
                        <a:pt x="6131" y="6813"/>
                        <a:pt x="6181" y="7193"/>
                        <a:pt x="6267" y="7561"/>
                      </a:cubicBezTo>
                      <a:cubicBezTo>
                        <a:pt x="6838" y="7743"/>
                        <a:pt x="7853" y="8007"/>
                        <a:pt x="9057" y="8078"/>
                      </a:cubicBezTo>
                      <a:cubicBezTo>
                        <a:pt x="9011" y="7014"/>
                        <a:pt x="8868" y="6091"/>
                        <a:pt x="8675" y="5321"/>
                      </a:cubicBezTo>
                      <a:cubicBezTo>
                        <a:pt x="8629" y="5321"/>
                        <a:pt x="8582" y="5321"/>
                        <a:pt x="8539" y="5321"/>
                      </a:cubicBezTo>
                      <a:cubicBezTo>
                        <a:pt x="7610" y="5321"/>
                        <a:pt x="6845" y="5176"/>
                        <a:pt x="6327" y="5034"/>
                      </a:cubicBezTo>
                      <a:close/>
                      <a:moveTo>
                        <a:pt x="11287" y="4878"/>
                      </a:moveTo>
                      <a:cubicBezTo>
                        <a:pt x="10780" y="5045"/>
                        <a:pt x="10287" y="5157"/>
                        <a:pt x="9818" y="5228"/>
                      </a:cubicBezTo>
                      <a:cubicBezTo>
                        <a:pt x="10004" y="6046"/>
                        <a:pt x="10147" y="6999"/>
                        <a:pt x="10187" y="8086"/>
                      </a:cubicBezTo>
                      <a:cubicBezTo>
                        <a:pt x="10780" y="8052"/>
                        <a:pt x="11391" y="7963"/>
                        <a:pt x="11998" y="7788"/>
                      </a:cubicBezTo>
                      <a:cubicBezTo>
                        <a:pt x="11630" y="6720"/>
                        <a:pt x="11409" y="5741"/>
                        <a:pt x="11287" y="4878"/>
                      </a:cubicBezTo>
                      <a:close/>
                      <a:moveTo>
                        <a:pt x="14317" y="3237"/>
                      </a:moveTo>
                      <a:cubicBezTo>
                        <a:pt x="13663" y="3747"/>
                        <a:pt x="13009" y="4141"/>
                        <a:pt x="12377" y="4443"/>
                      </a:cubicBezTo>
                      <a:cubicBezTo>
                        <a:pt x="12477" y="5295"/>
                        <a:pt x="12681" y="6288"/>
                        <a:pt x="13059" y="7393"/>
                      </a:cubicBezTo>
                      <a:cubicBezTo>
                        <a:pt x="13892" y="7003"/>
                        <a:pt x="14689" y="6422"/>
                        <a:pt x="15389" y="5574"/>
                      </a:cubicBezTo>
                      <a:cubicBezTo>
                        <a:pt x="15239" y="4688"/>
                        <a:pt x="14860" y="3888"/>
                        <a:pt x="14317" y="3237"/>
                      </a:cubicBezTo>
                      <a:close/>
                      <a:moveTo>
                        <a:pt x="7707" y="2787"/>
                      </a:moveTo>
                      <a:cubicBezTo>
                        <a:pt x="7342" y="3122"/>
                        <a:pt x="7031" y="3512"/>
                        <a:pt x="6785" y="3951"/>
                      </a:cubicBezTo>
                      <a:cubicBezTo>
                        <a:pt x="7174" y="4044"/>
                        <a:pt x="7700" y="4134"/>
                        <a:pt x="8321" y="4152"/>
                      </a:cubicBezTo>
                      <a:cubicBezTo>
                        <a:pt x="8110" y="3568"/>
                        <a:pt x="7889" y="3110"/>
                        <a:pt x="7707" y="2787"/>
                      </a:cubicBezTo>
                      <a:close/>
                      <a:moveTo>
                        <a:pt x="12381" y="1853"/>
                      </a:moveTo>
                      <a:cubicBezTo>
                        <a:pt x="12334" y="2188"/>
                        <a:pt x="12298" y="2638"/>
                        <a:pt x="12298" y="3185"/>
                      </a:cubicBezTo>
                      <a:cubicBezTo>
                        <a:pt x="12684" y="2976"/>
                        <a:pt x="13074" y="2731"/>
                        <a:pt x="13467" y="2437"/>
                      </a:cubicBezTo>
                      <a:cubicBezTo>
                        <a:pt x="13134" y="2195"/>
                        <a:pt x="12770" y="1998"/>
                        <a:pt x="12381" y="1853"/>
                      </a:cubicBezTo>
                      <a:close/>
                      <a:moveTo>
                        <a:pt x="10798" y="1555"/>
                      </a:moveTo>
                      <a:cubicBezTo>
                        <a:pt x="10015" y="1555"/>
                        <a:pt x="9279" y="1760"/>
                        <a:pt x="8629" y="2117"/>
                      </a:cubicBezTo>
                      <a:cubicBezTo>
                        <a:pt x="8889" y="2563"/>
                        <a:pt x="9215" y="3222"/>
                        <a:pt x="9500" y="4089"/>
                      </a:cubicBezTo>
                      <a:cubicBezTo>
                        <a:pt x="10026" y="4022"/>
                        <a:pt x="10590" y="3896"/>
                        <a:pt x="11180" y="3683"/>
                      </a:cubicBezTo>
                      <a:cubicBezTo>
                        <a:pt x="11141" y="2798"/>
                        <a:pt x="11201" y="2083"/>
                        <a:pt x="11280" y="1581"/>
                      </a:cubicBezTo>
                      <a:cubicBezTo>
                        <a:pt x="11123" y="1566"/>
                        <a:pt x="10962" y="1555"/>
                        <a:pt x="10798" y="1555"/>
                      </a:cubicBezTo>
                      <a:close/>
                      <a:moveTo>
                        <a:pt x="10798" y="0"/>
                      </a:moveTo>
                      <a:cubicBezTo>
                        <a:pt x="14196" y="0"/>
                        <a:pt x="16958" y="2876"/>
                        <a:pt x="16958" y="6415"/>
                      </a:cubicBezTo>
                      <a:cubicBezTo>
                        <a:pt x="16958" y="9954"/>
                        <a:pt x="14196" y="12834"/>
                        <a:pt x="10798" y="12834"/>
                      </a:cubicBezTo>
                      <a:cubicBezTo>
                        <a:pt x="7399" y="12834"/>
                        <a:pt x="4634" y="9954"/>
                        <a:pt x="4634" y="6415"/>
                      </a:cubicBezTo>
                      <a:cubicBezTo>
                        <a:pt x="4634" y="2876"/>
                        <a:pt x="7399" y="0"/>
                        <a:pt x="10798" y="0"/>
                      </a:cubicBezTo>
                      <a:close/>
                    </a:path>
                  </a:pathLst>
                </a:custGeom>
                <a:solidFill>
                  <a:srgbClr val="C9DBE7"/>
                </a:solidFill>
                <a:ln w="3175" cap="flat" cmpd="sng">
                  <a:noFill/>
                  <a:prstDash val="solid"/>
                  <a:round/>
                </a:ln>
              </p:spPr>
              <p:txBody>
                <a:bodyPr rtlCol="0" anchor="ctr"/>
                <a:lstStyle/>
                <a:p>
                  <a:pPr algn="ctr"/>
                </a:p>
              </p:txBody>
            </p:sp>
          </p:grpSp>
          <p:grpSp>
            <p:nvGrpSpPr>
              <p:cNvPr id="2122" name="组合"/>
              <p:cNvGrpSpPr/>
              <p:nvPr/>
            </p:nvGrpSpPr>
            <p:grpSpPr>
              <a:xfrm>
                <a:off x="5804964" y="1307813"/>
                <a:ext cx="1073880" cy="655446"/>
                <a:chOff x="5804964" y="1307813"/>
                <a:chExt cx="1073880" cy="655446"/>
              </a:xfrm>
            </p:grpSpPr>
            <p:sp>
              <p:nvSpPr>
                <p:cNvPr id="2120" name="圆角矩形"/>
                <p:cNvSpPr/>
                <p:nvPr/>
              </p:nvSpPr>
              <p:spPr>
                <a:xfrm>
                  <a:off x="5804964" y="1631844"/>
                  <a:ext cx="1073880" cy="331414"/>
                </a:xfrm>
                <a:prstGeom prst="roundRect">
                  <a:avLst>
                    <a:gd name="adj" fmla="val 16666"/>
                  </a:avLst>
                </a:prstGeom>
                <a:solidFill>
                  <a:srgbClr val="FEB947"/>
                </a:solidFill>
                <a:ln w="9525" cap="flat" cmpd="sng">
                  <a:noFill/>
                  <a:prstDash val="solid"/>
                  <a:round/>
                </a:ln>
              </p:spPr>
              <p:txBody>
                <a:bodyPr rtlCol="0" anchor="ctr"/>
                <a:lstStyle/>
                <a:p>
                  <a:pPr algn="ctr"/>
                </a:p>
              </p:txBody>
            </p:sp>
            <p:sp>
              <p:nvSpPr>
                <p:cNvPr id="2121" name="曲线"/>
                <p:cNvSpPr/>
                <p:nvPr/>
              </p:nvSpPr>
              <p:spPr>
                <a:xfrm>
                  <a:off x="5804964" y="1307813"/>
                  <a:ext cx="277237" cy="265704"/>
                </a:xfrm>
                <a:custGeom>
                  <a:avLst/>
                  <a:gdLst>
                    <a:gd name="T1" fmla="*/ 0 w 21600"/>
                    <a:gd name="T2" fmla="*/ 0 h 21600"/>
                    <a:gd name="T3" fmla="*/ 21600 w 21600"/>
                    <a:gd name="T4" fmla="*/ 21600 h 21600"/>
                  </a:gdLst>
                  <a:ahLst/>
                  <a:cxnLst/>
                  <a:rect l="T1" t="T2" r="T3" b="T4"/>
                  <a:pathLst>
                    <a:path w="21600" h="21600">
                      <a:moveTo>
                        <a:pt x="10798" y="14010"/>
                      </a:moveTo>
                      <a:lnTo>
                        <a:pt x="11549" y="14471"/>
                      </a:lnTo>
                      <a:lnTo>
                        <a:pt x="10970" y="15093"/>
                      </a:lnTo>
                      <a:lnTo>
                        <a:pt x="11731" y="15941"/>
                      </a:lnTo>
                      <a:lnTo>
                        <a:pt x="11073" y="17232"/>
                      </a:lnTo>
                      <a:cubicBezTo>
                        <a:pt x="10880" y="17612"/>
                        <a:pt x="10587" y="17601"/>
                        <a:pt x="10423" y="17206"/>
                      </a:cubicBezTo>
                      <a:lnTo>
                        <a:pt x="9865" y="15874"/>
                      </a:lnTo>
                      <a:lnTo>
                        <a:pt x="10627" y="15082"/>
                      </a:lnTo>
                      <a:lnTo>
                        <a:pt x="10066" y="14449"/>
                      </a:lnTo>
                      <a:close/>
                      <a:moveTo>
                        <a:pt x="7968" y="13968"/>
                      </a:moveTo>
                      <a:lnTo>
                        <a:pt x="10037" y="17767"/>
                      </a:lnTo>
                      <a:cubicBezTo>
                        <a:pt x="10251" y="18158"/>
                        <a:pt x="10526" y="18374"/>
                        <a:pt x="10816" y="18374"/>
                      </a:cubicBezTo>
                      <a:cubicBezTo>
                        <a:pt x="11098" y="18374"/>
                        <a:pt x="11373" y="18165"/>
                        <a:pt x="11591" y="17782"/>
                      </a:cubicBezTo>
                      <a:lnTo>
                        <a:pt x="13746" y="13979"/>
                      </a:lnTo>
                      <a:lnTo>
                        <a:pt x="17683" y="14195"/>
                      </a:lnTo>
                      <a:cubicBezTo>
                        <a:pt x="18766" y="14255"/>
                        <a:pt x="20049" y="14709"/>
                        <a:pt x="20603" y="15226"/>
                      </a:cubicBezTo>
                      <a:cubicBezTo>
                        <a:pt x="21160" y="15747"/>
                        <a:pt x="21600" y="17053"/>
                        <a:pt x="21600" y="18191"/>
                      </a:cubicBezTo>
                      <a:lnTo>
                        <a:pt x="21600" y="19456"/>
                      </a:lnTo>
                      <a:cubicBezTo>
                        <a:pt x="21600" y="20640"/>
                        <a:pt x="20674" y="21600"/>
                        <a:pt x="19541" y="21600"/>
                      </a:cubicBezTo>
                      <a:lnTo>
                        <a:pt x="2058" y="21600"/>
                      </a:lnTo>
                      <a:cubicBezTo>
                        <a:pt x="921" y="21600"/>
                        <a:pt x="0" y="20640"/>
                        <a:pt x="0" y="19456"/>
                      </a:cubicBezTo>
                      <a:lnTo>
                        <a:pt x="0" y="18191"/>
                      </a:lnTo>
                      <a:cubicBezTo>
                        <a:pt x="0" y="17053"/>
                        <a:pt x="439" y="15747"/>
                        <a:pt x="996" y="15222"/>
                      </a:cubicBezTo>
                      <a:cubicBezTo>
                        <a:pt x="1550" y="14705"/>
                        <a:pt x="2830" y="14255"/>
                        <a:pt x="3916" y="14195"/>
                      </a:cubicBezTo>
                      <a:close/>
                      <a:moveTo>
                        <a:pt x="6792" y="8897"/>
                      </a:moveTo>
                      <a:cubicBezTo>
                        <a:pt x="7292" y="9771"/>
                        <a:pt x="8046" y="10467"/>
                        <a:pt x="8950" y="10876"/>
                      </a:cubicBezTo>
                      <a:cubicBezTo>
                        <a:pt x="9018" y="10292"/>
                        <a:pt x="9057" y="9742"/>
                        <a:pt x="9068" y="9217"/>
                      </a:cubicBezTo>
                      <a:cubicBezTo>
                        <a:pt x="8196" y="9172"/>
                        <a:pt x="7410" y="9038"/>
                        <a:pt x="6792" y="8897"/>
                      </a:cubicBezTo>
                      <a:close/>
                      <a:moveTo>
                        <a:pt x="12413" y="8856"/>
                      </a:moveTo>
                      <a:cubicBezTo>
                        <a:pt x="11662" y="9075"/>
                        <a:pt x="10912" y="9183"/>
                        <a:pt x="10197" y="9221"/>
                      </a:cubicBezTo>
                      <a:cubicBezTo>
                        <a:pt x="10179" y="9842"/>
                        <a:pt x="10133" y="10504"/>
                        <a:pt x="10047" y="11208"/>
                      </a:cubicBezTo>
                      <a:cubicBezTo>
                        <a:pt x="10290" y="11249"/>
                        <a:pt x="10540" y="11275"/>
                        <a:pt x="10798" y="11275"/>
                      </a:cubicBezTo>
                      <a:cubicBezTo>
                        <a:pt x="11687" y="11275"/>
                        <a:pt x="12516" y="11010"/>
                        <a:pt x="13227" y="10556"/>
                      </a:cubicBezTo>
                      <a:cubicBezTo>
                        <a:pt x="12909" y="9969"/>
                        <a:pt x="12641" y="9403"/>
                        <a:pt x="12413" y="8856"/>
                      </a:cubicBezTo>
                      <a:close/>
                      <a:moveTo>
                        <a:pt x="15396" y="7215"/>
                      </a:moveTo>
                      <a:cubicBezTo>
                        <a:pt x="14789" y="7754"/>
                        <a:pt x="14139" y="8160"/>
                        <a:pt x="13474" y="8461"/>
                      </a:cubicBezTo>
                      <a:cubicBezTo>
                        <a:pt x="13660" y="8901"/>
                        <a:pt x="13874" y="9355"/>
                        <a:pt x="14121" y="9823"/>
                      </a:cubicBezTo>
                      <a:cubicBezTo>
                        <a:pt x="14778" y="9124"/>
                        <a:pt x="15236" y="8220"/>
                        <a:pt x="15396" y="7215"/>
                      </a:cubicBezTo>
                      <a:close/>
                      <a:moveTo>
                        <a:pt x="6327" y="5034"/>
                      </a:moveTo>
                      <a:cubicBezTo>
                        <a:pt x="6202" y="5473"/>
                        <a:pt x="6131" y="5935"/>
                        <a:pt x="6131" y="6415"/>
                      </a:cubicBezTo>
                      <a:cubicBezTo>
                        <a:pt x="6131" y="6813"/>
                        <a:pt x="6181" y="7193"/>
                        <a:pt x="6267" y="7561"/>
                      </a:cubicBezTo>
                      <a:cubicBezTo>
                        <a:pt x="6838" y="7743"/>
                        <a:pt x="7853" y="8007"/>
                        <a:pt x="9057" y="8078"/>
                      </a:cubicBezTo>
                      <a:cubicBezTo>
                        <a:pt x="9011" y="7014"/>
                        <a:pt x="8868" y="6091"/>
                        <a:pt x="8675" y="5321"/>
                      </a:cubicBezTo>
                      <a:cubicBezTo>
                        <a:pt x="8629" y="5321"/>
                        <a:pt x="8582" y="5321"/>
                        <a:pt x="8539" y="5321"/>
                      </a:cubicBezTo>
                      <a:cubicBezTo>
                        <a:pt x="7610" y="5321"/>
                        <a:pt x="6845" y="5176"/>
                        <a:pt x="6327" y="5034"/>
                      </a:cubicBezTo>
                      <a:close/>
                      <a:moveTo>
                        <a:pt x="11287" y="4878"/>
                      </a:moveTo>
                      <a:cubicBezTo>
                        <a:pt x="10780" y="5045"/>
                        <a:pt x="10287" y="5157"/>
                        <a:pt x="9818" y="5228"/>
                      </a:cubicBezTo>
                      <a:cubicBezTo>
                        <a:pt x="10004" y="6046"/>
                        <a:pt x="10147" y="6999"/>
                        <a:pt x="10187" y="8086"/>
                      </a:cubicBezTo>
                      <a:cubicBezTo>
                        <a:pt x="10780" y="8052"/>
                        <a:pt x="11391" y="7963"/>
                        <a:pt x="11998" y="7788"/>
                      </a:cubicBezTo>
                      <a:cubicBezTo>
                        <a:pt x="11630" y="6720"/>
                        <a:pt x="11409" y="5741"/>
                        <a:pt x="11287" y="4878"/>
                      </a:cubicBezTo>
                      <a:close/>
                      <a:moveTo>
                        <a:pt x="14317" y="3237"/>
                      </a:moveTo>
                      <a:cubicBezTo>
                        <a:pt x="13663" y="3747"/>
                        <a:pt x="13009" y="4141"/>
                        <a:pt x="12377" y="4443"/>
                      </a:cubicBezTo>
                      <a:cubicBezTo>
                        <a:pt x="12477" y="5295"/>
                        <a:pt x="12681" y="6288"/>
                        <a:pt x="13059" y="7393"/>
                      </a:cubicBezTo>
                      <a:cubicBezTo>
                        <a:pt x="13892" y="7003"/>
                        <a:pt x="14689" y="6422"/>
                        <a:pt x="15389" y="5574"/>
                      </a:cubicBezTo>
                      <a:cubicBezTo>
                        <a:pt x="15239" y="4688"/>
                        <a:pt x="14860" y="3888"/>
                        <a:pt x="14317" y="3237"/>
                      </a:cubicBezTo>
                      <a:close/>
                      <a:moveTo>
                        <a:pt x="7707" y="2787"/>
                      </a:moveTo>
                      <a:cubicBezTo>
                        <a:pt x="7342" y="3122"/>
                        <a:pt x="7031" y="3512"/>
                        <a:pt x="6785" y="3951"/>
                      </a:cubicBezTo>
                      <a:cubicBezTo>
                        <a:pt x="7174" y="4044"/>
                        <a:pt x="7700" y="4134"/>
                        <a:pt x="8321" y="4152"/>
                      </a:cubicBezTo>
                      <a:cubicBezTo>
                        <a:pt x="8110" y="3568"/>
                        <a:pt x="7889" y="3110"/>
                        <a:pt x="7707" y="2787"/>
                      </a:cubicBezTo>
                      <a:close/>
                      <a:moveTo>
                        <a:pt x="12381" y="1853"/>
                      </a:moveTo>
                      <a:cubicBezTo>
                        <a:pt x="12334" y="2188"/>
                        <a:pt x="12298" y="2638"/>
                        <a:pt x="12298" y="3185"/>
                      </a:cubicBezTo>
                      <a:cubicBezTo>
                        <a:pt x="12684" y="2976"/>
                        <a:pt x="13074" y="2731"/>
                        <a:pt x="13467" y="2437"/>
                      </a:cubicBezTo>
                      <a:cubicBezTo>
                        <a:pt x="13134" y="2195"/>
                        <a:pt x="12770" y="1998"/>
                        <a:pt x="12381" y="1853"/>
                      </a:cubicBezTo>
                      <a:close/>
                      <a:moveTo>
                        <a:pt x="10798" y="1555"/>
                      </a:moveTo>
                      <a:cubicBezTo>
                        <a:pt x="10015" y="1555"/>
                        <a:pt x="9279" y="1760"/>
                        <a:pt x="8629" y="2117"/>
                      </a:cubicBezTo>
                      <a:cubicBezTo>
                        <a:pt x="8889" y="2563"/>
                        <a:pt x="9215" y="3222"/>
                        <a:pt x="9500" y="4089"/>
                      </a:cubicBezTo>
                      <a:cubicBezTo>
                        <a:pt x="10026" y="4022"/>
                        <a:pt x="10590" y="3896"/>
                        <a:pt x="11180" y="3683"/>
                      </a:cubicBezTo>
                      <a:cubicBezTo>
                        <a:pt x="11141" y="2798"/>
                        <a:pt x="11201" y="2083"/>
                        <a:pt x="11280" y="1581"/>
                      </a:cubicBezTo>
                      <a:cubicBezTo>
                        <a:pt x="11123" y="1566"/>
                        <a:pt x="10962" y="1555"/>
                        <a:pt x="10798" y="1555"/>
                      </a:cubicBezTo>
                      <a:close/>
                      <a:moveTo>
                        <a:pt x="10798" y="0"/>
                      </a:moveTo>
                      <a:cubicBezTo>
                        <a:pt x="14196" y="0"/>
                        <a:pt x="16958" y="2876"/>
                        <a:pt x="16958" y="6415"/>
                      </a:cubicBezTo>
                      <a:cubicBezTo>
                        <a:pt x="16958" y="9954"/>
                        <a:pt x="14196" y="12834"/>
                        <a:pt x="10798" y="12834"/>
                      </a:cubicBezTo>
                      <a:cubicBezTo>
                        <a:pt x="7399" y="12834"/>
                        <a:pt x="4634" y="9954"/>
                        <a:pt x="4634" y="6415"/>
                      </a:cubicBezTo>
                      <a:cubicBezTo>
                        <a:pt x="4634" y="2876"/>
                        <a:pt x="7399" y="0"/>
                        <a:pt x="10798" y="0"/>
                      </a:cubicBezTo>
                      <a:close/>
                    </a:path>
                  </a:pathLst>
                </a:custGeom>
                <a:solidFill>
                  <a:srgbClr val="FEB947"/>
                </a:solidFill>
                <a:ln w="3175" cap="flat" cmpd="sng">
                  <a:noFill/>
                  <a:prstDash val="solid"/>
                  <a:round/>
                </a:ln>
              </p:spPr>
              <p:txBody>
                <a:bodyPr rtlCol="0" anchor="ctr"/>
                <a:lstStyle/>
                <a:p>
                  <a:pPr algn="ctr"/>
                </a:p>
              </p:txBody>
            </p:sp>
          </p:grpSp>
        </p:grpSp>
        <p:sp>
          <p:nvSpPr>
            <p:cNvPr id="2124" name="矩形"/>
            <p:cNvSpPr/>
            <p:nvPr/>
          </p:nvSpPr>
          <p:spPr>
            <a:xfrm>
              <a:off x="5805805" y="1972018"/>
              <a:ext cx="2539999" cy="2091689"/>
            </a:xfrm>
            <a:prstGeom prst="rect">
              <a:avLst/>
            </a:prstGeom>
            <a:noFill/>
            <a:ln w="9525" cap="flat" cmpd="sng">
              <a:noFill/>
              <a:prstDash val="solid"/>
              <a:miter/>
            </a:ln>
          </p:spPr>
          <p:txBody>
            <a:bodyPr vert="horz" wrap="square" lIns="91440" tIns="45720" rIns="91440" bIns="45720" anchor="t" anchorCtr="0">
              <a:spAutoFit/>
            </a:bodyPr>
            <a:lstStyle/>
            <a:p>
              <a:pPr marL="342900" indent="-342900" algn="l">
                <a:lnSpc>
                  <a:spcPct val="150000"/>
                </a:lnSpc>
                <a:spcBef>
                  <a:spcPts val="0"/>
                </a:spcBef>
                <a:spcAft>
                  <a:spcPts val="0"/>
                </a:spcAft>
                <a:buClrTx/>
                <a:buAutoNum type="circleNumDbPlain"/>
              </a:pPr>
              <a:r>
                <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安全作业指标要求</a:t>
              </a:r>
              <a:endParaRPr lang="en-US" altLang="zh-CN"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342900" indent="-342900" algn="l">
                <a:lnSpc>
                  <a:spcPct val="150000"/>
                </a:lnSpc>
                <a:spcBef>
                  <a:spcPts val="0"/>
                </a:spcBef>
                <a:spcAft>
                  <a:spcPts val="0"/>
                </a:spcAft>
                <a:buClrTx/>
                <a:buAutoNum type="circleNumDbPlain"/>
              </a:pPr>
              <a:r>
                <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安全责任</a:t>
              </a:r>
              <a:endParaRPr lang="en-US" altLang="zh-CN"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342900" indent="-342900" algn="l">
                <a:lnSpc>
                  <a:spcPct val="150000"/>
                </a:lnSpc>
                <a:spcBef>
                  <a:spcPts val="0"/>
                </a:spcBef>
                <a:spcAft>
                  <a:spcPts val="0"/>
                </a:spcAft>
                <a:buClrTx/>
                <a:buAutoNum type="circleNumDbPlain"/>
              </a:pPr>
              <a:r>
                <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风险辨识</a:t>
              </a:r>
              <a:endParaRPr lang="en-US" altLang="zh-CN"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342900" indent="-342900" algn="l">
                <a:lnSpc>
                  <a:spcPct val="150000"/>
                </a:lnSpc>
                <a:spcBef>
                  <a:spcPts val="0"/>
                </a:spcBef>
                <a:spcAft>
                  <a:spcPts val="0"/>
                </a:spcAft>
                <a:buClrTx/>
                <a:buAutoNum type="circleNumDbPlain"/>
              </a:pPr>
              <a:r>
                <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清洗、置换、通风</a:t>
              </a:r>
              <a:endParaRPr lang="en-US" altLang="zh-CN"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342900" indent="-342900" algn="l">
                <a:lnSpc>
                  <a:spcPct val="150000"/>
                </a:lnSpc>
                <a:spcBef>
                  <a:spcPts val="0"/>
                </a:spcBef>
                <a:spcAft>
                  <a:spcPts val="0"/>
                </a:spcAft>
                <a:buClrTx/>
                <a:buAutoNum type="circleNumDbPlain"/>
              </a:pPr>
              <a:r>
                <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分析检测、确认</a:t>
              </a:r>
              <a:endParaRPr lang="en-US" altLang="zh-CN"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342900" indent="-342900" algn="l">
                <a:lnSpc>
                  <a:spcPct val="150000"/>
                </a:lnSpc>
                <a:spcBef>
                  <a:spcPts val="0"/>
                </a:spcBef>
                <a:spcAft>
                  <a:spcPts val="0"/>
                </a:spcAft>
                <a:buClrTx/>
                <a:buAutoNum type="circleNumDbPlain"/>
              </a:pPr>
              <a:r>
                <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需要采取的安全措施</a:t>
              </a:r>
              <a:endParaRPr lang="en-US" altLang="zh-CN"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342900" indent="-342900" algn="l">
                <a:lnSpc>
                  <a:spcPct val="150000"/>
                </a:lnSpc>
                <a:spcBef>
                  <a:spcPts val="0"/>
                </a:spcBef>
                <a:spcAft>
                  <a:spcPts val="0"/>
                </a:spcAft>
                <a:buClrTx/>
                <a:buAutoNum type="circleNumDbPlain"/>
              </a:pPr>
              <a:r>
                <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作业完毕的封闭</a:t>
              </a:r>
              <a:endPar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125" name="矩形"/>
            <p:cNvSpPr/>
            <p:nvPr/>
          </p:nvSpPr>
          <p:spPr>
            <a:xfrm>
              <a:off x="921385" y="3686537"/>
              <a:ext cx="1435099" cy="662939"/>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50000"/>
                </a:lnSpc>
                <a:spcBef>
                  <a:spcPts val="0"/>
                </a:spcBef>
                <a:spcAft>
                  <a:spcPts val="0"/>
                </a:spcAft>
                <a:buNone/>
              </a:pPr>
              <a:r>
                <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进入受限空间安全许可证</a:t>
              </a:r>
              <a:endPar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pSp>
          <p:nvGrpSpPr>
            <p:cNvPr id="2128" name="组合"/>
            <p:cNvGrpSpPr/>
            <p:nvPr/>
          </p:nvGrpSpPr>
          <p:grpSpPr>
            <a:xfrm rot="20400000">
              <a:off x="3586479" y="2571464"/>
              <a:ext cx="600074" cy="155576"/>
              <a:chOff x="3586479" y="2571464"/>
              <a:chExt cx="600074" cy="155576"/>
            </a:xfrm>
          </p:grpSpPr>
          <p:cxnSp>
            <p:nvCxnSpPr>
              <p:cNvPr id="2126" name="直线连接线"/>
              <p:cNvCxnSpPr/>
              <p:nvPr/>
            </p:nvCxnSpPr>
            <p:spPr>
              <a:xfrm rot="21600000" flipV="1">
                <a:off x="3586479" y="2571464"/>
                <a:ext cx="600074" cy="1587"/>
              </a:xfrm>
              <a:prstGeom prst="straightConnector1">
                <a:avLst/>
              </a:prstGeom>
              <a:noFill/>
              <a:ln w="6350" cap="flat" cmpd="sng">
                <a:solidFill>
                  <a:srgbClr val="404040"/>
                </a:solidFill>
                <a:prstDash val="solid"/>
                <a:round/>
                <a:tailEnd type="arrow" w="med" len="med"/>
              </a:ln>
            </p:spPr>
          </p:cxnSp>
          <p:cxnSp>
            <p:nvCxnSpPr>
              <p:cNvPr id="2127" name="直线连接线"/>
              <p:cNvCxnSpPr/>
              <p:nvPr/>
            </p:nvCxnSpPr>
            <p:spPr>
              <a:xfrm flipH="1" flipV="1">
                <a:off x="3586479" y="2727041"/>
                <a:ext cx="600074" cy="1587"/>
              </a:xfrm>
              <a:prstGeom prst="straightConnector1">
                <a:avLst/>
              </a:prstGeom>
              <a:noFill/>
              <a:ln w="6350" cap="flat" cmpd="sng">
                <a:solidFill>
                  <a:srgbClr val="404040"/>
                </a:solidFill>
                <a:prstDash val="solid"/>
                <a:round/>
                <a:tailEnd type="arrow" w="med" len="med"/>
              </a:ln>
            </p:spPr>
          </p:cxnSp>
        </p:grpSp>
      </p:gr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4" name="矩形"/>
          <p:cNvSpPr/>
          <p:nvPr/>
        </p:nvSpPr>
        <p:spPr>
          <a:xfrm>
            <a:off x="615950" y="210185"/>
            <a:ext cx="3930015"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三、受限空间作业风险控制措施</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135" name="矩形"/>
          <p:cNvSpPr/>
          <p:nvPr/>
        </p:nvSpPr>
        <p:spPr>
          <a:xfrm>
            <a:off x="615950" y="772795"/>
            <a:ext cx="4683125" cy="3581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进入受限空间作业安全管理制度要素</a:t>
            </a:r>
            <a:endParaRPr lang="zh-CN" altLang="en-US" sz="18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136" name="矩形"/>
          <p:cNvSpPr/>
          <p:nvPr/>
        </p:nvSpPr>
        <p:spPr>
          <a:xfrm>
            <a:off x="3606800" y="1911350"/>
            <a:ext cx="4892674" cy="2063114"/>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5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1、作业前进行危险源辨识，包括对是否属于受限空间的辨识及对受限空间存在的危害辨识。</a:t>
            </a:r>
            <a:endParaRPr lang="en-US" altLang="zh-CN" sz="15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0" indent="0" algn="l">
              <a:lnSpc>
                <a:spcPct val="150000"/>
              </a:lnSpc>
              <a:spcBef>
                <a:spcPts val="0"/>
              </a:spcBef>
              <a:spcAft>
                <a:spcPts val="0"/>
              </a:spcAft>
              <a:buNone/>
            </a:pPr>
            <a:r>
              <a:rPr lang="zh-CN" altLang="en-US" sz="15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可能存在的危害</a:t>
            </a:r>
            <a:r>
              <a:rPr lang="zh-CN" altLang="en-US" sz="15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：危险气体、氧气不足、机械伤害、吞没、溺水、毒性物质、坠落物、电击、热/冷压力、噪音、强氧化物质、粉尘、腐蚀品、致癌物质、其他可能引起有机体突变的物质。</a:t>
            </a:r>
            <a:endParaRPr lang="zh-CN" altLang="en-US" sz="15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pSp>
        <p:nvGrpSpPr>
          <p:cNvPr id="2214" name="组合"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441325" y="1430020"/>
            <a:ext cx="2652394" cy="3400425"/>
            <a:chOff x="441325" y="1430020"/>
            <a:chExt cx="2652394" cy="3400425"/>
          </a:xfrm>
        </p:grpSpPr>
        <p:sp>
          <p:nvSpPr>
            <p:cNvPr id="2137" name="曲线"/>
            <p:cNvSpPr/>
            <p:nvPr/>
          </p:nvSpPr>
          <p:spPr>
            <a:xfrm>
              <a:off x="2596297" y="3025543"/>
              <a:ext cx="302231" cy="1054761"/>
            </a:xfrm>
            <a:custGeom>
              <a:avLst/>
              <a:gdLst>
                <a:gd name="T1" fmla="*/ 0 w 21600"/>
                <a:gd name="T2" fmla="*/ 0 h 21600"/>
                <a:gd name="T3" fmla="*/ 21600 w 21600"/>
                <a:gd name="T4" fmla="*/ 21600 h 21600"/>
              </a:gdLst>
              <a:ahLst/>
              <a:cxnLst/>
              <a:rect l="T1" t="T2" r="T3" b="T4"/>
              <a:pathLst>
                <a:path w="21600" h="21600">
                  <a:moveTo>
                    <a:pt x="8099" y="0"/>
                  </a:moveTo>
                  <a:cubicBezTo>
                    <a:pt x="0" y="8719"/>
                    <a:pt x="0" y="8719"/>
                    <a:pt x="0" y="8719"/>
                  </a:cubicBezTo>
                  <a:cubicBezTo>
                    <a:pt x="0" y="8719"/>
                    <a:pt x="1654" y="21176"/>
                    <a:pt x="1654" y="21600"/>
                  </a:cubicBezTo>
                  <a:cubicBezTo>
                    <a:pt x="11322" y="21600"/>
                    <a:pt x="11322" y="21600"/>
                    <a:pt x="11322" y="21600"/>
                  </a:cubicBezTo>
                  <a:cubicBezTo>
                    <a:pt x="11670" y="8719"/>
                    <a:pt x="11670" y="8719"/>
                    <a:pt x="11670" y="8719"/>
                  </a:cubicBezTo>
                  <a:cubicBezTo>
                    <a:pt x="21600" y="0"/>
                    <a:pt x="21600" y="0"/>
                    <a:pt x="21600" y="0"/>
                  </a:cubicBezTo>
                  <a:lnTo>
                    <a:pt x="8099" y="0"/>
                  </a:lnTo>
                  <a:close/>
                </a:path>
              </a:pathLst>
            </a:custGeom>
            <a:solidFill>
              <a:srgbClr val="C9DBE7"/>
            </a:solidFill>
            <a:ln w="9525" cap="flat" cmpd="sng">
              <a:noFill/>
              <a:prstDash val="solid"/>
              <a:round/>
            </a:ln>
          </p:spPr>
          <p:txBody>
            <a:bodyPr rtlCol="0" anchor="ctr"/>
            <a:lstStyle/>
            <a:p>
              <a:pPr algn="ctr"/>
            </a:p>
          </p:txBody>
        </p:sp>
        <p:sp>
          <p:nvSpPr>
            <p:cNvPr id="2138" name="曲线"/>
            <p:cNvSpPr/>
            <p:nvPr/>
          </p:nvSpPr>
          <p:spPr>
            <a:xfrm>
              <a:off x="2793850" y="3005865"/>
              <a:ext cx="224312" cy="1074440"/>
            </a:xfrm>
            <a:custGeom>
              <a:avLst/>
              <a:gdLst>
                <a:gd name="T1" fmla="*/ 0 w 21600"/>
                <a:gd name="T2" fmla="*/ 0 h 21600"/>
                <a:gd name="T3" fmla="*/ 21600 w 21600"/>
                <a:gd name="T4" fmla="*/ 21600 h 21600"/>
              </a:gdLst>
              <a:ahLst/>
              <a:cxnLst/>
              <a:rect l="T1" t="T2" r="T3" b="T4"/>
              <a:pathLst>
                <a:path w="21600" h="21600">
                  <a:moveTo>
                    <a:pt x="21600" y="2057"/>
                  </a:moveTo>
                  <a:lnTo>
                    <a:pt x="17507" y="21600"/>
                  </a:lnTo>
                  <a:lnTo>
                    <a:pt x="3410" y="21600"/>
                  </a:lnTo>
                  <a:lnTo>
                    <a:pt x="1970" y="8054"/>
                  </a:lnTo>
                  <a:lnTo>
                    <a:pt x="0" y="0"/>
                  </a:lnTo>
                  <a:lnTo>
                    <a:pt x="21600" y="2057"/>
                  </a:lnTo>
                  <a:close/>
                </a:path>
              </a:pathLst>
            </a:custGeom>
            <a:solidFill>
              <a:srgbClr val="C9DBE7"/>
            </a:solidFill>
            <a:ln w="9525" cap="flat" cmpd="sng">
              <a:noFill/>
              <a:prstDash val="solid"/>
              <a:round/>
            </a:ln>
          </p:spPr>
          <p:txBody>
            <a:bodyPr rtlCol="0" anchor="ctr"/>
            <a:lstStyle/>
            <a:p>
              <a:pPr algn="ctr"/>
            </a:p>
          </p:txBody>
        </p:sp>
        <p:sp>
          <p:nvSpPr>
            <p:cNvPr id="2139" name="曲线"/>
            <p:cNvSpPr/>
            <p:nvPr/>
          </p:nvSpPr>
          <p:spPr>
            <a:xfrm>
              <a:off x="2296427" y="2505247"/>
              <a:ext cx="94447" cy="46441"/>
            </a:xfrm>
            <a:custGeom>
              <a:avLst/>
              <a:gdLst>
                <a:gd name="T1" fmla="*/ 0 w 21600"/>
                <a:gd name="T2" fmla="*/ 0 h 21600"/>
                <a:gd name="T3" fmla="*/ 21600 w 21600"/>
                <a:gd name="T4" fmla="*/ 21600 h 21600"/>
              </a:gdLst>
              <a:ahLst/>
              <a:cxnLst/>
              <a:rect l="T1" t="T2" r="T3" b="T4"/>
              <a:pathLst>
                <a:path w="21600" h="21600">
                  <a:moveTo>
                    <a:pt x="3927" y="1705"/>
                  </a:moveTo>
                  <a:cubicBezTo>
                    <a:pt x="19075" y="11936"/>
                    <a:pt x="19075" y="11936"/>
                    <a:pt x="19075" y="11936"/>
                  </a:cubicBezTo>
                  <a:cubicBezTo>
                    <a:pt x="21600" y="13642"/>
                    <a:pt x="20477" y="21600"/>
                    <a:pt x="17672" y="19894"/>
                  </a:cubicBezTo>
                  <a:cubicBezTo>
                    <a:pt x="2524" y="9663"/>
                    <a:pt x="2524" y="9663"/>
                    <a:pt x="2524" y="9663"/>
                  </a:cubicBezTo>
                  <a:cubicBezTo>
                    <a:pt x="0" y="7957"/>
                    <a:pt x="1402" y="0"/>
                    <a:pt x="3927" y="1705"/>
                  </a:cubicBezTo>
                  <a:close/>
                </a:path>
              </a:pathLst>
            </a:custGeom>
            <a:solidFill>
              <a:srgbClr val="C9DBE7"/>
            </a:solidFill>
            <a:ln w="9525" cap="flat" cmpd="sng">
              <a:noFill/>
              <a:prstDash val="solid"/>
              <a:round/>
            </a:ln>
          </p:spPr>
          <p:txBody>
            <a:bodyPr rtlCol="0" anchor="ctr"/>
            <a:lstStyle/>
            <a:p>
              <a:pPr algn="ctr"/>
            </a:p>
          </p:txBody>
        </p:sp>
        <p:sp>
          <p:nvSpPr>
            <p:cNvPr id="2140" name="曲线"/>
            <p:cNvSpPr/>
            <p:nvPr/>
          </p:nvSpPr>
          <p:spPr>
            <a:xfrm>
              <a:off x="2284621" y="2547752"/>
              <a:ext cx="93660" cy="40144"/>
            </a:xfrm>
            <a:custGeom>
              <a:avLst/>
              <a:gdLst>
                <a:gd name="T1" fmla="*/ 0 w 21600"/>
                <a:gd name="T2" fmla="*/ 0 h 21600"/>
                <a:gd name="T3" fmla="*/ 21600 w 21600"/>
                <a:gd name="T4" fmla="*/ 21600 h 21600"/>
              </a:gdLst>
              <a:ahLst/>
              <a:cxnLst/>
              <a:rect l="T1" t="T2" r="T3" b="T4"/>
              <a:pathLst>
                <a:path w="21600" h="21600">
                  <a:moveTo>
                    <a:pt x="3646" y="1963"/>
                  </a:moveTo>
                  <a:cubicBezTo>
                    <a:pt x="19075" y="10472"/>
                    <a:pt x="19075" y="10472"/>
                    <a:pt x="19075" y="10472"/>
                  </a:cubicBezTo>
                  <a:cubicBezTo>
                    <a:pt x="21600" y="12436"/>
                    <a:pt x="20758" y="21600"/>
                    <a:pt x="17953" y="20290"/>
                  </a:cubicBezTo>
                  <a:cubicBezTo>
                    <a:pt x="2524" y="11127"/>
                    <a:pt x="2524" y="11127"/>
                    <a:pt x="2524" y="11127"/>
                  </a:cubicBezTo>
                  <a:cubicBezTo>
                    <a:pt x="0" y="9818"/>
                    <a:pt x="841" y="0"/>
                    <a:pt x="3646" y="1963"/>
                  </a:cubicBezTo>
                  <a:close/>
                </a:path>
              </a:pathLst>
            </a:custGeom>
            <a:solidFill>
              <a:srgbClr val="C9DBE7"/>
            </a:solidFill>
            <a:ln w="9525" cap="flat" cmpd="sng">
              <a:noFill/>
              <a:prstDash val="solid"/>
              <a:round/>
            </a:ln>
          </p:spPr>
          <p:txBody>
            <a:bodyPr rtlCol="0" anchor="ctr"/>
            <a:lstStyle/>
            <a:p>
              <a:pPr algn="ctr"/>
            </a:p>
          </p:txBody>
        </p:sp>
        <p:sp>
          <p:nvSpPr>
            <p:cNvPr id="2141" name="曲线"/>
            <p:cNvSpPr/>
            <p:nvPr/>
          </p:nvSpPr>
          <p:spPr>
            <a:xfrm>
              <a:off x="2298002" y="2572154"/>
              <a:ext cx="77919" cy="33059"/>
            </a:xfrm>
            <a:custGeom>
              <a:avLst/>
              <a:gdLst>
                <a:gd name="T1" fmla="*/ 0 w 21600"/>
                <a:gd name="T2" fmla="*/ 0 h 21600"/>
                <a:gd name="T3" fmla="*/ 21600 w 21600"/>
                <a:gd name="T4" fmla="*/ 21600 h 21600"/>
              </a:gdLst>
              <a:ahLst/>
              <a:cxnLst/>
              <a:rect l="T1" t="T2" r="T3" b="T4"/>
              <a:pathLst>
                <a:path w="21600" h="21600">
                  <a:moveTo>
                    <a:pt x="3712" y="1600"/>
                  </a:moveTo>
                  <a:cubicBezTo>
                    <a:pt x="19237" y="10400"/>
                    <a:pt x="19237" y="10400"/>
                    <a:pt x="19237" y="10400"/>
                  </a:cubicBezTo>
                  <a:cubicBezTo>
                    <a:pt x="21600" y="12000"/>
                    <a:pt x="20924" y="21600"/>
                    <a:pt x="18224" y="19999"/>
                  </a:cubicBezTo>
                  <a:cubicBezTo>
                    <a:pt x="2699" y="11199"/>
                    <a:pt x="2699" y="11199"/>
                    <a:pt x="2699" y="11199"/>
                  </a:cubicBezTo>
                  <a:cubicBezTo>
                    <a:pt x="0" y="9599"/>
                    <a:pt x="1012" y="0"/>
                    <a:pt x="3712" y="1600"/>
                  </a:cubicBezTo>
                  <a:close/>
                </a:path>
              </a:pathLst>
            </a:custGeom>
            <a:solidFill>
              <a:srgbClr val="C9DBE7"/>
            </a:solidFill>
            <a:ln w="9525" cap="flat" cmpd="sng">
              <a:noFill/>
              <a:prstDash val="solid"/>
              <a:round/>
            </a:ln>
          </p:spPr>
          <p:txBody>
            <a:bodyPr rtlCol="0" anchor="ctr"/>
            <a:lstStyle/>
            <a:p>
              <a:pPr algn="ctr"/>
            </a:p>
          </p:txBody>
        </p:sp>
        <p:sp>
          <p:nvSpPr>
            <p:cNvPr id="2142" name="曲线"/>
            <p:cNvSpPr/>
            <p:nvPr/>
          </p:nvSpPr>
          <p:spPr>
            <a:xfrm>
              <a:off x="2355457" y="2479271"/>
              <a:ext cx="126716" cy="146407"/>
            </a:xfrm>
            <a:custGeom>
              <a:avLst/>
              <a:gdLst>
                <a:gd name="T1" fmla="*/ 0 w 21600"/>
                <a:gd name="T2" fmla="*/ 0 h 21600"/>
                <a:gd name="T3" fmla="*/ 21600 w 21600"/>
                <a:gd name="T4" fmla="*/ 21600 h 21600"/>
              </a:gdLst>
              <a:ahLst/>
              <a:cxnLst/>
              <a:rect l="T1" t="T2" r="T3" b="T4"/>
              <a:pathLst>
                <a:path w="21600" h="21600">
                  <a:moveTo>
                    <a:pt x="7476" y="7560"/>
                  </a:moveTo>
                  <a:cubicBezTo>
                    <a:pt x="6646" y="7920"/>
                    <a:pt x="2492" y="7020"/>
                    <a:pt x="2492" y="7020"/>
                  </a:cubicBezTo>
                  <a:cubicBezTo>
                    <a:pt x="1453" y="10260"/>
                    <a:pt x="0" y="14759"/>
                    <a:pt x="830" y="18000"/>
                  </a:cubicBezTo>
                  <a:cubicBezTo>
                    <a:pt x="830" y="18000"/>
                    <a:pt x="11838" y="21600"/>
                    <a:pt x="12876" y="19439"/>
                  </a:cubicBezTo>
                  <a:cubicBezTo>
                    <a:pt x="14746" y="19799"/>
                    <a:pt x="18692" y="20519"/>
                    <a:pt x="19730" y="20880"/>
                  </a:cubicBezTo>
                  <a:cubicBezTo>
                    <a:pt x="21600" y="12060"/>
                    <a:pt x="21600" y="12060"/>
                    <a:pt x="21600" y="12060"/>
                  </a:cubicBezTo>
                  <a:cubicBezTo>
                    <a:pt x="19315" y="11339"/>
                    <a:pt x="17030" y="10800"/>
                    <a:pt x="15369" y="10079"/>
                  </a:cubicBezTo>
                  <a:cubicBezTo>
                    <a:pt x="14746" y="5940"/>
                    <a:pt x="8723" y="4139"/>
                    <a:pt x="5815" y="1980"/>
                  </a:cubicBezTo>
                  <a:cubicBezTo>
                    <a:pt x="4361" y="900"/>
                    <a:pt x="3115" y="0"/>
                    <a:pt x="3115" y="0"/>
                  </a:cubicBezTo>
                  <a:cubicBezTo>
                    <a:pt x="3115" y="0"/>
                    <a:pt x="1038" y="719"/>
                    <a:pt x="2492" y="2700"/>
                  </a:cubicBezTo>
                  <a:cubicBezTo>
                    <a:pt x="4153" y="4680"/>
                    <a:pt x="8930" y="7020"/>
                    <a:pt x="7476" y="7560"/>
                  </a:cubicBezTo>
                  <a:close/>
                </a:path>
              </a:pathLst>
            </a:custGeom>
            <a:solidFill>
              <a:srgbClr val="C9DBE7"/>
            </a:solidFill>
            <a:ln w="9525" cap="flat" cmpd="sng">
              <a:noFill/>
              <a:prstDash val="solid"/>
              <a:round/>
            </a:ln>
          </p:spPr>
          <p:txBody>
            <a:bodyPr rtlCol="0" anchor="ctr"/>
            <a:lstStyle/>
            <a:p>
              <a:pPr algn="ctr"/>
            </a:p>
          </p:txBody>
        </p:sp>
        <p:sp>
          <p:nvSpPr>
            <p:cNvPr id="2143" name="曲线"/>
            <p:cNvSpPr/>
            <p:nvPr/>
          </p:nvSpPr>
          <p:spPr>
            <a:xfrm>
              <a:off x="2284621" y="2524925"/>
              <a:ext cx="95234" cy="43292"/>
            </a:xfrm>
            <a:custGeom>
              <a:avLst/>
              <a:gdLst>
                <a:gd name="T1" fmla="*/ 0 w 21600"/>
                <a:gd name="T2" fmla="*/ 0 h 21600"/>
                <a:gd name="T3" fmla="*/ 21600 w 21600"/>
                <a:gd name="T4" fmla="*/ 21600 h 21600"/>
              </a:gdLst>
              <a:ahLst/>
              <a:cxnLst/>
              <a:rect l="T1" t="T2" r="T3" b="T4"/>
              <a:pathLst>
                <a:path w="21600" h="21600">
                  <a:moveTo>
                    <a:pt x="3876" y="1799"/>
                  </a:moveTo>
                  <a:cubicBezTo>
                    <a:pt x="19107" y="11400"/>
                    <a:pt x="19107" y="11400"/>
                    <a:pt x="19107" y="11400"/>
                  </a:cubicBezTo>
                  <a:cubicBezTo>
                    <a:pt x="21600" y="13199"/>
                    <a:pt x="20492" y="21600"/>
                    <a:pt x="17723" y="19800"/>
                  </a:cubicBezTo>
                  <a:cubicBezTo>
                    <a:pt x="2769" y="10199"/>
                    <a:pt x="2769" y="10199"/>
                    <a:pt x="2769" y="10199"/>
                  </a:cubicBezTo>
                  <a:cubicBezTo>
                    <a:pt x="0" y="8400"/>
                    <a:pt x="1384" y="0"/>
                    <a:pt x="3876" y="1799"/>
                  </a:cubicBezTo>
                  <a:close/>
                </a:path>
              </a:pathLst>
            </a:custGeom>
            <a:solidFill>
              <a:srgbClr val="C9DBE7"/>
            </a:solidFill>
            <a:ln w="9525" cap="flat" cmpd="sng">
              <a:noFill/>
              <a:prstDash val="solid"/>
              <a:round/>
            </a:ln>
          </p:spPr>
          <p:txBody>
            <a:bodyPr rtlCol="0" anchor="ctr"/>
            <a:lstStyle/>
            <a:p>
              <a:pPr algn="ctr"/>
            </a:p>
          </p:txBody>
        </p:sp>
        <p:sp>
          <p:nvSpPr>
            <p:cNvPr id="2144" name="曲线"/>
            <p:cNvSpPr/>
            <p:nvPr/>
          </p:nvSpPr>
          <p:spPr>
            <a:xfrm>
              <a:off x="2434163" y="2465103"/>
              <a:ext cx="399826" cy="289665"/>
            </a:xfrm>
            <a:custGeom>
              <a:avLst/>
              <a:gdLst>
                <a:gd name="T1" fmla="*/ 0 w 21600"/>
                <a:gd name="T2" fmla="*/ 0 h 21600"/>
                <a:gd name="T3" fmla="*/ 21600 w 21600"/>
                <a:gd name="T4" fmla="*/ 21600 h 21600"/>
              </a:gdLst>
              <a:ahLst/>
              <a:cxnLst/>
              <a:rect l="T1" t="T2" r="T3" b="T4"/>
              <a:pathLst>
                <a:path w="21600" h="21600">
                  <a:moveTo>
                    <a:pt x="16002" y="0"/>
                  </a:moveTo>
                  <a:cubicBezTo>
                    <a:pt x="14882" y="4719"/>
                    <a:pt x="13565" y="10164"/>
                    <a:pt x="13104" y="11616"/>
                  </a:cubicBezTo>
                  <a:cubicBezTo>
                    <a:pt x="1646" y="6534"/>
                    <a:pt x="1646" y="6534"/>
                    <a:pt x="1646" y="6534"/>
                  </a:cubicBezTo>
                  <a:cubicBezTo>
                    <a:pt x="0" y="11253"/>
                    <a:pt x="0" y="11253"/>
                    <a:pt x="0" y="11253"/>
                  </a:cubicBezTo>
                  <a:cubicBezTo>
                    <a:pt x="0" y="11253"/>
                    <a:pt x="14290" y="21600"/>
                    <a:pt x="16397" y="21327"/>
                  </a:cubicBezTo>
                  <a:cubicBezTo>
                    <a:pt x="18504" y="21055"/>
                    <a:pt x="21600" y="8531"/>
                    <a:pt x="21600" y="8531"/>
                  </a:cubicBezTo>
                  <a:lnTo>
                    <a:pt x="16002" y="0"/>
                  </a:lnTo>
                  <a:close/>
                </a:path>
              </a:pathLst>
            </a:custGeom>
            <a:solidFill>
              <a:srgbClr val="C9DBE7"/>
            </a:solidFill>
            <a:ln w="9525" cap="flat" cmpd="sng">
              <a:noFill/>
              <a:prstDash val="solid"/>
              <a:round/>
            </a:ln>
          </p:spPr>
          <p:txBody>
            <a:bodyPr rtlCol="0" anchor="ctr"/>
            <a:lstStyle/>
            <a:p>
              <a:pPr algn="ctr"/>
            </a:p>
          </p:txBody>
        </p:sp>
        <p:sp>
          <p:nvSpPr>
            <p:cNvPr id="2145" name="曲线"/>
            <p:cNvSpPr/>
            <p:nvPr/>
          </p:nvSpPr>
          <p:spPr>
            <a:xfrm>
              <a:off x="2669494" y="2332077"/>
              <a:ext cx="118058" cy="874507"/>
            </a:xfrm>
            <a:custGeom>
              <a:avLst/>
              <a:gdLst>
                <a:gd name="T1" fmla="*/ 0 w 21600"/>
                <a:gd name="T2" fmla="*/ 0 h 21600"/>
                <a:gd name="T3" fmla="*/ 21600 w 21600"/>
                <a:gd name="T4" fmla="*/ 21600 h 21600"/>
              </a:gdLst>
              <a:ahLst/>
              <a:cxnLst/>
              <a:rect l="T1" t="T2" r="T3" b="T4"/>
              <a:pathLst>
                <a:path w="21600" h="21600">
                  <a:moveTo>
                    <a:pt x="0" y="21029"/>
                  </a:moveTo>
                  <a:cubicBezTo>
                    <a:pt x="0" y="21029"/>
                    <a:pt x="4676" y="8291"/>
                    <a:pt x="4676" y="8261"/>
                  </a:cubicBezTo>
                  <a:cubicBezTo>
                    <a:pt x="4676" y="8261"/>
                    <a:pt x="5566" y="3514"/>
                    <a:pt x="21600" y="0"/>
                  </a:cubicBezTo>
                  <a:cubicBezTo>
                    <a:pt x="19150" y="5347"/>
                    <a:pt x="20709" y="961"/>
                    <a:pt x="14474" y="21600"/>
                  </a:cubicBezTo>
                  <a:lnTo>
                    <a:pt x="0" y="21029"/>
                  </a:lnTo>
                  <a:close/>
                </a:path>
              </a:pathLst>
            </a:custGeom>
            <a:solidFill>
              <a:srgbClr val="C9DBE7"/>
            </a:solidFill>
            <a:ln w="9525" cap="flat" cmpd="sng">
              <a:noFill/>
              <a:prstDash val="solid"/>
              <a:round/>
            </a:ln>
          </p:spPr>
          <p:txBody>
            <a:bodyPr rtlCol="0" anchor="ctr"/>
            <a:lstStyle/>
            <a:p>
              <a:pPr algn="ctr"/>
            </a:p>
          </p:txBody>
        </p:sp>
        <p:sp>
          <p:nvSpPr>
            <p:cNvPr id="2146" name="曲线"/>
            <p:cNvSpPr/>
            <p:nvPr/>
          </p:nvSpPr>
          <p:spPr>
            <a:xfrm>
              <a:off x="2709634" y="2284062"/>
              <a:ext cx="220376" cy="741481"/>
            </a:xfrm>
            <a:custGeom>
              <a:avLst/>
              <a:gdLst>
                <a:gd name="T1" fmla="*/ 0 w 21600"/>
                <a:gd name="T2" fmla="*/ 0 h 21600"/>
                <a:gd name="T3" fmla="*/ 21600 w 21600"/>
                <a:gd name="T4" fmla="*/ 21600 h 21600"/>
              </a:gdLst>
              <a:ahLst/>
              <a:cxnLst/>
              <a:rect l="T1" t="T2" r="T3" b="T4"/>
              <a:pathLst>
                <a:path w="21600" h="21600">
                  <a:moveTo>
                    <a:pt x="21600" y="3540"/>
                  </a:moveTo>
                  <a:cubicBezTo>
                    <a:pt x="18497" y="21600"/>
                    <a:pt x="18497" y="21600"/>
                    <a:pt x="18497" y="21600"/>
                  </a:cubicBezTo>
                  <a:cubicBezTo>
                    <a:pt x="0" y="21600"/>
                    <a:pt x="0" y="21600"/>
                    <a:pt x="0" y="21600"/>
                  </a:cubicBezTo>
                  <a:cubicBezTo>
                    <a:pt x="0" y="10870"/>
                    <a:pt x="1074" y="9454"/>
                    <a:pt x="7637" y="0"/>
                  </a:cubicBezTo>
                  <a:lnTo>
                    <a:pt x="21600" y="3540"/>
                  </a:lnTo>
                  <a:close/>
                </a:path>
              </a:pathLst>
            </a:custGeom>
            <a:solidFill>
              <a:srgbClr val="C9DBE7"/>
            </a:solidFill>
            <a:ln w="9525" cap="flat" cmpd="sng">
              <a:noFill/>
              <a:prstDash val="solid"/>
              <a:round/>
            </a:ln>
          </p:spPr>
          <p:txBody>
            <a:bodyPr rtlCol="0" anchor="ctr"/>
            <a:lstStyle/>
            <a:p>
              <a:pPr algn="ctr"/>
            </a:p>
          </p:txBody>
        </p:sp>
        <p:sp>
          <p:nvSpPr>
            <p:cNvPr id="2147" name="曲线"/>
            <p:cNvSpPr/>
            <p:nvPr/>
          </p:nvSpPr>
          <p:spPr>
            <a:xfrm>
              <a:off x="2778109" y="2451721"/>
              <a:ext cx="102318" cy="386483"/>
            </a:xfrm>
            <a:custGeom>
              <a:avLst/>
              <a:gdLst>
                <a:gd name="T1" fmla="*/ 0 w 21600"/>
                <a:gd name="T2" fmla="*/ 0 h 21600"/>
                <a:gd name="T3" fmla="*/ 21600 w 21600"/>
                <a:gd name="T4" fmla="*/ 21600 h 21600"/>
              </a:gdLst>
              <a:ahLst/>
              <a:cxnLst/>
              <a:rect l="T1" t="T2" r="T3" b="T4"/>
              <a:pathLst>
                <a:path w="21600" h="21600">
                  <a:moveTo>
                    <a:pt x="9969" y="0"/>
                  </a:moveTo>
                  <a:lnTo>
                    <a:pt x="0" y="9766"/>
                  </a:lnTo>
                  <a:lnTo>
                    <a:pt x="0" y="21600"/>
                  </a:lnTo>
                  <a:lnTo>
                    <a:pt x="21600" y="2419"/>
                  </a:lnTo>
                  <a:lnTo>
                    <a:pt x="9969" y="0"/>
                  </a:lnTo>
                  <a:close/>
                </a:path>
              </a:pathLst>
            </a:custGeom>
            <a:solidFill>
              <a:srgbClr val="C9DBE7"/>
            </a:solidFill>
            <a:ln w="9525" cap="flat" cmpd="sng">
              <a:noFill/>
              <a:prstDash val="solid"/>
              <a:round/>
            </a:ln>
          </p:spPr>
          <p:txBody>
            <a:bodyPr rtlCol="0" anchor="ctr"/>
            <a:lstStyle/>
            <a:p>
              <a:pPr algn="ctr"/>
            </a:p>
          </p:txBody>
        </p:sp>
        <p:sp>
          <p:nvSpPr>
            <p:cNvPr id="2148" name="曲线"/>
            <p:cNvSpPr/>
            <p:nvPr/>
          </p:nvSpPr>
          <p:spPr>
            <a:xfrm>
              <a:off x="2620697" y="1843266"/>
              <a:ext cx="391169" cy="526593"/>
            </a:xfrm>
            <a:custGeom>
              <a:avLst/>
              <a:gdLst>
                <a:gd name="T1" fmla="*/ 0 w 21600"/>
                <a:gd name="T2" fmla="*/ 0 h 21600"/>
                <a:gd name="T3" fmla="*/ 21600 w 21600"/>
                <a:gd name="T4" fmla="*/ 21600 h 21600"/>
              </a:gdLst>
              <a:ahLst/>
              <a:cxnLst/>
              <a:rect l="T1" t="T2" r="T3" b="T4"/>
              <a:pathLst>
                <a:path w="21600" h="21600">
                  <a:moveTo>
                    <a:pt x="2153" y="10525"/>
                  </a:moveTo>
                  <a:cubicBezTo>
                    <a:pt x="0" y="0"/>
                    <a:pt x="21600" y="947"/>
                    <a:pt x="18975" y="9827"/>
                  </a:cubicBezTo>
                  <a:cubicBezTo>
                    <a:pt x="18302" y="12022"/>
                    <a:pt x="16755" y="14815"/>
                    <a:pt x="16755" y="14815"/>
                  </a:cubicBezTo>
                  <a:cubicBezTo>
                    <a:pt x="17091" y="17509"/>
                    <a:pt x="17091" y="17509"/>
                    <a:pt x="17091" y="17509"/>
                  </a:cubicBezTo>
                  <a:cubicBezTo>
                    <a:pt x="13928" y="20003"/>
                    <a:pt x="9218" y="21600"/>
                    <a:pt x="9218" y="21600"/>
                  </a:cubicBezTo>
                  <a:cubicBezTo>
                    <a:pt x="8276" y="16711"/>
                    <a:pt x="8276" y="16711"/>
                    <a:pt x="8276" y="16711"/>
                  </a:cubicBezTo>
                  <a:cubicBezTo>
                    <a:pt x="8276" y="16711"/>
                    <a:pt x="6796" y="17309"/>
                    <a:pt x="5517" y="17409"/>
                  </a:cubicBezTo>
                  <a:cubicBezTo>
                    <a:pt x="5517" y="17409"/>
                    <a:pt x="3431" y="17808"/>
                    <a:pt x="2893" y="16910"/>
                  </a:cubicBezTo>
                  <a:cubicBezTo>
                    <a:pt x="2624" y="14566"/>
                    <a:pt x="2422" y="14266"/>
                    <a:pt x="2085" y="12920"/>
                  </a:cubicBezTo>
                  <a:cubicBezTo>
                    <a:pt x="471" y="12521"/>
                    <a:pt x="201" y="11772"/>
                    <a:pt x="2153" y="10525"/>
                  </a:cubicBezTo>
                  <a:close/>
                </a:path>
              </a:pathLst>
            </a:custGeom>
            <a:solidFill>
              <a:srgbClr val="C9DBE7"/>
            </a:solidFill>
            <a:ln w="9525" cap="flat" cmpd="sng">
              <a:noFill/>
              <a:prstDash val="solid"/>
              <a:round/>
            </a:ln>
          </p:spPr>
          <p:txBody>
            <a:bodyPr rtlCol="0" anchor="ctr"/>
            <a:lstStyle/>
            <a:p>
              <a:pPr algn="ctr"/>
            </a:p>
          </p:txBody>
        </p:sp>
        <p:sp>
          <p:nvSpPr>
            <p:cNvPr id="2149" name="曲线"/>
            <p:cNvSpPr/>
            <p:nvPr/>
          </p:nvSpPr>
          <p:spPr>
            <a:xfrm>
              <a:off x="2645095" y="1901514"/>
              <a:ext cx="393530" cy="307770"/>
            </a:xfrm>
            <a:custGeom>
              <a:avLst/>
              <a:gdLst>
                <a:gd name="T1" fmla="*/ 0 w 21600"/>
                <a:gd name="T2" fmla="*/ 0 h 21600"/>
                <a:gd name="T3" fmla="*/ 21600 w 21600"/>
                <a:gd name="T4" fmla="*/ 21600 h 21600"/>
              </a:gdLst>
              <a:ahLst/>
              <a:cxnLst/>
              <a:rect l="T1" t="T2" r="T3" b="T4"/>
              <a:pathLst>
                <a:path w="21600" h="21600">
                  <a:moveTo>
                    <a:pt x="15848" y="21600"/>
                  </a:moveTo>
                  <a:cubicBezTo>
                    <a:pt x="12906" y="21600"/>
                    <a:pt x="12505" y="18355"/>
                    <a:pt x="11970" y="16818"/>
                  </a:cubicBezTo>
                  <a:cubicBezTo>
                    <a:pt x="11034" y="14428"/>
                    <a:pt x="11034" y="14428"/>
                    <a:pt x="11034" y="14428"/>
                  </a:cubicBezTo>
                  <a:cubicBezTo>
                    <a:pt x="10432" y="18355"/>
                    <a:pt x="10432" y="18355"/>
                    <a:pt x="10432" y="18355"/>
                  </a:cubicBezTo>
                  <a:cubicBezTo>
                    <a:pt x="9094" y="18355"/>
                    <a:pt x="9094" y="18355"/>
                    <a:pt x="9094" y="18355"/>
                  </a:cubicBezTo>
                  <a:cubicBezTo>
                    <a:pt x="9094" y="18355"/>
                    <a:pt x="9629" y="13574"/>
                    <a:pt x="8827" y="11440"/>
                  </a:cubicBezTo>
                  <a:cubicBezTo>
                    <a:pt x="8827" y="11440"/>
                    <a:pt x="11702" y="7683"/>
                    <a:pt x="9094" y="6830"/>
                  </a:cubicBezTo>
                  <a:cubicBezTo>
                    <a:pt x="4948" y="6659"/>
                    <a:pt x="2006" y="8281"/>
                    <a:pt x="668" y="10928"/>
                  </a:cubicBezTo>
                  <a:cubicBezTo>
                    <a:pt x="0" y="3927"/>
                    <a:pt x="4480" y="256"/>
                    <a:pt x="8960" y="170"/>
                  </a:cubicBezTo>
                  <a:cubicBezTo>
                    <a:pt x="21600" y="0"/>
                    <a:pt x="18390" y="17843"/>
                    <a:pt x="15848" y="21600"/>
                  </a:cubicBezTo>
                  <a:close/>
                </a:path>
              </a:pathLst>
            </a:custGeom>
            <a:solidFill>
              <a:srgbClr val="C9DBE7"/>
            </a:solidFill>
            <a:ln w="9525" cap="flat" cmpd="sng">
              <a:noFill/>
              <a:prstDash val="solid"/>
              <a:round/>
            </a:ln>
          </p:spPr>
          <p:txBody>
            <a:bodyPr rtlCol="0" anchor="ctr"/>
            <a:lstStyle/>
            <a:p>
              <a:pPr algn="ctr"/>
            </a:p>
          </p:txBody>
        </p:sp>
        <p:sp>
          <p:nvSpPr>
            <p:cNvPr id="2150" name="曲线"/>
            <p:cNvSpPr/>
            <p:nvPr/>
          </p:nvSpPr>
          <p:spPr>
            <a:xfrm>
              <a:off x="2829268" y="2070748"/>
              <a:ext cx="80279" cy="108624"/>
            </a:xfrm>
            <a:custGeom>
              <a:avLst/>
              <a:gdLst>
                <a:gd name="T1" fmla="*/ 0 w 21600"/>
                <a:gd name="T2" fmla="*/ 0 h 21600"/>
                <a:gd name="T3" fmla="*/ 21600 w 21600"/>
                <a:gd name="T4" fmla="*/ 21600 h 21600"/>
              </a:gdLst>
              <a:ahLst/>
              <a:cxnLst/>
              <a:rect l="T1" t="T2" r="T3" b="T4"/>
              <a:pathLst>
                <a:path w="21600" h="21600">
                  <a:moveTo>
                    <a:pt x="0" y="18444"/>
                  </a:moveTo>
                  <a:cubicBezTo>
                    <a:pt x="0" y="18444"/>
                    <a:pt x="2290" y="0"/>
                    <a:pt x="15709" y="5339"/>
                  </a:cubicBezTo>
                  <a:cubicBezTo>
                    <a:pt x="15709" y="5339"/>
                    <a:pt x="21600" y="9950"/>
                    <a:pt x="12109" y="14076"/>
                  </a:cubicBezTo>
                  <a:cubicBezTo>
                    <a:pt x="12109" y="14076"/>
                    <a:pt x="12763" y="21600"/>
                    <a:pt x="6218" y="21357"/>
                  </a:cubicBezTo>
                  <a:lnTo>
                    <a:pt x="0" y="18444"/>
                  </a:lnTo>
                  <a:close/>
                </a:path>
              </a:pathLst>
            </a:custGeom>
            <a:solidFill>
              <a:srgbClr val="C9DBE7"/>
            </a:solidFill>
            <a:ln w="9525" cap="flat" cmpd="sng">
              <a:noFill/>
              <a:prstDash val="solid"/>
              <a:round/>
            </a:ln>
          </p:spPr>
          <p:txBody>
            <a:bodyPr rtlCol="0" anchor="ctr"/>
            <a:lstStyle/>
            <a:p>
              <a:pPr algn="ctr"/>
            </a:p>
          </p:txBody>
        </p:sp>
        <p:sp>
          <p:nvSpPr>
            <p:cNvPr id="2151" name="曲线"/>
            <p:cNvSpPr/>
            <p:nvPr/>
          </p:nvSpPr>
          <p:spPr>
            <a:xfrm>
              <a:off x="2792275" y="2270680"/>
              <a:ext cx="173153" cy="210165"/>
            </a:xfrm>
            <a:custGeom>
              <a:avLst/>
              <a:gdLst>
                <a:gd name="T1" fmla="*/ 0 w 21600"/>
                <a:gd name="T2" fmla="*/ 0 h 21600"/>
                <a:gd name="T3" fmla="*/ 21600 w 21600"/>
                <a:gd name="T4" fmla="*/ 21600 h 21600"/>
              </a:gdLst>
              <a:ahLst/>
              <a:cxnLst/>
              <a:rect l="T1" t="T2" r="T3" b="T4"/>
              <a:pathLst>
                <a:path w="21600" h="21600">
                  <a:moveTo>
                    <a:pt x="17188" y="0"/>
                  </a:moveTo>
                  <a:cubicBezTo>
                    <a:pt x="21600" y="3870"/>
                    <a:pt x="21600" y="3870"/>
                    <a:pt x="21600" y="3870"/>
                  </a:cubicBezTo>
                  <a:cubicBezTo>
                    <a:pt x="8518" y="21600"/>
                    <a:pt x="8518" y="21600"/>
                    <a:pt x="8518" y="21600"/>
                  </a:cubicBezTo>
                  <a:cubicBezTo>
                    <a:pt x="0" y="15981"/>
                    <a:pt x="0" y="15981"/>
                    <a:pt x="0" y="15981"/>
                  </a:cubicBezTo>
                  <a:cubicBezTo>
                    <a:pt x="0" y="15981"/>
                    <a:pt x="1673" y="12235"/>
                    <a:pt x="1521" y="9364"/>
                  </a:cubicBezTo>
                  <a:lnTo>
                    <a:pt x="17188" y="0"/>
                  </a:lnTo>
                  <a:close/>
                </a:path>
              </a:pathLst>
            </a:custGeom>
            <a:solidFill>
              <a:srgbClr val="C9DBE7"/>
            </a:solidFill>
            <a:ln w="9525" cap="flat" cmpd="sng">
              <a:noFill/>
              <a:prstDash val="solid"/>
              <a:round/>
            </a:ln>
          </p:spPr>
          <p:txBody>
            <a:bodyPr rtlCol="0" anchor="ctr"/>
            <a:lstStyle/>
            <a:p>
              <a:pPr algn="ctr"/>
            </a:p>
          </p:txBody>
        </p:sp>
        <p:sp>
          <p:nvSpPr>
            <p:cNvPr id="2152" name="曲线"/>
            <p:cNvSpPr/>
            <p:nvPr/>
          </p:nvSpPr>
          <p:spPr>
            <a:xfrm>
              <a:off x="2769451" y="2308463"/>
              <a:ext cx="321908" cy="946923"/>
            </a:xfrm>
            <a:custGeom>
              <a:avLst/>
              <a:gdLst>
                <a:gd name="T1" fmla="*/ 0 w 21600"/>
                <a:gd name="T2" fmla="*/ 0 h 21600"/>
                <a:gd name="T3" fmla="*/ 21600 w 21600"/>
                <a:gd name="T4" fmla="*/ 21600 h 21600"/>
              </a:gdLst>
              <a:ahLst/>
              <a:cxnLst/>
              <a:rect l="T1" t="T2" r="T3" b="T4"/>
              <a:pathLst>
                <a:path w="21600" h="21600">
                  <a:moveTo>
                    <a:pt x="13172" y="0"/>
                  </a:moveTo>
                  <a:cubicBezTo>
                    <a:pt x="13172" y="0"/>
                    <a:pt x="20536" y="0"/>
                    <a:pt x="21600" y="3826"/>
                  </a:cubicBezTo>
                  <a:cubicBezTo>
                    <a:pt x="19227" y="21156"/>
                    <a:pt x="19227" y="21156"/>
                    <a:pt x="19227" y="21156"/>
                  </a:cubicBezTo>
                  <a:cubicBezTo>
                    <a:pt x="19227" y="21156"/>
                    <a:pt x="8672" y="21600"/>
                    <a:pt x="0" y="19964"/>
                  </a:cubicBezTo>
                  <a:cubicBezTo>
                    <a:pt x="4009" y="5157"/>
                    <a:pt x="4009" y="5157"/>
                    <a:pt x="4009" y="5157"/>
                  </a:cubicBezTo>
                  <a:lnTo>
                    <a:pt x="13172" y="0"/>
                  </a:lnTo>
                  <a:close/>
                </a:path>
              </a:pathLst>
            </a:custGeom>
            <a:solidFill>
              <a:srgbClr val="C9DBE7"/>
            </a:solidFill>
            <a:ln w="9525" cap="flat" cmpd="sng">
              <a:noFill/>
              <a:prstDash val="solid"/>
              <a:round/>
            </a:ln>
          </p:spPr>
          <p:txBody>
            <a:bodyPr rtlCol="0" anchor="ctr"/>
            <a:lstStyle/>
            <a:p>
              <a:pPr algn="ctr"/>
            </a:p>
          </p:txBody>
        </p:sp>
        <p:sp>
          <p:nvSpPr>
            <p:cNvPr id="2153" name="曲线"/>
            <p:cNvSpPr/>
            <p:nvPr/>
          </p:nvSpPr>
          <p:spPr>
            <a:xfrm>
              <a:off x="2748987" y="2313186"/>
              <a:ext cx="37778" cy="160575"/>
            </a:xfrm>
            <a:custGeom>
              <a:avLst/>
              <a:gdLst>
                <a:gd name="T1" fmla="*/ 0 w 21600"/>
                <a:gd name="T2" fmla="*/ 0 h 21600"/>
                <a:gd name="T3" fmla="*/ 21600 w 21600"/>
                <a:gd name="T4" fmla="*/ 21600 h 21600"/>
              </a:gdLst>
              <a:ahLst/>
              <a:cxnLst/>
              <a:rect l="T1" t="T2" r="T3" b="T4"/>
              <a:pathLst>
                <a:path w="21600" h="21600">
                  <a:moveTo>
                    <a:pt x="15749" y="15035"/>
                  </a:moveTo>
                  <a:lnTo>
                    <a:pt x="0" y="21600"/>
                  </a:lnTo>
                  <a:lnTo>
                    <a:pt x="17999" y="0"/>
                  </a:lnTo>
                  <a:lnTo>
                    <a:pt x="21600" y="6564"/>
                  </a:lnTo>
                  <a:lnTo>
                    <a:pt x="15749" y="15035"/>
                  </a:lnTo>
                  <a:close/>
                </a:path>
              </a:pathLst>
            </a:custGeom>
            <a:solidFill>
              <a:srgbClr val="C9DBE7"/>
            </a:solidFill>
            <a:ln w="9525" cap="flat" cmpd="sng">
              <a:noFill/>
              <a:prstDash val="solid"/>
              <a:round/>
            </a:ln>
          </p:spPr>
          <p:txBody>
            <a:bodyPr rtlCol="0" anchor="ctr"/>
            <a:lstStyle/>
            <a:p>
              <a:pPr algn="ctr"/>
            </a:p>
          </p:txBody>
        </p:sp>
        <p:sp>
          <p:nvSpPr>
            <p:cNvPr id="2154" name="曲线"/>
            <p:cNvSpPr/>
            <p:nvPr/>
          </p:nvSpPr>
          <p:spPr>
            <a:xfrm>
              <a:off x="2771812" y="2362775"/>
              <a:ext cx="41714" cy="88946"/>
            </a:xfrm>
            <a:custGeom>
              <a:avLst/>
              <a:gdLst>
                <a:gd name="T1" fmla="*/ 0 w 21600"/>
                <a:gd name="T2" fmla="*/ 0 h 21600"/>
                <a:gd name="T3" fmla="*/ 21600 w 21600"/>
                <a:gd name="T4" fmla="*/ 21600 h 21600"/>
              </a:gdLst>
              <a:ahLst/>
              <a:cxnLst/>
              <a:rect l="T1" t="T2" r="T3" b="T4"/>
              <a:pathLst>
                <a:path w="21600" h="21600">
                  <a:moveTo>
                    <a:pt x="17153" y="0"/>
                  </a:moveTo>
                  <a:cubicBezTo>
                    <a:pt x="21600" y="7693"/>
                    <a:pt x="13341" y="15386"/>
                    <a:pt x="4446" y="21600"/>
                  </a:cubicBezTo>
                  <a:cubicBezTo>
                    <a:pt x="635" y="10652"/>
                    <a:pt x="0" y="4734"/>
                    <a:pt x="6988" y="0"/>
                  </a:cubicBezTo>
                  <a:lnTo>
                    <a:pt x="17153" y="0"/>
                  </a:lnTo>
                  <a:close/>
                </a:path>
              </a:pathLst>
            </a:custGeom>
            <a:solidFill>
              <a:srgbClr val="C9DBE7"/>
            </a:solidFill>
            <a:ln w="9525" cap="flat" cmpd="sng">
              <a:noFill/>
              <a:prstDash val="solid"/>
              <a:round/>
            </a:ln>
          </p:spPr>
          <p:txBody>
            <a:bodyPr rtlCol="0" anchor="ctr"/>
            <a:lstStyle/>
            <a:p>
              <a:pPr algn="ctr"/>
            </a:p>
          </p:txBody>
        </p:sp>
        <p:sp>
          <p:nvSpPr>
            <p:cNvPr id="2155" name="曲线"/>
            <p:cNvSpPr/>
            <p:nvPr/>
          </p:nvSpPr>
          <p:spPr>
            <a:xfrm>
              <a:off x="2727736" y="2431256"/>
              <a:ext cx="63751" cy="281794"/>
            </a:xfrm>
            <a:custGeom>
              <a:avLst/>
              <a:gdLst>
                <a:gd name="T1" fmla="*/ 0 w 21600"/>
                <a:gd name="T2" fmla="*/ 0 h 21600"/>
                <a:gd name="T3" fmla="*/ 21600 w 21600"/>
                <a:gd name="T4" fmla="*/ 21600 h 21600"/>
              </a:gdLst>
              <a:ahLst/>
              <a:cxnLst/>
              <a:rect l="T1" t="T2" r="T3" b="T4"/>
              <a:pathLst>
                <a:path w="21600" h="21600">
                  <a:moveTo>
                    <a:pt x="21600" y="0"/>
                  </a:moveTo>
                  <a:cubicBezTo>
                    <a:pt x="13292" y="11824"/>
                    <a:pt x="11215" y="15175"/>
                    <a:pt x="10800" y="20296"/>
                  </a:cubicBezTo>
                  <a:cubicBezTo>
                    <a:pt x="3322" y="21600"/>
                    <a:pt x="3322" y="21600"/>
                    <a:pt x="3322" y="21600"/>
                  </a:cubicBezTo>
                  <a:cubicBezTo>
                    <a:pt x="0" y="20296"/>
                    <a:pt x="0" y="20296"/>
                    <a:pt x="0" y="20296"/>
                  </a:cubicBezTo>
                  <a:cubicBezTo>
                    <a:pt x="4153" y="9775"/>
                    <a:pt x="7061" y="6889"/>
                    <a:pt x="16615" y="0"/>
                  </a:cubicBezTo>
                  <a:lnTo>
                    <a:pt x="21600" y="0"/>
                  </a:lnTo>
                  <a:close/>
                </a:path>
              </a:pathLst>
            </a:custGeom>
            <a:solidFill>
              <a:srgbClr val="C9DBE7"/>
            </a:solidFill>
            <a:ln w="9525" cap="flat" cmpd="sng">
              <a:noFill/>
              <a:prstDash val="solid"/>
              <a:round/>
            </a:ln>
          </p:spPr>
          <p:txBody>
            <a:bodyPr rtlCol="0" anchor="ctr"/>
            <a:lstStyle/>
            <a:p>
              <a:pPr algn="ctr"/>
            </a:p>
          </p:txBody>
        </p:sp>
        <p:sp>
          <p:nvSpPr>
            <p:cNvPr id="2156" name="曲线"/>
            <p:cNvSpPr/>
            <p:nvPr/>
          </p:nvSpPr>
          <p:spPr>
            <a:xfrm>
              <a:off x="2391662" y="2726432"/>
              <a:ext cx="95234" cy="29123"/>
            </a:xfrm>
            <a:custGeom>
              <a:avLst/>
              <a:gdLst>
                <a:gd name="T1" fmla="*/ 0 w 21600"/>
                <a:gd name="T2" fmla="*/ 0 h 21600"/>
                <a:gd name="T3" fmla="*/ 21600 w 21600"/>
                <a:gd name="T4" fmla="*/ 21600 h 21600"/>
              </a:gdLst>
              <a:ahLst/>
              <a:cxnLst/>
              <a:rect l="T1" t="T2" r="T3" b="T4"/>
              <a:pathLst>
                <a:path w="21600" h="21600">
                  <a:moveTo>
                    <a:pt x="3323" y="899"/>
                  </a:moveTo>
                  <a:cubicBezTo>
                    <a:pt x="18830" y="7200"/>
                    <a:pt x="18830" y="7200"/>
                    <a:pt x="18830" y="7200"/>
                  </a:cubicBezTo>
                  <a:cubicBezTo>
                    <a:pt x="21600" y="8999"/>
                    <a:pt x="21046" y="21600"/>
                    <a:pt x="18276" y="20700"/>
                  </a:cubicBezTo>
                  <a:cubicBezTo>
                    <a:pt x="2769" y="14400"/>
                    <a:pt x="2769" y="14400"/>
                    <a:pt x="2769" y="14400"/>
                  </a:cubicBezTo>
                  <a:cubicBezTo>
                    <a:pt x="0" y="12600"/>
                    <a:pt x="553" y="0"/>
                    <a:pt x="3323" y="899"/>
                  </a:cubicBezTo>
                  <a:close/>
                </a:path>
              </a:pathLst>
            </a:custGeom>
            <a:solidFill>
              <a:srgbClr val="C9DBE7"/>
            </a:solidFill>
            <a:ln w="9525" cap="flat" cmpd="sng">
              <a:noFill/>
              <a:prstDash val="solid"/>
              <a:round/>
            </a:ln>
          </p:spPr>
          <p:txBody>
            <a:bodyPr rtlCol="0" anchor="ctr"/>
            <a:lstStyle/>
            <a:p>
              <a:pPr algn="ctr"/>
            </a:p>
          </p:txBody>
        </p:sp>
        <p:sp>
          <p:nvSpPr>
            <p:cNvPr id="2157" name="曲线"/>
            <p:cNvSpPr/>
            <p:nvPr/>
          </p:nvSpPr>
          <p:spPr>
            <a:xfrm>
              <a:off x="2388513" y="2771298"/>
              <a:ext cx="93660" cy="22040"/>
            </a:xfrm>
            <a:custGeom>
              <a:avLst/>
              <a:gdLst>
                <a:gd name="T1" fmla="*/ 0 w 21600"/>
                <a:gd name="T2" fmla="*/ 0 h 21600"/>
                <a:gd name="T3" fmla="*/ 21600 w 21600"/>
                <a:gd name="T4" fmla="*/ 21600 h 21600"/>
              </a:gdLst>
              <a:ahLst/>
              <a:cxnLst/>
              <a:rect l="T1" t="T2" r="T3" b="T4"/>
              <a:pathLst>
                <a:path w="21600" h="21600">
                  <a:moveTo>
                    <a:pt x="2805" y="0"/>
                  </a:moveTo>
                  <a:cubicBezTo>
                    <a:pt x="18794" y="3599"/>
                    <a:pt x="18794" y="3599"/>
                    <a:pt x="18794" y="3599"/>
                  </a:cubicBezTo>
                  <a:cubicBezTo>
                    <a:pt x="21600" y="4800"/>
                    <a:pt x="21319" y="21600"/>
                    <a:pt x="18514" y="21600"/>
                  </a:cubicBezTo>
                  <a:cubicBezTo>
                    <a:pt x="2805" y="18000"/>
                    <a:pt x="2805" y="18000"/>
                    <a:pt x="2805" y="18000"/>
                  </a:cubicBezTo>
                  <a:cubicBezTo>
                    <a:pt x="0" y="18000"/>
                    <a:pt x="280" y="0"/>
                    <a:pt x="2805" y="0"/>
                  </a:cubicBezTo>
                  <a:close/>
                </a:path>
              </a:pathLst>
            </a:custGeom>
            <a:solidFill>
              <a:srgbClr val="C9DBE7"/>
            </a:solidFill>
            <a:ln w="9525" cap="flat" cmpd="sng">
              <a:noFill/>
              <a:prstDash val="solid"/>
              <a:round/>
            </a:ln>
          </p:spPr>
          <p:txBody>
            <a:bodyPr rtlCol="0" anchor="ctr"/>
            <a:lstStyle/>
            <a:p>
              <a:pPr algn="ctr"/>
            </a:p>
          </p:txBody>
        </p:sp>
        <p:sp>
          <p:nvSpPr>
            <p:cNvPr id="2158" name="曲线"/>
            <p:cNvSpPr/>
            <p:nvPr/>
          </p:nvSpPr>
          <p:spPr>
            <a:xfrm>
              <a:off x="2405041" y="2791764"/>
              <a:ext cx="77919" cy="18891"/>
            </a:xfrm>
            <a:custGeom>
              <a:avLst/>
              <a:gdLst>
                <a:gd name="T1" fmla="*/ 0 w 21600"/>
                <a:gd name="T2" fmla="*/ 0 h 21600"/>
                <a:gd name="T3" fmla="*/ 21600 w 21600"/>
                <a:gd name="T4" fmla="*/ 21600 h 21600"/>
              </a:gdLst>
              <a:ahLst/>
              <a:cxnLst/>
              <a:rect l="T1" t="T2" r="T3" b="T4"/>
              <a:pathLst>
                <a:path w="21600" h="21600">
                  <a:moveTo>
                    <a:pt x="3037" y="1440"/>
                  </a:moveTo>
                  <a:cubicBezTo>
                    <a:pt x="18899" y="4319"/>
                    <a:pt x="18899" y="4319"/>
                    <a:pt x="18899" y="4319"/>
                  </a:cubicBezTo>
                  <a:cubicBezTo>
                    <a:pt x="21600" y="4319"/>
                    <a:pt x="21600" y="21600"/>
                    <a:pt x="18899" y="21600"/>
                  </a:cubicBezTo>
                  <a:cubicBezTo>
                    <a:pt x="2699" y="18720"/>
                    <a:pt x="2699" y="18720"/>
                    <a:pt x="2699" y="18720"/>
                  </a:cubicBezTo>
                  <a:cubicBezTo>
                    <a:pt x="0" y="18720"/>
                    <a:pt x="337" y="0"/>
                    <a:pt x="3037" y="1440"/>
                  </a:cubicBezTo>
                  <a:close/>
                </a:path>
              </a:pathLst>
            </a:custGeom>
            <a:solidFill>
              <a:srgbClr val="C9DBE7"/>
            </a:solidFill>
            <a:ln w="9525" cap="flat" cmpd="sng">
              <a:noFill/>
              <a:prstDash val="solid"/>
              <a:round/>
            </a:ln>
          </p:spPr>
          <p:txBody>
            <a:bodyPr rtlCol="0" anchor="ctr"/>
            <a:lstStyle/>
            <a:p>
              <a:pPr algn="ctr"/>
            </a:p>
          </p:txBody>
        </p:sp>
        <p:sp>
          <p:nvSpPr>
            <p:cNvPr id="2159" name="曲线"/>
            <p:cNvSpPr/>
            <p:nvPr/>
          </p:nvSpPr>
          <p:spPr>
            <a:xfrm>
              <a:off x="2447542" y="2687862"/>
              <a:ext cx="134587" cy="133813"/>
            </a:xfrm>
            <a:custGeom>
              <a:avLst/>
              <a:gdLst>
                <a:gd name="T1" fmla="*/ 0 w 21600"/>
                <a:gd name="T2" fmla="*/ 0 h 21600"/>
                <a:gd name="T3" fmla="*/ 21600 w 21600"/>
                <a:gd name="T4" fmla="*/ 21600 h 21600"/>
              </a:gdLst>
              <a:ahLst/>
              <a:cxnLst/>
              <a:rect l="T1" t="T2" r="T3" b="T4"/>
              <a:pathLst>
                <a:path w="21600" h="21600">
                  <a:moveTo>
                    <a:pt x="7461" y="7461"/>
                  </a:moveTo>
                  <a:cubicBezTo>
                    <a:pt x="6872" y="7854"/>
                    <a:pt x="2749" y="7658"/>
                    <a:pt x="2749" y="7658"/>
                  </a:cubicBezTo>
                  <a:cubicBezTo>
                    <a:pt x="2356" y="11192"/>
                    <a:pt x="2160" y="16494"/>
                    <a:pt x="3534" y="19636"/>
                  </a:cubicBezTo>
                  <a:cubicBezTo>
                    <a:pt x="3534" y="19636"/>
                    <a:pt x="14334" y="21600"/>
                    <a:pt x="15120" y="18850"/>
                  </a:cubicBezTo>
                  <a:cubicBezTo>
                    <a:pt x="16690" y="19047"/>
                    <a:pt x="20618" y="19243"/>
                    <a:pt x="21600" y="19243"/>
                  </a:cubicBezTo>
                  <a:cubicBezTo>
                    <a:pt x="21403" y="9425"/>
                    <a:pt x="21403" y="9425"/>
                    <a:pt x="21403" y="9425"/>
                  </a:cubicBezTo>
                  <a:cubicBezTo>
                    <a:pt x="19047" y="9229"/>
                    <a:pt x="17083" y="9032"/>
                    <a:pt x="15316" y="8639"/>
                  </a:cubicBezTo>
                  <a:cubicBezTo>
                    <a:pt x="13745" y="4123"/>
                    <a:pt x="7854" y="3534"/>
                    <a:pt x="4712" y="1570"/>
                  </a:cubicBezTo>
                  <a:cubicBezTo>
                    <a:pt x="3141" y="785"/>
                    <a:pt x="1767" y="0"/>
                    <a:pt x="1767" y="0"/>
                  </a:cubicBezTo>
                  <a:cubicBezTo>
                    <a:pt x="1767" y="0"/>
                    <a:pt x="0" y="1178"/>
                    <a:pt x="1963" y="2945"/>
                  </a:cubicBezTo>
                  <a:cubicBezTo>
                    <a:pt x="3730" y="4712"/>
                    <a:pt x="8640" y="6480"/>
                    <a:pt x="7461" y="7461"/>
                  </a:cubicBezTo>
                  <a:close/>
                </a:path>
              </a:pathLst>
            </a:custGeom>
            <a:solidFill>
              <a:srgbClr val="C9DBE7"/>
            </a:solidFill>
            <a:ln w="9525" cap="flat" cmpd="sng">
              <a:noFill/>
              <a:prstDash val="solid"/>
              <a:round/>
            </a:ln>
          </p:spPr>
          <p:txBody>
            <a:bodyPr rtlCol="0" anchor="ctr"/>
            <a:lstStyle/>
            <a:p>
              <a:pPr algn="ctr"/>
            </a:p>
          </p:txBody>
        </p:sp>
        <p:sp>
          <p:nvSpPr>
            <p:cNvPr id="2160" name="曲线"/>
            <p:cNvSpPr/>
            <p:nvPr/>
          </p:nvSpPr>
          <p:spPr>
            <a:xfrm>
              <a:off x="2384578" y="2748471"/>
              <a:ext cx="93660" cy="26762"/>
            </a:xfrm>
            <a:custGeom>
              <a:avLst/>
              <a:gdLst>
                <a:gd name="T1" fmla="*/ 0 w 21600"/>
                <a:gd name="T2" fmla="*/ 0 h 21600"/>
                <a:gd name="T3" fmla="*/ 21600 w 21600"/>
                <a:gd name="T4" fmla="*/ 21600 h 21600"/>
              </a:gdLst>
              <a:ahLst/>
              <a:cxnLst/>
              <a:rect l="T1" t="T2" r="T3" b="T4"/>
              <a:pathLst>
                <a:path w="21600" h="21600">
                  <a:moveTo>
                    <a:pt x="3085" y="981"/>
                  </a:moveTo>
                  <a:cubicBezTo>
                    <a:pt x="19075" y="5890"/>
                    <a:pt x="19075" y="5890"/>
                    <a:pt x="19075" y="5890"/>
                  </a:cubicBezTo>
                  <a:cubicBezTo>
                    <a:pt x="21600" y="6872"/>
                    <a:pt x="21319" y="21600"/>
                    <a:pt x="18514" y="20618"/>
                  </a:cubicBezTo>
                  <a:cubicBezTo>
                    <a:pt x="2805" y="14727"/>
                    <a:pt x="2805" y="14727"/>
                    <a:pt x="2805" y="14727"/>
                  </a:cubicBezTo>
                  <a:cubicBezTo>
                    <a:pt x="0" y="14727"/>
                    <a:pt x="280" y="0"/>
                    <a:pt x="3085" y="981"/>
                  </a:cubicBezTo>
                  <a:close/>
                </a:path>
              </a:pathLst>
            </a:custGeom>
            <a:solidFill>
              <a:srgbClr val="C9DBE7"/>
            </a:solidFill>
            <a:ln w="9525" cap="flat" cmpd="sng">
              <a:noFill/>
              <a:prstDash val="solid"/>
              <a:round/>
            </a:ln>
          </p:spPr>
          <p:txBody>
            <a:bodyPr rtlCol="0" anchor="ctr"/>
            <a:lstStyle/>
            <a:p>
              <a:pPr algn="ctr"/>
            </a:p>
          </p:txBody>
        </p:sp>
        <p:sp>
          <p:nvSpPr>
            <p:cNvPr id="2161" name="曲线"/>
            <p:cNvSpPr/>
            <p:nvPr/>
          </p:nvSpPr>
          <p:spPr>
            <a:xfrm>
              <a:off x="2560879" y="2309250"/>
              <a:ext cx="532840" cy="595861"/>
            </a:xfrm>
            <a:custGeom>
              <a:avLst/>
              <a:gdLst>
                <a:gd name="T1" fmla="*/ 0 w 21600"/>
                <a:gd name="T2" fmla="*/ 0 h 21600"/>
                <a:gd name="T3" fmla="*/ 21600 w 21600"/>
                <a:gd name="T4" fmla="*/ 21600 h 21600"/>
              </a:gdLst>
              <a:ahLst/>
              <a:cxnLst/>
              <a:rect l="T1" t="T2" r="T3" b="T4"/>
              <a:pathLst>
                <a:path w="21600" h="21600">
                  <a:moveTo>
                    <a:pt x="17645" y="1278"/>
                  </a:moveTo>
                  <a:cubicBezTo>
                    <a:pt x="17991" y="1366"/>
                    <a:pt x="21600" y="1675"/>
                    <a:pt x="19326" y="7714"/>
                  </a:cubicBezTo>
                  <a:cubicBezTo>
                    <a:pt x="14581" y="21600"/>
                    <a:pt x="17892" y="21071"/>
                    <a:pt x="0" y="18690"/>
                  </a:cubicBezTo>
                  <a:cubicBezTo>
                    <a:pt x="395" y="15208"/>
                    <a:pt x="395" y="15208"/>
                    <a:pt x="395" y="15208"/>
                  </a:cubicBezTo>
                  <a:cubicBezTo>
                    <a:pt x="11170" y="15472"/>
                    <a:pt x="11170" y="15472"/>
                    <a:pt x="11170" y="15472"/>
                  </a:cubicBezTo>
                  <a:cubicBezTo>
                    <a:pt x="11170" y="15472"/>
                    <a:pt x="13394" y="0"/>
                    <a:pt x="17645" y="1278"/>
                  </a:cubicBezTo>
                  <a:close/>
                </a:path>
              </a:pathLst>
            </a:custGeom>
            <a:solidFill>
              <a:srgbClr val="C9DBE7"/>
            </a:solidFill>
            <a:ln w="9525" cap="flat" cmpd="sng">
              <a:noFill/>
              <a:prstDash val="solid"/>
              <a:round/>
            </a:ln>
          </p:spPr>
          <p:txBody>
            <a:bodyPr rtlCol="0" anchor="ctr"/>
            <a:lstStyle/>
            <a:p>
              <a:pPr algn="ctr"/>
            </a:p>
          </p:txBody>
        </p:sp>
        <p:sp>
          <p:nvSpPr>
            <p:cNvPr id="2162" name="曲线"/>
            <p:cNvSpPr/>
            <p:nvPr/>
          </p:nvSpPr>
          <p:spPr>
            <a:xfrm>
              <a:off x="2527036" y="4080305"/>
              <a:ext cx="226673" cy="61396"/>
            </a:xfrm>
            <a:custGeom>
              <a:avLst/>
              <a:gdLst>
                <a:gd name="T1" fmla="*/ 0 w 21600"/>
                <a:gd name="T2" fmla="*/ 0 h 21600"/>
                <a:gd name="T3" fmla="*/ 21600 w 21600"/>
                <a:gd name="T4" fmla="*/ 21600 h 21600"/>
              </a:gdLst>
              <a:ahLst/>
              <a:cxnLst/>
              <a:rect l="T1" t="T2" r="T3" b="T4"/>
              <a:pathLst>
                <a:path w="21600" h="21600">
                  <a:moveTo>
                    <a:pt x="13703" y="17788"/>
                  </a:moveTo>
                  <a:cubicBezTo>
                    <a:pt x="13703" y="19905"/>
                    <a:pt x="13703" y="19905"/>
                    <a:pt x="13703" y="19905"/>
                  </a:cubicBezTo>
                  <a:cubicBezTo>
                    <a:pt x="20554" y="19905"/>
                    <a:pt x="20554" y="19905"/>
                    <a:pt x="20554" y="19905"/>
                  </a:cubicBezTo>
                  <a:cubicBezTo>
                    <a:pt x="20554" y="14823"/>
                    <a:pt x="20554" y="14823"/>
                    <a:pt x="20554" y="14823"/>
                  </a:cubicBezTo>
                  <a:cubicBezTo>
                    <a:pt x="20554" y="14823"/>
                    <a:pt x="21600" y="7200"/>
                    <a:pt x="20438" y="0"/>
                  </a:cubicBezTo>
                  <a:cubicBezTo>
                    <a:pt x="10800" y="0"/>
                    <a:pt x="10800" y="0"/>
                    <a:pt x="10800" y="0"/>
                  </a:cubicBezTo>
                  <a:cubicBezTo>
                    <a:pt x="9638" y="5082"/>
                    <a:pt x="7316" y="6352"/>
                    <a:pt x="5109" y="6776"/>
                  </a:cubicBezTo>
                  <a:cubicBezTo>
                    <a:pt x="3251" y="6776"/>
                    <a:pt x="0" y="6352"/>
                    <a:pt x="0" y="12282"/>
                  </a:cubicBezTo>
                  <a:cubicBezTo>
                    <a:pt x="0" y="12282"/>
                    <a:pt x="0" y="12282"/>
                    <a:pt x="0" y="12282"/>
                  </a:cubicBezTo>
                  <a:cubicBezTo>
                    <a:pt x="0" y="14823"/>
                    <a:pt x="0" y="14823"/>
                    <a:pt x="0" y="14823"/>
                  </a:cubicBezTo>
                  <a:cubicBezTo>
                    <a:pt x="2903" y="18635"/>
                    <a:pt x="8129" y="21600"/>
                    <a:pt x="13703" y="17788"/>
                  </a:cubicBezTo>
                  <a:close/>
                </a:path>
              </a:pathLst>
            </a:custGeom>
            <a:solidFill>
              <a:srgbClr val="C9DBE7"/>
            </a:solidFill>
            <a:ln w="9525" cap="flat" cmpd="sng">
              <a:noFill/>
              <a:prstDash val="solid"/>
              <a:round/>
            </a:ln>
          </p:spPr>
          <p:txBody>
            <a:bodyPr rtlCol="0" anchor="ctr"/>
            <a:lstStyle/>
            <a:p>
              <a:pPr algn="ctr"/>
            </a:p>
          </p:txBody>
        </p:sp>
        <p:sp>
          <p:nvSpPr>
            <p:cNvPr id="2163" name="曲线"/>
            <p:cNvSpPr/>
            <p:nvPr/>
          </p:nvSpPr>
          <p:spPr>
            <a:xfrm>
              <a:off x="2760793" y="4080305"/>
              <a:ext cx="226673" cy="61396"/>
            </a:xfrm>
            <a:custGeom>
              <a:avLst/>
              <a:gdLst>
                <a:gd name="T1" fmla="*/ 0 w 21600"/>
                <a:gd name="T2" fmla="*/ 0 h 21600"/>
                <a:gd name="T3" fmla="*/ 21600 w 21600"/>
                <a:gd name="T4" fmla="*/ 21600 h 21600"/>
              </a:gdLst>
              <a:ahLst/>
              <a:cxnLst/>
              <a:rect l="T1" t="T2" r="T3" b="T4"/>
              <a:pathLst>
                <a:path w="21600" h="21600">
                  <a:moveTo>
                    <a:pt x="13703" y="17788"/>
                  </a:moveTo>
                  <a:cubicBezTo>
                    <a:pt x="13703" y="19905"/>
                    <a:pt x="13703" y="19905"/>
                    <a:pt x="13703" y="19905"/>
                  </a:cubicBezTo>
                  <a:cubicBezTo>
                    <a:pt x="20554" y="19905"/>
                    <a:pt x="20554" y="19905"/>
                    <a:pt x="20554" y="19905"/>
                  </a:cubicBezTo>
                  <a:cubicBezTo>
                    <a:pt x="20554" y="14823"/>
                    <a:pt x="20554" y="14823"/>
                    <a:pt x="20554" y="14823"/>
                  </a:cubicBezTo>
                  <a:cubicBezTo>
                    <a:pt x="20554" y="14823"/>
                    <a:pt x="21600" y="7200"/>
                    <a:pt x="20438" y="0"/>
                  </a:cubicBezTo>
                  <a:cubicBezTo>
                    <a:pt x="10800" y="0"/>
                    <a:pt x="10800" y="0"/>
                    <a:pt x="10800" y="0"/>
                  </a:cubicBezTo>
                  <a:cubicBezTo>
                    <a:pt x="9638" y="5082"/>
                    <a:pt x="7316" y="6352"/>
                    <a:pt x="5109" y="6776"/>
                  </a:cubicBezTo>
                  <a:cubicBezTo>
                    <a:pt x="3251" y="6776"/>
                    <a:pt x="0" y="6352"/>
                    <a:pt x="0" y="12282"/>
                  </a:cubicBezTo>
                  <a:cubicBezTo>
                    <a:pt x="0" y="12282"/>
                    <a:pt x="0" y="12282"/>
                    <a:pt x="0" y="12282"/>
                  </a:cubicBezTo>
                  <a:cubicBezTo>
                    <a:pt x="0" y="14823"/>
                    <a:pt x="0" y="14823"/>
                    <a:pt x="0" y="14823"/>
                  </a:cubicBezTo>
                  <a:cubicBezTo>
                    <a:pt x="2903" y="18635"/>
                    <a:pt x="8129" y="21600"/>
                    <a:pt x="13703" y="17788"/>
                  </a:cubicBezTo>
                  <a:close/>
                </a:path>
              </a:pathLst>
            </a:custGeom>
            <a:solidFill>
              <a:srgbClr val="C9DBE7"/>
            </a:solidFill>
            <a:ln w="9525" cap="flat" cmpd="sng">
              <a:noFill/>
              <a:prstDash val="solid"/>
              <a:round/>
            </a:ln>
          </p:spPr>
          <p:txBody>
            <a:bodyPr rtlCol="0" anchor="ctr"/>
            <a:lstStyle/>
            <a:p>
              <a:pPr algn="ctr"/>
            </a:p>
          </p:txBody>
        </p:sp>
        <p:sp>
          <p:nvSpPr>
            <p:cNvPr id="2164" name="曲线"/>
            <p:cNvSpPr/>
            <p:nvPr/>
          </p:nvSpPr>
          <p:spPr>
            <a:xfrm>
              <a:off x="1893452" y="2254937"/>
              <a:ext cx="561961" cy="561227"/>
            </a:xfrm>
            <a:custGeom>
              <a:avLst/>
              <a:gdLst>
                <a:gd name="T1" fmla="*/ 0 w 21600"/>
                <a:gd name="T2" fmla="*/ 0 h 21600"/>
                <a:gd name="T3" fmla="*/ 21600 w 21600"/>
                <a:gd name="T4" fmla="*/ 21600 h 21600"/>
              </a:gdLst>
              <a:ahLst/>
              <a:cxnLst/>
              <a:rect l="T1" t="T2" r="T3" b="T4"/>
              <a:pathLst>
                <a:path w="21600" h="21600">
                  <a:moveTo>
                    <a:pt x="21600" y="12810"/>
                  </a:moveTo>
                  <a:cubicBezTo>
                    <a:pt x="21600" y="8789"/>
                    <a:pt x="21600" y="8789"/>
                    <a:pt x="21600" y="8789"/>
                  </a:cubicBezTo>
                  <a:cubicBezTo>
                    <a:pt x="18788" y="8789"/>
                    <a:pt x="18788" y="8789"/>
                    <a:pt x="18788" y="8789"/>
                  </a:cubicBezTo>
                  <a:cubicBezTo>
                    <a:pt x="18601" y="7994"/>
                    <a:pt x="18273" y="7246"/>
                    <a:pt x="17851" y="6592"/>
                  </a:cubicBezTo>
                  <a:cubicBezTo>
                    <a:pt x="19866" y="4581"/>
                    <a:pt x="19866" y="4581"/>
                    <a:pt x="19866" y="4581"/>
                  </a:cubicBezTo>
                  <a:cubicBezTo>
                    <a:pt x="17055" y="1776"/>
                    <a:pt x="17055" y="1776"/>
                    <a:pt x="17055" y="1776"/>
                  </a:cubicBezTo>
                  <a:cubicBezTo>
                    <a:pt x="15040" y="3740"/>
                    <a:pt x="15040" y="3740"/>
                    <a:pt x="15040" y="3740"/>
                  </a:cubicBezTo>
                  <a:cubicBezTo>
                    <a:pt x="14384" y="3319"/>
                    <a:pt x="13634" y="3038"/>
                    <a:pt x="12838" y="2805"/>
                  </a:cubicBezTo>
                  <a:cubicBezTo>
                    <a:pt x="12838" y="0"/>
                    <a:pt x="12838" y="0"/>
                    <a:pt x="12838" y="0"/>
                  </a:cubicBezTo>
                  <a:cubicBezTo>
                    <a:pt x="8808" y="0"/>
                    <a:pt x="8808" y="0"/>
                    <a:pt x="8808" y="0"/>
                  </a:cubicBezTo>
                  <a:cubicBezTo>
                    <a:pt x="8808" y="2805"/>
                    <a:pt x="8808" y="2805"/>
                    <a:pt x="8808" y="2805"/>
                  </a:cubicBezTo>
                  <a:cubicBezTo>
                    <a:pt x="8012" y="2992"/>
                    <a:pt x="7262" y="3319"/>
                    <a:pt x="6606" y="3740"/>
                  </a:cubicBezTo>
                  <a:cubicBezTo>
                    <a:pt x="4591" y="1729"/>
                    <a:pt x="4591" y="1729"/>
                    <a:pt x="4591" y="1729"/>
                  </a:cubicBezTo>
                  <a:cubicBezTo>
                    <a:pt x="1733" y="4535"/>
                    <a:pt x="1733" y="4535"/>
                    <a:pt x="1733" y="4535"/>
                  </a:cubicBezTo>
                  <a:cubicBezTo>
                    <a:pt x="3748" y="6545"/>
                    <a:pt x="3748" y="6545"/>
                    <a:pt x="3748" y="6545"/>
                  </a:cubicBezTo>
                  <a:cubicBezTo>
                    <a:pt x="3326" y="7246"/>
                    <a:pt x="3045" y="7994"/>
                    <a:pt x="2811" y="8789"/>
                  </a:cubicBezTo>
                  <a:cubicBezTo>
                    <a:pt x="0" y="8789"/>
                    <a:pt x="0" y="8789"/>
                    <a:pt x="0" y="8789"/>
                  </a:cubicBezTo>
                  <a:cubicBezTo>
                    <a:pt x="0" y="12763"/>
                    <a:pt x="0" y="12763"/>
                    <a:pt x="0" y="12763"/>
                  </a:cubicBezTo>
                  <a:cubicBezTo>
                    <a:pt x="2811" y="12763"/>
                    <a:pt x="2811" y="12763"/>
                    <a:pt x="2811" y="12763"/>
                  </a:cubicBezTo>
                  <a:cubicBezTo>
                    <a:pt x="2998" y="13558"/>
                    <a:pt x="3326" y="14306"/>
                    <a:pt x="3748" y="15007"/>
                  </a:cubicBezTo>
                  <a:cubicBezTo>
                    <a:pt x="1733" y="16971"/>
                    <a:pt x="1733" y="16971"/>
                    <a:pt x="1733" y="16971"/>
                  </a:cubicBezTo>
                  <a:cubicBezTo>
                    <a:pt x="4544" y="19823"/>
                    <a:pt x="4544" y="19823"/>
                    <a:pt x="4544" y="19823"/>
                  </a:cubicBezTo>
                  <a:cubicBezTo>
                    <a:pt x="6559" y="17812"/>
                    <a:pt x="6559" y="17812"/>
                    <a:pt x="6559" y="17812"/>
                  </a:cubicBezTo>
                  <a:cubicBezTo>
                    <a:pt x="7262" y="18233"/>
                    <a:pt x="8012" y="18561"/>
                    <a:pt x="8761" y="18748"/>
                  </a:cubicBezTo>
                  <a:cubicBezTo>
                    <a:pt x="8761" y="21600"/>
                    <a:pt x="8761" y="21600"/>
                    <a:pt x="8761" y="21600"/>
                  </a:cubicBezTo>
                  <a:cubicBezTo>
                    <a:pt x="12791" y="21600"/>
                    <a:pt x="12791" y="21600"/>
                    <a:pt x="12791" y="21600"/>
                  </a:cubicBezTo>
                  <a:cubicBezTo>
                    <a:pt x="12791" y="18748"/>
                    <a:pt x="12791" y="18748"/>
                    <a:pt x="12791" y="18748"/>
                  </a:cubicBezTo>
                  <a:cubicBezTo>
                    <a:pt x="13587" y="18561"/>
                    <a:pt x="14337" y="18233"/>
                    <a:pt x="14993" y="17859"/>
                  </a:cubicBezTo>
                  <a:cubicBezTo>
                    <a:pt x="17008" y="19823"/>
                    <a:pt x="17008" y="19823"/>
                    <a:pt x="17008" y="19823"/>
                  </a:cubicBezTo>
                  <a:cubicBezTo>
                    <a:pt x="19866" y="17018"/>
                    <a:pt x="19866" y="17018"/>
                    <a:pt x="19866" y="17018"/>
                  </a:cubicBezTo>
                  <a:cubicBezTo>
                    <a:pt x="17851" y="15007"/>
                    <a:pt x="17851" y="15007"/>
                    <a:pt x="17851" y="15007"/>
                  </a:cubicBezTo>
                  <a:cubicBezTo>
                    <a:pt x="18273" y="14353"/>
                    <a:pt x="18601" y="13605"/>
                    <a:pt x="18788" y="12810"/>
                  </a:cubicBezTo>
                  <a:lnTo>
                    <a:pt x="21600" y="12810"/>
                  </a:lnTo>
                  <a:close/>
                  <a:moveTo>
                    <a:pt x="10823" y="14400"/>
                  </a:moveTo>
                  <a:cubicBezTo>
                    <a:pt x="8808" y="14400"/>
                    <a:pt x="7215" y="12763"/>
                    <a:pt x="7215" y="10799"/>
                  </a:cubicBezTo>
                  <a:cubicBezTo>
                    <a:pt x="7215" y="8789"/>
                    <a:pt x="8808" y="7200"/>
                    <a:pt x="10823" y="7200"/>
                  </a:cubicBezTo>
                  <a:cubicBezTo>
                    <a:pt x="12791" y="7200"/>
                    <a:pt x="14431" y="8789"/>
                    <a:pt x="14431" y="10799"/>
                  </a:cubicBezTo>
                  <a:cubicBezTo>
                    <a:pt x="14431" y="12763"/>
                    <a:pt x="12791" y="14400"/>
                    <a:pt x="10823" y="14400"/>
                  </a:cubicBezTo>
                  <a:close/>
                </a:path>
              </a:pathLst>
            </a:custGeom>
            <a:solidFill>
              <a:srgbClr val="C9DBE7"/>
            </a:solidFill>
            <a:ln w="9525" cap="flat" cmpd="sng">
              <a:noFill/>
              <a:prstDash val="solid"/>
              <a:round/>
            </a:ln>
          </p:spPr>
          <p:txBody>
            <a:bodyPr rtlCol="0" anchor="ctr"/>
            <a:lstStyle/>
            <a:p>
              <a:pPr algn="ctr"/>
            </a:p>
          </p:txBody>
        </p:sp>
        <p:sp>
          <p:nvSpPr>
            <p:cNvPr id="2165" name="曲线"/>
            <p:cNvSpPr/>
            <p:nvPr/>
          </p:nvSpPr>
          <p:spPr>
            <a:xfrm>
              <a:off x="1370057" y="2683927"/>
              <a:ext cx="478533" cy="477791"/>
            </a:xfrm>
            <a:custGeom>
              <a:avLst/>
              <a:gdLst>
                <a:gd name="T1" fmla="*/ 0 w 21600"/>
                <a:gd name="T2" fmla="*/ 0 h 21600"/>
                <a:gd name="T3" fmla="*/ 21600 w 21600"/>
                <a:gd name="T4" fmla="*/ 21600 h 21600"/>
              </a:gdLst>
              <a:ahLst/>
              <a:cxnLst/>
              <a:rect l="T1" t="T2" r="T3" b="T4"/>
              <a:pathLst>
                <a:path w="21600" h="21600">
                  <a:moveTo>
                    <a:pt x="21600" y="12806"/>
                  </a:moveTo>
                  <a:cubicBezTo>
                    <a:pt x="21600" y="8793"/>
                    <a:pt x="21600" y="8793"/>
                    <a:pt x="21600" y="8793"/>
                  </a:cubicBezTo>
                  <a:cubicBezTo>
                    <a:pt x="18796" y="8793"/>
                    <a:pt x="18796" y="8793"/>
                    <a:pt x="18796" y="8793"/>
                  </a:cubicBezTo>
                  <a:cubicBezTo>
                    <a:pt x="18577" y="8024"/>
                    <a:pt x="18247" y="7254"/>
                    <a:pt x="17862" y="6595"/>
                  </a:cubicBezTo>
                  <a:cubicBezTo>
                    <a:pt x="19841" y="4561"/>
                    <a:pt x="19841" y="4561"/>
                    <a:pt x="19841" y="4561"/>
                  </a:cubicBezTo>
                  <a:cubicBezTo>
                    <a:pt x="17038" y="1758"/>
                    <a:pt x="17038" y="1758"/>
                    <a:pt x="17038" y="1758"/>
                  </a:cubicBezTo>
                  <a:cubicBezTo>
                    <a:pt x="15059" y="3737"/>
                    <a:pt x="15059" y="3737"/>
                    <a:pt x="15059" y="3737"/>
                  </a:cubicBezTo>
                  <a:cubicBezTo>
                    <a:pt x="14345" y="3352"/>
                    <a:pt x="13630" y="3022"/>
                    <a:pt x="12806" y="2803"/>
                  </a:cubicBezTo>
                  <a:cubicBezTo>
                    <a:pt x="12806" y="0"/>
                    <a:pt x="12806" y="0"/>
                    <a:pt x="12806" y="0"/>
                  </a:cubicBezTo>
                  <a:cubicBezTo>
                    <a:pt x="8793" y="0"/>
                    <a:pt x="8793" y="0"/>
                    <a:pt x="8793" y="0"/>
                  </a:cubicBezTo>
                  <a:cubicBezTo>
                    <a:pt x="8793" y="2803"/>
                    <a:pt x="8793" y="2803"/>
                    <a:pt x="8793" y="2803"/>
                  </a:cubicBezTo>
                  <a:cubicBezTo>
                    <a:pt x="8024" y="3022"/>
                    <a:pt x="7254" y="3297"/>
                    <a:pt x="6595" y="3737"/>
                  </a:cubicBezTo>
                  <a:cubicBezTo>
                    <a:pt x="4616" y="1703"/>
                    <a:pt x="4616" y="1703"/>
                    <a:pt x="4616" y="1703"/>
                  </a:cubicBezTo>
                  <a:cubicBezTo>
                    <a:pt x="1758" y="4561"/>
                    <a:pt x="1758" y="4561"/>
                    <a:pt x="1758" y="4561"/>
                  </a:cubicBezTo>
                  <a:cubicBezTo>
                    <a:pt x="3737" y="6540"/>
                    <a:pt x="3737" y="6540"/>
                    <a:pt x="3737" y="6540"/>
                  </a:cubicBezTo>
                  <a:cubicBezTo>
                    <a:pt x="3352" y="7254"/>
                    <a:pt x="3022" y="7969"/>
                    <a:pt x="2858" y="8793"/>
                  </a:cubicBezTo>
                  <a:cubicBezTo>
                    <a:pt x="0" y="8793"/>
                    <a:pt x="0" y="8793"/>
                    <a:pt x="0" y="8793"/>
                  </a:cubicBezTo>
                  <a:cubicBezTo>
                    <a:pt x="0" y="12751"/>
                    <a:pt x="0" y="12751"/>
                    <a:pt x="0" y="12751"/>
                  </a:cubicBezTo>
                  <a:cubicBezTo>
                    <a:pt x="2803" y="12751"/>
                    <a:pt x="2803" y="12751"/>
                    <a:pt x="2803" y="12751"/>
                  </a:cubicBezTo>
                  <a:cubicBezTo>
                    <a:pt x="3022" y="13575"/>
                    <a:pt x="3352" y="14290"/>
                    <a:pt x="3737" y="15004"/>
                  </a:cubicBezTo>
                  <a:cubicBezTo>
                    <a:pt x="1758" y="16983"/>
                    <a:pt x="1758" y="16983"/>
                    <a:pt x="1758" y="16983"/>
                  </a:cubicBezTo>
                  <a:cubicBezTo>
                    <a:pt x="4561" y="19841"/>
                    <a:pt x="4561" y="19841"/>
                    <a:pt x="4561" y="19841"/>
                  </a:cubicBezTo>
                  <a:cubicBezTo>
                    <a:pt x="6540" y="17807"/>
                    <a:pt x="6540" y="17807"/>
                    <a:pt x="6540" y="17807"/>
                  </a:cubicBezTo>
                  <a:cubicBezTo>
                    <a:pt x="7254" y="18247"/>
                    <a:pt x="7969" y="18522"/>
                    <a:pt x="8793" y="18741"/>
                  </a:cubicBezTo>
                  <a:cubicBezTo>
                    <a:pt x="8793" y="21600"/>
                    <a:pt x="8793" y="21600"/>
                    <a:pt x="8793" y="21600"/>
                  </a:cubicBezTo>
                  <a:cubicBezTo>
                    <a:pt x="12806" y="21600"/>
                    <a:pt x="12806" y="21600"/>
                    <a:pt x="12806" y="21600"/>
                  </a:cubicBezTo>
                  <a:cubicBezTo>
                    <a:pt x="12806" y="18741"/>
                    <a:pt x="12806" y="18741"/>
                    <a:pt x="12806" y="18741"/>
                  </a:cubicBezTo>
                  <a:cubicBezTo>
                    <a:pt x="13575" y="18577"/>
                    <a:pt x="14345" y="18247"/>
                    <a:pt x="15004" y="17862"/>
                  </a:cubicBezTo>
                  <a:cubicBezTo>
                    <a:pt x="16983" y="19841"/>
                    <a:pt x="16983" y="19841"/>
                    <a:pt x="16983" y="19841"/>
                  </a:cubicBezTo>
                  <a:cubicBezTo>
                    <a:pt x="19841" y="17038"/>
                    <a:pt x="19841" y="17038"/>
                    <a:pt x="19841" y="17038"/>
                  </a:cubicBezTo>
                  <a:cubicBezTo>
                    <a:pt x="17862" y="15004"/>
                    <a:pt x="17862" y="15004"/>
                    <a:pt x="17862" y="15004"/>
                  </a:cubicBezTo>
                  <a:cubicBezTo>
                    <a:pt x="18247" y="14345"/>
                    <a:pt x="18577" y="13575"/>
                    <a:pt x="18741" y="12806"/>
                  </a:cubicBezTo>
                  <a:lnTo>
                    <a:pt x="21600" y="12806"/>
                  </a:lnTo>
                  <a:close/>
                  <a:moveTo>
                    <a:pt x="10772" y="14399"/>
                  </a:moveTo>
                  <a:cubicBezTo>
                    <a:pt x="8793" y="14399"/>
                    <a:pt x="7199" y="12751"/>
                    <a:pt x="7199" y="10772"/>
                  </a:cubicBezTo>
                  <a:cubicBezTo>
                    <a:pt x="7199" y="8793"/>
                    <a:pt x="8793" y="7199"/>
                    <a:pt x="10772" y="7199"/>
                  </a:cubicBezTo>
                  <a:cubicBezTo>
                    <a:pt x="12806" y="7199"/>
                    <a:pt x="14400" y="8793"/>
                    <a:pt x="14400" y="10772"/>
                  </a:cubicBezTo>
                  <a:cubicBezTo>
                    <a:pt x="14400" y="12751"/>
                    <a:pt x="12806" y="14399"/>
                    <a:pt x="10772" y="14399"/>
                  </a:cubicBezTo>
                  <a:close/>
                </a:path>
              </a:pathLst>
            </a:custGeom>
            <a:solidFill>
              <a:srgbClr val="C9DBE7"/>
            </a:solidFill>
            <a:ln w="9525" cap="flat" cmpd="sng">
              <a:noFill/>
              <a:prstDash val="solid"/>
              <a:round/>
            </a:ln>
          </p:spPr>
          <p:txBody>
            <a:bodyPr rtlCol="0" anchor="ctr"/>
            <a:lstStyle/>
            <a:p>
              <a:pPr algn="ctr"/>
            </a:p>
          </p:txBody>
        </p:sp>
        <p:sp>
          <p:nvSpPr>
            <p:cNvPr id="2166" name="曲线"/>
            <p:cNvSpPr/>
            <p:nvPr/>
          </p:nvSpPr>
          <p:spPr>
            <a:xfrm>
              <a:off x="2291704" y="1668522"/>
              <a:ext cx="326630" cy="325873"/>
            </a:xfrm>
            <a:custGeom>
              <a:avLst/>
              <a:gdLst>
                <a:gd name="T1" fmla="*/ 0 w 21600"/>
                <a:gd name="T2" fmla="*/ 0 h 21600"/>
                <a:gd name="T3" fmla="*/ 21600 w 21600"/>
                <a:gd name="T4" fmla="*/ 21600 h 21600"/>
              </a:gdLst>
              <a:ahLst/>
              <a:cxnLst/>
              <a:rect l="T1" t="T2" r="T3" b="T4"/>
              <a:pathLst>
                <a:path w="21600" h="21600">
                  <a:moveTo>
                    <a:pt x="21600" y="12814"/>
                  </a:moveTo>
                  <a:cubicBezTo>
                    <a:pt x="21600" y="8865"/>
                    <a:pt x="21600" y="8865"/>
                    <a:pt x="21600" y="8865"/>
                  </a:cubicBezTo>
                  <a:cubicBezTo>
                    <a:pt x="18779" y="8865"/>
                    <a:pt x="18779" y="8865"/>
                    <a:pt x="18779" y="8865"/>
                  </a:cubicBezTo>
                  <a:cubicBezTo>
                    <a:pt x="18617" y="8059"/>
                    <a:pt x="18295" y="7334"/>
                    <a:pt x="17892" y="6608"/>
                  </a:cubicBezTo>
                  <a:cubicBezTo>
                    <a:pt x="19907" y="4594"/>
                    <a:pt x="19907" y="4594"/>
                    <a:pt x="19907" y="4594"/>
                  </a:cubicBezTo>
                  <a:cubicBezTo>
                    <a:pt x="17086" y="1773"/>
                    <a:pt x="17086" y="1773"/>
                    <a:pt x="17086" y="1773"/>
                  </a:cubicBezTo>
                  <a:cubicBezTo>
                    <a:pt x="15071" y="3788"/>
                    <a:pt x="15071" y="3788"/>
                    <a:pt x="15071" y="3788"/>
                  </a:cubicBezTo>
                  <a:cubicBezTo>
                    <a:pt x="14426" y="3385"/>
                    <a:pt x="13620" y="3062"/>
                    <a:pt x="12814" y="2901"/>
                  </a:cubicBezTo>
                  <a:cubicBezTo>
                    <a:pt x="12814" y="0"/>
                    <a:pt x="12814" y="0"/>
                    <a:pt x="12814" y="0"/>
                  </a:cubicBezTo>
                  <a:cubicBezTo>
                    <a:pt x="8865" y="0"/>
                    <a:pt x="8865" y="0"/>
                    <a:pt x="8865" y="0"/>
                  </a:cubicBezTo>
                  <a:cubicBezTo>
                    <a:pt x="8865" y="2901"/>
                    <a:pt x="8865" y="2901"/>
                    <a:pt x="8865" y="2901"/>
                  </a:cubicBezTo>
                  <a:cubicBezTo>
                    <a:pt x="8059" y="3062"/>
                    <a:pt x="7334" y="3385"/>
                    <a:pt x="6608" y="3788"/>
                  </a:cubicBezTo>
                  <a:cubicBezTo>
                    <a:pt x="4594" y="1773"/>
                    <a:pt x="4594" y="1773"/>
                    <a:pt x="4594" y="1773"/>
                  </a:cubicBezTo>
                  <a:cubicBezTo>
                    <a:pt x="1773" y="4594"/>
                    <a:pt x="1773" y="4594"/>
                    <a:pt x="1773" y="4594"/>
                  </a:cubicBezTo>
                  <a:cubicBezTo>
                    <a:pt x="3788" y="6608"/>
                    <a:pt x="3788" y="6608"/>
                    <a:pt x="3788" y="6608"/>
                  </a:cubicBezTo>
                  <a:cubicBezTo>
                    <a:pt x="3385" y="7253"/>
                    <a:pt x="3062" y="8059"/>
                    <a:pt x="2901" y="8785"/>
                  </a:cubicBezTo>
                  <a:cubicBezTo>
                    <a:pt x="0" y="8785"/>
                    <a:pt x="0" y="8785"/>
                    <a:pt x="0" y="8785"/>
                  </a:cubicBezTo>
                  <a:cubicBezTo>
                    <a:pt x="0" y="12814"/>
                    <a:pt x="0" y="12814"/>
                    <a:pt x="0" y="12814"/>
                  </a:cubicBezTo>
                  <a:cubicBezTo>
                    <a:pt x="2901" y="12814"/>
                    <a:pt x="2901" y="12814"/>
                    <a:pt x="2901" y="12814"/>
                  </a:cubicBezTo>
                  <a:cubicBezTo>
                    <a:pt x="3062" y="13620"/>
                    <a:pt x="3385" y="14346"/>
                    <a:pt x="3788" y="15071"/>
                  </a:cubicBezTo>
                  <a:cubicBezTo>
                    <a:pt x="1773" y="17005"/>
                    <a:pt x="1773" y="17005"/>
                    <a:pt x="1773" y="17005"/>
                  </a:cubicBezTo>
                  <a:cubicBezTo>
                    <a:pt x="4594" y="19907"/>
                    <a:pt x="4594" y="19907"/>
                    <a:pt x="4594" y="19907"/>
                  </a:cubicBezTo>
                  <a:cubicBezTo>
                    <a:pt x="6608" y="17892"/>
                    <a:pt x="6608" y="17892"/>
                    <a:pt x="6608" y="17892"/>
                  </a:cubicBezTo>
                  <a:cubicBezTo>
                    <a:pt x="7253" y="18295"/>
                    <a:pt x="8059" y="18617"/>
                    <a:pt x="8785" y="18779"/>
                  </a:cubicBezTo>
                  <a:cubicBezTo>
                    <a:pt x="8785" y="21600"/>
                    <a:pt x="8785" y="21600"/>
                    <a:pt x="8785" y="21600"/>
                  </a:cubicBezTo>
                  <a:cubicBezTo>
                    <a:pt x="12814" y="21600"/>
                    <a:pt x="12814" y="21600"/>
                    <a:pt x="12814" y="21600"/>
                  </a:cubicBezTo>
                  <a:cubicBezTo>
                    <a:pt x="12814" y="18779"/>
                    <a:pt x="12814" y="18779"/>
                    <a:pt x="12814" y="18779"/>
                  </a:cubicBezTo>
                  <a:cubicBezTo>
                    <a:pt x="13620" y="18617"/>
                    <a:pt x="14346" y="18295"/>
                    <a:pt x="15071" y="17892"/>
                  </a:cubicBezTo>
                  <a:cubicBezTo>
                    <a:pt x="17005" y="19907"/>
                    <a:pt x="17005" y="19907"/>
                    <a:pt x="17005" y="19907"/>
                  </a:cubicBezTo>
                  <a:cubicBezTo>
                    <a:pt x="19907" y="17086"/>
                    <a:pt x="19907" y="17086"/>
                    <a:pt x="19907" y="17086"/>
                  </a:cubicBezTo>
                  <a:cubicBezTo>
                    <a:pt x="17892" y="15071"/>
                    <a:pt x="17892" y="15071"/>
                    <a:pt x="17892" y="15071"/>
                  </a:cubicBezTo>
                  <a:cubicBezTo>
                    <a:pt x="18295" y="14426"/>
                    <a:pt x="18617" y="13620"/>
                    <a:pt x="18779" y="12814"/>
                  </a:cubicBezTo>
                  <a:lnTo>
                    <a:pt x="21600" y="12814"/>
                  </a:lnTo>
                  <a:close/>
                  <a:moveTo>
                    <a:pt x="10799" y="14426"/>
                  </a:moveTo>
                  <a:cubicBezTo>
                    <a:pt x="8865" y="14426"/>
                    <a:pt x="7253" y="12814"/>
                    <a:pt x="7253" y="10799"/>
                  </a:cubicBezTo>
                  <a:cubicBezTo>
                    <a:pt x="7253" y="8865"/>
                    <a:pt x="8865" y="7253"/>
                    <a:pt x="10799" y="7253"/>
                  </a:cubicBezTo>
                  <a:cubicBezTo>
                    <a:pt x="12814" y="7253"/>
                    <a:pt x="14426" y="8865"/>
                    <a:pt x="14426" y="10799"/>
                  </a:cubicBezTo>
                  <a:cubicBezTo>
                    <a:pt x="14426" y="12814"/>
                    <a:pt x="12814" y="14426"/>
                    <a:pt x="10799" y="14426"/>
                  </a:cubicBezTo>
                  <a:close/>
                </a:path>
              </a:pathLst>
            </a:custGeom>
            <a:solidFill>
              <a:srgbClr val="C9DBE7"/>
            </a:solidFill>
            <a:ln w="9525" cap="flat" cmpd="sng">
              <a:noFill/>
              <a:prstDash val="solid"/>
              <a:round/>
            </a:ln>
          </p:spPr>
          <p:txBody>
            <a:bodyPr rtlCol="0" anchor="ctr"/>
            <a:lstStyle/>
            <a:p>
              <a:pPr algn="ctr"/>
            </a:p>
          </p:txBody>
        </p:sp>
        <p:sp>
          <p:nvSpPr>
            <p:cNvPr id="2167" name="曲线"/>
            <p:cNvSpPr/>
            <p:nvPr/>
          </p:nvSpPr>
          <p:spPr>
            <a:xfrm>
              <a:off x="1137086" y="1430020"/>
              <a:ext cx="1182952" cy="1180703"/>
            </a:xfrm>
            <a:custGeom>
              <a:avLst/>
              <a:gdLst>
                <a:gd name="T1" fmla="*/ 0 w 21600"/>
                <a:gd name="T2" fmla="*/ 0 h 21600"/>
                <a:gd name="T3" fmla="*/ 21600 w 21600"/>
                <a:gd name="T4" fmla="*/ 21600 h 21600"/>
              </a:gdLst>
              <a:ahLst/>
              <a:cxnLst/>
              <a:rect l="T1" t="T2" r="T3" b="T4"/>
              <a:pathLst>
                <a:path w="21600" h="21600">
                  <a:moveTo>
                    <a:pt x="21600" y="12813"/>
                  </a:moveTo>
                  <a:cubicBezTo>
                    <a:pt x="21600" y="8809"/>
                    <a:pt x="21600" y="8809"/>
                    <a:pt x="21600" y="8809"/>
                  </a:cubicBezTo>
                  <a:cubicBezTo>
                    <a:pt x="18774" y="8809"/>
                    <a:pt x="18774" y="8809"/>
                    <a:pt x="18774" y="8809"/>
                  </a:cubicBezTo>
                  <a:cubicBezTo>
                    <a:pt x="18574" y="8030"/>
                    <a:pt x="18263" y="7274"/>
                    <a:pt x="17840" y="6606"/>
                  </a:cubicBezTo>
                  <a:cubicBezTo>
                    <a:pt x="19864" y="4582"/>
                    <a:pt x="19864" y="4582"/>
                    <a:pt x="19864" y="4582"/>
                  </a:cubicBezTo>
                  <a:cubicBezTo>
                    <a:pt x="17017" y="1757"/>
                    <a:pt x="17017" y="1757"/>
                    <a:pt x="17017" y="1757"/>
                  </a:cubicBezTo>
                  <a:cubicBezTo>
                    <a:pt x="15037" y="3759"/>
                    <a:pt x="15037" y="3759"/>
                    <a:pt x="15037" y="3759"/>
                  </a:cubicBezTo>
                  <a:cubicBezTo>
                    <a:pt x="14348" y="3359"/>
                    <a:pt x="13591" y="3025"/>
                    <a:pt x="12813" y="2847"/>
                  </a:cubicBezTo>
                  <a:cubicBezTo>
                    <a:pt x="12813" y="0"/>
                    <a:pt x="12813" y="0"/>
                    <a:pt x="12813" y="0"/>
                  </a:cubicBezTo>
                  <a:cubicBezTo>
                    <a:pt x="8809" y="0"/>
                    <a:pt x="8809" y="0"/>
                    <a:pt x="8809" y="0"/>
                  </a:cubicBezTo>
                  <a:cubicBezTo>
                    <a:pt x="8809" y="2825"/>
                    <a:pt x="8809" y="2825"/>
                    <a:pt x="8809" y="2825"/>
                  </a:cubicBezTo>
                  <a:cubicBezTo>
                    <a:pt x="8008" y="3025"/>
                    <a:pt x="7274" y="3336"/>
                    <a:pt x="6584" y="3737"/>
                  </a:cubicBezTo>
                  <a:cubicBezTo>
                    <a:pt x="4582" y="1735"/>
                    <a:pt x="4582" y="1735"/>
                    <a:pt x="4582" y="1735"/>
                  </a:cubicBezTo>
                  <a:cubicBezTo>
                    <a:pt x="1757" y="4560"/>
                    <a:pt x="1757" y="4560"/>
                    <a:pt x="1757" y="4560"/>
                  </a:cubicBezTo>
                  <a:cubicBezTo>
                    <a:pt x="3759" y="6562"/>
                    <a:pt x="3759" y="6562"/>
                    <a:pt x="3759" y="6562"/>
                  </a:cubicBezTo>
                  <a:cubicBezTo>
                    <a:pt x="3336" y="7251"/>
                    <a:pt x="3025" y="7985"/>
                    <a:pt x="2825" y="8786"/>
                  </a:cubicBezTo>
                  <a:cubicBezTo>
                    <a:pt x="0" y="8786"/>
                    <a:pt x="0" y="8786"/>
                    <a:pt x="0" y="8786"/>
                  </a:cubicBezTo>
                  <a:cubicBezTo>
                    <a:pt x="0" y="12790"/>
                    <a:pt x="0" y="12790"/>
                    <a:pt x="0" y="12790"/>
                  </a:cubicBezTo>
                  <a:cubicBezTo>
                    <a:pt x="2825" y="12790"/>
                    <a:pt x="2825" y="12790"/>
                    <a:pt x="2825" y="12790"/>
                  </a:cubicBezTo>
                  <a:cubicBezTo>
                    <a:pt x="3003" y="13569"/>
                    <a:pt x="3314" y="14325"/>
                    <a:pt x="3737" y="15015"/>
                  </a:cubicBezTo>
                  <a:cubicBezTo>
                    <a:pt x="1735" y="17017"/>
                    <a:pt x="1735" y="17017"/>
                    <a:pt x="1735" y="17017"/>
                  </a:cubicBezTo>
                  <a:cubicBezTo>
                    <a:pt x="4560" y="19842"/>
                    <a:pt x="4560" y="19842"/>
                    <a:pt x="4560" y="19842"/>
                  </a:cubicBezTo>
                  <a:cubicBezTo>
                    <a:pt x="6562" y="17840"/>
                    <a:pt x="6562" y="17840"/>
                    <a:pt x="6562" y="17840"/>
                  </a:cubicBezTo>
                  <a:cubicBezTo>
                    <a:pt x="7229" y="18263"/>
                    <a:pt x="7985" y="18574"/>
                    <a:pt x="8764" y="18774"/>
                  </a:cubicBezTo>
                  <a:cubicBezTo>
                    <a:pt x="8764" y="21600"/>
                    <a:pt x="8764" y="21600"/>
                    <a:pt x="8764" y="21600"/>
                  </a:cubicBezTo>
                  <a:cubicBezTo>
                    <a:pt x="12768" y="21600"/>
                    <a:pt x="12768" y="21600"/>
                    <a:pt x="12768" y="21600"/>
                  </a:cubicBezTo>
                  <a:cubicBezTo>
                    <a:pt x="12768" y="18774"/>
                    <a:pt x="12768" y="18774"/>
                    <a:pt x="12768" y="18774"/>
                  </a:cubicBezTo>
                  <a:cubicBezTo>
                    <a:pt x="13569" y="18574"/>
                    <a:pt x="14303" y="18263"/>
                    <a:pt x="14993" y="17862"/>
                  </a:cubicBezTo>
                  <a:cubicBezTo>
                    <a:pt x="16995" y="19864"/>
                    <a:pt x="16995" y="19864"/>
                    <a:pt x="16995" y="19864"/>
                  </a:cubicBezTo>
                  <a:cubicBezTo>
                    <a:pt x="19842" y="17039"/>
                    <a:pt x="19842" y="17039"/>
                    <a:pt x="19842" y="17039"/>
                  </a:cubicBezTo>
                  <a:cubicBezTo>
                    <a:pt x="17840" y="15037"/>
                    <a:pt x="17840" y="15037"/>
                    <a:pt x="17840" y="15037"/>
                  </a:cubicBezTo>
                  <a:cubicBezTo>
                    <a:pt x="18240" y="14348"/>
                    <a:pt x="18552" y="13614"/>
                    <a:pt x="18752" y="12813"/>
                  </a:cubicBezTo>
                  <a:lnTo>
                    <a:pt x="21600" y="12813"/>
                  </a:lnTo>
                  <a:close/>
                  <a:moveTo>
                    <a:pt x="10788" y="14392"/>
                  </a:moveTo>
                  <a:cubicBezTo>
                    <a:pt x="8809" y="14392"/>
                    <a:pt x="7185" y="12790"/>
                    <a:pt x="7185" y="10811"/>
                  </a:cubicBezTo>
                  <a:cubicBezTo>
                    <a:pt x="7185" y="8809"/>
                    <a:pt x="8809" y="7207"/>
                    <a:pt x="10788" y="7207"/>
                  </a:cubicBezTo>
                  <a:cubicBezTo>
                    <a:pt x="12790" y="7207"/>
                    <a:pt x="14392" y="8809"/>
                    <a:pt x="14392" y="10811"/>
                  </a:cubicBezTo>
                  <a:cubicBezTo>
                    <a:pt x="14392" y="12790"/>
                    <a:pt x="12790" y="14392"/>
                    <a:pt x="10788" y="14392"/>
                  </a:cubicBezTo>
                  <a:close/>
                </a:path>
              </a:pathLst>
            </a:custGeom>
            <a:solidFill>
              <a:srgbClr val="FEB947"/>
            </a:solidFill>
            <a:ln w="9525" cap="flat" cmpd="sng">
              <a:noFill/>
              <a:prstDash val="solid"/>
              <a:round/>
            </a:ln>
          </p:spPr>
          <p:txBody>
            <a:bodyPr rtlCol="0" anchor="ctr"/>
            <a:lstStyle/>
            <a:p>
              <a:pPr algn="ctr"/>
            </a:p>
          </p:txBody>
        </p:sp>
        <p:sp>
          <p:nvSpPr>
            <p:cNvPr id="2168" name="曲线"/>
            <p:cNvSpPr/>
            <p:nvPr/>
          </p:nvSpPr>
          <p:spPr>
            <a:xfrm>
              <a:off x="1348806" y="2602064"/>
              <a:ext cx="85789" cy="57460"/>
            </a:xfrm>
            <a:custGeom>
              <a:avLst/>
              <a:gdLst>
                <a:gd name="T1" fmla="*/ 0 w 21600"/>
                <a:gd name="T2" fmla="*/ 0 h 21600"/>
                <a:gd name="T3" fmla="*/ 21600 w 21600"/>
                <a:gd name="T4" fmla="*/ 21600 h 21600"/>
              </a:gdLst>
              <a:ahLst/>
              <a:cxnLst/>
              <a:rect l="T1" t="T2" r="T3" b="T4"/>
              <a:pathLst>
                <a:path w="21600" h="21600">
                  <a:moveTo>
                    <a:pt x="16971" y="1838"/>
                  </a:moveTo>
                  <a:cubicBezTo>
                    <a:pt x="2468" y="13787"/>
                    <a:pt x="2468" y="13787"/>
                    <a:pt x="2468" y="13787"/>
                  </a:cubicBezTo>
                  <a:cubicBezTo>
                    <a:pt x="0" y="16085"/>
                    <a:pt x="2160" y="21600"/>
                    <a:pt x="4628" y="19302"/>
                  </a:cubicBezTo>
                  <a:cubicBezTo>
                    <a:pt x="19131" y="7812"/>
                    <a:pt x="19131" y="7812"/>
                    <a:pt x="19131" y="7812"/>
                  </a:cubicBezTo>
                  <a:cubicBezTo>
                    <a:pt x="21600" y="5514"/>
                    <a:pt x="19440" y="0"/>
                    <a:pt x="16971" y="1838"/>
                  </a:cubicBezTo>
                  <a:close/>
                </a:path>
              </a:pathLst>
            </a:custGeom>
            <a:solidFill>
              <a:srgbClr val="C9DBE7"/>
            </a:solidFill>
            <a:ln w="9525" cap="flat" cmpd="sng">
              <a:noFill/>
              <a:prstDash val="solid"/>
              <a:round/>
            </a:ln>
          </p:spPr>
          <p:txBody>
            <a:bodyPr rtlCol="0" anchor="ctr"/>
            <a:lstStyle/>
            <a:p>
              <a:pPr algn="ctr"/>
            </a:p>
          </p:txBody>
        </p:sp>
        <p:sp>
          <p:nvSpPr>
            <p:cNvPr id="2169" name="曲线"/>
            <p:cNvSpPr/>
            <p:nvPr/>
          </p:nvSpPr>
          <p:spPr>
            <a:xfrm>
              <a:off x="1366121" y="2639847"/>
              <a:ext cx="86576" cy="51164"/>
            </a:xfrm>
            <a:custGeom>
              <a:avLst/>
              <a:gdLst>
                <a:gd name="T1" fmla="*/ 0 w 21600"/>
                <a:gd name="T2" fmla="*/ 0 h 21600"/>
                <a:gd name="T3" fmla="*/ 21600 w 21600"/>
                <a:gd name="T4" fmla="*/ 21600 h 21600"/>
              </a:gdLst>
              <a:ahLst/>
              <a:cxnLst/>
              <a:rect l="T1" t="T2" r="T3" b="T4"/>
              <a:pathLst>
                <a:path w="21600" h="21600">
                  <a:moveTo>
                    <a:pt x="17340" y="2057"/>
                  </a:moveTo>
                  <a:cubicBezTo>
                    <a:pt x="2738" y="12857"/>
                    <a:pt x="2738" y="12857"/>
                    <a:pt x="2738" y="12857"/>
                  </a:cubicBezTo>
                  <a:cubicBezTo>
                    <a:pt x="0" y="14914"/>
                    <a:pt x="1825" y="21600"/>
                    <a:pt x="4259" y="19542"/>
                  </a:cubicBezTo>
                  <a:cubicBezTo>
                    <a:pt x="19166" y="8228"/>
                    <a:pt x="19166" y="8228"/>
                    <a:pt x="19166" y="8228"/>
                  </a:cubicBezTo>
                  <a:cubicBezTo>
                    <a:pt x="21600" y="6685"/>
                    <a:pt x="20078" y="0"/>
                    <a:pt x="17340" y="2057"/>
                  </a:cubicBezTo>
                  <a:close/>
                </a:path>
              </a:pathLst>
            </a:custGeom>
            <a:solidFill>
              <a:srgbClr val="C9DBE7"/>
            </a:solidFill>
            <a:ln w="9525" cap="flat" cmpd="sng">
              <a:noFill/>
              <a:prstDash val="solid"/>
              <a:round/>
            </a:ln>
          </p:spPr>
          <p:txBody>
            <a:bodyPr rtlCol="0" anchor="ctr"/>
            <a:lstStyle/>
            <a:p>
              <a:pPr algn="ctr"/>
            </a:p>
          </p:txBody>
        </p:sp>
        <p:sp>
          <p:nvSpPr>
            <p:cNvPr id="2170" name="曲线"/>
            <p:cNvSpPr/>
            <p:nvPr/>
          </p:nvSpPr>
          <p:spPr>
            <a:xfrm>
              <a:off x="1372417" y="2664248"/>
              <a:ext cx="71622" cy="41718"/>
            </a:xfrm>
            <a:custGeom>
              <a:avLst/>
              <a:gdLst>
                <a:gd name="T1" fmla="*/ 0 w 21600"/>
                <a:gd name="T2" fmla="*/ 0 h 21600"/>
                <a:gd name="T3" fmla="*/ 21600 w 21600"/>
                <a:gd name="T4" fmla="*/ 21600 h 21600"/>
              </a:gdLst>
              <a:ahLst/>
              <a:cxnLst/>
              <a:rect l="T1" t="T2" r="T3" b="T4"/>
              <a:pathLst>
                <a:path w="21600" h="21600">
                  <a:moveTo>
                    <a:pt x="17206" y="1905"/>
                  </a:moveTo>
                  <a:cubicBezTo>
                    <a:pt x="2562" y="13341"/>
                    <a:pt x="2562" y="13341"/>
                    <a:pt x="2562" y="13341"/>
                  </a:cubicBezTo>
                  <a:cubicBezTo>
                    <a:pt x="0" y="15247"/>
                    <a:pt x="1464" y="21600"/>
                    <a:pt x="4027" y="19694"/>
                  </a:cubicBezTo>
                  <a:cubicBezTo>
                    <a:pt x="19037" y="8894"/>
                    <a:pt x="19037" y="8894"/>
                    <a:pt x="19037" y="8894"/>
                  </a:cubicBezTo>
                  <a:cubicBezTo>
                    <a:pt x="21600" y="6988"/>
                    <a:pt x="19769" y="0"/>
                    <a:pt x="17206" y="1905"/>
                  </a:cubicBezTo>
                  <a:close/>
                </a:path>
              </a:pathLst>
            </a:custGeom>
            <a:solidFill>
              <a:srgbClr val="C9DBE7"/>
            </a:solidFill>
            <a:ln w="9525" cap="flat" cmpd="sng">
              <a:noFill/>
              <a:prstDash val="solid"/>
              <a:round/>
            </a:ln>
          </p:spPr>
          <p:txBody>
            <a:bodyPr rtlCol="0" anchor="ctr"/>
            <a:lstStyle/>
            <a:p>
              <a:pPr algn="ctr"/>
            </a:p>
          </p:txBody>
        </p:sp>
        <p:sp>
          <p:nvSpPr>
            <p:cNvPr id="2171" name="曲线"/>
            <p:cNvSpPr/>
            <p:nvPr/>
          </p:nvSpPr>
          <p:spPr>
            <a:xfrm>
              <a:off x="1270100" y="2590257"/>
              <a:ext cx="119632" cy="145620"/>
            </a:xfrm>
            <a:custGeom>
              <a:avLst/>
              <a:gdLst>
                <a:gd name="T1" fmla="*/ 0 w 21600"/>
                <a:gd name="T2" fmla="*/ 0 h 21600"/>
                <a:gd name="T3" fmla="*/ 21600 w 21600"/>
                <a:gd name="T4" fmla="*/ 21600 h 21600"/>
              </a:gdLst>
              <a:ahLst/>
              <a:cxnLst/>
              <a:rect l="T1" t="T2" r="T3" b="T4"/>
              <a:pathLst>
                <a:path w="21600" h="21600">
                  <a:moveTo>
                    <a:pt x="13004" y="7740"/>
                  </a:moveTo>
                  <a:cubicBezTo>
                    <a:pt x="13665" y="7920"/>
                    <a:pt x="17632" y="6479"/>
                    <a:pt x="17632" y="6479"/>
                  </a:cubicBezTo>
                  <a:cubicBezTo>
                    <a:pt x="19395" y="9179"/>
                    <a:pt x="21599" y="13320"/>
                    <a:pt x="21599" y="16379"/>
                  </a:cubicBezTo>
                  <a:cubicBezTo>
                    <a:pt x="21599" y="16379"/>
                    <a:pt x="11461" y="21239"/>
                    <a:pt x="9918" y="19440"/>
                  </a:cubicBezTo>
                  <a:cubicBezTo>
                    <a:pt x="8375" y="19979"/>
                    <a:pt x="4628" y="21239"/>
                    <a:pt x="3526" y="21600"/>
                  </a:cubicBezTo>
                  <a:cubicBezTo>
                    <a:pt x="0" y="13859"/>
                    <a:pt x="0" y="13859"/>
                    <a:pt x="0" y="13859"/>
                  </a:cubicBezTo>
                  <a:cubicBezTo>
                    <a:pt x="2204" y="12779"/>
                    <a:pt x="4187" y="12060"/>
                    <a:pt x="5730" y="11160"/>
                  </a:cubicBezTo>
                  <a:cubicBezTo>
                    <a:pt x="5510" y="7200"/>
                    <a:pt x="11020" y="4680"/>
                    <a:pt x="13444" y="2340"/>
                  </a:cubicBezTo>
                  <a:cubicBezTo>
                    <a:pt x="14767" y="1079"/>
                    <a:pt x="15649" y="0"/>
                    <a:pt x="15649" y="0"/>
                  </a:cubicBezTo>
                  <a:cubicBezTo>
                    <a:pt x="15649" y="0"/>
                    <a:pt x="17853" y="539"/>
                    <a:pt x="16750" y="2520"/>
                  </a:cubicBezTo>
                  <a:cubicBezTo>
                    <a:pt x="15649" y="4499"/>
                    <a:pt x="11461" y="7379"/>
                    <a:pt x="13004" y="7740"/>
                  </a:cubicBezTo>
                  <a:close/>
                </a:path>
              </a:pathLst>
            </a:custGeom>
            <a:solidFill>
              <a:srgbClr val="C9DBE7"/>
            </a:solidFill>
            <a:ln w="9525" cap="flat" cmpd="sng">
              <a:noFill/>
              <a:prstDash val="solid"/>
              <a:round/>
            </a:ln>
          </p:spPr>
          <p:txBody>
            <a:bodyPr rtlCol="0" anchor="ctr"/>
            <a:lstStyle/>
            <a:p>
              <a:pPr algn="ctr"/>
            </a:p>
          </p:txBody>
        </p:sp>
        <p:sp>
          <p:nvSpPr>
            <p:cNvPr id="2172" name="曲线"/>
            <p:cNvSpPr/>
            <p:nvPr/>
          </p:nvSpPr>
          <p:spPr>
            <a:xfrm>
              <a:off x="1362186" y="2619382"/>
              <a:ext cx="85789" cy="53525"/>
            </a:xfrm>
            <a:custGeom>
              <a:avLst/>
              <a:gdLst>
                <a:gd name="T1" fmla="*/ 0 w 21600"/>
                <a:gd name="T2" fmla="*/ 0 h 21600"/>
                <a:gd name="T3" fmla="*/ 21600 w 21600"/>
                <a:gd name="T4" fmla="*/ 21600 h 21600"/>
              </a:gdLst>
              <a:ahLst/>
              <a:cxnLst/>
              <a:rect l="T1" t="T2" r="T3" b="T4"/>
              <a:pathLst>
                <a:path w="21600" h="21600">
                  <a:moveTo>
                    <a:pt x="17279" y="1963"/>
                  </a:moveTo>
                  <a:cubicBezTo>
                    <a:pt x="2468" y="13745"/>
                    <a:pt x="2468" y="13745"/>
                    <a:pt x="2468" y="13745"/>
                  </a:cubicBezTo>
                  <a:cubicBezTo>
                    <a:pt x="0" y="15709"/>
                    <a:pt x="1851" y="21600"/>
                    <a:pt x="4628" y="19636"/>
                  </a:cubicBezTo>
                  <a:cubicBezTo>
                    <a:pt x="19131" y="7854"/>
                    <a:pt x="19131" y="7854"/>
                    <a:pt x="19131" y="7854"/>
                  </a:cubicBezTo>
                  <a:cubicBezTo>
                    <a:pt x="21600" y="5890"/>
                    <a:pt x="19748" y="0"/>
                    <a:pt x="17279" y="1963"/>
                  </a:cubicBezTo>
                  <a:close/>
                </a:path>
              </a:pathLst>
            </a:custGeom>
            <a:solidFill>
              <a:srgbClr val="C9DBE7"/>
            </a:solidFill>
            <a:ln w="9525" cap="flat" cmpd="sng">
              <a:noFill/>
              <a:prstDash val="solid"/>
              <a:round/>
            </a:ln>
          </p:spPr>
          <p:txBody>
            <a:bodyPr rtlCol="0" anchor="ctr"/>
            <a:lstStyle/>
            <a:p>
              <a:pPr algn="ctr"/>
            </a:p>
          </p:txBody>
        </p:sp>
        <p:sp>
          <p:nvSpPr>
            <p:cNvPr id="2173" name="曲线"/>
            <p:cNvSpPr/>
            <p:nvPr/>
          </p:nvSpPr>
          <p:spPr>
            <a:xfrm>
              <a:off x="907265" y="2625679"/>
              <a:ext cx="432096" cy="352636"/>
            </a:xfrm>
            <a:custGeom>
              <a:avLst/>
              <a:gdLst>
                <a:gd name="T1" fmla="*/ 0 w 21600"/>
                <a:gd name="T2" fmla="*/ 0 h 21600"/>
                <a:gd name="T3" fmla="*/ 21600 w 21600"/>
                <a:gd name="T4" fmla="*/ 21600 h 21600"/>
              </a:gdLst>
              <a:ahLst/>
              <a:cxnLst/>
              <a:rect l="T1" t="T2" r="T3" b="T4"/>
              <a:pathLst>
                <a:path w="21600" h="21600">
                  <a:moveTo>
                    <a:pt x="0" y="0"/>
                  </a:moveTo>
                  <a:cubicBezTo>
                    <a:pt x="9248" y="9682"/>
                    <a:pt x="9248" y="9682"/>
                    <a:pt x="9248" y="9682"/>
                  </a:cubicBezTo>
                  <a:cubicBezTo>
                    <a:pt x="18801" y="1713"/>
                    <a:pt x="18801" y="1713"/>
                    <a:pt x="18801" y="1713"/>
                  </a:cubicBezTo>
                  <a:cubicBezTo>
                    <a:pt x="21600" y="6926"/>
                    <a:pt x="21600" y="6926"/>
                    <a:pt x="21600" y="6926"/>
                  </a:cubicBezTo>
                  <a:cubicBezTo>
                    <a:pt x="6145" y="21600"/>
                    <a:pt x="10952" y="20706"/>
                    <a:pt x="547" y="10874"/>
                  </a:cubicBezTo>
                  <a:lnTo>
                    <a:pt x="0" y="0"/>
                  </a:lnTo>
                  <a:close/>
                </a:path>
              </a:pathLst>
            </a:custGeom>
            <a:solidFill>
              <a:srgbClr val="C9DBE7"/>
            </a:solidFill>
            <a:ln w="9525" cap="flat" cmpd="sng">
              <a:noFill/>
              <a:prstDash val="solid"/>
              <a:round/>
            </a:ln>
          </p:spPr>
          <p:txBody>
            <a:bodyPr rtlCol="0" anchor="ctr"/>
            <a:lstStyle/>
            <a:p>
              <a:pPr algn="ctr"/>
            </a:p>
          </p:txBody>
        </p:sp>
        <p:sp>
          <p:nvSpPr>
            <p:cNvPr id="2174" name="曲线"/>
            <p:cNvSpPr/>
            <p:nvPr/>
          </p:nvSpPr>
          <p:spPr>
            <a:xfrm>
              <a:off x="671933" y="2569791"/>
              <a:ext cx="295148" cy="660406"/>
            </a:xfrm>
            <a:custGeom>
              <a:avLst/>
              <a:gdLst>
                <a:gd name="T1" fmla="*/ 0 w 21600"/>
                <a:gd name="T2" fmla="*/ 0 h 21600"/>
                <a:gd name="T3" fmla="*/ 21600 w 21600"/>
                <a:gd name="T4" fmla="*/ 21600 h 21600"/>
              </a:gdLst>
              <a:ahLst/>
              <a:cxnLst/>
              <a:rect l="T1" t="T2" r="T3" b="T4"/>
              <a:pathLst>
                <a:path w="21600" h="21600">
                  <a:moveTo>
                    <a:pt x="1249" y="21600"/>
                  </a:moveTo>
                  <a:cubicBezTo>
                    <a:pt x="1249" y="21600"/>
                    <a:pt x="0" y="6444"/>
                    <a:pt x="2142" y="3977"/>
                  </a:cubicBezTo>
                  <a:cubicBezTo>
                    <a:pt x="9728" y="0"/>
                    <a:pt x="9728" y="0"/>
                    <a:pt x="9728" y="0"/>
                  </a:cubicBezTo>
                  <a:cubicBezTo>
                    <a:pt x="19011" y="1272"/>
                    <a:pt x="19011" y="1272"/>
                    <a:pt x="19011" y="1272"/>
                  </a:cubicBezTo>
                  <a:cubicBezTo>
                    <a:pt x="19011" y="1272"/>
                    <a:pt x="21600" y="6086"/>
                    <a:pt x="21510" y="7637"/>
                  </a:cubicBezTo>
                  <a:cubicBezTo>
                    <a:pt x="20618" y="19889"/>
                    <a:pt x="20618" y="19889"/>
                    <a:pt x="20618" y="19889"/>
                  </a:cubicBezTo>
                  <a:lnTo>
                    <a:pt x="1249" y="21600"/>
                  </a:lnTo>
                  <a:close/>
                </a:path>
              </a:pathLst>
            </a:custGeom>
            <a:solidFill>
              <a:srgbClr val="C9DBE7"/>
            </a:solidFill>
            <a:ln w="9525" cap="flat" cmpd="sng">
              <a:noFill/>
              <a:prstDash val="solid"/>
              <a:round/>
            </a:ln>
          </p:spPr>
          <p:txBody>
            <a:bodyPr rtlCol="0" anchor="ctr"/>
            <a:lstStyle/>
            <a:p>
              <a:pPr algn="ctr"/>
            </a:p>
          </p:txBody>
        </p:sp>
        <p:sp>
          <p:nvSpPr>
            <p:cNvPr id="2175" name="曲线"/>
            <p:cNvSpPr/>
            <p:nvPr/>
          </p:nvSpPr>
          <p:spPr>
            <a:xfrm>
              <a:off x="651470" y="2166779"/>
              <a:ext cx="384873" cy="475430"/>
            </a:xfrm>
            <a:custGeom>
              <a:avLst/>
              <a:gdLst>
                <a:gd name="T1" fmla="*/ 0 w 21600"/>
                <a:gd name="T2" fmla="*/ 0 h 21600"/>
                <a:gd name="T3" fmla="*/ 21600 w 21600"/>
                <a:gd name="T4" fmla="*/ 21600 h 21600"/>
              </a:gdLst>
              <a:ahLst/>
              <a:cxnLst/>
              <a:rect l="T1" t="T2" r="T3" b="T4"/>
              <a:pathLst>
                <a:path w="21600" h="21600">
                  <a:moveTo>
                    <a:pt x="4579" y="12319"/>
                  </a:moveTo>
                  <a:cubicBezTo>
                    <a:pt x="5673" y="14307"/>
                    <a:pt x="8065" y="15412"/>
                    <a:pt x="8339" y="15965"/>
                  </a:cubicBezTo>
                  <a:cubicBezTo>
                    <a:pt x="8544" y="16351"/>
                    <a:pt x="8612" y="18285"/>
                    <a:pt x="8612" y="18285"/>
                  </a:cubicBezTo>
                  <a:cubicBezTo>
                    <a:pt x="16131" y="21599"/>
                    <a:pt x="16131" y="21599"/>
                    <a:pt x="16131" y="21599"/>
                  </a:cubicBezTo>
                  <a:cubicBezTo>
                    <a:pt x="15653" y="17346"/>
                    <a:pt x="15653" y="17346"/>
                    <a:pt x="15653" y="17346"/>
                  </a:cubicBezTo>
                  <a:cubicBezTo>
                    <a:pt x="15653" y="17346"/>
                    <a:pt x="17225" y="17677"/>
                    <a:pt x="18318" y="17622"/>
                  </a:cubicBezTo>
                  <a:cubicBezTo>
                    <a:pt x="18318" y="17622"/>
                    <a:pt x="20301" y="17622"/>
                    <a:pt x="20506" y="16738"/>
                  </a:cubicBezTo>
                  <a:cubicBezTo>
                    <a:pt x="20164" y="14418"/>
                    <a:pt x="20232" y="14142"/>
                    <a:pt x="20232" y="12761"/>
                  </a:cubicBezTo>
                  <a:cubicBezTo>
                    <a:pt x="21531" y="12153"/>
                    <a:pt x="21600" y="11380"/>
                    <a:pt x="19549" y="10496"/>
                  </a:cubicBezTo>
                  <a:cubicBezTo>
                    <a:pt x="18797" y="0"/>
                    <a:pt x="0" y="4143"/>
                    <a:pt x="4579" y="12319"/>
                  </a:cubicBezTo>
                  <a:close/>
                </a:path>
              </a:pathLst>
            </a:custGeom>
            <a:solidFill>
              <a:srgbClr val="C9DBE7"/>
            </a:solidFill>
            <a:ln w="9525" cap="flat" cmpd="sng">
              <a:noFill/>
              <a:prstDash val="solid"/>
              <a:round/>
            </a:ln>
          </p:spPr>
          <p:txBody>
            <a:bodyPr rtlCol="0" anchor="ctr"/>
            <a:lstStyle/>
            <a:p>
              <a:pPr algn="ctr"/>
            </a:p>
          </p:txBody>
        </p:sp>
        <p:sp>
          <p:nvSpPr>
            <p:cNvPr id="2176" name="曲线"/>
            <p:cNvSpPr/>
            <p:nvPr/>
          </p:nvSpPr>
          <p:spPr>
            <a:xfrm>
              <a:off x="491696" y="3311273"/>
              <a:ext cx="527330" cy="811536"/>
            </a:xfrm>
            <a:custGeom>
              <a:avLst/>
              <a:gdLst>
                <a:gd name="T1" fmla="*/ 0 w 21600"/>
                <a:gd name="T2" fmla="*/ 0 h 21600"/>
                <a:gd name="T3" fmla="*/ 21600 w 21600"/>
                <a:gd name="T4" fmla="*/ 21600 h 21600"/>
              </a:gdLst>
              <a:ahLst/>
              <a:cxnLst/>
              <a:rect l="T1" t="T2" r="T3" b="T4"/>
              <a:pathLst>
                <a:path w="21600" h="21600">
                  <a:moveTo>
                    <a:pt x="9827" y="874"/>
                  </a:moveTo>
                  <a:cubicBezTo>
                    <a:pt x="10176" y="1101"/>
                    <a:pt x="12720" y="8776"/>
                    <a:pt x="12720" y="8776"/>
                  </a:cubicBezTo>
                  <a:cubicBezTo>
                    <a:pt x="0" y="19430"/>
                    <a:pt x="0" y="19430"/>
                    <a:pt x="0" y="19430"/>
                  </a:cubicBezTo>
                  <a:cubicBezTo>
                    <a:pt x="2943" y="21600"/>
                    <a:pt x="2943" y="21600"/>
                    <a:pt x="2943" y="21600"/>
                  </a:cubicBezTo>
                  <a:cubicBezTo>
                    <a:pt x="2943" y="21600"/>
                    <a:pt x="20801" y="9877"/>
                    <a:pt x="21600" y="8355"/>
                  </a:cubicBezTo>
                  <a:cubicBezTo>
                    <a:pt x="18856" y="0"/>
                    <a:pt x="18856" y="0"/>
                    <a:pt x="18856" y="0"/>
                  </a:cubicBezTo>
                  <a:lnTo>
                    <a:pt x="9827" y="874"/>
                  </a:lnTo>
                  <a:close/>
                </a:path>
              </a:pathLst>
            </a:custGeom>
            <a:solidFill>
              <a:srgbClr val="C9DBE7"/>
            </a:solidFill>
            <a:ln w="9525" cap="flat" cmpd="sng">
              <a:noFill/>
              <a:prstDash val="solid"/>
              <a:round/>
            </a:ln>
          </p:spPr>
          <p:txBody>
            <a:bodyPr rtlCol="0" anchor="ctr"/>
            <a:lstStyle/>
            <a:p>
              <a:pPr algn="ctr"/>
            </a:p>
          </p:txBody>
        </p:sp>
        <p:sp>
          <p:nvSpPr>
            <p:cNvPr id="2177" name="曲线"/>
            <p:cNvSpPr/>
            <p:nvPr/>
          </p:nvSpPr>
          <p:spPr>
            <a:xfrm>
              <a:off x="711287" y="2242343"/>
              <a:ext cx="289638" cy="276284"/>
            </a:xfrm>
            <a:custGeom>
              <a:avLst/>
              <a:gdLst>
                <a:gd name="T1" fmla="*/ 0 w 21600"/>
                <a:gd name="T2" fmla="*/ 0 h 21600"/>
                <a:gd name="T3" fmla="*/ 21600 w 21600"/>
                <a:gd name="T4" fmla="*/ 21600 h 21600"/>
              </a:gdLst>
              <a:ahLst/>
              <a:cxnLst/>
              <a:rect l="T1" t="T2" r="T3" b="T4"/>
              <a:pathLst>
                <a:path w="21600" h="21600">
                  <a:moveTo>
                    <a:pt x="21600" y="7041"/>
                  </a:moveTo>
                  <a:cubicBezTo>
                    <a:pt x="12342" y="9134"/>
                    <a:pt x="12342" y="9134"/>
                    <a:pt x="12342" y="9134"/>
                  </a:cubicBezTo>
                  <a:cubicBezTo>
                    <a:pt x="12342" y="9134"/>
                    <a:pt x="11435" y="15700"/>
                    <a:pt x="6625" y="21600"/>
                  </a:cubicBezTo>
                  <a:cubicBezTo>
                    <a:pt x="6625" y="21600"/>
                    <a:pt x="0" y="17793"/>
                    <a:pt x="816" y="9420"/>
                  </a:cubicBezTo>
                  <a:cubicBezTo>
                    <a:pt x="816" y="9420"/>
                    <a:pt x="1179" y="1998"/>
                    <a:pt x="9529" y="95"/>
                  </a:cubicBezTo>
                  <a:cubicBezTo>
                    <a:pt x="9075" y="1617"/>
                    <a:pt x="9075" y="1617"/>
                    <a:pt x="9075" y="1617"/>
                  </a:cubicBezTo>
                  <a:cubicBezTo>
                    <a:pt x="9075" y="1617"/>
                    <a:pt x="8168" y="0"/>
                    <a:pt x="13885" y="95"/>
                  </a:cubicBezTo>
                  <a:cubicBezTo>
                    <a:pt x="13885" y="95"/>
                    <a:pt x="19966" y="570"/>
                    <a:pt x="21600" y="7041"/>
                  </a:cubicBezTo>
                  <a:close/>
                </a:path>
              </a:pathLst>
            </a:custGeom>
            <a:solidFill>
              <a:srgbClr val="C9DBE7"/>
            </a:solidFill>
            <a:ln w="9525" cap="flat" cmpd="sng">
              <a:noFill/>
              <a:prstDash val="solid"/>
              <a:round/>
            </a:ln>
          </p:spPr>
          <p:txBody>
            <a:bodyPr rtlCol="0" anchor="ctr"/>
            <a:lstStyle/>
            <a:p>
              <a:pPr algn="ctr"/>
            </a:p>
          </p:txBody>
        </p:sp>
        <p:sp>
          <p:nvSpPr>
            <p:cNvPr id="2178" name="曲线"/>
            <p:cNvSpPr/>
            <p:nvPr/>
          </p:nvSpPr>
          <p:spPr>
            <a:xfrm>
              <a:off x="789993" y="2401344"/>
              <a:ext cx="68474" cy="77926"/>
            </a:xfrm>
            <a:custGeom>
              <a:avLst/>
              <a:gdLst>
                <a:gd name="T1" fmla="*/ 0 w 21600"/>
                <a:gd name="T2" fmla="*/ 0 h 21600"/>
                <a:gd name="T3" fmla="*/ 21600 w 21600"/>
                <a:gd name="T4" fmla="*/ 21600 h 21600"/>
              </a:gdLst>
              <a:ahLst/>
              <a:cxnLst/>
              <a:rect l="T1" t="T2" r="T3" b="T4"/>
              <a:pathLst>
                <a:path w="21600" h="21600">
                  <a:moveTo>
                    <a:pt x="21600" y="6412"/>
                  </a:moveTo>
                  <a:cubicBezTo>
                    <a:pt x="21600" y="6412"/>
                    <a:pt x="15814" y="0"/>
                    <a:pt x="8871" y="2362"/>
                  </a:cubicBezTo>
                  <a:cubicBezTo>
                    <a:pt x="0" y="5737"/>
                    <a:pt x="16585" y="21600"/>
                    <a:pt x="21214" y="20250"/>
                  </a:cubicBezTo>
                  <a:lnTo>
                    <a:pt x="21600" y="6412"/>
                  </a:lnTo>
                  <a:close/>
                </a:path>
              </a:pathLst>
            </a:custGeom>
            <a:solidFill>
              <a:srgbClr val="C9DBE7"/>
            </a:solidFill>
            <a:ln w="9525" cap="flat" cmpd="sng">
              <a:noFill/>
              <a:prstDash val="solid"/>
              <a:round/>
            </a:ln>
          </p:spPr>
          <p:txBody>
            <a:bodyPr rtlCol="0" anchor="ctr"/>
            <a:lstStyle/>
            <a:p>
              <a:pPr algn="ctr"/>
            </a:p>
          </p:txBody>
        </p:sp>
        <p:sp>
          <p:nvSpPr>
            <p:cNvPr id="2179" name="曲线"/>
            <p:cNvSpPr/>
            <p:nvPr/>
          </p:nvSpPr>
          <p:spPr>
            <a:xfrm>
              <a:off x="874995" y="2607574"/>
              <a:ext cx="83428" cy="129877"/>
            </a:xfrm>
            <a:custGeom>
              <a:avLst/>
              <a:gdLst>
                <a:gd name="T1" fmla="*/ 0 w 21600"/>
                <a:gd name="T2" fmla="*/ 0 h 21600"/>
                <a:gd name="T3" fmla="*/ 21600 w 21600"/>
                <a:gd name="T4" fmla="*/ 21600 h 21600"/>
              </a:gdLst>
              <a:ahLst/>
              <a:cxnLst/>
              <a:rect l="T1" t="T2" r="T3" b="T4"/>
              <a:pathLst>
                <a:path w="21600" h="21600">
                  <a:moveTo>
                    <a:pt x="0" y="0"/>
                  </a:moveTo>
                  <a:lnTo>
                    <a:pt x="21600" y="21600"/>
                  </a:lnTo>
                  <a:lnTo>
                    <a:pt x="16505" y="5760"/>
                  </a:lnTo>
                  <a:lnTo>
                    <a:pt x="0" y="0"/>
                  </a:lnTo>
                  <a:close/>
                </a:path>
              </a:pathLst>
            </a:custGeom>
            <a:solidFill>
              <a:srgbClr val="C9DBE7"/>
            </a:solidFill>
            <a:ln w="9525" cap="flat" cmpd="sng">
              <a:noFill/>
              <a:prstDash val="solid"/>
              <a:round/>
            </a:ln>
          </p:spPr>
          <p:txBody>
            <a:bodyPr rtlCol="0" anchor="ctr"/>
            <a:lstStyle/>
            <a:p>
              <a:pPr algn="ctr"/>
            </a:p>
          </p:txBody>
        </p:sp>
        <p:sp>
          <p:nvSpPr>
            <p:cNvPr id="2180" name="曲线"/>
            <p:cNvSpPr/>
            <p:nvPr/>
          </p:nvSpPr>
          <p:spPr>
            <a:xfrm>
              <a:off x="1490477" y="3493889"/>
              <a:ext cx="237692" cy="196784"/>
            </a:xfrm>
            <a:custGeom>
              <a:avLst/>
              <a:gdLst>
                <a:gd name="T1" fmla="*/ 0 w 21600"/>
                <a:gd name="T2" fmla="*/ 0 h 21600"/>
                <a:gd name="T3" fmla="*/ 21600 w 21600"/>
                <a:gd name="T4" fmla="*/ 21600 h 21600"/>
              </a:gdLst>
              <a:ahLst/>
              <a:cxnLst/>
              <a:rect l="T1" t="T2" r="T3" b="T4"/>
              <a:pathLst>
                <a:path w="21600" h="21600">
                  <a:moveTo>
                    <a:pt x="0" y="15066"/>
                  </a:moveTo>
                  <a:cubicBezTo>
                    <a:pt x="0" y="15066"/>
                    <a:pt x="1550" y="19733"/>
                    <a:pt x="5649" y="21600"/>
                  </a:cubicBezTo>
                  <a:cubicBezTo>
                    <a:pt x="21600" y="5333"/>
                    <a:pt x="21600" y="5333"/>
                    <a:pt x="21600" y="5333"/>
                  </a:cubicBezTo>
                  <a:cubicBezTo>
                    <a:pt x="21600" y="5333"/>
                    <a:pt x="20049" y="0"/>
                    <a:pt x="15840" y="3733"/>
                  </a:cubicBezTo>
                  <a:cubicBezTo>
                    <a:pt x="7864" y="9066"/>
                    <a:pt x="7864" y="9066"/>
                    <a:pt x="7864" y="9066"/>
                  </a:cubicBezTo>
                  <a:cubicBezTo>
                    <a:pt x="5095" y="9199"/>
                    <a:pt x="5095" y="9199"/>
                    <a:pt x="5095" y="9199"/>
                  </a:cubicBezTo>
                  <a:lnTo>
                    <a:pt x="0" y="15066"/>
                  </a:lnTo>
                  <a:close/>
                </a:path>
              </a:pathLst>
            </a:custGeom>
            <a:solidFill>
              <a:srgbClr val="C9DBE7"/>
            </a:solidFill>
            <a:ln w="9525" cap="flat" cmpd="sng">
              <a:noFill/>
              <a:prstDash val="solid"/>
              <a:round/>
            </a:ln>
          </p:spPr>
          <p:txBody>
            <a:bodyPr rtlCol="0" anchor="ctr"/>
            <a:lstStyle/>
            <a:p>
              <a:pPr algn="ctr"/>
            </a:p>
          </p:txBody>
        </p:sp>
        <p:sp>
          <p:nvSpPr>
            <p:cNvPr id="2181" name="曲线"/>
            <p:cNvSpPr/>
            <p:nvPr/>
          </p:nvSpPr>
          <p:spPr>
            <a:xfrm>
              <a:off x="441325" y="4053542"/>
              <a:ext cx="203849" cy="239289"/>
            </a:xfrm>
            <a:custGeom>
              <a:avLst/>
              <a:gdLst>
                <a:gd name="T1" fmla="*/ 0 w 21600"/>
                <a:gd name="T2" fmla="*/ 0 h 21600"/>
                <a:gd name="T3" fmla="*/ 21600 w 21600"/>
                <a:gd name="T4" fmla="*/ 21600 h 21600"/>
              </a:gdLst>
              <a:ahLst/>
              <a:cxnLst/>
              <a:rect l="T1" t="T2" r="T3" b="T4"/>
              <a:pathLst>
                <a:path w="21600" h="21600">
                  <a:moveTo>
                    <a:pt x="6467" y="0"/>
                  </a:moveTo>
                  <a:cubicBezTo>
                    <a:pt x="6467" y="0"/>
                    <a:pt x="1681" y="2302"/>
                    <a:pt x="0" y="6249"/>
                  </a:cubicBezTo>
                  <a:cubicBezTo>
                    <a:pt x="16555" y="21600"/>
                    <a:pt x="16555" y="21600"/>
                    <a:pt x="16555" y="21600"/>
                  </a:cubicBezTo>
                  <a:cubicBezTo>
                    <a:pt x="16555" y="21600"/>
                    <a:pt x="21600" y="19955"/>
                    <a:pt x="17719" y="15898"/>
                  </a:cubicBezTo>
                  <a:cubicBezTo>
                    <a:pt x="12287" y="8113"/>
                    <a:pt x="12287" y="8113"/>
                    <a:pt x="12287" y="8113"/>
                  </a:cubicBezTo>
                  <a:cubicBezTo>
                    <a:pt x="12028" y="5372"/>
                    <a:pt x="12028" y="5372"/>
                    <a:pt x="12028" y="5372"/>
                  </a:cubicBezTo>
                  <a:lnTo>
                    <a:pt x="6467" y="0"/>
                  </a:lnTo>
                  <a:close/>
                </a:path>
              </a:pathLst>
            </a:custGeom>
            <a:solidFill>
              <a:srgbClr val="C9DBE7"/>
            </a:solidFill>
            <a:ln w="9525" cap="flat" cmpd="sng">
              <a:noFill/>
              <a:prstDash val="solid"/>
              <a:round/>
            </a:ln>
          </p:spPr>
          <p:txBody>
            <a:bodyPr rtlCol="0" anchor="ctr"/>
            <a:lstStyle/>
            <a:p>
              <a:pPr algn="ctr"/>
            </a:p>
          </p:txBody>
        </p:sp>
        <p:sp>
          <p:nvSpPr>
            <p:cNvPr id="2182" name="曲线"/>
            <p:cNvSpPr/>
            <p:nvPr/>
          </p:nvSpPr>
          <p:spPr>
            <a:xfrm>
              <a:off x="907265" y="2625679"/>
              <a:ext cx="37778" cy="38569"/>
            </a:xfrm>
            <a:custGeom>
              <a:avLst/>
              <a:gdLst>
                <a:gd name="T1" fmla="*/ 0 w 21600"/>
                <a:gd name="T2" fmla="*/ 0 h 21600"/>
                <a:gd name="T3" fmla="*/ 21600 w 21600"/>
                <a:gd name="T4" fmla="*/ 21600 h 21600"/>
              </a:gdLst>
              <a:ahLst/>
              <a:cxnLst/>
              <a:rect l="T1" t="T2" r="T3" b="T4"/>
              <a:pathLst>
                <a:path w="21600" h="21600">
                  <a:moveTo>
                    <a:pt x="0" y="0"/>
                  </a:moveTo>
                  <a:lnTo>
                    <a:pt x="17099" y="1322"/>
                  </a:lnTo>
                  <a:lnTo>
                    <a:pt x="21600" y="21600"/>
                  </a:lnTo>
                  <a:lnTo>
                    <a:pt x="0" y="0"/>
                  </a:lnTo>
                  <a:close/>
                </a:path>
              </a:pathLst>
            </a:custGeom>
            <a:solidFill>
              <a:srgbClr val="C9DBE7"/>
            </a:solidFill>
            <a:ln w="9525" cap="flat" cmpd="sng">
              <a:noFill/>
              <a:prstDash val="solid"/>
              <a:round/>
            </a:ln>
          </p:spPr>
          <p:txBody>
            <a:bodyPr rtlCol="0" anchor="ctr"/>
            <a:lstStyle/>
            <a:p>
              <a:pPr algn="ctr"/>
            </a:p>
          </p:txBody>
        </p:sp>
        <p:sp>
          <p:nvSpPr>
            <p:cNvPr id="2183" name="曲线"/>
            <p:cNvSpPr/>
            <p:nvPr/>
          </p:nvSpPr>
          <p:spPr>
            <a:xfrm>
              <a:off x="927728" y="2647718"/>
              <a:ext cx="79493" cy="259754"/>
            </a:xfrm>
            <a:custGeom>
              <a:avLst/>
              <a:gdLst>
                <a:gd name="T1" fmla="*/ 0 w 21600"/>
                <a:gd name="T2" fmla="*/ 0 h 21600"/>
                <a:gd name="T3" fmla="*/ 21600 w 21600"/>
                <a:gd name="T4" fmla="*/ 21600 h 21600"/>
              </a:gdLst>
              <a:ahLst/>
              <a:cxnLst/>
              <a:rect l="T1" t="T2" r="T3" b="T4"/>
              <a:pathLst>
                <a:path w="21600" h="21600">
                  <a:moveTo>
                    <a:pt x="0" y="0"/>
                  </a:moveTo>
                  <a:lnTo>
                    <a:pt x="6201" y="18000"/>
                  </a:lnTo>
                  <a:lnTo>
                    <a:pt x="16895" y="21600"/>
                  </a:lnTo>
                  <a:lnTo>
                    <a:pt x="21600" y="18785"/>
                  </a:lnTo>
                  <a:lnTo>
                    <a:pt x="4704" y="1374"/>
                  </a:lnTo>
                  <a:lnTo>
                    <a:pt x="0" y="0"/>
                  </a:lnTo>
                  <a:close/>
                </a:path>
              </a:pathLst>
            </a:custGeom>
            <a:solidFill>
              <a:srgbClr val="C9DBE7"/>
            </a:solidFill>
            <a:ln w="9525" cap="flat" cmpd="sng">
              <a:noFill/>
              <a:prstDash val="solid"/>
              <a:round/>
            </a:ln>
          </p:spPr>
          <p:txBody>
            <a:bodyPr rtlCol="0" anchor="ctr"/>
            <a:lstStyle/>
            <a:p>
              <a:pPr algn="ctr"/>
            </a:p>
          </p:txBody>
        </p:sp>
        <p:sp>
          <p:nvSpPr>
            <p:cNvPr id="2184" name="曲线"/>
            <p:cNvSpPr/>
            <p:nvPr/>
          </p:nvSpPr>
          <p:spPr>
            <a:xfrm>
              <a:off x="686887" y="3002716"/>
              <a:ext cx="890165" cy="647812"/>
            </a:xfrm>
            <a:custGeom>
              <a:avLst/>
              <a:gdLst>
                <a:gd name="T1" fmla="*/ 0 w 21600"/>
                <a:gd name="T2" fmla="*/ 0 h 21600"/>
                <a:gd name="T3" fmla="*/ 21600 w 21600"/>
                <a:gd name="T4" fmla="*/ 21600 h 21600"/>
              </a:gdLst>
              <a:ahLst/>
              <a:cxnLst/>
              <a:rect l="T1" t="T2" r="T3" b="T4"/>
              <a:pathLst>
                <a:path w="21600" h="21600">
                  <a:moveTo>
                    <a:pt x="59" y="7578"/>
                  </a:moveTo>
                  <a:cubicBezTo>
                    <a:pt x="0" y="9523"/>
                    <a:pt x="768" y="11630"/>
                    <a:pt x="2157" y="12319"/>
                  </a:cubicBezTo>
                  <a:cubicBezTo>
                    <a:pt x="4166" y="13373"/>
                    <a:pt x="12883" y="6646"/>
                    <a:pt x="12883" y="6646"/>
                  </a:cubicBezTo>
                  <a:cubicBezTo>
                    <a:pt x="12883" y="6646"/>
                    <a:pt x="17285" y="18155"/>
                    <a:pt x="19295" y="21600"/>
                  </a:cubicBezTo>
                  <a:cubicBezTo>
                    <a:pt x="21600" y="18722"/>
                    <a:pt x="21600" y="18722"/>
                    <a:pt x="21600" y="18722"/>
                  </a:cubicBezTo>
                  <a:cubicBezTo>
                    <a:pt x="21600" y="18722"/>
                    <a:pt x="15099" y="283"/>
                    <a:pt x="13799" y="0"/>
                  </a:cubicBezTo>
                  <a:lnTo>
                    <a:pt x="59" y="7578"/>
                  </a:lnTo>
                  <a:close/>
                </a:path>
              </a:pathLst>
            </a:custGeom>
            <a:solidFill>
              <a:srgbClr val="C9DBE7"/>
            </a:solidFill>
            <a:ln w="9525" cap="flat" cmpd="sng">
              <a:noFill/>
              <a:prstDash val="solid"/>
              <a:round/>
            </a:ln>
          </p:spPr>
          <p:txBody>
            <a:bodyPr rtlCol="0" anchor="ctr"/>
            <a:lstStyle/>
            <a:p>
              <a:pPr algn="ctr"/>
            </a:p>
          </p:txBody>
        </p:sp>
        <p:sp>
          <p:nvSpPr>
            <p:cNvPr id="2185" name="曲线"/>
            <p:cNvSpPr/>
            <p:nvPr/>
          </p:nvSpPr>
          <p:spPr>
            <a:xfrm>
              <a:off x="1163846" y="2424959"/>
              <a:ext cx="69261" cy="77926"/>
            </a:xfrm>
            <a:custGeom>
              <a:avLst/>
              <a:gdLst>
                <a:gd name="T1" fmla="*/ 0 w 21600"/>
                <a:gd name="T2" fmla="*/ 0 h 21600"/>
                <a:gd name="T3" fmla="*/ 21600 w 21600"/>
                <a:gd name="T4" fmla="*/ 21600 h 21600"/>
              </a:gdLst>
              <a:ahLst/>
              <a:cxnLst/>
              <a:rect l="T1" t="T2" r="T3" b="T4"/>
              <a:pathLst>
                <a:path w="21600" h="21600">
                  <a:moveTo>
                    <a:pt x="15157" y="2362"/>
                  </a:moveTo>
                  <a:cubicBezTo>
                    <a:pt x="2273" y="16199"/>
                    <a:pt x="2273" y="16199"/>
                    <a:pt x="2273" y="16199"/>
                  </a:cubicBezTo>
                  <a:cubicBezTo>
                    <a:pt x="0" y="18562"/>
                    <a:pt x="3789" y="21600"/>
                    <a:pt x="6063" y="19237"/>
                  </a:cubicBezTo>
                  <a:cubicBezTo>
                    <a:pt x="19326" y="5399"/>
                    <a:pt x="19326" y="5399"/>
                    <a:pt x="19326" y="5399"/>
                  </a:cubicBezTo>
                  <a:cubicBezTo>
                    <a:pt x="21600" y="3037"/>
                    <a:pt x="17431" y="0"/>
                    <a:pt x="15157" y="2362"/>
                  </a:cubicBezTo>
                  <a:close/>
                </a:path>
              </a:pathLst>
            </a:custGeom>
            <a:solidFill>
              <a:srgbClr val="C9DBE7"/>
            </a:solidFill>
            <a:ln w="9525" cap="flat" cmpd="sng">
              <a:noFill/>
              <a:prstDash val="solid"/>
              <a:round/>
            </a:ln>
          </p:spPr>
          <p:txBody>
            <a:bodyPr rtlCol="0" anchor="ctr"/>
            <a:lstStyle/>
            <a:p>
              <a:pPr algn="ctr"/>
            </a:p>
          </p:txBody>
        </p:sp>
        <p:sp>
          <p:nvSpPr>
            <p:cNvPr id="2186" name="曲线"/>
            <p:cNvSpPr/>
            <p:nvPr/>
          </p:nvSpPr>
          <p:spPr>
            <a:xfrm>
              <a:off x="1190606" y="2454083"/>
              <a:ext cx="74771" cy="73203"/>
            </a:xfrm>
            <a:custGeom>
              <a:avLst/>
              <a:gdLst>
                <a:gd name="T1" fmla="*/ 0 w 21600"/>
                <a:gd name="T2" fmla="*/ 0 h 21600"/>
                <a:gd name="T3" fmla="*/ 21600 w 21600"/>
                <a:gd name="T4" fmla="*/ 21600 h 21600"/>
              </a:gdLst>
              <a:ahLst/>
              <a:cxnLst/>
              <a:rect l="T1" t="T2" r="T3" b="T4"/>
              <a:pathLst>
                <a:path w="21600" h="21600">
                  <a:moveTo>
                    <a:pt x="15580" y="2160"/>
                  </a:moveTo>
                  <a:cubicBezTo>
                    <a:pt x="2124" y="15479"/>
                    <a:pt x="2124" y="15479"/>
                    <a:pt x="2124" y="15479"/>
                  </a:cubicBezTo>
                  <a:cubicBezTo>
                    <a:pt x="0" y="18000"/>
                    <a:pt x="3186" y="21600"/>
                    <a:pt x="5665" y="19080"/>
                  </a:cubicBezTo>
                  <a:cubicBezTo>
                    <a:pt x="19121" y="5760"/>
                    <a:pt x="19121" y="5760"/>
                    <a:pt x="19121" y="5760"/>
                  </a:cubicBezTo>
                  <a:cubicBezTo>
                    <a:pt x="21600" y="3240"/>
                    <a:pt x="18059" y="0"/>
                    <a:pt x="15580" y="2160"/>
                  </a:cubicBezTo>
                  <a:close/>
                </a:path>
              </a:pathLst>
            </a:custGeom>
            <a:solidFill>
              <a:srgbClr val="C9DBE7"/>
            </a:solidFill>
            <a:ln w="9525" cap="flat" cmpd="sng">
              <a:noFill/>
              <a:prstDash val="solid"/>
              <a:round/>
            </a:ln>
          </p:spPr>
          <p:txBody>
            <a:bodyPr rtlCol="0" anchor="ctr"/>
            <a:lstStyle/>
            <a:p>
              <a:pPr algn="ctr"/>
            </a:p>
          </p:txBody>
        </p:sp>
        <p:sp>
          <p:nvSpPr>
            <p:cNvPr id="2187" name="曲线"/>
            <p:cNvSpPr/>
            <p:nvPr/>
          </p:nvSpPr>
          <p:spPr>
            <a:xfrm>
              <a:off x="1201626" y="2479271"/>
              <a:ext cx="62178" cy="59822"/>
            </a:xfrm>
            <a:custGeom>
              <a:avLst/>
              <a:gdLst>
                <a:gd name="T1" fmla="*/ 0 w 21600"/>
                <a:gd name="T2" fmla="*/ 0 h 21600"/>
                <a:gd name="T3" fmla="*/ 21600 w 21600"/>
                <a:gd name="T4" fmla="*/ 21600 h 21600"/>
              </a:gdLst>
              <a:ahLst/>
              <a:cxnLst/>
              <a:rect l="T1" t="T2" r="T3" b="T4"/>
              <a:pathLst>
                <a:path w="21600" h="21600">
                  <a:moveTo>
                    <a:pt x="15670" y="2204"/>
                  </a:moveTo>
                  <a:cubicBezTo>
                    <a:pt x="2541" y="15869"/>
                    <a:pt x="2541" y="15869"/>
                    <a:pt x="2541" y="15869"/>
                  </a:cubicBezTo>
                  <a:cubicBezTo>
                    <a:pt x="0" y="18073"/>
                    <a:pt x="3388" y="21600"/>
                    <a:pt x="5929" y="19395"/>
                  </a:cubicBezTo>
                  <a:cubicBezTo>
                    <a:pt x="19058" y="5730"/>
                    <a:pt x="19058" y="5730"/>
                    <a:pt x="19058" y="5730"/>
                  </a:cubicBezTo>
                  <a:cubicBezTo>
                    <a:pt x="21600" y="3526"/>
                    <a:pt x="18211" y="0"/>
                    <a:pt x="15670" y="2204"/>
                  </a:cubicBezTo>
                  <a:close/>
                </a:path>
              </a:pathLst>
            </a:custGeom>
            <a:solidFill>
              <a:srgbClr val="C9DBE7"/>
            </a:solidFill>
            <a:ln w="9525" cap="flat" cmpd="sng">
              <a:noFill/>
              <a:prstDash val="solid"/>
              <a:round/>
            </a:ln>
          </p:spPr>
          <p:txBody>
            <a:bodyPr rtlCol="0" anchor="ctr"/>
            <a:lstStyle/>
            <a:p>
              <a:pPr algn="ctr"/>
            </a:p>
          </p:txBody>
        </p:sp>
        <p:sp>
          <p:nvSpPr>
            <p:cNvPr id="2188" name="曲线"/>
            <p:cNvSpPr/>
            <p:nvPr/>
          </p:nvSpPr>
          <p:spPr>
            <a:xfrm>
              <a:off x="1103243" y="2436766"/>
              <a:ext cx="116485" cy="162149"/>
            </a:xfrm>
            <a:custGeom>
              <a:avLst/>
              <a:gdLst>
                <a:gd name="T1" fmla="*/ 0 w 21600"/>
                <a:gd name="T2" fmla="*/ 0 h 21600"/>
                <a:gd name="T3" fmla="*/ 21600 w 21600"/>
                <a:gd name="T4" fmla="*/ 21600 h 21600"/>
              </a:gdLst>
              <a:ahLst/>
              <a:cxnLst/>
              <a:rect l="T1" t="T2" r="T3" b="T4"/>
              <a:pathLst>
                <a:path w="21600" h="21600">
                  <a:moveTo>
                    <a:pt x="9674" y="7470"/>
                  </a:moveTo>
                  <a:cubicBezTo>
                    <a:pt x="10574" y="7470"/>
                    <a:pt x="13724" y="5196"/>
                    <a:pt x="13724" y="5196"/>
                  </a:cubicBezTo>
                  <a:cubicBezTo>
                    <a:pt x="16424" y="6983"/>
                    <a:pt x="20475" y="9906"/>
                    <a:pt x="21600" y="12505"/>
                  </a:cubicBezTo>
                  <a:cubicBezTo>
                    <a:pt x="21600" y="12505"/>
                    <a:pt x="14175" y="19163"/>
                    <a:pt x="11925" y="18027"/>
                  </a:cubicBezTo>
                  <a:cubicBezTo>
                    <a:pt x="10574" y="19001"/>
                    <a:pt x="7649" y="20950"/>
                    <a:pt x="6750" y="21600"/>
                  </a:cubicBezTo>
                  <a:cubicBezTo>
                    <a:pt x="0" y="15915"/>
                    <a:pt x="0" y="15915"/>
                    <a:pt x="0" y="15915"/>
                  </a:cubicBezTo>
                  <a:cubicBezTo>
                    <a:pt x="1574" y="14454"/>
                    <a:pt x="3150" y="13317"/>
                    <a:pt x="4275" y="12180"/>
                  </a:cubicBezTo>
                  <a:cubicBezTo>
                    <a:pt x="2250" y="8932"/>
                    <a:pt x="6525" y="5359"/>
                    <a:pt x="7875" y="2598"/>
                  </a:cubicBezTo>
                  <a:cubicBezTo>
                    <a:pt x="8324" y="1299"/>
                    <a:pt x="8775" y="162"/>
                    <a:pt x="8775" y="162"/>
                  </a:cubicBezTo>
                  <a:cubicBezTo>
                    <a:pt x="8775" y="162"/>
                    <a:pt x="11249" y="0"/>
                    <a:pt x="11025" y="1948"/>
                  </a:cubicBezTo>
                  <a:cubicBezTo>
                    <a:pt x="10800" y="3897"/>
                    <a:pt x="7875" y="7470"/>
                    <a:pt x="9674" y="7470"/>
                  </a:cubicBezTo>
                  <a:close/>
                </a:path>
              </a:pathLst>
            </a:custGeom>
            <a:solidFill>
              <a:srgbClr val="C9DBE7"/>
            </a:solidFill>
            <a:ln w="9525" cap="flat" cmpd="sng">
              <a:noFill/>
              <a:prstDash val="solid"/>
              <a:round/>
            </a:ln>
          </p:spPr>
          <p:txBody>
            <a:bodyPr rtlCol="0" anchor="ctr"/>
            <a:lstStyle/>
            <a:p>
              <a:pPr algn="ctr"/>
            </a:p>
          </p:txBody>
        </p:sp>
        <p:sp>
          <p:nvSpPr>
            <p:cNvPr id="2189" name="曲线"/>
            <p:cNvSpPr/>
            <p:nvPr/>
          </p:nvSpPr>
          <p:spPr>
            <a:xfrm>
              <a:off x="1181162" y="2435978"/>
              <a:ext cx="71622" cy="75565"/>
            </a:xfrm>
            <a:custGeom>
              <a:avLst/>
              <a:gdLst>
                <a:gd name="T1" fmla="*/ 0 w 21600"/>
                <a:gd name="T2" fmla="*/ 0 h 21600"/>
                <a:gd name="T3" fmla="*/ 21600 w 21600"/>
                <a:gd name="T4" fmla="*/ 21600 h 21600"/>
              </a:gdLst>
              <a:ahLst/>
              <a:cxnLst/>
              <a:rect l="T1" t="T2" r="T3" b="T4"/>
              <a:pathLst>
                <a:path w="21600" h="21600">
                  <a:moveTo>
                    <a:pt x="15376" y="2438"/>
                  </a:moveTo>
                  <a:cubicBezTo>
                    <a:pt x="2196" y="16025"/>
                    <a:pt x="2196" y="16025"/>
                    <a:pt x="2196" y="16025"/>
                  </a:cubicBezTo>
                  <a:cubicBezTo>
                    <a:pt x="0" y="18116"/>
                    <a:pt x="3661" y="21600"/>
                    <a:pt x="5857" y="19161"/>
                  </a:cubicBezTo>
                  <a:cubicBezTo>
                    <a:pt x="19037" y="5574"/>
                    <a:pt x="19037" y="5574"/>
                    <a:pt x="19037" y="5574"/>
                  </a:cubicBezTo>
                  <a:cubicBezTo>
                    <a:pt x="21600" y="3135"/>
                    <a:pt x="17572" y="0"/>
                    <a:pt x="15376" y="2438"/>
                  </a:cubicBezTo>
                  <a:close/>
                </a:path>
              </a:pathLst>
            </a:custGeom>
            <a:solidFill>
              <a:srgbClr val="C9DBE7"/>
            </a:solidFill>
            <a:ln w="9525" cap="flat" cmpd="sng">
              <a:noFill/>
              <a:prstDash val="solid"/>
              <a:round/>
            </a:ln>
          </p:spPr>
          <p:txBody>
            <a:bodyPr rtlCol="0" anchor="ctr"/>
            <a:lstStyle/>
            <a:p>
              <a:pPr algn="ctr"/>
            </a:p>
          </p:txBody>
        </p:sp>
        <p:sp>
          <p:nvSpPr>
            <p:cNvPr id="2190" name="曲线"/>
            <p:cNvSpPr/>
            <p:nvPr/>
          </p:nvSpPr>
          <p:spPr>
            <a:xfrm>
              <a:off x="685314" y="2523351"/>
              <a:ext cx="502144" cy="328236"/>
            </a:xfrm>
            <a:custGeom>
              <a:avLst/>
              <a:gdLst>
                <a:gd name="T1" fmla="*/ 0 w 21600"/>
                <a:gd name="T2" fmla="*/ 0 h 21600"/>
                <a:gd name="T3" fmla="*/ 21600 w 21600"/>
                <a:gd name="T4" fmla="*/ 21600 h 21600"/>
              </a:gdLst>
              <a:ahLst/>
              <a:cxnLst/>
              <a:rect l="T1" t="T2" r="T3" b="T4"/>
              <a:pathLst>
                <a:path w="21600" h="21600">
                  <a:moveTo>
                    <a:pt x="12320" y="12479"/>
                  </a:moveTo>
                  <a:cubicBezTo>
                    <a:pt x="18034" y="0"/>
                    <a:pt x="18034" y="0"/>
                    <a:pt x="18034" y="0"/>
                  </a:cubicBezTo>
                  <a:cubicBezTo>
                    <a:pt x="21600" y="3919"/>
                    <a:pt x="21600" y="3919"/>
                    <a:pt x="21600" y="3919"/>
                  </a:cubicBezTo>
                  <a:cubicBezTo>
                    <a:pt x="15780" y="18560"/>
                    <a:pt x="15780" y="18560"/>
                    <a:pt x="15780" y="18560"/>
                  </a:cubicBezTo>
                  <a:cubicBezTo>
                    <a:pt x="14784" y="20079"/>
                    <a:pt x="14365" y="21600"/>
                    <a:pt x="12005" y="20719"/>
                  </a:cubicBezTo>
                  <a:cubicBezTo>
                    <a:pt x="3355" y="17120"/>
                    <a:pt x="3355" y="17120"/>
                    <a:pt x="3355" y="17120"/>
                  </a:cubicBezTo>
                  <a:cubicBezTo>
                    <a:pt x="2411" y="16719"/>
                    <a:pt x="0" y="14080"/>
                    <a:pt x="629" y="11119"/>
                  </a:cubicBezTo>
                  <a:cubicBezTo>
                    <a:pt x="1363" y="7839"/>
                    <a:pt x="1048" y="3440"/>
                    <a:pt x="12320" y="12479"/>
                  </a:cubicBezTo>
                  <a:close/>
                </a:path>
              </a:pathLst>
            </a:custGeom>
            <a:solidFill>
              <a:srgbClr val="C9DBE7"/>
            </a:solidFill>
            <a:ln w="9525" cap="flat" cmpd="sng">
              <a:noFill/>
              <a:prstDash val="solid"/>
              <a:round/>
            </a:ln>
          </p:spPr>
          <p:txBody>
            <a:bodyPr rtlCol="0" anchor="ctr"/>
            <a:lstStyle/>
            <a:p>
              <a:pPr algn="ctr"/>
            </a:p>
          </p:txBody>
        </p:sp>
        <p:sp>
          <p:nvSpPr>
            <p:cNvPr id="2191" name="曲线"/>
            <p:cNvSpPr/>
            <p:nvPr/>
          </p:nvSpPr>
          <p:spPr>
            <a:xfrm>
              <a:off x="1872988" y="3188480"/>
              <a:ext cx="66900" cy="64544"/>
            </a:xfrm>
            <a:custGeom>
              <a:avLst/>
              <a:gdLst>
                <a:gd name="T1" fmla="*/ 0 w 21600"/>
                <a:gd name="T2" fmla="*/ 0 h 21600"/>
                <a:gd name="T3" fmla="*/ 21600 w 21600"/>
                <a:gd name="T4" fmla="*/ 21600 h 21600"/>
              </a:gdLst>
              <a:ahLst/>
              <a:cxnLst/>
              <a:rect l="T1" t="T2" r="T3" b="T4"/>
              <a:pathLst>
                <a:path w="21600" h="21600">
                  <a:moveTo>
                    <a:pt x="5890" y="2445"/>
                  </a:moveTo>
                  <a:cubicBezTo>
                    <a:pt x="19243" y="15486"/>
                    <a:pt x="19243" y="15486"/>
                    <a:pt x="19243" y="15486"/>
                  </a:cubicBezTo>
                  <a:cubicBezTo>
                    <a:pt x="21600" y="17932"/>
                    <a:pt x="18065" y="21600"/>
                    <a:pt x="15709" y="19154"/>
                  </a:cubicBezTo>
                  <a:cubicBezTo>
                    <a:pt x="2356" y="5705"/>
                    <a:pt x="2356" y="5705"/>
                    <a:pt x="2356" y="5705"/>
                  </a:cubicBezTo>
                  <a:cubicBezTo>
                    <a:pt x="0" y="3667"/>
                    <a:pt x="3534" y="0"/>
                    <a:pt x="5890" y="2445"/>
                  </a:cubicBezTo>
                  <a:close/>
                </a:path>
              </a:pathLst>
            </a:custGeom>
            <a:solidFill>
              <a:srgbClr val="C9DBE7"/>
            </a:solidFill>
            <a:ln w="9525" cap="flat" cmpd="sng">
              <a:noFill/>
              <a:prstDash val="solid"/>
              <a:round/>
            </a:ln>
          </p:spPr>
          <p:txBody>
            <a:bodyPr rtlCol="0" anchor="ctr"/>
            <a:lstStyle/>
            <a:p>
              <a:pPr algn="ctr"/>
            </a:p>
          </p:txBody>
        </p:sp>
        <p:sp>
          <p:nvSpPr>
            <p:cNvPr id="2192" name="曲线"/>
            <p:cNvSpPr/>
            <p:nvPr/>
          </p:nvSpPr>
          <p:spPr>
            <a:xfrm>
              <a:off x="1848589" y="3216817"/>
              <a:ext cx="69261" cy="59035"/>
            </a:xfrm>
            <a:custGeom>
              <a:avLst/>
              <a:gdLst>
                <a:gd name="T1" fmla="*/ 0 w 21600"/>
                <a:gd name="T2" fmla="*/ 0 h 21600"/>
                <a:gd name="T3" fmla="*/ 21600 w 21600"/>
                <a:gd name="T4" fmla="*/ 21600 h 21600"/>
              </a:gdLst>
              <a:ahLst/>
              <a:cxnLst/>
              <a:rect l="T1" t="T2" r="T3" b="T4"/>
              <a:pathLst>
                <a:path w="21600" h="21600">
                  <a:moveTo>
                    <a:pt x="5305" y="2204"/>
                  </a:moveTo>
                  <a:cubicBezTo>
                    <a:pt x="19326" y="15428"/>
                    <a:pt x="19326" y="15428"/>
                    <a:pt x="19326" y="15428"/>
                  </a:cubicBezTo>
                  <a:cubicBezTo>
                    <a:pt x="21600" y="17632"/>
                    <a:pt x="18568" y="21600"/>
                    <a:pt x="16294" y="19395"/>
                  </a:cubicBezTo>
                  <a:cubicBezTo>
                    <a:pt x="2273" y="6612"/>
                    <a:pt x="2273" y="6612"/>
                    <a:pt x="2273" y="6612"/>
                  </a:cubicBezTo>
                  <a:cubicBezTo>
                    <a:pt x="0" y="3967"/>
                    <a:pt x="2652" y="0"/>
                    <a:pt x="5305" y="2204"/>
                  </a:cubicBezTo>
                  <a:close/>
                </a:path>
              </a:pathLst>
            </a:custGeom>
            <a:solidFill>
              <a:srgbClr val="C9DBE7"/>
            </a:solidFill>
            <a:ln w="9525" cap="flat" cmpd="sng">
              <a:noFill/>
              <a:prstDash val="solid"/>
              <a:round/>
            </a:ln>
          </p:spPr>
          <p:txBody>
            <a:bodyPr rtlCol="0" anchor="ctr"/>
            <a:lstStyle/>
            <a:p>
              <a:pPr algn="ctr"/>
            </a:p>
          </p:txBody>
        </p:sp>
        <p:sp>
          <p:nvSpPr>
            <p:cNvPr id="2193" name="曲线"/>
            <p:cNvSpPr/>
            <p:nvPr/>
          </p:nvSpPr>
          <p:spPr>
            <a:xfrm>
              <a:off x="1850950" y="3239644"/>
              <a:ext cx="58242" cy="48802"/>
            </a:xfrm>
            <a:custGeom>
              <a:avLst/>
              <a:gdLst>
                <a:gd name="T1" fmla="*/ 0 w 21600"/>
                <a:gd name="T2" fmla="*/ 0 h 21600"/>
                <a:gd name="T3" fmla="*/ 21600 w 21600"/>
                <a:gd name="T4" fmla="*/ 21600 h 21600"/>
              </a:gdLst>
              <a:ahLst/>
              <a:cxnLst/>
              <a:rect l="T1" t="T2" r="T3" b="T4"/>
              <a:pathLst>
                <a:path w="21600" h="21600">
                  <a:moveTo>
                    <a:pt x="5400" y="2159"/>
                  </a:moveTo>
                  <a:cubicBezTo>
                    <a:pt x="19350" y="15120"/>
                    <a:pt x="19350" y="15120"/>
                    <a:pt x="19350" y="15120"/>
                  </a:cubicBezTo>
                  <a:cubicBezTo>
                    <a:pt x="21600" y="17279"/>
                    <a:pt x="18900" y="21600"/>
                    <a:pt x="16200" y="19440"/>
                  </a:cubicBezTo>
                  <a:cubicBezTo>
                    <a:pt x="2249" y="6479"/>
                    <a:pt x="2249" y="6479"/>
                    <a:pt x="2249" y="6479"/>
                  </a:cubicBezTo>
                  <a:cubicBezTo>
                    <a:pt x="0" y="4320"/>
                    <a:pt x="2699" y="0"/>
                    <a:pt x="5400" y="2159"/>
                  </a:cubicBezTo>
                  <a:close/>
                </a:path>
              </a:pathLst>
            </a:custGeom>
            <a:solidFill>
              <a:srgbClr val="C9DBE7"/>
            </a:solidFill>
            <a:ln w="9525" cap="flat" cmpd="sng">
              <a:noFill/>
              <a:prstDash val="solid"/>
              <a:round/>
            </a:ln>
          </p:spPr>
          <p:txBody>
            <a:bodyPr rtlCol="0" anchor="ctr"/>
            <a:lstStyle/>
            <a:p>
              <a:pPr algn="ctr"/>
            </a:p>
          </p:txBody>
        </p:sp>
        <p:sp>
          <p:nvSpPr>
            <p:cNvPr id="2194" name="曲线"/>
            <p:cNvSpPr/>
            <p:nvPr/>
          </p:nvSpPr>
          <p:spPr>
            <a:xfrm>
              <a:off x="1892665" y="3193203"/>
              <a:ext cx="107040" cy="141684"/>
            </a:xfrm>
            <a:custGeom>
              <a:avLst/>
              <a:gdLst>
                <a:gd name="T1" fmla="*/ 0 w 21600"/>
                <a:gd name="T2" fmla="*/ 0 h 21600"/>
                <a:gd name="T3" fmla="*/ 21600 w 21600"/>
                <a:gd name="T4" fmla="*/ 21600 h 21600"/>
              </a:gdLst>
              <a:ahLst/>
              <a:cxnLst/>
              <a:rect l="T1" t="T2" r="T3" b="T4"/>
              <a:pathLst>
                <a:path w="21600" h="21600">
                  <a:moveTo>
                    <a:pt x="11045" y="7448"/>
                  </a:moveTo>
                  <a:cubicBezTo>
                    <a:pt x="10063" y="7448"/>
                    <a:pt x="6872" y="5400"/>
                    <a:pt x="6872" y="5400"/>
                  </a:cubicBezTo>
                  <a:cubicBezTo>
                    <a:pt x="4418" y="7634"/>
                    <a:pt x="981" y="10800"/>
                    <a:pt x="0" y="13406"/>
                  </a:cubicBezTo>
                  <a:cubicBezTo>
                    <a:pt x="0" y="13406"/>
                    <a:pt x="8100" y="19737"/>
                    <a:pt x="10309" y="18434"/>
                  </a:cubicBezTo>
                  <a:cubicBezTo>
                    <a:pt x="11781" y="19179"/>
                    <a:pt x="14727" y="21041"/>
                    <a:pt x="15709" y="21600"/>
                  </a:cubicBezTo>
                  <a:cubicBezTo>
                    <a:pt x="21600" y="15268"/>
                    <a:pt x="21600" y="15268"/>
                    <a:pt x="21600" y="15268"/>
                  </a:cubicBezTo>
                  <a:cubicBezTo>
                    <a:pt x="19881" y="13965"/>
                    <a:pt x="18163" y="12848"/>
                    <a:pt x="16936" y="11917"/>
                  </a:cubicBezTo>
                  <a:cubicBezTo>
                    <a:pt x="18409" y="8379"/>
                    <a:pt x="13745" y="5213"/>
                    <a:pt x="12272" y="2420"/>
                  </a:cubicBezTo>
                  <a:cubicBezTo>
                    <a:pt x="11536" y="1117"/>
                    <a:pt x="10799" y="0"/>
                    <a:pt x="10799" y="0"/>
                  </a:cubicBezTo>
                  <a:cubicBezTo>
                    <a:pt x="10799" y="0"/>
                    <a:pt x="8590" y="0"/>
                    <a:pt x="9081" y="2048"/>
                  </a:cubicBezTo>
                  <a:cubicBezTo>
                    <a:pt x="9572" y="4096"/>
                    <a:pt x="12763" y="7448"/>
                    <a:pt x="11045" y="7448"/>
                  </a:cubicBezTo>
                  <a:close/>
                </a:path>
              </a:pathLst>
            </a:custGeom>
            <a:solidFill>
              <a:srgbClr val="C9DBE7"/>
            </a:solidFill>
            <a:ln w="9525" cap="flat" cmpd="sng">
              <a:noFill/>
              <a:prstDash val="solid"/>
              <a:round/>
            </a:ln>
          </p:spPr>
          <p:txBody>
            <a:bodyPr rtlCol="0" anchor="ctr"/>
            <a:lstStyle/>
            <a:p>
              <a:pPr algn="ctr"/>
            </a:p>
          </p:txBody>
        </p:sp>
        <p:sp>
          <p:nvSpPr>
            <p:cNvPr id="2195" name="曲线"/>
            <p:cNvSpPr/>
            <p:nvPr/>
          </p:nvSpPr>
          <p:spPr>
            <a:xfrm>
              <a:off x="1857247" y="3199500"/>
              <a:ext cx="67687" cy="62184"/>
            </a:xfrm>
            <a:custGeom>
              <a:avLst/>
              <a:gdLst>
                <a:gd name="T1" fmla="*/ 0 w 21600"/>
                <a:gd name="T2" fmla="*/ 0 h 21600"/>
                <a:gd name="T3" fmla="*/ 21600 w 21600"/>
                <a:gd name="T4" fmla="*/ 21600 h 21600"/>
              </a:gdLst>
              <a:ahLst/>
              <a:cxnLst/>
              <a:rect l="T1" t="T2" r="T3" b="T4"/>
              <a:pathLst>
                <a:path w="21600" h="21600">
                  <a:moveTo>
                    <a:pt x="5399" y="2117"/>
                  </a:moveTo>
                  <a:cubicBezTo>
                    <a:pt x="19285" y="15670"/>
                    <a:pt x="19285" y="15670"/>
                    <a:pt x="19285" y="15670"/>
                  </a:cubicBezTo>
                  <a:cubicBezTo>
                    <a:pt x="21600" y="17788"/>
                    <a:pt x="18514" y="21600"/>
                    <a:pt x="16199" y="19482"/>
                  </a:cubicBezTo>
                  <a:cubicBezTo>
                    <a:pt x="2314" y="5929"/>
                    <a:pt x="2314" y="5929"/>
                    <a:pt x="2314" y="5929"/>
                  </a:cubicBezTo>
                  <a:cubicBezTo>
                    <a:pt x="0" y="3811"/>
                    <a:pt x="3085" y="0"/>
                    <a:pt x="5399" y="2117"/>
                  </a:cubicBezTo>
                  <a:close/>
                </a:path>
              </a:pathLst>
            </a:custGeom>
            <a:solidFill>
              <a:srgbClr val="C9DBE7"/>
            </a:solidFill>
            <a:ln w="9525" cap="flat" cmpd="sng">
              <a:noFill/>
              <a:prstDash val="solid"/>
              <a:round/>
            </a:ln>
          </p:spPr>
          <p:txBody>
            <a:bodyPr rtlCol="0" anchor="ctr"/>
            <a:lstStyle/>
            <a:p>
              <a:pPr algn="ctr"/>
            </a:p>
          </p:txBody>
        </p:sp>
        <p:sp>
          <p:nvSpPr>
            <p:cNvPr id="2196" name="曲线"/>
            <p:cNvSpPr/>
            <p:nvPr/>
          </p:nvSpPr>
          <p:spPr>
            <a:xfrm>
              <a:off x="1926509" y="3264833"/>
              <a:ext cx="398252" cy="336893"/>
            </a:xfrm>
            <a:custGeom>
              <a:avLst/>
              <a:gdLst>
                <a:gd name="T1" fmla="*/ 0 w 21600"/>
                <a:gd name="T2" fmla="*/ 0 h 21600"/>
                <a:gd name="T3" fmla="*/ 21600 w 21600"/>
                <a:gd name="T4" fmla="*/ 21600 h 21600"/>
              </a:gdLst>
              <a:ahLst/>
              <a:cxnLst/>
              <a:rect l="T1" t="T2" r="T3" b="T4"/>
              <a:pathLst>
                <a:path w="21600" h="21600">
                  <a:moveTo>
                    <a:pt x="21600" y="3898"/>
                  </a:moveTo>
                  <a:cubicBezTo>
                    <a:pt x="11031" y="9903"/>
                    <a:pt x="11031" y="9903"/>
                    <a:pt x="11031" y="9903"/>
                  </a:cubicBezTo>
                  <a:cubicBezTo>
                    <a:pt x="3699" y="0"/>
                    <a:pt x="3699" y="0"/>
                    <a:pt x="3699" y="0"/>
                  </a:cubicBezTo>
                  <a:cubicBezTo>
                    <a:pt x="0" y="3820"/>
                    <a:pt x="0" y="3820"/>
                    <a:pt x="0" y="3820"/>
                  </a:cubicBezTo>
                  <a:cubicBezTo>
                    <a:pt x="11493" y="21600"/>
                    <a:pt x="7133" y="19338"/>
                    <a:pt x="18891" y="13568"/>
                  </a:cubicBezTo>
                  <a:lnTo>
                    <a:pt x="21600" y="3898"/>
                  </a:lnTo>
                  <a:close/>
                </a:path>
              </a:pathLst>
            </a:custGeom>
            <a:solidFill>
              <a:srgbClr val="C9DBE7"/>
            </a:solidFill>
            <a:ln w="9525" cap="flat" cmpd="sng">
              <a:noFill/>
              <a:prstDash val="solid"/>
              <a:round/>
            </a:ln>
          </p:spPr>
          <p:txBody>
            <a:bodyPr rtlCol="0" anchor="ctr"/>
            <a:lstStyle/>
            <a:p>
              <a:pPr algn="ctr"/>
            </a:p>
          </p:txBody>
        </p:sp>
        <p:sp>
          <p:nvSpPr>
            <p:cNvPr id="2197" name="曲线"/>
            <p:cNvSpPr/>
            <p:nvPr/>
          </p:nvSpPr>
          <p:spPr>
            <a:xfrm>
              <a:off x="2159478" y="3300253"/>
              <a:ext cx="334500" cy="595074"/>
            </a:xfrm>
            <a:custGeom>
              <a:avLst/>
              <a:gdLst>
                <a:gd name="T1" fmla="*/ 0 w 21600"/>
                <a:gd name="T2" fmla="*/ 0 h 21600"/>
                <a:gd name="T3" fmla="*/ 21600 w 21600"/>
                <a:gd name="T4" fmla="*/ 21600 h 21600"/>
              </a:gdLst>
              <a:ahLst/>
              <a:cxnLst/>
              <a:rect l="T1" t="T2" r="T3" b="T4"/>
              <a:pathLst>
                <a:path w="21600" h="21600">
                  <a:moveTo>
                    <a:pt x="13902" y="21600"/>
                  </a:moveTo>
                  <a:cubicBezTo>
                    <a:pt x="13902" y="21600"/>
                    <a:pt x="21600" y="7288"/>
                    <a:pt x="21128" y="4638"/>
                  </a:cubicBezTo>
                  <a:cubicBezTo>
                    <a:pt x="17122" y="0"/>
                    <a:pt x="17122" y="0"/>
                    <a:pt x="17122" y="0"/>
                  </a:cubicBezTo>
                  <a:cubicBezTo>
                    <a:pt x="9504" y="220"/>
                    <a:pt x="9504" y="220"/>
                    <a:pt x="9504" y="220"/>
                  </a:cubicBezTo>
                  <a:cubicBezTo>
                    <a:pt x="9504" y="220"/>
                    <a:pt x="5419" y="4505"/>
                    <a:pt x="4869" y="6007"/>
                  </a:cubicBezTo>
                  <a:cubicBezTo>
                    <a:pt x="0" y="17801"/>
                    <a:pt x="0" y="17801"/>
                    <a:pt x="0" y="17801"/>
                  </a:cubicBezTo>
                  <a:lnTo>
                    <a:pt x="13902" y="21600"/>
                  </a:lnTo>
                  <a:close/>
                </a:path>
              </a:pathLst>
            </a:custGeom>
            <a:solidFill>
              <a:srgbClr val="C9DBE7"/>
            </a:solidFill>
            <a:ln w="9525" cap="flat" cmpd="sng">
              <a:noFill/>
              <a:prstDash val="solid"/>
              <a:round/>
            </a:ln>
          </p:spPr>
          <p:txBody>
            <a:bodyPr rtlCol="0" anchor="ctr"/>
            <a:lstStyle/>
            <a:p>
              <a:pPr algn="ctr"/>
            </a:p>
          </p:txBody>
        </p:sp>
        <p:sp>
          <p:nvSpPr>
            <p:cNvPr id="2198" name="曲线"/>
            <p:cNvSpPr/>
            <p:nvPr/>
          </p:nvSpPr>
          <p:spPr>
            <a:xfrm>
              <a:off x="2249203" y="2913770"/>
              <a:ext cx="378576" cy="419543"/>
            </a:xfrm>
            <a:custGeom>
              <a:avLst/>
              <a:gdLst>
                <a:gd name="T1" fmla="*/ 0 w 21600"/>
                <a:gd name="T2" fmla="*/ 0 h 21600"/>
                <a:gd name="T3" fmla="*/ 21600 w 21600"/>
                <a:gd name="T4" fmla="*/ 21600 h 21600"/>
              </a:gdLst>
              <a:ahLst/>
              <a:cxnLst/>
              <a:rect l="T1" t="T2" r="T3" b="T4"/>
              <a:pathLst>
                <a:path w="21600" h="21600">
                  <a:moveTo>
                    <a:pt x="15279" y="14963"/>
                  </a:moveTo>
                  <a:cubicBezTo>
                    <a:pt x="13751" y="16653"/>
                    <a:pt x="11320" y="17217"/>
                    <a:pt x="10904" y="17780"/>
                  </a:cubicBezTo>
                  <a:cubicBezTo>
                    <a:pt x="10626" y="18093"/>
                    <a:pt x="10001" y="19909"/>
                    <a:pt x="10001" y="19909"/>
                  </a:cubicBezTo>
                  <a:cubicBezTo>
                    <a:pt x="2500" y="21600"/>
                    <a:pt x="2500" y="21600"/>
                    <a:pt x="2500" y="21600"/>
                  </a:cubicBezTo>
                  <a:cubicBezTo>
                    <a:pt x="4097" y="17530"/>
                    <a:pt x="4097" y="17530"/>
                    <a:pt x="4097" y="17530"/>
                  </a:cubicBezTo>
                  <a:cubicBezTo>
                    <a:pt x="4097" y="17530"/>
                    <a:pt x="2708" y="17593"/>
                    <a:pt x="1736" y="17280"/>
                  </a:cubicBezTo>
                  <a:cubicBezTo>
                    <a:pt x="1736" y="17280"/>
                    <a:pt x="0" y="16904"/>
                    <a:pt x="69" y="15965"/>
                  </a:cubicBezTo>
                  <a:cubicBezTo>
                    <a:pt x="1041" y="13773"/>
                    <a:pt x="1041" y="13460"/>
                    <a:pt x="1458" y="12146"/>
                  </a:cubicBezTo>
                  <a:cubicBezTo>
                    <a:pt x="486" y="11269"/>
                    <a:pt x="694" y="10518"/>
                    <a:pt x="2708" y="10080"/>
                  </a:cubicBezTo>
                  <a:cubicBezTo>
                    <a:pt x="6320" y="0"/>
                    <a:pt x="21600" y="7951"/>
                    <a:pt x="15279" y="14963"/>
                  </a:cubicBezTo>
                  <a:close/>
                </a:path>
              </a:pathLst>
            </a:custGeom>
            <a:solidFill>
              <a:srgbClr val="C9DBE7"/>
            </a:solidFill>
            <a:ln w="9525" cap="flat" cmpd="sng">
              <a:noFill/>
              <a:prstDash val="solid"/>
              <a:round/>
            </a:ln>
          </p:spPr>
          <p:txBody>
            <a:bodyPr rtlCol="0" anchor="ctr"/>
            <a:lstStyle/>
            <a:p>
              <a:pPr algn="ctr"/>
            </a:p>
          </p:txBody>
        </p:sp>
        <p:sp>
          <p:nvSpPr>
            <p:cNvPr id="2199" name="曲线"/>
            <p:cNvSpPr/>
            <p:nvPr/>
          </p:nvSpPr>
          <p:spPr>
            <a:xfrm>
              <a:off x="2000492" y="3904773"/>
              <a:ext cx="358113" cy="787135"/>
            </a:xfrm>
            <a:custGeom>
              <a:avLst/>
              <a:gdLst>
                <a:gd name="T1" fmla="*/ 0 w 21600"/>
                <a:gd name="T2" fmla="*/ 0 h 21600"/>
                <a:gd name="T3" fmla="*/ 21600 w 21600"/>
                <a:gd name="T4" fmla="*/ 21600 h 21600"/>
              </a:gdLst>
              <a:ahLst/>
              <a:cxnLst/>
              <a:rect l="T1" t="T2" r="T3" b="T4"/>
              <a:pathLst>
                <a:path w="21600" h="21600">
                  <a:moveTo>
                    <a:pt x="18734" y="2170"/>
                  </a:moveTo>
                  <a:cubicBezTo>
                    <a:pt x="18146" y="2303"/>
                    <a:pt x="11020" y="8713"/>
                    <a:pt x="11020" y="8713"/>
                  </a:cubicBezTo>
                  <a:cubicBezTo>
                    <a:pt x="21600" y="20097"/>
                    <a:pt x="21600" y="20097"/>
                    <a:pt x="21600" y="20097"/>
                  </a:cubicBezTo>
                  <a:cubicBezTo>
                    <a:pt x="16751" y="21600"/>
                    <a:pt x="16751" y="21600"/>
                    <a:pt x="16751" y="21600"/>
                  </a:cubicBezTo>
                  <a:cubicBezTo>
                    <a:pt x="16751" y="21600"/>
                    <a:pt x="220" y="8479"/>
                    <a:pt x="0" y="7010"/>
                  </a:cubicBezTo>
                  <a:cubicBezTo>
                    <a:pt x="7787" y="0"/>
                    <a:pt x="7787" y="0"/>
                    <a:pt x="7787" y="0"/>
                  </a:cubicBezTo>
                  <a:lnTo>
                    <a:pt x="18734" y="2170"/>
                  </a:lnTo>
                  <a:close/>
                </a:path>
              </a:pathLst>
            </a:custGeom>
            <a:solidFill>
              <a:srgbClr val="C9DBE7"/>
            </a:solidFill>
            <a:ln w="9525" cap="flat" cmpd="sng">
              <a:noFill/>
              <a:prstDash val="solid"/>
              <a:round/>
            </a:ln>
          </p:spPr>
          <p:txBody>
            <a:bodyPr rtlCol="0" anchor="ctr"/>
            <a:lstStyle/>
            <a:p>
              <a:pPr algn="ctr"/>
            </a:p>
          </p:txBody>
        </p:sp>
        <p:sp>
          <p:nvSpPr>
            <p:cNvPr id="2200" name="曲线"/>
            <p:cNvSpPr/>
            <p:nvPr/>
          </p:nvSpPr>
          <p:spPr>
            <a:xfrm>
              <a:off x="2310594" y="2986974"/>
              <a:ext cx="249498" cy="272348"/>
            </a:xfrm>
            <a:custGeom>
              <a:avLst/>
              <a:gdLst>
                <a:gd name="T1" fmla="*/ 0 w 21600"/>
                <a:gd name="T2" fmla="*/ 0 h 21600"/>
                <a:gd name="T3" fmla="*/ 21600 w 21600"/>
                <a:gd name="T4" fmla="*/ 21600 h 21600"/>
              </a:gdLst>
              <a:ahLst/>
              <a:cxnLst/>
              <a:rect l="T1" t="T2" r="T3" b="T4"/>
              <a:pathLst>
                <a:path w="21600" h="21600">
                  <a:moveTo>
                    <a:pt x="0" y="5207"/>
                  </a:moveTo>
                  <a:cubicBezTo>
                    <a:pt x="8745" y="9257"/>
                    <a:pt x="8745" y="9257"/>
                    <a:pt x="8745" y="9257"/>
                  </a:cubicBezTo>
                  <a:cubicBezTo>
                    <a:pt x="8745" y="9257"/>
                    <a:pt x="8007" y="15235"/>
                    <a:pt x="11274" y="21600"/>
                  </a:cubicBezTo>
                  <a:cubicBezTo>
                    <a:pt x="11274" y="21600"/>
                    <a:pt x="18860" y="19767"/>
                    <a:pt x="20230" y="12342"/>
                  </a:cubicBezTo>
                  <a:cubicBezTo>
                    <a:pt x="20230" y="12342"/>
                    <a:pt x="21600" y="5785"/>
                    <a:pt x="13802" y="2121"/>
                  </a:cubicBezTo>
                  <a:cubicBezTo>
                    <a:pt x="13908" y="3471"/>
                    <a:pt x="13908" y="3471"/>
                    <a:pt x="13908" y="3471"/>
                  </a:cubicBezTo>
                  <a:cubicBezTo>
                    <a:pt x="13908" y="3471"/>
                    <a:pt x="15172" y="2314"/>
                    <a:pt x="9482" y="1060"/>
                  </a:cubicBezTo>
                  <a:cubicBezTo>
                    <a:pt x="9482" y="1060"/>
                    <a:pt x="3266" y="0"/>
                    <a:pt x="0" y="5207"/>
                  </a:cubicBezTo>
                  <a:close/>
                </a:path>
              </a:pathLst>
            </a:custGeom>
            <a:solidFill>
              <a:srgbClr val="C9DBE7"/>
            </a:solidFill>
            <a:ln w="9525" cap="flat" cmpd="sng">
              <a:noFill/>
              <a:prstDash val="solid"/>
              <a:round/>
            </a:ln>
          </p:spPr>
          <p:txBody>
            <a:bodyPr rtlCol="0" anchor="ctr"/>
            <a:lstStyle/>
            <a:p>
              <a:pPr algn="ctr"/>
            </a:p>
          </p:txBody>
        </p:sp>
        <p:sp>
          <p:nvSpPr>
            <p:cNvPr id="2201" name="曲线"/>
            <p:cNvSpPr/>
            <p:nvPr/>
          </p:nvSpPr>
          <p:spPr>
            <a:xfrm>
              <a:off x="2401893" y="3148336"/>
              <a:ext cx="69261" cy="66906"/>
            </a:xfrm>
            <a:custGeom>
              <a:avLst/>
              <a:gdLst>
                <a:gd name="T1" fmla="*/ 0 w 21600"/>
                <a:gd name="T2" fmla="*/ 0 h 21600"/>
                <a:gd name="T3" fmla="*/ 21600 w 21600"/>
                <a:gd name="T4" fmla="*/ 21600 h 21600"/>
              </a:gdLst>
              <a:ahLst/>
              <a:cxnLst/>
              <a:rect l="T1" t="T2" r="T3" b="T4"/>
              <a:pathLst>
                <a:path w="21600" h="21600">
                  <a:moveTo>
                    <a:pt x="3031" y="5105"/>
                  </a:moveTo>
                  <a:cubicBezTo>
                    <a:pt x="3031" y="5105"/>
                    <a:pt x="9852" y="0"/>
                    <a:pt x="15157" y="3927"/>
                  </a:cubicBezTo>
                  <a:cubicBezTo>
                    <a:pt x="21600" y="9425"/>
                    <a:pt x="3789" y="21600"/>
                    <a:pt x="0" y="18850"/>
                  </a:cubicBezTo>
                  <a:lnTo>
                    <a:pt x="3031" y="5105"/>
                  </a:lnTo>
                  <a:close/>
                </a:path>
              </a:pathLst>
            </a:custGeom>
            <a:solidFill>
              <a:srgbClr val="C9DBE7"/>
            </a:solidFill>
            <a:ln w="9525" cap="flat" cmpd="sng">
              <a:noFill/>
              <a:prstDash val="solid"/>
              <a:round/>
            </a:ln>
          </p:spPr>
          <p:txBody>
            <a:bodyPr rtlCol="0" anchor="ctr"/>
            <a:lstStyle/>
            <a:p>
              <a:pPr algn="ctr"/>
            </a:p>
          </p:txBody>
        </p:sp>
        <p:sp>
          <p:nvSpPr>
            <p:cNvPr id="2202" name="曲线"/>
            <p:cNvSpPr/>
            <p:nvPr/>
          </p:nvSpPr>
          <p:spPr>
            <a:xfrm>
              <a:off x="2255500" y="3317570"/>
              <a:ext cx="100743" cy="92095"/>
            </a:xfrm>
            <a:custGeom>
              <a:avLst/>
              <a:gdLst>
                <a:gd name="T1" fmla="*/ 0 w 21600"/>
                <a:gd name="T2" fmla="*/ 0 h 21600"/>
                <a:gd name="T3" fmla="*/ 21600 w 21600"/>
                <a:gd name="T4" fmla="*/ 21600 h 21600"/>
              </a:gdLst>
              <a:ahLst/>
              <a:cxnLst/>
              <a:rect l="T1" t="T2" r="T3" b="T4"/>
              <a:pathLst>
                <a:path w="21600" h="21600">
                  <a:moveTo>
                    <a:pt x="21600" y="0"/>
                  </a:moveTo>
                  <a:lnTo>
                    <a:pt x="0" y="21600"/>
                  </a:lnTo>
                  <a:lnTo>
                    <a:pt x="8100" y="3692"/>
                  </a:lnTo>
                  <a:lnTo>
                    <a:pt x="21600" y="0"/>
                  </a:lnTo>
                  <a:close/>
                </a:path>
              </a:pathLst>
            </a:custGeom>
            <a:solidFill>
              <a:srgbClr val="C9DBE7"/>
            </a:solidFill>
            <a:ln w="9525" cap="flat" cmpd="sng">
              <a:noFill/>
              <a:prstDash val="solid"/>
              <a:round/>
            </a:ln>
          </p:spPr>
          <p:txBody>
            <a:bodyPr rtlCol="0" anchor="ctr"/>
            <a:lstStyle/>
            <a:p>
              <a:pPr algn="ctr"/>
            </a:p>
          </p:txBody>
        </p:sp>
        <p:sp>
          <p:nvSpPr>
            <p:cNvPr id="2203" name="曲线"/>
            <p:cNvSpPr/>
            <p:nvPr/>
          </p:nvSpPr>
          <p:spPr>
            <a:xfrm>
              <a:off x="1410196" y="3890605"/>
              <a:ext cx="184172" cy="205442"/>
            </a:xfrm>
            <a:custGeom>
              <a:avLst/>
              <a:gdLst>
                <a:gd name="T1" fmla="*/ 0 w 21600"/>
                <a:gd name="T2" fmla="*/ 0 h 21600"/>
                <a:gd name="T3" fmla="*/ 21600 w 21600"/>
                <a:gd name="T4" fmla="*/ 21600 h 21600"/>
              </a:gdLst>
              <a:ahLst/>
              <a:cxnLst/>
              <a:rect l="T1" t="T2" r="T3" b="T4"/>
              <a:pathLst>
                <a:path w="21600" h="21600">
                  <a:moveTo>
                    <a:pt x="21600" y="17765"/>
                  </a:moveTo>
                  <a:cubicBezTo>
                    <a:pt x="21600" y="17765"/>
                    <a:pt x="18739" y="21088"/>
                    <a:pt x="13732" y="21600"/>
                  </a:cubicBezTo>
                  <a:cubicBezTo>
                    <a:pt x="0" y="3962"/>
                    <a:pt x="0" y="3962"/>
                    <a:pt x="0" y="3962"/>
                  </a:cubicBezTo>
                  <a:cubicBezTo>
                    <a:pt x="0" y="3962"/>
                    <a:pt x="3004" y="0"/>
                    <a:pt x="6723" y="4217"/>
                  </a:cubicBezTo>
                  <a:cubicBezTo>
                    <a:pt x="14447" y="10736"/>
                    <a:pt x="14447" y="10736"/>
                    <a:pt x="14447" y="10736"/>
                  </a:cubicBezTo>
                  <a:cubicBezTo>
                    <a:pt x="17308" y="11502"/>
                    <a:pt x="17308" y="11502"/>
                    <a:pt x="17308" y="11502"/>
                  </a:cubicBezTo>
                  <a:lnTo>
                    <a:pt x="21600" y="17765"/>
                  </a:lnTo>
                  <a:close/>
                </a:path>
              </a:pathLst>
            </a:custGeom>
            <a:solidFill>
              <a:srgbClr val="C9DBE7"/>
            </a:solidFill>
            <a:ln w="9525" cap="flat" cmpd="sng">
              <a:noFill/>
              <a:prstDash val="solid"/>
              <a:round/>
            </a:ln>
          </p:spPr>
          <p:txBody>
            <a:bodyPr rtlCol="0" anchor="ctr"/>
            <a:lstStyle/>
            <a:p>
              <a:pPr algn="ctr"/>
            </a:p>
          </p:txBody>
        </p:sp>
        <p:sp>
          <p:nvSpPr>
            <p:cNvPr id="2204" name="曲线"/>
            <p:cNvSpPr/>
            <p:nvPr/>
          </p:nvSpPr>
          <p:spPr>
            <a:xfrm>
              <a:off x="2175220" y="4645468"/>
              <a:ext cx="209358" cy="184976"/>
            </a:xfrm>
            <a:custGeom>
              <a:avLst/>
              <a:gdLst>
                <a:gd name="T1" fmla="*/ 0 w 21600"/>
                <a:gd name="T2" fmla="*/ 0 h 21600"/>
                <a:gd name="T3" fmla="*/ 21600 w 21600"/>
                <a:gd name="T4" fmla="*/ 21600 h 21600"/>
              </a:gdLst>
              <a:ahLst/>
              <a:cxnLst/>
              <a:rect l="T1" t="T2" r="T3" b="T4"/>
              <a:pathLst>
                <a:path w="21600" h="21600">
                  <a:moveTo>
                    <a:pt x="17706" y="0"/>
                  </a:moveTo>
                  <a:cubicBezTo>
                    <a:pt x="17706" y="0"/>
                    <a:pt x="21223" y="3694"/>
                    <a:pt x="21600" y="8668"/>
                  </a:cubicBezTo>
                  <a:cubicBezTo>
                    <a:pt x="3767" y="21600"/>
                    <a:pt x="3767" y="21600"/>
                    <a:pt x="3767" y="21600"/>
                  </a:cubicBezTo>
                  <a:cubicBezTo>
                    <a:pt x="3767" y="21600"/>
                    <a:pt x="0" y="18473"/>
                    <a:pt x="4269" y="14921"/>
                  </a:cubicBezTo>
                  <a:cubicBezTo>
                    <a:pt x="10925" y="7531"/>
                    <a:pt x="10925" y="7531"/>
                    <a:pt x="10925" y="7531"/>
                  </a:cubicBezTo>
                  <a:cubicBezTo>
                    <a:pt x="11679" y="4689"/>
                    <a:pt x="11679" y="4689"/>
                    <a:pt x="11679" y="4689"/>
                  </a:cubicBezTo>
                  <a:lnTo>
                    <a:pt x="17706" y="0"/>
                  </a:lnTo>
                  <a:close/>
                </a:path>
              </a:pathLst>
            </a:custGeom>
            <a:solidFill>
              <a:srgbClr val="C9DBE7"/>
            </a:solidFill>
            <a:ln w="9525" cap="flat" cmpd="sng">
              <a:noFill/>
              <a:prstDash val="solid"/>
              <a:round/>
            </a:ln>
          </p:spPr>
          <p:txBody>
            <a:bodyPr rtlCol="0" anchor="ctr"/>
            <a:lstStyle/>
            <a:p>
              <a:pPr algn="ctr"/>
            </a:p>
          </p:txBody>
        </p:sp>
        <p:sp>
          <p:nvSpPr>
            <p:cNvPr id="2205" name="曲线"/>
            <p:cNvSpPr/>
            <p:nvPr/>
          </p:nvSpPr>
          <p:spPr>
            <a:xfrm>
              <a:off x="2283048" y="3321506"/>
              <a:ext cx="41714" cy="29123"/>
            </a:xfrm>
            <a:custGeom>
              <a:avLst/>
              <a:gdLst>
                <a:gd name="T1" fmla="*/ 0 w 21600"/>
                <a:gd name="T2" fmla="*/ 0 h 21600"/>
                <a:gd name="T3" fmla="*/ 21600 w 21600"/>
                <a:gd name="T4" fmla="*/ 21600 h 21600"/>
              </a:gdLst>
              <a:ahLst/>
              <a:cxnLst/>
              <a:rect l="T1" t="T2" r="T3" b="T4"/>
              <a:pathLst>
                <a:path w="21600" h="21600">
                  <a:moveTo>
                    <a:pt x="21600" y="3502"/>
                  </a:moveTo>
                  <a:lnTo>
                    <a:pt x="7743" y="0"/>
                  </a:lnTo>
                  <a:lnTo>
                    <a:pt x="0" y="21600"/>
                  </a:lnTo>
                  <a:lnTo>
                    <a:pt x="21600" y="3502"/>
                  </a:lnTo>
                  <a:close/>
                </a:path>
              </a:pathLst>
            </a:custGeom>
            <a:solidFill>
              <a:srgbClr val="C9DBE7"/>
            </a:solidFill>
            <a:ln w="9525" cap="flat" cmpd="sng">
              <a:noFill/>
              <a:prstDash val="solid"/>
              <a:round/>
            </a:ln>
          </p:spPr>
          <p:txBody>
            <a:bodyPr rtlCol="0" anchor="ctr"/>
            <a:lstStyle/>
            <a:p>
              <a:pPr algn="ctr"/>
            </a:p>
          </p:txBody>
        </p:sp>
        <p:sp>
          <p:nvSpPr>
            <p:cNvPr id="2206" name="曲线"/>
            <p:cNvSpPr/>
            <p:nvPr/>
          </p:nvSpPr>
          <p:spPr>
            <a:xfrm>
              <a:off x="2182303" y="3339610"/>
              <a:ext cx="119633" cy="210165"/>
            </a:xfrm>
            <a:custGeom>
              <a:avLst/>
              <a:gdLst>
                <a:gd name="T1" fmla="*/ 0 w 21600"/>
                <a:gd name="T2" fmla="*/ 0 h 21600"/>
                <a:gd name="T3" fmla="*/ 21600 w 21600"/>
                <a:gd name="T4" fmla="*/ 21600 h 21600"/>
              </a:gdLst>
              <a:ahLst/>
              <a:cxnLst/>
              <a:rect l="T1" t="T2" r="T3" b="T4"/>
              <a:pathLst>
                <a:path w="21600" h="21600">
                  <a:moveTo>
                    <a:pt x="21600" y="0"/>
                  </a:moveTo>
                  <a:lnTo>
                    <a:pt x="9236" y="18606"/>
                  </a:lnTo>
                  <a:lnTo>
                    <a:pt x="1136" y="21600"/>
                  </a:lnTo>
                  <a:lnTo>
                    <a:pt x="0" y="18121"/>
                  </a:lnTo>
                  <a:lnTo>
                    <a:pt x="18189" y="1132"/>
                  </a:lnTo>
                  <a:lnTo>
                    <a:pt x="21600" y="0"/>
                  </a:lnTo>
                  <a:close/>
                </a:path>
              </a:pathLst>
            </a:custGeom>
            <a:solidFill>
              <a:srgbClr val="C9DBE7"/>
            </a:solidFill>
            <a:ln w="9525" cap="flat" cmpd="sng">
              <a:noFill/>
              <a:prstDash val="solid"/>
              <a:round/>
            </a:ln>
          </p:spPr>
          <p:txBody>
            <a:bodyPr rtlCol="0" anchor="ctr"/>
            <a:lstStyle/>
            <a:p>
              <a:pPr algn="ctr"/>
            </a:p>
          </p:txBody>
        </p:sp>
        <p:sp>
          <p:nvSpPr>
            <p:cNvPr id="2207" name="曲线"/>
            <p:cNvSpPr/>
            <p:nvPr/>
          </p:nvSpPr>
          <p:spPr>
            <a:xfrm>
              <a:off x="1534552" y="3565518"/>
              <a:ext cx="840581" cy="512425"/>
            </a:xfrm>
            <a:custGeom>
              <a:avLst/>
              <a:gdLst>
                <a:gd name="T1" fmla="*/ 0 w 21600"/>
                <a:gd name="T2" fmla="*/ 0 h 21600"/>
                <a:gd name="T3" fmla="*/ 21600 w 21600"/>
                <a:gd name="T4" fmla="*/ 21600 h 21600"/>
              </a:gdLst>
              <a:ahLst/>
              <a:cxnLst/>
              <a:rect l="T1" t="T2" r="T3" b="T4"/>
              <a:pathLst>
                <a:path w="21600" h="21600">
                  <a:moveTo>
                    <a:pt x="21600" y="13904"/>
                  </a:moveTo>
                  <a:cubicBezTo>
                    <a:pt x="21286" y="16058"/>
                    <a:pt x="20253" y="18008"/>
                    <a:pt x="18845" y="18265"/>
                  </a:cubicBezTo>
                  <a:cubicBezTo>
                    <a:pt x="16841" y="18572"/>
                    <a:pt x="10079" y="7849"/>
                    <a:pt x="10079" y="7849"/>
                  </a:cubicBezTo>
                  <a:cubicBezTo>
                    <a:pt x="10079" y="7849"/>
                    <a:pt x="4038" y="18624"/>
                    <a:pt x="1627" y="21600"/>
                  </a:cubicBezTo>
                  <a:cubicBezTo>
                    <a:pt x="0" y="17495"/>
                    <a:pt x="0" y="17495"/>
                    <a:pt x="0" y="17495"/>
                  </a:cubicBezTo>
                  <a:cubicBezTo>
                    <a:pt x="0" y="17495"/>
                    <a:pt x="9172" y="0"/>
                    <a:pt x="10424" y="256"/>
                  </a:cubicBezTo>
                  <a:lnTo>
                    <a:pt x="21600" y="13904"/>
                  </a:lnTo>
                  <a:close/>
                </a:path>
              </a:pathLst>
            </a:custGeom>
            <a:solidFill>
              <a:srgbClr val="C9DBE7"/>
            </a:solidFill>
            <a:ln w="9525" cap="flat" cmpd="sng">
              <a:noFill/>
              <a:prstDash val="solid"/>
              <a:round/>
            </a:ln>
          </p:spPr>
          <p:txBody>
            <a:bodyPr rtlCol="0" anchor="ctr"/>
            <a:lstStyle/>
            <a:p>
              <a:pPr algn="ctr"/>
            </a:p>
          </p:txBody>
        </p:sp>
        <p:sp>
          <p:nvSpPr>
            <p:cNvPr id="2208" name="曲线"/>
            <p:cNvSpPr/>
            <p:nvPr/>
          </p:nvSpPr>
          <p:spPr>
            <a:xfrm>
              <a:off x="2087069" y="3083004"/>
              <a:ext cx="46436" cy="76352"/>
            </a:xfrm>
            <a:custGeom>
              <a:avLst/>
              <a:gdLst>
                <a:gd name="T1" fmla="*/ 0 w 21600"/>
                <a:gd name="T2" fmla="*/ 0 h 21600"/>
                <a:gd name="T3" fmla="*/ 21600 w 21600"/>
                <a:gd name="T4" fmla="*/ 21600 h 21600"/>
              </a:gdLst>
              <a:ahLst/>
              <a:cxnLst/>
              <a:rect l="T1" t="T2" r="T3" b="T4"/>
              <a:pathLst>
                <a:path w="21600" h="21600">
                  <a:moveTo>
                    <a:pt x="7957" y="2400"/>
                  </a:moveTo>
                  <a:cubicBezTo>
                    <a:pt x="19894" y="17142"/>
                    <a:pt x="19894" y="17142"/>
                    <a:pt x="19894" y="17142"/>
                  </a:cubicBezTo>
                  <a:cubicBezTo>
                    <a:pt x="21600" y="19542"/>
                    <a:pt x="15347" y="21600"/>
                    <a:pt x="13642" y="18857"/>
                  </a:cubicBezTo>
                  <a:cubicBezTo>
                    <a:pt x="1705" y="4457"/>
                    <a:pt x="1705" y="4457"/>
                    <a:pt x="1705" y="4457"/>
                  </a:cubicBezTo>
                  <a:cubicBezTo>
                    <a:pt x="0" y="1714"/>
                    <a:pt x="6252" y="0"/>
                    <a:pt x="7957" y="2400"/>
                  </a:cubicBezTo>
                  <a:close/>
                </a:path>
              </a:pathLst>
            </a:custGeom>
            <a:solidFill>
              <a:srgbClr val="C9DBE7"/>
            </a:solidFill>
            <a:ln w="9525" cap="flat" cmpd="sng">
              <a:noFill/>
              <a:prstDash val="solid"/>
              <a:round/>
            </a:ln>
          </p:spPr>
          <p:txBody>
            <a:bodyPr rtlCol="0" anchor="ctr"/>
            <a:lstStyle/>
            <a:p>
              <a:pPr algn="ctr"/>
            </a:p>
          </p:txBody>
        </p:sp>
        <p:sp>
          <p:nvSpPr>
            <p:cNvPr id="2209" name="曲线"/>
            <p:cNvSpPr/>
            <p:nvPr/>
          </p:nvSpPr>
          <p:spPr>
            <a:xfrm>
              <a:off x="2053225" y="3099534"/>
              <a:ext cx="52733" cy="74778"/>
            </a:xfrm>
            <a:custGeom>
              <a:avLst/>
              <a:gdLst>
                <a:gd name="T1" fmla="*/ 0 w 21600"/>
                <a:gd name="T2" fmla="*/ 0 h 21600"/>
                <a:gd name="T3" fmla="*/ 21600 w 21600"/>
                <a:gd name="T4" fmla="*/ 21600 h 21600"/>
              </a:gdLst>
              <a:ahLst/>
              <a:cxnLst/>
              <a:rect l="T1" t="T2" r="T3" b="T4"/>
              <a:pathLst>
                <a:path w="21600" h="21600">
                  <a:moveTo>
                    <a:pt x="7534" y="2478"/>
                  </a:moveTo>
                  <a:cubicBezTo>
                    <a:pt x="19590" y="16996"/>
                    <a:pt x="19590" y="16996"/>
                    <a:pt x="19590" y="16996"/>
                  </a:cubicBezTo>
                  <a:cubicBezTo>
                    <a:pt x="21600" y="19475"/>
                    <a:pt x="16576" y="21600"/>
                    <a:pt x="14065" y="19121"/>
                  </a:cubicBezTo>
                  <a:cubicBezTo>
                    <a:pt x="2009" y="4603"/>
                    <a:pt x="2009" y="4603"/>
                    <a:pt x="2009" y="4603"/>
                  </a:cubicBezTo>
                  <a:cubicBezTo>
                    <a:pt x="0" y="2124"/>
                    <a:pt x="5525" y="0"/>
                    <a:pt x="7534" y="2478"/>
                  </a:cubicBezTo>
                  <a:close/>
                </a:path>
              </a:pathLst>
            </a:custGeom>
            <a:solidFill>
              <a:srgbClr val="C9DBE7"/>
            </a:solidFill>
            <a:ln w="9525" cap="flat" cmpd="sng">
              <a:noFill/>
              <a:prstDash val="solid"/>
              <a:round/>
            </a:ln>
          </p:spPr>
          <p:txBody>
            <a:bodyPr rtlCol="0" anchor="ctr"/>
            <a:lstStyle/>
            <a:p>
              <a:pPr algn="ctr"/>
            </a:p>
          </p:txBody>
        </p:sp>
        <p:sp>
          <p:nvSpPr>
            <p:cNvPr id="2210" name="曲线"/>
            <p:cNvSpPr/>
            <p:nvPr/>
          </p:nvSpPr>
          <p:spPr>
            <a:xfrm>
              <a:off x="2048503" y="3121573"/>
              <a:ext cx="43288" cy="60609"/>
            </a:xfrm>
            <a:custGeom>
              <a:avLst/>
              <a:gdLst>
                <a:gd name="T1" fmla="*/ 0 w 21600"/>
                <a:gd name="T2" fmla="*/ 0 h 21600"/>
                <a:gd name="T3" fmla="*/ 21600 w 21600"/>
                <a:gd name="T4" fmla="*/ 21600 h 21600"/>
              </a:gdLst>
              <a:ahLst/>
              <a:cxnLst/>
              <a:rect l="T1" t="T2" r="T3" b="T4"/>
              <a:pathLst>
                <a:path w="21600" h="21600">
                  <a:moveTo>
                    <a:pt x="7800" y="2592"/>
                  </a:moveTo>
                  <a:cubicBezTo>
                    <a:pt x="19800" y="16848"/>
                    <a:pt x="19800" y="16848"/>
                    <a:pt x="19800" y="16848"/>
                  </a:cubicBezTo>
                  <a:cubicBezTo>
                    <a:pt x="21600" y="19440"/>
                    <a:pt x="16799" y="21600"/>
                    <a:pt x="14400" y="19440"/>
                  </a:cubicBezTo>
                  <a:cubicBezTo>
                    <a:pt x="2400" y="4751"/>
                    <a:pt x="2400" y="4751"/>
                    <a:pt x="2400" y="4751"/>
                  </a:cubicBezTo>
                  <a:cubicBezTo>
                    <a:pt x="0" y="2159"/>
                    <a:pt x="5400" y="0"/>
                    <a:pt x="7800" y="2592"/>
                  </a:cubicBezTo>
                  <a:close/>
                </a:path>
              </a:pathLst>
            </a:custGeom>
            <a:solidFill>
              <a:srgbClr val="C9DBE7"/>
            </a:solidFill>
            <a:ln w="9525" cap="flat" cmpd="sng">
              <a:noFill/>
              <a:prstDash val="solid"/>
              <a:round/>
            </a:ln>
          </p:spPr>
          <p:txBody>
            <a:bodyPr rtlCol="0" anchor="ctr"/>
            <a:lstStyle/>
            <a:p>
              <a:pPr algn="ctr"/>
            </a:p>
          </p:txBody>
        </p:sp>
        <p:sp>
          <p:nvSpPr>
            <p:cNvPr id="2211" name="曲线"/>
            <p:cNvSpPr/>
            <p:nvPr/>
          </p:nvSpPr>
          <p:spPr>
            <a:xfrm>
              <a:off x="2076050" y="3105831"/>
              <a:ext cx="96808" cy="144832"/>
            </a:xfrm>
            <a:custGeom>
              <a:avLst/>
              <a:gdLst>
                <a:gd name="T1" fmla="*/ 0 w 21600"/>
                <a:gd name="T2" fmla="*/ 0 h 21600"/>
                <a:gd name="T3" fmla="*/ 21600 w 21600"/>
                <a:gd name="T4" fmla="*/ 21600 h 21600"/>
              </a:gdLst>
              <a:ahLst/>
              <a:cxnLst/>
              <a:rect l="T1" t="T2" r="T3" b="T4"/>
              <a:pathLst>
                <a:path w="21600" h="21600">
                  <a:moveTo>
                    <a:pt x="14491" y="7442"/>
                  </a:moveTo>
                  <a:cubicBezTo>
                    <a:pt x="13670" y="7260"/>
                    <a:pt x="11210" y="4537"/>
                    <a:pt x="11210" y="4537"/>
                  </a:cubicBezTo>
                  <a:cubicBezTo>
                    <a:pt x="7655" y="5808"/>
                    <a:pt x="2460" y="7805"/>
                    <a:pt x="0" y="9983"/>
                  </a:cubicBezTo>
                  <a:cubicBezTo>
                    <a:pt x="0" y="9983"/>
                    <a:pt x="5194" y="17788"/>
                    <a:pt x="8202" y="17243"/>
                  </a:cubicBezTo>
                  <a:cubicBezTo>
                    <a:pt x="9022" y="18332"/>
                    <a:pt x="11483" y="20873"/>
                    <a:pt x="12030" y="21600"/>
                  </a:cubicBezTo>
                  <a:cubicBezTo>
                    <a:pt x="21326" y="17243"/>
                    <a:pt x="21326" y="17243"/>
                    <a:pt x="21326" y="17243"/>
                  </a:cubicBezTo>
                  <a:cubicBezTo>
                    <a:pt x="20232" y="15610"/>
                    <a:pt x="19139" y="14157"/>
                    <a:pt x="18319" y="12887"/>
                  </a:cubicBezTo>
                  <a:cubicBezTo>
                    <a:pt x="21600" y="10164"/>
                    <a:pt x="18592" y="5989"/>
                    <a:pt x="18319" y="3085"/>
                  </a:cubicBezTo>
                  <a:cubicBezTo>
                    <a:pt x="18319" y="1815"/>
                    <a:pt x="18319" y="544"/>
                    <a:pt x="18319" y="544"/>
                  </a:cubicBezTo>
                  <a:cubicBezTo>
                    <a:pt x="18319" y="544"/>
                    <a:pt x="15858" y="0"/>
                    <a:pt x="15311" y="1996"/>
                  </a:cubicBezTo>
                  <a:cubicBezTo>
                    <a:pt x="14764" y="3811"/>
                    <a:pt x="16405" y="7805"/>
                    <a:pt x="14491" y="7442"/>
                  </a:cubicBezTo>
                  <a:close/>
                </a:path>
              </a:pathLst>
            </a:custGeom>
            <a:solidFill>
              <a:srgbClr val="C9DBE7"/>
            </a:solidFill>
            <a:ln w="9525" cap="flat" cmpd="sng">
              <a:noFill/>
              <a:prstDash val="solid"/>
              <a:round/>
            </a:ln>
          </p:spPr>
          <p:txBody>
            <a:bodyPr rtlCol="0" anchor="ctr"/>
            <a:lstStyle/>
            <a:p>
              <a:pPr algn="ctr"/>
            </a:p>
          </p:txBody>
        </p:sp>
        <p:sp>
          <p:nvSpPr>
            <p:cNvPr id="2212" name="曲线"/>
            <p:cNvSpPr/>
            <p:nvPr/>
          </p:nvSpPr>
          <p:spPr>
            <a:xfrm>
              <a:off x="2068179" y="3087727"/>
              <a:ext cx="49584" cy="75564"/>
            </a:xfrm>
            <a:custGeom>
              <a:avLst/>
              <a:gdLst>
                <a:gd name="T1" fmla="*/ 0 w 21600"/>
                <a:gd name="T2" fmla="*/ 0 h 21600"/>
                <a:gd name="T3" fmla="*/ 21600 w 21600"/>
                <a:gd name="T4" fmla="*/ 21600 h 21600"/>
              </a:gdLst>
              <a:ahLst/>
              <a:cxnLst/>
              <a:rect l="T1" t="T2" r="T3" b="T4"/>
              <a:pathLst>
                <a:path w="21600" h="21600">
                  <a:moveTo>
                    <a:pt x="7902" y="2438"/>
                  </a:moveTo>
                  <a:cubicBezTo>
                    <a:pt x="19492" y="17070"/>
                    <a:pt x="19492" y="17070"/>
                    <a:pt x="19492" y="17070"/>
                  </a:cubicBezTo>
                  <a:cubicBezTo>
                    <a:pt x="21600" y="19509"/>
                    <a:pt x="15804" y="21600"/>
                    <a:pt x="13697" y="18812"/>
                  </a:cubicBezTo>
                  <a:cubicBezTo>
                    <a:pt x="2107" y="4529"/>
                    <a:pt x="2107" y="4529"/>
                    <a:pt x="2107" y="4529"/>
                  </a:cubicBezTo>
                  <a:cubicBezTo>
                    <a:pt x="0" y="1741"/>
                    <a:pt x="5795" y="0"/>
                    <a:pt x="7902" y="2438"/>
                  </a:cubicBezTo>
                  <a:close/>
                </a:path>
              </a:pathLst>
            </a:custGeom>
            <a:solidFill>
              <a:srgbClr val="C9DBE7"/>
            </a:solidFill>
            <a:ln w="9525" cap="flat" cmpd="sng">
              <a:noFill/>
              <a:prstDash val="solid"/>
              <a:round/>
            </a:ln>
          </p:spPr>
          <p:txBody>
            <a:bodyPr rtlCol="0" anchor="ctr"/>
            <a:lstStyle/>
            <a:p>
              <a:pPr algn="ctr"/>
            </a:p>
          </p:txBody>
        </p:sp>
        <p:sp>
          <p:nvSpPr>
            <p:cNvPr id="2213" name="曲线"/>
            <p:cNvSpPr/>
            <p:nvPr/>
          </p:nvSpPr>
          <p:spPr>
            <a:xfrm>
              <a:off x="2093365" y="3193203"/>
              <a:ext cx="411633" cy="303047"/>
            </a:xfrm>
            <a:custGeom>
              <a:avLst/>
              <a:gdLst>
                <a:gd name="T1" fmla="*/ 0 w 21600"/>
                <a:gd name="T2" fmla="*/ 0 h 21600"/>
                <a:gd name="T3" fmla="*/ 21600 w 21600"/>
                <a:gd name="T4" fmla="*/ 21600 h 21600"/>
              </a:gdLst>
              <a:ahLst/>
              <a:cxnLst/>
              <a:rect l="T1" t="T2" r="T3" b="T4"/>
              <a:pathLst>
                <a:path w="21600" h="21600">
                  <a:moveTo>
                    <a:pt x="8179" y="13792"/>
                  </a:moveTo>
                  <a:cubicBezTo>
                    <a:pt x="4409" y="0"/>
                    <a:pt x="4409" y="0"/>
                    <a:pt x="4409" y="0"/>
                  </a:cubicBezTo>
                  <a:cubicBezTo>
                    <a:pt x="0" y="2255"/>
                    <a:pt x="0" y="2255"/>
                    <a:pt x="0" y="2255"/>
                  </a:cubicBezTo>
                  <a:cubicBezTo>
                    <a:pt x="3450" y="18130"/>
                    <a:pt x="3450" y="18130"/>
                    <a:pt x="3450" y="18130"/>
                  </a:cubicBezTo>
                  <a:cubicBezTo>
                    <a:pt x="4217" y="19951"/>
                    <a:pt x="4409" y="21513"/>
                    <a:pt x="7029" y="21600"/>
                  </a:cubicBezTo>
                  <a:cubicBezTo>
                    <a:pt x="16679" y="21426"/>
                    <a:pt x="16679" y="21426"/>
                    <a:pt x="16679" y="21426"/>
                  </a:cubicBezTo>
                  <a:cubicBezTo>
                    <a:pt x="17765" y="21426"/>
                    <a:pt x="20833" y="19865"/>
                    <a:pt x="20641" y="16915"/>
                  </a:cubicBezTo>
                  <a:cubicBezTo>
                    <a:pt x="20513" y="13619"/>
                    <a:pt x="21600" y="9542"/>
                    <a:pt x="8179" y="13792"/>
                  </a:cubicBezTo>
                  <a:close/>
                </a:path>
              </a:pathLst>
            </a:custGeom>
            <a:solidFill>
              <a:srgbClr val="C9DBE7"/>
            </a:solidFill>
            <a:ln w="9525" cap="flat" cmpd="sng">
              <a:noFill/>
              <a:prstDash val="solid"/>
              <a:round/>
            </a:ln>
          </p:spPr>
          <p:txBody>
            <a:bodyPr rtlCol="0" anchor="ctr"/>
            <a:lstStyle/>
            <a:p>
              <a:pPr algn="ctr"/>
            </a:p>
          </p:txBody>
        </p:sp>
      </p:gr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 name="矩形"/>
          <p:cNvSpPr/>
          <p:nvPr/>
        </p:nvSpPr>
        <p:spPr>
          <a:xfrm>
            <a:off x="559435" y="1551940"/>
            <a:ext cx="6652895" cy="18630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2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微软雅黑" panose="020B0503020204020204" charset="-122"/>
              </a:rPr>
              <a:t>一、受限空间作业的概念及危险特性</a:t>
            </a:r>
            <a:endParaRPr lang="en-US" altLang="zh-CN" sz="2000" b="1" i="0" u="none" strike="noStrike" kern="1200" cap="none" spc="0" baseline="0">
              <a:solidFill>
                <a:srgbClr val="404040"/>
              </a:solidFill>
              <a:latin typeface="微软雅黑" panose="020B0503020204020204" charset="-122"/>
              <a:ea typeface="微软雅黑" panose="020B0503020204020204" charset="-122"/>
              <a:cs typeface="微软雅黑" panose="020B0503020204020204" charset="-122"/>
            </a:endParaRPr>
          </a:p>
          <a:p>
            <a:pPr marL="0" indent="0" algn="l">
              <a:lnSpc>
                <a:spcPct val="2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微软雅黑" panose="020B0503020204020204" charset="-122"/>
              </a:rPr>
              <a:t>二、</a:t>
            </a:r>
            <a:r>
              <a:rPr lang="zh-CN" altLang="en-US" sz="2000" b="1" i="0" u="none" strike="noStrike" kern="1200" cap="none" spc="0" baseline="0">
                <a:solidFill>
                  <a:srgbClr val="404040"/>
                </a:solidFill>
                <a:latin typeface="微软雅黑" panose="020B0503020204020204" charset="-122"/>
                <a:ea typeface="微软雅黑" panose="020B0503020204020204" charset="-122"/>
                <a:cs typeface="微软雅黑" panose="020B0503020204020204" charset="-122"/>
                <a:sym typeface="微软雅黑" panose="020B0503020204020204" charset="-122"/>
              </a:rPr>
              <a:t>受限作业的事故类型及典型事故</a:t>
            </a:r>
            <a:endParaRPr lang="en-US" altLang="zh-CN" sz="2000" b="1" i="0" u="none" strike="noStrike" kern="1200" cap="none" spc="0" baseline="0">
              <a:solidFill>
                <a:srgbClr val="40404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indent="0" algn="l">
              <a:lnSpc>
                <a:spcPct val="2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微软雅黑" panose="020B0503020204020204" charset="-122"/>
              </a:rPr>
              <a:t>三、</a:t>
            </a:r>
            <a:r>
              <a:rPr lang="zh-CN" altLang="en-US" sz="2000" b="1" i="0" u="none" strike="noStrike" kern="1200" cap="none" spc="0" baseline="0">
                <a:solidFill>
                  <a:srgbClr val="404040"/>
                </a:solidFill>
                <a:latin typeface="微软雅黑" panose="020B0503020204020204" charset="-122"/>
                <a:ea typeface="微软雅黑" panose="020B0503020204020204" charset="-122"/>
                <a:cs typeface="微软雅黑" panose="020B0503020204020204" charset="-122"/>
              </a:rPr>
              <a:t>受限空间作业风险控制措施</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1500">
        <p:random/>
      </p:transition>
    </mc:Choice>
    <mc:Fallback>
      <p:transition>
        <p:random/>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8"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三、受限空间作业风险控制措施</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219" name="矩形"/>
          <p:cNvSpPr/>
          <p:nvPr/>
        </p:nvSpPr>
        <p:spPr>
          <a:xfrm>
            <a:off x="615950" y="772795"/>
            <a:ext cx="4683125" cy="3581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进入受限空间作业安全管理制度要素</a:t>
            </a:r>
            <a:endParaRPr lang="zh-CN" altLang="en-US" sz="18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220" name="矩形"/>
          <p:cNvSpPr/>
          <p:nvPr/>
        </p:nvSpPr>
        <p:spPr>
          <a:xfrm>
            <a:off x="1645285" y="1339850"/>
            <a:ext cx="2521585" cy="329564"/>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16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2、进行有效的安全隔绝</a:t>
            </a:r>
            <a:endParaRPr lang="zh-CN" altLang="en-US" sz="16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221" name="矩形"/>
          <p:cNvSpPr/>
          <p:nvPr/>
        </p:nvSpPr>
        <p:spPr>
          <a:xfrm>
            <a:off x="3844924" y="1781809"/>
            <a:ext cx="4652644" cy="2920365"/>
          </a:xfrm>
          <a:prstGeom prst="rect">
            <a:avLst/>
          </a:prstGeom>
          <a:noFill/>
          <a:ln w="9525" cap="flat" cmpd="sng">
            <a:noFill/>
            <a:prstDash val="solid"/>
            <a:miter/>
          </a:ln>
        </p:spPr>
        <p:txBody>
          <a:bodyPr vert="horz" wrap="square" lIns="91440" tIns="45720" rIns="91440" bIns="45720" anchor="t" anchorCtr="0">
            <a:spAutoFit/>
          </a:bodyPr>
          <a:lstStyle/>
          <a:p>
            <a:pPr marL="342900" indent="-342900" algn="l">
              <a:lnSpc>
                <a:spcPct val="150000"/>
              </a:lnSpc>
              <a:spcBef>
                <a:spcPts val="0"/>
              </a:spcBef>
              <a:spcAft>
                <a:spcPts val="0"/>
              </a:spcAft>
              <a:buClrTx/>
              <a:buAutoNum type="circleNumDbPlain"/>
            </a:pPr>
            <a:r>
              <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受限空间与其他系统连通的可能危及安全作业的管道应采取有效隔离措施</a:t>
            </a:r>
            <a:endParaRPr lang="en-US" altLang="zh-CN"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342900" indent="-342900" algn="l">
              <a:lnSpc>
                <a:spcPct val="150000"/>
              </a:lnSpc>
              <a:spcBef>
                <a:spcPts val="0"/>
              </a:spcBef>
              <a:spcAft>
                <a:spcPts val="0"/>
              </a:spcAft>
              <a:buClrTx/>
              <a:buAutoNum type="circleNumDbPlain"/>
            </a:pPr>
            <a:r>
              <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与受限空间相连通可能危及安全作业的空、洞应进行严密地封堵</a:t>
            </a:r>
            <a:endParaRPr lang="en-US" altLang="zh-CN"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342900" indent="-342900" algn="l">
              <a:lnSpc>
                <a:spcPct val="150000"/>
              </a:lnSpc>
              <a:spcBef>
                <a:spcPts val="0"/>
              </a:spcBef>
              <a:spcAft>
                <a:spcPts val="0"/>
              </a:spcAft>
              <a:buClrTx/>
              <a:buAutoNum type="circleNumDbPlain"/>
            </a:pPr>
            <a:r>
              <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受限空间带有搅拌器等用电设备时，应在停机后切断电源，上锁并加挂警示牌</a:t>
            </a:r>
            <a:endParaRPr lang="en-US" altLang="zh-CN"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342900" indent="-342900" algn="l">
              <a:lnSpc>
                <a:spcPct val="150000"/>
              </a:lnSpc>
              <a:spcBef>
                <a:spcPts val="0"/>
              </a:spcBef>
              <a:spcAft>
                <a:spcPts val="0"/>
              </a:spcAft>
              <a:buClrTx/>
              <a:buAutoNum type="circleNumDbPlain"/>
            </a:pPr>
            <a:r>
              <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设置“危险。勿进入”标志：当容器和设备打开时，防止在每个进入点。所有涉及的“不得进入”处都已设置障碍</a:t>
            </a:r>
            <a:endPar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pSp>
        <p:nvGrpSpPr>
          <p:cNvPr id="2474" name="组合"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13335" y="2248795"/>
            <a:ext cx="3486785" cy="2558155"/>
            <a:chOff x="13335" y="2248795"/>
            <a:chExt cx="3486785" cy="2558155"/>
          </a:xfrm>
        </p:grpSpPr>
        <p:sp>
          <p:nvSpPr>
            <p:cNvPr id="2222" name="曲线"/>
            <p:cNvSpPr/>
            <p:nvPr/>
          </p:nvSpPr>
          <p:spPr>
            <a:xfrm>
              <a:off x="2464470" y="2319961"/>
              <a:ext cx="491381" cy="72128"/>
            </a:xfrm>
            <a:custGeom>
              <a:avLst/>
              <a:gdLst>
                <a:gd name="T1" fmla="*/ 0 w 21600"/>
                <a:gd name="T2" fmla="*/ 0 h 21600"/>
                <a:gd name="T3" fmla="*/ 21600 w 21600"/>
                <a:gd name="T4" fmla="*/ 21600 h 21600"/>
              </a:gdLst>
              <a:ahLst/>
              <a:cxnLst/>
              <a:rect l="T1" t="T2" r="T3" b="T4"/>
              <a:pathLst>
                <a:path w="21600" h="21600">
                  <a:moveTo>
                    <a:pt x="169" y="21600"/>
                  </a:moveTo>
                  <a:lnTo>
                    <a:pt x="0" y="13248"/>
                  </a:lnTo>
                  <a:lnTo>
                    <a:pt x="21473" y="0"/>
                  </a:lnTo>
                  <a:lnTo>
                    <a:pt x="21600" y="8351"/>
                  </a:lnTo>
                  <a:lnTo>
                    <a:pt x="169" y="21600"/>
                  </a:lnTo>
                  <a:close/>
                </a:path>
              </a:pathLst>
            </a:custGeom>
            <a:solidFill>
              <a:srgbClr val="D3D3D3"/>
            </a:solidFill>
            <a:ln w="9525" cap="flat" cmpd="sng">
              <a:noFill/>
              <a:prstDash val="solid"/>
              <a:round/>
            </a:ln>
          </p:spPr>
          <p:txBody>
            <a:bodyPr rtlCol="0" anchor="ctr"/>
            <a:lstStyle/>
            <a:p>
              <a:pPr algn="ctr"/>
            </a:p>
          </p:txBody>
        </p:sp>
        <p:sp>
          <p:nvSpPr>
            <p:cNvPr id="2223" name="曲线"/>
            <p:cNvSpPr/>
            <p:nvPr/>
          </p:nvSpPr>
          <p:spPr>
            <a:xfrm>
              <a:off x="2464470" y="2431520"/>
              <a:ext cx="491381" cy="71166"/>
            </a:xfrm>
            <a:custGeom>
              <a:avLst/>
              <a:gdLst>
                <a:gd name="T1" fmla="*/ 0 w 21600"/>
                <a:gd name="T2" fmla="*/ 0 h 21600"/>
                <a:gd name="T3" fmla="*/ 21600 w 21600"/>
                <a:gd name="T4" fmla="*/ 21600 h 21600"/>
              </a:gdLst>
              <a:ahLst/>
              <a:cxnLst/>
              <a:rect l="T1" t="T2" r="T3" b="T4"/>
              <a:pathLst>
                <a:path w="21600" h="21600">
                  <a:moveTo>
                    <a:pt x="21473" y="21600"/>
                  </a:moveTo>
                  <a:lnTo>
                    <a:pt x="0" y="8464"/>
                  </a:lnTo>
                  <a:lnTo>
                    <a:pt x="169" y="0"/>
                  </a:lnTo>
                  <a:lnTo>
                    <a:pt x="21600" y="13135"/>
                  </a:lnTo>
                  <a:lnTo>
                    <a:pt x="21473" y="21600"/>
                  </a:lnTo>
                  <a:close/>
                </a:path>
              </a:pathLst>
            </a:custGeom>
            <a:solidFill>
              <a:srgbClr val="D3D3D3"/>
            </a:solidFill>
            <a:ln w="9525" cap="flat" cmpd="sng">
              <a:noFill/>
              <a:prstDash val="solid"/>
              <a:round/>
            </a:ln>
          </p:spPr>
          <p:txBody>
            <a:bodyPr rtlCol="0" anchor="ctr"/>
            <a:lstStyle/>
            <a:p>
              <a:pPr algn="ctr"/>
            </a:p>
          </p:txBody>
        </p:sp>
        <p:sp>
          <p:nvSpPr>
            <p:cNvPr id="2224" name="椭圆"/>
            <p:cNvSpPr/>
            <p:nvPr/>
          </p:nvSpPr>
          <p:spPr>
            <a:xfrm>
              <a:off x="2427929" y="2354583"/>
              <a:ext cx="106738" cy="104826"/>
            </a:xfrm>
            <a:prstGeom prst="ellipse">
              <a:avLst/>
            </a:prstGeom>
            <a:solidFill>
              <a:srgbClr val="D3D3D3"/>
            </a:solidFill>
            <a:ln w="9525" cap="flat" cmpd="sng">
              <a:noFill/>
              <a:prstDash val="solid"/>
              <a:round/>
            </a:ln>
          </p:spPr>
          <p:txBody>
            <a:bodyPr rtlCol="0" anchor="ctr"/>
            <a:lstStyle/>
            <a:p>
              <a:pPr algn="ctr"/>
            </a:p>
          </p:txBody>
        </p:sp>
        <p:sp>
          <p:nvSpPr>
            <p:cNvPr id="2225" name="矩形"/>
            <p:cNvSpPr/>
            <p:nvPr/>
          </p:nvSpPr>
          <p:spPr>
            <a:xfrm>
              <a:off x="2815456" y="2334387"/>
              <a:ext cx="27886" cy="142333"/>
            </a:xfrm>
            <a:prstGeom prst="rect">
              <a:avLst/>
            </a:prstGeom>
            <a:solidFill>
              <a:srgbClr val="D3D3D3"/>
            </a:solidFill>
            <a:ln w="9525" cap="flat" cmpd="sng">
              <a:noFill/>
              <a:prstDash val="solid"/>
              <a:round/>
            </a:ln>
          </p:spPr>
          <p:txBody>
            <a:bodyPr rtlCol="0" anchor="ctr"/>
            <a:lstStyle/>
            <a:p>
              <a:pPr algn="ctr"/>
            </a:p>
          </p:txBody>
        </p:sp>
        <p:sp>
          <p:nvSpPr>
            <p:cNvPr id="2226" name="矩形"/>
            <p:cNvSpPr/>
            <p:nvPr/>
          </p:nvSpPr>
          <p:spPr>
            <a:xfrm>
              <a:off x="2676023" y="2364200"/>
              <a:ext cx="27886" cy="99056"/>
            </a:xfrm>
            <a:prstGeom prst="rect">
              <a:avLst/>
            </a:prstGeom>
            <a:solidFill>
              <a:srgbClr val="D3D3D3"/>
            </a:solidFill>
            <a:ln w="9525" cap="flat" cmpd="sng">
              <a:noFill/>
              <a:prstDash val="solid"/>
              <a:round/>
            </a:ln>
          </p:spPr>
          <p:txBody>
            <a:bodyPr rtlCol="0" anchor="ctr"/>
            <a:lstStyle/>
            <a:p>
              <a:pPr algn="ctr"/>
            </a:p>
          </p:txBody>
        </p:sp>
        <p:sp>
          <p:nvSpPr>
            <p:cNvPr id="2227" name="矩形"/>
            <p:cNvSpPr/>
            <p:nvPr/>
          </p:nvSpPr>
          <p:spPr>
            <a:xfrm>
              <a:off x="2468316" y="2414209"/>
              <a:ext cx="13462" cy="1166557"/>
            </a:xfrm>
            <a:prstGeom prst="rect">
              <a:avLst/>
            </a:prstGeom>
            <a:solidFill>
              <a:srgbClr val="D3D3D3"/>
            </a:solidFill>
            <a:ln w="9525" cap="flat" cmpd="sng">
              <a:noFill/>
              <a:prstDash val="solid"/>
              <a:round/>
            </a:ln>
          </p:spPr>
          <p:txBody>
            <a:bodyPr rtlCol="0" anchor="ctr"/>
            <a:lstStyle/>
            <a:p>
              <a:pPr algn="ctr"/>
            </a:p>
          </p:txBody>
        </p:sp>
        <p:sp>
          <p:nvSpPr>
            <p:cNvPr id="2228" name="矩形"/>
            <p:cNvSpPr/>
            <p:nvPr/>
          </p:nvSpPr>
          <p:spPr>
            <a:xfrm>
              <a:off x="13335" y="3549992"/>
              <a:ext cx="519267" cy="1023261"/>
            </a:xfrm>
            <a:prstGeom prst="rect">
              <a:avLst/>
            </a:prstGeom>
            <a:solidFill>
              <a:srgbClr val="D3D3D3"/>
            </a:solidFill>
            <a:ln w="9525" cap="flat" cmpd="sng">
              <a:noFill/>
              <a:prstDash val="solid"/>
              <a:round/>
            </a:ln>
          </p:spPr>
          <p:txBody>
            <a:bodyPr rtlCol="0" anchor="ctr"/>
            <a:lstStyle/>
            <a:p>
              <a:pPr algn="ctr"/>
            </a:p>
          </p:txBody>
        </p:sp>
        <p:sp>
          <p:nvSpPr>
            <p:cNvPr id="2229" name="矩形"/>
            <p:cNvSpPr/>
            <p:nvPr/>
          </p:nvSpPr>
          <p:spPr>
            <a:xfrm>
              <a:off x="92186" y="4131827"/>
              <a:ext cx="300983" cy="93286"/>
            </a:xfrm>
            <a:prstGeom prst="rect">
              <a:avLst/>
            </a:prstGeom>
            <a:solidFill>
              <a:srgbClr val="AEAEAF"/>
            </a:solidFill>
            <a:ln w="9525" cap="flat" cmpd="sng">
              <a:noFill/>
              <a:prstDash val="solid"/>
              <a:round/>
            </a:ln>
          </p:spPr>
          <p:txBody>
            <a:bodyPr rtlCol="0" anchor="ctr"/>
            <a:lstStyle/>
            <a:p>
              <a:pPr algn="ctr"/>
            </a:p>
          </p:txBody>
        </p:sp>
        <p:sp>
          <p:nvSpPr>
            <p:cNvPr id="2230" name="矩形"/>
            <p:cNvSpPr/>
            <p:nvPr/>
          </p:nvSpPr>
          <p:spPr>
            <a:xfrm>
              <a:off x="92186" y="4333787"/>
              <a:ext cx="300983" cy="93286"/>
            </a:xfrm>
            <a:prstGeom prst="rect">
              <a:avLst/>
            </a:prstGeom>
            <a:solidFill>
              <a:srgbClr val="AEAEAF"/>
            </a:solidFill>
            <a:ln w="9525" cap="flat" cmpd="sng">
              <a:noFill/>
              <a:prstDash val="solid"/>
              <a:round/>
            </a:ln>
          </p:spPr>
          <p:txBody>
            <a:bodyPr rtlCol="0" anchor="ctr"/>
            <a:lstStyle/>
            <a:p>
              <a:pPr algn="ctr"/>
            </a:p>
          </p:txBody>
        </p:sp>
        <p:sp>
          <p:nvSpPr>
            <p:cNvPr id="2231" name="矩形"/>
            <p:cNvSpPr/>
            <p:nvPr/>
          </p:nvSpPr>
          <p:spPr>
            <a:xfrm>
              <a:off x="133536" y="2607514"/>
              <a:ext cx="43272" cy="1024223"/>
            </a:xfrm>
            <a:prstGeom prst="rect">
              <a:avLst/>
            </a:prstGeom>
            <a:solidFill>
              <a:srgbClr val="D3D3D3"/>
            </a:solidFill>
            <a:ln w="9525" cap="flat" cmpd="sng">
              <a:noFill/>
              <a:prstDash val="solid"/>
              <a:round/>
            </a:ln>
          </p:spPr>
          <p:txBody>
            <a:bodyPr rtlCol="0" anchor="ctr"/>
            <a:lstStyle/>
            <a:p>
              <a:pPr algn="ctr"/>
            </a:p>
          </p:txBody>
        </p:sp>
        <p:sp>
          <p:nvSpPr>
            <p:cNvPr id="2232" name="矩形"/>
            <p:cNvSpPr/>
            <p:nvPr/>
          </p:nvSpPr>
          <p:spPr>
            <a:xfrm>
              <a:off x="306625" y="2607514"/>
              <a:ext cx="41349" cy="1024223"/>
            </a:xfrm>
            <a:prstGeom prst="rect">
              <a:avLst/>
            </a:prstGeom>
            <a:solidFill>
              <a:srgbClr val="D3D3D3"/>
            </a:solidFill>
            <a:ln w="9525" cap="flat" cmpd="sng">
              <a:noFill/>
              <a:prstDash val="solid"/>
              <a:round/>
            </a:ln>
          </p:spPr>
          <p:txBody>
            <a:bodyPr rtlCol="0" anchor="ctr"/>
            <a:lstStyle/>
            <a:p>
              <a:pPr algn="ctr"/>
            </a:p>
          </p:txBody>
        </p:sp>
        <p:sp>
          <p:nvSpPr>
            <p:cNvPr id="2233" name="曲线"/>
            <p:cNvSpPr/>
            <p:nvPr/>
          </p:nvSpPr>
          <p:spPr>
            <a:xfrm>
              <a:off x="135459" y="2607514"/>
              <a:ext cx="212515" cy="42315"/>
            </a:xfrm>
            <a:custGeom>
              <a:avLst/>
              <a:gdLst>
                <a:gd name="T1" fmla="*/ 0 w 21600"/>
                <a:gd name="T2" fmla="*/ 0 h 21600"/>
                <a:gd name="T3" fmla="*/ 21600 w 21600"/>
                <a:gd name="T4" fmla="*/ 21600 h 21600"/>
              </a:gdLst>
              <a:ahLst/>
              <a:cxnLst/>
              <a:rect l="T1" t="T2" r="T3" b="T4"/>
              <a:pathLst>
                <a:path w="21600" h="21600">
                  <a:moveTo>
                    <a:pt x="0" y="10800"/>
                  </a:moveTo>
                  <a:cubicBezTo>
                    <a:pt x="0" y="10800"/>
                    <a:pt x="0" y="10800"/>
                    <a:pt x="0" y="10800"/>
                  </a:cubicBezTo>
                  <a:cubicBezTo>
                    <a:pt x="0" y="4499"/>
                    <a:pt x="1062" y="0"/>
                    <a:pt x="2301" y="0"/>
                  </a:cubicBezTo>
                  <a:cubicBezTo>
                    <a:pt x="19475" y="0"/>
                    <a:pt x="19475" y="0"/>
                    <a:pt x="19475" y="0"/>
                  </a:cubicBezTo>
                  <a:cubicBezTo>
                    <a:pt x="20714" y="0"/>
                    <a:pt x="21600" y="4499"/>
                    <a:pt x="21600" y="10800"/>
                  </a:cubicBezTo>
                  <a:cubicBezTo>
                    <a:pt x="21600" y="10800"/>
                    <a:pt x="21600" y="10800"/>
                    <a:pt x="21600" y="10800"/>
                  </a:cubicBezTo>
                  <a:cubicBezTo>
                    <a:pt x="21600" y="17100"/>
                    <a:pt x="20714" y="21600"/>
                    <a:pt x="19475" y="21600"/>
                  </a:cubicBezTo>
                  <a:cubicBezTo>
                    <a:pt x="2301" y="21600"/>
                    <a:pt x="2301" y="21600"/>
                    <a:pt x="2301" y="21600"/>
                  </a:cubicBezTo>
                  <a:cubicBezTo>
                    <a:pt x="1062" y="21600"/>
                    <a:pt x="0" y="17100"/>
                    <a:pt x="0" y="10800"/>
                  </a:cubicBezTo>
                  <a:close/>
                </a:path>
              </a:pathLst>
            </a:custGeom>
            <a:solidFill>
              <a:srgbClr val="D3D3D3"/>
            </a:solidFill>
            <a:ln w="9525" cap="flat" cmpd="sng">
              <a:noFill/>
              <a:prstDash val="solid"/>
              <a:round/>
            </a:ln>
          </p:spPr>
          <p:txBody>
            <a:bodyPr rtlCol="0" anchor="ctr"/>
            <a:lstStyle/>
            <a:p>
              <a:pPr algn="ctr"/>
            </a:p>
          </p:txBody>
        </p:sp>
        <p:sp>
          <p:nvSpPr>
            <p:cNvPr id="2234" name="曲线"/>
            <p:cNvSpPr/>
            <p:nvPr/>
          </p:nvSpPr>
          <p:spPr>
            <a:xfrm>
              <a:off x="135459" y="2760425"/>
              <a:ext cx="212515" cy="44238"/>
            </a:xfrm>
            <a:custGeom>
              <a:avLst/>
              <a:gdLst>
                <a:gd name="T1" fmla="*/ 0 w 21600"/>
                <a:gd name="T2" fmla="*/ 0 h 21600"/>
                <a:gd name="T3" fmla="*/ 21600 w 21600"/>
                <a:gd name="T4" fmla="*/ 21600 h 21600"/>
              </a:gdLst>
              <a:ahLst/>
              <a:cxnLst/>
              <a:rect l="T1" t="T2" r="T3" b="T4"/>
              <a:pathLst>
                <a:path w="21600" h="21600">
                  <a:moveTo>
                    <a:pt x="0" y="11231"/>
                  </a:moveTo>
                  <a:cubicBezTo>
                    <a:pt x="0" y="11231"/>
                    <a:pt x="0" y="11231"/>
                    <a:pt x="0" y="11231"/>
                  </a:cubicBezTo>
                  <a:cubicBezTo>
                    <a:pt x="0" y="5183"/>
                    <a:pt x="1062" y="0"/>
                    <a:pt x="2301" y="0"/>
                  </a:cubicBezTo>
                  <a:cubicBezTo>
                    <a:pt x="19475" y="0"/>
                    <a:pt x="19475" y="0"/>
                    <a:pt x="19475" y="0"/>
                  </a:cubicBezTo>
                  <a:cubicBezTo>
                    <a:pt x="20714" y="0"/>
                    <a:pt x="21600" y="5183"/>
                    <a:pt x="21600" y="11231"/>
                  </a:cubicBezTo>
                  <a:cubicBezTo>
                    <a:pt x="21600" y="11231"/>
                    <a:pt x="21600" y="11231"/>
                    <a:pt x="21600" y="11231"/>
                  </a:cubicBezTo>
                  <a:cubicBezTo>
                    <a:pt x="21600" y="16416"/>
                    <a:pt x="20714" y="21600"/>
                    <a:pt x="19475" y="21600"/>
                  </a:cubicBezTo>
                  <a:cubicBezTo>
                    <a:pt x="2301" y="21600"/>
                    <a:pt x="2301" y="21600"/>
                    <a:pt x="2301" y="21600"/>
                  </a:cubicBezTo>
                  <a:cubicBezTo>
                    <a:pt x="1062" y="21600"/>
                    <a:pt x="0" y="16416"/>
                    <a:pt x="0" y="11231"/>
                  </a:cubicBezTo>
                  <a:close/>
                </a:path>
              </a:pathLst>
            </a:custGeom>
            <a:solidFill>
              <a:srgbClr val="D3D3D3"/>
            </a:solidFill>
            <a:ln w="9525" cap="flat" cmpd="sng">
              <a:noFill/>
              <a:prstDash val="solid"/>
              <a:round/>
            </a:ln>
          </p:spPr>
          <p:txBody>
            <a:bodyPr rtlCol="0" anchor="ctr"/>
            <a:lstStyle/>
            <a:p>
              <a:pPr algn="ctr"/>
            </a:p>
          </p:txBody>
        </p:sp>
        <p:sp>
          <p:nvSpPr>
            <p:cNvPr id="2235" name="曲线"/>
            <p:cNvSpPr/>
            <p:nvPr/>
          </p:nvSpPr>
          <p:spPr>
            <a:xfrm>
              <a:off x="135459" y="2916223"/>
              <a:ext cx="212515" cy="43277"/>
            </a:xfrm>
            <a:custGeom>
              <a:avLst/>
              <a:gdLst>
                <a:gd name="T1" fmla="*/ 0 w 21600"/>
                <a:gd name="T2" fmla="*/ 0 h 21600"/>
                <a:gd name="T3" fmla="*/ 21600 w 21600"/>
                <a:gd name="T4" fmla="*/ 21600 h 21600"/>
              </a:gdLst>
              <a:ahLst/>
              <a:cxnLst/>
              <a:rect l="T1" t="T2" r="T3" b="T4"/>
              <a:pathLst>
                <a:path w="21600" h="21600">
                  <a:moveTo>
                    <a:pt x="0" y="10368"/>
                  </a:moveTo>
                  <a:cubicBezTo>
                    <a:pt x="0" y="10368"/>
                    <a:pt x="0" y="10368"/>
                    <a:pt x="0" y="10368"/>
                  </a:cubicBezTo>
                  <a:cubicBezTo>
                    <a:pt x="0" y="4320"/>
                    <a:pt x="1062" y="0"/>
                    <a:pt x="2301" y="0"/>
                  </a:cubicBezTo>
                  <a:cubicBezTo>
                    <a:pt x="19475" y="0"/>
                    <a:pt x="19475" y="0"/>
                    <a:pt x="19475" y="0"/>
                  </a:cubicBezTo>
                  <a:cubicBezTo>
                    <a:pt x="20714" y="0"/>
                    <a:pt x="21600" y="4320"/>
                    <a:pt x="21600" y="10368"/>
                  </a:cubicBezTo>
                  <a:cubicBezTo>
                    <a:pt x="21600" y="10368"/>
                    <a:pt x="21600" y="10368"/>
                    <a:pt x="21600" y="10368"/>
                  </a:cubicBezTo>
                  <a:cubicBezTo>
                    <a:pt x="21600" y="16416"/>
                    <a:pt x="20714" y="21600"/>
                    <a:pt x="19475" y="21600"/>
                  </a:cubicBezTo>
                  <a:cubicBezTo>
                    <a:pt x="2301" y="21600"/>
                    <a:pt x="2301" y="21600"/>
                    <a:pt x="2301" y="21600"/>
                  </a:cubicBezTo>
                  <a:cubicBezTo>
                    <a:pt x="1062" y="21600"/>
                    <a:pt x="0" y="16416"/>
                    <a:pt x="0" y="10368"/>
                  </a:cubicBezTo>
                  <a:close/>
                </a:path>
              </a:pathLst>
            </a:custGeom>
            <a:solidFill>
              <a:srgbClr val="D3D3D3"/>
            </a:solidFill>
            <a:ln w="9525" cap="flat" cmpd="sng">
              <a:noFill/>
              <a:prstDash val="solid"/>
              <a:round/>
            </a:ln>
          </p:spPr>
          <p:txBody>
            <a:bodyPr rtlCol="0" anchor="ctr"/>
            <a:lstStyle/>
            <a:p>
              <a:pPr algn="ctr"/>
            </a:p>
          </p:txBody>
        </p:sp>
        <p:sp>
          <p:nvSpPr>
            <p:cNvPr id="2236" name="曲线"/>
            <p:cNvSpPr/>
            <p:nvPr/>
          </p:nvSpPr>
          <p:spPr>
            <a:xfrm>
              <a:off x="135459" y="3069135"/>
              <a:ext cx="212515" cy="43277"/>
            </a:xfrm>
            <a:custGeom>
              <a:avLst/>
              <a:gdLst>
                <a:gd name="T1" fmla="*/ 0 w 21600"/>
                <a:gd name="T2" fmla="*/ 0 h 21600"/>
                <a:gd name="T3" fmla="*/ 21600 w 21600"/>
                <a:gd name="T4" fmla="*/ 21600 h 21600"/>
              </a:gdLst>
              <a:ahLst/>
              <a:cxnLst/>
              <a:rect l="T1" t="T2" r="T3" b="T4"/>
              <a:pathLst>
                <a:path w="21600" h="21600">
                  <a:moveTo>
                    <a:pt x="0" y="11231"/>
                  </a:moveTo>
                  <a:cubicBezTo>
                    <a:pt x="0" y="11231"/>
                    <a:pt x="0" y="11231"/>
                    <a:pt x="0" y="11231"/>
                  </a:cubicBezTo>
                  <a:cubicBezTo>
                    <a:pt x="0" y="5183"/>
                    <a:pt x="1062" y="0"/>
                    <a:pt x="2301" y="0"/>
                  </a:cubicBezTo>
                  <a:cubicBezTo>
                    <a:pt x="19475" y="0"/>
                    <a:pt x="19475" y="0"/>
                    <a:pt x="19475" y="0"/>
                  </a:cubicBezTo>
                  <a:cubicBezTo>
                    <a:pt x="20714" y="0"/>
                    <a:pt x="21600" y="5183"/>
                    <a:pt x="21600" y="11231"/>
                  </a:cubicBezTo>
                  <a:cubicBezTo>
                    <a:pt x="21600" y="11231"/>
                    <a:pt x="21600" y="11231"/>
                    <a:pt x="21600" y="11231"/>
                  </a:cubicBezTo>
                  <a:cubicBezTo>
                    <a:pt x="21600" y="17280"/>
                    <a:pt x="20714" y="21600"/>
                    <a:pt x="19475" y="21600"/>
                  </a:cubicBezTo>
                  <a:cubicBezTo>
                    <a:pt x="2301" y="21600"/>
                    <a:pt x="2301" y="21600"/>
                    <a:pt x="2301" y="21600"/>
                  </a:cubicBezTo>
                  <a:cubicBezTo>
                    <a:pt x="1062" y="21600"/>
                    <a:pt x="0" y="17280"/>
                    <a:pt x="0" y="11231"/>
                  </a:cubicBezTo>
                  <a:close/>
                </a:path>
              </a:pathLst>
            </a:custGeom>
            <a:solidFill>
              <a:srgbClr val="D3D3D3"/>
            </a:solidFill>
            <a:ln w="9525" cap="flat" cmpd="sng">
              <a:noFill/>
              <a:prstDash val="solid"/>
              <a:round/>
            </a:ln>
          </p:spPr>
          <p:txBody>
            <a:bodyPr rtlCol="0" anchor="ctr"/>
            <a:lstStyle/>
            <a:p>
              <a:pPr algn="ctr"/>
            </a:p>
          </p:txBody>
        </p:sp>
        <p:sp>
          <p:nvSpPr>
            <p:cNvPr id="2237" name="曲线"/>
            <p:cNvSpPr/>
            <p:nvPr/>
          </p:nvSpPr>
          <p:spPr>
            <a:xfrm>
              <a:off x="135459" y="3223971"/>
              <a:ext cx="212515" cy="43277"/>
            </a:xfrm>
            <a:custGeom>
              <a:avLst/>
              <a:gdLst>
                <a:gd name="T1" fmla="*/ 0 w 21600"/>
                <a:gd name="T2" fmla="*/ 0 h 21600"/>
                <a:gd name="T3" fmla="*/ 21600 w 21600"/>
                <a:gd name="T4" fmla="*/ 21600 h 21600"/>
              </a:gdLst>
              <a:ahLst/>
              <a:cxnLst/>
              <a:rect l="T1" t="T2" r="T3" b="T4"/>
              <a:pathLst>
                <a:path w="21600" h="21600">
                  <a:moveTo>
                    <a:pt x="0" y="10368"/>
                  </a:moveTo>
                  <a:cubicBezTo>
                    <a:pt x="0" y="10368"/>
                    <a:pt x="0" y="10368"/>
                    <a:pt x="0" y="10368"/>
                  </a:cubicBezTo>
                  <a:cubicBezTo>
                    <a:pt x="0" y="5183"/>
                    <a:pt x="1062" y="0"/>
                    <a:pt x="2301" y="0"/>
                  </a:cubicBezTo>
                  <a:cubicBezTo>
                    <a:pt x="19475" y="0"/>
                    <a:pt x="19475" y="0"/>
                    <a:pt x="19475" y="0"/>
                  </a:cubicBezTo>
                  <a:cubicBezTo>
                    <a:pt x="20714" y="0"/>
                    <a:pt x="21600" y="5183"/>
                    <a:pt x="21600" y="10368"/>
                  </a:cubicBezTo>
                  <a:cubicBezTo>
                    <a:pt x="21600" y="10368"/>
                    <a:pt x="21600" y="10368"/>
                    <a:pt x="21600" y="10368"/>
                  </a:cubicBezTo>
                  <a:cubicBezTo>
                    <a:pt x="21600" y="16416"/>
                    <a:pt x="20714" y="21600"/>
                    <a:pt x="19475" y="21600"/>
                  </a:cubicBezTo>
                  <a:cubicBezTo>
                    <a:pt x="2301" y="21600"/>
                    <a:pt x="2301" y="21600"/>
                    <a:pt x="2301" y="21600"/>
                  </a:cubicBezTo>
                  <a:cubicBezTo>
                    <a:pt x="1062" y="21600"/>
                    <a:pt x="0" y="16416"/>
                    <a:pt x="0" y="10368"/>
                  </a:cubicBezTo>
                  <a:close/>
                </a:path>
              </a:pathLst>
            </a:custGeom>
            <a:solidFill>
              <a:srgbClr val="D3D3D3"/>
            </a:solidFill>
            <a:ln w="9525" cap="flat" cmpd="sng">
              <a:noFill/>
              <a:prstDash val="solid"/>
              <a:round/>
            </a:ln>
          </p:spPr>
          <p:txBody>
            <a:bodyPr rtlCol="0" anchor="ctr"/>
            <a:lstStyle/>
            <a:p>
              <a:pPr algn="ctr"/>
            </a:p>
          </p:txBody>
        </p:sp>
        <p:sp>
          <p:nvSpPr>
            <p:cNvPr id="2238" name="曲线"/>
            <p:cNvSpPr/>
            <p:nvPr/>
          </p:nvSpPr>
          <p:spPr>
            <a:xfrm>
              <a:off x="135459" y="3378807"/>
              <a:ext cx="212515" cy="42315"/>
            </a:xfrm>
            <a:custGeom>
              <a:avLst/>
              <a:gdLst>
                <a:gd name="T1" fmla="*/ 0 w 21600"/>
                <a:gd name="T2" fmla="*/ 0 h 21600"/>
                <a:gd name="T3" fmla="*/ 21600 w 21600"/>
                <a:gd name="T4" fmla="*/ 21600 h 21600"/>
              </a:gdLst>
              <a:ahLst/>
              <a:cxnLst/>
              <a:rect l="T1" t="T2" r="T3" b="T4"/>
              <a:pathLst>
                <a:path w="21600" h="21600">
                  <a:moveTo>
                    <a:pt x="0" y="10800"/>
                  </a:moveTo>
                  <a:cubicBezTo>
                    <a:pt x="0" y="10800"/>
                    <a:pt x="0" y="10800"/>
                    <a:pt x="0" y="10800"/>
                  </a:cubicBezTo>
                  <a:cubicBezTo>
                    <a:pt x="0" y="4499"/>
                    <a:pt x="1062" y="0"/>
                    <a:pt x="2301" y="0"/>
                  </a:cubicBezTo>
                  <a:cubicBezTo>
                    <a:pt x="19475" y="0"/>
                    <a:pt x="19475" y="0"/>
                    <a:pt x="19475" y="0"/>
                  </a:cubicBezTo>
                  <a:cubicBezTo>
                    <a:pt x="20714" y="0"/>
                    <a:pt x="21600" y="4499"/>
                    <a:pt x="21600" y="10800"/>
                  </a:cubicBezTo>
                  <a:cubicBezTo>
                    <a:pt x="21600" y="10800"/>
                    <a:pt x="21600" y="10800"/>
                    <a:pt x="21600" y="10800"/>
                  </a:cubicBezTo>
                  <a:cubicBezTo>
                    <a:pt x="21600" y="17100"/>
                    <a:pt x="20714" y="21600"/>
                    <a:pt x="19475" y="21600"/>
                  </a:cubicBezTo>
                  <a:cubicBezTo>
                    <a:pt x="2301" y="21600"/>
                    <a:pt x="2301" y="21600"/>
                    <a:pt x="2301" y="21600"/>
                  </a:cubicBezTo>
                  <a:cubicBezTo>
                    <a:pt x="1062" y="21600"/>
                    <a:pt x="0" y="17100"/>
                    <a:pt x="0" y="10800"/>
                  </a:cubicBezTo>
                  <a:close/>
                </a:path>
              </a:pathLst>
            </a:custGeom>
            <a:solidFill>
              <a:srgbClr val="D3D3D3"/>
            </a:solidFill>
            <a:ln w="9525" cap="flat" cmpd="sng">
              <a:noFill/>
              <a:prstDash val="solid"/>
              <a:round/>
            </a:ln>
          </p:spPr>
          <p:txBody>
            <a:bodyPr rtlCol="0" anchor="ctr"/>
            <a:lstStyle/>
            <a:p>
              <a:pPr algn="ctr"/>
            </a:p>
          </p:txBody>
        </p:sp>
        <p:sp>
          <p:nvSpPr>
            <p:cNvPr id="2239" name="矩形"/>
            <p:cNvSpPr/>
            <p:nvPr/>
          </p:nvSpPr>
          <p:spPr>
            <a:xfrm>
              <a:off x="562412" y="2248795"/>
              <a:ext cx="43272" cy="1024224"/>
            </a:xfrm>
            <a:prstGeom prst="rect">
              <a:avLst/>
            </a:prstGeom>
            <a:solidFill>
              <a:srgbClr val="D3D3D3"/>
            </a:solidFill>
            <a:ln w="9525" cap="flat" cmpd="sng">
              <a:noFill/>
              <a:prstDash val="solid"/>
              <a:round/>
            </a:ln>
          </p:spPr>
          <p:txBody>
            <a:bodyPr rtlCol="0" anchor="ctr"/>
            <a:lstStyle/>
            <a:p>
              <a:pPr algn="ctr"/>
            </a:p>
          </p:txBody>
        </p:sp>
        <p:sp>
          <p:nvSpPr>
            <p:cNvPr id="2240" name="矩形"/>
            <p:cNvSpPr/>
            <p:nvPr/>
          </p:nvSpPr>
          <p:spPr>
            <a:xfrm>
              <a:off x="735502" y="2248795"/>
              <a:ext cx="41349" cy="1024224"/>
            </a:xfrm>
            <a:prstGeom prst="rect">
              <a:avLst/>
            </a:prstGeom>
            <a:solidFill>
              <a:srgbClr val="D3D3D3"/>
            </a:solidFill>
            <a:ln w="9525" cap="flat" cmpd="sng">
              <a:noFill/>
              <a:prstDash val="solid"/>
              <a:round/>
            </a:ln>
          </p:spPr>
          <p:txBody>
            <a:bodyPr rtlCol="0" anchor="ctr"/>
            <a:lstStyle/>
            <a:p>
              <a:pPr algn="ctr"/>
            </a:p>
          </p:txBody>
        </p:sp>
        <p:sp>
          <p:nvSpPr>
            <p:cNvPr id="2241" name="曲线"/>
            <p:cNvSpPr/>
            <p:nvPr/>
          </p:nvSpPr>
          <p:spPr>
            <a:xfrm>
              <a:off x="564336" y="2248795"/>
              <a:ext cx="212515" cy="43277"/>
            </a:xfrm>
            <a:custGeom>
              <a:avLst/>
              <a:gdLst>
                <a:gd name="T1" fmla="*/ 0 w 21600"/>
                <a:gd name="T2" fmla="*/ 0 h 21600"/>
                <a:gd name="T3" fmla="*/ 21600 w 21600"/>
                <a:gd name="T4" fmla="*/ 21600 h 21600"/>
              </a:gdLst>
              <a:ahLst/>
              <a:cxnLst/>
              <a:rect l="T1" t="T2" r="T3" b="T4"/>
              <a:pathLst>
                <a:path w="21600" h="21600">
                  <a:moveTo>
                    <a:pt x="0" y="10367"/>
                  </a:moveTo>
                  <a:cubicBezTo>
                    <a:pt x="0" y="10367"/>
                    <a:pt x="0" y="10367"/>
                    <a:pt x="0" y="10367"/>
                  </a:cubicBezTo>
                  <a:cubicBezTo>
                    <a:pt x="0" y="5183"/>
                    <a:pt x="1062" y="0"/>
                    <a:pt x="2301" y="0"/>
                  </a:cubicBezTo>
                  <a:cubicBezTo>
                    <a:pt x="19475" y="0"/>
                    <a:pt x="19475" y="0"/>
                    <a:pt x="19475" y="0"/>
                  </a:cubicBezTo>
                  <a:cubicBezTo>
                    <a:pt x="20714" y="0"/>
                    <a:pt x="21600" y="5183"/>
                    <a:pt x="21600" y="10367"/>
                  </a:cubicBezTo>
                  <a:cubicBezTo>
                    <a:pt x="21600" y="10367"/>
                    <a:pt x="21600" y="10367"/>
                    <a:pt x="21600" y="10367"/>
                  </a:cubicBezTo>
                  <a:cubicBezTo>
                    <a:pt x="21600" y="16416"/>
                    <a:pt x="20714" y="21600"/>
                    <a:pt x="19475" y="21600"/>
                  </a:cubicBezTo>
                  <a:cubicBezTo>
                    <a:pt x="2301" y="21600"/>
                    <a:pt x="2301" y="21600"/>
                    <a:pt x="2301" y="21600"/>
                  </a:cubicBezTo>
                  <a:cubicBezTo>
                    <a:pt x="1062" y="21600"/>
                    <a:pt x="0" y="16416"/>
                    <a:pt x="0" y="10367"/>
                  </a:cubicBezTo>
                  <a:close/>
                </a:path>
              </a:pathLst>
            </a:custGeom>
            <a:solidFill>
              <a:srgbClr val="D3D3D3"/>
            </a:solidFill>
            <a:ln w="9525" cap="flat" cmpd="sng">
              <a:noFill/>
              <a:prstDash val="solid"/>
              <a:round/>
            </a:ln>
          </p:spPr>
          <p:txBody>
            <a:bodyPr rtlCol="0" anchor="ctr"/>
            <a:lstStyle/>
            <a:p>
              <a:pPr algn="ctr"/>
            </a:p>
          </p:txBody>
        </p:sp>
        <p:sp>
          <p:nvSpPr>
            <p:cNvPr id="2242" name="曲线"/>
            <p:cNvSpPr/>
            <p:nvPr/>
          </p:nvSpPr>
          <p:spPr>
            <a:xfrm>
              <a:off x="564336" y="2403631"/>
              <a:ext cx="212515" cy="42315"/>
            </a:xfrm>
            <a:custGeom>
              <a:avLst/>
              <a:gdLst>
                <a:gd name="T1" fmla="*/ 0 w 21600"/>
                <a:gd name="T2" fmla="*/ 0 h 21600"/>
                <a:gd name="T3" fmla="*/ 21600 w 21600"/>
                <a:gd name="T4" fmla="*/ 21600 h 21600"/>
              </a:gdLst>
              <a:ahLst/>
              <a:cxnLst/>
              <a:rect l="T1" t="T2" r="T3" b="T4"/>
              <a:pathLst>
                <a:path w="21600" h="21600">
                  <a:moveTo>
                    <a:pt x="0" y="10800"/>
                  </a:moveTo>
                  <a:cubicBezTo>
                    <a:pt x="0" y="10800"/>
                    <a:pt x="0" y="10800"/>
                    <a:pt x="0" y="10800"/>
                  </a:cubicBezTo>
                  <a:cubicBezTo>
                    <a:pt x="0" y="4500"/>
                    <a:pt x="1062" y="0"/>
                    <a:pt x="2301" y="0"/>
                  </a:cubicBezTo>
                  <a:cubicBezTo>
                    <a:pt x="19475" y="0"/>
                    <a:pt x="19475" y="0"/>
                    <a:pt x="19475" y="0"/>
                  </a:cubicBezTo>
                  <a:cubicBezTo>
                    <a:pt x="20714" y="0"/>
                    <a:pt x="21600" y="4500"/>
                    <a:pt x="21600" y="10800"/>
                  </a:cubicBezTo>
                  <a:cubicBezTo>
                    <a:pt x="21600" y="10800"/>
                    <a:pt x="21600" y="10800"/>
                    <a:pt x="21600" y="10800"/>
                  </a:cubicBezTo>
                  <a:cubicBezTo>
                    <a:pt x="21600" y="17099"/>
                    <a:pt x="20714" y="21600"/>
                    <a:pt x="19475" y="21600"/>
                  </a:cubicBezTo>
                  <a:cubicBezTo>
                    <a:pt x="2301" y="21600"/>
                    <a:pt x="2301" y="21600"/>
                    <a:pt x="2301" y="21600"/>
                  </a:cubicBezTo>
                  <a:cubicBezTo>
                    <a:pt x="1062" y="21600"/>
                    <a:pt x="0" y="17099"/>
                    <a:pt x="0" y="10800"/>
                  </a:cubicBezTo>
                  <a:close/>
                </a:path>
              </a:pathLst>
            </a:custGeom>
            <a:solidFill>
              <a:srgbClr val="D3D3D3"/>
            </a:solidFill>
            <a:ln w="9525" cap="flat" cmpd="sng">
              <a:noFill/>
              <a:prstDash val="solid"/>
              <a:round/>
            </a:ln>
          </p:spPr>
          <p:txBody>
            <a:bodyPr rtlCol="0" anchor="ctr"/>
            <a:lstStyle/>
            <a:p>
              <a:pPr algn="ctr"/>
            </a:p>
          </p:txBody>
        </p:sp>
        <p:sp>
          <p:nvSpPr>
            <p:cNvPr id="2243" name="曲线"/>
            <p:cNvSpPr/>
            <p:nvPr/>
          </p:nvSpPr>
          <p:spPr>
            <a:xfrm>
              <a:off x="564336" y="2557505"/>
              <a:ext cx="212515" cy="43277"/>
            </a:xfrm>
            <a:custGeom>
              <a:avLst/>
              <a:gdLst>
                <a:gd name="T1" fmla="*/ 0 w 21600"/>
                <a:gd name="T2" fmla="*/ 0 h 21600"/>
                <a:gd name="T3" fmla="*/ 21600 w 21600"/>
                <a:gd name="T4" fmla="*/ 21600 h 21600"/>
              </a:gdLst>
              <a:ahLst/>
              <a:cxnLst/>
              <a:rect l="T1" t="T2" r="T3" b="T4"/>
              <a:pathLst>
                <a:path w="21600" h="21600">
                  <a:moveTo>
                    <a:pt x="0" y="10368"/>
                  </a:moveTo>
                  <a:cubicBezTo>
                    <a:pt x="0" y="10368"/>
                    <a:pt x="0" y="10368"/>
                    <a:pt x="0" y="10368"/>
                  </a:cubicBezTo>
                  <a:cubicBezTo>
                    <a:pt x="0" y="5183"/>
                    <a:pt x="1062" y="0"/>
                    <a:pt x="2301" y="0"/>
                  </a:cubicBezTo>
                  <a:cubicBezTo>
                    <a:pt x="19475" y="0"/>
                    <a:pt x="19475" y="0"/>
                    <a:pt x="19475" y="0"/>
                  </a:cubicBezTo>
                  <a:cubicBezTo>
                    <a:pt x="20714" y="0"/>
                    <a:pt x="21600" y="5183"/>
                    <a:pt x="21600" y="10368"/>
                  </a:cubicBezTo>
                  <a:cubicBezTo>
                    <a:pt x="21600" y="10368"/>
                    <a:pt x="21600" y="10368"/>
                    <a:pt x="21600" y="10368"/>
                  </a:cubicBezTo>
                  <a:cubicBezTo>
                    <a:pt x="21600" y="16416"/>
                    <a:pt x="20714" y="21600"/>
                    <a:pt x="19475" y="21600"/>
                  </a:cubicBezTo>
                  <a:cubicBezTo>
                    <a:pt x="2301" y="21600"/>
                    <a:pt x="2301" y="21600"/>
                    <a:pt x="2301" y="21600"/>
                  </a:cubicBezTo>
                  <a:cubicBezTo>
                    <a:pt x="1062" y="21600"/>
                    <a:pt x="0" y="16416"/>
                    <a:pt x="0" y="10368"/>
                  </a:cubicBezTo>
                  <a:close/>
                </a:path>
              </a:pathLst>
            </a:custGeom>
            <a:solidFill>
              <a:srgbClr val="D3D3D3"/>
            </a:solidFill>
            <a:ln w="9525" cap="flat" cmpd="sng">
              <a:noFill/>
              <a:prstDash val="solid"/>
              <a:round/>
            </a:ln>
          </p:spPr>
          <p:txBody>
            <a:bodyPr rtlCol="0" anchor="ctr"/>
            <a:lstStyle/>
            <a:p>
              <a:pPr algn="ctr"/>
            </a:p>
          </p:txBody>
        </p:sp>
        <p:sp>
          <p:nvSpPr>
            <p:cNvPr id="2244" name="曲线"/>
            <p:cNvSpPr/>
            <p:nvPr/>
          </p:nvSpPr>
          <p:spPr>
            <a:xfrm>
              <a:off x="564336" y="2712340"/>
              <a:ext cx="212515" cy="41354"/>
            </a:xfrm>
            <a:custGeom>
              <a:avLst/>
              <a:gdLst>
                <a:gd name="T1" fmla="*/ 0 w 21600"/>
                <a:gd name="T2" fmla="*/ 0 h 21600"/>
                <a:gd name="T3" fmla="*/ 21600 w 21600"/>
                <a:gd name="T4" fmla="*/ 21600 h 21600"/>
              </a:gdLst>
              <a:ahLst/>
              <a:cxnLst/>
              <a:rect l="T1" t="T2" r="T3" b="T4"/>
              <a:pathLst>
                <a:path w="21600" h="21600">
                  <a:moveTo>
                    <a:pt x="0" y="10800"/>
                  </a:moveTo>
                  <a:cubicBezTo>
                    <a:pt x="0" y="10800"/>
                    <a:pt x="0" y="10800"/>
                    <a:pt x="0" y="10800"/>
                  </a:cubicBezTo>
                  <a:cubicBezTo>
                    <a:pt x="0" y="4500"/>
                    <a:pt x="1062" y="0"/>
                    <a:pt x="2301" y="0"/>
                  </a:cubicBezTo>
                  <a:cubicBezTo>
                    <a:pt x="19475" y="0"/>
                    <a:pt x="19475" y="0"/>
                    <a:pt x="19475" y="0"/>
                  </a:cubicBezTo>
                  <a:cubicBezTo>
                    <a:pt x="20714" y="0"/>
                    <a:pt x="21600" y="4500"/>
                    <a:pt x="21600" y="10800"/>
                  </a:cubicBezTo>
                  <a:cubicBezTo>
                    <a:pt x="21600" y="10800"/>
                    <a:pt x="21600" y="10800"/>
                    <a:pt x="21600" y="10800"/>
                  </a:cubicBezTo>
                  <a:cubicBezTo>
                    <a:pt x="21600" y="17099"/>
                    <a:pt x="20714" y="21600"/>
                    <a:pt x="19475" y="21600"/>
                  </a:cubicBezTo>
                  <a:cubicBezTo>
                    <a:pt x="2301" y="21600"/>
                    <a:pt x="2301" y="21600"/>
                    <a:pt x="2301" y="21600"/>
                  </a:cubicBezTo>
                  <a:cubicBezTo>
                    <a:pt x="1062" y="21600"/>
                    <a:pt x="0" y="17099"/>
                    <a:pt x="0" y="10800"/>
                  </a:cubicBezTo>
                  <a:close/>
                </a:path>
              </a:pathLst>
            </a:custGeom>
            <a:solidFill>
              <a:srgbClr val="D3D3D3"/>
            </a:solidFill>
            <a:ln w="9525" cap="flat" cmpd="sng">
              <a:noFill/>
              <a:prstDash val="solid"/>
              <a:round/>
            </a:ln>
          </p:spPr>
          <p:txBody>
            <a:bodyPr rtlCol="0" anchor="ctr"/>
            <a:lstStyle/>
            <a:p>
              <a:pPr algn="ctr"/>
            </a:p>
          </p:txBody>
        </p:sp>
        <p:sp>
          <p:nvSpPr>
            <p:cNvPr id="2245" name="曲线"/>
            <p:cNvSpPr/>
            <p:nvPr/>
          </p:nvSpPr>
          <p:spPr>
            <a:xfrm>
              <a:off x="564336" y="2865252"/>
              <a:ext cx="212515" cy="43277"/>
            </a:xfrm>
            <a:custGeom>
              <a:avLst/>
              <a:gdLst>
                <a:gd name="T1" fmla="*/ 0 w 21600"/>
                <a:gd name="T2" fmla="*/ 0 h 21600"/>
                <a:gd name="T3" fmla="*/ 21600 w 21600"/>
                <a:gd name="T4" fmla="*/ 21600 h 21600"/>
              </a:gdLst>
              <a:ahLst/>
              <a:cxnLst/>
              <a:rect l="T1" t="T2" r="T3" b="T4"/>
              <a:pathLst>
                <a:path w="21600" h="21600">
                  <a:moveTo>
                    <a:pt x="0" y="11231"/>
                  </a:moveTo>
                  <a:cubicBezTo>
                    <a:pt x="0" y="11231"/>
                    <a:pt x="0" y="11231"/>
                    <a:pt x="0" y="11231"/>
                  </a:cubicBezTo>
                  <a:cubicBezTo>
                    <a:pt x="0" y="5183"/>
                    <a:pt x="1062" y="0"/>
                    <a:pt x="2301" y="0"/>
                  </a:cubicBezTo>
                  <a:cubicBezTo>
                    <a:pt x="19475" y="0"/>
                    <a:pt x="19475" y="0"/>
                    <a:pt x="19475" y="0"/>
                  </a:cubicBezTo>
                  <a:cubicBezTo>
                    <a:pt x="20714" y="0"/>
                    <a:pt x="21600" y="5183"/>
                    <a:pt x="21600" y="11231"/>
                  </a:cubicBezTo>
                  <a:cubicBezTo>
                    <a:pt x="21600" y="11231"/>
                    <a:pt x="21600" y="11231"/>
                    <a:pt x="21600" y="11231"/>
                  </a:cubicBezTo>
                  <a:cubicBezTo>
                    <a:pt x="21600" y="16416"/>
                    <a:pt x="20714" y="21600"/>
                    <a:pt x="19475" y="21600"/>
                  </a:cubicBezTo>
                  <a:cubicBezTo>
                    <a:pt x="2301" y="21600"/>
                    <a:pt x="2301" y="21600"/>
                    <a:pt x="2301" y="21600"/>
                  </a:cubicBezTo>
                  <a:cubicBezTo>
                    <a:pt x="1062" y="21600"/>
                    <a:pt x="0" y="16416"/>
                    <a:pt x="0" y="11231"/>
                  </a:cubicBezTo>
                  <a:close/>
                </a:path>
              </a:pathLst>
            </a:custGeom>
            <a:solidFill>
              <a:srgbClr val="D3D3D3"/>
            </a:solidFill>
            <a:ln w="9525" cap="flat" cmpd="sng">
              <a:noFill/>
              <a:prstDash val="solid"/>
              <a:round/>
            </a:ln>
          </p:spPr>
          <p:txBody>
            <a:bodyPr rtlCol="0" anchor="ctr"/>
            <a:lstStyle/>
            <a:p>
              <a:pPr algn="ctr"/>
            </a:p>
          </p:txBody>
        </p:sp>
        <p:sp>
          <p:nvSpPr>
            <p:cNvPr id="2246" name="曲线"/>
            <p:cNvSpPr/>
            <p:nvPr/>
          </p:nvSpPr>
          <p:spPr>
            <a:xfrm>
              <a:off x="564336" y="3020088"/>
              <a:ext cx="212515" cy="42315"/>
            </a:xfrm>
            <a:custGeom>
              <a:avLst/>
              <a:gdLst>
                <a:gd name="T1" fmla="*/ 0 w 21600"/>
                <a:gd name="T2" fmla="*/ 0 h 21600"/>
                <a:gd name="T3" fmla="*/ 21600 w 21600"/>
                <a:gd name="T4" fmla="*/ 21600 h 21600"/>
              </a:gdLst>
              <a:ahLst/>
              <a:cxnLst/>
              <a:rect l="T1" t="T2" r="T3" b="T4"/>
              <a:pathLst>
                <a:path w="21600" h="21600">
                  <a:moveTo>
                    <a:pt x="0" y="10800"/>
                  </a:moveTo>
                  <a:cubicBezTo>
                    <a:pt x="0" y="10800"/>
                    <a:pt x="0" y="10800"/>
                    <a:pt x="0" y="10800"/>
                  </a:cubicBezTo>
                  <a:cubicBezTo>
                    <a:pt x="0" y="4499"/>
                    <a:pt x="1062" y="0"/>
                    <a:pt x="2301" y="0"/>
                  </a:cubicBezTo>
                  <a:cubicBezTo>
                    <a:pt x="19475" y="0"/>
                    <a:pt x="19475" y="0"/>
                    <a:pt x="19475" y="0"/>
                  </a:cubicBezTo>
                  <a:cubicBezTo>
                    <a:pt x="20714" y="0"/>
                    <a:pt x="21600" y="4499"/>
                    <a:pt x="21600" y="10800"/>
                  </a:cubicBezTo>
                  <a:cubicBezTo>
                    <a:pt x="21600" y="10800"/>
                    <a:pt x="21600" y="10800"/>
                    <a:pt x="21600" y="10800"/>
                  </a:cubicBezTo>
                  <a:cubicBezTo>
                    <a:pt x="21600" y="17100"/>
                    <a:pt x="20714" y="21600"/>
                    <a:pt x="19475" y="21600"/>
                  </a:cubicBezTo>
                  <a:cubicBezTo>
                    <a:pt x="2301" y="21600"/>
                    <a:pt x="2301" y="21600"/>
                    <a:pt x="2301" y="21600"/>
                  </a:cubicBezTo>
                  <a:cubicBezTo>
                    <a:pt x="1062" y="21600"/>
                    <a:pt x="0" y="17100"/>
                    <a:pt x="0" y="10800"/>
                  </a:cubicBezTo>
                  <a:close/>
                </a:path>
              </a:pathLst>
            </a:custGeom>
            <a:solidFill>
              <a:srgbClr val="D3D3D3"/>
            </a:solidFill>
            <a:ln w="9525" cap="flat" cmpd="sng">
              <a:noFill/>
              <a:prstDash val="solid"/>
              <a:round/>
            </a:ln>
          </p:spPr>
          <p:txBody>
            <a:bodyPr rtlCol="0" anchor="ctr"/>
            <a:lstStyle/>
            <a:p>
              <a:pPr algn="ctr"/>
            </a:p>
          </p:txBody>
        </p:sp>
        <p:sp>
          <p:nvSpPr>
            <p:cNvPr id="2247" name="矩形"/>
            <p:cNvSpPr/>
            <p:nvPr/>
          </p:nvSpPr>
          <p:spPr>
            <a:xfrm>
              <a:off x="1012444" y="2381511"/>
              <a:ext cx="43272" cy="1023261"/>
            </a:xfrm>
            <a:prstGeom prst="rect">
              <a:avLst/>
            </a:prstGeom>
            <a:solidFill>
              <a:srgbClr val="D3D3D3"/>
            </a:solidFill>
            <a:ln w="9525" cap="flat" cmpd="sng">
              <a:noFill/>
              <a:prstDash val="solid"/>
              <a:round/>
            </a:ln>
          </p:spPr>
          <p:txBody>
            <a:bodyPr rtlCol="0" anchor="ctr"/>
            <a:lstStyle/>
            <a:p>
              <a:pPr algn="ctr"/>
            </a:p>
          </p:txBody>
        </p:sp>
        <p:sp>
          <p:nvSpPr>
            <p:cNvPr id="2248" name="矩形"/>
            <p:cNvSpPr/>
            <p:nvPr/>
          </p:nvSpPr>
          <p:spPr>
            <a:xfrm>
              <a:off x="1184571" y="2381511"/>
              <a:ext cx="42310" cy="1023261"/>
            </a:xfrm>
            <a:prstGeom prst="rect">
              <a:avLst/>
            </a:prstGeom>
            <a:solidFill>
              <a:srgbClr val="D3D3D3"/>
            </a:solidFill>
            <a:ln w="9525" cap="flat" cmpd="sng">
              <a:noFill/>
              <a:prstDash val="solid"/>
              <a:round/>
            </a:ln>
          </p:spPr>
          <p:txBody>
            <a:bodyPr rtlCol="0" anchor="ctr"/>
            <a:lstStyle/>
            <a:p>
              <a:pPr algn="ctr"/>
            </a:p>
          </p:txBody>
        </p:sp>
        <p:sp>
          <p:nvSpPr>
            <p:cNvPr id="2249" name="曲线"/>
            <p:cNvSpPr/>
            <p:nvPr/>
          </p:nvSpPr>
          <p:spPr>
            <a:xfrm>
              <a:off x="1016291" y="2381511"/>
              <a:ext cx="210592" cy="43277"/>
            </a:xfrm>
            <a:custGeom>
              <a:avLst/>
              <a:gdLst>
                <a:gd name="T1" fmla="*/ 0 w 21600"/>
                <a:gd name="T2" fmla="*/ 0 h 21600"/>
                <a:gd name="T3" fmla="*/ 21600 w 21600"/>
                <a:gd name="T4" fmla="*/ 21600 h 21600"/>
              </a:gdLst>
              <a:ahLst/>
              <a:cxnLst/>
              <a:rect l="T1" t="T2" r="T3" b="T4"/>
              <a:pathLst>
                <a:path w="21600" h="21600">
                  <a:moveTo>
                    <a:pt x="0" y="10367"/>
                  </a:moveTo>
                  <a:cubicBezTo>
                    <a:pt x="0" y="10367"/>
                    <a:pt x="0" y="10367"/>
                    <a:pt x="0" y="10367"/>
                  </a:cubicBezTo>
                  <a:cubicBezTo>
                    <a:pt x="0" y="5183"/>
                    <a:pt x="892" y="0"/>
                    <a:pt x="2142" y="0"/>
                  </a:cubicBezTo>
                  <a:cubicBezTo>
                    <a:pt x="19457" y="0"/>
                    <a:pt x="19457" y="0"/>
                    <a:pt x="19457" y="0"/>
                  </a:cubicBezTo>
                  <a:cubicBezTo>
                    <a:pt x="20707" y="0"/>
                    <a:pt x="21600" y="5183"/>
                    <a:pt x="21600" y="10367"/>
                  </a:cubicBezTo>
                  <a:cubicBezTo>
                    <a:pt x="21600" y="10367"/>
                    <a:pt x="21600" y="10367"/>
                    <a:pt x="21600" y="10367"/>
                  </a:cubicBezTo>
                  <a:cubicBezTo>
                    <a:pt x="21600" y="16416"/>
                    <a:pt x="20707" y="21600"/>
                    <a:pt x="19457" y="21600"/>
                  </a:cubicBezTo>
                  <a:cubicBezTo>
                    <a:pt x="2142" y="21600"/>
                    <a:pt x="2142" y="21600"/>
                    <a:pt x="2142" y="21600"/>
                  </a:cubicBezTo>
                  <a:cubicBezTo>
                    <a:pt x="892" y="21600"/>
                    <a:pt x="0" y="16416"/>
                    <a:pt x="0" y="10367"/>
                  </a:cubicBezTo>
                  <a:close/>
                </a:path>
              </a:pathLst>
            </a:custGeom>
            <a:solidFill>
              <a:srgbClr val="D3D3D3"/>
            </a:solidFill>
            <a:ln w="9525" cap="flat" cmpd="sng">
              <a:noFill/>
              <a:prstDash val="solid"/>
              <a:round/>
            </a:ln>
          </p:spPr>
          <p:txBody>
            <a:bodyPr rtlCol="0" anchor="ctr"/>
            <a:lstStyle/>
            <a:p>
              <a:pPr algn="ctr"/>
            </a:p>
          </p:txBody>
        </p:sp>
        <p:sp>
          <p:nvSpPr>
            <p:cNvPr id="2250" name="曲线"/>
            <p:cNvSpPr/>
            <p:nvPr/>
          </p:nvSpPr>
          <p:spPr>
            <a:xfrm>
              <a:off x="1016291" y="2536347"/>
              <a:ext cx="210592" cy="41353"/>
            </a:xfrm>
            <a:custGeom>
              <a:avLst/>
              <a:gdLst>
                <a:gd name="T1" fmla="*/ 0 w 21600"/>
                <a:gd name="T2" fmla="*/ 0 h 21600"/>
                <a:gd name="T3" fmla="*/ 21600 w 21600"/>
                <a:gd name="T4" fmla="*/ 21600 h 21600"/>
              </a:gdLst>
              <a:ahLst/>
              <a:cxnLst/>
              <a:rect l="T1" t="T2" r="T3" b="T4"/>
              <a:pathLst>
                <a:path w="21600" h="21600">
                  <a:moveTo>
                    <a:pt x="0" y="10800"/>
                  </a:moveTo>
                  <a:cubicBezTo>
                    <a:pt x="0" y="10800"/>
                    <a:pt x="0" y="10800"/>
                    <a:pt x="0" y="10800"/>
                  </a:cubicBezTo>
                  <a:cubicBezTo>
                    <a:pt x="0" y="4499"/>
                    <a:pt x="892" y="0"/>
                    <a:pt x="2142" y="0"/>
                  </a:cubicBezTo>
                  <a:cubicBezTo>
                    <a:pt x="19457" y="0"/>
                    <a:pt x="19457" y="0"/>
                    <a:pt x="19457" y="0"/>
                  </a:cubicBezTo>
                  <a:cubicBezTo>
                    <a:pt x="20707" y="0"/>
                    <a:pt x="21600" y="4499"/>
                    <a:pt x="21600" y="10800"/>
                  </a:cubicBezTo>
                  <a:cubicBezTo>
                    <a:pt x="21600" y="10800"/>
                    <a:pt x="21600" y="10800"/>
                    <a:pt x="21600" y="10800"/>
                  </a:cubicBezTo>
                  <a:cubicBezTo>
                    <a:pt x="21600" y="17100"/>
                    <a:pt x="20707" y="21600"/>
                    <a:pt x="19457" y="21600"/>
                  </a:cubicBezTo>
                  <a:cubicBezTo>
                    <a:pt x="2142" y="21600"/>
                    <a:pt x="2142" y="21600"/>
                    <a:pt x="2142" y="21600"/>
                  </a:cubicBezTo>
                  <a:cubicBezTo>
                    <a:pt x="892" y="21600"/>
                    <a:pt x="0" y="17100"/>
                    <a:pt x="0" y="10800"/>
                  </a:cubicBezTo>
                  <a:close/>
                </a:path>
              </a:pathLst>
            </a:custGeom>
            <a:solidFill>
              <a:srgbClr val="D3D3D3"/>
            </a:solidFill>
            <a:ln w="9525" cap="flat" cmpd="sng">
              <a:noFill/>
              <a:prstDash val="solid"/>
              <a:round/>
            </a:ln>
          </p:spPr>
          <p:txBody>
            <a:bodyPr rtlCol="0" anchor="ctr"/>
            <a:lstStyle/>
            <a:p>
              <a:pPr algn="ctr"/>
            </a:p>
          </p:txBody>
        </p:sp>
        <p:sp>
          <p:nvSpPr>
            <p:cNvPr id="2251" name="曲线"/>
            <p:cNvSpPr/>
            <p:nvPr/>
          </p:nvSpPr>
          <p:spPr>
            <a:xfrm>
              <a:off x="1016291" y="2689259"/>
              <a:ext cx="210592" cy="43277"/>
            </a:xfrm>
            <a:custGeom>
              <a:avLst/>
              <a:gdLst>
                <a:gd name="T1" fmla="*/ 0 w 21600"/>
                <a:gd name="T2" fmla="*/ 0 h 21600"/>
                <a:gd name="T3" fmla="*/ 21600 w 21600"/>
                <a:gd name="T4" fmla="*/ 21600 h 21600"/>
              </a:gdLst>
              <a:ahLst/>
              <a:cxnLst/>
              <a:rect l="T1" t="T2" r="T3" b="T4"/>
              <a:pathLst>
                <a:path w="21600" h="21600">
                  <a:moveTo>
                    <a:pt x="0" y="10368"/>
                  </a:moveTo>
                  <a:cubicBezTo>
                    <a:pt x="0" y="10368"/>
                    <a:pt x="0" y="10368"/>
                    <a:pt x="0" y="10368"/>
                  </a:cubicBezTo>
                  <a:cubicBezTo>
                    <a:pt x="0" y="5183"/>
                    <a:pt x="892" y="0"/>
                    <a:pt x="2142" y="0"/>
                  </a:cubicBezTo>
                  <a:cubicBezTo>
                    <a:pt x="19457" y="0"/>
                    <a:pt x="19457" y="0"/>
                    <a:pt x="19457" y="0"/>
                  </a:cubicBezTo>
                  <a:cubicBezTo>
                    <a:pt x="20707" y="0"/>
                    <a:pt x="21600" y="5183"/>
                    <a:pt x="21600" y="10368"/>
                  </a:cubicBezTo>
                  <a:cubicBezTo>
                    <a:pt x="21600" y="10368"/>
                    <a:pt x="21600" y="10368"/>
                    <a:pt x="21600" y="10368"/>
                  </a:cubicBezTo>
                  <a:cubicBezTo>
                    <a:pt x="21600" y="16416"/>
                    <a:pt x="20707" y="21600"/>
                    <a:pt x="19457" y="21600"/>
                  </a:cubicBezTo>
                  <a:cubicBezTo>
                    <a:pt x="2142" y="21600"/>
                    <a:pt x="2142" y="21600"/>
                    <a:pt x="2142" y="21600"/>
                  </a:cubicBezTo>
                  <a:cubicBezTo>
                    <a:pt x="892" y="21600"/>
                    <a:pt x="0" y="16416"/>
                    <a:pt x="0" y="10368"/>
                  </a:cubicBezTo>
                  <a:close/>
                </a:path>
              </a:pathLst>
            </a:custGeom>
            <a:solidFill>
              <a:srgbClr val="D3D3D3"/>
            </a:solidFill>
            <a:ln w="9525" cap="flat" cmpd="sng">
              <a:noFill/>
              <a:prstDash val="solid"/>
              <a:round/>
            </a:ln>
          </p:spPr>
          <p:txBody>
            <a:bodyPr rtlCol="0" anchor="ctr"/>
            <a:lstStyle/>
            <a:p>
              <a:pPr algn="ctr"/>
            </a:p>
          </p:txBody>
        </p:sp>
        <p:sp>
          <p:nvSpPr>
            <p:cNvPr id="2252" name="曲线"/>
            <p:cNvSpPr/>
            <p:nvPr/>
          </p:nvSpPr>
          <p:spPr>
            <a:xfrm>
              <a:off x="1016291" y="2844095"/>
              <a:ext cx="210592" cy="42315"/>
            </a:xfrm>
            <a:custGeom>
              <a:avLst/>
              <a:gdLst>
                <a:gd name="T1" fmla="*/ 0 w 21600"/>
                <a:gd name="T2" fmla="*/ 0 h 21600"/>
                <a:gd name="T3" fmla="*/ 21600 w 21600"/>
                <a:gd name="T4" fmla="*/ 21600 h 21600"/>
              </a:gdLst>
              <a:ahLst/>
              <a:cxnLst/>
              <a:rect l="T1" t="T2" r="T3" b="T4"/>
              <a:pathLst>
                <a:path w="21600" h="21600">
                  <a:moveTo>
                    <a:pt x="0" y="10800"/>
                  </a:moveTo>
                  <a:cubicBezTo>
                    <a:pt x="0" y="10800"/>
                    <a:pt x="0" y="10800"/>
                    <a:pt x="0" y="10800"/>
                  </a:cubicBezTo>
                  <a:cubicBezTo>
                    <a:pt x="0" y="4499"/>
                    <a:pt x="892" y="0"/>
                    <a:pt x="2142" y="0"/>
                  </a:cubicBezTo>
                  <a:cubicBezTo>
                    <a:pt x="19457" y="0"/>
                    <a:pt x="19457" y="0"/>
                    <a:pt x="19457" y="0"/>
                  </a:cubicBezTo>
                  <a:cubicBezTo>
                    <a:pt x="20707" y="0"/>
                    <a:pt x="21600" y="4499"/>
                    <a:pt x="21600" y="10800"/>
                  </a:cubicBezTo>
                  <a:cubicBezTo>
                    <a:pt x="21600" y="10800"/>
                    <a:pt x="21600" y="10800"/>
                    <a:pt x="21600" y="10800"/>
                  </a:cubicBezTo>
                  <a:cubicBezTo>
                    <a:pt x="21600" y="17100"/>
                    <a:pt x="20707" y="21600"/>
                    <a:pt x="19457" y="21600"/>
                  </a:cubicBezTo>
                  <a:cubicBezTo>
                    <a:pt x="2142" y="21600"/>
                    <a:pt x="2142" y="21600"/>
                    <a:pt x="2142" y="21600"/>
                  </a:cubicBezTo>
                  <a:cubicBezTo>
                    <a:pt x="892" y="21600"/>
                    <a:pt x="0" y="17100"/>
                    <a:pt x="0" y="10800"/>
                  </a:cubicBezTo>
                  <a:close/>
                </a:path>
              </a:pathLst>
            </a:custGeom>
            <a:solidFill>
              <a:srgbClr val="D3D3D3"/>
            </a:solidFill>
            <a:ln w="9525" cap="flat" cmpd="sng">
              <a:noFill/>
              <a:prstDash val="solid"/>
              <a:round/>
            </a:ln>
          </p:spPr>
          <p:txBody>
            <a:bodyPr rtlCol="0" anchor="ctr"/>
            <a:lstStyle/>
            <a:p>
              <a:pPr algn="ctr"/>
            </a:p>
          </p:txBody>
        </p:sp>
        <p:sp>
          <p:nvSpPr>
            <p:cNvPr id="2253" name="曲线"/>
            <p:cNvSpPr/>
            <p:nvPr/>
          </p:nvSpPr>
          <p:spPr>
            <a:xfrm>
              <a:off x="1016291" y="2997969"/>
              <a:ext cx="210592" cy="43277"/>
            </a:xfrm>
            <a:custGeom>
              <a:avLst/>
              <a:gdLst>
                <a:gd name="T1" fmla="*/ 0 w 21600"/>
                <a:gd name="T2" fmla="*/ 0 h 21600"/>
                <a:gd name="T3" fmla="*/ 21600 w 21600"/>
                <a:gd name="T4" fmla="*/ 21600 h 21600"/>
              </a:gdLst>
              <a:ahLst/>
              <a:cxnLst/>
              <a:rect l="T1" t="T2" r="T3" b="T4"/>
              <a:pathLst>
                <a:path w="21600" h="21600">
                  <a:moveTo>
                    <a:pt x="0" y="11231"/>
                  </a:moveTo>
                  <a:cubicBezTo>
                    <a:pt x="0" y="11231"/>
                    <a:pt x="0" y="11231"/>
                    <a:pt x="0" y="11231"/>
                  </a:cubicBezTo>
                  <a:cubicBezTo>
                    <a:pt x="0" y="5183"/>
                    <a:pt x="892" y="0"/>
                    <a:pt x="2142" y="0"/>
                  </a:cubicBezTo>
                  <a:cubicBezTo>
                    <a:pt x="19457" y="0"/>
                    <a:pt x="19457" y="0"/>
                    <a:pt x="19457" y="0"/>
                  </a:cubicBezTo>
                  <a:cubicBezTo>
                    <a:pt x="20707" y="0"/>
                    <a:pt x="21600" y="5183"/>
                    <a:pt x="21600" y="11231"/>
                  </a:cubicBezTo>
                  <a:cubicBezTo>
                    <a:pt x="21600" y="11231"/>
                    <a:pt x="21600" y="11231"/>
                    <a:pt x="21600" y="11231"/>
                  </a:cubicBezTo>
                  <a:cubicBezTo>
                    <a:pt x="21600" y="16416"/>
                    <a:pt x="20707" y="21600"/>
                    <a:pt x="19457" y="21600"/>
                  </a:cubicBezTo>
                  <a:cubicBezTo>
                    <a:pt x="2142" y="21600"/>
                    <a:pt x="2142" y="21600"/>
                    <a:pt x="2142" y="21600"/>
                  </a:cubicBezTo>
                  <a:cubicBezTo>
                    <a:pt x="892" y="21600"/>
                    <a:pt x="0" y="16416"/>
                    <a:pt x="0" y="11231"/>
                  </a:cubicBezTo>
                  <a:close/>
                </a:path>
              </a:pathLst>
            </a:custGeom>
            <a:solidFill>
              <a:srgbClr val="D3D3D3"/>
            </a:solidFill>
            <a:ln w="9525" cap="flat" cmpd="sng">
              <a:noFill/>
              <a:prstDash val="solid"/>
              <a:round/>
            </a:ln>
          </p:spPr>
          <p:txBody>
            <a:bodyPr rtlCol="0" anchor="ctr"/>
            <a:lstStyle/>
            <a:p>
              <a:pPr algn="ctr"/>
            </a:p>
          </p:txBody>
        </p:sp>
        <p:sp>
          <p:nvSpPr>
            <p:cNvPr id="2254" name="曲线"/>
            <p:cNvSpPr/>
            <p:nvPr/>
          </p:nvSpPr>
          <p:spPr>
            <a:xfrm>
              <a:off x="1016291" y="3152804"/>
              <a:ext cx="210592" cy="41353"/>
            </a:xfrm>
            <a:custGeom>
              <a:avLst/>
              <a:gdLst>
                <a:gd name="T1" fmla="*/ 0 w 21600"/>
                <a:gd name="T2" fmla="*/ 0 h 21600"/>
                <a:gd name="T3" fmla="*/ 21600 w 21600"/>
                <a:gd name="T4" fmla="*/ 21600 h 21600"/>
              </a:gdLst>
              <a:ahLst/>
              <a:cxnLst/>
              <a:rect l="T1" t="T2" r="T3" b="T4"/>
              <a:pathLst>
                <a:path w="21600" h="21600">
                  <a:moveTo>
                    <a:pt x="0" y="10800"/>
                  </a:moveTo>
                  <a:cubicBezTo>
                    <a:pt x="0" y="10800"/>
                    <a:pt x="0" y="10800"/>
                    <a:pt x="0" y="10800"/>
                  </a:cubicBezTo>
                  <a:cubicBezTo>
                    <a:pt x="0" y="4499"/>
                    <a:pt x="892" y="0"/>
                    <a:pt x="2142" y="0"/>
                  </a:cubicBezTo>
                  <a:cubicBezTo>
                    <a:pt x="19457" y="0"/>
                    <a:pt x="19457" y="0"/>
                    <a:pt x="19457" y="0"/>
                  </a:cubicBezTo>
                  <a:cubicBezTo>
                    <a:pt x="20707" y="0"/>
                    <a:pt x="21600" y="4499"/>
                    <a:pt x="21600" y="10800"/>
                  </a:cubicBezTo>
                  <a:cubicBezTo>
                    <a:pt x="21600" y="10800"/>
                    <a:pt x="21600" y="10800"/>
                    <a:pt x="21600" y="10800"/>
                  </a:cubicBezTo>
                  <a:cubicBezTo>
                    <a:pt x="21600" y="17100"/>
                    <a:pt x="20707" y="21600"/>
                    <a:pt x="19457" y="21600"/>
                  </a:cubicBezTo>
                  <a:cubicBezTo>
                    <a:pt x="2142" y="21600"/>
                    <a:pt x="2142" y="21600"/>
                    <a:pt x="2142" y="21600"/>
                  </a:cubicBezTo>
                  <a:cubicBezTo>
                    <a:pt x="892" y="21600"/>
                    <a:pt x="0" y="17100"/>
                    <a:pt x="0" y="10800"/>
                  </a:cubicBezTo>
                  <a:close/>
                </a:path>
              </a:pathLst>
            </a:custGeom>
            <a:solidFill>
              <a:srgbClr val="D3D3D3"/>
            </a:solidFill>
            <a:ln w="9525" cap="flat" cmpd="sng">
              <a:noFill/>
              <a:prstDash val="solid"/>
              <a:round/>
            </a:ln>
          </p:spPr>
          <p:txBody>
            <a:bodyPr rtlCol="0" anchor="ctr"/>
            <a:lstStyle/>
            <a:p>
              <a:pPr algn="ctr"/>
            </a:p>
          </p:txBody>
        </p:sp>
        <p:sp>
          <p:nvSpPr>
            <p:cNvPr id="2255" name="矩形"/>
            <p:cNvSpPr/>
            <p:nvPr/>
          </p:nvSpPr>
          <p:spPr>
            <a:xfrm>
              <a:off x="1343237" y="2888333"/>
              <a:ext cx="44234" cy="1023262"/>
            </a:xfrm>
            <a:prstGeom prst="rect">
              <a:avLst/>
            </a:prstGeom>
            <a:solidFill>
              <a:srgbClr val="D3D3D3"/>
            </a:solidFill>
            <a:ln w="9525" cap="flat" cmpd="sng">
              <a:noFill/>
              <a:prstDash val="solid"/>
              <a:round/>
            </a:ln>
          </p:spPr>
          <p:txBody>
            <a:bodyPr rtlCol="0" anchor="ctr"/>
            <a:lstStyle/>
            <a:p>
              <a:pPr algn="ctr"/>
            </a:p>
          </p:txBody>
        </p:sp>
        <p:sp>
          <p:nvSpPr>
            <p:cNvPr id="2256" name="矩形"/>
            <p:cNvSpPr/>
            <p:nvPr/>
          </p:nvSpPr>
          <p:spPr>
            <a:xfrm>
              <a:off x="1516326" y="2888333"/>
              <a:ext cx="41349" cy="1023262"/>
            </a:xfrm>
            <a:prstGeom prst="rect">
              <a:avLst/>
            </a:prstGeom>
            <a:solidFill>
              <a:srgbClr val="D3D3D3"/>
            </a:solidFill>
            <a:ln w="9525" cap="flat" cmpd="sng">
              <a:noFill/>
              <a:prstDash val="solid"/>
              <a:round/>
            </a:ln>
          </p:spPr>
          <p:txBody>
            <a:bodyPr rtlCol="0" anchor="ctr"/>
            <a:lstStyle/>
            <a:p>
              <a:pPr algn="ctr"/>
            </a:p>
          </p:txBody>
        </p:sp>
        <p:sp>
          <p:nvSpPr>
            <p:cNvPr id="2257" name="曲线"/>
            <p:cNvSpPr/>
            <p:nvPr/>
          </p:nvSpPr>
          <p:spPr>
            <a:xfrm>
              <a:off x="1345160" y="2888333"/>
              <a:ext cx="212515" cy="43277"/>
            </a:xfrm>
            <a:custGeom>
              <a:avLst/>
              <a:gdLst>
                <a:gd name="T1" fmla="*/ 0 w 21600"/>
                <a:gd name="T2" fmla="*/ 0 h 21600"/>
                <a:gd name="T3" fmla="*/ 21600 w 21600"/>
                <a:gd name="T4" fmla="*/ 21600 h 21600"/>
              </a:gdLst>
              <a:ahLst/>
              <a:cxnLst/>
              <a:rect l="T1" t="T2" r="T3" b="T4"/>
              <a:pathLst>
                <a:path w="21600" h="21600">
                  <a:moveTo>
                    <a:pt x="0" y="10368"/>
                  </a:moveTo>
                  <a:cubicBezTo>
                    <a:pt x="0" y="10368"/>
                    <a:pt x="0" y="10368"/>
                    <a:pt x="0" y="10368"/>
                  </a:cubicBezTo>
                  <a:cubicBezTo>
                    <a:pt x="0" y="5183"/>
                    <a:pt x="1062" y="0"/>
                    <a:pt x="2301" y="0"/>
                  </a:cubicBezTo>
                  <a:cubicBezTo>
                    <a:pt x="19475" y="0"/>
                    <a:pt x="19475" y="0"/>
                    <a:pt x="19475" y="0"/>
                  </a:cubicBezTo>
                  <a:cubicBezTo>
                    <a:pt x="20714" y="0"/>
                    <a:pt x="21600" y="5183"/>
                    <a:pt x="21600" y="10368"/>
                  </a:cubicBezTo>
                  <a:cubicBezTo>
                    <a:pt x="21600" y="10368"/>
                    <a:pt x="21600" y="10368"/>
                    <a:pt x="21600" y="10368"/>
                  </a:cubicBezTo>
                  <a:cubicBezTo>
                    <a:pt x="21600" y="16416"/>
                    <a:pt x="20714" y="21600"/>
                    <a:pt x="19475" y="21600"/>
                  </a:cubicBezTo>
                  <a:cubicBezTo>
                    <a:pt x="2301" y="21600"/>
                    <a:pt x="2301" y="21600"/>
                    <a:pt x="2301" y="21600"/>
                  </a:cubicBezTo>
                  <a:cubicBezTo>
                    <a:pt x="1062" y="21600"/>
                    <a:pt x="0" y="16416"/>
                    <a:pt x="0" y="10368"/>
                  </a:cubicBezTo>
                  <a:close/>
                </a:path>
              </a:pathLst>
            </a:custGeom>
            <a:solidFill>
              <a:srgbClr val="D3D3D3"/>
            </a:solidFill>
            <a:ln w="9525" cap="flat" cmpd="sng">
              <a:noFill/>
              <a:prstDash val="solid"/>
              <a:round/>
            </a:ln>
          </p:spPr>
          <p:txBody>
            <a:bodyPr rtlCol="0" anchor="ctr"/>
            <a:lstStyle/>
            <a:p>
              <a:pPr algn="ctr"/>
            </a:p>
          </p:txBody>
        </p:sp>
        <p:sp>
          <p:nvSpPr>
            <p:cNvPr id="2258" name="曲线"/>
            <p:cNvSpPr/>
            <p:nvPr/>
          </p:nvSpPr>
          <p:spPr>
            <a:xfrm>
              <a:off x="1345160" y="3043169"/>
              <a:ext cx="212515" cy="41354"/>
            </a:xfrm>
            <a:custGeom>
              <a:avLst/>
              <a:gdLst>
                <a:gd name="T1" fmla="*/ 0 w 21600"/>
                <a:gd name="T2" fmla="*/ 0 h 21600"/>
                <a:gd name="T3" fmla="*/ 21600 w 21600"/>
                <a:gd name="T4" fmla="*/ 21600 h 21600"/>
              </a:gdLst>
              <a:ahLst/>
              <a:cxnLst/>
              <a:rect l="T1" t="T2" r="T3" b="T4"/>
              <a:pathLst>
                <a:path w="21600" h="21600">
                  <a:moveTo>
                    <a:pt x="0" y="10800"/>
                  </a:moveTo>
                  <a:cubicBezTo>
                    <a:pt x="0" y="10800"/>
                    <a:pt x="0" y="10800"/>
                    <a:pt x="0" y="10800"/>
                  </a:cubicBezTo>
                  <a:cubicBezTo>
                    <a:pt x="0" y="4500"/>
                    <a:pt x="1062" y="0"/>
                    <a:pt x="2301" y="0"/>
                  </a:cubicBezTo>
                  <a:cubicBezTo>
                    <a:pt x="19475" y="0"/>
                    <a:pt x="19475" y="0"/>
                    <a:pt x="19475" y="0"/>
                  </a:cubicBezTo>
                  <a:cubicBezTo>
                    <a:pt x="20714" y="0"/>
                    <a:pt x="21600" y="4500"/>
                    <a:pt x="21600" y="10800"/>
                  </a:cubicBezTo>
                  <a:cubicBezTo>
                    <a:pt x="21600" y="10800"/>
                    <a:pt x="21600" y="10800"/>
                    <a:pt x="21600" y="10800"/>
                  </a:cubicBezTo>
                  <a:cubicBezTo>
                    <a:pt x="21600" y="17099"/>
                    <a:pt x="20714" y="21600"/>
                    <a:pt x="19475" y="21600"/>
                  </a:cubicBezTo>
                  <a:cubicBezTo>
                    <a:pt x="2301" y="21600"/>
                    <a:pt x="2301" y="21600"/>
                    <a:pt x="2301" y="21600"/>
                  </a:cubicBezTo>
                  <a:cubicBezTo>
                    <a:pt x="1062" y="21600"/>
                    <a:pt x="0" y="17099"/>
                    <a:pt x="0" y="10800"/>
                  </a:cubicBezTo>
                  <a:close/>
                </a:path>
              </a:pathLst>
            </a:custGeom>
            <a:solidFill>
              <a:srgbClr val="D3D3D3"/>
            </a:solidFill>
            <a:ln w="9525" cap="flat" cmpd="sng">
              <a:noFill/>
              <a:prstDash val="solid"/>
              <a:round/>
            </a:ln>
          </p:spPr>
          <p:txBody>
            <a:bodyPr rtlCol="0" anchor="ctr"/>
            <a:lstStyle/>
            <a:p>
              <a:pPr algn="ctr"/>
            </a:p>
          </p:txBody>
        </p:sp>
        <p:sp>
          <p:nvSpPr>
            <p:cNvPr id="2259" name="曲线"/>
            <p:cNvSpPr/>
            <p:nvPr/>
          </p:nvSpPr>
          <p:spPr>
            <a:xfrm>
              <a:off x="1345160" y="3196082"/>
              <a:ext cx="212515" cy="43277"/>
            </a:xfrm>
            <a:custGeom>
              <a:avLst/>
              <a:gdLst>
                <a:gd name="T1" fmla="*/ 0 w 21600"/>
                <a:gd name="T2" fmla="*/ 0 h 21600"/>
                <a:gd name="T3" fmla="*/ 21600 w 21600"/>
                <a:gd name="T4" fmla="*/ 21600 h 21600"/>
              </a:gdLst>
              <a:ahLst/>
              <a:cxnLst/>
              <a:rect l="T1" t="T2" r="T3" b="T4"/>
              <a:pathLst>
                <a:path w="21600" h="21600">
                  <a:moveTo>
                    <a:pt x="0" y="11232"/>
                  </a:moveTo>
                  <a:cubicBezTo>
                    <a:pt x="0" y="11232"/>
                    <a:pt x="0" y="11232"/>
                    <a:pt x="0" y="11232"/>
                  </a:cubicBezTo>
                  <a:cubicBezTo>
                    <a:pt x="0" y="5183"/>
                    <a:pt x="1062" y="0"/>
                    <a:pt x="2301" y="0"/>
                  </a:cubicBezTo>
                  <a:cubicBezTo>
                    <a:pt x="19475" y="0"/>
                    <a:pt x="19475" y="0"/>
                    <a:pt x="19475" y="0"/>
                  </a:cubicBezTo>
                  <a:cubicBezTo>
                    <a:pt x="20714" y="0"/>
                    <a:pt x="21600" y="5183"/>
                    <a:pt x="21600" y="11232"/>
                  </a:cubicBezTo>
                  <a:cubicBezTo>
                    <a:pt x="21600" y="11232"/>
                    <a:pt x="21600" y="11232"/>
                    <a:pt x="21600" y="11232"/>
                  </a:cubicBezTo>
                  <a:cubicBezTo>
                    <a:pt x="21600" y="16416"/>
                    <a:pt x="20714" y="21600"/>
                    <a:pt x="19475" y="21600"/>
                  </a:cubicBezTo>
                  <a:cubicBezTo>
                    <a:pt x="2301" y="21600"/>
                    <a:pt x="2301" y="21600"/>
                    <a:pt x="2301" y="21600"/>
                  </a:cubicBezTo>
                  <a:cubicBezTo>
                    <a:pt x="1062" y="21600"/>
                    <a:pt x="0" y="16416"/>
                    <a:pt x="0" y="11232"/>
                  </a:cubicBezTo>
                  <a:close/>
                </a:path>
              </a:pathLst>
            </a:custGeom>
            <a:solidFill>
              <a:srgbClr val="D3D3D3"/>
            </a:solidFill>
            <a:ln w="9525" cap="flat" cmpd="sng">
              <a:noFill/>
              <a:prstDash val="solid"/>
              <a:round/>
            </a:ln>
          </p:spPr>
          <p:txBody>
            <a:bodyPr rtlCol="0" anchor="ctr"/>
            <a:lstStyle/>
            <a:p>
              <a:pPr algn="ctr"/>
            </a:p>
          </p:txBody>
        </p:sp>
        <p:sp>
          <p:nvSpPr>
            <p:cNvPr id="2260" name="曲线"/>
            <p:cNvSpPr/>
            <p:nvPr/>
          </p:nvSpPr>
          <p:spPr>
            <a:xfrm>
              <a:off x="1345160" y="3350917"/>
              <a:ext cx="212515" cy="42315"/>
            </a:xfrm>
            <a:custGeom>
              <a:avLst/>
              <a:gdLst>
                <a:gd name="T1" fmla="*/ 0 w 21600"/>
                <a:gd name="T2" fmla="*/ 0 h 21600"/>
                <a:gd name="T3" fmla="*/ 21600 w 21600"/>
                <a:gd name="T4" fmla="*/ 21600 h 21600"/>
              </a:gdLst>
              <a:ahLst/>
              <a:cxnLst/>
              <a:rect l="T1" t="T2" r="T3" b="T4"/>
              <a:pathLst>
                <a:path w="21600" h="21600">
                  <a:moveTo>
                    <a:pt x="0" y="10800"/>
                  </a:moveTo>
                  <a:cubicBezTo>
                    <a:pt x="0" y="10800"/>
                    <a:pt x="0" y="10800"/>
                    <a:pt x="0" y="10800"/>
                  </a:cubicBezTo>
                  <a:cubicBezTo>
                    <a:pt x="0" y="4499"/>
                    <a:pt x="1062" y="0"/>
                    <a:pt x="2301" y="0"/>
                  </a:cubicBezTo>
                  <a:cubicBezTo>
                    <a:pt x="19475" y="0"/>
                    <a:pt x="19475" y="0"/>
                    <a:pt x="19475" y="0"/>
                  </a:cubicBezTo>
                  <a:cubicBezTo>
                    <a:pt x="20714" y="0"/>
                    <a:pt x="21600" y="4499"/>
                    <a:pt x="21600" y="10800"/>
                  </a:cubicBezTo>
                  <a:cubicBezTo>
                    <a:pt x="21600" y="10800"/>
                    <a:pt x="21600" y="10800"/>
                    <a:pt x="21600" y="10800"/>
                  </a:cubicBezTo>
                  <a:cubicBezTo>
                    <a:pt x="21600" y="17100"/>
                    <a:pt x="20714" y="21600"/>
                    <a:pt x="19475" y="21600"/>
                  </a:cubicBezTo>
                  <a:cubicBezTo>
                    <a:pt x="2301" y="21600"/>
                    <a:pt x="2301" y="21600"/>
                    <a:pt x="2301" y="21600"/>
                  </a:cubicBezTo>
                  <a:cubicBezTo>
                    <a:pt x="1062" y="21600"/>
                    <a:pt x="0" y="17100"/>
                    <a:pt x="0" y="10800"/>
                  </a:cubicBezTo>
                  <a:close/>
                </a:path>
              </a:pathLst>
            </a:custGeom>
            <a:solidFill>
              <a:srgbClr val="D3D3D3"/>
            </a:solidFill>
            <a:ln w="9525" cap="flat" cmpd="sng">
              <a:noFill/>
              <a:prstDash val="solid"/>
              <a:round/>
            </a:ln>
          </p:spPr>
          <p:txBody>
            <a:bodyPr rtlCol="0" anchor="ctr"/>
            <a:lstStyle/>
            <a:p>
              <a:pPr algn="ctr"/>
            </a:p>
          </p:txBody>
        </p:sp>
        <p:sp>
          <p:nvSpPr>
            <p:cNvPr id="2261" name="曲线"/>
            <p:cNvSpPr/>
            <p:nvPr/>
          </p:nvSpPr>
          <p:spPr>
            <a:xfrm>
              <a:off x="1345160" y="3504791"/>
              <a:ext cx="212515" cy="43277"/>
            </a:xfrm>
            <a:custGeom>
              <a:avLst/>
              <a:gdLst>
                <a:gd name="T1" fmla="*/ 0 w 21600"/>
                <a:gd name="T2" fmla="*/ 0 h 21600"/>
                <a:gd name="T3" fmla="*/ 21600 w 21600"/>
                <a:gd name="T4" fmla="*/ 21600 h 21600"/>
              </a:gdLst>
              <a:ahLst/>
              <a:cxnLst/>
              <a:rect l="T1" t="T2" r="T3" b="T4"/>
              <a:pathLst>
                <a:path w="21600" h="21600">
                  <a:moveTo>
                    <a:pt x="0" y="11231"/>
                  </a:moveTo>
                  <a:cubicBezTo>
                    <a:pt x="0" y="11231"/>
                    <a:pt x="0" y="11231"/>
                    <a:pt x="0" y="11231"/>
                  </a:cubicBezTo>
                  <a:cubicBezTo>
                    <a:pt x="0" y="5183"/>
                    <a:pt x="1062" y="0"/>
                    <a:pt x="2301" y="0"/>
                  </a:cubicBezTo>
                  <a:cubicBezTo>
                    <a:pt x="19475" y="0"/>
                    <a:pt x="19475" y="0"/>
                    <a:pt x="19475" y="0"/>
                  </a:cubicBezTo>
                  <a:cubicBezTo>
                    <a:pt x="20714" y="0"/>
                    <a:pt x="21600" y="5183"/>
                    <a:pt x="21600" y="11231"/>
                  </a:cubicBezTo>
                  <a:cubicBezTo>
                    <a:pt x="21600" y="11231"/>
                    <a:pt x="21600" y="11231"/>
                    <a:pt x="21600" y="11231"/>
                  </a:cubicBezTo>
                  <a:cubicBezTo>
                    <a:pt x="21600" y="16416"/>
                    <a:pt x="20714" y="21600"/>
                    <a:pt x="19475" y="21600"/>
                  </a:cubicBezTo>
                  <a:cubicBezTo>
                    <a:pt x="2301" y="21600"/>
                    <a:pt x="2301" y="21600"/>
                    <a:pt x="2301" y="21600"/>
                  </a:cubicBezTo>
                  <a:cubicBezTo>
                    <a:pt x="1062" y="21600"/>
                    <a:pt x="0" y="16416"/>
                    <a:pt x="0" y="11231"/>
                  </a:cubicBezTo>
                  <a:close/>
                </a:path>
              </a:pathLst>
            </a:custGeom>
            <a:solidFill>
              <a:srgbClr val="D3D3D3"/>
            </a:solidFill>
            <a:ln w="9525" cap="flat" cmpd="sng">
              <a:noFill/>
              <a:prstDash val="solid"/>
              <a:round/>
            </a:ln>
          </p:spPr>
          <p:txBody>
            <a:bodyPr rtlCol="0" anchor="ctr"/>
            <a:lstStyle/>
            <a:p>
              <a:pPr algn="ctr"/>
            </a:p>
          </p:txBody>
        </p:sp>
        <p:sp>
          <p:nvSpPr>
            <p:cNvPr id="2262" name="曲线"/>
            <p:cNvSpPr/>
            <p:nvPr/>
          </p:nvSpPr>
          <p:spPr>
            <a:xfrm>
              <a:off x="1345160" y="3659627"/>
              <a:ext cx="212515" cy="43277"/>
            </a:xfrm>
            <a:custGeom>
              <a:avLst/>
              <a:gdLst>
                <a:gd name="T1" fmla="*/ 0 w 21600"/>
                <a:gd name="T2" fmla="*/ 0 h 21600"/>
                <a:gd name="T3" fmla="*/ 21600 w 21600"/>
                <a:gd name="T4" fmla="*/ 21600 h 21600"/>
              </a:gdLst>
              <a:ahLst/>
              <a:cxnLst/>
              <a:rect l="T1" t="T2" r="T3" b="T4"/>
              <a:pathLst>
                <a:path w="21600" h="21600">
                  <a:moveTo>
                    <a:pt x="0" y="10368"/>
                  </a:moveTo>
                  <a:cubicBezTo>
                    <a:pt x="0" y="10368"/>
                    <a:pt x="0" y="10368"/>
                    <a:pt x="0" y="10368"/>
                  </a:cubicBezTo>
                  <a:cubicBezTo>
                    <a:pt x="0" y="4320"/>
                    <a:pt x="1062" y="0"/>
                    <a:pt x="2301" y="0"/>
                  </a:cubicBezTo>
                  <a:cubicBezTo>
                    <a:pt x="19475" y="0"/>
                    <a:pt x="19475" y="0"/>
                    <a:pt x="19475" y="0"/>
                  </a:cubicBezTo>
                  <a:cubicBezTo>
                    <a:pt x="20714" y="0"/>
                    <a:pt x="21600" y="4320"/>
                    <a:pt x="21600" y="10368"/>
                  </a:cubicBezTo>
                  <a:cubicBezTo>
                    <a:pt x="21600" y="10368"/>
                    <a:pt x="21600" y="10368"/>
                    <a:pt x="21600" y="10368"/>
                  </a:cubicBezTo>
                  <a:cubicBezTo>
                    <a:pt x="21600" y="16416"/>
                    <a:pt x="20714" y="21600"/>
                    <a:pt x="19475" y="21600"/>
                  </a:cubicBezTo>
                  <a:cubicBezTo>
                    <a:pt x="2301" y="21600"/>
                    <a:pt x="2301" y="21600"/>
                    <a:pt x="2301" y="21600"/>
                  </a:cubicBezTo>
                  <a:cubicBezTo>
                    <a:pt x="1062" y="21600"/>
                    <a:pt x="0" y="16416"/>
                    <a:pt x="0" y="10368"/>
                  </a:cubicBezTo>
                  <a:close/>
                </a:path>
              </a:pathLst>
            </a:custGeom>
            <a:solidFill>
              <a:srgbClr val="D3D3D3"/>
            </a:solidFill>
            <a:ln w="9525" cap="flat" cmpd="sng">
              <a:noFill/>
              <a:prstDash val="solid"/>
              <a:round/>
            </a:ln>
          </p:spPr>
          <p:txBody>
            <a:bodyPr rtlCol="0" anchor="ctr"/>
            <a:lstStyle/>
            <a:p>
              <a:pPr algn="ctr"/>
            </a:p>
          </p:txBody>
        </p:sp>
        <p:sp>
          <p:nvSpPr>
            <p:cNvPr id="2263" name="矩形"/>
            <p:cNvSpPr/>
            <p:nvPr/>
          </p:nvSpPr>
          <p:spPr>
            <a:xfrm>
              <a:off x="2931811" y="2313230"/>
              <a:ext cx="42310" cy="1024223"/>
            </a:xfrm>
            <a:prstGeom prst="rect">
              <a:avLst/>
            </a:prstGeom>
            <a:solidFill>
              <a:srgbClr val="D3D3D3"/>
            </a:solidFill>
            <a:ln w="9525" cap="flat" cmpd="sng">
              <a:noFill/>
              <a:prstDash val="solid"/>
              <a:round/>
            </a:ln>
          </p:spPr>
          <p:txBody>
            <a:bodyPr rtlCol="0" anchor="ctr"/>
            <a:lstStyle/>
            <a:p>
              <a:pPr algn="ctr"/>
            </a:p>
          </p:txBody>
        </p:sp>
        <p:sp>
          <p:nvSpPr>
            <p:cNvPr id="2264" name="矩形"/>
            <p:cNvSpPr/>
            <p:nvPr/>
          </p:nvSpPr>
          <p:spPr>
            <a:xfrm>
              <a:off x="3102977" y="2313230"/>
              <a:ext cx="43272" cy="1024223"/>
            </a:xfrm>
            <a:prstGeom prst="rect">
              <a:avLst/>
            </a:prstGeom>
            <a:solidFill>
              <a:srgbClr val="D3D3D3"/>
            </a:solidFill>
            <a:ln w="9525" cap="flat" cmpd="sng">
              <a:noFill/>
              <a:prstDash val="solid"/>
              <a:round/>
            </a:ln>
          </p:spPr>
          <p:txBody>
            <a:bodyPr rtlCol="0" anchor="ctr"/>
            <a:lstStyle/>
            <a:p>
              <a:pPr algn="ctr"/>
            </a:p>
          </p:txBody>
        </p:sp>
        <p:sp>
          <p:nvSpPr>
            <p:cNvPr id="2265" name="曲线"/>
            <p:cNvSpPr/>
            <p:nvPr/>
          </p:nvSpPr>
          <p:spPr>
            <a:xfrm>
              <a:off x="2933734" y="2313230"/>
              <a:ext cx="212515" cy="41353"/>
            </a:xfrm>
            <a:custGeom>
              <a:avLst/>
              <a:gdLst>
                <a:gd name="T1" fmla="*/ 0 w 21600"/>
                <a:gd name="T2" fmla="*/ 0 h 21600"/>
                <a:gd name="T3" fmla="*/ 21600 w 21600"/>
                <a:gd name="T4" fmla="*/ 21600 h 21600"/>
              </a:gdLst>
              <a:ahLst/>
              <a:cxnLst/>
              <a:rect l="T1" t="T2" r="T3" b="T4"/>
              <a:pathLst>
                <a:path w="21600" h="21600">
                  <a:moveTo>
                    <a:pt x="0" y="10800"/>
                  </a:moveTo>
                  <a:cubicBezTo>
                    <a:pt x="0" y="10800"/>
                    <a:pt x="0" y="10800"/>
                    <a:pt x="0" y="10800"/>
                  </a:cubicBezTo>
                  <a:cubicBezTo>
                    <a:pt x="0" y="4499"/>
                    <a:pt x="885" y="0"/>
                    <a:pt x="2124" y="0"/>
                  </a:cubicBezTo>
                  <a:cubicBezTo>
                    <a:pt x="19298" y="0"/>
                    <a:pt x="19298" y="0"/>
                    <a:pt x="19298" y="0"/>
                  </a:cubicBezTo>
                  <a:cubicBezTo>
                    <a:pt x="20537" y="0"/>
                    <a:pt x="21600" y="4499"/>
                    <a:pt x="21600" y="10800"/>
                  </a:cubicBezTo>
                  <a:cubicBezTo>
                    <a:pt x="21600" y="10800"/>
                    <a:pt x="21600" y="10800"/>
                    <a:pt x="21600" y="10800"/>
                  </a:cubicBezTo>
                  <a:cubicBezTo>
                    <a:pt x="21600" y="17100"/>
                    <a:pt x="20537" y="21600"/>
                    <a:pt x="19298" y="21600"/>
                  </a:cubicBezTo>
                  <a:cubicBezTo>
                    <a:pt x="2124" y="21600"/>
                    <a:pt x="2124" y="21600"/>
                    <a:pt x="2124" y="21600"/>
                  </a:cubicBezTo>
                  <a:cubicBezTo>
                    <a:pt x="885" y="21600"/>
                    <a:pt x="0" y="17100"/>
                    <a:pt x="0" y="10800"/>
                  </a:cubicBezTo>
                  <a:close/>
                </a:path>
              </a:pathLst>
            </a:custGeom>
            <a:solidFill>
              <a:srgbClr val="D3D3D3"/>
            </a:solidFill>
            <a:ln w="9525" cap="flat" cmpd="sng">
              <a:noFill/>
              <a:prstDash val="solid"/>
              <a:round/>
            </a:ln>
          </p:spPr>
          <p:txBody>
            <a:bodyPr rtlCol="0" anchor="ctr"/>
            <a:lstStyle/>
            <a:p>
              <a:pPr algn="ctr"/>
            </a:p>
          </p:txBody>
        </p:sp>
        <p:sp>
          <p:nvSpPr>
            <p:cNvPr id="2266" name="曲线"/>
            <p:cNvSpPr/>
            <p:nvPr/>
          </p:nvSpPr>
          <p:spPr>
            <a:xfrm>
              <a:off x="2933734" y="2466142"/>
              <a:ext cx="212515" cy="44238"/>
            </a:xfrm>
            <a:custGeom>
              <a:avLst/>
              <a:gdLst>
                <a:gd name="T1" fmla="*/ 0 w 21600"/>
                <a:gd name="T2" fmla="*/ 0 h 21600"/>
                <a:gd name="T3" fmla="*/ 21600 w 21600"/>
                <a:gd name="T4" fmla="*/ 21600 h 21600"/>
              </a:gdLst>
              <a:ahLst/>
              <a:cxnLst/>
              <a:rect l="T1" t="T2" r="T3" b="T4"/>
              <a:pathLst>
                <a:path w="21600" h="21600">
                  <a:moveTo>
                    <a:pt x="0" y="11231"/>
                  </a:moveTo>
                  <a:cubicBezTo>
                    <a:pt x="0" y="11231"/>
                    <a:pt x="0" y="11231"/>
                    <a:pt x="0" y="11231"/>
                  </a:cubicBezTo>
                  <a:cubicBezTo>
                    <a:pt x="0" y="5183"/>
                    <a:pt x="885" y="0"/>
                    <a:pt x="2124" y="0"/>
                  </a:cubicBezTo>
                  <a:cubicBezTo>
                    <a:pt x="19298" y="0"/>
                    <a:pt x="19298" y="0"/>
                    <a:pt x="19298" y="0"/>
                  </a:cubicBezTo>
                  <a:cubicBezTo>
                    <a:pt x="20537" y="0"/>
                    <a:pt x="21600" y="5183"/>
                    <a:pt x="21600" y="11231"/>
                  </a:cubicBezTo>
                  <a:cubicBezTo>
                    <a:pt x="21600" y="11231"/>
                    <a:pt x="21600" y="11231"/>
                    <a:pt x="21600" y="11231"/>
                  </a:cubicBezTo>
                  <a:cubicBezTo>
                    <a:pt x="21600" y="16416"/>
                    <a:pt x="20537" y="21600"/>
                    <a:pt x="19298" y="21600"/>
                  </a:cubicBezTo>
                  <a:cubicBezTo>
                    <a:pt x="2124" y="21600"/>
                    <a:pt x="2124" y="21600"/>
                    <a:pt x="2124" y="21600"/>
                  </a:cubicBezTo>
                  <a:cubicBezTo>
                    <a:pt x="885" y="21600"/>
                    <a:pt x="0" y="16416"/>
                    <a:pt x="0" y="11231"/>
                  </a:cubicBezTo>
                  <a:close/>
                </a:path>
              </a:pathLst>
            </a:custGeom>
            <a:solidFill>
              <a:srgbClr val="D3D3D3"/>
            </a:solidFill>
            <a:ln w="9525" cap="flat" cmpd="sng">
              <a:noFill/>
              <a:prstDash val="solid"/>
              <a:round/>
            </a:ln>
          </p:spPr>
          <p:txBody>
            <a:bodyPr rtlCol="0" anchor="ctr"/>
            <a:lstStyle/>
            <a:p>
              <a:pPr algn="ctr"/>
            </a:p>
          </p:txBody>
        </p:sp>
        <p:sp>
          <p:nvSpPr>
            <p:cNvPr id="2267" name="曲线"/>
            <p:cNvSpPr/>
            <p:nvPr/>
          </p:nvSpPr>
          <p:spPr>
            <a:xfrm>
              <a:off x="2933734" y="2621939"/>
              <a:ext cx="212515" cy="43277"/>
            </a:xfrm>
            <a:custGeom>
              <a:avLst/>
              <a:gdLst>
                <a:gd name="T1" fmla="*/ 0 w 21600"/>
                <a:gd name="T2" fmla="*/ 0 h 21600"/>
                <a:gd name="T3" fmla="*/ 21600 w 21600"/>
                <a:gd name="T4" fmla="*/ 21600 h 21600"/>
              </a:gdLst>
              <a:ahLst/>
              <a:cxnLst/>
              <a:rect l="T1" t="T2" r="T3" b="T4"/>
              <a:pathLst>
                <a:path w="21600" h="21600">
                  <a:moveTo>
                    <a:pt x="0" y="10368"/>
                  </a:moveTo>
                  <a:cubicBezTo>
                    <a:pt x="0" y="10368"/>
                    <a:pt x="0" y="10368"/>
                    <a:pt x="0" y="10368"/>
                  </a:cubicBezTo>
                  <a:cubicBezTo>
                    <a:pt x="0" y="4320"/>
                    <a:pt x="885" y="0"/>
                    <a:pt x="2124" y="0"/>
                  </a:cubicBezTo>
                  <a:cubicBezTo>
                    <a:pt x="19298" y="0"/>
                    <a:pt x="19298" y="0"/>
                    <a:pt x="19298" y="0"/>
                  </a:cubicBezTo>
                  <a:cubicBezTo>
                    <a:pt x="20537" y="0"/>
                    <a:pt x="21600" y="4320"/>
                    <a:pt x="21600" y="10368"/>
                  </a:cubicBezTo>
                  <a:cubicBezTo>
                    <a:pt x="21600" y="10368"/>
                    <a:pt x="21600" y="10368"/>
                    <a:pt x="21600" y="10368"/>
                  </a:cubicBezTo>
                  <a:cubicBezTo>
                    <a:pt x="21600" y="16416"/>
                    <a:pt x="20537" y="21600"/>
                    <a:pt x="19298" y="21600"/>
                  </a:cubicBezTo>
                  <a:cubicBezTo>
                    <a:pt x="2124" y="21600"/>
                    <a:pt x="2124" y="21600"/>
                    <a:pt x="2124" y="21600"/>
                  </a:cubicBezTo>
                  <a:cubicBezTo>
                    <a:pt x="885" y="21600"/>
                    <a:pt x="0" y="16416"/>
                    <a:pt x="0" y="10368"/>
                  </a:cubicBezTo>
                  <a:close/>
                </a:path>
              </a:pathLst>
            </a:custGeom>
            <a:solidFill>
              <a:srgbClr val="D3D3D3"/>
            </a:solidFill>
            <a:ln w="9525" cap="flat" cmpd="sng">
              <a:noFill/>
              <a:prstDash val="solid"/>
              <a:round/>
            </a:ln>
          </p:spPr>
          <p:txBody>
            <a:bodyPr rtlCol="0" anchor="ctr"/>
            <a:lstStyle/>
            <a:p>
              <a:pPr algn="ctr"/>
            </a:p>
          </p:txBody>
        </p:sp>
        <p:sp>
          <p:nvSpPr>
            <p:cNvPr id="2268" name="曲线"/>
            <p:cNvSpPr/>
            <p:nvPr/>
          </p:nvSpPr>
          <p:spPr>
            <a:xfrm>
              <a:off x="2933734" y="2774851"/>
              <a:ext cx="212515" cy="43277"/>
            </a:xfrm>
            <a:custGeom>
              <a:avLst/>
              <a:gdLst>
                <a:gd name="T1" fmla="*/ 0 w 21600"/>
                <a:gd name="T2" fmla="*/ 0 h 21600"/>
                <a:gd name="T3" fmla="*/ 21600 w 21600"/>
                <a:gd name="T4" fmla="*/ 21600 h 21600"/>
              </a:gdLst>
              <a:ahLst/>
              <a:cxnLst/>
              <a:rect l="T1" t="T2" r="T3" b="T4"/>
              <a:pathLst>
                <a:path w="21600" h="21600">
                  <a:moveTo>
                    <a:pt x="0" y="11232"/>
                  </a:moveTo>
                  <a:cubicBezTo>
                    <a:pt x="0" y="11232"/>
                    <a:pt x="0" y="11232"/>
                    <a:pt x="0" y="11232"/>
                  </a:cubicBezTo>
                  <a:cubicBezTo>
                    <a:pt x="0" y="5183"/>
                    <a:pt x="885" y="0"/>
                    <a:pt x="2124" y="0"/>
                  </a:cubicBezTo>
                  <a:cubicBezTo>
                    <a:pt x="19298" y="0"/>
                    <a:pt x="19298" y="0"/>
                    <a:pt x="19298" y="0"/>
                  </a:cubicBezTo>
                  <a:cubicBezTo>
                    <a:pt x="20537" y="0"/>
                    <a:pt x="21600" y="5183"/>
                    <a:pt x="21600" y="11232"/>
                  </a:cubicBezTo>
                  <a:cubicBezTo>
                    <a:pt x="21600" y="11232"/>
                    <a:pt x="21600" y="11232"/>
                    <a:pt x="21600" y="11232"/>
                  </a:cubicBezTo>
                  <a:cubicBezTo>
                    <a:pt x="21600" y="17280"/>
                    <a:pt x="20537" y="21600"/>
                    <a:pt x="19298" y="21600"/>
                  </a:cubicBezTo>
                  <a:cubicBezTo>
                    <a:pt x="2124" y="21600"/>
                    <a:pt x="2124" y="21600"/>
                    <a:pt x="2124" y="21600"/>
                  </a:cubicBezTo>
                  <a:cubicBezTo>
                    <a:pt x="885" y="21600"/>
                    <a:pt x="0" y="17280"/>
                    <a:pt x="0" y="11232"/>
                  </a:cubicBezTo>
                  <a:close/>
                </a:path>
              </a:pathLst>
            </a:custGeom>
            <a:solidFill>
              <a:srgbClr val="D3D3D3"/>
            </a:solidFill>
            <a:ln w="9525" cap="flat" cmpd="sng">
              <a:noFill/>
              <a:prstDash val="solid"/>
              <a:round/>
            </a:ln>
          </p:spPr>
          <p:txBody>
            <a:bodyPr rtlCol="0" anchor="ctr"/>
            <a:lstStyle/>
            <a:p>
              <a:pPr algn="ctr"/>
            </a:p>
          </p:txBody>
        </p:sp>
        <p:sp>
          <p:nvSpPr>
            <p:cNvPr id="2269" name="曲线"/>
            <p:cNvSpPr/>
            <p:nvPr/>
          </p:nvSpPr>
          <p:spPr>
            <a:xfrm>
              <a:off x="2933734" y="2929687"/>
              <a:ext cx="212515" cy="43277"/>
            </a:xfrm>
            <a:custGeom>
              <a:avLst/>
              <a:gdLst>
                <a:gd name="T1" fmla="*/ 0 w 21600"/>
                <a:gd name="T2" fmla="*/ 0 h 21600"/>
                <a:gd name="T3" fmla="*/ 21600 w 21600"/>
                <a:gd name="T4" fmla="*/ 21600 h 21600"/>
              </a:gdLst>
              <a:ahLst/>
              <a:cxnLst/>
              <a:rect l="T1" t="T2" r="T3" b="T4"/>
              <a:pathLst>
                <a:path w="21600" h="21600">
                  <a:moveTo>
                    <a:pt x="0" y="10367"/>
                  </a:moveTo>
                  <a:cubicBezTo>
                    <a:pt x="0" y="10367"/>
                    <a:pt x="0" y="10367"/>
                    <a:pt x="0" y="10367"/>
                  </a:cubicBezTo>
                  <a:cubicBezTo>
                    <a:pt x="0" y="5183"/>
                    <a:pt x="885" y="0"/>
                    <a:pt x="2124" y="0"/>
                  </a:cubicBezTo>
                  <a:cubicBezTo>
                    <a:pt x="19298" y="0"/>
                    <a:pt x="19298" y="0"/>
                    <a:pt x="19298" y="0"/>
                  </a:cubicBezTo>
                  <a:cubicBezTo>
                    <a:pt x="20537" y="0"/>
                    <a:pt x="21600" y="5183"/>
                    <a:pt x="21600" y="10367"/>
                  </a:cubicBezTo>
                  <a:cubicBezTo>
                    <a:pt x="21600" y="10367"/>
                    <a:pt x="21600" y="10367"/>
                    <a:pt x="21600" y="10367"/>
                  </a:cubicBezTo>
                  <a:cubicBezTo>
                    <a:pt x="21600" y="16416"/>
                    <a:pt x="20537" y="21600"/>
                    <a:pt x="19298" y="21600"/>
                  </a:cubicBezTo>
                  <a:cubicBezTo>
                    <a:pt x="2124" y="21600"/>
                    <a:pt x="2124" y="21600"/>
                    <a:pt x="2124" y="21600"/>
                  </a:cubicBezTo>
                  <a:cubicBezTo>
                    <a:pt x="885" y="21600"/>
                    <a:pt x="0" y="16416"/>
                    <a:pt x="0" y="10367"/>
                  </a:cubicBezTo>
                  <a:close/>
                </a:path>
              </a:pathLst>
            </a:custGeom>
            <a:solidFill>
              <a:srgbClr val="D3D3D3"/>
            </a:solidFill>
            <a:ln w="9525" cap="flat" cmpd="sng">
              <a:noFill/>
              <a:prstDash val="solid"/>
              <a:round/>
            </a:ln>
          </p:spPr>
          <p:txBody>
            <a:bodyPr rtlCol="0" anchor="ctr"/>
            <a:lstStyle/>
            <a:p>
              <a:pPr algn="ctr"/>
            </a:p>
          </p:txBody>
        </p:sp>
        <p:sp>
          <p:nvSpPr>
            <p:cNvPr id="2270" name="曲线"/>
            <p:cNvSpPr/>
            <p:nvPr/>
          </p:nvSpPr>
          <p:spPr>
            <a:xfrm>
              <a:off x="2933734" y="3084523"/>
              <a:ext cx="212515" cy="42315"/>
            </a:xfrm>
            <a:custGeom>
              <a:avLst/>
              <a:gdLst>
                <a:gd name="T1" fmla="*/ 0 w 21600"/>
                <a:gd name="T2" fmla="*/ 0 h 21600"/>
                <a:gd name="T3" fmla="*/ 21600 w 21600"/>
                <a:gd name="T4" fmla="*/ 21600 h 21600"/>
              </a:gdLst>
              <a:ahLst/>
              <a:cxnLst/>
              <a:rect l="T1" t="T2" r="T3" b="T4"/>
              <a:pathLst>
                <a:path w="21600" h="21600">
                  <a:moveTo>
                    <a:pt x="0" y="10800"/>
                  </a:moveTo>
                  <a:cubicBezTo>
                    <a:pt x="0" y="10800"/>
                    <a:pt x="0" y="10800"/>
                    <a:pt x="0" y="10800"/>
                  </a:cubicBezTo>
                  <a:cubicBezTo>
                    <a:pt x="0" y="4499"/>
                    <a:pt x="885" y="0"/>
                    <a:pt x="2124" y="0"/>
                  </a:cubicBezTo>
                  <a:cubicBezTo>
                    <a:pt x="19298" y="0"/>
                    <a:pt x="19298" y="0"/>
                    <a:pt x="19298" y="0"/>
                  </a:cubicBezTo>
                  <a:cubicBezTo>
                    <a:pt x="20537" y="0"/>
                    <a:pt x="21600" y="4499"/>
                    <a:pt x="21600" y="10800"/>
                  </a:cubicBezTo>
                  <a:cubicBezTo>
                    <a:pt x="21600" y="10800"/>
                    <a:pt x="21600" y="10800"/>
                    <a:pt x="21600" y="10800"/>
                  </a:cubicBezTo>
                  <a:cubicBezTo>
                    <a:pt x="21600" y="17100"/>
                    <a:pt x="20537" y="21600"/>
                    <a:pt x="19298" y="21600"/>
                  </a:cubicBezTo>
                  <a:cubicBezTo>
                    <a:pt x="2124" y="21600"/>
                    <a:pt x="2124" y="21600"/>
                    <a:pt x="2124" y="21600"/>
                  </a:cubicBezTo>
                  <a:cubicBezTo>
                    <a:pt x="885" y="21600"/>
                    <a:pt x="0" y="17100"/>
                    <a:pt x="0" y="10800"/>
                  </a:cubicBezTo>
                  <a:close/>
                </a:path>
              </a:pathLst>
            </a:custGeom>
            <a:solidFill>
              <a:srgbClr val="D3D3D3"/>
            </a:solidFill>
            <a:ln w="9525" cap="flat" cmpd="sng">
              <a:noFill/>
              <a:prstDash val="solid"/>
              <a:round/>
            </a:ln>
          </p:spPr>
          <p:txBody>
            <a:bodyPr rtlCol="0" anchor="ctr"/>
            <a:lstStyle/>
            <a:p>
              <a:pPr algn="ctr"/>
            </a:p>
          </p:txBody>
        </p:sp>
        <p:sp>
          <p:nvSpPr>
            <p:cNvPr id="2271" name="矩形"/>
            <p:cNvSpPr/>
            <p:nvPr/>
          </p:nvSpPr>
          <p:spPr>
            <a:xfrm>
              <a:off x="497984" y="3131646"/>
              <a:ext cx="519267" cy="1451224"/>
            </a:xfrm>
            <a:prstGeom prst="rect">
              <a:avLst/>
            </a:prstGeom>
            <a:solidFill>
              <a:srgbClr val="D3D3D3"/>
            </a:solidFill>
            <a:ln w="9525" cap="flat" cmpd="sng">
              <a:noFill/>
              <a:prstDash val="solid"/>
              <a:round/>
            </a:ln>
          </p:spPr>
          <p:txBody>
            <a:bodyPr rtlCol="0" anchor="ctr"/>
            <a:lstStyle/>
            <a:p>
              <a:pPr algn="ctr"/>
            </a:p>
          </p:txBody>
        </p:sp>
        <p:sp>
          <p:nvSpPr>
            <p:cNvPr id="2272" name="矩形"/>
            <p:cNvSpPr/>
            <p:nvPr/>
          </p:nvSpPr>
          <p:spPr>
            <a:xfrm>
              <a:off x="583568" y="3220124"/>
              <a:ext cx="105776" cy="94248"/>
            </a:xfrm>
            <a:prstGeom prst="rect">
              <a:avLst/>
            </a:prstGeom>
            <a:solidFill>
              <a:srgbClr val="AEAEAF"/>
            </a:solidFill>
            <a:ln w="9525" cap="flat" cmpd="sng">
              <a:noFill/>
              <a:prstDash val="solid"/>
              <a:round/>
            </a:ln>
          </p:spPr>
          <p:txBody>
            <a:bodyPr rtlCol="0" anchor="ctr"/>
            <a:lstStyle/>
            <a:p>
              <a:pPr algn="ctr"/>
            </a:p>
          </p:txBody>
        </p:sp>
        <p:sp>
          <p:nvSpPr>
            <p:cNvPr id="2273" name="矩形"/>
            <p:cNvSpPr/>
            <p:nvPr/>
          </p:nvSpPr>
          <p:spPr>
            <a:xfrm>
              <a:off x="583568" y="3395156"/>
              <a:ext cx="105776" cy="93286"/>
            </a:xfrm>
            <a:prstGeom prst="rect">
              <a:avLst/>
            </a:prstGeom>
            <a:solidFill>
              <a:srgbClr val="AEAEAF"/>
            </a:solidFill>
            <a:ln w="9525" cap="flat" cmpd="sng">
              <a:noFill/>
              <a:prstDash val="solid"/>
              <a:round/>
            </a:ln>
          </p:spPr>
          <p:txBody>
            <a:bodyPr rtlCol="0" anchor="ctr"/>
            <a:lstStyle/>
            <a:p>
              <a:pPr algn="ctr"/>
            </a:p>
          </p:txBody>
        </p:sp>
        <p:sp>
          <p:nvSpPr>
            <p:cNvPr id="2274" name="矩形"/>
            <p:cNvSpPr/>
            <p:nvPr/>
          </p:nvSpPr>
          <p:spPr>
            <a:xfrm>
              <a:off x="583568" y="3569226"/>
              <a:ext cx="105776" cy="93286"/>
            </a:xfrm>
            <a:prstGeom prst="rect">
              <a:avLst/>
            </a:prstGeom>
            <a:solidFill>
              <a:srgbClr val="AEAEAF"/>
            </a:solidFill>
            <a:ln w="9525" cap="flat" cmpd="sng">
              <a:noFill/>
              <a:prstDash val="solid"/>
              <a:round/>
            </a:ln>
          </p:spPr>
          <p:txBody>
            <a:bodyPr rtlCol="0" anchor="ctr"/>
            <a:lstStyle/>
            <a:p>
              <a:pPr algn="ctr"/>
            </a:p>
          </p:txBody>
        </p:sp>
        <p:sp>
          <p:nvSpPr>
            <p:cNvPr id="2275" name="矩形"/>
            <p:cNvSpPr/>
            <p:nvPr/>
          </p:nvSpPr>
          <p:spPr>
            <a:xfrm>
              <a:off x="583568" y="3745219"/>
              <a:ext cx="301944" cy="93286"/>
            </a:xfrm>
            <a:prstGeom prst="rect">
              <a:avLst/>
            </a:prstGeom>
            <a:solidFill>
              <a:srgbClr val="AEAEAF"/>
            </a:solidFill>
            <a:ln w="9525" cap="flat" cmpd="sng">
              <a:noFill/>
              <a:prstDash val="solid"/>
              <a:round/>
            </a:ln>
          </p:spPr>
          <p:txBody>
            <a:bodyPr rtlCol="0" anchor="ctr"/>
            <a:lstStyle/>
            <a:p>
              <a:pPr algn="ctr"/>
            </a:p>
          </p:txBody>
        </p:sp>
        <p:sp>
          <p:nvSpPr>
            <p:cNvPr id="2276" name="矩形"/>
            <p:cNvSpPr/>
            <p:nvPr/>
          </p:nvSpPr>
          <p:spPr>
            <a:xfrm>
              <a:off x="583568" y="3993341"/>
              <a:ext cx="301944" cy="94247"/>
            </a:xfrm>
            <a:prstGeom prst="rect">
              <a:avLst/>
            </a:prstGeom>
            <a:solidFill>
              <a:srgbClr val="AEAEAF"/>
            </a:solidFill>
            <a:ln w="9525" cap="flat" cmpd="sng">
              <a:noFill/>
              <a:prstDash val="solid"/>
              <a:round/>
            </a:ln>
          </p:spPr>
          <p:txBody>
            <a:bodyPr rtlCol="0" anchor="ctr"/>
            <a:lstStyle/>
            <a:p>
              <a:pPr algn="ctr"/>
            </a:p>
          </p:txBody>
        </p:sp>
        <p:sp>
          <p:nvSpPr>
            <p:cNvPr id="2277" name="矩形"/>
            <p:cNvSpPr/>
            <p:nvPr/>
          </p:nvSpPr>
          <p:spPr>
            <a:xfrm>
              <a:off x="2778915" y="2962385"/>
              <a:ext cx="519267" cy="1620485"/>
            </a:xfrm>
            <a:prstGeom prst="rect">
              <a:avLst/>
            </a:prstGeom>
            <a:solidFill>
              <a:srgbClr val="D3D3D3"/>
            </a:solidFill>
            <a:ln w="9525" cap="flat" cmpd="sng">
              <a:noFill/>
              <a:prstDash val="solid"/>
              <a:round/>
            </a:ln>
          </p:spPr>
          <p:txBody>
            <a:bodyPr rtlCol="0" anchor="ctr"/>
            <a:lstStyle/>
            <a:p>
              <a:pPr algn="ctr"/>
            </a:p>
          </p:txBody>
        </p:sp>
        <p:sp>
          <p:nvSpPr>
            <p:cNvPr id="2278" name="矩形"/>
            <p:cNvSpPr/>
            <p:nvPr/>
          </p:nvSpPr>
          <p:spPr>
            <a:xfrm>
              <a:off x="2886615" y="3077791"/>
              <a:ext cx="106738" cy="96171"/>
            </a:xfrm>
            <a:prstGeom prst="rect">
              <a:avLst/>
            </a:prstGeom>
            <a:solidFill>
              <a:srgbClr val="AEAEAF"/>
            </a:solidFill>
            <a:ln w="9525" cap="flat" cmpd="sng">
              <a:noFill/>
              <a:prstDash val="solid"/>
              <a:round/>
            </a:ln>
          </p:spPr>
          <p:txBody>
            <a:bodyPr rtlCol="0" anchor="ctr"/>
            <a:lstStyle/>
            <a:p>
              <a:pPr algn="ctr"/>
            </a:p>
          </p:txBody>
        </p:sp>
        <p:sp>
          <p:nvSpPr>
            <p:cNvPr id="2279" name="矩形"/>
            <p:cNvSpPr/>
            <p:nvPr/>
          </p:nvSpPr>
          <p:spPr>
            <a:xfrm>
              <a:off x="2886615" y="3253784"/>
              <a:ext cx="106738" cy="94248"/>
            </a:xfrm>
            <a:prstGeom prst="rect">
              <a:avLst/>
            </a:prstGeom>
            <a:solidFill>
              <a:srgbClr val="AEAEAF"/>
            </a:solidFill>
            <a:ln w="9525" cap="flat" cmpd="sng">
              <a:noFill/>
              <a:prstDash val="solid"/>
              <a:round/>
            </a:ln>
          </p:spPr>
          <p:txBody>
            <a:bodyPr rtlCol="0" anchor="ctr"/>
            <a:lstStyle/>
            <a:p>
              <a:pPr algn="ctr"/>
            </a:p>
          </p:txBody>
        </p:sp>
        <p:sp>
          <p:nvSpPr>
            <p:cNvPr id="2280" name="矩形"/>
            <p:cNvSpPr/>
            <p:nvPr/>
          </p:nvSpPr>
          <p:spPr>
            <a:xfrm>
              <a:off x="2886615" y="3427854"/>
              <a:ext cx="106738" cy="94247"/>
            </a:xfrm>
            <a:prstGeom prst="rect">
              <a:avLst/>
            </a:prstGeom>
            <a:solidFill>
              <a:srgbClr val="AEAEAF"/>
            </a:solidFill>
            <a:ln w="9525" cap="flat" cmpd="sng">
              <a:noFill/>
              <a:prstDash val="solid"/>
              <a:round/>
            </a:ln>
          </p:spPr>
          <p:txBody>
            <a:bodyPr rtlCol="0" anchor="ctr"/>
            <a:lstStyle/>
            <a:p>
              <a:pPr algn="ctr"/>
            </a:p>
          </p:txBody>
        </p:sp>
        <p:sp>
          <p:nvSpPr>
            <p:cNvPr id="2281" name="矩形"/>
            <p:cNvSpPr/>
            <p:nvPr/>
          </p:nvSpPr>
          <p:spPr>
            <a:xfrm>
              <a:off x="3085668" y="3077791"/>
              <a:ext cx="103853" cy="96171"/>
            </a:xfrm>
            <a:prstGeom prst="rect">
              <a:avLst/>
            </a:prstGeom>
            <a:solidFill>
              <a:srgbClr val="AEAEAF"/>
            </a:solidFill>
            <a:ln w="9525" cap="flat" cmpd="sng">
              <a:noFill/>
              <a:prstDash val="solid"/>
              <a:round/>
            </a:ln>
          </p:spPr>
          <p:txBody>
            <a:bodyPr rtlCol="0" anchor="ctr"/>
            <a:lstStyle/>
            <a:p>
              <a:pPr algn="ctr"/>
            </a:p>
          </p:txBody>
        </p:sp>
        <p:sp>
          <p:nvSpPr>
            <p:cNvPr id="2282" name="矩形"/>
            <p:cNvSpPr/>
            <p:nvPr/>
          </p:nvSpPr>
          <p:spPr>
            <a:xfrm>
              <a:off x="3085668" y="3253784"/>
              <a:ext cx="103853" cy="94248"/>
            </a:xfrm>
            <a:prstGeom prst="rect">
              <a:avLst/>
            </a:prstGeom>
            <a:solidFill>
              <a:srgbClr val="AEAEAF"/>
            </a:solidFill>
            <a:ln w="9525" cap="flat" cmpd="sng">
              <a:noFill/>
              <a:prstDash val="solid"/>
              <a:round/>
            </a:ln>
          </p:spPr>
          <p:txBody>
            <a:bodyPr rtlCol="0" anchor="ctr"/>
            <a:lstStyle/>
            <a:p>
              <a:pPr algn="ctr"/>
            </a:p>
          </p:txBody>
        </p:sp>
        <p:sp>
          <p:nvSpPr>
            <p:cNvPr id="2283" name="矩形"/>
            <p:cNvSpPr/>
            <p:nvPr/>
          </p:nvSpPr>
          <p:spPr>
            <a:xfrm>
              <a:off x="3085668" y="3427854"/>
              <a:ext cx="103853" cy="94247"/>
            </a:xfrm>
            <a:prstGeom prst="rect">
              <a:avLst/>
            </a:prstGeom>
            <a:solidFill>
              <a:srgbClr val="AEAEAF"/>
            </a:solidFill>
            <a:ln w="9525" cap="flat" cmpd="sng">
              <a:noFill/>
              <a:prstDash val="solid"/>
              <a:round/>
            </a:ln>
          </p:spPr>
          <p:txBody>
            <a:bodyPr rtlCol="0" anchor="ctr"/>
            <a:lstStyle/>
            <a:p>
              <a:pPr algn="ctr"/>
            </a:p>
          </p:txBody>
        </p:sp>
        <p:sp>
          <p:nvSpPr>
            <p:cNvPr id="2284" name="矩形"/>
            <p:cNvSpPr/>
            <p:nvPr/>
          </p:nvSpPr>
          <p:spPr>
            <a:xfrm>
              <a:off x="3294336" y="3499021"/>
              <a:ext cx="205784" cy="1083850"/>
            </a:xfrm>
            <a:prstGeom prst="rect">
              <a:avLst/>
            </a:prstGeom>
            <a:solidFill>
              <a:srgbClr val="D3D3D3"/>
            </a:solidFill>
            <a:ln w="9525" cap="flat" cmpd="sng">
              <a:noFill/>
              <a:prstDash val="solid"/>
              <a:round/>
            </a:ln>
          </p:spPr>
          <p:txBody>
            <a:bodyPr rtlCol="0" anchor="ctr"/>
            <a:lstStyle/>
            <a:p>
              <a:pPr algn="ctr"/>
            </a:p>
          </p:txBody>
        </p:sp>
        <p:sp>
          <p:nvSpPr>
            <p:cNvPr id="2285" name="矩形"/>
            <p:cNvSpPr/>
            <p:nvPr/>
          </p:nvSpPr>
          <p:spPr>
            <a:xfrm>
              <a:off x="92186" y="3606732"/>
              <a:ext cx="103853" cy="94248"/>
            </a:xfrm>
            <a:prstGeom prst="rect">
              <a:avLst/>
            </a:prstGeom>
            <a:solidFill>
              <a:srgbClr val="AEAEAF"/>
            </a:solidFill>
            <a:ln w="9525" cap="flat" cmpd="sng">
              <a:noFill/>
              <a:prstDash val="solid"/>
              <a:round/>
            </a:ln>
          </p:spPr>
          <p:txBody>
            <a:bodyPr rtlCol="0" anchor="ctr"/>
            <a:lstStyle/>
            <a:p>
              <a:pPr algn="ctr"/>
            </a:p>
          </p:txBody>
        </p:sp>
        <p:sp>
          <p:nvSpPr>
            <p:cNvPr id="2286" name="矩形"/>
            <p:cNvSpPr/>
            <p:nvPr/>
          </p:nvSpPr>
          <p:spPr>
            <a:xfrm>
              <a:off x="92186" y="3781764"/>
              <a:ext cx="103853" cy="93286"/>
            </a:xfrm>
            <a:prstGeom prst="rect">
              <a:avLst/>
            </a:prstGeom>
            <a:solidFill>
              <a:srgbClr val="AEAEAF"/>
            </a:solidFill>
            <a:ln w="9525" cap="flat" cmpd="sng">
              <a:noFill/>
              <a:prstDash val="solid"/>
              <a:round/>
            </a:ln>
          </p:spPr>
          <p:txBody>
            <a:bodyPr rtlCol="0" anchor="ctr"/>
            <a:lstStyle/>
            <a:p>
              <a:pPr algn="ctr"/>
            </a:p>
          </p:txBody>
        </p:sp>
        <p:sp>
          <p:nvSpPr>
            <p:cNvPr id="2287" name="矩形"/>
            <p:cNvSpPr/>
            <p:nvPr/>
          </p:nvSpPr>
          <p:spPr>
            <a:xfrm>
              <a:off x="92186" y="3955834"/>
              <a:ext cx="103853" cy="93286"/>
            </a:xfrm>
            <a:prstGeom prst="rect">
              <a:avLst/>
            </a:prstGeom>
            <a:solidFill>
              <a:srgbClr val="AEAEAF"/>
            </a:solidFill>
            <a:ln w="9525" cap="flat" cmpd="sng">
              <a:noFill/>
              <a:prstDash val="solid"/>
              <a:round/>
            </a:ln>
          </p:spPr>
          <p:txBody>
            <a:bodyPr rtlCol="0" anchor="ctr"/>
            <a:lstStyle/>
            <a:p>
              <a:pPr algn="ctr"/>
            </a:p>
          </p:txBody>
        </p:sp>
        <p:sp>
          <p:nvSpPr>
            <p:cNvPr id="2288" name="矩形"/>
            <p:cNvSpPr/>
            <p:nvPr/>
          </p:nvSpPr>
          <p:spPr>
            <a:xfrm>
              <a:off x="288354" y="3606732"/>
              <a:ext cx="104815" cy="94248"/>
            </a:xfrm>
            <a:prstGeom prst="rect">
              <a:avLst/>
            </a:prstGeom>
            <a:solidFill>
              <a:srgbClr val="AEAEAF"/>
            </a:solidFill>
            <a:ln w="9525" cap="flat" cmpd="sng">
              <a:noFill/>
              <a:prstDash val="solid"/>
              <a:round/>
            </a:ln>
          </p:spPr>
          <p:txBody>
            <a:bodyPr rtlCol="0" anchor="ctr"/>
            <a:lstStyle/>
            <a:p>
              <a:pPr algn="ctr"/>
            </a:p>
          </p:txBody>
        </p:sp>
        <p:sp>
          <p:nvSpPr>
            <p:cNvPr id="2289" name="矩形"/>
            <p:cNvSpPr/>
            <p:nvPr/>
          </p:nvSpPr>
          <p:spPr>
            <a:xfrm>
              <a:off x="288354" y="3781764"/>
              <a:ext cx="104815" cy="93286"/>
            </a:xfrm>
            <a:prstGeom prst="rect">
              <a:avLst/>
            </a:prstGeom>
            <a:solidFill>
              <a:srgbClr val="AEAEAF"/>
            </a:solidFill>
            <a:ln w="9525" cap="flat" cmpd="sng">
              <a:noFill/>
              <a:prstDash val="solid"/>
              <a:round/>
            </a:ln>
          </p:spPr>
          <p:txBody>
            <a:bodyPr rtlCol="0" anchor="ctr"/>
            <a:lstStyle/>
            <a:p>
              <a:pPr algn="ctr"/>
            </a:p>
          </p:txBody>
        </p:sp>
        <p:sp>
          <p:nvSpPr>
            <p:cNvPr id="2290" name="矩形"/>
            <p:cNvSpPr/>
            <p:nvPr/>
          </p:nvSpPr>
          <p:spPr>
            <a:xfrm>
              <a:off x="288354" y="3955834"/>
              <a:ext cx="104815" cy="93286"/>
            </a:xfrm>
            <a:prstGeom prst="rect">
              <a:avLst/>
            </a:prstGeom>
            <a:solidFill>
              <a:srgbClr val="AEAEAF"/>
            </a:solidFill>
            <a:ln w="9525" cap="flat" cmpd="sng">
              <a:noFill/>
              <a:prstDash val="solid"/>
              <a:round/>
            </a:ln>
          </p:spPr>
          <p:txBody>
            <a:bodyPr rtlCol="0" anchor="ctr"/>
            <a:lstStyle/>
            <a:p>
              <a:pPr algn="ctr"/>
            </a:p>
          </p:txBody>
        </p:sp>
        <p:sp>
          <p:nvSpPr>
            <p:cNvPr id="2291" name="矩形"/>
            <p:cNvSpPr/>
            <p:nvPr/>
          </p:nvSpPr>
          <p:spPr>
            <a:xfrm>
              <a:off x="3085668" y="3966412"/>
              <a:ext cx="103853" cy="93286"/>
            </a:xfrm>
            <a:prstGeom prst="rect">
              <a:avLst/>
            </a:prstGeom>
            <a:solidFill>
              <a:srgbClr val="AEAEAF"/>
            </a:solidFill>
            <a:ln w="9525" cap="flat" cmpd="sng">
              <a:noFill/>
              <a:prstDash val="solid"/>
              <a:round/>
            </a:ln>
          </p:spPr>
          <p:txBody>
            <a:bodyPr rtlCol="0" anchor="ctr"/>
            <a:lstStyle/>
            <a:p>
              <a:pPr algn="ctr"/>
            </a:p>
          </p:txBody>
        </p:sp>
        <p:sp>
          <p:nvSpPr>
            <p:cNvPr id="2292" name="矩形"/>
            <p:cNvSpPr/>
            <p:nvPr/>
          </p:nvSpPr>
          <p:spPr>
            <a:xfrm>
              <a:off x="2886615" y="3601924"/>
              <a:ext cx="301944" cy="96171"/>
            </a:xfrm>
            <a:prstGeom prst="rect">
              <a:avLst/>
            </a:prstGeom>
            <a:solidFill>
              <a:srgbClr val="AEAEAF"/>
            </a:solidFill>
            <a:ln w="9525" cap="flat" cmpd="sng">
              <a:noFill/>
              <a:prstDash val="solid"/>
              <a:round/>
            </a:ln>
          </p:spPr>
          <p:txBody>
            <a:bodyPr rtlCol="0" anchor="ctr"/>
            <a:lstStyle/>
            <a:p>
              <a:pPr algn="ctr"/>
            </a:p>
          </p:txBody>
        </p:sp>
        <p:sp>
          <p:nvSpPr>
            <p:cNvPr id="2293" name="矩形"/>
            <p:cNvSpPr/>
            <p:nvPr/>
          </p:nvSpPr>
          <p:spPr>
            <a:xfrm>
              <a:off x="2886615" y="3805807"/>
              <a:ext cx="301944" cy="94248"/>
            </a:xfrm>
            <a:prstGeom prst="rect">
              <a:avLst/>
            </a:prstGeom>
            <a:solidFill>
              <a:srgbClr val="AEAEAF"/>
            </a:solidFill>
            <a:ln w="9525" cap="flat" cmpd="sng">
              <a:noFill/>
              <a:prstDash val="solid"/>
              <a:round/>
            </a:ln>
          </p:spPr>
          <p:txBody>
            <a:bodyPr rtlCol="0" anchor="ctr"/>
            <a:lstStyle/>
            <a:p>
              <a:pPr algn="ctr"/>
            </a:p>
          </p:txBody>
        </p:sp>
        <p:sp>
          <p:nvSpPr>
            <p:cNvPr id="2294" name="矩形"/>
            <p:cNvSpPr/>
            <p:nvPr/>
          </p:nvSpPr>
          <p:spPr>
            <a:xfrm>
              <a:off x="1031676" y="3857740"/>
              <a:ext cx="1783780" cy="725131"/>
            </a:xfrm>
            <a:prstGeom prst="rect">
              <a:avLst/>
            </a:prstGeom>
            <a:solidFill>
              <a:srgbClr val="D3D3D3"/>
            </a:solidFill>
            <a:ln w="9525" cap="flat" cmpd="sng">
              <a:noFill/>
              <a:prstDash val="solid"/>
              <a:round/>
            </a:ln>
          </p:spPr>
          <p:txBody>
            <a:bodyPr rtlCol="0" anchor="ctr"/>
            <a:lstStyle/>
            <a:p>
              <a:pPr algn="ctr"/>
            </a:p>
          </p:txBody>
        </p:sp>
        <p:sp>
          <p:nvSpPr>
            <p:cNvPr id="2295" name="椭圆"/>
            <p:cNvSpPr/>
            <p:nvPr/>
          </p:nvSpPr>
          <p:spPr>
            <a:xfrm>
              <a:off x="1252846" y="4603066"/>
              <a:ext cx="962568" cy="136563"/>
            </a:xfrm>
            <a:prstGeom prst="ellipse">
              <a:avLst/>
            </a:prstGeom>
            <a:solidFill>
              <a:srgbClr val="533556"/>
            </a:solidFill>
            <a:ln w="9525" cap="flat" cmpd="sng">
              <a:noFill/>
              <a:prstDash val="solid"/>
              <a:round/>
            </a:ln>
          </p:spPr>
          <p:txBody>
            <a:bodyPr rtlCol="0" anchor="ctr"/>
            <a:lstStyle/>
            <a:p>
              <a:pPr algn="ctr"/>
            </a:p>
          </p:txBody>
        </p:sp>
        <p:sp>
          <p:nvSpPr>
            <p:cNvPr id="2296" name="矩形"/>
            <p:cNvSpPr/>
            <p:nvPr/>
          </p:nvSpPr>
          <p:spPr>
            <a:xfrm>
              <a:off x="1566330" y="3575958"/>
              <a:ext cx="370218" cy="182725"/>
            </a:xfrm>
            <a:prstGeom prst="rect">
              <a:avLst/>
            </a:prstGeom>
            <a:solidFill>
              <a:srgbClr val="5A575C"/>
            </a:solidFill>
            <a:ln w="9525" cap="flat" cmpd="sng">
              <a:noFill/>
              <a:prstDash val="solid"/>
              <a:round/>
            </a:ln>
          </p:spPr>
          <p:txBody>
            <a:bodyPr rtlCol="0" anchor="ctr"/>
            <a:lstStyle/>
            <a:p>
              <a:pPr algn="ctr"/>
            </a:p>
          </p:txBody>
        </p:sp>
        <p:sp>
          <p:nvSpPr>
            <p:cNvPr id="2297" name="曲线"/>
            <p:cNvSpPr/>
            <p:nvPr/>
          </p:nvSpPr>
          <p:spPr>
            <a:xfrm>
              <a:off x="1566330" y="3687516"/>
              <a:ext cx="150010" cy="750135"/>
            </a:xfrm>
            <a:custGeom>
              <a:avLst/>
              <a:gdLst>
                <a:gd name="T1" fmla="*/ 0 w 21600"/>
                <a:gd name="T2" fmla="*/ 0 h 21600"/>
                <a:gd name="T3" fmla="*/ 21600 w 21600"/>
                <a:gd name="T4" fmla="*/ 21600 h 21600"/>
              </a:gdLst>
              <a:ahLst/>
              <a:cxnLst/>
              <a:rect l="T1" t="T2" r="T3" b="T4"/>
              <a:pathLst>
                <a:path w="21600" h="21600">
                  <a:moveTo>
                    <a:pt x="0" y="21600"/>
                  </a:moveTo>
                  <a:lnTo>
                    <a:pt x="12600" y="21600"/>
                  </a:lnTo>
                  <a:lnTo>
                    <a:pt x="21600" y="0"/>
                  </a:lnTo>
                  <a:lnTo>
                    <a:pt x="0" y="0"/>
                  </a:lnTo>
                  <a:lnTo>
                    <a:pt x="0" y="21600"/>
                  </a:lnTo>
                  <a:close/>
                </a:path>
              </a:pathLst>
            </a:custGeom>
            <a:solidFill>
              <a:srgbClr val="5A575C"/>
            </a:solidFill>
            <a:ln w="9525" cap="flat" cmpd="sng">
              <a:noFill/>
              <a:prstDash val="solid"/>
              <a:round/>
            </a:ln>
          </p:spPr>
          <p:txBody>
            <a:bodyPr rtlCol="0" anchor="ctr"/>
            <a:lstStyle/>
            <a:p>
              <a:pPr algn="ctr"/>
            </a:p>
          </p:txBody>
        </p:sp>
        <p:sp>
          <p:nvSpPr>
            <p:cNvPr id="2298" name="曲线"/>
            <p:cNvSpPr/>
            <p:nvPr/>
          </p:nvSpPr>
          <p:spPr>
            <a:xfrm>
              <a:off x="1788460" y="3687516"/>
              <a:ext cx="148087" cy="750135"/>
            </a:xfrm>
            <a:custGeom>
              <a:avLst/>
              <a:gdLst>
                <a:gd name="T1" fmla="*/ 0 w 21600"/>
                <a:gd name="T2" fmla="*/ 0 h 21600"/>
                <a:gd name="T3" fmla="*/ 21600 w 21600"/>
                <a:gd name="T4" fmla="*/ 21600 h 21600"/>
              </a:gdLst>
              <a:ahLst/>
              <a:cxnLst/>
              <a:rect l="T1" t="T2" r="T3" b="T4"/>
              <a:pathLst>
                <a:path w="21600" h="21600">
                  <a:moveTo>
                    <a:pt x="10659" y="21600"/>
                  </a:moveTo>
                  <a:lnTo>
                    <a:pt x="21600" y="21600"/>
                  </a:lnTo>
                  <a:lnTo>
                    <a:pt x="21600" y="0"/>
                  </a:lnTo>
                  <a:lnTo>
                    <a:pt x="0" y="0"/>
                  </a:lnTo>
                  <a:lnTo>
                    <a:pt x="10659" y="21600"/>
                  </a:lnTo>
                  <a:close/>
                </a:path>
              </a:pathLst>
            </a:custGeom>
            <a:solidFill>
              <a:srgbClr val="5A575C"/>
            </a:solidFill>
            <a:ln w="9525" cap="flat" cmpd="sng">
              <a:noFill/>
              <a:prstDash val="solid"/>
              <a:round/>
            </a:ln>
          </p:spPr>
          <p:txBody>
            <a:bodyPr rtlCol="0" anchor="ctr"/>
            <a:lstStyle/>
            <a:p>
              <a:pPr algn="ctr"/>
            </a:p>
          </p:txBody>
        </p:sp>
        <p:sp>
          <p:nvSpPr>
            <p:cNvPr id="2299" name="矩形"/>
            <p:cNvSpPr/>
            <p:nvPr/>
          </p:nvSpPr>
          <p:spPr>
            <a:xfrm>
              <a:off x="1563444" y="2992198"/>
              <a:ext cx="360602" cy="587606"/>
            </a:xfrm>
            <a:prstGeom prst="rect">
              <a:avLst/>
            </a:prstGeom>
            <a:solidFill>
              <a:srgbClr val="E4BE21"/>
            </a:solidFill>
            <a:ln w="9525" cap="flat" cmpd="sng">
              <a:noFill/>
              <a:prstDash val="solid"/>
              <a:round/>
            </a:ln>
          </p:spPr>
          <p:txBody>
            <a:bodyPr rtlCol="0" anchor="ctr"/>
            <a:lstStyle/>
            <a:p>
              <a:pPr algn="ctr"/>
            </a:p>
          </p:txBody>
        </p:sp>
        <p:sp>
          <p:nvSpPr>
            <p:cNvPr id="2300" name="曲线"/>
            <p:cNvSpPr/>
            <p:nvPr/>
          </p:nvSpPr>
          <p:spPr>
            <a:xfrm>
              <a:off x="1501902" y="2992198"/>
              <a:ext cx="130778" cy="587606"/>
            </a:xfrm>
            <a:custGeom>
              <a:avLst/>
              <a:gdLst>
                <a:gd name="T1" fmla="*/ 0 w 21600"/>
                <a:gd name="T2" fmla="*/ 0 h 21600"/>
                <a:gd name="T3" fmla="*/ 21600 w 21600"/>
                <a:gd name="T4" fmla="*/ 21600 h 21600"/>
              </a:gdLst>
              <a:ahLst/>
              <a:cxnLst/>
              <a:rect l="T1" t="T2" r="T3" b="T4"/>
              <a:pathLst>
                <a:path w="21600" h="21600">
                  <a:moveTo>
                    <a:pt x="0" y="21600"/>
                  </a:moveTo>
                  <a:cubicBezTo>
                    <a:pt x="864" y="21600"/>
                    <a:pt x="864" y="21600"/>
                    <a:pt x="864" y="21600"/>
                  </a:cubicBezTo>
                  <a:cubicBezTo>
                    <a:pt x="12383" y="21600"/>
                    <a:pt x="21600" y="19548"/>
                    <a:pt x="21600" y="16985"/>
                  </a:cubicBezTo>
                  <a:cubicBezTo>
                    <a:pt x="21600" y="0"/>
                    <a:pt x="21600" y="0"/>
                    <a:pt x="21600" y="0"/>
                  </a:cubicBezTo>
                  <a:cubicBezTo>
                    <a:pt x="0" y="0"/>
                    <a:pt x="0" y="0"/>
                    <a:pt x="0" y="0"/>
                  </a:cubicBezTo>
                  <a:lnTo>
                    <a:pt x="0" y="21600"/>
                  </a:lnTo>
                  <a:close/>
                </a:path>
              </a:pathLst>
            </a:custGeom>
            <a:solidFill>
              <a:srgbClr val="E07D26"/>
            </a:solidFill>
            <a:ln w="9525" cap="flat" cmpd="sng">
              <a:noFill/>
              <a:prstDash val="solid"/>
              <a:round/>
            </a:ln>
          </p:spPr>
          <p:txBody>
            <a:bodyPr rtlCol="0" anchor="ctr"/>
            <a:lstStyle/>
            <a:p>
              <a:pPr algn="ctr"/>
            </a:p>
          </p:txBody>
        </p:sp>
        <p:sp>
          <p:nvSpPr>
            <p:cNvPr id="2301" name="曲线"/>
            <p:cNvSpPr/>
            <p:nvPr/>
          </p:nvSpPr>
          <p:spPr>
            <a:xfrm>
              <a:off x="1519210" y="3103757"/>
              <a:ext cx="96160" cy="102903"/>
            </a:xfrm>
            <a:custGeom>
              <a:avLst/>
              <a:gdLst>
                <a:gd name="T1" fmla="*/ 0 w 21600"/>
                <a:gd name="T2" fmla="*/ 0 h 21600"/>
                <a:gd name="T3" fmla="*/ 21600 w 21600"/>
                <a:gd name="T4" fmla="*/ 21600 h 21600"/>
              </a:gdLst>
              <a:ahLst/>
              <a:cxnLst/>
              <a:rect l="T1" t="T2" r="T3" b="T4"/>
              <a:pathLst>
                <a:path w="21600" h="21600">
                  <a:moveTo>
                    <a:pt x="12567" y="21600"/>
                  </a:moveTo>
                  <a:cubicBezTo>
                    <a:pt x="9032" y="21600"/>
                    <a:pt x="9032" y="21600"/>
                    <a:pt x="9032" y="21600"/>
                  </a:cubicBezTo>
                  <a:cubicBezTo>
                    <a:pt x="3927" y="21600"/>
                    <a:pt x="0" y="17939"/>
                    <a:pt x="0" y="13179"/>
                  </a:cubicBezTo>
                  <a:cubicBezTo>
                    <a:pt x="0" y="0"/>
                    <a:pt x="0" y="0"/>
                    <a:pt x="0" y="0"/>
                  </a:cubicBezTo>
                  <a:cubicBezTo>
                    <a:pt x="21600" y="0"/>
                    <a:pt x="21600" y="0"/>
                    <a:pt x="21600" y="0"/>
                  </a:cubicBezTo>
                  <a:cubicBezTo>
                    <a:pt x="21600" y="13179"/>
                    <a:pt x="21600" y="13179"/>
                    <a:pt x="21600" y="13179"/>
                  </a:cubicBezTo>
                  <a:cubicBezTo>
                    <a:pt x="21600" y="17939"/>
                    <a:pt x="17672" y="21600"/>
                    <a:pt x="12567" y="21600"/>
                  </a:cubicBezTo>
                  <a:close/>
                </a:path>
              </a:pathLst>
            </a:custGeom>
            <a:solidFill>
              <a:srgbClr val="C06328"/>
            </a:solidFill>
            <a:ln w="9525" cap="flat" cmpd="sng">
              <a:noFill/>
              <a:prstDash val="solid"/>
              <a:round/>
            </a:ln>
          </p:spPr>
          <p:txBody>
            <a:bodyPr rtlCol="0" anchor="ctr"/>
            <a:lstStyle/>
            <a:p>
              <a:pPr algn="ctr"/>
            </a:p>
          </p:txBody>
        </p:sp>
        <p:sp>
          <p:nvSpPr>
            <p:cNvPr id="2302" name="曲线"/>
            <p:cNvSpPr/>
            <p:nvPr/>
          </p:nvSpPr>
          <p:spPr>
            <a:xfrm>
              <a:off x="1519210" y="3297061"/>
              <a:ext cx="96160" cy="102903"/>
            </a:xfrm>
            <a:custGeom>
              <a:avLst/>
              <a:gdLst>
                <a:gd name="T1" fmla="*/ 0 w 21600"/>
                <a:gd name="T2" fmla="*/ 0 h 21600"/>
                <a:gd name="T3" fmla="*/ 21600 w 21600"/>
                <a:gd name="T4" fmla="*/ 21600 h 21600"/>
              </a:gdLst>
              <a:ahLst/>
              <a:cxnLst/>
              <a:rect l="T1" t="T2" r="T3" b="T4"/>
              <a:pathLst>
                <a:path w="21600" h="21600">
                  <a:moveTo>
                    <a:pt x="12567" y="21600"/>
                  </a:moveTo>
                  <a:cubicBezTo>
                    <a:pt x="9032" y="21600"/>
                    <a:pt x="9032" y="21600"/>
                    <a:pt x="9032" y="21600"/>
                  </a:cubicBezTo>
                  <a:cubicBezTo>
                    <a:pt x="3927" y="21600"/>
                    <a:pt x="0" y="17939"/>
                    <a:pt x="0" y="13179"/>
                  </a:cubicBezTo>
                  <a:cubicBezTo>
                    <a:pt x="0" y="0"/>
                    <a:pt x="0" y="0"/>
                    <a:pt x="0" y="0"/>
                  </a:cubicBezTo>
                  <a:cubicBezTo>
                    <a:pt x="21600" y="0"/>
                    <a:pt x="21600" y="0"/>
                    <a:pt x="21600" y="0"/>
                  </a:cubicBezTo>
                  <a:cubicBezTo>
                    <a:pt x="21600" y="13179"/>
                    <a:pt x="21600" y="13179"/>
                    <a:pt x="21600" y="13179"/>
                  </a:cubicBezTo>
                  <a:cubicBezTo>
                    <a:pt x="21600" y="17939"/>
                    <a:pt x="17672" y="21600"/>
                    <a:pt x="12567" y="21600"/>
                  </a:cubicBezTo>
                  <a:close/>
                </a:path>
              </a:pathLst>
            </a:custGeom>
            <a:solidFill>
              <a:srgbClr val="C06328"/>
            </a:solidFill>
            <a:ln w="9525" cap="flat" cmpd="sng">
              <a:noFill/>
              <a:prstDash val="solid"/>
              <a:round/>
            </a:ln>
          </p:spPr>
          <p:txBody>
            <a:bodyPr rtlCol="0" anchor="ctr"/>
            <a:lstStyle/>
            <a:p>
              <a:pPr algn="ctr"/>
            </a:p>
          </p:txBody>
        </p:sp>
        <p:sp>
          <p:nvSpPr>
            <p:cNvPr id="2303" name="曲线"/>
            <p:cNvSpPr/>
            <p:nvPr/>
          </p:nvSpPr>
          <p:spPr>
            <a:xfrm>
              <a:off x="1793269" y="2992198"/>
              <a:ext cx="132701" cy="587606"/>
            </a:xfrm>
            <a:custGeom>
              <a:avLst/>
              <a:gdLst>
                <a:gd name="T1" fmla="*/ 0 w 21600"/>
                <a:gd name="T2" fmla="*/ 0 h 21600"/>
                <a:gd name="T3" fmla="*/ 21600 w 21600"/>
                <a:gd name="T4" fmla="*/ 21600 h 21600"/>
              </a:gdLst>
              <a:ahLst/>
              <a:cxnLst/>
              <a:rect l="T1" t="T2" r="T3" b="T4"/>
              <a:pathLst>
                <a:path w="21600" h="21600">
                  <a:moveTo>
                    <a:pt x="21600" y="21600"/>
                  </a:moveTo>
                  <a:cubicBezTo>
                    <a:pt x="20463" y="21600"/>
                    <a:pt x="20463" y="21600"/>
                    <a:pt x="20463" y="21600"/>
                  </a:cubicBezTo>
                  <a:cubicBezTo>
                    <a:pt x="9094" y="21600"/>
                    <a:pt x="0" y="19548"/>
                    <a:pt x="0" y="16985"/>
                  </a:cubicBezTo>
                  <a:cubicBezTo>
                    <a:pt x="0" y="0"/>
                    <a:pt x="0" y="0"/>
                    <a:pt x="0" y="0"/>
                  </a:cubicBezTo>
                  <a:cubicBezTo>
                    <a:pt x="21600" y="0"/>
                    <a:pt x="21600" y="0"/>
                    <a:pt x="21600" y="0"/>
                  </a:cubicBezTo>
                  <a:lnTo>
                    <a:pt x="21600" y="21600"/>
                  </a:lnTo>
                  <a:close/>
                </a:path>
              </a:pathLst>
            </a:custGeom>
            <a:solidFill>
              <a:srgbClr val="E07D26"/>
            </a:solidFill>
            <a:ln w="9525" cap="flat" cmpd="sng">
              <a:noFill/>
              <a:prstDash val="solid"/>
              <a:round/>
            </a:ln>
          </p:spPr>
          <p:txBody>
            <a:bodyPr rtlCol="0" anchor="ctr"/>
            <a:lstStyle/>
            <a:p>
              <a:pPr algn="ctr"/>
            </a:p>
          </p:txBody>
        </p:sp>
        <p:sp>
          <p:nvSpPr>
            <p:cNvPr id="2304" name="曲线"/>
            <p:cNvSpPr/>
            <p:nvPr/>
          </p:nvSpPr>
          <p:spPr>
            <a:xfrm>
              <a:off x="1814424" y="3109527"/>
              <a:ext cx="97122" cy="103865"/>
            </a:xfrm>
            <a:custGeom>
              <a:avLst/>
              <a:gdLst>
                <a:gd name="T1" fmla="*/ 0 w 21600"/>
                <a:gd name="T2" fmla="*/ 0 h 21600"/>
                <a:gd name="T3" fmla="*/ 21600 w 21600"/>
                <a:gd name="T4" fmla="*/ 21600 h 21600"/>
              </a:gdLst>
              <a:ahLst/>
              <a:cxnLst/>
              <a:rect l="T1" t="T2" r="T3" b="T4"/>
              <a:pathLst>
                <a:path w="21600" h="21600">
                  <a:moveTo>
                    <a:pt x="12342" y="21600"/>
                  </a:moveTo>
                  <a:cubicBezTo>
                    <a:pt x="9257" y="21600"/>
                    <a:pt x="9257" y="21600"/>
                    <a:pt x="9257" y="21600"/>
                  </a:cubicBezTo>
                  <a:cubicBezTo>
                    <a:pt x="4242" y="21600"/>
                    <a:pt x="0" y="17640"/>
                    <a:pt x="0" y="12960"/>
                  </a:cubicBezTo>
                  <a:cubicBezTo>
                    <a:pt x="0" y="0"/>
                    <a:pt x="0" y="0"/>
                    <a:pt x="0" y="0"/>
                  </a:cubicBezTo>
                  <a:cubicBezTo>
                    <a:pt x="21600" y="0"/>
                    <a:pt x="21600" y="0"/>
                    <a:pt x="21600" y="0"/>
                  </a:cubicBezTo>
                  <a:cubicBezTo>
                    <a:pt x="21600" y="12960"/>
                    <a:pt x="21600" y="12960"/>
                    <a:pt x="21600" y="12960"/>
                  </a:cubicBezTo>
                  <a:cubicBezTo>
                    <a:pt x="21600" y="17640"/>
                    <a:pt x="17357" y="21600"/>
                    <a:pt x="12342" y="21600"/>
                  </a:cubicBezTo>
                  <a:close/>
                </a:path>
              </a:pathLst>
            </a:custGeom>
            <a:solidFill>
              <a:srgbClr val="C06328"/>
            </a:solidFill>
            <a:ln w="9525" cap="flat" cmpd="sng">
              <a:noFill/>
              <a:prstDash val="solid"/>
              <a:round/>
            </a:ln>
          </p:spPr>
          <p:txBody>
            <a:bodyPr rtlCol="0" anchor="ctr"/>
            <a:lstStyle/>
            <a:p>
              <a:pPr algn="ctr"/>
            </a:p>
          </p:txBody>
        </p:sp>
        <p:sp>
          <p:nvSpPr>
            <p:cNvPr id="2305" name="曲线"/>
            <p:cNvSpPr/>
            <p:nvPr/>
          </p:nvSpPr>
          <p:spPr>
            <a:xfrm>
              <a:off x="1481708" y="2710417"/>
              <a:ext cx="97122" cy="133678"/>
            </a:xfrm>
            <a:custGeom>
              <a:avLst/>
              <a:gdLst>
                <a:gd name="T1" fmla="*/ 0 w 21600"/>
                <a:gd name="T2" fmla="*/ 0 h 21600"/>
                <a:gd name="T3" fmla="*/ 21600 w 21600"/>
                <a:gd name="T4" fmla="*/ 21600 h 21600"/>
              </a:gdLst>
              <a:ahLst/>
              <a:cxnLst/>
              <a:rect l="T1" t="T2" r="T3" b="T4"/>
              <a:pathLst>
                <a:path w="21600" h="21600">
                  <a:moveTo>
                    <a:pt x="19671" y="6451"/>
                  </a:moveTo>
                  <a:cubicBezTo>
                    <a:pt x="19671" y="6451"/>
                    <a:pt x="13114" y="0"/>
                    <a:pt x="6557" y="4207"/>
                  </a:cubicBezTo>
                  <a:cubicBezTo>
                    <a:pt x="0" y="8415"/>
                    <a:pt x="9257" y="21599"/>
                    <a:pt x="21600" y="18514"/>
                  </a:cubicBezTo>
                  <a:lnTo>
                    <a:pt x="19671" y="6451"/>
                  </a:lnTo>
                  <a:close/>
                </a:path>
              </a:pathLst>
            </a:custGeom>
            <a:solidFill>
              <a:srgbClr val="EDAC7C"/>
            </a:solidFill>
            <a:ln w="9525" cap="flat" cmpd="sng">
              <a:noFill/>
              <a:prstDash val="solid"/>
              <a:round/>
            </a:ln>
          </p:spPr>
          <p:txBody>
            <a:bodyPr rtlCol="0" anchor="ctr"/>
            <a:lstStyle/>
            <a:p>
              <a:pPr algn="ctr"/>
            </a:p>
          </p:txBody>
        </p:sp>
        <p:sp>
          <p:nvSpPr>
            <p:cNvPr id="2306" name="曲线"/>
            <p:cNvSpPr/>
            <p:nvPr/>
          </p:nvSpPr>
          <p:spPr>
            <a:xfrm>
              <a:off x="1501902" y="2741191"/>
              <a:ext cx="75005" cy="83669"/>
            </a:xfrm>
            <a:custGeom>
              <a:avLst/>
              <a:gdLst>
                <a:gd name="T1" fmla="*/ 0 w 21600"/>
                <a:gd name="T2" fmla="*/ 0 h 21600"/>
                <a:gd name="T3" fmla="*/ 21600 w 21600"/>
                <a:gd name="T4" fmla="*/ 21600 h 21600"/>
              </a:gdLst>
              <a:ahLst/>
              <a:cxnLst/>
              <a:rect l="T1" t="T2" r="T3" b="T4"/>
              <a:pathLst>
                <a:path w="21600" h="21600">
                  <a:moveTo>
                    <a:pt x="20595" y="9450"/>
                  </a:moveTo>
                  <a:cubicBezTo>
                    <a:pt x="21600" y="19349"/>
                    <a:pt x="21600" y="19349"/>
                    <a:pt x="21600" y="19349"/>
                  </a:cubicBezTo>
                  <a:cubicBezTo>
                    <a:pt x="8037" y="21600"/>
                    <a:pt x="0" y="4499"/>
                    <a:pt x="6530" y="2250"/>
                  </a:cubicBezTo>
                  <a:cubicBezTo>
                    <a:pt x="11553" y="0"/>
                    <a:pt x="18083" y="6300"/>
                    <a:pt x="20595" y="9450"/>
                  </a:cubicBezTo>
                  <a:close/>
                </a:path>
              </a:pathLst>
            </a:custGeom>
            <a:solidFill>
              <a:srgbClr val="F7A588"/>
            </a:solidFill>
            <a:ln w="9525" cap="flat" cmpd="sng">
              <a:noFill/>
              <a:prstDash val="solid"/>
              <a:round/>
            </a:ln>
          </p:spPr>
          <p:txBody>
            <a:bodyPr rtlCol="0" anchor="ctr"/>
            <a:lstStyle/>
            <a:p>
              <a:pPr algn="ctr"/>
            </a:p>
          </p:txBody>
        </p:sp>
        <p:sp>
          <p:nvSpPr>
            <p:cNvPr id="2307" name="曲线"/>
            <p:cNvSpPr/>
            <p:nvPr/>
          </p:nvSpPr>
          <p:spPr>
            <a:xfrm>
              <a:off x="1516326" y="2745038"/>
              <a:ext cx="57696" cy="33660"/>
            </a:xfrm>
            <a:custGeom>
              <a:avLst/>
              <a:gdLst>
                <a:gd name="T1" fmla="*/ 0 w 21600"/>
                <a:gd name="T2" fmla="*/ 0 h 21600"/>
                <a:gd name="T3" fmla="*/ 21600 w 21600"/>
                <a:gd name="T4" fmla="*/ 21600 h 21600"/>
              </a:gdLst>
              <a:ahLst/>
              <a:cxnLst/>
              <a:rect l="T1" t="T2" r="T3" b="T4"/>
              <a:pathLst>
                <a:path w="21600" h="21600">
                  <a:moveTo>
                    <a:pt x="0" y="12505"/>
                  </a:moveTo>
                  <a:cubicBezTo>
                    <a:pt x="0" y="12505"/>
                    <a:pt x="654" y="11368"/>
                    <a:pt x="654" y="11368"/>
                  </a:cubicBezTo>
                  <a:cubicBezTo>
                    <a:pt x="654" y="11368"/>
                    <a:pt x="654" y="10231"/>
                    <a:pt x="654" y="10231"/>
                  </a:cubicBezTo>
                  <a:cubicBezTo>
                    <a:pt x="654" y="9094"/>
                    <a:pt x="1308" y="6821"/>
                    <a:pt x="1963" y="5684"/>
                  </a:cubicBezTo>
                  <a:cubicBezTo>
                    <a:pt x="2618" y="5684"/>
                    <a:pt x="2618" y="4547"/>
                    <a:pt x="3272" y="4547"/>
                  </a:cubicBezTo>
                  <a:cubicBezTo>
                    <a:pt x="3272" y="4547"/>
                    <a:pt x="3272" y="4547"/>
                    <a:pt x="3272" y="4547"/>
                  </a:cubicBezTo>
                  <a:cubicBezTo>
                    <a:pt x="3272" y="4547"/>
                    <a:pt x="3272" y="4547"/>
                    <a:pt x="3272" y="4547"/>
                  </a:cubicBezTo>
                  <a:cubicBezTo>
                    <a:pt x="3272" y="4547"/>
                    <a:pt x="3272" y="4547"/>
                    <a:pt x="3272" y="4547"/>
                  </a:cubicBezTo>
                  <a:cubicBezTo>
                    <a:pt x="3272" y="4547"/>
                    <a:pt x="3272" y="4547"/>
                    <a:pt x="3272" y="4547"/>
                  </a:cubicBezTo>
                  <a:cubicBezTo>
                    <a:pt x="3272" y="4547"/>
                    <a:pt x="3272" y="4547"/>
                    <a:pt x="3272" y="4547"/>
                  </a:cubicBezTo>
                  <a:cubicBezTo>
                    <a:pt x="3272" y="4547"/>
                    <a:pt x="3272" y="4547"/>
                    <a:pt x="3272" y="4547"/>
                  </a:cubicBezTo>
                  <a:cubicBezTo>
                    <a:pt x="3927" y="4547"/>
                    <a:pt x="3927" y="4547"/>
                    <a:pt x="3927" y="4547"/>
                  </a:cubicBezTo>
                  <a:cubicBezTo>
                    <a:pt x="3927" y="4547"/>
                    <a:pt x="3927" y="4547"/>
                    <a:pt x="3927" y="4547"/>
                  </a:cubicBezTo>
                  <a:cubicBezTo>
                    <a:pt x="3927" y="4547"/>
                    <a:pt x="4581" y="4547"/>
                    <a:pt x="4581" y="4547"/>
                  </a:cubicBezTo>
                  <a:cubicBezTo>
                    <a:pt x="4581" y="4547"/>
                    <a:pt x="4581" y="3410"/>
                    <a:pt x="5236" y="3410"/>
                  </a:cubicBezTo>
                  <a:cubicBezTo>
                    <a:pt x="5236" y="3410"/>
                    <a:pt x="5236" y="3410"/>
                    <a:pt x="5236" y="3410"/>
                  </a:cubicBezTo>
                  <a:cubicBezTo>
                    <a:pt x="5890" y="3410"/>
                    <a:pt x="5890" y="3410"/>
                    <a:pt x="5890" y="3410"/>
                  </a:cubicBezTo>
                  <a:cubicBezTo>
                    <a:pt x="7199" y="4547"/>
                    <a:pt x="9163" y="4547"/>
                    <a:pt x="10472" y="6821"/>
                  </a:cubicBezTo>
                  <a:cubicBezTo>
                    <a:pt x="11127" y="6821"/>
                    <a:pt x="11781" y="7957"/>
                    <a:pt x="12436" y="9094"/>
                  </a:cubicBezTo>
                  <a:cubicBezTo>
                    <a:pt x="13090" y="9094"/>
                    <a:pt x="14400" y="10231"/>
                    <a:pt x="15054" y="11368"/>
                  </a:cubicBezTo>
                  <a:cubicBezTo>
                    <a:pt x="16363" y="13642"/>
                    <a:pt x="17018" y="14778"/>
                    <a:pt x="18327" y="15915"/>
                  </a:cubicBezTo>
                  <a:cubicBezTo>
                    <a:pt x="20291" y="19326"/>
                    <a:pt x="21600" y="21600"/>
                    <a:pt x="21600" y="21600"/>
                  </a:cubicBezTo>
                  <a:cubicBezTo>
                    <a:pt x="21600" y="21600"/>
                    <a:pt x="21600" y="20463"/>
                    <a:pt x="20945" y="19326"/>
                  </a:cubicBezTo>
                  <a:cubicBezTo>
                    <a:pt x="20945" y="18189"/>
                    <a:pt x="20291" y="17052"/>
                    <a:pt x="19636" y="14778"/>
                  </a:cubicBezTo>
                  <a:cubicBezTo>
                    <a:pt x="18981" y="13642"/>
                    <a:pt x="18327" y="12505"/>
                    <a:pt x="17672" y="11368"/>
                  </a:cubicBezTo>
                  <a:cubicBezTo>
                    <a:pt x="17672" y="10231"/>
                    <a:pt x="17018" y="9094"/>
                    <a:pt x="16363" y="9094"/>
                  </a:cubicBezTo>
                  <a:cubicBezTo>
                    <a:pt x="15054" y="6821"/>
                    <a:pt x="13090" y="4547"/>
                    <a:pt x="11781" y="2273"/>
                  </a:cubicBezTo>
                  <a:cubicBezTo>
                    <a:pt x="11127" y="2273"/>
                    <a:pt x="9818" y="1136"/>
                    <a:pt x="9163" y="1136"/>
                  </a:cubicBezTo>
                  <a:cubicBezTo>
                    <a:pt x="7854" y="0"/>
                    <a:pt x="7199" y="0"/>
                    <a:pt x="5890" y="0"/>
                  </a:cubicBezTo>
                  <a:cubicBezTo>
                    <a:pt x="5890" y="0"/>
                    <a:pt x="5236" y="0"/>
                    <a:pt x="5236" y="0"/>
                  </a:cubicBezTo>
                  <a:cubicBezTo>
                    <a:pt x="5236" y="0"/>
                    <a:pt x="4581" y="0"/>
                    <a:pt x="4581" y="0"/>
                  </a:cubicBezTo>
                  <a:cubicBezTo>
                    <a:pt x="4581" y="1136"/>
                    <a:pt x="3927" y="1136"/>
                    <a:pt x="3927" y="1136"/>
                  </a:cubicBezTo>
                  <a:cubicBezTo>
                    <a:pt x="3927" y="1136"/>
                    <a:pt x="3272" y="1136"/>
                    <a:pt x="3272" y="1136"/>
                  </a:cubicBezTo>
                  <a:cubicBezTo>
                    <a:pt x="3272" y="1136"/>
                    <a:pt x="3272" y="1136"/>
                    <a:pt x="3272" y="1136"/>
                  </a:cubicBezTo>
                  <a:cubicBezTo>
                    <a:pt x="2618" y="1136"/>
                    <a:pt x="2618" y="1136"/>
                    <a:pt x="2618" y="1136"/>
                  </a:cubicBezTo>
                  <a:cubicBezTo>
                    <a:pt x="2618" y="2273"/>
                    <a:pt x="2618" y="2273"/>
                    <a:pt x="2618" y="2273"/>
                  </a:cubicBezTo>
                  <a:cubicBezTo>
                    <a:pt x="2618" y="2273"/>
                    <a:pt x="2618" y="2273"/>
                    <a:pt x="1963" y="2273"/>
                  </a:cubicBezTo>
                  <a:cubicBezTo>
                    <a:pt x="1963" y="3410"/>
                    <a:pt x="1308" y="3410"/>
                    <a:pt x="1308" y="3410"/>
                  </a:cubicBezTo>
                  <a:cubicBezTo>
                    <a:pt x="654" y="4547"/>
                    <a:pt x="654" y="5684"/>
                    <a:pt x="654" y="6821"/>
                  </a:cubicBezTo>
                  <a:cubicBezTo>
                    <a:pt x="0" y="7957"/>
                    <a:pt x="0" y="9094"/>
                    <a:pt x="0" y="10231"/>
                  </a:cubicBezTo>
                  <a:cubicBezTo>
                    <a:pt x="0" y="10231"/>
                    <a:pt x="0" y="11368"/>
                    <a:pt x="0" y="11368"/>
                  </a:cubicBezTo>
                  <a:cubicBezTo>
                    <a:pt x="0" y="11368"/>
                    <a:pt x="0" y="12505"/>
                    <a:pt x="0" y="12505"/>
                  </a:cubicBezTo>
                  <a:close/>
                </a:path>
              </a:pathLst>
            </a:custGeom>
            <a:solidFill>
              <a:srgbClr val="CF9166"/>
            </a:solidFill>
            <a:ln w="9525" cap="flat" cmpd="sng">
              <a:noFill/>
              <a:prstDash val="solid"/>
              <a:round/>
            </a:ln>
          </p:spPr>
          <p:txBody>
            <a:bodyPr rtlCol="0" anchor="ctr"/>
            <a:lstStyle/>
            <a:p>
              <a:pPr algn="ctr"/>
            </a:p>
          </p:txBody>
        </p:sp>
        <p:sp>
          <p:nvSpPr>
            <p:cNvPr id="2308" name="曲线"/>
            <p:cNvSpPr/>
            <p:nvPr/>
          </p:nvSpPr>
          <p:spPr>
            <a:xfrm>
              <a:off x="1855773" y="2706570"/>
              <a:ext cx="94237" cy="132716"/>
            </a:xfrm>
            <a:custGeom>
              <a:avLst/>
              <a:gdLst>
                <a:gd name="T1" fmla="*/ 0 w 21600"/>
                <a:gd name="T2" fmla="*/ 0 h 21600"/>
                <a:gd name="T3" fmla="*/ 21600 w 21600"/>
                <a:gd name="T4" fmla="*/ 21600 h 21600"/>
              </a:gdLst>
              <a:ahLst/>
              <a:cxnLst/>
              <a:rect l="T1" t="T2" r="T3" b="T4"/>
              <a:pathLst>
                <a:path w="21600" h="21600">
                  <a:moveTo>
                    <a:pt x="1199" y="6536"/>
                  </a:moveTo>
                  <a:cubicBezTo>
                    <a:pt x="1199" y="6536"/>
                    <a:pt x="8000" y="0"/>
                    <a:pt x="14799" y="3978"/>
                  </a:cubicBezTo>
                  <a:cubicBezTo>
                    <a:pt x="21600" y="8242"/>
                    <a:pt x="12399" y="21600"/>
                    <a:pt x="0" y="18757"/>
                  </a:cubicBezTo>
                  <a:lnTo>
                    <a:pt x="1199" y="6536"/>
                  </a:lnTo>
                  <a:close/>
                </a:path>
              </a:pathLst>
            </a:custGeom>
            <a:solidFill>
              <a:srgbClr val="EDAC7C"/>
            </a:solidFill>
            <a:ln w="9525" cap="flat" cmpd="sng">
              <a:noFill/>
              <a:prstDash val="solid"/>
              <a:round/>
            </a:ln>
          </p:spPr>
          <p:txBody>
            <a:bodyPr rtlCol="0" anchor="ctr"/>
            <a:lstStyle/>
            <a:p>
              <a:pPr algn="ctr"/>
            </a:p>
          </p:txBody>
        </p:sp>
        <p:sp>
          <p:nvSpPr>
            <p:cNvPr id="2309" name="曲线"/>
            <p:cNvSpPr/>
            <p:nvPr/>
          </p:nvSpPr>
          <p:spPr>
            <a:xfrm>
              <a:off x="1855773" y="2738307"/>
              <a:ext cx="74043" cy="83669"/>
            </a:xfrm>
            <a:custGeom>
              <a:avLst/>
              <a:gdLst>
                <a:gd name="T1" fmla="*/ 0 w 21600"/>
                <a:gd name="T2" fmla="*/ 0 h 21600"/>
                <a:gd name="T3" fmla="*/ 21600 w 21600"/>
                <a:gd name="T4" fmla="*/ 21600 h 21600"/>
              </a:gdLst>
              <a:ahLst/>
              <a:cxnLst/>
              <a:rect l="T1" t="T2" r="T3" b="T4"/>
              <a:pathLst>
                <a:path w="21600" h="21600">
                  <a:moveTo>
                    <a:pt x="1028" y="9450"/>
                  </a:moveTo>
                  <a:cubicBezTo>
                    <a:pt x="0" y="19349"/>
                    <a:pt x="0" y="19349"/>
                    <a:pt x="0" y="19349"/>
                  </a:cubicBezTo>
                  <a:cubicBezTo>
                    <a:pt x="13885" y="21600"/>
                    <a:pt x="21600" y="4050"/>
                    <a:pt x="14914" y="1800"/>
                  </a:cubicBezTo>
                  <a:cubicBezTo>
                    <a:pt x="9771" y="0"/>
                    <a:pt x="3599" y="6300"/>
                    <a:pt x="1028" y="9450"/>
                  </a:cubicBezTo>
                  <a:close/>
                </a:path>
              </a:pathLst>
            </a:custGeom>
            <a:solidFill>
              <a:srgbClr val="F7A588"/>
            </a:solidFill>
            <a:ln w="9525" cap="flat" cmpd="sng">
              <a:noFill/>
              <a:prstDash val="solid"/>
              <a:round/>
            </a:ln>
          </p:spPr>
          <p:txBody>
            <a:bodyPr rtlCol="0" anchor="ctr"/>
            <a:lstStyle/>
            <a:p>
              <a:pPr algn="ctr"/>
            </a:p>
          </p:txBody>
        </p:sp>
        <p:sp>
          <p:nvSpPr>
            <p:cNvPr id="2310" name="曲线"/>
            <p:cNvSpPr/>
            <p:nvPr/>
          </p:nvSpPr>
          <p:spPr>
            <a:xfrm>
              <a:off x="1859619" y="2741191"/>
              <a:ext cx="55773" cy="33660"/>
            </a:xfrm>
            <a:custGeom>
              <a:avLst/>
              <a:gdLst>
                <a:gd name="T1" fmla="*/ 0 w 21600"/>
                <a:gd name="T2" fmla="*/ 0 h 21600"/>
                <a:gd name="T3" fmla="*/ 21600 w 21600"/>
                <a:gd name="T4" fmla="*/ 21600 h 21600"/>
              </a:gdLst>
              <a:ahLst/>
              <a:cxnLst/>
              <a:rect l="T1" t="T2" r="T3" b="T4"/>
              <a:pathLst>
                <a:path w="21600" h="21600">
                  <a:moveTo>
                    <a:pt x="21600" y="11368"/>
                  </a:moveTo>
                  <a:cubicBezTo>
                    <a:pt x="21600" y="11368"/>
                    <a:pt x="21600" y="11368"/>
                    <a:pt x="21600" y="11368"/>
                  </a:cubicBezTo>
                  <a:cubicBezTo>
                    <a:pt x="21600" y="10231"/>
                    <a:pt x="21600" y="10231"/>
                    <a:pt x="20924" y="9094"/>
                  </a:cubicBezTo>
                  <a:cubicBezTo>
                    <a:pt x="20924" y="7957"/>
                    <a:pt x="20250" y="6821"/>
                    <a:pt x="19575" y="4547"/>
                  </a:cubicBezTo>
                  <a:cubicBezTo>
                    <a:pt x="19575" y="4547"/>
                    <a:pt x="18899" y="4547"/>
                    <a:pt x="18899" y="4547"/>
                  </a:cubicBezTo>
                  <a:cubicBezTo>
                    <a:pt x="18899" y="4547"/>
                    <a:pt x="18224" y="4547"/>
                    <a:pt x="18224" y="4547"/>
                  </a:cubicBezTo>
                  <a:cubicBezTo>
                    <a:pt x="18224" y="4547"/>
                    <a:pt x="18224" y="4547"/>
                    <a:pt x="18224" y="4547"/>
                  </a:cubicBezTo>
                  <a:cubicBezTo>
                    <a:pt x="18224" y="4547"/>
                    <a:pt x="18224" y="4547"/>
                    <a:pt x="18224" y="4547"/>
                  </a:cubicBezTo>
                  <a:cubicBezTo>
                    <a:pt x="18224" y="4547"/>
                    <a:pt x="18224" y="4547"/>
                    <a:pt x="18224" y="4547"/>
                  </a:cubicBezTo>
                  <a:cubicBezTo>
                    <a:pt x="18224" y="4547"/>
                    <a:pt x="18224" y="4547"/>
                    <a:pt x="18224" y="4547"/>
                  </a:cubicBezTo>
                  <a:cubicBezTo>
                    <a:pt x="18224" y="4547"/>
                    <a:pt x="18224" y="4547"/>
                    <a:pt x="18224" y="4547"/>
                  </a:cubicBezTo>
                  <a:cubicBezTo>
                    <a:pt x="18224" y="3410"/>
                    <a:pt x="18224" y="3410"/>
                    <a:pt x="18224" y="3410"/>
                  </a:cubicBezTo>
                  <a:cubicBezTo>
                    <a:pt x="17550" y="3410"/>
                    <a:pt x="17550" y="3410"/>
                    <a:pt x="17550" y="3410"/>
                  </a:cubicBezTo>
                  <a:cubicBezTo>
                    <a:pt x="17550" y="3410"/>
                    <a:pt x="17550" y="3410"/>
                    <a:pt x="17550" y="3410"/>
                  </a:cubicBezTo>
                  <a:cubicBezTo>
                    <a:pt x="16874" y="3410"/>
                    <a:pt x="16874" y="3410"/>
                    <a:pt x="16874" y="3410"/>
                  </a:cubicBezTo>
                  <a:cubicBezTo>
                    <a:pt x="16874" y="3410"/>
                    <a:pt x="16199" y="3410"/>
                    <a:pt x="16199" y="3410"/>
                  </a:cubicBezTo>
                  <a:cubicBezTo>
                    <a:pt x="16199" y="3410"/>
                    <a:pt x="15525" y="3410"/>
                    <a:pt x="15525" y="3410"/>
                  </a:cubicBezTo>
                  <a:cubicBezTo>
                    <a:pt x="14174" y="3410"/>
                    <a:pt x="12825" y="4547"/>
                    <a:pt x="10799" y="6821"/>
                  </a:cubicBezTo>
                  <a:cubicBezTo>
                    <a:pt x="10125" y="6821"/>
                    <a:pt x="9450" y="7957"/>
                    <a:pt x="8774" y="9094"/>
                  </a:cubicBezTo>
                  <a:cubicBezTo>
                    <a:pt x="8100" y="9094"/>
                    <a:pt x="7425" y="10231"/>
                    <a:pt x="6749" y="11368"/>
                  </a:cubicBezTo>
                  <a:cubicBezTo>
                    <a:pt x="5400" y="13642"/>
                    <a:pt x="4049" y="14778"/>
                    <a:pt x="3375" y="17052"/>
                  </a:cubicBezTo>
                  <a:cubicBezTo>
                    <a:pt x="1349" y="19326"/>
                    <a:pt x="0" y="21600"/>
                    <a:pt x="0" y="21600"/>
                  </a:cubicBezTo>
                  <a:cubicBezTo>
                    <a:pt x="0" y="21600"/>
                    <a:pt x="0" y="21600"/>
                    <a:pt x="0" y="19326"/>
                  </a:cubicBezTo>
                  <a:cubicBezTo>
                    <a:pt x="675" y="18189"/>
                    <a:pt x="1349" y="17052"/>
                    <a:pt x="2024" y="14778"/>
                  </a:cubicBezTo>
                  <a:cubicBezTo>
                    <a:pt x="2700" y="13642"/>
                    <a:pt x="2700" y="12505"/>
                    <a:pt x="3375" y="11368"/>
                  </a:cubicBezTo>
                  <a:cubicBezTo>
                    <a:pt x="4049" y="10231"/>
                    <a:pt x="4725" y="10231"/>
                    <a:pt x="5400" y="9094"/>
                  </a:cubicBezTo>
                  <a:cubicBezTo>
                    <a:pt x="6749" y="6821"/>
                    <a:pt x="8100" y="4547"/>
                    <a:pt x="9450" y="2273"/>
                  </a:cubicBezTo>
                  <a:cubicBezTo>
                    <a:pt x="10799" y="2273"/>
                    <a:pt x="11474" y="1136"/>
                    <a:pt x="12825" y="1136"/>
                  </a:cubicBezTo>
                  <a:cubicBezTo>
                    <a:pt x="13499" y="0"/>
                    <a:pt x="14850" y="0"/>
                    <a:pt x="15525" y="0"/>
                  </a:cubicBezTo>
                  <a:cubicBezTo>
                    <a:pt x="15525" y="0"/>
                    <a:pt x="16199" y="0"/>
                    <a:pt x="16199" y="0"/>
                  </a:cubicBezTo>
                  <a:cubicBezTo>
                    <a:pt x="16874" y="0"/>
                    <a:pt x="16874" y="0"/>
                    <a:pt x="16874" y="0"/>
                  </a:cubicBezTo>
                  <a:cubicBezTo>
                    <a:pt x="17550" y="0"/>
                    <a:pt x="17550" y="0"/>
                    <a:pt x="17550" y="0"/>
                  </a:cubicBezTo>
                  <a:cubicBezTo>
                    <a:pt x="18224" y="1136"/>
                    <a:pt x="18224" y="1136"/>
                    <a:pt x="18224" y="1136"/>
                  </a:cubicBezTo>
                  <a:cubicBezTo>
                    <a:pt x="18899" y="1136"/>
                    <a:pt x="18899" y="1136"/>
                    <a:pt x="18899" y="1136"/>
                  </a:cubicBezTo>
                  <a:cubicBezTo>
                    <a:pt x="18899" y="1136"/>
                    <a:pt x="18899" y="1136"/>
                    <a:pt x="18899" y="1136"/>
                  </a:cubicBezTo>
                  <a:cubicBezTo>
                    <a:pt x="18899" y="1136"/>
                    <a:pt x="18899" y="1136"/>
                    <a:pt x="18899" y="1136"/>
                  </a:cubicBezTo>
                  <a:cubicBezTo>
                    <a:pt x="19575" y="1136"/>
                    <a:pt x="19575" y="2273"/>
                    <a:pt x="19575" y="2273"/>
                  </a:cubicBezTo>
                  <a:cubicBezTo>
                    <a:pt x="20250" y="2273"/>
                    <a:pt x="20250" y="3410"/>
                    <a:pt x="20250" y="3410"/>
                  </a:cubicBezTo>
                  <a:cubicBezTo>
                    <a:pt x="20924" y="4547"/>
                    <a:pt x="21600" y="5684"/>
                    <a:pt x="21600" y="6821"/>
                  </a:cubicBezTo>
                  <a:cubicBezTo>
                    <a:pt x="21600" y="7957"/>
                    <a:pt x="21600" y="7957"/>
                    <a:pt x="21600" y="9094"/>
                  </a:cubicBezTo>
                  <a:cubicBezTo>
                    <a:pt x="21600" y="10231"/>
                    <a:pt x="21600" y="10231"/>
                    <a:pt x="21600" y="11368"/>
                  </a:cubicBezTo>
                  <a:cubicBezTo>
                    <a:pt x="21600" y="11368"/>
                    <a:pt x="21600" y="11368"/>
                    <a:pt x="21600" y="11368"/>
                  </a:cubicBezTo>
                  <a:close/>
                </a:path>
              </a:pathLst>
            </a:custGeom>
            <a:solidFill>
              <a:srgbClr val="CF9166"/>
            </a:solidFill>
            <a:ln w="9525" cap="flat" cmpd="sng">
              <a:noFill/>
              <a:prstDash val="solid"/>
              <a:round/>
            </a:ln>
          </p:spPr>
          <p:txBody>
            <a:bodyPr rtlCol="0" anchor="ctr"/>
            <a:lstStyle/>
            <a:p>
              <a:pPr algn="ctr"/>
            </a:p>
          </p:txBody>
        </p:sp>
        <p:sp>
          <p:nvSpPr>
            <p:cNvPr id="2311" name="曲线"/>
            <p:cNvSpPr/>
            <p:nvPr/>
          </p:nvSpPr>
          <p:spPr>
            <a:xfrm>
              <a:off x="1681722" y="2871984"/>
              <a:ext cx="83659" cy="150027"/>
            </a:xfrm>
            <a:custGeom>
              <a:avLst/>
              <a:gdLst>
                <a:gd name="T1" fmla="*/ 0 w 21600"/>
                <a:gd name="T2" fmla="*/ 0 h 21600"/>
                <a:gd name="T3" fmla="*/ 21600 w 21600"/>
                <a:gd name="T4" fmla="*/ 21600 h 21600"/>
              </a:gdLst>
              <a:ahLst/>
              <a:cxnLst/>
              <a:rect l="T1" t="T2" r="T3" b="T4"/>
              <a:pathLst>
                <a:path w="21600" h="21600">
                  <a:moveTo>
                    <a:pt x="450" y="251"/>
                  </a:moveTo>
                  <a:cubicBezTo>
                    <a:pt x="20700" y="0"/>
                    <a:pt x="20700" y="0"/>
                    <a:pt x="20700" y="0"/>
                  </a:cubicBezTo>
                  <a:cubicBezTo>
                    <a:pt x="20700" y="0"/>
                    <a:pt x="21600" y="17832"/>
                    <a:pt x="21600" y="17832"/>
                  </a:cubicBezTo>
                  <a:cubicBezTo>
                    <a:pt x="21600" y="17832"/>
                    <a:pt x="20250" y="21348"/>
                    <a:pt x="11250" y="21348"/>
                  </a:cubicBezTo>
                  <a:cubicBezTo>
                    <a:pt x="2250" y="21600"/>
                    <a:pt x="0" y="17832"/>
                    <a:pt x="0" y="17832"/>
                  </a:cubicBezTo>
                  <a:cubicBezTo>
                    <a:pt x="0" y="17832"/>
                    <a:pt x="450" y="251"/>
                    <a:pt x="450" y="251"/>
                  </a:cubicBezTo>
                  <a:close/>
                </a:path>
              </a:pathLst>
            </a:custGeom>
            <a:solidFill>
              <a:srgbClr val="EDAC7C"/>
            </a:solidFill>
            <a:ln w="9525" cap="flat" cmpd="sng">
              <a:noFill/>
              <a:prstDash val="solid"/>
              <a:round/>
            </a:ln>
          </p:spPr>
          <p:txBody>
            <a:bodyPr rtlCol="0" anchor="ctr"/>
            <a:lstStyle/>
            <a:p>
              <a:pPr algn="ctr"/>
            </a:p>
          </p:txBody>
        </p:sp>
        <p:sp>
          <p:nvSpPr>
            <p:cNvPr id="2312" name="曲线"/>
            <p:cNvSpPr/>
            <p:nvPr/>
          </p:nvSpPr>
          <p:spPr>
            <a:xfrm>
              <a:off x="1681722" y="2917185"/>
              <a:ext cx="83659" cy="73090"/>
            </a:xfrm>
            <a:custGeom>
              <a:avLst/>
              <a:gdLst>
                <a:gd name="T1" fmla="*/ 0 w 21600"/>
                <a:gd name="T2" fmla="*/ 0 h 21600"/>
                <a:gd name="T3" fmla="*/ 21600 w 21600"/>
                <a:gd name="T4" fmla="*/ 21600 h 21600"/>
              </a:gdLst>
              <a:ahLst/>
              <a:cxnLst/>
              <a:rect l="T1" t="T2" r="T3" b="T4"/>
              <a:pathLst>
                <a:path w="21600" h="21600">
                  <a:moveTo>
                    <a:pt x="450" y="514"/>
                  </a:moveTo>
                  <a:cubicBezTo>
                    <a:pt x="20700" y="0"/>
                    <a:pt x="20700" y="0"/>
                    <a:pt x="20700" y="0"/>
                  </a:cubicBezTo>
                  <a:cubicBezTo>
                    <a:pt x="20700" y="0"/>
                    <a:pt x="21600" y="13885"/>
                    <a:pt x="21600" y="13885"/>
                  </a:cubicBezTo>
                  <a:cubicBezTo>
                    <a:pt x="21600" y="13885"/>
                    <a:pt x="20250" y="21085"/>
                    <a:pt x="11250" y="21600"/>
                  </a:cubicBezTo>
                  <a:cubicBezTo>
                    <a:pt x="2250" y="21600"/>
                    <a:pt x="0" y="14400"/>
                    <a:pt x="0" y="14400"/>
                  </a:cubicBezTo>
                  <a:cubicBezTo>
                    <a:pt x="0" y="13885"/>
                    <a:pt x="450" y="514"/>
                    <a:pt x="450" y="514"/>
                  </a:cubicBezTo>
                  <a:close/>
                </a:path>
              </a:pathLst>
            </a:custGeom>
            <a:solidFill>
              <a:srgbClr val="CF9166"/>
            </a:solidFill>
            <a:ln w="9525" cap="flat" cmpd="sng">
              <a:noFill/>
              <a:prstDash val="solid"/>
              <a:round/>
            </a:ln>
          </p:spPr>
          <p:txBody>
            <a:bodyPr rtlCol="0" anchor="ctr"/>
            <a:lstStyle/>
            <a:p>
              <a:pPr algn="ctr"/>
            </a:p>
          </p:txBody>
        </p:sp>
        <p:sp>
          <p:nvSpPr>
            <p:cNvPr id="2313" name="曲线"/>
            <p:cNvSpPr/>
            <p:nvPr/>
          </p:nvSpPr>
          <p:spPr>
            <a:xfrm>
              <a:off x="1681722" y="2895065"/>
              <a:ext cx="81736" cy="38468"/>
            </a:xfrm>
            <a:custGeom>
              <a:avLst/>
              <a:gdLst>
                <a:gd name="T1" fmla="*/ 0 w 21600"/>
                <a:gd name="T2" fmla="*/ 0 h 21600"/>
                <a:gd name="T3" fmla="*/ 21600 w 21600"/>
                <a:gd name="T4" fmla="*/ 21600 h 21600"/>
              </a:gdLst>
              <a:ahLst/>
              <a:cxnLst/>
              <a:rect l="T1" t="T2" r="T3" b="T4"/>
              <a:pathLst>
                <a:path w="21600" h="21600">
                  <a:moveTo>
                    <a:pt x="459" y="981"/>
                  </a:moveTo>
                  <a:cubicBezTo>
                    <a:pt x="21140" y="0"/>
                    <a:pt x="21140" y="0"/>
                    <a:pt x="21140" y="0"/>
                  </a:cubicBezTo>
                  <a:cubicBezTo>
                    <a:pt x="21140" y="0"/>
                    <a:pt x="21140" y="8836"/>
                    <a:pt x="21600" y="16690"/>
                  </a:cubicBezTo>
                  <a:cubicBezTo>
                    <a:pt x="21600" y="17672"/>
                    <a:pt x="15625" y="19636"/>
                    <a:pt x="15165" y="19636"/>
                  </a:cubicBezTo>
                  <a:cubicBezTo>
                    <a:pt x="10110" y="21600"/>
                    <a:pt x="5055" y="20618"/>
                    <a:pt x="0" y="17672"/>
                  </a:cubicBezTo>
                  <a:cubicBezTo>
                    <a:pt x="0" y="9818"/>
                    <a:pt x="459" y="981"/>
                    <a:pt x="459" y="981"/>
                  </a:cubicBezTo>
                  <a:close/>
                </a:path>
              </a:pathLst>
            </a:custGeom>
            <a:solidFill>
              <a:srgbClr val="CF9166"/>
            </a:solidFill>
            <a:ln w="9525" cap="flat" cmpd="sng">
              <a:noFill/>
              <a:prstDash val="solid"/>
              <a:round/>
            </a:ln>
          </p:spPr>
          <p:txBody>
            <a:bodyPr rtlCol="0" anchor="ctr"/>
            <a:lstStyle/>
            <a:p>
              <a:pPr algn="ctr"/>
            </a:p>
          </p:txBody>
        </p:sp>
        <p:sp>
          <p:nvSpPr>
            <p:cNvPr id="2314" name="曲线"/>
            <p:cNvSpPr/>
            <p:nvPr/>
          </p:nvSpPr>
          <p:spPr>
            <a:xfrm>
              <a:off x="1529788" y="2529615"/>
              <a:ext cx="415413" cy="365450"/>
            </a:xfrm>
            <a:custGeom>
              <a:avLst/>
              <a:gdLst>
                <a:gd name="T1" fmla="*/ 0 w 21600"/>
                <a:gd name="T2" fmla="*/ 0 h 21600"/>
                <a:gd name="T3" fmla="*/ 21600 w 21600"/>
                <a:gd name="T4" fmla="*/ 21600 h 21600"/>
              </a:gdLst>
              <a:ahLst/>
              <a:cxnLst/>
              <a:rect l="T1" t="T2" r="T3" b="T4"/>
              <a:pathLst>
                <a:path w="21600" h="21600">
                  <a:moveTo>
                    <a:pt x="0" y="11108"/>
                  </a:moveTo>
                  <a:cubicBezTo>
                    <a:pt x="90" y="16971"/>
                    <a:pt x="4537" y="21600"/>
                    <a:pt x="9983" y="21497"/>
                  </a:cubicBezTo>
                  <a:cubicBezTo>
                    <a:pt x="15519" y="21394"/>
                    <a:pt x="18877" y="16560"/>
                    <a:pt x="19784" y="10902"/>
                  </a:cubicBezTo>
                  <a:cubicBezTo>
                    <a:pt x="21600" y="0"/>
                    <a:pt x="15247" y="514"/>
                    <a:pt x="9801" y="514"/>
                  </a:cubicBezTo>
                  <a:cubicBezTo>
                    <a:pt x="4356" y="617"/>
                    <a:pt x="0" y="5348"/>
                    <a:pt x="0" y="11108"/>
                  </a:cubicBezTo>
                  <a:close/>
                </a:path>
              </a:pathLst>
            </a:custGeom>
            <a:solidFill>
              <a:srgbClr val="3E150D"/>
            </a:solidFill>
            <a:ln w="9525" cap="flat" cmpd="sng">
              <a:noFill/>
              <a:prstDash val="solid"/>
              <a:round/>
            </a:ln>
          </p:spPr>
          <p:txBody>
            <a:bodyPr rtlCol="0" anchor="ctr"/>
            <a:lstStyle/>
            <a:p>
              <a:pPr algn="ctr"/>
            </a:p>
          </p:txBody>
        </p:sp>
        <p:sp>
          <p:nvSpPr>
            <p:cNvPr id="2315" name="曲线"/>
            <p:cNvSpPr/>
            <p:nvPr/>
          </p:nvSpPr>
          <p:spPr>
            <a:xfrm>
              <a:off x="1549020" y="2572892"/>
              <a:ext cx="336562" cy="363527"/>
            </a:xfrm>
            <a:custGeom>
              <a:avLst/>
              <a:gdLst>
                <a:gd name="T1" fmla="*/ 0 w 21600"/>
                <a:gd name="T2" fmla="*/ 0 h 21600"/>
                <a:gd name="T3" fmla="*/ 21600 w 21600"/>
                <a:gd name="T4" fmla="*/ 21600 h 21600"/>
              </a:gdLst>
              <a:ahLst/>
              <a:cxnLst/>
              <a:rect l="T1" t="T2" r="T3" b="T4"/>
              <a:pathLst>
                <a:path w="21600" h="21600">
                  <a:moveTo>
                    <a:pt x="111" y="8474"/>
                  </a:moveTo>
                  <a:cubicBezTo>
                    <a:pt x="223" y="5270"/>
                    <a:pt x="1678" y="2170"/>
                    <a:pt x="5148" y="826"/>
                  </a:cubicBezTo>
                  <a:cubicBezTo>
                    <a:pt x="6826" y="206"/>
                    <a:pt x="8841" y="0"/>
                    <a:pt x="10632" y="0"/>
                  </a:cubicBezTo>
                  <a:cubicBezTo>
                    <a:pt x="12534" y="0"/>
                    <a:pt x="14549" y="103"/>
                    <a:pt x="16339" y="723"/>
                  </a:cubicBezTo>
                  <a:cubicBezTo>
                    <a:pt x="19473" y="1860"/>
                    <a:pt x="19025" y="3307"/>
                    <a:pt x="19361" y="6304"/>
                  </a:cubicBezTo>
                  <a:cubicBezTo>
                    <a:pt x="19361" y="6614"/>
                    <a:pt x="21488" y="7957"/>
                    <a:pt x="21488" y="8267"/>
                  </a:cubicBezTo>
                  <a:cubicBezTo>
                    <a:pt x="21600" y="8888"/>
                    <a:pt x="21600" y="9611"/>
                    <a:pt x="21600" y="10231"/>
                  </a:cubicBezTo>
                  <a:cubicBezTo>
                    <a:pt x="21600" y="11781"/>
                    <a:pt x="21264" y="13228"/>
                    <a:pt x="20816" y="14675"/>
                  </a:cubicBezTo>
                  <a:cubicBezTo>
                    <a:pt x="20145" y="16432"/>
                    <a:pt x="19137" y="18086"/>
                    <a:pt x="17570" y="19222"/>
                  </a:cubicBezTo>
                  <a:cubicBezTo>
                    <a:pt x="16675" y="19946"/>
                    <a:pt x="15668" y="20463"/>
                    <a:pt x="14549" y="20773"/>
                  </a:cubicBezTo>
                  <a:cubicBezTo>
                    <a:pt x="12758" y="21393"/>
                    <a:pt x="11079" y="21600"/>
                    <a:pt x="9177" y="21289"/>
                  </a:cubicBezTo>
                  <a:cubicBezTo>
                    <a:pt x="7946" y="21083"/>
                    <a:pt x="6715" y="20773"/>
                    <a:pt x="5595" y="20153"/>
                  </a:cubicBezTo>
                  <a:cubicBezTo>
                    <a:pt x="3693" y="19222"/>
                    <a:pt x="2350" y="17672"/>
                    <a:pt x="1454" y="15915"/>
                  </a:cubicBezTo>
                  <a:cubicBezTo>
                    <a:pt x="671" y="14468"/>
                    <a:pt x="335" y="12815"/>
                    <a:pt x="111" y="11161"/>
                  </a:cubicBezTo>
                  <a:cubicBezTo>
                    <a:pt x="111" y="10334"/>
                    <a:pt x="0" y="9404"/>
                    <a:pt x="111" y="8577"/>
                  </a:cubicBezTo>
                  <a:cubicBezTo>
                    <a:pt x="111" y="8474"/>
                    <a:pt x="111" y="8474"/>
                    <a:pt x="111" y="8474"/>
                  </a:cubicBezTo>
                  <a:close/>
                </a:path>
              </a:pathLst>
            </a:custGeom>
            <a:solidFill>
              <a:srgbClr val="EDAC7C"/>
            </a:solidFill>
            <a:ln w="9525" cap="flat" cmpd="sng">
              <a:noFill/>
              <a:prstDash val="solid"/>
              <a:round/>
            </a:ln>
          </p:spPr>
          <p:txBody>
            <a:bodyPr rtlCol="0" anchor="ctr"/>
            <a:lstStyle/>
            <a:p>
              <a:pPr algn="ctr"/>
            </a:p>
          </p:txBody>
        </p:sp>
        <p:sp>
          <p:nvSpPr>
            <p:cNvPr id="2316" name="曲线"/>
            <p:cNvSpPr/>
            <p:nvPr/>
          </p:nvSpPr>
          <p:spPr>
            <a:xfrm>
              <a:off x="1704801" y="2734459"/>
              <a:ext cx="69235" cy="102903"/>
            </a:xfrm>
            <a:custGeom>
              <a:avLst/>
              <a:gdLst>
                <a:gd name="T1" fmla="*/ 0 w 21600"/>
                <a:gd name="T2" fmla="*/ 0 h 21600"/>
                <a:gd name="T3" fmla="*/ 21600 w 21600"/>
                <a:gd name="T4" fmla="*/ 21600 h 21600"/>
              </a:gdLst>
              <a:ahLst/>
              <a:cxnLst/>
              <a:rect l="T1" t="T2" r="T3" b="T4"/>
              <a:pathLst>
                <a:path w="21600" h="21600">
                  <a:moveTo>
                    <a:pt x="10800" y="732"/>
                  </a:moveTo>
                  <a:cubicBezTo>
                    <a:pt x="10800" y="732"/>
                    <a:pt x="7020" y="7322"/>
                    <a:pt x="11880" y="7688"/>
                  </a:cubicBezTo>
                  <a:cubicBezTo>
                    <a:pt x="21600" y="8054"/>
                    <a:pt x="16740" y="21600"/>
                    <a:pt x="4859" y="14277"/>
                  </a:cubicBezTo>
                  <a:cubicBezTo>
                    <a:pt x="0" y="11349"/>
                    <a:pt x="5939" y="0"/>
                    <a:pt x="5939" y="0"/>
                  </a:cubicBezTo>
                  <a:lnTo>
                    <a:pt x="10800" y="732"/>
                  </a:lnTo>
                  <a:close/>
                </a:path>
              </a:pathLst>
            </a:custGeom>
            <a:solidFill>
              <a:srgbClr val="F48470"/>
            </a:solidFill>
            <a:ln w="9525" cap="flat" cmpd="sng">
              <a:noFill/>
              <a:prstDash val="solid"/>
              <a:round/>
            </a:ln>
          </p:spPr>
          <p:txBody>
            <a:bodyPr rtlCol="0" anchor="ctr"/>
            <a:lstStyle/>
            <a:p>
              <a:pPr algn="ctr"/>
            </a:p>
          </p:txBody>
        </p:sp>
        <p:sp>
          <p:nvSpPr>
            <p:cNvPr id="2317" name="曲线"/>
            <p:cNvSpPr/>
            <p:nvPr/>
          </p:nvSpPr>
          <p:spPr>
            <a:xfrm>
              <a:off x="1645181" y="2816205"/>
              <a:ext cx="118278" cy="80783"/>
            </a:xfrm>
            <a:custGeom>
              <a:avLst/>
              <a:gdLst>
                <a:gd name="T1" fmla="*/ 0 w 21600"/>
                <a:gd name="T2" fmla="*/ 0 h 21600"/>
                <a:gd name="T3" fmla="*/ 21600 w 21600"/>
                <a:gd name="T4" fmla="*/ 21600 h 21600"/>
              </a:gdLst>
              <a:ahLst/>
              <a:cxnLst/>
              <a:rect l="T1" t="T2" r="T3" b="T4"/>
              <a:pathLst>
                <a:path w="21600" h="21600">
                  <a:moveTo>
                    <a:pt x="21600" y="6573"/>
                  </a:moveTo>
                  <a:cubicBezTo>
                    <a:pt x="21600" y="6573"/>
                    <a:pt x="10164" y="9391"/>
                    <a:pt x="4764" y="0"/>
                  </a:cubicBezTo>
                  <a:cubicBezTo>
                    <a:pt x="4764" y="0"/>
                    <a:pt x="0" y="17843"/>
                    <a:pt x="12388" y="20191"/>
                  </a:cubicBezTo>
                  <a:cubicBezTo>
                    <a:pt x="20011" y="21600"/>
                    <a:pt x="21600" y="6573"/>
                    <a:pt x="21600" y="6573"/>
                  </a:cubicBezTo>
                  <a:close/>
                </a:path>
              </a:pathLst>
            </a:custGeom>
            <a:solidFill>
              <a:srgbClr val="B43128"/>
            </a:solidFill>
            <a:ln w="9525" cap="flat" cmpd="sng">
              <a:noFill/>
              <a:prstDash val="solid"/>
              <a:round/>
            </a:ln>
          </p:spPr>
          <p:txBody>
            <a:bodyPr rtlCol="0" anchor="ctr"/>
            <a:lstStyle/>
            <a:p>
              <a:pPr algn="ctr"/>
            </a:p>
          </p:txBody>
        </p:sp>
        <p:sp>
          <p:nvSpPr>
            <p:cNvPr id="2318" name="曲线"/>
            <p:cNvSpPr/>
            <p:nvPr/>
          </p:nvSpPr>
          <p:spPr>
            <a:xfrm>
              <a:off x="1666337" y="2837362"/>
              <a:ext cx="75005" cy="55779"/>
            </a:xfrm>
            <a:custGeom>
              <a:avLst/>
              <a:gdLst>
                <a:gd name="T1" fmla="*/ 0 w 21600"/>
                <a:gd name="T2" fmla="*/ 0 h 21600"/>
                <a:gd name="T3" fmla="*/ 21600 w 21600"/>
                <a:gd name="T4" fmla="*/ 21600 h 21600"/>
              </a:gdLst>
              <a:ahLst/>
              <a:cxnLst/>
              <a:rect l="T1" t="T2" r="T3" b="T4"/>
              <a:pathLst>
                <a:path w="21600" h="21600">
                  <a:moveTo>
                    <a:pt x="21600" y="17549"/>
                  </a:moveTo>
                  <a:cubicBezTo>
                    <a:pt x="19590" y="20249"/>
                    <a:pt x="17079" y="21600"/>
                    <a:pt x="13562" y="20925"/>
                  </a:cubicBezTo>
                  <a:cubicBezTo>
                    <a:pt x="9041" y="20249"/>
                    <a:pt x="6027" y="18224"/>
                    <a:pt x="4018" y="15524"/>
                  </a:cubicBezTo>
                  <a:cubicBezTo>
                    <a:pt x="3516" y="14850"/>
                    <a:pt x="3013" y="14175"/>
                    <a:pt x="2511" y="13500"/>
                  </a:cubicBezTo>
                  <a:cubicBezTo>
                    <a:pt x="2511" y="13500"/>
                    <a:pt x="2511" y="13500"/>
                    <a:pt x="2511" y="13500"/>
                  </a:cubicBezTo>
                  <a:cubicBezTo>
                    <a:pt x="2511" y="13500"/>
                    <a:pt x="2511" y="13500"/>
                    <a:pt x="2511" y="13500"/>
                  </a:cubicBezTo>
                  <a:cubicBezTo>
                    <a:pt x="1004" y="10125"/>
                    <a:pt x="0" y="7424"/>
                    <a:pt x="0" y="4050"/>
                  </a:cubicBezTo>
                  <a:cubicBezTo>
                    <a:pt x="11051" y="0"/>
                    <a:pt x="18586" y="11474"/>
                    <a:pt x="21600" y="17549"/>
                  </a:cubicBezTo>
                  <a:close/>
                </a:path>
              </a:pathLst>
            </a:custGeom>
            <a:solidFill>
              <a:srgbClr val="F05736"/>
            </a:solidFill>
            <a:ln w="9525" cap="flat" cmpd="sng">
              <a:noFill/>
              <a:prstDash val="solid"/>
              <a:round/>
            </a:ln>
          </p:spPr>
          <p:txBody>
            <a:bodyPr rtlCol="0" anchor="ctr"/>
            <a:lstStyle/>
            <a:p>
              <a:pPr algn="ctr"/>
            </a:p>
          </p:txBody>
        </p:sp>
        <p:sp>
          <p:nvSpPr>
            <p:cNvPr id="2319" name="曲线"/>
            <p:cNvSpPr/>
            <p:nvPr/>
          </p:nvSpPr>
          <p:spPr>
            <a:xfrm>
              <a:off x="1679799" y="2824860"/>
              <a:ext cx="83659" cy="31736"/>
            </a:xfrm>
            <a:custGeom>
              <a:avLst/>
              <a:gdLst>
                <a:gd name="T1" fmla="*/ 0 w 21600"/>
                <a:gd name="T2" fmla="*/ 0 h 21600"/>
                <a:gd name="T3" fmla="*/ 21600 w 21600"/>
                <a:gd name="T4" fmla="*/ 21600 h 21600"/>
              </a:gdLst>
              <a:ahLst/>
              <a:cxnLst/>
              <a:rect l="T1" t="T2" r="T3" b="T4"/>
              <a:pathLst>
                <a:path w="21600" h="21600">
                  <a:moveTo>
                    <a:pt x="21600" y="10799"/>
                  </a:moveTo>
                  <a:cubicBezTo>
                    <a:pt x="21600" y="10799"/>
                    <a:pt x="21600" y="10799"/>
                    <a:pt x="21600" y="10799"/>
                  </a:cubicBezTo>
                  <a:cubicBezTo>
                    <a:pt x="21600" y="10799"/>
                    <a:pt x="21149" y="11999"/>
                    <a:pt x="21149" y="11999"/>
                  </a:cubicBezTo>
                  <a:cubicBezTo>
                    <a:pt x="19799" y="13200"/>
                    <a:pt x="16649" y="21600"/>
                    <a:pt x="13050" y="21600"/>
                  </a:cubicBezTo>
                  <a:cubicBezTo>
                    <a:pt x="10349" y="21600"/>
                    <a:pt x="8100" y="19199"/>
                    <a:pt x="5849" y="16799"/>
                  </a:cubicBezTo>
                  <a:cubicBezTo>
                    <a:pt x="4499" y="15600"/>
                    <a:pt x="3149" y="13200"/>
                    <a:pt x="1800" y="10799"/>
                  </a:cubicBezTo>
                  <a:cubicBezTo>
                    <a:pt x="899" y="8399"/>
                    <a:pt x="0" y="3599"/>
                    <a:pt x="0" y="0"/>
                  </a:cubicBezTo>
                  <a:cubicBezTo>
                    <a:pt x="8100" y="16799"/>
                    <a:pt x="21600" y="10799"/>
                    <a:pt x="21600" y="10799"/>
                  </a:cubicBezTo>
                  <a:close/>
                </a:path>
              </a:pathLst>
            </a:custGeom>
            <a:solidFill>
              <a:srgbClr val="FFFFFF"/>
            </a:solidFill>
            <a:ln w="9525" cap="flat" cmpd="sng">
              <a:noFill/>
              <a:prstDash val="solid"/>
              <a:round/>
            </a:ln>
          </p:spPr>
          <p:txBody>
            <a:bodyPr rtlCol="0" anchor="ctr"/>
            <a:lstStyle/>
            <a:p>
              <a:pPr algn="ctr"/>
            </a:p>
          </p:txBody>
        </p:sp>
        <p:sp>
          <p:nvSpPr>
            <p:cNvPr id="2320" name="曲线"/>
            <p:cNvSpPr/>
            <p:nvPr/>
          </p:nvSpPr>
          <p:spPr>
            <a:xfrm>
              <a:off x="1655759" y="2813320"/>
              <a:ext cx="111546" cy="81745"/>
            </a:xfrm>
            <a:custGeom>
              <a:avLst/>
              <a:gdLst>
                <a:gd name="T1" fmla="*/ 0 w 21600"/>
                <a:gd name="T2" fmla="*/ 0 h 21600"/>
                <a:gd name="T3" fmla="*/ 21600 w 21600"/>
                <a:gd name="T4" fmla="*/ 21600 h 21600"/>
              </a:gdLst>
              <a:ahLst/>
              <a:cxnLst/>
              <a:rect l="T1" t="T2" r="T3" b="T4"/>
              <a:pathLst>
                <a:path w="21600" h="21600">
                  <a:moveTo>
                    <a:pt x="11137" y="21600"/>
                  </a:moveTo>
                  <a:cubicBezTo>
                    <a:pt x="7087" y="20680"/>
                    <a:pt x="4387" y="18842"/>
                    <a:pt x="2700" y="15165"/>
                  </a:cubicBezTo>
                  <a:cubicBezTo>
                    <a:pt x="0" y="9191"/>
                    <a:pt x="2024" y="919"/>
                    <a:pt x="2362" y="459"/>
                  </a:cubicBezTo>
                  <a:cubicBezTo>
                    <a:pt x="2362" y="0"/>
                    <a:pt x="2700" y="0"/>
                    <a:pt x="2700" y="0"/>
                  </a:cubicBezTo>
                  <a:cubicBezTo>
                    <a:pt x="3037" y="0"/>
                    <a:pt x="3374" y="0"/>
                    <a:pt x="3374" y="0"/>
                  </a:cubicBezTo>
                  <a:cubicBezTo>
                    <a:pt x="8775" y="9191"/>
                    <a:pt x="20587" y="6434"/>
                    <a:pt x="20587" y="6434"/>
                  </a:cubicBezTo>
                  <a:cubicBezTo>
                    <a:pt x="20925" y="6434"/>
                    <a:pt x="20925" y="6434"/>
                    <a:pt x="21262" y="6893"/>
                  </a:cubicBezTo>
                  <a:cubicBezTo>
                    <a:pt x="21262" y="6893"/>
                    <a:pt x="21600" y="7353"/>
                    <a:pt x="21262" y="7353"/>
                  </a:cubicBezTo>
                  <a:cubicBezTo>
                    <a:pt x="21262" y="7812"/>
                    <a:pt x="19912" y="21600"/>
                    <a:pt x="12150" y="21600"/>
                  </a:cubicBezTo>
                  <a:cubicBezTo>
                    <a:pt x="11812" y="21600"/>
                    <a:pt x="11474" y="21600"/>
                    <a:pt x="11137" y="21600"/>
                  </a:cubicBezTo>
                  <a:close/>
                  <a:moveTo>
                    <a:pt x="3037" y="2297"/>
                  </a:moveTo>
                  <a:cubicBezTo>
                    <a:pt x="2700" y="5055"/>
                    <a:pt x="2024" y="10570"/>
                    <a:pt x="4050" y="14246"/>
                  </a:cubicBezTo>
                  <a:cubicBezTo>
                    <a:pt x="5399" y="17463"/>
                    <a:pt x="7762" y="19302"/>
                    <a:pt x="11137" y="19761"/>
                  </a:cubicBezTo>
                  <a:cubicBezTo>
                    <a:pt x="17549" y="20680"/>
                    <a:pt x="19575" y="11948"/>
                    <a:pt x="19912" y="8272"/>
                  </a:cubicBezTo>
                  <a:cubicBezTo>
                    <a:pt x="17212" y="8731"/>
                    <a:pt x="8437" y="9651"/>
                    <a:pt x="3037" y="2297"/>
                  </a:cubicBezTo>
                  <a:close/>
                </a:path>
              </a:pathLst>
            </a:custGeom>
            <a:solidFill>
              <a:srgbClr val="F05B4E"/>
            </a:solidFill>
            <a:ln w="9525" cap="flat" cmpd="sng">
              <a:noFill/>
              <a:prstDash val="solid"/>
              <a:round/>
            </a:ln>
          </p:spPr>
          <p:txBody>
            <a:bodyPr rtlCol="0" anchor="ctr"/>
            <a:lstStyle/>
            <a:p>
              <a:pPr algn="ctr"/>
            </a:p>
          </p:txBody>
        </p:sp>
        <p:sp>
          <p:nvSpPr>
            <p:cNvPr id="2321" name="曲线"/>
            <p:cNvSpPr/>
            <p:nvPr/>
          </p:nvSpPr>
          <p:spPr>
            <a:xfrm>
              <a:off x="1767305" y="2693105"/>
              <a:ext cx="71158" cy="21157"/>
            </a:xfrm>
            <a:custGeom>
              <a:avLst/>
              <a:gdLst>
                <a:gd name="T1" fmla="*/ 0 w 21600"/>
                <a:gd name="T2" fmla="*/ 0 h 21600"/>
                <a:gd name="T3" fmla="*/ 21600 w 21600"/>
                <a:gd name="T4" fmla="*/ 21600 h 21600"/>
              </a:gdLst>
              <a:ahLst/>
              <a:cxnLst/>
              <a:rect l="T1" t="T2" r="T3" b="T4"/>
              <a:pathLst>
                <a:path w="21600" h="21600">
                  <a:moveTo>
                    <a:pt x="21600" y="21600"/>
                  </a:moveTo>
                  <a:cubicBezTo>
                    <a:pt x="21600" y="21600"/>
                    <a:pt x="21600" y="19799"/>
                    <a:pt x="21073" y="18000"/>
                  </a:cubicBezTo>
                  <a:cubicBezTo>
                    <a:pt x="20546" y="18000"/>
                    <a:pt x="20546" y="16200"/>
                    <a:pt x="20019" y="16200"/>
                  </a:cubicBezTo>
                  <a:cubicBezTo>
                    <a:pt x="20019" y="14399"/>
                    <a:pt x="19492" y="12600"/>
                    <a:pt x="18965" y="12600"/>
                  </a:cubicBezTo>
                  <a:cubicBezTo>
                    <a:pt x="18438" y="10800"/>
                    <a:pt x="17912" y="10800"/>
                    <a:pt x="17385" y="8999"/>
                  </a:cubicBezTo>
                  <a:cubicBezTo>
                    <a:pt x="16858" y="7200"/>
                    <a:pt x="16331" y="7200"/>
                    <a:pt x="15804" y="5400"/>
                  </a:cubicBezTo>
                  <a:cubicBezTo>
                    <a:pt x="15278" y="5400"/>
                    <a:pt x="14224" y="3599"/>
                    <a:pt x="13697" y="3599"/>
                  </a:cubicBezTo>
                  <a:cubicBezTo>
                    <a:pt x="13170" y="1800"/>
                    <a:pt x="12117" y="1800"/>
                    <a:pt x="11590" y="1800"/>
                  </a:cubicBezTo>
                  <a:cubicBezTo>
                    <a:pt x="11063" y="0"/>
                    <a:pt x="10009" y="0"/>
                    <a:pt x="9482" y="0"/>
                  </a:cubicBezTo>
                  <a:cubicBezTo>
                    <a:pt x="8429" y="0"/>
                    <a:pt x="7902" y="0"/>
                    <a:pt x="7375" y="0"/>
                  </a:cubicBezTo>
                  <a:cubicBezTo>
                    <a:pt x="6321" y="0"/>
                    <a:pt x="5795" y="0"/>
                    <a:pt x="5268" y="0"/>
                  </a:cubicBezTo>
                  <a:cubicBezTo>
                    <a:pt x="4741" y="0"/>
                    <a:pt x="4214" y="1800"/>
                    <a:pt x="3161" y="1800"/>
                  </a:cubicBezTo>
                  <a:cubicBezTo>
                    <a:pt x="2634" y="1800"/>
                    <a:pt x="2634" y="1800"/>
                    <a:pt x="2107" y="3599"/>
                  </a:cubicBezTo>
                  <a:cubicBezTo>
                    <a:pt x="1580" y="3599"/>
                    <a:pt x="1053" y="3599"/>
                    <a:pt x="1053" y="3599"/>
                  </a:cubicBezTo>
                  <a:cubicBezTo>
                    <a:pt x="0" y="5400"/>
                    <a:pt x="0" y="5400"/>
                    <a:pt x="0" y="5400"/>
                  </a:cubicBezTo>
                  <a:cubicBezTo>
                    <a:pt x="0" y="5400"/>
                    <a:pt x="526" y="5400"/>
                    <a:pt x="1053" y="5400"/>
                  </a:cubicBezTo>
                  <a:cubicBezTo>
                    <a:pt x="1053" y="5400"/>
                    <a:pt x="1580" y="5400"/>
                    <a:pt x="2107" y="5400"/>
                  </a:cubicBezTo>
                  <a:cubicBezTo>
                    <a:pt x="2634" y="5400"/>
                    <a:pt x="3161" y="5400"/>
                    <a:pt x="3687" y="7200"/>
                  </a:cubicBezTo>
                  <a:cubicBezTo>
                    <a:pt x="4214" y="7200"/>
                    <a:pt x="4741" y="7200"/>
                    <a:pt x="5268" y="7200"/>
                  </a:cubicBezTo>
                  <a:cubicBezTo>
                    <a:pt x="5795" y="7200"/>
                    <a:pt x="6321" y="7200"/>
                    <a:pt x="6848" y="7200"/>
                  </a:cubicBezTo>
                  <a:cubicBezTo>
                    <a:pt x="7902" y="7200"/>
                    <a:pt x="8429" y="7200"/>
                    <a:pt x="8956" y="8999"/>
                  </a:cubicBezTo>
                  <a:cubicBezTo>
                    <a:pt x="9482" y="8999"/>
                    <a:pt x="10536" y="8999"/>
                    <a:pt x="11063" y="8999"/>
                  </a:cubicBezTo>
                  <a:cubicBezTo>
                    <a:pt x="11590" y="8999"/>
                    <a:pt x="11590" y="10800"/>
                    <a:pt x="12117" y="10800"/>
                  </a:cubicBezTo>
                  <a:cubicBezTo>
                    <a:pt x="12643" y="10800"/>
                    <a:pt x="12643" y="10800"/>
                    <a:pt x="13170" y="10800"/>
                  </a:cubicBezTo>
                  <a:cubicBezTo>
                    <a:pt x="13170" y="10800"/>
                    <a:pt x="13697" y="10800"/>
                    <a:pt x="14224" y="12600"/>
                  </a:cubicBezTo>
                  <a:cubicBezTo>
                    <a:pt x="14224" y="12600"/>
                    <a:pt x="14751" y="12600"/>
                    <a:pt x="14751" y="12600"/>
                  </a:cubicBezTo>
                  <a:cubicBezTo>
                    <a:pt x="15804" y="12600"/>
                    <a:pt x="16331" y="14399"/>
                    <a:pt x="16858" y="14399"/>
                  </a:cubicBezTo>
                  <a:cubicBezTo>
                    <a:pt x="16858" y="14399"/>
                    <a:pt x="17385" y="16200"/>
                    <a:pt x="17385" y="16200"/>
                  </a:cubicBezTo>
                  <a:cubicBezTo>
                    <a:pt x="17912" y="16200"/>
                    <a:pt x="17912" y="16200"/>
                    <a:pt x="18438" y="16200"/>
                  </a:cubicBezTo>
                  <a:cubicBezTo>
                    <a:pt x="18965" y="18000"/>
                    <a:pt x="18965" y="18000"/>
                    <a:pt x="19492" y="18000"/>
                  </a:cubicBezTo>
                  <a:cubicBezTo>
                    <a:pt x="20019" y="19799"/>
                    <a:pt x="20546" y="19799"/>
                    <a:pt x="20546" y="19799"/>
                  </a:cubicBezTo>
                  <a:cubicBezTo>
                    <a:pt x="21073" y="19799"/>
                    <a:pt x="21073" y="21600"/>
                    <a:pt x="21073" y="21600"/>
                  </a:cubicBezTo>
                  <a:cubicBezTo>
                    <a:pt x="21600" y="21600"/>
                    <a:pt x="21600" y="21600"/>
                    <a:pt x="21600" y="21600"/>
                  </a:cubicBezTo>
                  <a:close/>
                </a:path>
              </a:pathLst>
            </a:custGeom>
            <a:solidFill>
              <a:srgbClr val="000000"/>
            </a:solidFill>
            <a:ln w="9525" cap="flat" cmpd="sng">
              <a:noFill/>
              <a:prstDash val="solid"/>
              <a:round/>
            </a:ln>
          </p:spPr>
          <p:txBody>
            <a:bodyPr rtlCol="0" anchor="ctr"/>
            <a:lstStyle/>
            <a:p>
              <a:pPr algn="ctr"/>
            </a:p>
          </p:txBody>
        </p:sp>
        <p:sp>
          <p:nvSpPr>
            <p:cNvPr id="2322" name="曲线"/>
            <p:cNvSpPr/>
            <p:nvPr/>
          </p:nvSpPr>
          <p:spPr>
            <a:xfrm>
              <a:off x="1625949" y="2676757"/>
              <a:ext cx="71158" cy="18272"/>
            </a:xfrm>
            <a:custGeom>
              <a:avLst/>
              <a:gdLst>
                <a:gd name="T1" fmla="*/ 0 w 21600"/>
                <a:gd name="T2" fmla="*/ 0 h 21600"/>
                <a:gd name="T3" fmla="*/ 21600 w 21600"/>
                <a:gd name="T4" fmla="*/ 21600 h 21600"/>
              </a:gdLst>
              <a:ahLst/>
              <a:cxnLst/>
              <a:rect l="T1" t="T2" r="T3" b="T4"/>
              <a:pathLst>
                <a:path w="21600" h="21600">
                  <a:moveTo>
                    <a:pt x="0" y="10800"/>
                  </a:moveTo>
                  <a:cubicBezTo>
                    <a:pt x="0" y="10800"/>
                    <a:pt x="0" y="10800"/>
                    <a:pt x="526" y="8639"/>
                  </a:cubicBezTo>
                  <a:cubicBezTo>
                    <a:pt x="1053" y="8639"/>
                    <a:pt x="1053" y="6480"/>
                    <a:pt x="1580" y="6480"/>
                  </a:cubicBezTo>
                  <a:cubicBezTo>
                    <a:pt x="2107" y="6480"/>
                    <a:pt x="2634" y="4319"/>
                    <a:pt x="3161" y="4319"/>
                  </a:cubicBezTo>
                  <a:cubicBezTo>
                    <a:pt x="3687" y="2159"/>
                    <a:pt x="4214" y="2159"/>
                    <a:pt x="4741" y="2159"/>
                  </a:cubicBezTo>
                  <a:cubicBezTo>
                    <a:pt x="5268" y="2159"/>
                    <a:pt x="6321" y="0"/>
                    <a:pt x="6848" y="0"/>
                  </a:cubicBezTo>
                  <a:cubicBezTo>
                    <a:pt x="7375" y="0"/>
                    <a:pt x="8429" y="0"/>
                    <a:pt x="8956" y="0"/>
                  </a:cubicBezTo>
                  <a:cubicBezTo>
                    <a:pt x="9482" y="0"/>
                    <a:pt x="10536" y="0"/>
                    <a:pt x="11063" y="2159"/>
                  </a:cubicBezTo>
                  <a:cubicBezTo>
                    <a:pt x="12117" y="2159"/>
                    <a:pt x="12643" y="2159"/>
                    <a:pt x="13170" y="2159"/>
                  </a:cubicBezTo>
                  <a:cubicBezTo>
                    <a:pt x="14224" y="4319"/>
                    <a:pt x="14751" y="4319"/>
                    <a:pt x="15278" y="6480"/>
                  </a:cubicBezTo>
                  <a:cubicBezTo>
                    <a:pt x="16331" y="6480"/>
                    <a:pt x="16858" y="8639"/>
                    <a:pt x="17385" y="8639"/>
                  </a:cubicBezTo>
                  <a:cubicBezTo>
                    <a:pt x="17912" y="10800"/>
                    <a:pt x="18438" y="10800"/>
                    <a:pt x="18965" y="12960"/>
                  </a:cubicBezTo>
                  <a:cubicBezTo>
                    <a:pt x="19492" y="15119"/>
                    <a:pt x="20019" y="15119"/>
                    <a:pt x="20019" y="17280"/>
                  </a:cubicBezTo>
                  <a:cubicBezTo>
                    <a:pt x="20546" y="17280"/>
                    <a:pt x="20546" y="19440"/>
                    <a:pt x="21073" y="19440"/>
                  </a:cubicBezTo>
                  <a:cubicBezTo>
                    <a:pt x="21600" y="21600"/>
                    <a:pt x="21600" y="21600"/>
                    <a:pt x="21600" y="21600"/>
                  </a:cubicBezTo>
                  <a:cubicBezTo>
                    <a:pt x="21600" y="21600"/>
                    <a:pt x="21600" y="21600"/>
                    <a:pt x="20546" y="21600"/>
                  </a:cubicBezTo>
                  <a:cubicBezTo>
                    <a:pt x="20546" y="21600"/>
                    <a:pt x="20019" y="19440"/>
                    <a:pt x="19492" y="19440"/>
                  </a:cubicBezTo>
                  <a:cubicBezTo>
                    <a:pt x="19492" y="19440"/>
                    <a:pt x="18965" y="19440"/>
                    <a:pt x="18438" y="17280"/>
                  </a:cubicBezTo>
                  <a:cubicBezTo>
                    <a:pt x="17912" y="17280"/>
                    <a:pt x="17385" y="17280"/>
                    <a:pt x="16858" y="17280"/>
                  </a:cubicBezTo>
                  <a:cubicBezTo>
                    <a:pt x="15804" y="15119"/>
                    <a:pt x="15278" y="15119"/>
                    <a:pt x="14751" y="15119"/>
                  </a:cubicBezTo>
                  <a:cubicBezTo>
                    <a:pt x="14224" y="15119"/>
                    <a:pt x="13697" y="12960"/>
                    <a:pt x="12643" y="12960"/>
                  </a:cubicBezTo>
                  <a:cubicBezTo>
                    <a:pt x="12117" y="12960"/>
                    <a:pt x="11590" y="12960"/>
                    <a:pt x="11063" y="10800"/>
                  </a:cubicBezTo>
                  <a:cubicBezTo>
                    <a:pt x="10536" y="10800"/>
                    <a:pt x="10009" y="10800"/>
                    <a:pt x="10009" y="10800"/>
                  </a:cubicBezTo>
                  <a:cubicBezTo>
                    <a:pt x="9482" y="10800"/>
                    <a:pt x="8956" y="10800"/>
                    <a:pt x="8956" y="10800"/>
                  </a:cubicBezTo>
                  <a:cubicBezTo>
                    <a:pt x="8429" y="10800"/>
                    <a:pt x="8429" y="10800"/>
                    <a:pt x="7902" y="10800"/>
                  </a:cubicBezTo>
                  <a:cubicBezTo>
                    <a:pt x="7375" y="10800"/>
                    <a:pt x="7375" y="10800"/>
                    <a:pt x="6848" y="10800"/>
                  </a:cubicBezTo>
                  <a:cubicBezTo>
                    <a:pt x="6321" y="10800"/>
                    <a:pt x="5795" y="10800"/>
                    <a:pt x="5268" y="10800"/>
                  </a:cubicBezTo>
                  <a:cubicBezTo>
                    <a:pt x="4741" y="8639"/>
                    <a:pt x="4214" y="10800"/>
                    <a:pt x="4214" y="10800"/>
                  </a:cubicBezTo>
                  <a:cubicBezTo>
                    <a:pt x="3687" y="10800"/>
                    <a:pt x="3687" y="10800"/>
                    <a:pt x="3161" y="10800"/>
                  </a:cubicBezTo>
                  <a:cubicBezTo>
                    <a:pt x="2634" y="10800"/>
                    <a:pt x="2107" y="10800"/>
                    <a:pt x="2107" y="10800"/>
                  </a:cubicBezTo>
                  <a:cubicBezTo>
                    <a:pt x="1580" y="10800"/>
                    <a:pt x="1053" y="10800"/>
                    <a:pt x="1053" y="10800"/>
                  </a:cubicBezTo>
                  <a:cubicBezTo>
                    <a:pt x="526" y="10800"/>
                    <a:pt x="0" y="10800"/>
                    <a:pt x="0" y="10800"/>
                  </a:cubicBezTo>
                  <a:cubicBezTo>
                    <a:pt x="0" y="10800"/>
                    <a:pt x="0" y="10800"/>
                    <a:pt x="0" y="10800"/>
                  </a:cubicBezTo>
                  <a:close/>
                </a:path>
              </a:pathLst>
            </a:custGeom>
            <a:solidFill>
              <a:srgbClr val="000000"/>
            </a:solidFill>
            <a:ln w="9525" cap="flat" cmpd="sng">
              <a:noFill/>
              <a:prstDash val="solid"/>
              <a:round/>
            </a:ln>
          </p:spPr>
          <p:txBody>
            <a:bodyPr rtlCol="0" anchor="ctr"/>
            <a:lstStyle/>
            <a:p>
              <a:pPr algn="ctr"/>
            </a:p>
          </p:txBody>
        </p:sp>
        <p:sp>
          <p:nvSpPr>
            <p:cNvPr id="2323" name="曲线"/>
            <p:cNvSpPr/>
            <p:nvPr/>
          </p:nvSpPr>
          <p:spPr>
            <a:xfrm>
              <a:off x="1546136" y="2668101"/>
              <a:ext cx="1923" cy="49047"/>
            </a:xfrm>
            <a:custGeom>
              <a:avLst/>
              <a:gdLst>
                <a:gd name="T1" fmla="*/ 0 w 21600"/>
                <a:gd name="T2" fmla="*/ 0 h 21600"/>
                <a:gd name="T3" fmla="*/ 21600 w 21600"/>
                <a:gd name="T4" fmla="*/ 21600 h 21600"/>
              </a:gdLst>
              <a:ahLst/>
              <a:cxnLst/>
              <a:rect l="T1" t="T2" r="T3" b="T4"/>
              <a:pathLst>
                <a:path w="21600" h="21600">
                  <a:moveTo>
                    <a:pt x="21600" y="21600"/>
                  </a:moveTo>
                  <a:cubicBezTo>
                    <a:pt x="21600" y="21600"/>
                    <a:pt x="0" y="12342"/>
                    <a:pt x="0" y="0"/>
                  </a:cubicBezTo>
                  <a:cubicBezTo>
                    <a:pt x="0" y="12342"/>
                    <a:pt x="21600" y="21600"/>
                    <a:pt x="21600" y="21600"/>
                  </a:cubicBezTo>
                  <a:close/>
                </a:path>
              </a:pathLst>
            </a:custGeom>
            <a:solidFill>
              <a:srgbClr val="CF9166"/>
            </a:solidFill>
            <a:ln w="9525" cap="flat" cmpd="sng">
              <a:noFill/>
              <a:prstDash val="solid"/>
              <a:round/>
            </a:ln>
          </p:spPr>
          <p:txBody>
            <a:bodyPr rtlCol="0" anchor="ctr"/>
            <a:lstStyle/>
            <a:p>
              <a:pPr algn="ctr"/>
            </a:p>
          </p:txBody>
        </p:sp>
        <p:sp>
          <p:nvSpPr>
            <p:cNvPr id="2324" name="曲线"/>
            <p:cNvSpPr/>
            <p:nvPr/>
          </p:nvSpPr>
          <p:spPr>
            <a:xfrm>
              <a:off x="1481708" y="2463256"/>
              <a:ext cx="475995" cy="328905"/>
            </a:xfrm>
            <a:custGeom>
              <a:avLst/>
              <a:gdLst>
                <a:gd name="T1" fmla="*/ 0 w 21600"/>
                <a:gd name="T2" fmla="*/ 0 h 21600"/>
                <a:gd name="T3" fmla="*/ 21600 w 21600"/>
                <a:gd name="T4" fmla="*/ 21600 h 21600"/>
              </a:gdLst>
              <a:ahLst/>
              <a:cxnLst/>
              <a:rect l="T1" t="T2" r="T3" b="T4"/>
              <a:pathLst>
                <a:path w="21600" h="21600">
                  <a:moveTo>
                    <a:pt x="3243" y="21600"/>
                  </a:moveTo>
                  <a:cubicBezTo>
                    <a:pt x="3243" y="21600"/>
                    <a:pt x="3006" y="19199"/>
                    <a:pt x="2294" y="15771"/>
                  </a:cubicBezTo>
                  <a:cubicBezTo>
                    <a:pt x="0" y="4914"/>
                    <a:pt x="4193" y="7085"/>
                    <a:pt x="4193" y="7085"/>
                  </a:cubicBezTo>
                  <a:cubicBezTo>
                    <a:pt x="4193" y="7085"/>
                    <a:pt x="6567" y="0"/>
                    <a:pt x="13529" y="1257"/>
                  </a:cubicBezTo>
                  <a:cubicBezTo>
                    <a:pt x="20413" y="2400"/>
                    <a:pt x="21600" y="10971"/>
                    <a:pt x="17169" y="12228"/>
                  </a:cubicBezTo>
                  <a:cubicBezTo>
                    <a:pt x="14953" y="12799"/>
                    <a:pt x="12263" y="10628"/>
                    <a:pt x="12263" y="10628"/>
                  </a:cubicBezTo>
                  <a:cubicBezTo>
                    <a:pt x="12263" y="10628"/>
                    <a:pt x="12659" y="10514"/>
                    <a:pt x="13687" y="11771"/>
                  </a:cubicBezTo>
                  <a:cubicBezTo>
                    <a:pt x="14637" y="13028"/>
                    <a:pt x="13687" y="13600"/>
                    <a:pt x="10443" y="13828"/>
                  </a:cubicBezTo>
                  <a:cubicBezTo>
                    <a:pt x="7199" y="13942"/>
                    <a:pt x="5301" y="12342"/>
                    <a:pt x="5301" y="12342"/>
                  </a:cubicBezTo>
                  <a:cubicBezTo>
                    <a:pt x="5301" y="12342"/>
                    <a:pt x="5459" y="13714"/>
                    <a:pt x="4984" y="15885"/>
                  </a:cubicBezTo>
                  <a:cubicBezTo>
                    <a:pt x="4668" y="17371"/>
                    <a:pt x="3876" y="18971"/>
                    <a:pt x="3481" y="19771"/>
                  </a:cubicBezTo>
                  <a:cubicBezTo>
                    <a:pt x="3323" y="20228"/>
                    <a:pt x="3164" y="20457"/>
                    <a:pt x="3164" y="20457"/>
                  </a:cubicBezTo>
                </a:path>
              </a:pathLst>
            </a:custGeom>
            <a:solidFill>
              <a:srgbClr val="361710"/>
            </a:solidFill>
            <a:ln w="9525" cap="flat" cmpd="sng">
              <a:noFill/>
              <a:prstDash val="solid"/>
              <a:round/>
            </a:ln>
          </p:spPr>
          <p:txBody>
            <a:bodyPr rtlCol="0" anchor="ctr"/>
            <a:lstStyle/>
            <a:p>
              <a:pPr algn="ctr"/>
            </a:p>
          </p:txBody>
        </p:sp>
        <p:sp>
          <p:nvSpPr>
            <p:cNvPr id="2325" name="直线"/>
            <p:cNvSpPr/>
            <p:nvPr/>
          </p:nvSpPr>
          <p:spPr>
            <a:xfrm>
              <a:off x="1774036" y="2826784"/>
              <a:ext cx="0" cy="0"/>
            </a:xfrm>
            <a:prstGeom prst="line">
              <a:avLst/>
            </a:prstGeom>
            <a:noFill/>
            <a:ln w="9525" cap="flat" cmpd="sng">
              <a:noFill/>
              <a:prstDash val="solid"/>
              <a:round/>
            </a:ln>
          </p:spPr>
          <p:txBody>
            <a:bodyPr rtlCol="0" anchor="ctr"/>
            <a:lstStyle/>
            <a:p>
              <a:pPr algn="ctr"/>
            </a:p>
          </p:txBody>
        </p:sp>
        <p:sp>
          <p:nvSpPr>
            <p:cNvPr id="2326" name="直线"/>
            <p:cNvSpPr/>
            <p:nvPr/>
          </p:nvSpPr>
          <p:spPr>
            <a:xfrm>
              <a:off x="1774036" y="2826784"/>
              <a:ext cx="0" cy="0"/>
            </a:xfrm>
            <a:prstGeom prst="line">
              <a:avLst/>
            </a:prstGeom>
            <a:noFill/>
            <a:ln w="9525" cap="flat" cmpd="sng">
              <a:noFill/>
              <a:prstDash val="solid"/>
              <a:round/>
            </a:ln>
          </p:spPr>
          <p:txBody>
            <a:bodyPr rtlCol="0" anchor="ctr"/>
            <a:lstStyle/>
            <a:p>
              <a:pPr algn="ctr"/>
            </a:p>
          </p:txBody>
        </p:sp>
        <p:sp>
          <p:nvSpPr>
            <p:cNvPr id="2327" name="曲线"/>
            <p:cNvSpPr/>
            <p:nvPr/>
          </p:nvSpPr>
          <p:spPr>
            <a:xfrm>
              <a:off x="1503825" y="2398822"/>
              <a:ext cx="426953" cy="223117"/>
            </a:xfrm>
            <a:custGeom>
              <a:avLst/>
              <a:gdLst>
                <a:gd name="T1" fmla="*/ 0 w 21600"/>
                <a:gd name="T2" fmla="*/ 0 h 21600"/>
                <a:gd name="T3" fmla="*/ 21600 w 21600"/>
                <a:gd name="T4" fmla="*/ 21600 h 21600"/>
              </a:gdLst>
              <a:ahLst/>
              <a:cxnLst/>
              <a:rect l="T1" t="T2" r="T3" b="T4"/>
              <a:pathLst>
                <a:path w="21600" h="21600">
                  <a:moveTo>
                    <a:pt x="0" y="21600"/>
                  </a:moveTo>
                  <a:cubicBezTo>
                    <a:pt x="21600" y="21600"/>
                    <a:pt x="21600" y="21600"/>
                    <a:pt x="21600" y="21600"/>
                  </a:cubicBezTo>
                  <a:cubicBezTo>
                    <a:pt x="21600" y="20756"/>
                    <a:pt x="21600" y="20756"/>
                    <a:pt x="21600" y="20756"/>
                  </a:cubicBezTo>
                  <a:cubicBezTo>
                    <a:pt x="21600" y="15187"/>
                    <a:pt x="20453" y="10124"/>
                    <a:pt x="18602" y="6412"/>
                  </a:cubicBezTo>
                  <a:cubicBezTo>
                    <a:pt x="17103" y="3375"/>
                    <a:pt x="15164" y="1350"/>
                    <a:pt x="12959" y="506"/>
                  </a:cubicBezTo>
                  <a:cubicBezTo>
                    <a:pt x="12342" y="168"/>
                    <a:pt x="11813" y="168"/>
                    <a:pt x="11196" y="0"/>
                  </a:cubicBezTo>
                  <a:cubicBezTo>
                    <a:pt x="10579" y="0"/>
                    <a:pt x="9962" y="168"/>
                    <a:pt x="9345" y="168"/>
                  </a:cubicBezTo>
                  <a:cubicBezTo>
                    <a:pt x="4320" y="1518"/>
                    <a:pt x="352" y="9449"/>
                    <a:pt x="0" y="19574"/>
                  </a:cubicBezTo>
                  <a:lnTo>
                    <a:pt x="0" y="21600"/>
                  </a:lnTo>
                  <a:close/>
                </a:path>
              </a:pathLst>
            </a:custGeom>
            <a:solidFill>
              <a:srgbClr val="F0552A"/>
            </a:solidFill>
            <a:ln w="9525" cap="flat" cmpd="sng">
              <a:noFill/>
              <a:prstDash val="solid"/>
              <a:round/>
            </a:ln>
          </p:spPr>
          <p:txBody>
            <a:bodyPr rtlCol="0" anchor="ctr"/>
            <a:lstStyle/>
            <a:p>
              <a:pPr algn="ctr"/>
            </a:p>
          </p:txBody>
        </p:sp>
        <p:sp>
          <p:nvSpPr>
            <p:cNvPr id="2328" name="曲线"/>
            <p:cNvSpPr/>
            <p:nvPr/>
          </p:nvSpPr>
          <p:spPr>
            <a:xfrm>
              <a:off x="1559598" y="2612322"/>
              <a:ext cx="544269" cy="46162"/>
            </a:xfrm>
            <a:custGeom>
              <a:avLst/>
              <a:gdLst>
                <a:gd name="T1" fmla="*/ 0 w 21600"/>
                <a:gd name="T2" fmla="*/ 0 h 21600"/>
                <a:gd name="T3" fmla="*/ 21600 w 21600"/>
                <a:gd name="T4" fmla="*/ 21600 h 21600"/>
              </a:gdLst>
              <a:ahLst/>
              <a:cxnLst/>
              <a:rect l="T1" t="T2" r="T3" b="T4"/>
              <a:pathLst>
                <a:path w="21600" h="21600">
                  <a:moveTo>
                    <a:pt x="14746" y="0"/>
                  </a:moveTo>
                  <a:cubicBezTo>
                    <a:pt x="0" y="4153"/>
                    <a:pt x="0" y="4153"/>
                    <a:pt x="0" y="4153"/>
                  </a:cubicBezTo>
                  <a:cubicBezTo>
                    <a:pt x="0" y="4153"/>
                    <a:pt x="8723" y="20769"/>
                    <a:pt x="12946" y="21600"/>
                  </a:cubicBezTo>
                  <a:cubicBezTo>
                    <a:pt x="21600" y="21600"/>
                    <a:pt x="14746" y="0"/>
                    <a:pt x="14746" y="0"/>
                  </a:cubicBezTo>
                  <a:close/>
                </a:path>
              </a:pathLst>
            </a:custGeom>
            <a:solidFill>
              <a:srgbClr val="BD3726"/>
            </a:solidFill>
            <a:ln w="9525" cap="flat" cmpd="sng">
              <a:noFill/>
              <a:prstDash val="solid"/>
              <a:round/>
            </a:ln>
          </p:spPr>
          <p:txBody>
            <a:bodyPr rtlCol="0" anchor="ctr"/>
            <a:lstStyle/>
            <a:p>
              <a:pPr algn="ctr"/>
            </a:p>
          </p:txBody>
        </p:sp>
        <p:sp>
          <p:nvSpPr>
            <p:cNvPr id="2329" name="曲线"/>
            <p:cNvSpPr/>
            <p:nvPr/>
          </p:nvSpPr>
          <p:spPr>
            <a:xfrm>
              <a:off x="1688453" y="2398822"/>
              <a:ext cx="143279" cy="226002"/>
            </a:xfrm>
            <a:custGeom>
              <a:avLst/>
              <a:gdLst>
                <a:gd name="T1" fmla="*/ 0 w 21600"/>
                <a:gd name="T2" fmla="*/ 0 h 21600"/>
                <a:gd name="T3" fmla="*/ 21600 w 21600"/>
                <a:gd name="T4" fmla="*/ 21600 h 21600"/>
              </a:gdLst>
              <a:ahLst/>
              <a:cxnLst/>
              <a:rect l="T1" t="T2" r="T3" b="T4"/>
              <a:pathLst>
                <a:path w="21600" h="21600">
                  <a:moveTo>
                    <a:pt x="0" y="166"/>
                  </a:moveTo>
                  <a:cubicBezTo>
                    <a:pt x="2370" y="664"/>
                    <a:pt x="5268" y="1993"/>
                    <a:pt x="7902" y="4984"/>
                  </a:cubicBezTo>
                  <a:cubicBezTo>
                    <a:pt x="13434" y="11298"/>
                    <a:pt x="12380" y="19439"/>
                    <a:pt x="12380" y="21267"/>
                  </a:cubicBezTo>
                  <a:cubicBezTo>
                    <a:pt x="12380" y="21433"/>
                    <a:pt x="9482" y="21600"/>
                    <a:pt x="9482" y="21600"/>
                  </a:cubicBezTo>
                  <a:cubicBezTo>
                    <a:pt x="12380" y="21267"/>
                    <a:pt x="12380" y="21267"/>
                    <a:pt x="12380" y="21267"/>
                  </a:cubicBezTo>
                  <a:cubicBezTo>
                    <a:pt x="21600" y="20436"/>
                    <a:pt x="21600" y="20436"/>
                    <a:pt x="21600" y="20436"/>
                  </a:cubicBezTo>
                  <a:cubicBezTo>
                    <a:pt x="21600" y="20436"/>
                    <a:pt x="21600" y="16449"/>
                    <a:pt x="20019" y="10633"/>
                  </a:cubicBezTo>
                  <a:cubicBezTo>
                    <a:pt x="18439" y="4984"/>
                    <a:pt x="10800" y="498"/>
                    <a:pt x="10800" y="498"/>
                  </a:cubicBezTo>
                  <a:cubicBezTo>
                    <a:pt x="10800" y="498"/>
                    <a:pt x="10800" y="498"/>
                    <a:pt x="10800" y="498"/>
                  </a:cubicBezTo>
                  <a:cubicBezTo>
                    <a:pt x="8956" y="166"/>
                    <a:pt x="7375" y="166"/>
                    <a:pt x="5531" y="0"/>
                  </a:cubicBezTo>
                  <a:cubicBezTo>
                    <a:pt x="3687" y="0"/>
                    <a:pt x="1843" y="166"/>
                    <a:pt x="0" y="166"/>
                  </a:cubicBezTo>
                  <a:close/>
                </a:path>
              </a:pathLst>
            </a:custGeom>
            <a:solidFill>
              <a:srgbClr val="BD3726"/>
            </a:solidFill>
            <a:ln w="9525" cap="flat" cmpd="sng">
              <a:noFill/>
              <a:prstDash val="solid"/>
              <a:round/>
            </a:ln>
          </p:spPr>
          <p:txBody>
            <a:bodyPr rtlCol="0" anchor="ctr"/>
            <a:lstStyle/>
            <a:p>
              <a:pPr algn="ctr"/>
            </a:p>
          </p:txBody>
        </p:sp>
        <p:sp>
          <p:nvSpPr>
            <p:cNvPr id="2330" name="曲线"/>
            <p:cNvSpPr/>
            <p:nvPr/>
          </p:nvSpPr>
          <p:spPr>
            <a:xfrm>
              <a:off x="1627872" y="2962385"/>
              <a:ext cx="69235" cy="122137"/>
            </a:xfrm>
            <a:custGeom>
              <a:avLst/>
              <a:gdLst>
                <a:gd name="T1" fmla="*/ 0 w 21600"/>
                <a:gd name="T2" fmla="*/ 0 h 21600"/>
                <a:gd name="T3" fmla="*/ 21600 w 21600"/>
                <a:gd name="T4" fmla="*/ 21600 h 21600"/>
              </a:gdLst>
              <a:ahLst/>
              <a:cxnLst/>
              <a:rect l="T1" t="T2" r="T3" b="T4"/>
              <a:pathLst>
                <a:path w="21600" h="21600">
                  <a:moveTo>
                    <a:pt x="21600" y="11108"/>
                  </a:moveTo>
                  <a:cubicBezTo>
                    <a:pt x="7020" y="19440"/>
                    <a:pt x="7020" y="19440"/>
                    <a:pt x="7020" y="19440"/>
                  </a:cubicBezTo>
                  <a:cubicBezTo>
                    <a:pt x="5400" y="21599"/>
                    <a:pt x="0" y="20674"/>
                    <a:pt x="0" y="18514"/>
                  </a:cubicBezTo>
                  <a:cubicBezTo>
                    <a:pt x="0" y="6171"/>
                    <a:pt x="0" y="6171"/>
                    <a:pt x="0" y="6171"/>
                  </a:cubicBezTo>
                  <a:cubicBezTo>
                    <a:pt x="15120" y="0"/>
                    <a:pt x="15120" y="0"/>
                    <a:pt x="15120" y="0"/>
                  </a:cubicBezTo>
                  <a:lnTo>
                    <a:pt x="21600" y="11108"/>
                  </a:lnTo>
                  <a:close/>
                </a:path>
              </a:pathLst>
            </a:custGeom>
            <a:solidFill>
              <a:srgbClr val="BE922D"/>
            </a:solidFill>
            <a:ln w="9525" cap="flat" cmpd="sng">
              <a:noFill/>
              <a:prstDash val="solid"/>
              <a:round/>
            </a:ln>
          </p:spPr>
          <p:txBody>
            <a:bodyPr rtlCol="0" anchor="ctr"/>
            <a:lstStyle/>
            <a:p>
              <a:pPr algn="ctr"/>
            </a:p>
          </p:txBody>
        </p:sp>
        <p:sp>
          <p:nvSpPr>
            <p:cNvPr id="2331" name="曲线"/>
            <p:cNvSpPr/>
            <p:nvPr/>
          </p:nvSpPr>
          <p:spPr>
            <a:xfrm>
              <a:off x="1739419" y="2962385"/>
              <a:ext cx="69235" cy="122137"/>
            </a:xfrm>
            <a:custGeom>
              <a:avLst/>
              <a:gdLst>
                <a:gd name="T1" fmla="*/ 0 w 21600"/>
                <a:gd name="T2" fmla="*/ 0 h 21600"/>
                <a:gd name="T3" fmla="*/ 21600 w 21600"/>
                <a:gd name="T4" fmla="*/ 21600 h 21600"/>
              </a:gdLst>
              <a:ahLst/>
              <a:cxnLst/>
              <a:rect l="T1" t="T2" r="T3" b="T4"/>
              <a:pathLst>
                <a:path w="21600" h="21600">
                  <a:moveTo>
                    <a:pt x="0" y="11108"/>
                  </a:moveTo>
                  <a:cubicBezTo>
                    <a:pt x="14579" y="19440"/>
                    <a:pt x="14579" y="19440"/>
                    <a:pt x="14579" y="19440"/>
                  </a:cubicBezTo>
                  <a:cubicBezTo>
                    <a:pt x="16740" y="21599"/>
                    <a:pt x="21600" y="20674"/>
                    <a:pt x="21600" y="18514"/>
                  </a:cubicBezTo>
                  <a:cubicBezTo>
                    <a:pt x="21600" y="6171"/>
                    <a:pt x="21600" y="6171"/>
                    <a:pt x="21600" y="6171"/>
                  </a:cubicBezTo>
                  <a:cubicBezTo>
                    <a:pt x="6479" y="0"/>
                    <a:pt x="6479" y="0"/>
                    <a:pt x="6479" y="0"/>
                  </a:cubicBezTo>
                  <a:lnTo>
                    <a:pt x="0" y="11108"/>
                  </a:lnTo>
                  <a:close/>
                </a:path>
              </a:pathLst>
            </a:custGeom>
            <a:solidFill>
              <a:srgbClr val="BE922D"/>
            </a:solidFill>
            <a:ln w="9525" cap="flat" cmpd="sng">
              <a:noFill/>
              <a:prstDash val="solid"/>
              <a:round/>
            </a:ln>
          </p:spPr>
          <p:txBody>
            <a:bodyPr rtlCol="0" anchor="ctr"/>
            <a:lstStyle/>
            <a:p>
              <a:pPr algn="ctr"/>
            </a:p>
          </p:txBody>
        </p:sp>
        <p:sp>
          <p:nvSpPr>
            <p:cNvPr id="2332" name="曲线"/>
            <p:cNvSpPr/>
            <p:nvPr/>
          </p:nvSpPr>
          <p:spPr>
            <a:xfrm>
              <a:off x="1373046" y="2999892"/>
              <a:ext cx="128855" cy="238504"/>
            </a:xfrm>
            <a:custGeom>
              <a:avLst/>
              <a:gdLst>
                <a:gd name="T1" fmla="*/ 0 w 21600"/>
                <a:gd name="T2" fmla="*/ 0 h 21600"/>
                <a:gd name="T3" fmla="*/ 21600 w 21600"/>
                <a:gd name="T4" fmla="*/ 21600 h 21600"/>
              </a:gdLst>
              <a:ahLst/>
              <a:cxnLst/>
              <a:rect l="T1" t="T2" r="T3" b="T4"/>
              <a:pathLst>
                <a:path w="21600" h="21600">
                  <a:moveTo>
                    <a:pt x="0" y="21600"/>
                  </a:moveTo>
                  <a:cubicBezTo>
                    <a:pt x="21600" y="21600"/>
                    <a:pt x="21600" y="21600"/>
                    <a:pt x="21600" y="21600"/>
                  </a:cubicBezTo>
                  <a:cubicBezTo>
                    <a:pt x="21600" y="0"/>
                    <a:pt x="21600" y="0"/>
                    <a:pt x="21600" y="0"/>
                  </a:cubicBezTo>
                  <a:cubicBezTo>
                    <a:pt x="21600" y="0"/>
                    <a:pt x="21600" y="0"/>
                    <a:pt x="21600" y="0"/>
                  </a:cubicBezTo>
                  <a:cubicBezTo>
                    <a:pt x="9632" y="0"/>
                    <a:pt x="0" y="5045"/>
                    <a:pt x="0" y="11509"/>
                  </a:cubicBezTo>
                  <a:lnTo>
                    <a:pt x="0" y="21600"/>
                  </a:lnTo>
                  <a:close/>
                </a:path>
              </a:pathLst>
            </a:custGeom>
            <a:solidFill>
              <a:srgbClr val="E4BE21"/>
            </a:solidFill>
            <a:ln w="9525" cap="flat" cmpd="sng">
              <a:noFill/>
              <a:prstDash val="solid"/>
              <a:round/>
            </a:ln>
          </p:spPr>
          <p:txBody>
            <a:bodyPr rtlCol="0" anchor="ctr"/>
            <a:lstStyle/>
            <a:p>
              <a:pPr algn="ctr"/>
            </a:p>
          </p:txBody>
        </p:sp>
        <p:sp>
          <p:nvSpPr>
            <p:cNvPr id="2333" name="曲线"/>
            <p:cNvSpPr/>
            <p:nvPr/>
          </p:nvSpPr>
          <p:spPr>
            <a:xfrm>
              <a:off x="1924047" y="2992198"/>
              <a:ext cx="126931" cy="238504"/>
            </a:xfrm>
            <a:custGeom>
              <a:avLst/>
              <a:gdLst>
                <a:gd name="T1" fmla="*/ 0 w 21600"/>
                <a:gd name="T2" fmla="*/ 0 h 21600"/>
                <a:gd name="T3" fmla="*/ 21600 w 21600"/>
                <a:gd name="T4" fmla="*/ 21600 h 21600"/>
              </a:gdLst>
              <a:ahLst/>
              <a:cxnLst/>
              <a:rect l="T1" t="T2" r="T3" b="T4"/>
              <a:pathLst>
                <a:path w="21600" h="21600">
                  <a:moveTo>
                    <a:pt x="21600" y="21600"/>
                  </a:moveTo>
                  <a:cubicBezTo>
                    <a:pt x="0" y="21600"/>
                    <a:pt x="0" y="21600"/>
                    <a:pt x="0" y="21600"/>
                  </a:cubicBezTo>
                  <a:cubicBezTo>
                    <a:pt x="0" y="0"/>
                    <a:pt x="0" y="0"/>
                    <a:pt x="0" y="0"/>
                  </a:cubicBezTo>
                  <a:cubicBezTo>
                    <a:pt x="0" y="0"/>
                    <a:pt x="0" y="0"/>
                    <a:pt x="0" y="0"/>
                  </a:cubicBezTo>
                  <a:cubicBezTo>
                    <a:pt x="11835" y="0"/>
                    <a:pt x="21600" y="6779"/>
                    <a:pt x="21600" y="11509"/>
                  </a:cubicBezTo>
                  <a:lnTo>
                    <a:pt x="21600" y="21600"/>
                  </a:lnTo>
                  <a:close/>
                </a:path>
              </a:pathLst>
            </a:custGeom>
            <a:solidFill>
              <a:srgbClr val="E4BE21"/>
            </a:solidFill>
            <a:ln w="9525" cap="flat" cmpd="sng">
              <a:noFill/>
              <a:prstDash val="solid"/>
              <a:round/>
            </a:ln>
          </p:spPr>
          <p:txBody>
            <a:bodyPr rtlCol="0" anchor="ctr"/>
            <a:lstStyle/>
            <a:p>
              <a:pPr algn="ctr"/>
            </a:p>
          </p:txBody>
        </p:sp>
        <p:sp>
          <p:nvSpPr>
            <p:cNvPr id="2334" name="曲线"/>
            <p:cNvSpPr/>
            <p:nvPr/>
          </p:nvSpPr>
          <p:spPr>
            <a:xfrm>
              <a:off x="1387470" y="2796970"/>
              <a:ext cx="272135" cy="500090"/>
            </a:xfrm>
            <a:custGeom>
              <a:avLst/>
              <a:gdLst>
                <a:gd name="T1" fmla="*/ 0 w 21600"/>
                <a:gd name="T2" fmla="*/ 0 h 21600"/>
                <a:gd name="T3" fmla="*/ 21600 w 21600"/>
                <a:gd name="T4" fmla="*/ 21600 h 21600"/>
              </a:gdLst>
              <a:ahLst/>
              <a:cxnLst/>
              <a:rect l="T1" t="T2" r="T3" b="T4"/>
              <a:pathLst>
                <a:path w="21600" h="21600">
                  <a:moveTo>
                    <a:pt x="19938" y="0"/>
                  </a:moveTo>
                  <a:cubicBezTo>
                    <a:pt x="1384" y="16030"/>
                    <a:pt x="1384" y="16030"/>
                    <a:pt x="1384" y="16030"/>
                  </a:cubicBezTo>
                  <a:cubicBezTo>
                    <a:pt x="0" y="17310"/>
                    <a:pt x="138" y="18890"/>
                    <a:pt x="1799" y="20019"/>
                  </a:cubicBezTo>
                  <a:cubicBezTo>
                    <a:pt x="1799" y="20019"/>
                    <a:pt x="1799" y="20019"/>
                    <a:pt x="1799" y="20019"/>
                  </a:cubicBezTo>
                  <a:cubicBezTo>
                    <a:pt x="3599" y="21223"/>
                    <a:pt x="6646" y="21600"/>
                    <a:pt x="9276" y="20922"/>
                  </a:cubicBezTo>
                  <a:cubicBezTo>
                    <a:pt x="9969" y="20772"/>
                    <a:pt x="9969" y="20772"/>
                    <a:pt x="9969" y="20772"/>
                  </a:cubicBezTo>
                  <a:cubicBezTo>
                    <a:pt x="11630" y="20320"/>
                    <a:pt x="12876" y="19567"/>
                    <a:pt x="13430" y="18589"/>
                  </a:cubicBezTo>
                  <a:cubicBezTo>
                    <a:pt x="21600" y="1806"/>
                    <a:pt x="21600" y="1806"/>
                    <a:pt x="21600" y="1806"/>
                  </a:cubicBezTo>
                  <a:lnTo>
                    <a:pt x="19938" y="0"/>
                  </a:lnTo>
                  <a:close/>
                </a:path>
              </a:pathLst>
            </a:custGeom>
            <a:solidFill>
              <a:srgbClr val="CF9166"/>
            </a:solidFill>
            <a:ln w="9525" cap="flat" cmpd="sng">
              <a:noFill/>
              <a:prstDash val="solid"/>
              <a:round/>
            </a:ln>
          </p:spPr>
          <p:txBody>
            <a:bodyPr rtlCol="0" anchor="ctr"/>
            <a:lstStyle/>
            <a:p>
              <a:pPr algn="ctr"/>
            </a:p>
          </p:txBody>
        </p:sp>
        <p:sp>
          <p:nvSpPr>
            <p:cNvPr id="2335" name="曲线"/>
            <p:cNvSpPr/>
            <p:nvPr/>
          </p:nvSpPr>
          <p:spPr>
            <a:xfrm>
              <a:off x="1821155" y="2757540"/>
              <a:ext cx="218285" cy="518363"/>
            </a:xfrm>
            <a:custGeom>
              <a:avLst/>
              <a:gdLst>
                <a:gd name="T1" fmla="*/ 0 w 21600"/>
                <a:gd name="T2" fmla="*/ 0 h 21600"/>
                <a:gd name="T3" fmla="*/ 21600 w 21600"/>
                <a:gd name="T4" fmla="*/ 21600 h 21600"/>
              </a:gdLst>
              <a:ahLst/>
              <a:cxnLst/>
              <a:rect l="T1" t="T2" r="T3" b="T4"/>
              <a:pathLst>
                <a:path w="21600" h="21600">
                  <a:moveTo>
                    <a:pt x="2764" y="0"/>
                  </a:moveTo>
                  <a:cubicBezTo>
                    <a:pt x="20217" y="16671"/>
                    <a:pt x="20217" y="16671"/>
                    <a:pt x="20217" y="16671"/>
                  </a:cubicBezTo>
                  <a:cubicBezTo>
                    <a:pt x="21600" y="17975"/>
                    <a:pt x="20908" y="19497"/>
                    <a:pt x="18316" y="20440"/>
                  </a:cubicBezTo>
                  <a:cubicBezTo>
                    <a:pt x="18316" y="20440"/>
                    <a:pt x="18316" y="20440"/>
                    <a:pt x="18316" y="20440"/>
                  </a:cubicBezTo>
                  <a:cubicBezTo>
                    <a:pt x="15724" y="21455"/>
                    <a:pt x="11923" y="21600"/>
                    <a:pt x="8985" y="20802"/>
                  </a:cubicBezTo>
                  <a:cubicBezTo>
                    <a:pt x="8121" y="20585"/>
                    <a:pt x="8121" y="20585"/>
                    <a:pt x="8121" y="20585"/>
                  </a:cubicBezTo>
                  <a:cubicBezTo>
                    <a:pt x="6220" y="20077"/>
                    <a:pt x="4838" y="19208"/>
                    <a:pt x="4665" y="18193"/>
                  </a:cubicBezTo>
                  <a:cubicBezTo>
                    <a:pt x="0" y="1667"/>
                    <a:pt x="0" y="1667"/>
                    <a:pt x="0" y="1667"/>
                  </a:cubicBezTo>
                  <a:lnTo>
                    <a:pt x="2764" y="0"/>
                  </a:lnTo>
                  <a:close/>
                </a:path>
              </a:pathLst>
            </a:custGeom>
            <a:solidFill>
              <a:srgbClr val="CF9166"/>
            </a:solidFill>
            <a:ln w="9525" cap="flat" cmpd="sng">
              <a:noFill/>
              <a:prstDash val="solid"/>
              <a:round/>
            </a:ln>
          </p:spPr>
          <p:txBody>
            <a:bodyPr rtlCol="0" anchor="ctr"/>
            <a:lstStyle/>
            <a:p>
              <a:pPr algn="ctr"/>
            </a:p>
          </p:txBody>
        </p:sp>
        <p:sp>
          <p:nvSpPr>
            <p:cNvPr id="2336" name="曲线"/>
            <p:cNvSpPr/>
            <p:nvPr/>
          </p:nvSpPr>
          <p:spPr>
            <a:xfrm>
              <a:off x="1653836" y="2714263"/>
              <a:ext cx="134624" cy="86554"/>
            </a:xfrm>
            <a:custGeom>
              <a:avLst/>
              <a:gdLst>
                <a:gd name="T1" fmla="*/ 0 w 21600"/>
                <a:gd name="T2" fmla="*/ 0 h 21600"/>
                <a:gd name="T3" fmla="*/ 21600 w 21600"/>
                <a:gd name="T4" fmla="*/ 21600 h 21600"/>
              </a:gdLst>
              <a:ahLst/>
              <a:cxnLst/>
              <a:rect l="T1" t="T2" r="T3" b="T4"/>
              <a:pathLst>
                <a:path w="21600" h="21600">
                  <a:moveTo>
                    <a:pt x="21600" y="21600"/>
                  </a:moveTo>
                  <a:lnTo>
                    <a:pt x="0" y="18239"/>
                  </a:lnTo>
                  <a:lnTo>
                    <a:pt x="0" y="3360"/>
                  </a:lnTo>
                  <a:lnTo>
                    <a:pt x="21600" y="0"/>
                  </a:lnTo>
                  <a:lnTo>
                    <a:pt x="21600" y="21600"/>
                  </a:lnTo>
                  <a:close/>
                </a:path>
              </a:pathLst>
            </a:custGeom>
            <a:solidFill>
              <a:srgbClr val="361710"/>
            </a:solidFill>
            <a:ln w="9525" cap="flat" cmpd="sng">
              <a:noFill/>
              <a:prstDash val="solid"/>
              <a:round/>
            </a:ln>
          </p:spPr>
          <p:txBody>
            <a:bodyPr rtlCol="0" anchor="ctr"/>
            <a:lstStyle/>
            <a:p>
              <a:pPr algn="ctr"/>
            </a:p>
          </p:txBody>
        </p:sp>
        <p:sp>
          <p:nvSpPr>
            <p:cNvPr id="2337" name="曲线"/>
            <p:cNvSpPr/>
            <p:nvPr/>
          </p:nvSpPr>
          <p:spPr>
            <a:xfrm>
              <a:off x="1819232" y="2714263"/>
              <a:ext cx="134625" cy="86554"/>
            </a:xfrm>
            <a:custGeom>
              <a:avLst/>
              <a:gdLst>
                <a:gd name="T1" fmla="*/ 0 w 21600"/>
                <a:gd name="T2" fmla="*/ 0 h 21600"/>
                <a:gd name="T3" fmla="*/ 21600 w 21600"/>
                <a:gd name="T4" fmla="*/ 21600 h 21600"/>
              </a:gdLst>
              <a:ahLst/>
              <a:cxnLst/>
              <a:rect l="T1" t="T2" r="T3" b="T4"/>
              <a:pathLst>
                <a:path w="21600" h="21600">
                  <a:moveTo>
                    <a:pt x="21600" y="21600"/>
                  </a:moveTo>
                  <a:lnTo>
                    <a:pt x="0" y="18239"/>
                  </a:lnTo>
                  <a:lnTo>
                    <a:pt x="0" y="3360"/>
                  </a:lnTo>
                  <a:lnTo>
                    <a:pt x="21600" y="0"/>
                  </a:lnTo>
                  <a:lnTo>
                    <a:pt x="21600" y="21600"/>
                  </a:lnTo>
                  <a:close/>
                </a:path>
              </a:pathLst>
            </a:custGeom>
            <a:solidFill>
              <a:srgbClr val="361710"/>
            </a:solidFill>
            <a:ln w="9525" cap="flat" cmpd="sng">
              <a:noFill/>
              <a:prstDash val="solid"/>
              <a:round/>
            </a:ln>
          </p:spPr>
          <p:txBody>
            <a:bodyPr rtlCol="0" anchor="ctr"/>
            <a:lstStyle/>
            <a:p>
              <a:pPr algn="ctr"/>
            </a:p>
          </p:txBody>
        </p:sp>
        <p:sp>
          <p:nvSpPr>
            <p:cNvPr id="2338" name="椭圆"/>
            <p:cNvSpPr/>
            <p:nvPr/>
          </p:nvSpPr>
          <p:spPr>
            <a:xfrm>
              <a:off x="1741342" y="2704646"/>
              <a:ext cx="94237" cy="96171"/>
            </a:xfrm>
            <a:prstGeom prst="ellipse">
              <a:avLst/>
            </a:prstGeom>
            <a:solidFill>
              <a:srgbClr val="361710"/>
            </a:solidFill>
            <a:ln w="9525" cap="flat" cmpd="sng">
              <a:noFill/>
              <a:prstDash val="solid"/>
              <a:round/>
            </a:ln>
          </p:spPr>
          <p:txBody>
            <a:bodyPr rtlCol="0" anchor="ctr"/>
            <a:lstStyle/>
            <a:p>
              <a:pPr algn="ctr"/>
            </a:p>
          </p:txBody>
        </p:sp>
        <p:sp>
          <p:nvSpPr>
            <p:cNvPr id="2339" name="椭圆"/>
            <p:cNvSpPr/>
            <p:nvPr/>
          </p:nvSpPr>
          <p:spPr>
            <a:xfrm>
              <a:off x="1758651" y="2719072"/>
              <a:ext cx="60581" cy="62511"/>
            </a:xfrm>
            <a:prstGeom prst="ellipse">
              <a:avLst/>
            </a:prstGeom>
            <a:solidFill>
              <a:srgbClr val="EFEEEE"/>
            </a:solidFill>
            <a:ln w="9525" cap="flat" cmpd="sng">
              <a:noFill/>
              <a:prstDash val="solid"/>
              <a:round/>
            </a:ln>
          </p:spPr>
          <p:txBody>
            <a:bodyPr rtlCol="0" anchor="ctr"/>
            <a:lstStyle/>
            <a:p>
              <a:pPr algn="ctr"/>
            </a:p>
          </p:txBody>
        </p:sp>
        <p:sp>
          <p:nvSpPr>
            <p:cNvPr id="2340" name="椭圆"/>
            <p:cNvSpPr/>
            <p:nvPr/>
          </p:nvSpPr>
          <p:spPr>
            <a:xfrm>
              <a:off x="1908662" y="2704646"/>
              <a:ext cx="92313" cy="96171"/>
            </a:xfrm>
            <a:prstGeom prst="ellipse">
              <a:avLst/>
            </a:prstGeom>
            <a:solidFill>
              <a:srgbClr val="361710"/>
            </a:solidFill>
            <a:ln w="9525" cap="flat" cmpd="sng">
              <a:noFill/>
              <a:prstDash val="solid"/>
              <a:round/>
            </a:ln>
          </p:spPr>
          <p:txBody>
            <a:bodyPr rtlCol="0" anchor="ctr"/>
            <a:lstStyle/>
            <a:p>
              <a:pPr algn="ctr"/>
            </a:p>
          </p:txBody>
        </p:sp>
        <p:sp>
          <p:nvSpPr>
            <p:cNvPr id="2341" name="椭圆"/>
            <p:cNvSpPr/>
            <p:nvPr/>
          </p:nvSpPr>
          <p:spPr>
            <a:xfrm>
              <a:off x="1924047" y="2719072"/>
              <a:ext cx="61542" cy="62511"/>
            </a:xfrm>
            <a:prstGeom prst="ellipse">
              <a:avLst/>
            </a:prstGeom>
            <a:solidFill>
              <a:srgbClr val="EFEEEE"/>
            </a:solidFill>
            <a:ln w="9525" cap="flat" cmpd="sng">
              <a:noFill/>
              <a:prstDash val="solid"/>
              <a:round/>
            </a:ln>
          </p:spPr>
          <p:txBody>
            <a:bodyPr rtlCol="0" anchor="ctr"/>
            <a:lstStyle/>
            <a:p>
              <a:pPr algn="ctr"/>
            </a:p>
          </p:txBody>
        </p:sp>
        <p:sp>
          <p:nvSpPr>
            <p:cNvPr id="2342" name="曲线"/>
            <p:cNvSpPr/>
            <p:nvPr/>
          </p:nvSpPr>
          <p:spPr>
            <a:xfrm>
              <a:off x="1589408" y="2703685"/>
              <a:ext cx="146164" cy="176955"/>
            </a:xfrm>
            <a:custGeom>
              <a:avLst/>
              <a:gdLst>
                <a:gd name="T1" fmla="*/ 0 w 21600"/>
                <a:gd name="T2" fmla="*/ 0 h 21600"/>
                <a:gd name="T3" fmla="*/ 21600 w 21600"/>
                <a:gd name="T4" fmla="*/ 21600 h 21600"/>
              </a:gdLst>
              <a:ahLst/>
              <a:cxnLst/>
              <a:rect l="T1" t="T2" r="T3" b="T4"/>
              <a:pathLst>
                <a:path w="21600" h="21600">
                  <a:moveTo>
                    <a:pt x="6428" y="21600"/>
                  </a:moveTo>
                  <a:cubicBezTo>
                    <a:pt x="9514" y="17788"/>
                    <a:pt x="9514" y="17788"/>
                    <a:pt x="9514" y="17788"/>
                  </a:cubicBezTo>
                  <a:cubicBezTo>
                    <a:pt x="10028" y="16941"/>
                    <a:pt x="10542" y="16094"/>
                    <a:pt x="10542" y="15247"/>
                  </a:cubicBezTo>
                  <a:cubicBezTo>
                    <a:pt x="13371" y="2329"/>
                    <a:pt x="13371" y="2329"/>
                    <a:pt x="13371" y="2329"/>
                  </a:cubicBezTo>
                  <a:cubicBezTo>
                    <a:pt x="21600" y="1694"/>
                    <a:pt x="21600" y="1694"/>
                    <a:pt x="21600" y="1694"/>
                  </a:cubicBezTo>
                  <a:cubicBezTo>
                    <a:pt x="13371" y="0"/>
                    <a:pt x="13371" y="0"/>
                    <a:pt x="13371" y="0"/>
                  </a:cubicBezTo>
                  <a:cubicBezTo>
                    <a:pt x="9257" y="0"/>
                    <a:pt x="9257" y="0"/>
                    <a:pt x="9257" y="0"/>
                  </a:cubicBezTo>
                  <a:cubicBezTo>
                    <a:pt x="6942" y="211"/>
                    <a:pt x="4628" y="1482"/>
                    <a:pt x="3857" y="3176"/>
                  </a:cubicBezTo>
                  <a:cubicBezTo>
                    <a:pt x="514" y="10376"/>
                    <a:pt x="514" y="10376"/>
                    <a:pt x="514" y="10376"/>
                  </a:cubicBezTo>
                  <a:cubicBezTo>
                    <a:pt x="257" y="11011"/>
                    <a:pt x="0" y="11647"/>
                    <a:pt x="0" y="12494"/>
                  </a:cubicBezTo>
                  <a:cubicBezTo>
                    <a:pt x="514" y="20752"/>
                    <a:pt x="514" y="20752"/>
                    <a:pt x="514" y="20752"/>
                  </a:cubicBezTo>
                  <a:lnTo>
                    <a:pt x="6428" y="21600"/>
                  </a:lnTo>
                  <a:close/>
                </a:path>
              </a:pathLst>
            </a:custGeom>
            <a:solidFill>
              <a:srgbClr val="CF9166"/>
            </a:solidFill>
            <a:ln w="9525" cap="flat" cmpd="sng">
              <a:noFill/>
              <a:prstDash val="solid"/>
              <a:round/>
            </a:ln>
          </p:spPr>
          <p:txBody>
            <a:bodyPr rtlCol="0" anchor="ctr"/>
            <a:lstStyle/>
            <a:p>
              <a:pPr algn="ctr"/>
            </a:p>
          </p:txBody>
        </p:sp>
        <p:sp>
          <p:nvSpPr>
            <p:cNvPr id="2343" name="曲线"/>
            <p:cNvSpPr/>
            <p:nvPr/>
          </p:nvSpPr>
          <p:spPr>
            <a:xfrm>
              <a:off x="1406703" y="4110669"/>
              <a:ext cx="327908" cy="537597"/>
            </a:xfrm>
            <a:custGeom>
              <a:avLst/>
              <a:gdLst>
                <a:gd name="T1" fmla="*/ 0 w 21600"/>
                <a:gd name="T2" fmla="*/ 0 h 21600"/>
                <a:gd name="T3" fmla="*/ 21600 w 21600"/>
                <a:gd name="T4" fmla="*/ 21600 h 21600"/>
              </a:gdLst>
              <a:ahLst/>
              <a:cxnLst/>
              <a:rect l="T1" t="T2" r="T3" b="T4"/>
              <a:pathLst>
                <a:path w="21600" h="21600">
                  <a:moveTo>
                    <a:pt x="21600" y="0"/>
                  </a:moveTo>
                  <a:cubicBezTo>
                    <a:pt x="6434" y="0"/>
                    <a:pt x="6434" y="0"/>
                    <a:pt x="6434" y="0"/>
                  </a:cubicBezTo>
                  <a:cubicBezTo>
                    <a:pt x="9651" y="16077"/>
                    <a:pt x="9651" y="16077"/>
                    <a:pt x="9651" y="16077"/>
                  </a:cubicBezTo>
                  <a:cubicBezTo>
                    <a:pt x="5629" y="16776"/>
                    <a:pt x="5629" y="16776"/>
                    <a:pt x="5629" y="16776"/>
                  </a:cubicBezTo>
                  <a:cubicBezTo>
                    <a:pt x="2297" y="17335"/>
                    <a:pt x="0" y="19363"/>
                    <a:pt x="0" y="21600"/>
                  </a:cubicBezTo>
                  <a:cubicBezTo>
                    <a:pt x="0" y="21600"/>
                    <a:pt x="0" y="21600"/>
                    <a:pt x="0" y="21600"/>
                  </a:cubicBezTo>
                  <a:cubicBezTo>
                    <a:pt x="19761" y="21600"/>
                    <a:pt x="19761" y="21600"/>
                    <a:pt x="19761" y="21600"/>
                  </a:cubicBezTo>
                  <a:lnTo>
                    <a:pt x="21600" y="0"/>
                  </a:lnTo>
                  <a:close/>
                </a:path>
              </a:pathLst>
            </a:custGeom>
            <a:solidFill>
              <a:srgbClr val="E4BE21"/>
            </a:solidFill>
            <a:ln w="9525" cap="flat" cmpd="sng">
              <a:noFill/>
              <a:prstDash val="solid"/>
              <a:round/>
            </a:ln>
          </p:spPr>
          <p:txBody>
            <a:bodyPr rtlCol="0" anchor="ctr"/>
            <a:lstStyle/>
            <a:p>
              <a:pPr algn="ctr"/>
            </a:p>
          </p:txBody>
        </p:sp>
        <p:sp>
          <p:nvSpPr>
            <p:cNvPr id="2344" name="曲线"/>
            <p:cNvSpPr/>
            <p:nvPr/>
          </p:nvSpPr>
          <p:spPr>
            <a:xfrm>
              <a:off x="1631719" y="4110669"/>
              <a:ext cx="102892" cy="537597"/>
            </a:xfrm>
            <a:custGeom>
              <a:avLst/>
              <a:gdLst>
                <a:gd name="T1" fmla="*/ 0 w 21600"/>
                <a:gd name="T2" fmla="*/ 0 h 21600"/>
                <a:gd name="T3" fmla="*/ 21600 w 21600"/>
                <a:gd name="T4" fmla="*/ 21600 h 21600"/>
              </a:gdLst>
              <a:ahLst/>
              <a:cxnLst/>
              <a:rect l="T1" t="T2" r="T3" b="T4"/>
              <a:pathLst>
                <a:path w="21600" h="21600">
                  <a:moveTo>
                    <a:pt x="0" y="0"/>
                  </a:moveTo>
                  <a:lnTo>
                    <a:pt x="0" y="21600"/>
                  </a:lnTo>
                  <a:lnTo>
                    <a:pt x="15543" y="21600"/>
                  </a:lnTo>
                  <a:lnTo>
                    <a:pt x="21600" y="0"/>
                  </a:lnTo>
                  <a:lnTo>
                    <a:pt x="0" y="0"/>
                  </a:lnTo>
                  <a:close/>
                </a:path>
              </a:pathLst>
            </a:custGeom>
            <a:solidFill>
              <a:srgbClr val="C6A62E"/>
            </a:solidFill>
            <a:ln w="9525" cap="flat" cmpd="sng">
              <a:noFill/>
              <a:prstDash val="solid"/>
              <a:round/>
            </a:ln>
          </p:spPr>
          <p:txBody>
            <a:bodyPr rtlCol="0" anchor="ctr"/>
            <a:lstStyle/>
            <a:p>
              <a:pPr algn="ctr"/>
            </a:p>
          </p:txBody>
        </p:sp>
        <p:sp>
          <p:nvSpPr>
            <p:cNvPr id="2345" name="曲线"/>
            <p:cNvSpPr/>
            <p:nvPr/>
          </p:nvSpPr>
          <p:spPr>
            <a:xfrm>
              <a:off x="1769228" y="4110669"/>
              <a:ext cx="325985" cy="537597"/>
            </a:xfrm>
            <a:custGeom>
              <a:avLst/>
              <a:gdLst>
                <a:gd name="T1" fmla="*/ 0 w 21600"/>
                <a:gd name="T2" fmla="*/ 0 h 21600"/>
                <a:gd name="T3" fmla="*/ 21600 w 21600"/>
                <a:gd name="T4" fmla="*/ 21600 h 21600"/>
              </a:gdLst>
              <a:ahLst/>
              <a:cxnLst/>
              <a:rect l="T1" t="T2" r="T3" b="T4"/>
              <a:pathLst>
                <a:path w="21600" h="21600">
                  <a:moveTo>
                    <a:pt x="0" y="0"/>
                  </a:moveTo>
                  <a:cubicBezTo>
                    <a:pt x="15247" y="0"/>
                    <a:pt x="15247" y="0"/>
                    <a:pt x="15247" y="0"/>
                  </a:cubicBezTo>
                  <a:cubicBezTo>
                    <a:pt x="11897" y="16077"/>
                    <a:pt x="11897" y="16077"/>
                    <a:pt x="11897" y="16077"/>
                  </a:cubicBezTo>
                  <a:cubicBezTo>
                    <a:pt x="16055" y="16776"/>
                    <a:pt x="16055" y="16776"/>
                    <a:pt x="16055" y="16776"/>
                  </a:cubicBezTo>
                  <a:cubicBezTo>
                    <a:pt x="19289" y="17335"/>
                    <a:pt x="21600" y="19363"/>
                    <a:pt x="21600" y="21600"/>
                  </a:cubicBezTo>
                  <a:cubicBezTo>
                    <a:pt x="21600" y="21600"/>
                    <a:pt x="21600" y="21600"/>
                    <a:pt x="21600" y="21600"/>
                  </a:cubicBezTo>
                  <a:cubicBezTo>
                    <a:pt x="1848" y="21600"/>
                    <a:pt x="1848" y="21600"/>
                    <a:pt x="1848" y="21600"/>
                  </a:cubicBezTo>
                  <a:lnTo>
                    <a:pt x="0" y="0"/>
                  </a:lnTo>
                  <a:close/>
                </a:path>
              </a:pathLst>
            </a:custGeom>
            <a:solidFill>
              <a:srgbClr val="E4BE21"/>
            </a:solidFill>
            <a:ln w="9525" cap="flat" cmpd="sng">
              <a:noFill/>
              <a:prstDash val="solid"/>
              <a:round/>
            </a:ln>
          </p:spPr>
          <p:txBody>
            <a:bodyPr rtlCol="0" anchor="ctr"/>
            <a:lstStyle/>
            <a:p>
              <a:pPr algn="ctr"/>
            </a:p>
          </p:txBody>
        </p:sp>
        <p:sp>
          <p:nvSpPr>
            <p:cNvPr id="2346" name="曲线"/>
            <p:cNvSpPr/>
            <p:nvPr/>
          </p:nvSpPr>
          <p:spPr>
            <a:xfrm>
              <a:off x="1769228" y="4110669"/>
              <a:ext cx="99045" cy="537597"/>
            </a:xfrm>
            <a:custGeom>
              <a:avLst/>
              <a:gdLst>
                <a:gd name="T1" fmla="*/ 0 w 21600"/>
                <a:gd name="T2" fmla="*/ 0 h 21600"/>
                <a:gd name="T3" fmla="*/ 21600 w 21600"/>
                <a:gd name="T4" fmla="*/ 21600 h 21600"/>
              </a:gdLst>
              <a:ahLst/>
              <a:cxnLst/>
              <a:rect l="T1" t="T2" r="T3" b="T4"/>
              <a:pathLst>
                <a:path w="21600" h="21600">
                  <a:moveTo>
                    <a:pt x="21600" y="0"/>
                  </a:moveTo>
                  <a:lnTo>
                    <a:pt x="0" y="0"/>
                  </a:lnTo>
                  <a:lnTo>
                    <a:pt x="6081" y="21600"/>
                  </a:lnTo>
                  <a:lnTo>
                    <a:pt x="21600" y="21600"/>
                  </a:lnTo>
                  <a:lnTo>
                    <a:pt x="21600" y="0"/>
                  </a:lnTo>
                  <a:close/>
                </a:path>
              </a:pathLst>
            </a:custGeom>
            <a:solidFill>
              <a:srgbClr val="C6A62E"/>
            </a:solidFill>
            <a:ln w="9525" cap="flat" cmpd="sng">
              <a:noFill/>
              <a:prstDash val="solid"/>
              <a:round/>
            </a:ln>
          </p:spPr>
          <p:txBody>
            <a:bodyPr rtlCol="0" anchor="ctr"/>
            <a:lstStyle/>
            <a:p>
              <a:pPr algn="ctr"/>
            </a:p>
          </p:txBody>
        </p:sp>
        <p:sp>
          <p:nvSpPr>
            <p:cNvPr id="2347" name="椭圆"/>
            <p:cNvSpPr/>
            <p:nvPr/>
          </p:nvSpPr>
          <p:spPr>
            <a:xfrm>
              <a:off x="1901930" y="4671348"/>
              <a:ext cx="961606" cy="135601"/>
            </a:xfrm>
            <a:prstGeom prst="ellipse">
              <a:avLst/>
            </a:prstGeom>
            <a:solidFill>
              <a:srgbClr val="533556"/>
            </a:solidFill>
            <a:ln w="9525" cap="flat" cmpd="sng">
              <a:noFill/>
              <a:prstDash val="solid"/>
              <a:round/>
            </a:ln>
          </p:spPr>
          <p:txBody>
            <a:bodyPr rtlCol="0" anchor="ctr"/>
            <a:lstStyle/>
            <a:p>
              <a:pPr algn="ctr"/>
            </a:p>
          </p:txBody>
        </p:sp>
        <p:sp>
          <p:nvSpPr>
            <p:cNvPr id="2348" name="矩形"/>
            <p:cNvSpPr/>
            <p:nvPr/>
          </p:nvSpPr>
          <p:spPr>
            <a:xfrm>
              <a:off x="2176949" y="3687516"/>
              <a:ext cx="369257" cy="182725"/>
            </a:xfrm>
            <a:prstGeom prst="rect">
              <a:avLst/>
            </a:prstGeom>
            <a:solidFill>
              <a:srgbClr val="0D232B"/>
            </a:solidFill>
            <a:ln w="9525" cap="flat" cmpd="sng">
              <a:noFill/>
              <a:prstDash val="solid"/>
              <a:round/>
            </a:ln>
          </p:spPr>
          <p:txBody>
            <a:bodyPr rtlCol="0" anchor="ctr"/>
            <a:lstStyle/>
            <a:p>
              <a:pPr algn="ctr"/>
            </a:p>
          </p:txBody>
        </p:sp>
        <p:sp>
          <p:nvSpPr>
            <p:cNvPr id="2349" name="矩形"/>
            <p:cNvSpPr/>
            <p:nvPr/>
          </p:nvSpPr>
          <p:spPr>
            <a:xfrm>
              <a:off x="2176949" y="3797151"/>
              <a:ext cx="150010" cy="752058"/>
            </a:xfrm>
            <a:prstGeom prst="rect">
              <a:avLst/>
            </a:prstGeom>
            <a:solidFill>
              <a:srgbClr val="0D232B"/>
            </a:solidFill>
            <a:ln w="9525" cap="flat" cmpd="sng">
              <a:noFill/>
              <a:prstDash val="solid"/>
              <a:round/>
            </a:ln>
          </p:spPr>
          <p:txBody>
            <a:bodyPr rtlCol="0" anchor="ctr"/>
            <a:lstStyle/>
            <a:p>
              <a:pPr algn="ctr"/>
            </a:p>
          </p:txBody>
        </p:sp>
        <p:sp>
          <p:nvSpPr>
            <p:cNvPr id="2350" name="矩形"/>
            <p:cNvSpPr/>
            <p:nvPr/>
          </p:nvSpPr>
          <p:spPr>
            <a:xfrm>
              <a:off x="2398119" y="3797151"/>
              <a:ext cx="150010" cy="752058"/>
            </a:xfrm>
            <a:prstGeom prst="rect">
              <a:avLst/>
            </a:prstGeom>
            <a:solidFill>
              <a:srgbClr val="0D232B"/>
            </a:solidFill>
            <a:ln w="9525" cap="flat" cmpd="sng">
              <a:noFill/>
              <a:prstDash val="solid"/>
              <a:round/>
            </a:ln>
          </p:spPr>
          <p:txBody>
            <a:bodyPr rtlCol="0" anchor="ctr"/>
            <a:lstStyle/>
            <a:p>
              <a:pPr algn="ctr"/>
            </a:p>
          </p:txBody>
        </p:sp>
        <p:sp>
          <p:nvSpPr>
            <p:cNvPr id="2351" name="矩形"/>
            <p:cNvSpPr/>
            <p:nvPr/>
          </p:nvSpPr>
          <p:spPr>
            <a:xfrm>
              <a:off x="2236569" y="3131646"/>
              <a:ext cx="233670" cy="588567"/>
            </a:xfrm>
            <a:prstGeom prst="rect">
              <a:avLst/>
            </a:prstGeom>
            <a:solidFill>
              <a:srgbClr val="EFEEEE"/>
            </a:solidFill>
            <a:ln w="9525" cap="flat" cmpd="sng">
              <a:noFill/>
              <a:prstDash val="solid"/>
              <a:round/>
            </a:ln>
          </p:spPr>
          <p:txBody>
            <a:bodyPr rtlCol="0" anchor="ctr"/>
            <a:lstStyle/>
            <a:p>
              <a:pPr algn="ctr"/>
            </a:p>
          </p:txBody>
        </p:sp>
        <p:sp>
          <p:nvSpPr>
            <p:cNvPr id="2352" name="曲线"/>
            <p:cNvSpPr/>
            <p:nvPr/>
          </p:nvSpPr>
          <p:spPr>
            <a:xfrm>
              <a:off x="2136562" y="3131646"/>
              <a:ext cx="130778" cy="588567"/>
            </a:xfrm>
            <a:custGeom>
              <a:avLst/>
              <a:gdLst>
                <a:gd name="T1" fmla="*/ 0 w 21600"/>
                <a:gd name="T2" fmla="*/ 0 h 21600"/>
                <a:gd name="T3" fmla="*/ 21600 w 21600"/>
                <a:gd name="T4" fmla="*/ 21600 h 21600"/>
              </a:gdLst>
              <a:ahLst/>
              <a:cxnLst/>
              <a:rect l="T1" t="T2" r="T3" b="T4"/>
              <a:pathLst>
                <a:path w="21600" h="21600">
                  <a:moveTo>
                    <a:pt x="0" y="21600"/>
                  </a:moveTo>
                  <a:cubicBezTo>
                    <a:pt x="864" y="21600"/>
                    <a:pt x="864" y="21600"/>
                    <a:pt x="864" y="21600"/>
                  </a:cubicBezTo>
                  <a:cubicBezTo>
                    <a:pt x="12383" y="21600"/>
                    <a:pt x="21600" y="19491"/>
                    <a:pt x="21600" y="16998"/>
                  </a:cubicBezTo>
                  <a:cubicBezTo>
                    <a:pt x="21600" y="0"/>
                    <a:pt x="21600" y="0"/>
                    <a:pt x="21600" y="0"/>
                  </a:cubicBezTo>
                  <a:cubicBezTo>
                    <a:pt x="0" y="0"/>
                    <a:pt x="0" y="0"/>
                    <a:pt x="0" y="0"/>
                  </a:cubicBezTo>
                  <a:lnTo>
                    <a:pt x="0" y="21600"/>
                  </a:lnTo>
                  <a:close/>
                </a:path>
              </a:pathLst>
            </a:custGeom>
            <a:solidFill>
              <a:srgbClr val="E07D26"/>
            </a:solidFill>
            <a:ln w="9525" cap="flat" cmpd="sng">
              <a:noFill/>
              <a:prstDash val="solid"/>
              <a:round/>
            </a:ln>
          </p:spPr>
          <p:txBody>
            <a:bodyPr rtlCol="0" anchor="ctr"/>
            <a:lstStyle/>
            <a:p>
              <a:pPr algn="ctr"/>
            </a:p>
          </p:txBody>
        </p:sp>
        <p:sp>
          <p:nvSpPr>
            <p:cNvPr id="2353" name="曲线"/>
            <p:cNvSpPr/>
            <p:nvPr/>
          </p:nvSpPr>
          <p:spPr>
            <a:xfrm>
              <a:off x="2427929" y="3131646"/>
              <a:ext cx="132701" cy="588567"/>
            </a:xfrm>
            <a:custGeom>
              <a:avLst/>
              <a:gdLst>
                <a:gd name="T1" fmla="*/ 0 w 21600"/>
                <a:gd name="T2" fmla="*/ 0 h 21600"/>
                <a:gd name="T3" fmla="*/ 21600 w 21600"/>
                <a:gd name="T4" fmla="*/ 21600 h 21600"/>
              </a:gdLst>
              <a:ahLst/>
              <a:cxnLst/>
              <a:rect l="T1" t="T2" r="T3" b="T4"/>
              <a:pathLst>
                <a:path w="21600" h="21600">
                  <a:moveTo>
                    <a:pt x="21600" y="21600"/>
                  </a:moveTo>
                  <a:cubicBezTo>
                    <a:pt x="20463" y="21600"/>
                    <a:pt x="20463" y="21600"/>
                    <a:pt x="20463" y="21600"/>
                  </a:cubicBezTo>
                  <a:cubicBezTo>
                    <a:pt x="9094" y="21600"/>
                    <a:pt x="0" y="19491"/>
                    <a:pt x="0" y="16998"/>
                  </a:cubicBezTo>
                  <a:cubicBezTo>
                    <a:pt x="0" y="0"/>
                    <a:pt x="0" y="0"/>
                    <a:pt x="0" y="0"/>
                  </a:cubicBezTo>
                  <a:cubicBezTo>
                    <a:pt x="21600" y="0"/>
                    <a:pt x="21600" y="0"/>
                    <a:pt x="21600" y="0"/>
                  </a:cubicBezTo>
                  <a:lnTo>
                    <a:pt x="21600" y="21600"/>
                  </a:lnTo>
                  <a:close/>
                </a:path>
              </a:pathLst>
            </a:custGeom>
            <a:solidFill>
              <a:srgbClr val="E07D26"/>
            </a:solidFill>
            <a:ln w="9525" cap="flat" cmpd="sng">
              <a:noFill/>
              <a:prstDash val="solid"/>
              <a:round/>
            </a:ln>
          </p:spPr>
          <p:txBody>
            <a:bodyPr rtlCol="0" anchor="ctr"/>
            <a:lstStyle/>
            <a:p>
              <a:pPr algn="ctr"/>
            </a:p>
          </p:txBody>
        </p:sp>
        <p:sp>
          <p:nvSpPr>
            <p:cNvPr id="2354" name="曲线"/>
            <p:cNvSpPr/>
            <p:nvPr/>
          </p:nvSpPr>
          <p:spPr>
            <a:xfrm>
              <a:off x="2445238" y="3255708"/>
              <a:ext cx="96160" cy="103864"/>
            </a:xfrm>
            <a:custGeom>
              <a:avLst/>
              <a:gdLst>
                <a:gd name="T1" fmla="*/ 0 w 21600"/>
                <a:gd name="T2" fmla="*/ 0 h 21600"/>
                <a:gd name="T3" fmla="*/ 21600 w 21600"/>
                <a:gd name="T4" fmla="*/ 21600 h 21600"/>
              </a:gdLst>
              <a:ahLst/>
              <a:cxnLst/>
              <a:rect l="T1" t="T2" r="T3" b="T4"/>
              <a:pathLst>
                <a:path w="21600" h="21600">
                  <a:moveTo>
                    <a:pt x="12567" y="21600"/>
                  </a:moveTo>
                  <a:cubicBezTo>
                    <a:pt x="9032" y="21600"/>
                    <a:pt x="9032" y="21600"/>
                    <a:pt x="9032" y="21600"/>
                  </a:cubicBezTo>
                  <a:cubicBezTo>
                    <a:pt x="3927" y="21600"/>
                    <a:pt x="0" y="17640"/>
                    <a:pt x="0" y="12959"/>
                  </a:cubicBezTo>
                  <a:cubicBezTo>
                    <a:pt x="0" y="0"/>
                    <a:pt x="0" y="0"/>
                    <a:pt x="0" y="0"/>
                  </a:cubicBezTo>
                  <a:cubicBezTo>
                    <a:pt x="21600" y="0"/>
                    <a:pt x="21600" y="0"/>
                    <a:pt x="21600" y="0"/>
                  </a:cubicBezTo>
                  <a:cubicBezTo>
                    <a:pt x="21600" y="12959"/>
                    <a:pt x="21600" y="12959"/>
                    <a:pt x="21600" y="12959"/>
                  </a:cubicBezTo>
                  <a:cubicBezTo>
                    <a:pt x="21600" y="17640"/>
                    <a:pt x="17672" y="21600"/>
                    <a:pt x="12567" y="21600"/>
                  </a:cubicBezTo>
                  <a:close/>
                </a:path>
              </a:pathLst>
            </a:custGeom>
            <a:solidFill>
              <a:srgbClr val="C06328"/>
            </a:solidFill>
            <a:ln w="9525" cap="flat" cmpd="sng">
              <a:noFill/>
              <a:prstDash val="solid"/>
              <a:round/>
            </a:ln>
          </p:spPr>
          <p:txBody>
            <a:bodyPr rtlCol="0" anchor="ctr"/>
            <a:lstStyle/>
            <a:p>
              <a:pPr algn="ctr"/>
            </a:p>
          </p:txBody>
        </p:sp>
        <p:sp>
          <p:nvSpPr>
            <p:cNvPr id="2355" name="曲线"/>
            <p:cNvSpPr/>
            <p:nvPr/>
          </p:nvSpPr>
          <p:spPr>
            <a:xfrm>
              <a:off x="2445238" y="3421122"/>
              <a:ext cx="96160" cy="103865"/>
            </a:xfrm>
            <a:custGeom>
              <a:avLst/>
              <a:gdLst>
                <a:gd name="T1" fmla="*/ 0 w 21600"/>
                <a:gd name="T2" fmla="*/ 0 h 21600"/>
                <a:gd name="T3" fmla="*/ 21600 w 21600"/>
                <a:gd name="T4" fmla="*/ 21600 h 21600"/>
              </a:gdLst>
              <a:ahLst/>
              <a:cxnLst/>
              <a:rect l="T1" t="T2" r="T3" b="T4"/>
              <a:pathLst>
                <a:path w="21600" h="21600">
                  <a:moveTo>
                    <a:pt x="12567" y="21600"/>
                  </a:moveTo>
                  <a:cubicBezTo>
                    <a:pt x="9032" y="21600"/>
                    <a:pt x="9032" y="21600"/>
                    <a:pt x="9032" y="21600"/>
                  </a:cubicBezTo>
                  <a:cubicBezTo>
                    <a:pt x="3927" y="21600"/>
                    <a:pt x="0" y="17999"/>
                    <a:pt x="0" y="13319"/>
                  </a:cubicBezTo>
                  <a:cubicBezTo>
                    <a:pt x="0" y="0"/>
                    <a:pt x="0" y="0"/>
                    <a:pt x="0" y="0"/>
                  </a:cubicBezTo>
                  <a:cubicBezTo>
                    <a:pt x="21600" y="0"/>
                    <a:pt x="21600" y="0"/>
                    <a:pt x="21600" y="0"/>
                  </a:cubicBezTo>
                  <a:cubicBezTo>
                    <a:pt x="21600" y="13319"/>
                    <a:pt x="21600" y="13319"/>
                    <a:pt x="21600" y="13319"/>
                  </a:cubicBezTo>
                  <a:cubicBezTo>
                    <a:pt x="21600" y="17999"/>
                    <a:pt x="17672" y="21600"/>
                    <a:pt x="12567" y="21600"/>
                  </a:cubicBezTo>
                  <a:close/>
                </a:path>
              </a:pathLst>
            </a:custGeom>
            <a:solidFill>
              <a:srgbClr val="C06328"/>
            </a:solidFill>
            <a:ln w="9525" cap="flat" cmpd="sng">
              <a:noFill/>
              <a:prstDash val="solid"/>
              <a:round/>
            </a:ln>
          </p:spPr>
          <p:txBody>
            <a:bodyPr rtlCol="0" anchor="ctr"/>
            <a:lstStyle/>
            <a:p>
              <a:pPr algn="ctr"/>
            </a:p>
          </p:txBody>
        </p:sp>
        <p:sp>
          <p:nvSpPr>
            <p:cNvPr id="2356" name="曲线"/>
            <p:cNvSpPr/>
            <p:nvPr/>
          </p:nvSpPr>
          <p:spPr>
            <a:xfrm>
              <a:off x="2089444" y="2891218"/>
              <a:ext cx="108662" cy="134639"/>
            </a:xfrm>
            <a:custGeom>
              <a:avLst/>
              <a:gdLst>
                <a:gd name="T1" fmla="*/ 0 w 21600"/>
                <a:gd name="T2" fmla="*/ 0 h 21600"/>
                <a:gd name="T3" fmla="*/ 21600 w 21600"/>
                <a:gd name="T4" fmla="*/ 21600 h 21600"/>
              </a:gdLst>
              <a:ahLst/>
              <a:cxnLst/>
              <a:rect l="T1" t="T2" r="T3" b="T4"/>
              <a:pathLst>
                <a:path w="21600" h="21600">
                  <a:moveTo>
                    <a:pt x="17070" y="5329"/>
                  </a:moveTo>
                  <a:cubicBezTo>
                    <a:pt x="17070" y="5329"/>
                    <a:pt x="9058" y="0"/>
                    <a:pt x="4529" y="5049"/>
                  </a:cubicBezTo>
                  <a:cubicBezTo>
                    <a:pt x="0" y="10098"/>
                    <a:pt x="11496" y="21600"/>
                    <a:pt x="21600" y="16831"/>
                  </a:cubicBezTo>
                  <a:lnTo>
                    <a:pt x="17070" y="5329"/>
                  </a:lnTo>
                  <a:close/>
                </a:path>
              </a:pathLst>
            </a:custGeom>
            <a:solidFill>
              <a:srgbClr val="EDAC7C"/>
            </a:solidFill>
            <a:ln w="9525" cap="flat" cmpd="sng">
              <a:noFill/>
              <a:prstDash val="solid"/>
              <a:round/>
            </a:ln>
          </p:spPr>
          <p:txBody>
            <a:bodyPr rtlCol="0" anchor="ctr"/>
            <a:lstStyle/>
            <a:p>
              <a:pPr algn="ctr"/>
            </a:p>
          </p:txBody>
        </p:sp>
        <p:sp>
          <p:nvSpPr>
            <p:cNvPr id="2357" name="曲线"/>
            <p:cNvSpPr/>
            <p:nvPr/>
          </p:nvSpPr>
          <p:spPr>
            <a:xfrm>
              <a:off x="2108676" y="2922955"/>
              <a:ext cx="85583" cy="83669"/>
            </a:xfrm>
            <a:custGeom>
              <a:avLst/>
              <a:gdLst>
                <a:gd name="T1" fmla="*/ 0 w 21600"/>
                <a:gd name="T2" fmla="*/ 0 h 21600"/>
                <a:gd name="T3" fmla="*/ 21600 w 21600"/>
                <a:gd name="T4" fmla="*/ 21600 h 21600"/>
              </a:gdLst>
              <a:ahLst/>
              <a:cxnLst/>
              <a:rect l="T1" t="T2" r="T3" b="T4"/>
              <a:pathLst>
                <a:path w="21600" h="21600">
                  <a:moveTo>
                    <a:pt x="18955" y="7200"/>
                  </a:moveTo>
                  <a:cubicBezTo>
                    <a:pt x="21600" y="16649"/>
                    <a:pt x="21600" y="16649"/>
                    <a:pt x="21600" y="16649"/>
                  </a:cubicBezTo>
                  <a:cubicBezTo>
                    <a:pt x="10579" y="21600"/>
                    <a:pt x="0" y="6300"/>
                    <a:pt x="5289" y="2700"/>
                  </a:cubicBezTo>
                  <a:cubicBezTo>
                    <a:pt x="9257" y="0"/>
                    <a:pt x="15869" y="4499"/>
                    <a:pt x="18955" y="7200"/>
                  </a:cubicBezTo>
                  <a:close/>
                </a:path>
              </a:pathLst>
            </a:custGeom>
            <a:solidFill>
              <a:srgbClr val="F7A588"/>
            </a:solidFill>
            <a:ln w="9525" cap="flat" cmpd="sng">
              <a:noFill/>
              <a:prstDash val="solid"/>
              <a:round/>
            </a:ln>
          </p:spPr>
          <p:txBody>
            <a:bodyPr rtlCol="0" anchor="ctr"/>
            <a:lstStyle/>
            <a:p>
              <a:pPr algn="ctr"/>
            </a:p>
          </p:txBody>
        </p:sp>
        <p:sp>
          <p:nvSpPr>
            <p:cNvPr id="2358" name="曲线"/>
            <p:cNvSpPr/>
            <p:nvPr/>
          </p:nvSpPr>
          <p:spPr>
            <a:xfrm>
              <a:off x="2123100" y="2925840"/>
              <a:ext cx="60581" cy="25004"/>
            </a:xfrm>
            <a:custGeom>
              <a:avLst/>
              <a:gdLst>
                <a:gd name="T1" fmla="*/ 0 w 21600"/>
                <a:gd name="T2" fmla="*/ 0 h 21600"/>
                <a:gd name="T3" fmla="*/ 21600 w 21600"/>
                <a:gd name="T4" fmla="*/ 21600 h 21600"/>
              </a:gdLst>
              <a:ahLst/>
              <a:cxnLst/>
              <a:rect l="T1" t="T2" r="T3" b="T4"/>
              <a:pathLst>
                <a:path w="21600" h="21600">
                  <a:moveTo>
                    <a:pt x="617" y="20057"/>
                  </a:moveTo>
                  <a:cubicBezTo>
                    <a:pt x="617" y="20057"/>
                    <a:pt x="617" y="18514"/>
                    <a:pt x="617" y="18514"/>
                  </a:cubicBezTo>
                  <a:cubicBezTo>
                    <a:pt x="617" y="18514"/>
                    <a:pt x="617" y="16971"/>
                    <a:pt x="617" y="16971"/>
                  </a:cubicBezTo>
                  <a:cubicBezTo>
                    <a:pt x="617" y="15428"/>
                    <a:pt x="1234" y="12342"/>
                    <a:pt x="1851" y="10800"/>
                  </a:cubicBezTo>
                  <a:cubicBezTo>
                    <a:pt x="1851" y="9257"/>
                    <a:pt x="1851" y="9257"/>
                    <a:pt x="2468" y="9257"/>
                  </a:cubicBezTo>
                  <a:cubicBezTo>
                    <a:pt x="2468" y="7714"/>
                    <a:pt x="2468" y="7714"/>
                    <a:pt x="2468" y="7714"/>
                  </a:cubicBezTo>
                  <a:cubicBezTo>
                    <a:pt x="2468" y="7714"/>
                    <a:pt x="2468" y="7714"/>
                    <a:pt x="2468" y="7714"/>
                  </a:cubicBezTo>
                  <a:cubicBezTo>
                    <a:pt x="2468" y="7714"/>
                    <a:pt x="2468" y="7714"/>
                    <a:pt x="2468" y="7714"/>
                  </a:cubicBezTo>
                  <a:cubicBezTo>
                    <a:pt x="2468" y="7714"/>
                    <a:pt x="2468" y="7714"/>
                    <a:pt x="2468" y="7714"/>
                  </a:cubicBezTo>
                  <a:cubicBezTo>
                    <a:pt x="2468" y="7714"/>
                    <a:pt x="2468" y="7714"/>
                    <a:pt x="2468" y="7714"/>
                  </a:cubicBezTo>
                  <a:cubicBezTo>
                    <a:pt x="2468" y="7714"/>
                    <a:pt x="2468" y="7714"/>
                    <a:pt x="2468" y="7714"/>
                  </a:cubicBezTo>
                  <a:cubicBezTo>
                    <a:pt x="2468" y="7714"/>
                    <a:pt x="2468" y="7714"/>
                    <a:pt x="2468" y="7714"/>
                  </a:cubicBezTo>
                  <a:cubicBezTo>
                    <a:pt x="3085" y="7714"/>
                    <a:pt x="3085" y="7714"/>
                    <a:pt x="3085" y="7714"/>
                  </a:cubicBezTo>
                  <a:cubicBezTo>
                    <a:pt x="3085" y="7714"/>
                    <a:pt x="3085" y="7714"/>
                    <a:pt x="3702" y="7714"/>
                  </a:cubicBezTo>
                  <a:cubicBezTo>
                    <a:pt x="3702" y="6171"/>
                    <a:pt x="3702" y="6171"/>
                    <a:pt x="3702" y="6171"/>
                  </a:cubicBezTo>
                  <a:cubicBezTo>
                    <a:pt x="4320" y="6171"/>
                    <a:pt x="4320" y="6171"/>
                    <a:pt x="4320" y="6171"/>
                  </a:cubicBezTo>
                  <a:cubicBezTo>
                    <a:pt x="4320" y="6171"/>
                    <a:pt x="4937" y="6171"/>
                    <a:pt x="4937" y="6171"/>
                  </a:cubicBezTo>
                  <a:cubicBezTo>
                    <a:pt x="6171" y="6171"/>
                    <a:pt x="8022" y="6171"/>
                    <a:pt x="9257" y="7714"/>
                  </a:cubicBezTo>
                  <a:cubicBezTo>
                    <a:pt x="9874" y="7714"/>
                    <a:pt x="11108" y="7714"/>
                    <a:pt x="11725" y="9257"/>
                  </a:cubicBezTo>
                  <a:cubicBezTo>
                    <a:pt x="12342" y="9257"/>
                    <a:pt x="12960" y="10800"/>
                    <a:pt x="13577" y="12342"/>
                  </a:cubicBezTo>
                  <a:cubicBezTo>
                    <a:pt x="15428" y="13885"/>
                    <a:pt x="16662" y="15428"/>
                    <a:pt x="17280" y="16971"/>
                  </a:cubicBezTo>
                  <a:cubicBezTo>
                    <a:pt x="19748" y="20057"/>
                    <a:pt x="21600" y="21600"/>
                    <a:pt x="21600" y="21600"/>
                  </a:cubicBezTo>
                  <a:cubicBezTo>
                    <a:pt x="21600" y="21600"/>
                    <a:pt x="20982" y="21600"/>
                    <a:pt x="20365" y="20057"/>
                  </a:cubicBezTo>
                  <a:cubicBezTo>
                    <a:pt x="20365" y="18514"/>
                    <a:pt x="19131" y="15428"/>
                    <a:pt x="18514" y="13885"/>
                  </a:cubicBezTo>
                  <a:cubicBezTo>
                    <a:pt x="17897" y="12342"/>
                    <a:pt x="17280" y="12342"/>
                    <a:pt x="16662" y="10800"/>
                  </a:cubicBezTo>
                  <a:cubicBezTo>
                    <a:pt x="16045" y="9257"/>
                    <a:pt x="15428" y="7714"/>
                    <a:pt x="14811" y="7714"/>
                  </a:cubicBezTo>
                  <a:cubicBezTo>
                    <a:pt x="13577" y="4628"/>
                    <a:pt x="11725" y="3085"/>
                    <a:pt x="9874" y="1543"/>
                  </a:cubicBezTo>
                  <a:cubicBezTo>
                    <a:pt x="9257" y="1543"/>
                    <a:pt x="8022" y="0"/>
                    <a:pt x="7405" y="0"/>
                  </a:cubicBezTo>
                  <a:cubicBezTo>
                    <a:pt x="6171" y="0"/>
                    <a:pt x="5554" y="0"/>
                    <a:pt x="4320" y="1543"/>
                  </a:cubicBezTo>
                  <a:cubicBezTo>
                    <a:pt x="4320" y="1543"/>
                    <a:pt x="4320" y="1543"/>
                    <a:pt x="3702" y="1543"/>
                  </a:cubicBezTo>
                  <a:cubicBezTo>
                    <a:pt x="3702" y="1543"/>
                    <a:pt x="3085" y="1543"/>
                    <a:pt x="3085" y="1543"/>
                  </a:cubicBezTo>
                  <a:cubicBezTo>
                    <a:pt x="3085" y="3085"/>
                    <a:pt x="3085" y="3085"/>
                    <a:pt x="2468" y="3085"/>
                  </a:cubicBezTo>
                  <a:cubicBezTo>
                    <a:pt x="2468" y="3085"/>
                    <a:pt x="2468" y="3085"/>
                    <a:pt x="1851" y="3085"/>
                  </a:cubicBezTo>
                  <a:cubicBezTo>
                    <a:pt x="1851" y="4628"/>
                    <a:pt x="1851" y="4628"/>
                    <a:pt x="1851" y="4628"/>
                  </a:cubicBezTo>
                  <a:cubicBezTo>
                    <a:pt x="1851" y="4628"/>
                    <a:pt x="1851" y="4628"/>
                    <a:pt x="1851" y="4628"/>
                  </a:cubicBezTo>
                  <a:cubicBezTo>
                    <a:pt x="1851" y="4628"/>
                    <a:pt x="1851" y="4628"/>
                    <a:pt x="1851" y="4628"/>
                  </a:cubicBezTo>
                  <a:cubicBezTo>
                    <a:pt x="1234" y="4628"/>
                    <a:pt x="1234" y="6171"/>
                    <a:pt x="1234" y="6171"/>
                  </a:cubicBezTo>
                  <a:cubicBezTo>
                    <a:pt x="617" y="6171"/>
                    <a:pt x="617" y="7714"/>
                    <a:pt x="617" y="7714"/>
                  </a:cubicBezTo>
                  <a:cubicBezTo>
                    <a:pt x="0" y="10800"/>
                    <a:pt x="0" y="12342"/>
                    <a:pt x="0" y="13885"/>
                  </a:cubicBezTo>
                  <a:cubicBezTo>
                    <a:pt x="0" y="13885"/>
                    <a:pt x="0" y="15428"/>
                    <a:pt x="0" y="16971"/>
                  </a:cubicBezTo>
                  <a:cubicBezTo>
                    <a:pt x="0" y="16971"/>
                    <a:pt x="617" y="18514"/>
                    <a:pt x="617" y="18514"/>
                  </a:cubicBezTo>
                  <a:cubicBezTo>
                    <a:pt x="617" y="18514"/>
                    <a:pt x="617" y="20057"/>
                    <a:pt x="617" y="20057"/>
                  </a:cubicBezTo>
                  <a:close/>
                </a:path>
              </a:pathLst>
            </a:custGeom>
            <a:solidFill>
              <a:srgbClr val="CF9166"/>
            </a:solidFill>
            <a:ln w="9525" cap="flat" cmpd="sng">
              <a:noFill/>
              <a:prstDash val="solid"/>
              <a:round/>
            </a:ln>
          </p:spPr>
          <p:txBody>
            <a:bodyPr rtlCol="0" anchor="ctr"/>
            <a:lstStyle/>
            <a:p>
              <a:pPr algn="ctr"/>
            </a:p>
          </p:txBody>
        </p:sp>
        <p:sp>
          <p:nvSpPr>
            <p:cNvPr id="2359" name="曲线"/>
            <p:cNvSpPr/>
            <p:nvPr/>
          </p:nvSpPr>
          <p:spPr>
            <a:xfrm>
              <a:off x="2457739" y="2815243"/>
              <a:ext cx="88467" cy="125022"/>
            </a:xfrm>
            <a:custGeom>
              <a:avLst/>
              <a:gdLst>
                <a:gd name="T1" fmla="*/ 0 w 21600"/>
                <a:gd name="T2" fmla="*/ 0 h 21600"/>
                <a:gd name="T3" fmla="*/ 21600 w 21600"/>
                <a:gd name="T4" fmla="*/ 21600 h 21600"/>
              </a:gdLst>
              <a:ahLst/>
              <a:cxnLst/>
              <a:rect l="T1" t="T2" r="T3" b="T4"/>
              <a:pathLst>
                <a:path w="21600" h="21600">
                  <a:moveTo>
                    <a:pt x="0" y="7799"/>
                  </a:moveTo>
                  <a:cubicBezTo>
                    <a:pt x="0" y="7799"/>
                    <a:pt x="5082" y="0"/>
                    <a:pt x="13552" y="3299"/>
                  </a:cubicBezTo>
                  <a:cubicBezTo>
                    <a:pt x="21600" y="6300"/>
                    <a:pt x="16517" y="21600"/>
                    <a:pt x="2541" y="20700"/>
                  </a:cubicBezTo>
                  <a:lnTo>
                    <a:pt x="0" y="7799"/>
                  </a:lnTo>
                  <a:close/>
                </a:path>
              </a:pathLst>
            </a:custGeom>
            <a:solidFill>
              <a:srgbClr val="EDAC7C"/>
            </a:solidFill>
            <a:ln w="9525" cap="flat" cmpd="sng">
              <a:noFill/>
              <a:prstDash val="solid"/>
              <a:round/>
            </a:ln>
          </p:spPr>
          <p:txBody>
            <a:bodyPr rtlCol="0" anchor="ctr"/>
            <a:lstStyle/>
            <a:p>
              <a:pPr algn="ctr"/>
            </a:p>
          </p:txBody>
        </p:sp>
        <p:sp>
          <p:nvSpPr>
            <p:cNvPr id="2360" name="曲线"/>
            <p:cNvSpPr/>
            <p:nvPr/>
          </p:nvSpPr>
          <p:spPr>
            <a:xfrm>
              <a:off x="2461585" y="2846018"/>
              <a:ext cx="64427" cy="79822"/>
            </a:xfrm>
            <a:custGeom>
              <a:avLst/>
              <a:gdLst>
                <a:gd name="T1" fmla="*/ 0 w 21600"/>
                <a:gd name="T2" fmla="*/ 0 h 21600"/>
                <a:gd name="T3" fmla="*/ 21600 w 21600"/>
                <a:gd name="T4" fmla="*/ 21600 h 21600"/>
              </a:gdLst>
              <a:ahLst/>
              <a:cxnLst/>
              <a:rect l="T1" t="T2" r="T3" b="T4"/>
              <a:pathLst>
                <a:path w="21600" h="21600">
                  <a:moveTo>
                    <a:pt x="0" y="11269"/>
                  </a:moveTo>
                  <a:cubicBezTo>
                    <a:pt x="1751" y="21600"/>
                    <a:pt x="1751" y="21600"/>
                    <a:pt x="1751" y="21600"/>
                  </a:cubicBezTo>
                  <a:cubicBezTo>
                    <a:pt x="18097" y="21130"/>
                    <a:pt x="21600" y="1878"/>
                    <a:pt x="14010" y="939"/>
                  </a:cubicBezTo>
                  <a:cubicBezTo>
                    <a:pt x="7589" y="0"/>
                    <a:pt x="2335" y="7513"/>
                    <a:pt x="0" y="11269"/>
                  </a:cubicBezTo>
                  <a:close/>
                </a:path>
              </a:pathLst>
            </a:custGeom>
            <a:solidFill>
              <a:srgbClr val="F7A588"/>
            </a:solidFill>
            <a:ln w="9525" cap="flat" cmpd="sng">
              <a:noFill/>
              <a:prstDash val="solid"/>
              <a:round/>
            </a:ln>
          </p:spPr>
          <p:txBody>
            <a:bodyPr rtlCol="0" anchor="ctr"/>
            <a:lstStyle/>
            <a:p>
              <a:pPr algn="ctr"/>
            </a:p>
          </p:txBody>
        </p:sp>
        <p:sp>
          <p:nvSpPr>
            <p:cNvPr id="2361" name="曲线"/>
            <p:cNvSpPr/>
            <p:nvPr/>
          </p:nvSpPr>
          <p:spPr>
            <a:xfrm>
              <a:off x="2461585" y="2846018"/>
              <a:ext cx="51926" cy="42315"/>
            </a:xfrm>
            <a:custGeom>
              <a:avLst/>
              <a:gdLst>
                <a:gd name="T1" fmla="*/ 0 w 21600"/>
                <a:gd name="T2" fmla="*/ 0 h 21600"/>
                <a:gd name="T3" fmla="*/ 21600 w 21600"/>
                <a:gd name="T4" fmla="*/ 21600 h 21600"/>
              </a:gdLst>
              <a:ahLst/>
              <a:cxnLst/>
              <a:rect l="T1" t="T2" r="T3" b="T4"/>
              <a:pathLst>
                <a:path w="21600" h="21600">
                  <a:moveTo>
                    <a:pt x="21600" y="8099"/>
                  </a:moveTo>
                  <a:cubicBezTo>
                    <a:pt x="21600" y="8099"/>
                    <a:pt x="21600" y="7200"/>
                    <a:pt x="21600" y="7200"/>
                  </a:cubicBezTo>
                  <a:cubicBezTo>
                    <a:pt x="20880" y="7200"/>
                    <a:pt x="20880" y="6299"/>
                    <a:pt x="20880" y="6299"/>
                  </a:cubicBezTo>
                  <a:cubicBezTo>
                    <a:pt x="20159" y="5400"/>
                    <a:pt x="19440" y="4499"/>
                    <a:pt x="18719" y="3600"/>
                  </a:cubicBezTo>
                  <a:cubicBezTo>
                    <a:pt x="18000" y="3600"/>
                    <a:pt x="18000" y="2700"/>
                    <a:pt x="17279" y="2700"/>
                  </a:cubicBezTo>
                  <a:cubicBezTo>
                    <a:pt x="17279" y="2700"/>
                    <a:pt x="17279" y="2700"/>
                    <a:pt x="17279" y="2700"/>
                  </a:cubicBezTo>
                  <a:cubicBezTo>
                    <a:pt x="17279" y="2700"/>
                    <a:pt x="17279" y="2700"/>
                    <a:pt x="17279" y="2700"/>
                  </a:cubicBezTo>
                  <a:cubicBezTo>
                    <a:pt x="17279" y="2700"/>
                    <a:pt x="17279" y="2700"/>
                    <a:pt x="17279" y="2700"/>
                  </a:cubicBezTo>
                  <a:cubicBezTo>
                    <a:pt x="17279" y="2700"/>
                    <a:pt x="17279" y="2700"/>
                    <a:pt x="17279" y="2700"/>
                  </a:cubicBezTo>
                  <a:cubicBezTo>
                    <a:pt x="17279" y="2700"/>
                    <a:pt x="17279" y="2700"/>
                    <a:pt x="17279" y="2700"/>
                  </a:cubicBezTo>
                  <a:cubicBezTo>
                    <a:pt x="16560" y="2700"/>
                    <a:pt x="16560" y="2700"/>
                    <a:pt x="16560" y="2700"/>
                  </a:cubicBezTo>
                  <a:cubicBezTo>
                    <a:pt x="16560" y="2700"/>
                    <a:pt x="16560" y="2700"/>
                    <a:pt x="16560" y="2700"/>
                  </a:cubicBezTo>
                  <a:cubicBezTo>
                    <a:pt x="16560" y="2700"/>
                    <a:pt x="16560" y="2700"/>
                    <a:pt x="16560" y="2700"/>
                  </a:cubicBezTo>
                  <a:cubicBezTo>
                    <a:pt x="16560" y="2700"/>
                    <a:pt x="15839" y="2700"/>
                    <a:pt x="15839" y="2700"/>
                  </a:cubicBezTo>
                  <a:cubicBezTo>
                    <a:pt x="15839" y="2700"/>
                    <a:pt x="15839" y="2700"/>
                    <a:pt x="15120" y="2700"/>
                  </a:cubicBezTo>
                  <a:cubicBezTo>
                    <a:pt x="15120" y="2700"/>
                    <a:pt x="15120" y="2700"/>
                    <a:pt x="15120" y="2700"/>
                  </a:cubicBezTo>
                  <a:cubicBezTo>
                    <a:pt x="14399" y="3600"/>
                    <a:pt x="14399" y="3600"/>
                    <a:pt x="14399" y="3600"/>
                  </a:cubicBezTo>
                  <a:cubicBezTo>
                    <a:pt x="12959" y="3600"/>
                    <a:pt x="11519" y="5400"/>
                    <a:pt x="10080" y="6299"/>
                  </a:cubicBezTo>
                  <a:cubicBezTo>
                    <a:pt x="9359" y="7200"/>
                    <a:pt x="8640" y="8099"/>
                    <a:pt x="7919" y="8999"/>
                  </a:cubicBezTo>
                  <a:cubicBezTo>
                    <a:pt x="7200" y="9900"/>
                    <a:pt x="6479" y="10800"/>
                    <a:pt x="5760" y="11699"/>
                  </a:cubicBezTo>
                  <a:cubicBezTo>
                    <a:pt x="5039" y="13500"/>
                    <a:pt x="3599" y="15300"/>
                    <a:pt x="2880" y="17100"/>
                  </a:cubicBezTo>
                  <a:cubicBezTo>
                    <a:pt x="1440" y="19800"/>
                    <a:pt x="0" y="21600"/>
                    <a:pt x="0" y="21600"/>
                  </a:cubicBezTo>
                  <a:cubicBezTo>
                    <a:pt x="0" y="21600"/>
                    <a:pt x="0" y="21600"/>
                    <a:pt x="719" y="19800"/>
                  </a:cubicBezTo>
                  <a:cubicBezTo>
                    <a:pt x="719" y="18899"/>
                    <a:pt x="719" y="17999"/>
                    <a:pt x="1440" y="16200"/>
                  </a:cubicBezTo>
                  <a:cubicBezTo>
                    <a:pt x="2159" y="15300"/>
                    <a:pt x="2159" y="14400"/>
                    <a:pt x="2880" y="13500"/>
                  </a:cubicBezTo>
                  <a:cubicBezTo>
                    <a:pt x="2880" y="11699"/>
                    <a:pt x="3599" y="10800"/>
                    <a:pt x="4320" y="9900"/>
                  </a:cubicBezTo>
                  <a:cubicBezTo>
                    <a:pt x="5039" y="8099"/>
                    <a:pt x="6479" y="6299"/>
                    <a:pt x="7919" y="4499"/>
                  </a:cubicBezTo>
                  <a:cubicBezTo>
                    <a:pt x="8640" y="3600"/>
                    <a:pt x="9359" y="2700"/>
                    <a:pt x="10800" y="1799"/>
                  </a:cubicBezTo>
                  <a:cubicBezTo>
                    <a:pt x="11519" y="900"/>
                    <a:pt x="12959" y="900"/>
                    <a:pt x="13680" y="900"/>
                  </a:cubicBezTo>
                  <a:cubicBezTo>
                    <a:pt x="13680" y="0"/>
                    <a:pt x="14399" y="0"/>
                    <a:pt x="14399" y="0"/>
                  </a:cubicBezTo>
                  <a:cubicBezTo>
                    <a:pt x="14399" y="0"/>
                    <a:pt x="15120" y="0"/>
                    <a:pt x="15120" y="0"/>
                  </a:cubicBezTo>
                  <a:cubicBezTo>
                    <a:pt x="15839" y="0"/>
                    <a:pt x="15839" y="0"/>
                    <a:pt x="15839" y="0"/>
                  </a:cubicBezTo>
                  <a:cubicBezTo>
                    <a:pt x="16560" y="0"/>
                    <a:pt x="16560" y="0"/>
                    <a:pt x="16560" y="0"/>
                  </a:cubicBezTo>
                  <a:cubicBezTo>
                    <a:pt x="17279" y="900"/>
                    <a:pt x="17279" y="900"/>
                    <a:pt x="17279" y="900"/>
                  </a:cubicBezTo>
                  <a:cubicBezTo>
                    <a:pt x="17279" y="900"/>
                    <a:pt x="17279" y="900"/>
                    <a:pt x="17279" y="900"/>
                  </a:cubicBezTo>
                  <a:cubicBezTo>
                    <a:pt x="17279" y="900"/>
                    <a:pt x="17279" y="900"/>
                    <a:pt x="17279" y="900"/>
                  </a:cubicBezTo>
                  <a:cubicBezTo>
                    <a:pt x="18000" y="900"/>
                    <a:pt x="18000" y="900"/>
                    <a:pt x="18000" y="900"/>
                  </a:cubicBezTo>
                  <a:cubicBezTo>
                    <a:pt x="18719" y="900"/>
                    <a:pt x="18719" y="1799"/>
                    <a:pt x="19440" y="1799"/>
                  </a:cubicBezTo>
                  <a:cubicBezTo>
                    <a:pt x="20159" y="2700"/>
                    <a:pt x="20159" y="3600"/>
                    <a:pt x="20880" y="3600"/>
                  </a:cubicBezTo>
                  <a:cubicBezTo>
                    <a:pt x="20880" y="4499"/>
                    <a:pt x="20880" y="5400"/>
                    <a:pt x="21600" y="6299"/>
                  </a:cubicBezTo>
                  <a:cubicBezTo>
                    <a:pt x="21600" y="6299"/>
                    <a:pt x="21600" y="7200"/>
                    <a:pt x="21600" y="7200"/>
                  </a:cubicBezTo>
                  <a:cubicBezTo>
                    <a:pt x="21600" y="7200"/>
                    <a:pt x="21600" y="8099"/>
                    <a:pt x="21600" y="8099"/>
                  </a:cubicBezTo>
                  <a:close/>
                </a:path>
              </a:pathLst>
            </a:custGeom>
            <a:solidFill>
              <a:srgbClr val="CF9166"/>
            </a:solidFill>
            <a:ln w="9525" cap="flat" cmpd="sng">
              <a:noFill/>
              <a:prstDash val="solid"/>
              <a:round/>
            </a:ln>
          </p:spPr>
          <p:txBody>
            <a:bodyPr rtlCol="0" anchor="ctr"/>
            <a:lstStyle/>
            <a:p>
              <a:pPr algn="ctr"/>
            </a:p>
          </p:txBody>
        </p:sp>
        <p:sp>
          <p:nvSpPr>
            <p:cNvPr id="2362" name="曲线"/>
            <p:cNvSpPr/>
            <p:nvPr/>
          </p:nvSpPr>
          <p:spPr>
            <a:xfrm>
              <a:off x="2312537" y="3011433"/>
              <a:ext cx="83659" cy="150026"/>
            </a:xfrm>
            <a:custGeom>
              <a:avLst/>
              <a:gdLst>
                <a:gd name="T1" fmla="*/ 0 w 21600"/>
                <a:gd name="T2" fmla="*/ 0 h 21600"/>
                <a:gd name="T3" fmla="*/ 21600 w 21600"/>
                <a:gd name="T4" fmla="*/ 21600 h 21600"/>
              </a:gdLst>
              <a:ahLst/>
              <a:cxnLst/>
              <a:rect l="T1" t="T2" r="T3" b="T4"/>
              <a:pathLst>
                <a:path w="21600" h="21600">
                  <a:moveTo>
                    <a:pt x="0" y="251"/>
                  </a:moveTo>
                  <a:cubicBezTo>
                    <a:pt x="20250" y="0"/>
                    <a:pt x="20250" y="0"/>
                    <a:pt x="20250" y="0"/>
                  </a:cubicBezTo>
                  <a:cubicBezTo>
                    <a:pt x="20250" y="0"/>
                    <a:pt x="21600" y="17581"/>
                    <a:pt x="21600" y="17581"/>
                  </a:cubicBezTo>
                  <a:cubicBezTo>
                    <a:pt x="21600" y="17581"/>
                    <a:pt x="20250" y="21097"/>
                    <a:pt x="11250" y="21348"/>
                  </a:cubicBezTo>
                  <a:cubicBezTo>
                    <a:pt x="2250" y="21600"/>
                    <a:pt x="0" y="17832"/>
                    <a:pt x="0" y="17832"/>
                  </a:cubicBezTo>
                  <a:cubicBezTo>
                    <a:pt x="0" y="17832"/>
                    <a:pt x="0" y="251"/>
                    <a:pt x="0" y="251"/>
                  </a:cubicBezTo>
                  <a:close/>
                </a:path>
              </a:pathLst>
            </a:custGeom>
            <a:solidFill>
              <a:srgbClr val="EDAC7C"/>
            </a:solidFill>
            <a:ln w="9525" cap="flat" cmpd="sng">
              <a:noFill/>
              <a:prstDash val="solid"/>
              <a:round/>
            </a:ln>
          </p:spPr>
          <p:txBody>
            <a:bodyPr rtlCol="0" anchor="ctr"/>
            <a:lstStyle/>
            <a:p>
              <a:pPr algn="ctr"/>
            </a:p>
          </p:txBody>
        </p:sp>
        <p:sp>
          <p:nvSpPr>
            <p:cNvPr id="2363" name="曲线"/>
            <p:cNvSpPr/>
            <p:nvPr/>
          </p:nvSpPr>
          <p:spPr>
            <a:xfrm>
              <a:off x="2311575" y="3056633"/>
              <a:ext cx="84621" cy="73090"/>
            </a:xfrm>
            <a:custGeom>
              <a:avLst/>
              <a:gdLst>
                <a:gd name="T1" fmla="*/ 0 w 21600"/>
                <a:gd name="T2" fmla="*/ 0 h 21600"/>
                <a:gd name="T3" fmla="*/ 21600 w 21600"/>
                <a:gd name="T4" fmla="*/ 21600 h 21600"/>
              </a:gdLst>
              <a:ahLst/>
              <a:cxnLst/>
              <a:rect l="T1" t="T2" r="T3" b="T4"/>
              <a:pathLst>
                <a:path w="21600" h="21600">
                  <a:moveTo>
                    <a:pt x="440" y="514"/>
                  </a:moveTo>
                  <a:cubicBezTo>
                    <a:pt x="20277" y="0"/>
                    <a:pt x="20277" y="0"/>
                    <a:pt x="20277" y="0"/>
                  </a:cubicBezTo>
                  <a:cubicBezTo>
                    <a:pt x="20277" y="0"/>
                    <a:pt x="21159" y="13885"/>
                    <a:pt x="21600" y="13885"/>
                  </a:cubicBezTo>
                  <a:cubicBezTo>
                    <a:pt x="21600" y="13885"/>
                    <a:pt x="20277" y="21085"/>
                    <a:pt x="11461" y="21600"/>
                  </a:cubicBezTo>
                  <a:cubicBezTo>
                    <a:pt x="2644" y="21600"/>
                    <a:pt x="0" y="14399"/>
                    <a:pt x="0" y="14399"/>
                  </a:cubicBezTo>
                  <a:cubicBezTo>
                    <a:pt x="440" y="14399"/>
                    <a:pt x="440" y="514"/>
                    <a:pt x="440" y="514"/>
                  </a:cubicBezTo>
                  <a:close/>
                </a:path>
              </a:pathLst>
            </a:custGeom>
            <a:solidFill>
              <a:srgbClr val="CF9166"/>
            </a:solidFill>
            <a:ln w="9525" cap="flat" cmpd="sng">
              <a:noFill/>
              <a:prstDash val="solid"/>
              <a:round/>
            </a:ln>
          </p:spPr>
          <p:txBody>
            <a:bodyPr rtlCol="0" anchor="ctr"/>
            <a:lstStyle/>
            <a:p>
              <a:pPr algn="ctr"/>
            </a:p>
          </p:txBody>
        </p:sp>
        <p:sp>
          <p:nvSpPr>
            <p:cNvPr id="2364" name="曲线"/>
            <p:cNvSpPr/>
            <p:nvPr/>
          </p:nvSpPr>
          <p:spPr>
            <a:xfrm>
              <a:off x="2314460" y="3025858"/>
              <a:ext cx="85583" cy="48085"/>
            </a:xfrm>
            <a:custGeom>
              <a:avLst/>
              <a:gdLst>
                <a:gd name="T1" fmla="*/ 0 w 21600"/>
                <a:gd name="T2" fmla="*/ 0 h 21600"/>
                <a:gd name="T3" fmla="*/ 21600 w 21600"/>
                <a:gd name="T4" fmla="*/ 21600 h 21600"/>
              </a:gdLst>
              <a:ahLst/>
              <a:cxnLst/>
              <a:rect l="T1" t="T2" r="T3" b="T4"/>
              <a:pathLst>
                <a:path w="21600" h="21600">
                  <a:moveTo>
                    <a:pt x="0" y="7714"/>
                  </a:moveTo>
                  <a:cubicBezTo>
                    <a:pt x="19395" y="0"/>
                    <a:pt x="19395" y="0"/>
                    <a:pt x="19395" y="0"/>
                  </a:cubicBezTo>
                  <a:cubicBezTo>
                    <a:pt x="19395" y="0"/>
                    <a:pt x="20277" y="6942"/>
                    <a:pt x="21600" y="12342"/>
                  </a:cubicBezTo>
                  <a:cubicBezTo>
                    <a:pt x="21600" y="13114"/>
                    <a:pt x="16310" y="16971"/>
                    <a:pt x="15428" y="17742"/>
                  </a:cubicBezTo>
                  <a:cubicBezTo>
                    <a:pt x="11020" y="20828"/>
                    <a:pt x="6171" y="21600"/>
                    <a:pt x="1322" y="20828"/>
                  </a:cubicBezTo>
                  <a:cubicBezTo>
                    <a:pt x="881" y="15428"/>
                    <a:pt x="0" y="7714"/>
                    <a:pt x="0" y="7714"/>
                  </a:cubicBezTo>
                  <a:close/>
                </a:path>
              </a:pathLst>
            </a:custGeom>
            <a:solidFill>
              <a:srgbClr val="CF9166"/>
            </a:solidFill>
            <a:ln w="9525" cap="flat" cmpd="sng">
              <a:noFill/>
              <a:prstDash val="solid"/>
              <a:round/>
            </a:ln>
          </p:spPr>
          <p:txBody>
            <a:bodyPr rtlCol="0" anchor="ctr"/>
            <a:lstStyle/>
            <a:p>
              <a:pPr algn="ctr"/>
            </a:p>
          </p:txBody>
        </p:sp>
        <p:sp>
          <p:nvSpPr>
            <p:cNvPr id="2365" name="曲线"/>
            <p:cNvSpPr/>
            <p:nvPr/>
          </p:nvSpPr>
          <p:spPr>
            <a:xfrm>
              <a:off x="2106752" y="2630595"/>
              <a:ext cx="394258" cy="424115"/>
            </a:xfrm>
            <a:custGeom>
              <a:avLst/>
              <a:gdLst>
                <a:gd name="T1" fmla="*/ 0 w 21600"/>
                <a:gd name="T2" fmla="*/ 0 h 21600"/>
                <a:gd name="T3" fmla="*/ 21600 w 21600"/>
                <a:gd name="T4" fmla="*/ 21600 h 21600"/>
              </a:gdLst>
              <a:ahLst/>
              <a:cxnLst/>
              <a:rect l="T1" t="T2" r="T3" b="T4"/>
              <a:pathLst>
                <a:path w="21600" h="21600">
                  <a:moveTo>
                    <a:pt x="1146" y="13721"/>
                  </a:moveTo>
                  <a:cubicBezTo>
                    <a:pt x="2389" y="18590"/>
                    <a:pt x="7837" y="21600"/>
                    <a:pt x="13476" y="20449"/>
                  </a:cubicBezTo>
                  <a:cubicBezTo>
                    <a:pt x="19019" y="19298"/>
                    <a:pt x="21600" y="14518"/>
                    <a:pt x="21504" y="9560"/>
                  </a:cubicBezTo>
                  <a:cubicBezTo>
                    <a:pt x="21217" y="0"/>
                    <a:pt x="14814" y="1681"/>
                    <a:pt x="9175" y="2832"/>
                  </a:cubicBezTo>
                  <a:cubicBezTo>
                    <a:pt x="3631" y="3983"/>
                    <a:pt x="0" y="8940"/>
                    <a:pt x="1146" y="13721"/>
                  </a:cubicBezTo>
                  <a:close/>
                </a:path>
              </a:pathLst>
            </a:custGeom>
            <a:solidFill>
              <a:srgbClr val="3E150D"/>
            </a:solidFill>
            <a:ln w="9525" cap="flat" cmpd="sng">
              <a:noFill/>
              <a:prstDash val="solid"/>
              <a:round/>
            </a:ln>
          </p:spPr>
          <p:txBody>
            <a:bodyPr rtlCol="0" anchor="ctr"/>
            <a:lstStyle/>
            <a:p>
              <a:pPr algn="ctr"/>
            </a:p>
          </p:txBody>
        </p:sp>
        <p:sp>
          <p:nvSpPr>
            <p:cNvPr id="2366" name="曲线"/>
            <p:cNvSpPr/>
            <p:nvPr/>
          </p:nvSpPr>
          <p:spPr>
            <a:xfrm>
              <a:off x="2136562" y="2710417"/>
              <a:ext cx="350986" cy="367374"/>
            </a:xfrm>
            <a:custGeom>
              <a:avLst/>
              <a:gdLst>
                <a:gd name="T1" fmla="*/ 0 w 21600"/>
                <a:gd name="T2" fmla="*/ 0 h 21600"/>
                <a:gd name="T3" fmla="*/ 21600 w 21600"/>
                <a:gd name="T4" fmla="*/ 21600 h 21600"/>
              </a:gdLst>
              <a:ahLst/>
              <a:cxnLst/>
              <a:rect l="T1" t="T2" r="T3" b="T4"/>
              <a:pathLst>
                <a:path w="21600" h="21600">
                  <a:moveTo>
                    <a:pt x="644" y="10851"/>
                  </a:moveTo>
                  <a:cubicBezTo>
                    <a:pt x="0" y="7677"/>
                    <a:pt x="752" y="4401"/>
                    <a:pt x="3761" y="2456"/>
                  </a:cubicBezTo>
                  <a:cubicBezTo>
                    <a:pt x="5265" y="1535"/>
                    <a:pt x="6985" y="921"/>
                    <a:pt x="8811" y="614"/>
                  </a:cubicBezTo>
                  <a:cubicBezTo>
                    <a:pt x="10531" y="307"/>
                    <a:pt x="12358" y="0"/>
                    <a:pt x="14185" y="204"/>
                  </a:cubicBezTo>
                  <a:cubicBezTo>
                    <a:pt x="17408" y="716"/>
                    <a:pt x="17301" y="2252"/>
                    <a:pt x="18268" y="5016"/>
                  </a:cubicBezTo>
                  <a:cubicBezTo>
                    <a:pt x="18376" y="5323"/>
                    <a:pt x="20632" y="6244"/>
                    <a:pt x="20740" y="6551"/>
                  </a:cubicBezTo>
                  <a:cubicBezTo>
                    <a:pt x="20847" y="7165"/>
                    <a:pt x="21062" y="7780"/>
                    <a:pt x="21170" y="8394"/>
                  </a:cubicBezTo>
                  <a:cubicBezTo>
                    <a:pt x="21492" y="9929"/>
                    <a:pt x="21600" y="11363"/>
                    <a:pt x="21385" y="12898"/>
                  </a:cubicBezTo>
                  <a:cubicBezTo>
                    <a:pt x="21277" y="14741"/>
                    <a:pt x="20632" y="16481"/>
                    <a:pt x="19343" y="17914"/>
                  </a:cubicBezTo>
                  <a:cubicBezTo>
                    <a:pt x="18698" y="18733"/>
                    <a:pt x="17838" y="19450"/>
                    <a:pt x="16979" y="19962"/>
                  </a:cubicBezTo>
                  <a:cubicBezTo>
                    <a:pt x="15367" y="20883"/>
                    <a:pt x="13862" y="21395"/>
                    <a:pt x="12035" y="21497"/>
                  </a:cubicBezTo>
                  <a:cubicBezTo>
                    <a:pt x="10746" y="21600"/>
                    <a:pt x="9564" y="21395"/>
                    <a:pt x="8382" y="21088"/>
                  </a:cubicBezTo>
                  <a:cubicBezTo>
                    <a:pt x="6340" y="20473"/>
                    <a:pt x="4728" y="19347"/>
                    <a:pt x="3546" y="17812"/>
                  </a:cubicBezTo>
                  <a:cubicBezTo>
                    <a:pt x="2471" y="16481"/>
                    <a:pt x="1826" y="14945"/>
                    <a:pt x="1289" y="13410"/>
                  </a:cubicBezTo>
                  <a:cubicBezTo>
                    <a:pt x="967" y="12591"/>
                    <a:pt x="752" y="11772"/>
                    <a:pt x="644" y="10851"/>
                  </a:cubicBezTo>
                  <a:cubicBezTo>
                    <a:pt x="644" y="10851"/>
                    <a:pt x="644" y="10851"/>
                    <a:pt x="644" y="10851"/>
                  </a:cubicBezTo>
                  <a:close/>
                </a:path>
              </a:pathLst>
            </a:custGeom>
            <a:solidFill>
              <a:srgbClr val="EDAC7C"/>
            </a:solidFill>
            <a:ln w="9525" cap="flat" cmpd="sng">
              <a:noFill/>
              <a:prstDash val="solid"/>
              <a:round/>
            </a:ln>
          </p:spPr>
          <p:txBody>
            <a:bodyPr rtlCol="0" anchor="ctr"/>
            <a:lstStyle/>
            <a:p>
              <a:pPr algn="ctr"/>
            </a:p>
          </p:txBody>
        </p:sp>
        <p:sp>
          <p:nvSpPr>
            <p:cNvPr id="2367" name="曲线"/>
            <p:cNvSpPr/>
            <p:nvPr/>
          </p:nvSpPr>
          <p:spPr>
            <a:xfrm>
              <a:off x="2224069" y="2880640"/>
              <a:ext cx="57696" cy="61549"/>
            </a:xfrm>
            <a:custGeom>
              <a:avLst/>
              <a:gdLst>
                <a:gd name="T1" fmla="*/ 0 w 21600"/>
                <a:gd name="T2" fmla="*/ 0 h 21600"/>
                <a:gd name="T3" fmla="*/ 21600 w 21600"/>
                <a:gd name="T4" fmla="*/ 21600 h 21600"/>
              </a:gdLst>
              <a:ahLst/>
              <a:cxnLst/>
              <a:rect l="T1" t="T2" r="T3" b="T4"/>
              <a:pathLst>
                <a:path w="21600" h="21600">
                  <a:moveTo>
                    <a:pt x="20291" y="8639"/>
                  </a:moveTo>
                  <a:cubicBezTo>
                    <a:pt x="21600" y="13577"/>
                    <a:pt x="18327" y="19131"/>
                    <a:pt x="13091" y="20365"/>
                  </a:cubicBezTo>
                  <a:cubicBezTo>
                    <a:pt x="7854" y="21600"/>
                    <a:pt x="2618" y="18514"/>
                    <a:pt x="1308" y="12960"/>
                  </a:cubicBezTo>
                  <a:cubicBezTo>
                    <a:pt x="0" y="8022"/>
                    <a:pt x="2618" y="2468"/>
                    <a:pt x="7854" y="1234"/>
                  </a:cubicBezTo>
                  <a:cubicBezTo>
                    <a:pt x="13091" y="0"/>
                    <a:pt x="18327" y="3085"/>
                    <a:pt x="20291" y="8639"/>
                  </a:cubicBezTo>
                  <a:close/>
                </a:path>
              </a:pathLst>
            </a:custGeom>
            <a:solidFill>
              <a:srgbClr val="CF9166"/>
            </a:solidFill>
            <a:ln w="9525" cap="flat" cmpd="sng">
              <a:noFill/>
              <a:prstDash val="solid"/>
              <a:round/>
            </a:ln>
          </p:spPr>
          <p:txBody>
            <a:bodyPr rtlCol="0" anchor="ctr"/>
            <a:lstStyle/>
            <a:p>
              <a:pPr algn="ctr"/>
            </a:p>
          </p:txBody>
        </p:sp>
        <p:sp>
          <p:nvSpPr>
            <p:cNvPr id="2368" name="曲线"/>
            <p:cNvSpPr/>
            <p:nvPr/>
          </p:nvSpPr>
          <p:spPr>
            <a:xfrm>
              <a:off x="2224069" y="2870061"/>
              <a:ext cx="57696" cy="61549"/>
            </a:xfrm>
            <a:custGeom>
              <a:avLst/>
              <a:gdLst>
                <a:gd name="T1" fmla="*/ 0 w 21600"/>
                <a:gd name="T2" fmla="*/ 0 h 21600"/>
                <a:gd name="T3" fmla="*/ 21600 w 21600"/>
                <a:gd name="T4" fmla="*/ 21600 h 21600"/>
              </a:gdLst>
              <a:ahLst/>
              <a:cxnLst/>
              <a:rect l="T1" t="T2" r="T3" b="T4"/>
              <a:pathLst>
                <a:path w="21600" h="21600">
                  <a:moveTo>
                    <a:pt x="19636" y="8640"/>
                  </a:moveTo>
                  <a:cubicBezTo>
                    <a:pt x="21600" y="13577"/>
                    <a:pt x="18327" y="19131"/>
                    <a:pt x="13091" y="20365"/>
                  </a:cubicBezTo>
                  <a:cubicBezTo>
                    <a:pt x="7854" y="21600"/>
                    <a:pt x="2618" y="18514"/>
                    <a:pt x="1308" y="12959"/>
                  </a:cubicBezTo>
                  <a:cubicBezTo>
                    <a:pt x="0" y="8022"/>
                    <a:pt x="2618" y="2468"/>
                    <a:pt x="7854" y="1234"/>
                  </a:cubicBezTo>
                  <a:cubicBezTo>
                    <a:pt x="13091" y="0"/>
                    <a:pt x="18327" y="3085"/>
                    <a:pt x="19636" y="8640"/>
                  </a:cubicBezTo>
                  <a:close/>
                </a:path>
              </a:pathLst>
            </a:custGeom>
            <a:solidFill>
              <a:srgbClr val="000000"/>
            </a:solidFill>
            <a:ln w="9525" cap="flat" cmpd="sng">
              <a:noFill/>
              <a:prstDash val="solid"/>
              <a:round/>
            </a:ln>
          </p:spPr>
          <p:txBody>
            <a:bodyPr rtlCol="0" anchor="ctr"/>
            <a:lstStyle/>
            <a:p>
              <a:pPr algn="ctr"/>
            </a:p>
          </p:txBody>
        </p:sp>
        <p:sp>
          <p:nvSpPr>
            <p:cNvPr id="2369" name="曲线"/>
            <p:cNvSpPr/>
            <p:nvPr/>
          </p:nvSpPr>
          <p:spPr>
            <a:xfrm>
              <a:off x="2245224" y="2880640"/>
              <a:ext cx="22117" cy="23081"/>
            </a:xfrm>
            <a:custGeom>
              <a:avLst/>
              <a:gdLst>
                <a:gd name="T1" fmla="*/ 0 w 21600"/>
                <a:gd name="T2" fmla="*/ 0 h 21600"/>
                <a:gd name="T3" fmla="*/ 21600 w 21600"/>
                <a:gd name="T4" fmla="*/ 21600 h 21600"/>
              </a:gdLst>
              <a:ahLst/>
              <a:cxnLst/>
              <a:rect l="T1" t="T2" r="T3" b="T4"/>
              <a:pathLst>
                <a:path w="21600" h="21600">
                  <a:moveTo>
                    <a:pt x="19938" y="8307"/>
                  </a:moveTo>
                  <a:cubicBezTo>
                    <a:pt x="21600" y="13292"/>
                    <a:pt x="18276" y="18276"/>
                    <a:pt x="13292" y="19938"/>
                  </a:cubicBezTo>
                  <a:cubicBezTo>
                    <a:pt x="8307" y="21600"/>
                    <a:pt x="3323" y="18276"/>
                    <a:pt x="1661" y="13292"/>
                  </a:cubicBezTo>
                  <a:cubicBezTo>
                    <a:pt x="0" y="8307"/>
                    <a:pt x="3323" y="3323"/>
                    <a:pt x="8307" y="1661"/>
                  </a:cubicBezTo>
                  <a:cubicBezTo>
                    <a:pt x="13292" y="0"/>
                    <a:pt x="19938" y="3323"/>
                    <a:pt x="19938" y="8307"/>
                  </a:cubicBezTo>
                  <a:close/>
                </a:path>
              </a:pathLst>
            </a:custGeom>
            <a:solidFill>
              <a:srgbClr val="FFFFFF"/>
            </a:solidFill>
            <a:ln w="9525" cap="flat" cmpd="sng">
              <a:noFill/>
              <a:prstDash val="solid"/>
              <a:round/>
            </a:ln>
          </p:spPr>
          <p:txBody>
            <a:bodyPr rtlCol="0" anchor="ctr"/>
            <a:lstStyle/>
            <a:p>
              <a:pPr algn="ctr"/>
            </a:p>
          </p:txBody>
        </p:sp>
        <p:sp>
          <p:nvSpPr>
            <p:cNvPr id="2370" name="曲线"/>
            <p:cNvSpPr/>
            <p:nvPr/>
          </p:nvSpPr>
          <p:spPr>
            <a:xfrm>
              <a:off x="2376002" y="2852750"/>
              <a:ext cx="58658" cy="61549"/>
            </a:xfrm>
            <a:custGeom>
              <a:avLst/>
              <a:gdLst>
                <a:gd name="T1" fmla="*/ 0 w 21600"/>
                <a:gd name="T2" fmla="*/ 0 h 21600"/>
                <a:gd name="T3" fmla="*/ 21600 w 21600"/>
                <a:gd name="T4" fmla="*/ 21600 h 21600"/>
              </a:gdLst>
              <a:ahLst/>
              <a:cxnLst/>
              <a:rect l="T1" t="T2" r="T3" b="T4"/>
              <a:pathLst>
                <a:path w="21600" h="21600">
                  <a:moveTo>
                    <a:pt x="19694" y="8022"/>
                  </a:moveTo>
                  <a:cubicBezTo>
                    <a:pt x="21600" y="13577"/>
                    <a:pt x="18423" y="19131"/>
                    <a:pt x="13341" y="20365"/>
                  </a:cubicBezTo>
                  <a:cubicBezTo>
                    <a:pt x="8258" y="21600"/>
                    <a:pt x="3176" y="18514"/>
                    <a:pt x="1905" y="12959"/>
                  </a:cubicBezTo>
                  <a:cubicBezTo>
                    <a:pt x="0" y="7405"/>
                    <a:pt x="3176" y="2468"/>
                    <a:pt x="8258" y="1234"/>
                  </a:cubicBezTo>
                  <a:cubicBezTo>
                    <a:pt x="13341" y="0"/>
                    <a:pt x="18423" y="3085"/>
                    <a:pt x="19694" y="8022"/>
                  </a:cubicBezTo>
                  <a:close/>
                </a:path>
              </a:pathLst>
            </a:custGeom>
            <a:solidFill>
              <a:srgbClr val="CF9166"/>
            </a:solidFill>
            <a:ln w="9525" cap="flat" cmpd="sng">
              <a:noFill/>
              <a:prstDash val="solid"/>
              <a:round/>
            </a:ln>
          </p:spPr>
          <p:txBody>
            <a:bodyPr rtlCol="0" anchor="ctr"/>
            <a:lstStyle/>
            <a:p>
              <a:pPr algn="ctr"/>
            </a:p>
          </p:txBody>
        </p:sp>
        <p:sp>
          <p:nvSpPr>
            <p:cNvPr id="2371" name="曲线"/>
            <p:cNvSpPr/>
            <p:nvPr/>
          </p:nvSpPr>
          <p:spPr>
            <a:xfrm>
              <a:off x="2376002" y="2846018"/>
              <a:ext cx="57696" cy="61549"/>
            </a:xfrm>
            <a:custGeom>
              <a:avLst/>
              <a:gdLst>
                <a:gd name="T1" fmla="*/ 0 w 21600"/>
                <a:gd name="T2" fmla="*/ 0 h 21600"/>
                <a:gd name="T3" fmla="*/ 21600 w 21600"/>
                <a:gd name="T4" fmla="*/ 21600 h 21600"/>
              </a:gdLst>
              <a:ahLst/>
              <a:cxnLst/>
              <a:rect l="T1" t="T2" r="T3" b="T4"/>
              <a:pathLst>
                <a:path w="21600" h="21600">
                  <a:moveTo>
                    <a:pt x="19636" y="8640"/>
                  </a:moveTo>
                  <a:cubicBezTo>
                    <a:pt x="21600" y="13577"/>
                    <a:pt x="18327" y="19131"/>
                    <a:pt x="13090" y="20365"/>
                  </a:cubicBezTo>
                  <a:cubicBezTo>
                    <a:pt x="7854" y="21600"/>
                    <a:pt x="2618" y="18514"/>
                    <a:pt x="1309" y="12959"/>
                  </a:cubicBezTo>
                  <a:cubicBezTo>
                    <a:pt x="0" y="8022"/>
                    <a:pt x="2618" y="2468"/>
                    <a:pt x="7854" y="1234"/>
                  </a:cubicBezTo>
                  <a:cubicBezTo>
                    <a:pt x="13090" y="0"/>
                    <a:pt x="18327" y="3085"/>
                    <a:pt x="19636" y="8640"/>
                  </a:cubicBezTo>
                  <a:close/>
                </a:path>
              </a:pathLst>
            </a:custGeom>
            <a:solidFill>
              <a:srgbClr val="000000"/>
            </a:solidFill>
            <a:ln w="9525" cap="flat" cmpd="sng">
              <a:noFill/>
              <a:prstDash val="solid"/>
              <a:round/>
            </a:ln>
          </p:spPr>
          <p:txBody>
            <a:bodyPr rtlCol="0" anchor="ctr"/>
            <a:lstStyle/>
            <a:p>
              <a:pPr algn="ctr"/>
            </a:p>
          </p:txBody>
        </p:sp>
        <p:sp>
          <p:nvSpPr>
            <p:cNvPr id="2372" name="曲线"/>
            <p:cNvSpPr/>
            <p:nvPr/>
          </p:nvSpPr>
          <p:spPr>
            <a:xfrm>
              <a:off x="2396196" y="2856597"/>
              <a:ext cx="23078" cy="23081"/>
            </a:xfrm>
            <a:custGeom>
              <a:avLst/>
              <a:gdLst>
                <a:gd name="T1" fmla="*/ 0 w 21600"/>
                <a:gd name="T2" fmla="*/ 0 h 21600"/>
                <a:gd name="T3" fmla="*/ 21600 w 21600"/>
                <a:gd name="T4" fmla="*/ 21600 h 21600"/>
              </a:gdLst>
              <a:ahLst/>
              <a:cxnLst/>
              <a:rect l="T1" t="T2" r="T3" b="T4"/>
              <a:pathLst>
                <a:path w="21600" h="21600">
                  <a:moveTo>
                    <a:pt x="19938" y="8307"/>
                  </a:moveTo>
                  <a:cubicBezTo>
                    <a:pt x="21600" y="13292"/>
                    <a:pt x="18276" y="18276"/>
                    <a:pt x="13292" y="19938"/>
                  </a:cubicBezTo>
                  <a:cubicBezTo>
                    <a:pt x="8307" y="21600"/>
                    <a:pt x="3323" y="18276"/>
                    <a:pt x="1661" y="13292"/>
                  </a:cubicBezTo>
                  <a:cubicBezTo>
                    <a:pt x="0" y="8307"/>
                    <a:pt x="3323" y="3323"/>
                    <a:pt x="8307" y="1661"/>
                  </a:cubicBezTo>
                  <a:cubicBezTo>
                    <a:pt x="13292" y="0"/>
                    <a:pt x="19938" y="3323"/>
                    <a:pt x="19938" y="8307"/>
                  </a:cubicBezTo>
                  <a:close/>
                </a:path>
              </a:pathLst>
            </a:custGeom>
            <a:solidFill>
              <a:srgbClr val="FFFFFF"/>
            </a:solidFill>
            <a:ln w="9525" cap="flat" cmpd="sng">
              <a:noFill/>
              <a:prstDash val="solid"/>
              <a:round/>
            </a:ln>
          </p:spPr>
          <p:txBody>
            <a:bodyPr rtlCol="0" anchor="ctr"/>
            <a:lstStyle/>
            <a:p>
              <a:pPr algn="ctr"/>
            </a:p>
          </p:txBody>
        </p:sp>
        <p:sp>
          <p:nvSpPr>
            <p:cNvPr id="2373" name="曲线"/>
            <p:cNvSpPr/>
            <p:nvPr/>
          </p:nvSpPr>
          <p:spPr>
            <a:xfrm>
              <a:off x="2312537" y="2877754"/>
              <a:ext cx="66351" cy="92324"/>
            </a:xfrm>
            <a:custGeom>
              <a:avLst/>
              <a:gdLst>
                <a:gd name="T1" fmla="*/ 0 w 21600"/>
                <a:gd name="T2" fmla="*/ 0 h 21600"/>
                <a:gd name="T3" fmla="*/ 21600 w 21600"/>
                <a:gd name="T4" fmla="*/ 21600 h 21600"/>
              </a:gdLst>
              <a:ahLst/>
              <a:cxnLst/>
              <a:rect l="T1" t="T2" r="T3" b="T4"/>
              <a:pathLst>
                <a:path w="21600" h="21600">
                  <a:moveTo>
                    <a:pt x="7389" y="0"/>
                  </a:moveTo>
                  <a:cubicBezTo>
                    <a:pt x="7389" y="0"/>
                    <a:pt x="6252" y="7743"/>
                    <a:pt x="11368" y="7335"/>
                  </a:cubicBezTo>
                  <a:cubicBezTo>
                    <a:pt x="21600" y="6113"/>
                    <a:pt x="20463" y="21600"/>
                    <a:pt x="5684" y="15486"/>
                  </a:cubicBezTo>
                  <a:cubicBezTo>
                    <a:pt x="0" y="13449"/>
                    <a:pt x="2842" y="0"/>
                    <a:pt x="2842" y="0"/>
                  </a:cubicBezTo>
                  <a:lnTo>
                    <a:pt x="7389" y="0"/>
                  </a:lnTo>
                  <a:close/>
                </a:path>
              </a:pathLst>
            </a:custGeom>
            <a:solidFill>
              <a:srgbClr val="F48470"/>
            </a:solidFill>
            <a:ln w="9525" cap="flat" cmpd="sng">
              <a:noFill/>
              <a:prstDash val="solid"/>
              <a:round/>
            </a:ln>
          </p:spPr>
          <p:txBody>
            <a:bodyPr rtlCol="0" anchor="ctr"/>
            <a:lstStyle/>
            <a:p>
              <a:pPr algn="ctr"/>
            </a:p>
          </p:txBody>
        </p:sp>
        <p:sp>
          <p:nvSpPr>
            <p:cNvPr id="2374" name="曲线"/>
            <p:cNvSpPr/>
            <p:nvPr/>
          </p:nvSpPr>
          <p:spPr>
            <a:xfrm>
              <a:off x="2275033" y="2968155"/>
              <a:ext cx="109623" cy="69243"/>
            </a:xfrm>
            <a:custGeom>
              <a:avLst/>
              <a:gdLst>
                <a:gd name="T1" fmla="*/ 0 w 21600"/>
                <a:gd name="T2" fmla="*/ 0 h 21600"/>
                <a:gd name="T3" fmla="*/ 21600 w 21600"/>
                <a:gd name="T4" fmla="*/ 21600 h 21600"/>
              </a:gdLst>
              <a:ahLst/>
              <a:cxnLst/>
              <a:rect l="T1" t="T2" r="T3" b="T4"/>
              <a:pathLst>
                <a:path w="21600" h="21600">
                  <a:moveTo>
                    <a:pt x="20914" y="1619"/>
                  </a:moveTo>
                  <a:cubicBezTo>
                    <a:pt x="20914" y="1619"/>
                    <a:pt x="9257" y="8640"/>
                    <a:pt x="2057" y="0"/>
                  </a:cubicBezTo>
                  <a:cubicBezTo>
                    <a:pt x="2057" y="0"/>
                    <a:pt x="0" y="21600"/>
                    <a:pt x="13371" y="19980"/>
                  </a:cubicBezTo>
                  <a:cubicBezTo>
                    <a:pt x="21600" y="18899"/>
                    <a:pt x="20914" y="1619"/>
                    <a:pt x="20914" y="1619"/>
                  </a:cubicBezTo>
                  <a:close/>
                </a:path>
              </a:pathLst>
            </a:custGeom>
            <a:solidFill>
              <a:srgbClr val="B43128"/>
            </a:solidFill>
            <a:ln w="9525" cap="flat" cmpd="sng">
              <a:noFill/>
              <a:prstDash val="solid"/>
              <a:round/>
            </a:ln>
          </p:spPr>
          <p:txBody>
            <a:bodyPr rtlCol="0" anchor="ctr"/>
            <a:lstStyle/>
            <a:p>
              <a:pPr algn="ctr"/>
            </a:p>
          </p:txBody>
        </p:sp>
        <p:sp>
          <p:nvSpPr>
            <p:cNvPr id="2375" name="曲线"/>
            <p:cNvSpPr/>
            <p:nvPr/>
          </p:nvSpPr>
          <p:spPr>
            <a:xfrm>
              <a:off x="2288496" y="2981619"/>
              <a:ext cx="79813" cy="52894"/>
            </a:xfrm>
            <a:custGeom>
              <a:avLst/>
              <a:gdLst>
                <a:gd name="T1" fmla="*/ 0 w 21600"/>
                <a:gd name="T2" fmla="*/ 0 h 21600"/>
                <a:gd name="T3" fmla="*/ 21600 w 21600"/>
                <a:gd name="T4" fmla="*/ 21600 h 21600"/>
              </a:gdLst>
              <a:ahLst/>
              <a:cxnLst/>
              <a:rect l="T1" t="T2" r="T3" b="T4"/>
              <a:pathLst>
                <a:path w="21600" h="21600">
                  <a:moveTo>
                    <a:pt x="21600" y="15120"/>
                  </a:moveTo>
                  <a:cubicBezTo>
                    <a:pt x="20191" y="17999"/>
                    <a:pt x="17843" y="20160"/>
                    <a:pt x="14556" y="20879"/>
                  </a:cubicBezTo>
                  <a:cubicBezTo>
                    <a:pt x="10330" y="21600"/>
                    <a:pt x="7513" y="20160"/>
                    <a:pt x="5165" y="17999"/>
                  </a:cubicBezTo>
                  <a:cubicBezTo>
                    <a:pt x="4695" y="17999"/>
                    <a:pt x="3756" y="17280"/>
                    <a:pt x="3286" y="16559"/>
                  </a:cubicBezTo>
                  <a:cubicBezTo>
                    <a:pt x="3286" y="16559"/>
                    <a:pt x="3286" y="16559"/>
                    <a:pt x="3286" y="16559"/>
                  </a:cubicBezTo>
                  <a:cubicBezTo>
                    <a:pt x="3286" y="16559"/>
                    <a:pt x="3286" y="16559"/>
                    <a:pt x="3286" y="16559"/>
                  </a:cubicBezTo>
                  <a:cubicBezTo>
                    <a:pt x="1408" y="13680"/>
                    <a:pt x="469" y="10800"/>
                    <a:pt x="0" y="7200"/>
                  </a:cubicBezTo>
                  <a:cubicBezTo>
                    <a:pt x="9391" y="0"/>
                    <a:pt x="17843" y="10080"/>
                    <a:pt x="21600" y="15120"/>
                  </a:cubicBezTo>
                  <a:close/>
                </a:path>
              </a:pathLst>
            </a:custGeom>
            <a:solidFill>
              <a:srgbClr val="F05736"/>
            </a:solidFill>
            <a:ln w="9525" cap="flat" cmpd="sng">
              <a:noFill/>
              <a:prstDash val="solid"/>
              <a:round/>
            </a:ln>
          </p:spPr>
          <p:txBody>
            <a:bodyPr rtlCol="0" anchor="ctr"/>
            <a:lstStyle/>
            <a:p>
              <a:pPr algn="ctr"/>
            </a:p>
          </p:txBody>
        </p:sp>
        <p:sp>
          <p:nvSpPr>
            <p:cNvPr id="2376" name="曲线"/>
            <p:cNvSpPr/>
            <p:nvPr/>
          </p:nvSpPr>
          <p:spPr>
            <a:xfrm>
              <a:off x="2295228" y="2972964"/>
              <a:ext cx="85583" cy="23081"/>
            </a:xfrm>
            <a:custGeom>
              <a:avLst/>
              <a:gdLst>
                <a:gd name="T1" fmla="*/ 0 w 21600"/>
                <a:gd name="T2" fmla="*/ 0 h 21600"/>
                <a:gd name="T3" fmla="*/ 21600 w 21600"/>
                <a:gd name="T4" fmla="*/ 21600 h 21600"/>
              </a:gdLst>
              <a:ahLst/>
              <a:cxnLst/>
              <a:rect l="T1" t="T2" r="T3" b="T4"/>
              <a:pathLst>
                <a:path w="21600" h="21600">
                  <a:moveTo>
                    <a:pt x="21600" y="0"/>
                  </a:moveTo>
                  <a:cubicBezTo>
                    <a:pt x="21600" y="0"/>
                    <a:pt x="21600" y="0"/>
                    <a:pt x="21600" y="0"/>
                  </a:cubicBezTo>
                  <a:cubicBezTo>
                    <a:pt x="21600" y="0"/>
                    <a:pt x="21600" y="0"/>
                    <a:pt x="21600" y="1661"/>
                  </a:cubicBezTo>
                  <a:cubicBezTo>
                    <a:pt x="20277" y="3323"/>
                    <a:pt x="18073" y="18276"/>
                    <a:pt x="14546" y="19938"/>
                  </a:cubicBezTo>
                  <a:cubicBezTo>
                    <a:pt x="11902" y="21600"/>
                    <a:pt x="9697" y="21600"/>
                    <a:pt x="7053" y="19938"/>
                  </a:cubicBezTo>
                  <a:cubicBezTo>
                    <a:pt x="5730" y="18276"/>
                    <a:pt x="4408" y="16615"/>
                    <a:pt x="2644" y="14953"/>
                  </a:cubicBezTo>
                  <a:cubicBezTo>
                    <a:pt x="1763" y="13292"/>
                    <a:pt x="881" y="4984"/>
                    <a:pt x="0" y="0"/>
                  </a:cubicBezTo>
                  <a:cubicBezTo>
                    <a:pt x="9257" y="18276"/>
                    <a:pt x="21600" y="0"/>
                    <a:pt x="21600" y="0"/>
                  </a:cubicBezTo>
                  <a:close/>
                </a:path>
              </a:pathLst>
            </a:custGeom>
            <a:solidFill>
              <a:srgbClr val="FFFFFF"/>
            </a:solidFill>
            <a:ln w="9525" cap="flat" cmpd="sng">
              <a:noFill/>
              <a:prstDash val="solid"/>
              <a:round/>
            </a:ln>
          </p:spPr>
          <p:txBody>
            <a:bodyPr rtlCol="0" anchor="ctr"/>
            <a:lstStyle/>
            <a:p>
              <a:pPr algn="ctr"/>
            </a:p>
          </p:txBody>
        </p:sp>
        <p:sp>
          <p:nvSpPr>
            <p:cNvPr id="2377" name="曲线"/>
            <p:cNvSpPr/>
            <p:nvPr/>
          </p:nvSpPr>
          <p:spPr>
            <a:xfrm>
              <a:off x="2277919" y="2964308"/>
              <a:ext cx="109623" cy="73090"/>
            </a:xfrm>
            <a:custGeom>
              <a:avLst/>
              <a:gdLst>
                <a:gd name="T1" fmla="*/ 0 w 21600"/>
                <a:gd name="T2" fmla="*/ 0 h 21600"/>
                <a:gd name="T3" fmla="*/ 21600 w 21600"/>
                <a:gd name="T4" fmla="*/ 21600 h 21600"/>
              </a:gdLst>
              <a:ahLst/>
              <a:cxnLst/>
              <a:rect l="T1" t="T2" r="T3" b="T4"/>
              <a:pathLst>
                <a:path w="21600" h="21600">
                  <a:moveTo>
                    <a:pt x="12685" y="21085"/>
                  </a:moveTo>
                  <a:cubicBezTo>
                    <a:pt x="8914" y="21600"/>
                    <a:pt x="5828" y="20057"/>
                    <a:pt x="3771" y="16971"/>
                  </a:cubicBezTo>
                  <a:cubicBezTo>
                    <a:pt x="0" y="10799"/>
                    <a:pt x="685" y="1028"/>
                    <a:pt x="685" y="514"/>
                  </a:cubicBezTo>
                  <a:cubicBezTo>
                    <a:pt x="685" y="514"/>
                    <a:pt x="1028" y="0"/>
                    <a:pt x="1371" y="0"/>
                  </a:cubicBezTo>
                  <a:cubicBezTo>
                    <a:pt x="1371" y="0"/>
                    <a:pt x="1714" y="0"/>
                    <a:pt x="2057" y="0"/>
                  </a:cubicBezTo>
                  <a:cubicBezTo>
                    <a:pt x="8571" y="8228"/>
                    <a:pt x="19885" y="1542"/>
                    <a:pt x="19885" y="1542"/>
                  </a:cubicBezTo>
                  <a:cubicBezTo>
                    <a:pt x="20228" y="1542"/>
                    <a:pt x="20571" y="1542"/>
                    <a:pt x="20571" y="1542"/>
                  </a:cubicBezTo>
                  <a:cubicBezTo>
                    <a:pt x="20914" y="2057"/>
                    <a:pt x="20914" y="2057"/>
                    <a:pt x="20914" y="2571"/>
                  </a:cubicBezTo>
                  <a:cubicBezTo>
                    <a:pt x="20914" y="2571"/>
                    <a:pt x="21600" y="18000"/>
                    <a:pt x="14057" y="20571"/>
                  </a:cubicBezTo>
                  <a:cubicBezTo>
                    <a:pt x="13714" y="21085"/>
                    <a:pt x="13371" y="21085"/>
                    <a:pt x="12685" y="21085"/>
                  </a:cubicBezTo>
                  <a:close/>
                  <a:moveTo>
                    <a:pt x="2057" y="2571"/>
                  </a:moveTo>
                  <a:cubicBezTo>
                    <a:pt x="2057" y="5657"/>
                    <a:pt x="2057" y="11828"/>
                    <a:pt x="4457" y="15428"/>
                  </a:cubicBezTo>
                  <a:cubicBezTo>
                    <a:pt x="6514" y="18514"/>
                    <a:pt x="9257" y="19542"/>
                    <a:pt x="12685" y="19028"/>
                  </a:cubicBezTo>
                  <a:cubicBezTo>
                    <a:pt x="18857" y="18514"/>
                    <a:pt x="19542" y="7714"/>
                    <a:pt x="19542" y="4114"/>
                  </a:cubicBezTo>
                  <a:cubicBezTo>
                    <a:pt x="16800" y="5142"/>
                    <a:pt x="8228" y="8742"/>
                    <a:pt x="2057" y="2571"/>
                  </a:cubicBezTo>
                  <a:close/>
                </a:path>
              </a:pathLst>
            </a:custGeom>
            <a:solidFill>
              <a:srgbClr val="F05B4E"/>
            </a:solidFill>
            <a:ln w="9525" cap="flat" cmpd="sng">
              <a:noFill/>
              <a:prstDash val="solid"/>
              <a:round/>
            </a:ln>
          </p:spPr>
          <p:txBody>
            <a:bodyPr rtlCol="0" anchor="ctr"/>
            <a:lstStyle/>
            <a:p>
              <a:pPr algn="ctr"/>
            </a:p>
          </p:txBody>
        </p:sp>
        <p:sp>
          <p:nvSpPr>
            <p:cNvPr id="2378" name="曲线"/>
            <p:cNvSpPr/>
            <p:nvPr/>
          </p:nvSpPr>
          <p:spPr>
            <a:xfrm>
              <a:off x="2354847" y="2820051"/>
              <a:ext cx="73082" cy="12502"/>
            </a:xfrm>
            <a:custGeom>
              <a:avLst/>
              <a:gdLst>
                <a:gd name="T1" fmla="*/ 0 w 21600"/>
                <a:gd name="T2" fmla="*/ 0 h 21600"/>
                <a:gd name="T3" fmla="*/ 21600 w 21600"/>
                <a:gd name="T4" fmla="*/ 21600 h 21600"/>
              </a:gdLst>
              <a:ahLst/>
              <a:cxnLst/>
              <a:rect l="T1" t="T2" r="T3" b="T4"/>
              <a:pathLst>
                <a:path w="21600" h="21600">
                  <a:moveTo>
                    <a:pt x="21600" y="21600"/>
                  </a:moveTo>
                  <a:cubicBezTo>
                    <a:pt x="21600" y="21600"/>
                    <a:pt x="21600" y="21600"/>
                    <a:pt x="21085" y="18514"/>
                  </a:cubicBezTo>
                  <a:cubicBezTo>
                    <a:pt x="20571" y="18514"/>
                    <a:pt x="20571" y="15428"/>
                    <a:pt x="20057" y="15428"/>
                  </a:cubicBezTo>
                  <a:cubicBezTo>
                    <a:pt x="19542" y="12343"/>
                    <a:pt x="19028" y="12343"/>
                    <a:pt x="19028" y="9256"/>
                  </a:cubicBezTo>
                  <a:cubicBezTo>
                    <a:pt x="18514" y="9256"/>
                    <a:pt x="18000" y="6171"/>
                    <a:pt x="16971" y="6171"/>
                  </a:cubicBezTo>
                  <a:cubicBezTo>
                    <a:pt x="16457" y="6171"/>
                    <a:pt x="15942" y="3085"/>
                    <a:pt x="15428" y="3085"/>
                  </a:cubicBezTo>
                  <a:cubicBezTo>
                    <a:pt x="14399" y="3085"/>
                    <a:pt x="13885" y="0"/>
                    <a:pt x="13371" y="0"/>
                  </a:cubicBezTo>
                  <a:cubicBezTo>
                    <a:pt x="12342" y="0"/>
                    <a:pt x="11828" y="0"/>
                    <a:pt x="10800" y="0"/>
                  </a:cubicBezTo>
                  <a:cubicBezTo>
                    <a:pt x="10285" y="0"/>
                    <a:pt x="9771" y="0"/>
                    <a:pt x="8742" y="0"/>
                  </a:cubicBezTo>
                  <a:cubicBezTo>
                    <a:pt x="8228" y="3085"/>
                    <a:pt x="7200" y="3085"/>
                    <a:pt x="6685" y="3085"/>
                  </a:cubicBezTo>
                  <a:cubicBezTo>
                    <a:pt x="6171" y="3085"/>
                    <a:pt x="5657" y="6171"/>
                    <a:pt x="4628" y="6171"/>
                  </a:cubicBezTo>
                  <a:cubicBezTo>
                    <a:pt x="4114" y="9256"/>
                    <a:pt x="3599" y="9256"/>
                    <a:pt x="3085" y="12343"/>
                  </a:cubicBezTo>
                  <a:cubicBezTo>
                    <a:pt x="2571" y="12343"/>
                    <a:pt x="2057" y="12343"/>
                    <a:pt x="2057" y="15428"/>
                  </a:cubicBezTo>
                  <a:cubicBezTo>
                    <a:pt x="1542" y="15428"/>
                    <a:pt x="1028" y="18514"/>
                    <a:pt x="1028" y="18514"/>
                  </a:cubicBezTo>
                  <a:cubicBezTo>
                    <a:pt x="514" y="21600"/>
                    <a:pt x="0" y="21600"/>
                    <a:pt x="0" y="21600"/>
                  </a:cubicBezTo>
                  <a:cubicBezTo>
                    <a:pt x="0" y="21600"/>
                    <a:pt x="514" y="21600"/>
                    <a:pt x="1028" y="21600"/>
                  </a:cubicBezTo>
                  <a:cubicBezTo>
                    <a:pt x="1542" y="21600"/>
                    <a:pt x="2057" y="21600"/>
                    <a:pt x="2057" y="21600"/>
                  </a:cubicBezTo>
                  <a:cubicBezTo>
                    <a:pt x="2571" y="18514"/>
                    <a:pt x="3085" y="18514"/>
                    <a:pt x="3599" y="18514"/>
                  </a:cubicBezTo>
                  <a:cubicBezTo>
                    <a:pt x="4114" y="18514"/>
                    <a:pt x="4628" y="18514"/>
                    <a:pt x="5142" y="18514"/>
                  </a:cubicBezTo>
                  <a:cubicBezTo>
                    <a:pt x="5657" y="18514"/>
                    <a:pt x="6685" y="15428"/>
                    <a:pt x="7200" y="15428"/>
                  </a:cubicBezTo>
                  <a:cubicBezTo>
                    <a:pt x="7714" y="15428"/>
                    <a:pt x="8228" y="15428"/>
                    <a:pt x="9257" y="15428"/>
                  </a:cubicBezTo>
                  <a:cubicBezTo>
                    <a:pt x="9771" y="15428"/>
                    <a:pt x="10285" y="15428"/>
                    <a:pt x="10800" y="15428"/>
                  </a:cubicBezTo>
                  <a:cubicBezTo>
                    <a:pt x="11314" y="15428"/>
                    <a:pt x="11828" y="15428"/>
                    <a:pt x="11828" y="15428"/>
                  </a:cubicBezTo>
                  <a:cubicBezTo>
                    <a:pt x="12342" y="15428"/>
                    <a:pt x="12857" y="15428"/>
                    <a:pt x="12857" y="15428"/>
                  </a:cubicBezTo>
                  <a:cubicBezTo>
                    <a:pt x="13371" y="15428"/>
                    <a:pt x="13885" y="15428"/>
                    <a:pt x="13885" y="15428"/>
                  </a:cubicBezTo>
                  <a:cubicBezTo>
                    <a:pt x="14399" y="15428"/>
                    <a:pt x="14399" y="15428"/>
                    <a:pt x="14914" y="15428"/>
                  </a:cubicBezTo>
                  <a:cubicBezTo>
                    <a:pt x="15428" y="15428"/>
                    <a:pt x="15942" y="15428"/>
                    <a:pt x="16457" y="15428"/>
                  </a:cubicBezTo>
                  <a:cubicBezTo>
                    <a:pt x="16971" y="15428"/>
                    <a:pt x="17485" y="18514"/>
                    <a:pt x="17485" y="18514"/>
                  </a:cubicBezTo>
                  <a:cubicBezTo>
                    <a:pt x="18000" y="18514"/>
                    <a:pt x="18000" y="18514"/>
                    <a:pt x="18514" y="18514"/>
                  </a:cubicBezTo>
                  <a:cubicBezTo>
                    <a:pt x="19028" y="18514"/>
                    <a:pt x="19542" y="18514"/>
                    <a:pt x="19542" y="18514"/>
                  </a:cubicBezTo>
                  <a:cubicBezTo>
                    <a:pt x="20057" y="18514"/>
                    <a:pt x="20571" y="21600"/>
                    <a:pt x="20571" y="21600"/>
                  </a:cubicBezTo>
                  <a:cubicBezTo>
                    <a:pt x="21085" y="21600"/>
                    <a:pt x="21085" y="21600"/>
                    <a:pt x="21600" y="21600"/>
                  </a:cubicBezTo>
                  <a:cubicBezTo>
                    <a:pt x="21600" y="21600"/>
                    <a:pt x="21600" y="21600"/>
                    <a:pt x="21600" y="21600"/>
                  </a:cubicBezTo>
                  <a:close/>
                </a:path>
              </a:pathLst>
            </a:custGeom>
            <a:solidFill>
              <a:srgbClr val="000000"/>
            </a:solidFill>
            <a:ln w="9525" cap="flat" cmpd="sng">
              <a:noFill/>
              <a:prstDash val="solid"/>
              <a:round/>
            </a:ln>
          </p:spPr>
          <p:txBody>
            <a:bodyPr rtlCol="0" anchor="ctr"/>
            <a:lstStyle/>
            <a:p>
              <a:pPr algn="ctr"/>
            </a:p>
          </p:txBody>
        </p:sp>
        <p:sp>
          <p:nvSpPr>
            <p:cNvPr id="2379" name="曲线"/>
            <p:cNvSpPr/>
            <p:nvPr/>
          </p:nvSpPr>
          <p:spPr>
            <a:xfrm>
              <a:off x="2213491" y="2833516"/>
              <a:ext cx="73082" cy="16349"/>
            </a:xfrm>
            <a:custGeom>
              <a:avLst/>
              <a:gdLst>
                <a:gd name="T1" fmla="*/ 0 w 21600"/>
                <a:gd name="T2" fmla="*/ 0 h 21600"/>
                <a:gd name="T3" fmla="*/ 21600 w 21600"/>
                <a:gd name="T4" fmla="*/ 21600 h 21600"/>
              </a:gdLst>
              <a:ahLst/>
              <a:cxnLst/>
              <a:rect l="T1" t="T2" r="T3" b="T4"/>
              <a:pathLst>
                <a:path w="21600" h="21600">
                  <a:moveTo>
                    <a:pt x="0" y="21599"/>
                  </a:moveTo>
                  <a:cubicBezTo>
                    <a:pt x="0" y="21599"/>
                    <a:pt x="514" y="21599"/>
                    <a:pt x="1028" y="19199"/>
                  </a:cubicBezTo>
                  <a:cubicBezTo>
                    <a:pt x="1028" y="16800"/>
                    <a:pt x="1542" y="16800"/>
                    <a:pt x="1542" y="14399"/>
                  </a:cubicBezTo>
                  <a:cubicBezTo>
                    <a:pt x="2057" y="14399"/>
                    <a:pt x="2571" y="12000"/>
                    <a:pt x="3085" y="12000"/>
                  </a:cubicBezTo>
                  <a:cubicBezTo>
                    <a:pt x="3599" y="9599"/>
                    <a:pt x="4114" y="9599"/>
                    <a:pt x="4628" y="7200"/>
                  </a:cubicBezTo>
                  <a:cubicBezTo>
                    <a:pt x="5142" y="7200"/>
                    <a:pt x="5657" y="4799"/>
                    <a:pt x="6171" y="4799"/>
                  </a:cubicBezTo>
                  <a:cubicBezTo>
                    <a:pt x="7200" y="2400"/>
                    <a:pt x="7714" y="2400"/>
                    <a:pt x="8228" y="2400"/>
                  </a:cubicBezTo>
                  <a:cubicBezTo>
                    <a:pt x="9257" y="2400"/>
                    <a:pt x="9771" y="0"/>
                    <a:pt x="10800" y="0"/>
                  </a:cubicBezTo>
                  <a:cubicBezTo>
                    <a:pt x="11314" y="0"/>
                    <a:pt x="11828" y="0"/>
                    <a:pt x="12857" y="0"/>
                  </a:cubicBezTo>
                  <a:cubicBezTo>
                    <a:pt x="13371" y="0"/>
                    <a:pt x="14399" y="2400"/>
                    <a:pt x="14914" y="2400"/>
                  </a:cubicBezTo>
                  <a:cubicBezTo>
                    <a:pt x="15428" y="2400"/>
                    <a:pt x="16457" y="2400"/>
                    <a:pt x="16971" y="2400"/>
                  </a:cubicBezTo>
                  <a:cubicBezTo>
                    <a:pt x="17485" y="4799"/>
                    <a:pt x="18000" y="4799"/>
                    <a:pt x="18514" y="7200"/>
                  </a:cubicBezTo>
                  <a:cubicBezTo>
                    <a:pt x="19028" y="7200"/>
                    <a:pt x="19542" y="7200"/>
                    <a:pt x="20057" y="9599"/>
                  </a:cubicBezTo>
                  <a:cubicBezTo>
                    <a:pt x="20057" y="9599"/>
                    <a:pt x="20571" y="9599"/>
                    <a:pt x="21085" y="12000"/>
                  </a:cubicBezTo>
                  <a:cubicBezTo>
                    <a:pt x="21600" y="12000"/>
                    <a:pt x="21600" y="14399"/>
                    <a:pt x="21600" y="14399"/>
                  </a:cubicBezTo>
                  <a:cubicBezTo>
                    <a:pt x="21600" y="14399"/>
                    <a:pt x="21600" y="14399"/>
                    <a:pt x="20571" y="14399"/>
                  </a:cubicBezTo>
                  <a:cubicBezTo>
                    <a:pt x="20571" y="14399"/>
                    <a:pt x="20057" y="12000"/>
                    <a:pt x="19542" y="12000"/>
                  </a:cubicBezTo>
                  <a:cubicBezTo>
                    <a:pt x="19028" y="12000"/>
                    <a:pt x="18514" y="12000"/>
                    <a:pt x="18000" y="12000"/>
                  </a:cubicBezTo>
                  <a:cubicBezTo>
                    <a:pt x="17485" y="12000"/>
                    <a:pt x="16971" y="12000"/>
                    <a:pt x="16457" y="12000"/>
                  </a:cubicBezTo>
                  <a:cubicBezTo>
                    <a:pt x="15942" y="12000"/>
                    <a:pt x="15428" y="12000"/>
                    <a:pt x="14914" y="12000"/>
                  </a:cubicBezTo>
                  <a:cubicBezTo>
                    <a:pt x="13885" y="12000"/>
                    <a:pt x="13371" y="12000"/>
                    <a:pt x="12857" y="12000"/>
                  </a:cubicBezTo>
                  <a:cubicBezTo>
                    <a:pt x="12342" y="12000"/>
                    <a:pt x="11314" y="12000"/>
                    <a:pt x="10800" y="12000"/>
                  </a:cubicBezTo>
                  <a:cubicBezTo>
                    <a:pt x="10285" y="12000"/>
                    <a:pt x="10285" y="12000"/>
                    <a:pt x="9771" y="12000"/>
                  </a:cubicBezTo>
                  <a:cubicBezTo>
                    <a:pt x="9257" y="12000"/>
                    <a:pt x="9257" y="12000"/>
                    <a:pt x="8742" y="12000"/>
                  </a:cubicBezTo>
                  <a:cubicBezTo>
                    <a:pt x="8742" y="14399"/>
                    <a:pt x="8228" y="14399"/>
                    <a:pt x="7714" y="14399"/>
                  </a:cubicBezTo>
                  <a:cubicBezTo>
                    <a:pt x="7714" y="14399"/>
                    <a:pt x="7200" y="14399"/>
                    <a:pt x="6685" y="14399"/>
                  </a:cubicBezTo>
                  <a:cubicBezTo>
                    <a:pt x="6171" y="14399"/>
                    <a:pt x="5657" y="14399"/>
                    <a:pt x="5142" y="16800"/>
                  </a:cubicBezTo>
                  <a:cubicBezTo>
                    <a:pt x="4628" y="16800"/>
                    <a:pt x="4628" y="16800"/>
                    <a:pt x="4114" y="16800"/>
                  </a:cubicBezTo>
                  <a:cubicBezTo>
                    <a:pt x="4114" y="16800"/>
                    <a:pt x="3599" y="16800"/>
                    <a:pt x="3599" y="16800"/>
                  </a:cubicBezTo>
                  <a:cubicBezTo>
                    <a:pt x="3085" y="19199"/>
                    <a:pt x="2571" y="19199"/>
                    <a:pt x="2057" y="19199"/>
                  </a:cubicBezTo>
                  <a:cubicBezTo>
                    <a:pt x="1542" y="19199"/>
                    <a:pt x="1542" y="19199"/>
                    <a:pt x="1028" y="21599"/>
                  </a:cubicBezTo>
                  <a:cubicBezTo>
                    <a:pt x="1028" y="21599"/>
                    <a:pt x="514" y="21599"/>
                    <a:pt x="514" y="21599"/>
                  </a:cubicBezTo>
                  <a:cubicBezTo>
                    <a:pt x="514" y="21599"/>
                    <a:pt x="0" y="21599"/>
                    <a:pt x="0" y="21599"/>
                  </a:cubicBezTo>
                  <a:close/>
                </a:path>
              </a:pathLst>
            </a:custGeom>
            <a:solidFill>
              <a:srgbClr val="000000"/>
            </a:solidFill>
            <a:ln w="9525" cap="flat" cmpd="sng">
              <a:noFill/>
              <a:prstDash val="solid"/>
              <a:round/>
            </a:ln>
          </p:spPr>
          <p:txBody>
            <a:bodyPr rtlCol="0" anchor="ctr"/>
            <a:lstStyle/>
            <a:p>
              <a:pPr algn="ctr"/>
            </a:p>
          </p:txBody>
        </p:sp>
        <p:sp>
          <p:nvSpPr>
            <p:cNvPr id="2380" name="曲线"/>
            <p:cNvSpPr/>
            <p:nvPr/>
          </p:nvSpPr>
          <p:spPr>
            <a:xfrm>
              <a:off x="2131754" y="2849865"/>
              <a:ext cx="13462" cy="47124"/>
            </a:xfrm>
            <a:custGeom>
              <a:avLst/>
              <a:gdLst>
                <a:gd name="T1" fmla="*/ 0 w 21600"/>
                <a:gd name="T2" fmla="*/ 0 h 21600"/>
                <a:gd name="T3" fmla="*/ 21600 w 21600"/>
                <a:gd name="T4" fmla="*/ 21600 h 21600"/>
              </a:gdLst>
              <a:ahLst/>
              <a:cxnLst/>
              <a:rect l="T1" t="T2" r="T3" b="T4"/>
              <a:pathLst>
                <a:path w="21600" h="21600">
                  <a:moveTo>
                    <a:pt x="21600" y="21600"/>
                  </a:moveTo>
                  <a:cubicBezTo>
                    <a:pt x="21600" y="21600"/>
                    <a:pt x="10800" y="12000"/>
                    <a:pt x="0" y="0"/>
                  </a:cubicBezTo>
                  <a:cubicBezTo>
                    <a:pt x="10800" y="12799"/>
                    <a:pt x="21600" y="21600"/>
                    <a:pt x="21600" y="21600"/>
                  </a:cubicBezTo>
                  <a:close/>
                </a:path>
              </a:pathLst>
            </a:custGeom>
            <a:solidFill>
              <a:srgbClr val="CF9166"/>
            </a:solidFill>
            <a:ln w="9525" cap="flat" cmpd="sng">
              <a:noFill/>
              <a:prstDash val="solid"/>
              <a:round/>
            </a:ln>
          </p:spPr>
          <p:txBody>
            <a:bodyPr rtlCol="0" anchor="ctr"/>
            <a:lstStyle/>
            <a:p>
              <a:pPr algn="ctr"/>
            </a:p>
          </p:txBody>
        </p:sp>
        <p:sp>
          <p:nvSpPr>
            <p:cNvPr id="2381" name="曲线"/>
            <p:cNvSpPr/>
            <p:nvPr/>
          </p:nvSpPr>
          <p:spPr>
            <a:xfrm>
              <a:off x="2042325" y="2603667"/>
              <a:ext cx="483688" cy="364489"/>
            </a:xfrm>
            <a:custGeom>
              <a:avLst/>
              <a:gdLst>
                <a:gd name="T1" fmla="*/ 0 w 21600"/>
                <a:gd name="T2" fmla="*/ 0 h 21600"/>
                <a:gd name="T3" fmla="*/ 21600 w 21600"/>
                <a:gd name="T4" fmla="*/ 21600 h 21600"/>
              </a:gdLst>
              <a:ahLst/>
              <a:cxnLst/>
              <a:rect l="T1" t="T2" r="T3" b="T4"/>
              <a:pathLst>
                <a:path w="21600" h="21600">
                  <a:moveTo>
                    <a:pt x="5536" y="21600"/>
                  </a:moveTo>
                  <a:cubicBezTo>
                    <a:pt x="5536" y="21600"/>
                    <a:pt x="4912" y="19533"/>
                    <a:pt x="3742" y="16742"/>
                  </a:cubicBezTo>
                  <a:cubicBezTo>
                    <a:pt x="0" y="7854"/>
                    <a:pt x="4366" y="8578"/>
                    <a:pt x="4366" y="8578"/>
                  </a:cubicBezTo>
                  <a:cubicBezTo>
                    <a:pt x="4366" y="8578"/>
                    <a:pt x="5614" y="1653"/>
                    <a:pt x="12476" y="826"/>
                  </a:cubicBezTo>
                  <a:cubicBezTo>
                    <a:pt x="19338" y="0"/>
                    <a:pt x="21600" y="7234"/>
                    <a:pt x="17545" y="9508"/>
                  </a:cubicBezTo>
                  <a:cubicBezTo>
                    <a:pt x="15517" y="10748"/>
                    <a:pt x="12632" y="9508"/>
                    <a:pt x="12632" y="9508"/>
                  </a:cubicBezTo>
                  <a:cubicBezTo>
                    <a:pt x="12632" y="9508"/>
                    <a:pt x="13022" y="9301"/>
                    <a:pt x="14114" y="10128"/>
                  </a:cubicBezTo>
                  <a:cubicBezTo>
                    <a:pt x="15283" y="10955"/>
                    <a:pt x="14425" y="11781"/>
                    <a:pt x="11306" y="12815"/>
                  </a:cubicBezTo>
                  <a:cubicBezTo>
                    <a:pt x="8265" y="13848"/>
                    <a:pt x="6160" y="12918"/>
                    <a:pt x="6160" y="12918"/>
                  </a:cubicBezTo>
                  <a:cubicBezTo>
                    <a:pt x="6160" y="12918"/>
                    <a:pt x="6472" y="14158"/>
                    <a:pt x="6316" y="16122"/>
                  </a:cubicBezTo>
                  <a:cubicBezTo>
                    <a:pt x="6238" y="17466"/>
                    <a:pt x="5770" y="19119"/>
                    <a:pt x="5458" y="19946"/>
                  </a:cubicBezTo>
                  <a:cubicBezTo>
                    <a:pt x="5302" y="20359"/>
                    <a:pt x="5224" y="20669"/>
                    <a:pt x="5224" y="20669"/>
                  </a:cubicBezTo>
                </a:path>
              </a:pathLst>
            </a:custGeom>
            <a:solidFill>
              <a:srgbClr val="361710"/>
            </a:solidFill>
            <a:ln w="9525" cap="flat" cmpd="sng">
              <a:noFill/>
              <a:prstDash val="solid"/>
              <a:round/>
            </a:ln>
          </p:spPr>
          <p:txBody>
            <a:bodyPr rtlCol="0" anchor="ctr"/>
            <a:lstStyle/>
            <a:p>
              <a:pPr algn="ctr"/>
            </a:p>
          </p:txBody>
        </p:sp>
        <p:sp>
          <p:nvSpPr>
            <p:cNvPr id="2382" name="曲线"/>
            <p:cNvSpPr/>
            <p:nvPr/>
          </p:nvSpPr>
          <p:spPr>
            <a:xfrm>
              <a:off x="2157718" y="2899874"/>
              <a:ext cx="334638" cy="209653"/>
            </a:xfrm>
            <a:custGeom>
              <a:avLst/>
              <a:gdLst>
                <a:gd name="T1" fmla="*/ 0 w 21600"/>
                <a:gd name="T2" fmla="*/ 0 h 21600"/>
                <a:gd name="T3" fmla="*/ 21600 w 21600"/>
                <a:gd name="T4" fmla="*/ 21600 h 21600"/>
              </a:gdLst>
              <a:ahLst/>
              <a:cxnLst/>
              <a:rect l="T1" t="T2" r="T3" b="T4"/>
              <a:pathLst>
                <a:path w="21600" h="21600">
                  <a:moveTo>
                    <a:pt x="0" y="3959"/>
                  </a:moveTo>
                  <a:cubicBezTo>
                    <a:pt x="0" y="3959"/>
                    <a:pt x="2812" y="12239"/>
                    <a:pt x="5512" y="14759"/>
                  </a:cubicBezTo>
                  <a:cubicBezTo>
                    <a:pt x="7874" y="16920"/>
                    <a:pt x="10575" y="17099"/>
                    <a:pt x="12599" y="16200"/>
                  </a:cubicBezTo>
                  <a:cubicBezTo>
                    <a:pt x="14737" y="15480"/>
                    <a:pt x="16762" y="14399"/>
                    <a:pt x="18787" y="10979"/>
                  </a:cubicBezTo>
                  <a:cubicBezTo>
                    <a:pt x="20362" y="8459"/>
                    <a:pt x="21487" y="0"/>
                    <a:pt x="21487" y="0"/>
                  </a:cubicBezTo>
                  <a:cubicBezTo>
                    <a:pt x="21487" y="0"/>
                    <a:pt x="21600" y="10080"/>
                    <a:pt x="20699" y="12959"/>
                  </a:cubicBezTo>
                  <a:cubicBezTo>
                    <a:pt x="19799" y="15839"/>
                    <a:pt x="18450" y="18899"/>
                    <a:pt x="12262" y="20160"/>
                  </a:cubicBezTo>
                  <a:cubicBezTo>
                    <a:pt x="5962" y="21600"/>
                    <a:pt x="4387" y="19080"/>
                    <a:pt x="3375" y="16739"/>
                  </a:cubicBezTo>
                  <a:cubicBezTo>
                    <a:pt x="2475" y="14399"/>
                    <a:pt x="0" y="3959"/>
                    <a:pt x="0" y="3959"/>
                  </a:cubicBezTo>
                  <a:close/>
                </a:path>
              </a:pathLst>
            </a:custGeom>
            <a:solidFill>
              <a:srgbClr val="361710"/>
            </a:solidFill>
            <a:ln w="9525" cap="flat" cmpd="sng">
              <a:noFill/>
              <a:prstDash val="solid"/>
              <a:round/>
            </a:ln>
          </p:spPr>
          <p:txBody>
            <a:bodyPr rtlCol="0" anchor="ctr"/>
            <a:lstStyle/>
            <a:p>
              <a:pPr algn="ctr"/>
            </a:p>
          </p:txBody>
        </p:sp>
        <p:sp>
          <p:nvSpPr>
            <p:cNvPr id="2383" name="曲线"/>
            <p:cNvSpPr/>
            <p:nvPr/>
          </p:nvSpPr>
          <p:spPr>
            <a:xfrm>
              <a:off x="2325037" y="2944113"/>
              <a:ext cx="94237" cy="107711"/>
            </a:xfrm>
            <a:custGeom>
              <a:avLst/>
              <a:gdLst>
                <a:gd name="T1" fmla="*/ 0 w 21600"/>
                <a:gd name="T2" fmla="*/ 0 h 21600"/>
                <a:gd name="T3" fmla="*/ 21600 w 21600"/>
                <a:gd name="T4" fmla="*/ 21600 h 21600"/>
              </a:gdLst>
              <a:ahLst/>
              <a:cxnLst/>
              <a:rect l="T1" t="T2" r="T3" b="T4"/>
              <a:pathLst>
                <a:path w="21600" h="21600">
                  <a:moveTo>
                    <a:pt x="6800" y="2090"/>
                  </a:moveTo>
                  <a:cubicBezTo>
                    <a:pt x="6800" y="2090"/>
                    <a:pt x="12000" y="1045"/>
                    <a:pt x="15199" y="696"/>
                  </a:cubicBezTo>
                  <a:cubicBezTo>
                    <a:pt x="18800" y="0"/>
                    <a:pt x="21199" y="1393"/>
                    <a:pt x="21199" y="4180"/>
                  </a:cubicBezTo>
                  <a:cubicBezTo>
                    <a:pt x="21600" y="6967"/>
                    <a:pt x="18399" y="20554"/>
                    <a:pt x="18399" y="20554"/>
                  </a:cubicBezTo>
                  <a:cubicBezTo>
                    <a:pt x="11600" y="21600"/>
                    <a:pt x="11600" y="21600"/>
                    <a:pt x="11600" y="21600"/>
                  </a:cubicBezTo>
                  <a:cubicBezTo>
                    <a:pt x="11600" y="21600"/>
                    <a:pt x="17600" y="7664"/>
                    <a:pt x="16400" y="5225"/>
                  </a:cubicBezTo>
                  <a:cubicBezTo>
                    <a:pt x="15199" y="2787"/>
                    <a:pt x="7600" y="5574"/>
                    <a:pt x="4799" y="5574"/>
                  </a:cubicBezTo>
                  <a:cubicBezTo>
                    <a:pt x="0" y="5574"/>
                    <a:pt x="0" y="5574"/>
                    <a:pt x="0" y="5574"/>
                  </a:cubicBezTo>
                  <a:cubicBezTo>
                    <a:pt x="1999" y="2438"/>
                    <a:pt x="1999" y="2438"/>
                    <a:pt x="1999" y="2438"/>
                  </a:cubicBezTo>
                  <a:lnTo>
                    <a:pt x="6800" y="2090"/>
                  </a:lnTo>
                  <a:close/>
                </a:path>
              </a:pathLst>
            </a:custGeom>
            <a:solidFill>
              <a:srgbClr val="361710"/>
            </a:solidFill>
            <a:ln w="9525" cap="flat" cmpd="sng">
              <a:noFill/>
              <a:prstDash val="solid"/>
              <a:round/>
            </a:ln>
          </p:spPr>
          <p:txBody>
            <a:bodyPr rtlCol="0" anchor="ctr"/>
            <a:lstStyle/>
            <a:p>
              <a:pPr algn="ctr"/>
            </a:p>
          </p:txBody>
        </p:sp>
        <p:sp>
          <p:nvSpPr>
            <p:cNvPr id="2384" name="曲线"/>
            <p:cNvSpPr/>
            <p:nvPr/>
          </p:nvSpPr>
          <p:spPr>
            <a:xfrm>
              <a:off x="2248108" y="2938343"/>
              <a:ext cx="98083" cy="122137"/>
            </a:xfrm>
            <a:custGeom>
              <a:avLst/>
              <a:gdLst>
                <a:gd name="T1" fmla="*/ 0 w 21600"/>
                <a:gd name="T2" fmla="*/ 0 h 21600"/>
                <a:gd name="T3" fmla="*/ 21600 w 21600"/>
                <a:gd name="T4" fmla="*/ 21600 h 21600"/>
              </a:gdLst>
              <a:ahLst/>
              <a:cxnLst/>
              <a:rect l="T1" t="T2" r="T3" b="T4"/>
              <a:pathLst>
                <a:path w="21600" h="21600">
                  <a:moveTo>
                    <a:pt x="15428" y="2468"/>
                  </a:moveTo>
                  <a:cubicBezTo>
                    <a:pt x="15428" y="2468"/>
                    <a:pt x="10414" y="1542"/>
                    <a:pt x="7328" y="617"/>
                  </a:cubicBezTo>
                  <a:cubicBezTo>
                    <a:pt x="4242" y="0"/>
                    <a:pt x="1928" y="925"/>
                    <a:pt x="1157" y="3394"/>
                  </a:cubicBezTo>
                  <a:cubicBezTo>
                    <a:pt x="771" y="5862"/>
                    <a:pt x="0" y="19748"/>
                    <a:pt x="0" y="19748"/>
                  </a:cubicBezTo>
                  <a:cubicBezTo>
                    <a:pt x="5014" y="21599"/>
                    <a:pt x="5014" y="21599"/>
                    <a:pt x="5014" y="21599"/>
                  </a:cubicBezTo>
                  <a:cubicBezTo>
                    <a:pt x="5014" y="21599"/>
                    <a:pt x="4242" y="6788"/>
                    <a:pt x="5785" y="4628"/>
                  </a:cubicBezTo>
                  <a:cubicBezTo>
                    <a:pt x="7328" y="2468"/>
                    <a:pt x="14657" y="5862"/>
                    <a:pt x="16971" y="5862"/>
                  </a:cubicBezTo>
                  <a:cubicBezTo>
                    <a:pt x="21600" y="5862"/>
                    <a:pt x="19671" y="5862"/>
                    <a:pt x="19671" y="5862"/>
                  </a:cubicBezTo>
                  <a:cubicBezTo>
                    <a:pt x="19671" y="3085"/>
                    <a:pt x="19671" y="3085"/>
                    <a:pt x="19671" y="3085"/>
                  </a:cubicBezTo>
                  <a:lnTo>
                    <a:pt x="15428" y="2468"/>
                  </a:lnTo>
                  <a:close/>
                </a:path>
              </a:pathLst>
            </a:custGeom>
            <a:solidFill>
              <a:srgbClr val="361710"/>
            </a:solidFill>
            <a:ln w="9525" cap="flat" cmpd="sng">
              <a:noFill/>
              <a:prstDash val="solid"/>
              <a:round/>
            </a:ln>
          </p:spPr>
          <p:txBody>
            <a:bodyPr rtlCol="0" anchor="ctr"/>
            <a:lstStyle/>
            <a:p>
              <a:pPr algn="ctr"/>
            </a:p>
          </p:txBody>
        </p:sp>
        <p:sp>
          <p:nvSpPr>
            <p:cNvPr id="2385" name="直线"/>
            <p:cNvSpPr/>
            <p:nvPr/>
          </p:nvSpPr>
          <p:spPr>
            <a:xfrm>
              <a:off x="2389465" y="2957577"/>
              <a:ext cx="0" cy="0"/>
            </a:xfrm>
            <a:prstGeom prst="line">
              <a:avLst/>
            </a:prstGeom>
            <a:noFill/>
            <a:ln w="9525" cap="flat" cmpd="sng">
              <a:noFill/>
              <a:prstDash val="solid"/>
              <a:round/>
            </a:ln>
          </p:spPr>
          <p:txBody>
            <a:bodyPr rtlCol="0" anchor="ctr"/>
            <a:lstStyle/>
            <a:p>
              <a:pPr algn="ctr"/>
            </a:p>
          </p:txBody>
        </p:sp>
        <p:sp>
          <p:nvSpPr>
            <p:cNvPr id="2386" name="直线"/>
            <p:cNvSpPr/>
            <p:nvPr/>
          </p:nvSpPr>
          <p:spPr>
            <a:xfrm>
              <a:off x="2389465" y="2957577"/>
              <a:ext cx="0" cy="0"/>
            </a:xfrm>
            <a:prstGeom prst="line">
              <a:avLst/>
            </a:prstGeom>
            <a:noFill/>
            <a:ln w="9525" cap="flat" cmpd="sng">
              <a:noFill/>
              <a:prstDash val="solid"/>
              <a:round/>
            </a:ln>
          </p:spPr>
          <p:txBody>
            <a:bodyPr rtlCol="0" anchor="ctr"/>
            <a:lstStyle/>
            <a:p>
              <a:pPr algn="ctr"/>
            </a:p>
          </p:txBody>
        </p:sp>
        <p:sp>
          <p:nvSpPr>
            <p:cNvPr id="2387" name="曲线"/>
            <p:cNvSpPr/>
            <p:nvPr/>
          </p:nvSpPr>
          <p:spPr>
            <a:xfrm>
              <a:off x="2061557" y="2545002"/>
              <a:ext cx="437531" cy="268318"/>
            </a:xfrm>
            <a:custGeom>
              <a:avLst/>
              <a:gdLst>
                <a:gd name="T1" fmla="*/ 0 w 21600"/>
                <a:gd name="T2" fmla="*/ 0 h 21600"/>
                <a:gd name="T3" fmla="*/ 21600 w 21600"/>
                <a:gd name="T4" fmla="*/ 21600 h 21600"/>
              </a:gdLst>
              <a:ahLst/>
              <a:cxnLst/>
              <a:rect l="T1" t="T2" r="T3" b="T4"/>
              <a:pathLst>
                <a:path w="21600" h="21600">
                  <a:moveTo>
                    <a:pt x="946" y="21600"/>
                  </a:moveTo>
                  <a:cubicBezTo>
                    <a:pt x="21600" y="14306"/>
                    <a:pt x="21600" y="14306"/>
                    <a:pt x="21600" y="14306"/>
                  </a:cubicBezTo>
                  <a:cubicBezTo>
                    <a:pt x="21513" y="13605"/>
                    <a:pt x="21513" y="13605"/>
                    <a:pt x="21513" y="13605"/>
                  </a:cubicBezTo>
                  <a:cubicBezTo>
                    <a:pt x="20911" y="9116"/>
                    <a:pt x="19276" y="5329"/>
                    <a:pt x="17125" y="2945"/>
                  </a:cubicBezTo>
                  <a:cubicBezTo>
                    <a:pt x="15403" y="1122"/>
                    <a:pt x="13252" y="0"/>
                    <a:pt x="11101" y="0"/>
                  </a:cubicBezTo>
                  <a:cubicBezTo>
                    <a:pt x="10498" y="0"/>
                    <a:pt x="9982" y="140"/>
                    <a:pt x="9380" y="280"/>
                  </a:cubicBezTo>
                  <a:cubicBezTo>
                    <a:pt x="8777" y="420"/>
                    <a:pt x="8175" y="701"/>
                    <a:pt x="7658" y="1122"/>
                  </a:cubicBezTo>
                  <a:cubicBezTo>
                    <a:pt x="3011" y="3786"/>
                    <a:pt x="0" y="11641"/>
                    <a:pt x="774" y="19916"/>
                  </a:cubicBezTo>
                  <a:lnTo>
                    <a:pt x="946" y="21600"/>
                  </a:lnTo>
                  <a:close/>
                </a:path>
              </a:pathLst>
            </a:custGeom>
            <a:solidFill>
              <a:srgbClr val="E4BE21"/>
            </a:solidFill>
            <a:ln w="9525" cap="flat" cmpd="sng">
              <a:noFill/>
              <a:prstDash val="solid"/>
              <a:round/>
            </a:ln>
          </p:spPr>
          <p:txBody>
            <a:bodyPr rtlCol="0" anchor="ctr"/>
            <a:lstStyle/>
            <a:p>
              <a:pPr algn="ctr"/>
            </a:p>
          </p:txBody>
        </p:sp>
        <p:sp>
          <p:nvSpPr>
            <p:cNvPr id="2388" name="曲线"/>
            <p:cNvSpPr/>
            <p:nvPr/>
          </p:nvSpPr>
          <p:spPr>
            <a:xfrm>
              <a:off x="2136562" y="2714263"/>
              <a:ext cx="539461" cy="86554"/>
            </a:xfrm>
            <a:custGeom>
              <a:avLst/>
              <a:gdLst>
                <a:gd name="T1" fmla="*/ 0 w 21600"/>
                <a:gd name="T2" fmla="*/ 0 h 21600"/>
                <a:gd name="T3" fmla="*/ 21600 w 21600"/>
                <a:gd name="T4" fmla="*/ 21600 h 21600"/>
              </a:gdLst>
              <a:ahLst/>
              <a:cxnLst/>
              <a:rect l="T1" t="T2" r="T3" b="T4"/>
              <a:pathLst>
                <a:path w="21600" h="21600">
                  <a:moveTo>
                    <a:pt x="14469" y="0"/>
                  </a:moveTo>
                  <a:cubicBezTo>
                    <a:pt x="0" y="21600"/>
                    <a:pt x="0" y="21600"/>
                    <a:pt x="0" y="21600"/>
                  </a:cubicBezTo>
                  <a:cubicBezTo>
                    <a:pt x="0" y="21600"/>
                    <a:pt x="8877" y="19008"/>
                    <a:pt x="13071" y="13392"/>
                  </a:cubicBezTo>
                  <a:cubicBezTo>
                    <a:pt x="21600" y="2591"/>
                    <a:pt x="14469" y="0"/>
                    <a:pt x="14469" y="0"/>
                  </a:cubicBezTo>
                  <a:close/>
                </a:path>
              </a:pathLst>
            </a:custGeom>
            <a:solidFill>
              <a:srgbClr val="BE922D"/>
            </a:solidFill>
            <a:ln w="9525" cap="flat" cmpd="sng">
              <a:noFill/>
              <a:prstDash val="solid"/>
              <a:round/>
            </a:ln>
          </p:spPr>
          <p:txBody>
            <a:bodyPr rtlCol="0" anchor="ctr"/>
            <a:lstStyle/>
            <a:p>
              <a:pPr algn="ctr"/>
            </a:p>
          </p:txBody>
        </p:sp>
        <p:sp>
          <p:nvSpPr>
            <p:cNvPr id="2389" name="曲线"/>
            <p:cNvSpPr/>
            <p:nvPr/>
          </p:nvSpPr>
          <p:spPr>
            <a:xfrm>
              <a:off x="2217337" y="2545002"/>
              <a:ext cx="182705" cy="219270"/>
            </a:xfrm>
            <a:custGeom>
              <a:avLst/>
              <a:gdLst>
                <a:gd name="T1" fmla="*/ 0 w 21600"/>
                <a:gd name="T2" fmla="*/ 0 h 21600"/>
                <a:gd name="T3" fmla="*/ 21600 w 21600"/>
                <a:gd name="T4" fmla="*/ 21600 h 21600"/>
              </a:gdLst>
              <a:ahLst/>
              <a:cxnLst/>
              <a:rect l="T1" t="T2" r="T3" b="T4"/>
              <a:pathLst>
                <a:path w="21600" h="21600">
                  <a:moveTo>
                    <a:pt x="0" y="1371"/>
                  </a:moveTo>
                  <a:cubicBezTo>
                    <a:pt x="1851" y="1371"/>
                    <a:pt x="4525" y="2400"/>
                    <a:pt x="7405" y="5142"/>
                  </a:cubicBezTo>
                  <a:cubicBezTo>
                    <a:pt x="13165" y="10628"/>
                    <a:pt x="14399" y="19028"/>
                    <a:pt x="14811" y="20914"/>
                  </a:cubicBezTo>
                  <a:cubicBezTo>
                    <a:pt x="14811" y="21085"/>
                    <a:pt x="12754" y="21600"/>
                    <a:pt x="12754" y="21600"/>
                  </a:cubicBezTo>
                  <a:cubicBezTo>
                    <a:pt x="14811" y="20914"/>
                    <a:pt x="14811" y="20914"/>
                    <a:pt x="14811" y="20914"/>
                  </a:cubicBezTo>
                  <a:cubicBezTo>
                    <a:pt x="21600" y="18685"/>
                    <a:pt x="21600" y="18685"/>
                    <a:pt x="21600" y="18685"/>
                  </a:cubicBezTo>
                  <a:cubicBezTo>
                    <a:pt x="21600" y="18685"/>
                    <a:pt x="20777" y="14571"/>
                    <a:pt x="17897" y="9085"/>
                  </a:cubicBezTo>
                  <a:cubicBezTo>
                    <a:pt x="15222" y="3600"/>
                    <a:pt x="8228" y="0"/>
                    <a:pt x="8228" y="0"/>
                  </a:cubicBezTo>
                  <a:cubicBezTo>
                    <a:pt x="8228" y="0"/>
                    <a:pt x="8228" y="0"/>
                    <a:pt x="8228" y="0"/>
                  </a:cubicBezTo>
                  <a:cubicBezTo>
                    <a:pt x="6788" y="0"/>
                    <a:pt x="5554" y="171"/>
                    <a:pt x="4114" y="342"/>
                  </a:cubicBezTo>
                  <a:cubicBezTo>
                    <a:pt x="2674" y="514"/>
                    <a:pt x="1234" y="857"/>
                    <a:pt x="0" y="1371"/>
                  </a:cubicBezTo>
                  <a:close/>
                </a:path>
              </a:pathLst>
            </a:custGeom>
            <a:solidFill>
              <a:srgbClr val="BE922D"/>
            </a:solidFill>
            <a:ln w="9525" cap="flat" cmpd="sng">
              <a:noFill/>
              <a:prstDash val="solid"/>
              <a:round/>
            </a:ln>
          </p:spPr>
          <p:txBody>
            <a:bodyPr rtlCol="0" anchor="ctr"/>
            <a:lstStyle/>
            <a:p>
              <a:pPr algn="ctr"/>
            </a:p>
          </p:txBody>
        </p:sp>
        <p:sp>
          <p:nvSpPr>
            <p:cNvPr id="2390" name="曲线"/>
            <p:cNvSpPr/>
            <p:nvPr/>
          </p:nvSpPr>
          <p:spPr>
            <a:xfrm>
              <a:off x="2007707" y="3131646"/>
              <a:ext cx="128855" cy="240428"/>
            </a:xfrm>
            <a:custGeom>
              <a:avLst/>
              <a:gdLst>
                <a:gd name="T1" fmla="*/ 0 w 21600"/>
                <a:gd name="T2" fmla="*/ 0 h 21600"/>
                <a:gd name="T3" fmla="*/ 21600 w 21600"/>
                <a:gd name="T4" fmla="*/ 21600 h 21600"/>
              </a:gdLst>
              <a:ahLst/>
              <a:cxnLst/>
              <a:rect l="T1" t="T2" r="T3" b="T4"/>
              <a:pathLst>
                <a:path w="21600" h="21600">
                  <a:moveTo>
                    <a:pt x="0" y="21600"/>
                  </a:moveTo>
                  <a:cubicBezTo>
                    <a:pt x="21600" y="21600"/>
                    <a:pt x="21600" y="21600"/>
                    <a:pt x="21600" y="21600"/>
                  </a:cubicBezTo>
                  <a:cubicBezTo>
                    <a:pt x="21600" y="0"/>
                    <a:pt x="21600" y="0"/>
                    <a:pt x="21600" y="0"/>
                  </a:cubicBezTo>
                  <a:cubicBezTo>
                    <a:pt x="21600" y="0"/>
                    <a:pt x="21600" y="0"/>
                    <a:pt x="21600" y="0"/>
                  </a:cubicBezTo>
                  <a:cubicBezTo>
                    <a:pt x="9632" y="0"/>
                    <a:pt x="0" y="5165"/>
                    <a:pt x="0" y="11582"/>
                  </a:cubicBezTo>
                  <a:lnTo>
                    <a:pt x="0" y="21600"/>
                  </a:lnTo>
                  <a:close/>
                </a:path>
              </a:pathLst>
            </a:custGeom>
            <a:solidFill>
              <a:srgbClr val="EFEEEE"/>
            </a:solidFill>
            <a:ln w="9525" cap="flat" cmpd="sng">
              <a:noFill/>
              <a:prstDash val="solid"/>
              <a:round/>
            </a:ln>
          </p:spPr>
          <p:txBody>
            <a:bodyPr rtlCol="0" anchor="ctr"/>
            <a:lstStyle/>
            <a:p>
              <a:pPr algn="ctr"/>
            </a:p>
          </p:txBody>
        </p:sp>
        <p:sp>
          <p:nvSpPr>
            <p:cNvPr id="2391" name="曲线"/>
            <p:cNvSpPr/>
            <p:nvPr/>
          </p:nvSpPr>
          <p:spPr>
            <a:xfrm>
              <a:off x="2558708" y="3131646"/>
              <a:ext cx="126931" cy="240428"/>
            </a:xfrm>
            <a:custGeom>
              <a:avLst/>
              <a:gdLst>
                <a:gd name="T1" fmla="*/ 0 w 21600"/>
                <a:gd name="T2" fmla="*/ 0 h 21600"/>
                <a:gd name="T3" fmla="*/ 21600 w 21600"/>
                <a:gd name="T4" fmla="*/ 21600 h 21600"/>
              </a:gdLst>
              <a:ahLst/>
              <a:cxnLst/>
              <a:rect l="T1" t="T2" r="T3" b="T4"/>
              <a:pathLst>
                <a:path w="21600" h="21600">
                  <a:moveTo>
                    <a:pt x="21600" y="21600"/>
                  </a:moveTo>
                  <a:cubicBezTo>
                    <a:pt x="0" y="21600"/>
                    <a:pt x="0" y="21600"/>
                    <a:pt x="0" y="21600"/>
                  </a:cubicBezTo>
                  <a:cubicBezTo>
                    <a:pt x="0" y="0"/>
                    <a:pt x="0" y="0"/>
                    <a:pt x="0" y="0"/>
                  </a:cubicBezTo>
                  <a:cubicBezTo>
                    <a:pt x="0" y="0"/>
                    <a:pt x="0" y="0"/>
                    <a:pt x="0" y="0"/>
                  </a:cubicBezTo>
                  <a:cubicBezTo>
                    <a:pt x="11835" y="0"/>
                    <a:pt x="21600" y="5165"/>
                    <a:pt x="21600" y="11582"/>
                  </a:cubicBezTo>
                  <a:lnTo>
                    <a:pt x="21600" y="21600"/>
                  </a:lnTo>
                  <a:close/>
                </a:path>
              </a:pathLst>
            </a:custGeom>
            <a:solidFill>
              <a:srgbClr val="EFEEEE"/>
            </a:solidFill>
            <a:ln w="9525" cap="flat" cmpd="sng">
              <a:noFill/>
              <a:prstDash val="solid"/>
              <a:round/>
            </a:ln>
          </p:spPr>
          <p:txBody>
            <a:bodyPr rtlCol="0" anchor="ctr"/>
            <a:lstStyle/>
            <a:p>
              <a:pPr algn="ctr"/>
            </a:p>
          </p:txBody>
        </p:sp>
        <p:sp>
          <p:nvSpPr>
            <p:cNvPr id="2392" name="曲线"/>
            <p:cNvSpPr/>
            <p:nvPr/>
          </p:nvSpPr>
          <p:spPr>
            <a:xfrm>
              <a:off x="1681722" y="3238397"/>
              <a:ext cx="788517" cy="593377"/>
            </a:xfrm>
            <a:custGeom>
              <a:avLst/>
              <a:gdLst>
                <a:gd name="T1" fmla="*/ 0 w 21600"/>
                <a:gd name="T2" fmla="*/ 0 h 21600"/>
                <a:gd name="T3" fmla="*/ 21600 w 21600"/>
                <a:gd name="T4" fmla="*/ 21600 h 21600"/>
              </a:gdLst>
              <a:ahLst/>
              <a:cxnLst/>
              <a:rect l="T1" t="T2" r="T3" b="T4"/>
              <a:pathLst>
                <a:path w="21600" h="21600">
                  <a:moveTo>
                    <a:pt x="18623" y="21600"/>
                  </a:moveTo>
                  <a:lnTo>
                    <a:pt x="2923" y="21600"/>
                  </a:lnTo>
                  <a:lnTo>
                    <a:pt x="0" y="0"/>
                  </a:lnTo>
                  <a:lnTo>
                    <a:pt x="21600" y="0"/>
                  </a:lnTo>
                  <a:lnTo>
                    <a:pt x="18623" y="21600"/>
                  </a:lnTo>
                  <a:close/>
                </a:path>
              </a:pathLst>
            </a:custGeom>
            <a:solidFill>
              <a:srgbClr val="D3D3D3"/>
            </a:solidFill>
            <a:ln w="9525" cap="flat" cmpd="sng">
              <a:noFill/>
              <a:prstDash val="solid"/>
              <a:round/>
            </a:ln>
          </p:spPr>
          <p:txBody>
            <a:bodyPr rtlCol="0" anchor="ctr"/>
            <a:lstStyle/>
            <a:p>
              <a:pPr algn="ctr"/>
            </a:p>
          </p:txBody>
        </p:sp>
        <p:sp>
          <p:nvSpPr>
            <p:cNvPr id="2393" name="曲线"/>
            <p:cNvSpPr/>
            <p:nvPr/>
          </p:nvSpPr>
          <p:spPr>
            <a:xfrm>
              <a:off x="1769228" y="3302831"/>
              <a:ext cx="613505" cy="462583"/>
            </a:xfrm>
            <a:custGeom>
              <a:avLst/>
              <a:gdLst>
                <a:gd name="T1" fmla="*/ 0 w 21600"/>
                <a:gd name="T2" fmla="*/ 0 h 21600"/>
                <a:gd name="T3" fmla="*/ 21600 w 21600"/>
                <a:gd name="T4" fmla="*/ 21600 h 21600"/>
              </a:gdLst>
              <a:ahLst/>
              <a:cxnLst/>
              <a:rect l="T1" t="T2" r="T3" b="T4"/>
              <a:pathLst>
                <a:path w="21600" h="21600">
                  <a:moveTo>
                    <a:pt x="18654" y="21600"/>
                  </a:moveTo>
                  <a:lnTo>
                    <a:pt x="2945" y="21600"/>
                  </a:lnTo>
                  <a:lnTo>
                    <a:pt x="0" y="0"/>
                  </a:lnTo>
                  <a:lnTo>
                    <a:pt x="21600" y="0"/>
                  </a:lnTo>
                  <a:lnTo>
                    <a:pt x="18654" y="21600"/>
                  </a:lnTo>
                  <a:close/>
                </a:path>
              </a:pathLst>
            </a:custGeom>
            <a:solidFill>
              <a:srgbClr val="AEADAD"/>
            </a:solidFill>
            <a:ln w="9525" cap="flat" cmpd="sng">
              <a:noFill/>
              <a:prstDash val="solid"/>
              <a:round/>
            </a:ln>
          </p:spPr>
          <p:txBody>
            <a:bodyPr rtlCol="0" anchor="ctr"/>
            <a:lstStyle/>
            <a:p>
              <a:pPr algn="ctr"/>
            </a:p>
          </p:txBody>
        </p:sp>
        <p:sp>
          <p:nvSpPr>
            <p:cNvPr id="2394" name="曲线"/>
            <p:cNvSpPr/>
            <p:nvPr/>
          </p:nvSpPr>
          <p:spPr>
            <a:xfrm>
              <a:off x="2384657" y="3372074"/>
              <a:ext cx="264442" cy="259662"/>
            </a:xfrm>
            <a:custGeom>
              <a:avLst/>
              <a:gdLst>
                <a:gd name="T1" fmla="*/ 0 w 21600"/>
                <a:gd name="T2" fmla="*/ 0 h 21600"/>
                <a:gd name="T3" fmla="*/ 21600 w 21600"/>
                <a:gd name="T4" fmla="*/ 21600 h 21600"/>
              </a:gdLst>
              <a:ahLst/>
              <a:cxnLst/>
              <a:rect l="T1" t="T2" r="T3" b="T4"/>
              <a:pathLst>
                <a:path w="21600" h="21600">
                  <a:moveTo>
                    <a:pt x="21600" y="0"/>
                  </a:moveTo>
                  <a:cubicBezTo>
                    <a:pt x="21600" y="17251"/>
                    <a:pt x="21600" y="17251"/>
                    <a:pt x="21600" y="17251"/>
                  </a:cubicBezTo>
                  <a:cubicBezTo>
                    <a:pt x="21600" y="19570"/>
                    <a:pt x="19752" y="21600"/>
                    <a:pt x="17336" y="21600"/>
                  </a:cubicBezTo>
                  <a:cubicBezTo>
                    <a:pt x="568" y="21600"/>
                    <a:pt x="568" y="21600"/>
                    <a:pt x="568" y="21600"/>
                  </a:cubicBezTo>
                  <a:cubicBezTo>
                    <a:pt x="0" y="11452"/>
                    <a:pt x="0" y="11452"/>
                    <a:pt x="0" y="11452"/>
                  </a:cubicBezTo>
                  <a:cubicBezTo>
                    <a:pt x="10089" y="11162"/>
                    <a:pt x="10089" y="11162"/>
                    <a:pt x="10089" y="11162"/>
                  </a:cubicBezTo>
                  <a:cubicBezTo>
                    <a:pt x="12363" y="11162"/>
                    <a:pt x="14210" y="9277"/>
                    <a:pt x="14210" y="6813"/>
                  </a:cubicBezTo>
                  <a:cubicBezTo>
                    <a:pt x="14210" y="0"/>
                    <a:pt x="14210" y="0"/>
                    <a:pt x="14210" y="0"/>
                  </a:cubicBezTo>
                  <a:lnTo>
                    <a:pt x="21600" y="0"/>
                  </a:lnTo>
                  <a:close/>
                </a:path>
              </a:pathLst>
            </a:custGeom>
            <a:solidFill>
              <a:srgbClr val="EDAC7C"/>
            </a:solidFill>
            <a:ln w="9525" cap="flat" cmpd="sng">
              <a:noFill/>
              <a:prstDash val="solid"/>
              <a:round/>
            </a:ln>
          </p:spPr>
          <p:txBody>
            <a:bodyPr rtlCol="0" anchor="ctr"/>
            <a:lstStyle/>
            <a:p>
              <a:pPr algn="ctr"/>
            </a:p>
          </p:txBody>
        </p:sp>
        <p:sp>
          <p:nvSpPr>
            <p:cNvPr id="2395" name="曲线"/>
            <p:cNvSpPr/>
            <p:nvPr/>
          </p:nvSpPr>
          <p:spPr>
            <a:xfrm>
              <a:off x="2361578" y="3499021"/>
              <a:ext cx="104815" cy="34621"/>
            </a:xfrm>
            <a:custGeom>
              <a:avLst/>
              <a:gdLst>
                <a:gd name="T1" fmla="*/ 0 w 21600"/>
                <a:gd name="T2" fmla="*/ 0 h 21600"/>
                <a:gd name="T3" fmla="*/ 21600 w 21600"/>
                <a:gd name="T4" fmla="*/ 21600 h 21600"/>
              </a:gdLst>
              <a:ahLst/>
              <a:cxnLst/>
              <a:rect l="T1" t="T2" r="T3" b="T4"/>
              <a:pathLst>
                <a:path w="21600" h="21600">
                  <a:moveTo>
                    <a:pt x="16920" y="21600"/>
                  </a:moveTo>
                  <a:cubicBezTo>
                    <a:pt x="3239" y="21600"/>
                    <a:pt x="3239" y="21600"/>
                    <a:pt x="3239" y="21600"/>
                  </a:cubicBezTo>
                  <a:cubicBezTo>
                    <a:pt x="1080" y="21600"/>
                    <a:pt x="0" y="17280"/>
                    <a:pt x="360" y="10800"/>
                  </a:cubicBezTo>
                  <a:cubicBezTo>
                    <a:pt x="360" y="10800"/>
                    <a:pt x="360" y="10800"/>
                    <a:pt x="360" y="10800"/>
                  </a:cubicBezTo>
                  <a:cubicBezTo>
                    <a:pt x="720" y="5400"/>
                    <a:pt x="2520" y="0"/>
                    <a:pt x="4319" y="0"/>
                  </a:cubicBezTo>
                  <a:cubicBezTo>
                    <a:pt x="18359" y="0"/>
                    <a:pt x="18359" y="0"/>
                    <a:pt x="18359" y="0"/>
                  </a:cubicBezTo>
                  <a:cubicBezTo>
                    <a:pt x="20160" y="0"/>
                    <a:pt x="21600" y="5400"/>
                    <a:pt x="21239" y="10800"/>
                  </a:cubicBezTo>
                  <a:cubicBezTo>
                    <a:pt x="21239" y="10800"/>
                    <a:pt x="21239" y="10800"/>
                    <a:pt x="21239" y="10800"/>
                  </a:cubicBezTo>
                  <a:cubicBezTo>
                    <a:pt x="20879" y="17280"/>
                    <a:pt x="19079" y="21600"/>
                    <a:pt x="16920" y="21600"/>
                  </a:cubicBezTo>
                  <a:close/>
                </a:path>
              </a:pathLst>
            </a:custGeom>
            <a:solidFill>
              <a:srgbClr val="CF9166"/>
            </a:solidFill>
            <a:ln w="9525" cap="flat" cmpd="sng">
              <a:noFill/>
              <a:prstDash val="solid"/>
              <a:round/>
            </a:ln>
          </p:spPr>
          <p:txBody>
            <a:bodyPr rtlCol="0" anchor="ctr"/>
            <a:lstStyle/>
            <a:p>
              <a:pPr algn="ctr"/>
            </a:p>
          </p:txBody>
        </p:sp>
        <p:sp>
          <p:nvSpPr>
            <p:cNvPr id="2396" name="曲线"/>
            <p:cNvSpPr/>
            <p:nvPr/>
          </p:nvSpPr>
          <p:spPr>
            <a:xfrm>
              <a:off x="2354847" y="3541336"/>
              <a:ext cx="104815" cy="34621"/>
            </a:xfrm>
            <a:custGeom>
              <a:avLst/>
              <a:gdLst>
                <a:gd name="T1" fmla="*/ 0 w 21600"/>
                <a:gd name="T2" fmla="*/ 0 h 21600"/>
                <a:gd name="T3" fmla="*/ 21600 w 21600"/>
                <a:gd name="T4" fmla="*/ 21600 h 21600"/>
              </a:gdLst>
              <a:ahLst/>
              <a:cxnLst/>
              <a:rect l="T1" t="T2" r="T3" b="T4"/>
              <a:pathLst>
                <a:path w="21600" h="21600">
                  <a:moveTo>
                    <a:pt x="16920" y="21600"/>
                  </a:moveTo>
                  <a:cubicBezTo>
                    <a:pt x="3239" y="21600"/>
                    <a:pt x="3239" y="21600"/>
                    <a:pt x="3239" y="21600"/>
                  </a:cubicBezTo>
                  <a:cubicBezTo>
                    <a:pt x="1080" y="21600"/>
                    <a:pt x="0" y="16199"/>
                    <a:pt x="360" y="10800"/>
                  </a:cubicBezTo>
                  <a:cubicBezTo>
                    <a:pt x="360" y="10800"/>
                    <a:pt x="360" y="10800"/>
                    <a:pt x="360" y="10800"/>
                  </a:cubicBezTo>
                  <a:cubicBezTo>
                    <a:pt x="720" y="4319"/>
                    <a:pt x="2520" y="0"/>
                    <a:pt x="4319" y="0"/>
                  </a:cubicBezTo>
                  <a:cubicBezTo>
                    <a:pt x="18359" y="0"/>
                    <a:pt x="18359" y="0"/>
                    <a:pt x="18359" y="0"/>
                  </a:cubicBezTo>
                  <a:cubicBezTo>
                    <a:pt x="20160" y="0"/>
                    <a:pt x="21600" y="4319"/>
                    <a:pt x="21239" y="10800"/>
                  </a:cubicBezTo>
                  <a:cubicBezTo>
                    <a:pt x="21239" y="10800"/>
                    <a:pt x="21239" y="10800"/>
                    <a:pt x="21239" y="10800"/>
                  </a:cubicBezTo>
                  <a:cubicBezTo>
                    <a:pt x="20879" y="16199"/>
                    <a:pt x="19079" y="21600"/>
                    <a:pt x="16920" y="21600"/>
                  </a:cubicBezTo>
                  <a:close/>
                </a:path>
              </a:pathLst>
            </a:custGeom>
            <a:solidFill>
              <a:srgbClr val="CF9166"/>
            </a:solidFill>
            <a:ln w="9525" cap="flat" cmpd="sng">
              <a:noFill/>
              <a:prstDash val="solid"/>
              <a:round/>
            </a:ln>
          </p:spPr>
          <p:txBody>
            <a:bodyPr rtlCol="0" anchor="ctr"/>
            <a:lstStyle/>
            <a:p>
              <a:pPr algn="ctr"/>
            </a:p>
          </p:txBody>
        </p:sp>
        <p:sp>
          <p:nvSpPr>
            <p:cNvPr id="2397" name="曲线"/>
            <p:cNvSpPr/>
            <p:nvPr/>
          </p:nvSpPr>
          <p:spPr>
            <a:xfrm>
              <a:off x="2348115" y="3580766"/>
              <a:ext cx="103853" cy="35583"/>
            </a:xfrm>
            <a:custGeom>
              <a:avLst/>
              <a:gdLst>
                <a:gd name="T1" fmla="*/ 0 w 21600"/>
                <a:gd name="T2" fmla="*/ 0 h 21600"/>
                <a:gd name="T3" fmla="*/ 21600 w 21600"/>
                <a:gd name="T4" fmla="*/ 21600 h 21600"/>
              </a:gdLst>
              <a:ahLst/>
              <a:cxnLst/>
              <a:rect l="T1" t="T2" r="T3" b="T4"/>
              <a:pathLst>
                <a:path w="21600" h="21600">
                  <a:moveTo>
                    <a:pt x="16920" y="21600"/>
                  </a:moveTo>
                  <a:cubicBezTo>
                    <a:pt x="3239" y="21600"/>
                    <a:pt x="3239" y="21600"/>
                    <a:pt x="3239" y="21600"/>
                  </a:cubicBezTo>
                  <a:cubicBezTo>
                    <a:pt x="1080" y="21600"/>
                    <a:pt x="0" y="17280"/>
                    <a:pt x="359" y="10800"/>
                  </a:cubicBezTo>
                  <a:cubicBezTo>
                    <a:pt x="359" y="10800"/>
                    <a:pt x="359" y="10800"/>
                    <a:pt x="359" y="10800"/>
                  </a:cubicBezTo>
                  <a:cubicBezTo>
                    <a:pt x="359" y="5400"/>
                    <a:pt x="2519" y="0"/>
                    <a:pt x="4319" y="0"/>
                  </a:cubicBezTo>
                  <a:cubicBezTo>
                    <a:pt x="18360" y="0"/>
                    <a:pt x="18360" y="0"/>
                    <a:pt x="18360" y="0"/>
                  </a:cubicBezTo>
                  <a:cubicBezTo>
                    <a:pt x="20159" y="0"/>
                    <a:pt x="21600" y="5400"/>
                    <a:pt x="21240" y="10800"/>
                  </a:cubicBezTo>
                  <a:cubicBezTo>
                    <a:pt x="21240" y="10800"/>
                    <a:pt x="21240" y="10800"/>
                    <a:pt x="21240" y="10800"/>
                  </a:cubicBezTo>
                  <a:cubicBezTo>
                    <a:pt x="20879" y="17280"/>
                    <a:pt x="19080" y="21600"/>
                    <a:pt x="16920" y="21600"/>
                  </a:cubicBezTo>
                  <a:close/>
                </a:path>
              </a:pathLst>
            </a:custGeom>
            <a:solidFill>
              <a:srgbClr val="CF9166"/>
            </a:solidFill>
            <a:ln w="9525" cap="flat" cmpd="sng">
              <a:noFill/>
              <a:prstDash val="solid"/>
              <a:round/>
            </a:ln>
          </p:spPr>
          <p:txBody>
            <a:bodyPr rtlCol="0" anchor="ctr"/>
            <a:lstStyle/>
            <a:p>
              <a:pPr algn="ctr"/>
            </a:p>
          </p:txBody>
        </p:sp>
        <p:sp>
          <p:nvSpPr>
            <p:cNvPr id="2398" name="曲线"/>
            <p:cNvSpPr/>
            <p:nvPr/>
          </p:nvSpPr>
          <p:spPr>
            <a:xfrm>
              <a:off x="2339461" y="3621158"/>
              <a:ext cx="105776" cy="36544"/>
            </a:xfrm>
            <a:custGeom>
              <a:avLst/>
              <a:gdLst>
                <a:gd name="T1" fmla="*/ 0 w 21600"/>
                <a:gd name="T2" fmla="*/ 0 h 21600"/>
                <a:gd name="T3" fmla="*/ 21600 w 21600"/>
                <a:gd name="T4" fmla="*/ 21600 h 21600"/>
              </a:gdLst>
              <a:ahLst/>
              <a:cxnLst/>
              <a:rect l="T1" t="T2" r="T3" b="T4"/>
              <a:pathLst>
                <a:path w="21600" h="21600">
                  <a:moveTo>
                    <a:pt x="16996" y="21599"/>
                  </a:moveTo>
                  <a:cubicBezTo>
                    <a:pt x="3540" y="21599"/>
                    <a:pt x="3540" y="21599"/>
                    <a:pt x="3540" y="21599"/>
                  </a:cubicBezTo>
                  <a:cubicBezTo>
                    <a:pt x="1416" y="21599"/>
                    <a:pt x="0" y="16457"/>
                    <a:pt x="354" y="10285"/>
                  </a:cubicBezTo>
                  <a:cubicBezTo>
                    <a:pt x="354" y="10285"/>
                    <a:pt x="354" y="10285"/>
                    <a:pt x="354" y="10285"/>
                  </a:cubicBezTo>
                  <a:cubicBezTo>
                    <a:pt x="708" y="5142"/>
                    <a:pt x="2832" y="0"/>
                    <a:pt x="4603" y="0"/>
                  </a:cubicBezTo>
                  <a:cubicBezTo>
                    <a:pt x="18413" y="0"/>
                    <a:pt x="18413" y="0"/>
                    <a:pt x="18413" y="0"/>
                  </a:cubicBezTo>
                  <a:cubicBezTo>
                    <a:pt x="20183" y="0"/>
                    <a:pt x="21600" y="5142"/>
                    <a:pt x="21245" y="10285"/>
                  </a:cubicBezTo>
                  <a:cubicBezTo>
                    <a:pt x="21245" y="10285"/>
                    <a:pt x="21245" y="10285"/>
                    <a:pt x="21245" y="10285"/>
                  </a:cubicBezTo>
                  <a:cubicBezTo>
                    <a:pt x="20891" y="16457"/>
                    <a:pt x="18767" y="21599"/>
                    <a:pt x="16996" y="21599"/>
                  </a:cubicBezTo>
                  <a:close/>
                </a:path>
              </a:pathLst>
            </a:custGeom>
            <a:solidFill>
              <a:srgbClr val="CF9166"/>
            </a:solidFill>
            <a:ln w="9525" cap="flat" cmpd="sng">
              <a:noFill/>
              <a:prstDash val="solid"/>
              <a:round/>
            </a:ln>
          </p:spPr>
          <p:txBody>
            <a:bodyPr rtlCol="0" anchor="ctr"/>
            <a:lstStyle/>
            <a:p>
              <a:pPr algn="ctr"/>
            </a:p>
          </p:txBody>
        </p:sp>
        <p:sp>
          <p:nvSpPr>
            <p:cNvPr id="2399" name="曲线"/>
            <p:cNvSpPr/>
            <p:nvPr/>
          </p:nvSpPr>
          <p:spPr>
            <a:xfrm>
              <a:off x="1688453" y="3502867"/>
              <a:ext cx="104815" cy="34621"/>
            </a:xfrm>
            <a:custGeom>
              <a:avLst/>
              <a:gdLst>
                <a:gd name="T1" fmla="*/ 0 w 21600"/>
                <a:gd name="T2" fmla="*/ 0 h 21600"/>
                <a:gd name="T3" fmla="*/ 21600 w 21600"/>
                <a:gd name="T4" fmla="*/ 21600 h 21600"/>
              </a:gdLst>
              <a:ahLst/>
              <a:cxnLst/>
              <a:rect l="T1" t="T2" r="T3" b="T4"/>
              <a:pathLst>
                <a:path w="21600" h="21600">
                  <a:moveTo>
                    <a:pt x="4679" y="21600"/>
                  </a:moveTo>
                  <a:cubicBezTo>
                    <a:pt x="18360" y="21600"/>
                    <a:pt x="18360" y="21600"/>
                    <a:pt x="18360" y="21600"/>
                  </a:cubicBezTo>
                  <a:cubicBezTo>
                    <a:pt x="20160" y="21600"/>
                    <a:pt x="21600" y="16199"/>
                    <a:pt x="21239" y="10800"/>
                  </a:cubicBezTo>
                  <a:cubicBezTo>
                    <a:pt x="21239" y="10800"/>
                    <a:pt x="21239" y="10800"/>
                    <a:pt x="21239" y="10800"/>
                  </a:cubicBezTo>
                  <a:cubicBezTo>
                    <a:pt x="20879" y="4319"/>
                    <a:pt x="19079" y="0"/>
                    <a:pt x="16920" y="0"/>
                  </a:cubicBezTo>
                  <a:cubicBezTo>
                    <a:pt x="3239" y="0"/>
                    <a:pt x="3239" y="0"/>
                    <a:pt x="3239" y="0"/>
                  </a:cubicBezTo>
                  <a:cubicBezTo>
                    <a:pt x="1439" y="0"/>
                    <a:pt x="0" y="4319"/>
                    <a:pt x="360" y="10800"/>
                  </a:cubicBezTo>
                  <a:cubicBezTo>
                    <a:pt x="360" y="10800"/>
                    <a:pt x="360" y="10800"/>
                    <a:pt x="360" y="10800"/>
                  </a:cubicBezTo>
                  <a:cubicBezTo>
                    <a:pt x="720" y="16199"/>
                    <a:pt x="2520" y="21600"/>
                    <a:pt x="4679" y="21600"/>
                  </a:cubicBezTo>
                  <a:close/>
                </a:path>
              </a:pathLst>
            </a:custGeom>
            <a:solidFill>
              <a:srgbClr val="CF9166"/>
            </a:solidFill>
            <a:ln w="9525" cap="flat" cmpd="sng">
              <a:noFill/>
              <a:prstDash val="solid"/>
              <a:round/>
            </a:ln>
          </p:spPr>
          <p:txBody>
            <a:bodyPr rtlCol="0" anchor="ctr"/>
            <a:lstStyle/>
            <a:p>
              <a:pPr algn="ctr"/>
            </a:p>
          </p:txBody>
        </p:sp>
        <p:sp>
          <p:nvSpPr>
            <p:cNvPr id="2400" name="曲线"/>
            <p:cNvSpPr/>
            <p:nvPr/>
          </p:nvSpPr>
          <p:spPr>
            <a:xfrm>
              <a:off x="1696146" y="3542298"/>
              <a:ext cx="103853" cy="35583"/>
            </a:xfrm>
            <a:custGeom>
              <a:avLst/>
              <a:gdLst>
                <a:gd name="T1" fmla="*/ 0 w 21600"/>
                <a:gd name="T2" fmla="*/ 0 h 21600"/>
                <a:gd name="T3" fmla="*/ 21600 w 21600"/>
                <a:gd name="T4" fmla="*/ 21600 h 21600"/>
              </a:gdLst>
              <a:ahLst/>
              <a:cxnLst/>
              <a:rect l="T1" t="T2" r="T3" b="T4"/>
              <a:pathLst>
                <a:path w="21600" h="21600">
                  <a:moveTo>
                    <a:pt x="4679" y="21600"/>
                  </a:moveTo>
                  <a:cubicBezTo>
                    <a:pt x="18360" y="21600"/>
                    <a:pt x="18360" y="21600"/>
                    <a:pt x="18360" y="21600"/>
                  </a:cubicBezTo>
                  <a:cubicBezTo>
                    <a:pt x="20160" y="21600"/>
                    <a:pt x="21600" y="17280"/>
                    <a:pt x="21240" y="10800"/>
                  </a:cubicBezTo>
                  <a:cubicBezTo>
                    <a:pt x="21240" y="10800"/>
                    <a:pt x="21240" y="10800"/>
                    <a:pt x="21240" y="10800"/>
                  </a:cubicBezTo>
                  <a:cubicBezTo>
                    <a:pt x="20879" y="5400"/>
                    <a:pt x="19079" y="0"/>
                    <a:pt x="16920" y="0"/>
                  </a:cubicBezTo>
                  <a:cubicBezTo>
                    <a:pt x="3239" y="0"/>
                    <a:pt x="3239" y="0"/>
                    <a:pt x="3239" y="0"/>
                  </a:cubicBezTo>
                  <a:cubicBezTo>
                    <a:pt x="1439" y="0"/>
                    <a:pt x="0" y="5400"/>
                    <a:pt x="359" y="10800"/>
                  </a:cubicBezTo>
                  <a:cubicBezTo>
                    <a:pt x="359" y="10800"/>
                    <a:pt x="359" y="10800"/>
                    <a:pt x="359" y="10800"/>
                  </a:cubicBezTo>
                  <a:cubicBezTo>
                    <a:pt x="720" y="17280"/>
                    <a:pt x="2520" y="21600"/>
                    <a:pt x="4679" y="21600"/>
                  </a:cubicBezTo>
                  <a:close/>
                </a:path>
              </a:pathLst>
            </a:custGeom>
            <a:solidFill>
              <a:srgbClr val="CF9166"/>
            </a:solidFill>
            <a:ln w="9525" cap="flat" cmpd="sng">
              <a:noFill/>
              <a:prstDash val="solid"/>
              <a:round/>
            </a:ln>
          </p:spPr>
          <p:txBody>
            <a:bodyPr rtlCol="0" anchor="ctr"/>
            <a:lstStyle/>
            <a:p>
              <a:pPr algn="ctr"/>
            </a:p>
          </p:txBody>
        </p:sp>
        <p:sp>
          <p:nvSpPr>
            <p:cNvPr id="2401" name="曲线"/>
            <p:cNvSpPr/>
            <p:nvPr/>
          </p:nvSpPr>
          <p:spPr>
            <a:xfrm>
              <a:off x="1702878" y="3584613"/>
              <a:ext cx="104815" cy="34621"/>
            </a:xfrm>
            <a:custGeom>
              <a:avLst/>
              <a:gdLst>
                <a:gd name="T1" fmla="*/ 0 w 21600"/>
                <a:gd name="T2" fmla="*/ 0 h 21600"/>
                <a:gd name="T3" fmla="*/ 21600 w 21600"/>
                <a:gd name="T4" fmla="*/ 21600 h 21600"/>
              </a:gdLst>
              <a:ahLst/>
              <a:cxnLst/>
              <a:rect l="T1" t="T2" r="T3" b="T4"/>
              <a:pathLst>
                <a:path w="21600" h="21600">
                  <a:moveTo>
                    <a:pt x="4679" y="21600"/>
                  </a:moveTo>
                  <a:cubicBezTo>
                    <a:pt x="18360" y="21600"/>
                    <a:pt x="18360" y="21600"/>
                    <a:pt x="18360" y="21600"/>
                  </a:cubicBezTo>
                  <a:cubicBezTo>
                    <a:pt x="20519" y="21600"/>
                    <a:pt x="21600" y="16199"/>
                    <a:pt x="21239" y="10800"/>
                  </a:cubicBezTo>
                  <a:cubicBezTo>
                    <a:pt x="21239" y="10800"/>
                    <a:pt x="21239" y="10800"/>
                    <a:pt x="21239" y="10800"/>
                  </a:cubicBezTo>
                  <a:cubicBezTo>
                    <a:pt x="20879" y="4319"/>
                    <a:pt x="19079" y="0"/>
                    <a:pt x="17280" y="0"/>
                  </a:cubicBezTo>
                  <a:cubicBezTo>
                    <a:pt x="3239" y="0"/>
                    <a:pt x="3239" y="0"/>
                    <a:pt x="3239" y="0"/>
                  </a:cubicBezTo>
                  <a:cubicBezTo>
                    <a:pt x="1439" y="0"/>
                    <a:pt x="0" y="4319"/>
                    <a:pt x="360" y="10800"/>
                  </a:cubicBezTo>
                  <a:cubicBezTo>
                    <a:pt x="360" y="10800"/>
                    <a:pt x="360" y="10800"/>
                    <a:pt x="360" y="10800"/>
                  </a:cubicBezTo>
                  <a:cubicBezTo>
                    <a:pt x="720" y="16199"/>
                    <a:pt x="2520" y="21600"/>
                    <a:pt x="4679" y="21600"/>
                  </a:cubicBezTo>
                  <a:close/>
                </a:path>
              </a:pathLst>
            </a:custGeom>
            <a:solidFill>
              <a:srgbClr val="CF9166"/>
            </a:solidFill>
            <a:ln w="9525" cap="flat" cmpd="sng">
              <a:noFill/>
              <a:prstDash val="solid"/>
              <a:round/>
            </a:ln>
          </p:spPr>
          <p:txBody>
            <a:bodyPr rtlCol="0" anchor="ctr"/>
            <a:lstStyle/>
            <a:p>
              <a:pPr algn="ctr"/>
            </a:p>
          </p:txBody>
        </p:sp>
        <p:sp>
          <p:nvSpPr>
            <p:cNvPr id="2402" name="曲线"/>
            <p:cNvSpPr/>
            <p:nvPr/>
          </p:nvSpPr>
          <p:spPr>
            <a:xfrm>
              <a:off x="1709609" y="3625005"/>
              <a:ext cx="104815" cy="34621"/>
            </a:xfrm>
            <a:custGeom>
              <a:avLst/>
              <a:gdLst>
                <a:gd name="T1" fmla="*/ 0 w 21600"/>
                <a:gd name="T2" fmla="*/ 0 h 21600"/>
                <a:gd name="T3" fmla="*/ 21600 w 21600"/>
                <a:gd name="T4" fmla="*/ 21600 h 21600"/>
              </a:gdLst>
              <a:ahLst/>
              <a:cxnLst/>
              <a:rect l="T1" t="T2" r="T3" b="T4"/>
              <a:pathLst>
                <a:path w="21600" h="21600">
                  <a:moveTo>
                    <a:pt x="4679" y="21600"/>
                  </a:moveTo>
                  <a:cubicBezTo>
                    <a:pt x="18360" y="21600"/>
                    <a:pt x="18360" y="21600"/>
                    <a:pt x="18360" y="21600"/>
                  </a:cubicBezTo>
                  <a:cubicBezTo>
                    <a:pt x="20519" y="21600"/>
                    <a:pt x="21600" y="17280"/>
                    <a:pt x="21239" y="10800"/>
                  </a:cubicBezTo>
                  <a:cubicBezTo>
                    <a:pt x="21239" y="10800"/>
                    <a:pt x="21239" y="10800"/>
                    <a:pt x="21239" y="10800"/>
                  </a:cubicBezTo>
                  <a:cubicBezTo>
                    <a:pt x="20879" y="5400"/>
                    <a:pt x="19079" y="0"/>
                    <a:pt x="17280" y="0"/>
                  </a:cubicBezTo>
                  <a:cubicBezTo>
                    <a:pt x="3239" y="0"/>
                    <a:pt x="3239" y="0"/>
                    <a:pt x="3239" y="0"/>
                  </a:cubicBezTo>
                  <a:cubicBezTo>
                    <a:pt x="1439" y="0"/>
                    <a:pt x="0" y="5400"/>
                    <a:pt x="360" y="10800"/>
                  </a:cubicBezTo>
                  <a:cubicBezTo>
                    <a:pt x="360" y="10800"/>
                    <a:pt x="360" y="10800"/>
                    <a:pt x="360" y="10800"/>
                  </a:cubicBezTo>
                  <a:cubicBezTo>
                    <a:pt x="720" y="17280"/>
                    <a:pt x="2520" y="21600"/>
                    <a:pt x="4679" y="21600"/>
                  </a:cubicBezTo>
                  <a:close/>
                </a:path>
              </a:pathLst>
            </a:custGeom>
            <a:solidFill>
              <a:srgbClr val="CF9166"/>
            </a:solidFill>
            <a:ln w="9525" cap="flat" cmpd="sng">
              <a:noFill/>
              <a:prstDash val="solid"/>
              <a:round/>
            </a:ln>
          </p:spPr>
          <p:txBody>
            <a:bodyPr rtlCol="0" anchor="ctr"/>
            <a:lstStyle/>
            <a:p>
              <a:pPr algn="ctr"/>
            </a:p>
          </p:txBody>
        </p:sp>
        <p:sp>
          <p:nvSpPr>
            <p:cNvPr id="2403" name="曲线"/>
            <p:cNvSpPr/>
            <p:nvPr/>
          </p:nvSpPr>
          <p:spPr>
            <a:xfrm>
              <a:off x="2023092" y="4205879"/>
              <a:ext cx="326946" cy="538559"/>
            </a:xfrm>
            <a:custGeom>
              <a:avLst/>
              <a:gdLst>
                <a:gd name="T1" fmla="*/ 0 w 21600"/>
                <a:gd name="T2" fmla="*/ 0 h 21600"/>
                <a:gd name="T3" fmla="*/ 21600 w 21600"/>
                <a:gd name="T4" fmla="*/ 21600 h 21600"/>
              </a:gdLst>
              <a:ahLst/>
              <a:cxnLst/>
              <a:rect l="T1" t="T2" r="T3" b="T4"/>
              <a:pathLst>
                <a:path w="21600" h="21600">
                  <a:moveTo>
                    <a:pt x="21600" y="0"/>
                  </a:moveTo>
                  <a:cubicBezTo>
                    <a:pt x="6352" y="0"/>
                    <a:pt x="6352" y="0"/>
                    <a:pt x="6352" y="0"/>
                  </a:cubicBezTo>
                  <a:cubicBezTo>
                    <a:pt x="9587" y="16077"/>
                    <a:pt x="9587" y="16077"/>
                    <a:pt x="9587" y="16077"/>
                  </a:cubicBezTo>
                  <a:cubicBezTo>
                    <a:pt x="5544" y="16776"/>
                    <a:pt x="5544" y="16776"/>
                    <a:pt x="5544" y="16776"/>
                  </a:cubicBezTo>
                  <a:cubicBezTo>
                    <a:pt x="2194" y="17405"/>
                    <a:pt x="0" y="19363"/>
                    <a:pt x="0" y="21600"/>
                  </a:cubicBezTo>
                  <a:cubicBezTo>
                    <a:pt x="0" y="21600"/>
                    <a:pt x="0" y="21600"/>
                    <a:pt x="0" y="21600"/>
                  </a:cubicBezTo>
                  <a:cubicBezTo>
                    <a:pt x="19751" y="21600"/>
                    <a:pt x="19751" y="21600"/>
                    <a:pt x="19751" y="21600"/>
                  </a:cubicBezTo>
                  <a:lnTo>
                    <a:pt x="21600" y="0"/>
                  </a:lnTo>
                  <a:close/>
                </a:path>
              </a:pathLst>
            </a:custGeom>
            <a:solidFill>
              <a:srgbClr val="E4BE21"/>
            </a:solidFill>
            <a:ln w="9525" cap="flat" cmpd="sng">
              <a:noFill/>
              <a:prstDash val="solid"/>
              <a:round/>
            </a:ln>
          </p:spPr>
          <p:txBody>
            <a:bodyPr rtlCol="0" anchor="ctr"/>
            <a:lstStyle/>
            <a:p>
              <a:pPr algn="ctr"/>
            </a:p>
          </p:txBody>
        </p:sp>
        <p:sp>
          <p:nvSpPr>
            <p:cNvPr id="2404" name="曲线"/>
            <p:cNvSpPr/>
            <p:nvPr/>
          </p:nvSpPr>
          <p:spPr>
            <a:xfrm>
              <a:off x="2241377" y="4205879"/>
              <a:ext cx="108661" cy="538559"/>
            </a:xfrm>
            <a:custGeom>
              <a:avLst/>
              <a:gdLst>
                <a:gd name="T1" fmla="*/ 0 w 21600"/>
                <a:gd name="T2" fmla="*/ 0 h 21600"/>
                <a:gd name="T3" fmla="*/ 21600 w 21600"/>
                <a:gd name="T4" fmla="*/ 21600 h 21600"/>
              </a:gdLst>
              <a:ahLst/>
              <a:cxnLst/>
              <a:rect l="T1" t="T2" r="T3" b="T4"/>
              <a:pathLst>
                <a:path w="21600" h="21600">
                  <a:moveTo>
                    <a:pt x="0" y="0"/>
                  </a:moveTo>
                  <a:lnTo>
                    <a:pt x="0" y="21600"/>
                  </a:lnTo>
                  <a:lnTo>
                    <a:pt x="16056" y="21600"/>
                  </a:lnTo>
                  <a:lnTo>
                    <a:pt x="21600" y="0"/>
                  </a:lnTo>
                  <a:lnTo>
                    <a:pt x="0" y="0"/>
                  </a:lnTo>
                  <a:close/>
                </a:path>
              </a:pathLst>
            </a:custGeom>
            <a:solidFill>
              <a:srgbClr val="C6A62E"/>
            </a:solidFill>
            <a:ln w="9525" cap="flat" cmpd="sng">
              <a:noFill/>
              <a:prstDash val="solid"/>
              <a:round/>
            </a:ln>
          </p:spPr>
          <p:txBody>
            <a:bodyPr rtlCol="0" anchor="ctr"/>
            <a:lstStyle/>
            <a:p>
              <a:pPr algn="ctr"/>
            </a:p>
          </p:txBody>
        </p:sp>
        <p:sp>
          <p:nvSpPr>
            <p:cNvPr id="2405" name="曲线"/>
            <p:cNvSpPr/>
            <p:nvPr/>
          </p:nvSpPr>
          <p:spPr>
            <a:xfrm>
              <a:off x="2384657" y="4205879"/>
              <a:ext cx="325984" cy="538559"/>
            </a:xfrm>
            <a:custGeom>
              <a:avLst/>
              <a:gdLst>
                <a:gd name="T1" fmla="*/ 0 w 21600"/>
                <a:gd name="T2" fmla="*/ 0 h 21600"/>
                <a:gd name="T3" fmla="*/ 21600 w 21600"/>
                <a:gd name="T4" fmla="*/ 21600 h 21600"/>
              </a:gdLst>
              <a:ahLst/>
              <a:cxnLst/>
              <a:rect l="T1" t="T2" r="T3" b="T4"/>
              <a:pathLst>
                <a:path w="21600" h="21600">
                  <a:moveTo>
                    <a:pt x="0" y="0"/>
                  </a:moveTo>
                  <a:cubicBezTo>
                    <a:pt x="15247" y="0"/>
                    <a:pt x="15247" y="0"/>
                    <a:pt x="15247" y="0"/>
                  </a:cubicBezTo>
                  <a:cubicBezTo>
                    <a:pt x="11897" y="16077"/>
                    <a:pt x="11897" y="16077"/>
                    <a:pt x="11897" y="16077"/>
                  </a:cubicBezTo>
                  <a:cubicBezTo>
                    <a:pt x="16055" y="16776"/>
                    <a:pt x="16055" y="16776"/>
                    <a:pt x="16055" y="16776"/>
                  </a:cubicBezTo>
                  <a:cubicBezTo>
                    <a:pt x="19289" y="17405"/>
                    <a:pt x="21600" y="19363"/>
                    <a:pt x="21600" y="21600"/>
                  </a:cubicBezTo>
                  <a:cubicBezTo>
                    <a:pt x="21600" y="21600"/>
                    <a:pt x="21600" y="21600"/>
                    <a:pt x="21600" y="21600"/>
                  </a:cubicBezTo>
                  <a:cubicBezTo>
                    <a:pt x="1848" y="21600"/>
                    <a:pt x="1848" y="21600"/>
                    <a:pt x="1848" y="21600"/>
                  </a:cubicBezTo>
                  <a:lnTo>
                    <a:pt x="0" y="0"/>
                  </a:lnTo>
                  <a:close/>
                </a:path>
              </a:pathLst>
            </a:custGeom>
            <a:solidFill>
              <a:srgbClr val="E4BE21"/>
            </a:solidFill>
            <a:ln w="9525" cap="flat" cmpd="sng">
              <a:noFill/>
              <a:prstDash val="solid"/>
              <a:round/>
            </a:ln>
          </p:spPr>
          <p:txBody>
            <a:bodyPr rtlCol="0" anchor="ctr"/>
            <a:lstStyle/>
            <a:p>
              <a:pPr algn="ctr"/>
            </a:p>
          </p:txBody>
        </p:sp>
        <p:sp>
          <p:nvSpPr>
            <p:cNvPr id="2406" name="曲线"/>
            <p:cNvSpPr/>
            <p:nvPr/>
          </p:nvSpPr>
          <p:spPr>
            <a:xfrm>
              <a:off x="2384657" y="4205879"/>
              <a:ext cx="100968" cy="538559"/>
            </a:xfrm>
            <a:custGeom>
              <a:avLst/>
              <a:gdLst>
                <a:gd name="T1" fmla="*/ 0 w 21600"/>
                <a:gd name="T2" fmla="*/ 0 h 21600"/>
                <a:gd name="T3" fmla="*/ 21600 w 21600"/>
                <a:gd name="T4" fmla="*/ 21600 h 21600"/>
              </a:gdLst>
              <a:ahLst/>
              <a:cxnLst/>
              <a:rect l="T1" t="T2" r="T3" b="T4"/>
              <a:pathLst>
                <a:path w="21600" h="21600">
                  <a:moveTo>
                    <a:pt x="21600" y="0"/>
                  </a:moveTo>
                  <a:lnTo>
                    <a:pt x="0" y="0"/>
                  </a:lnTo>
                  <a:lnTo>
                    <a:pt x="5965" y="21600"/>
                  </a:lnTo>
                  <a:lnTo>
                    <a:pt x="21600" y="21600"/>
                  </a:lnTo>
                  <a:lnTo>
                    <a:pt x="21600" y="0"/>
                  </a:lnTo>
                  <a:close/>
                </a:path>
              </a:pathLst>
            </a:custGeom>
            <a:solidFill>
              <a:srgbClr val="C6A62E"/>
            </a:solidFill>
            <a:ln w="9525" cap="flat" cmpd="sng">
              <a:noFill/>
              <a:prstDash val="solid"/>
              <a:round/>
            </a:ln>
          </p:spPr>
          <p:txBody>
            <a:bodyPr rtlCol="0" anchor="ctr"/>
            <a:lstStyle/>
            <a:p>
              <a:pPr algn="ctr"/>
            </a:p>
          </p:txBody>
        </p:sp>
        <p:sp>
          <p:nvSpPr>
            <p:cNvPr id="2407" name="椭圆"/>
            <p:cNvSpPr/>
            <p:nvPr/>
          </p:nvSpPr>
          <p:spPr>
            <a:xfrm>
              <a:off x="626840" y="4671348"/>
              <a:ext cx="962568" cy="135601"/>
            </a:xfrm>
            <a:prstGeom prst="ellipse">
              <a:avLst/>
            </a:prstGeom>
            <a:solidFill>
              <a:srgbClr val="533556"/>
            </a:solidFill>
            <a:ln w="9525" cap="flat" cmpd="sng">
              <a:noFill/>
              <a:prstDash val="solid"/>
              <a:round/>
            </a:ln>
          </p:spPr>
          <p:txBody>
            <a:bodyPr rtlCol="0" anchor="ctr"/>
            <a:lstStyle/>
            <a:p>
              <a:pPr algn="ctr"/>
            </a:p>
          </p:txBody>
        </p:sp>
        <p:sp>
          <p:nvSpPr>
            <p:cNvPr id="2408" name="矩形"/>
            <p:cNvSpPr/>
            <p:nvPr/>
          </p:nvSpPr>
          <p:spPr>
            <a:xfrm>
              <a:off x="923014" y="3720214"/>
              <a:ext cx="370219" cy="182725"/>
            </a:xfrm>
            <a:prstGeom prst="rect">
              <a:avLst/>
            </a:prstGeom>
            <a:solidFill>
              <a:srgbClr val="38376F"/>
            </a:solidFill>
            <a:ln w="9525" cap="flat" cmpd="sng">
              <a:noFill/>
              <a:prstDash val="solid"/>
              <a:round/>
            </a:ln>
          </p:spPr>
          <p:txBody>
            <a:bodyPr rtlCol="0" anchor="ctr"/>
            <a:lstStyle/>
            <a:p>
              <a:pPr algn="ctr"/>
            </a:p>
          </p:txBody>
        </p:sp>
        <p:sp>
          <p:nvSpPr>
            <p:cNvPr id="2409" name="矩形"/>
            <p:cNvSpPr/>
            <p:nvPr/>
          </p:nvSpPr>
          <p:spPr>
            <a:xfrm>
              <a:off x="923014" y="3720214"/>
              <a:ext cx="370219" cy="38468"/>
            </a:xfrm>
            <a:prstGeom prst="rect">
              <a:avLst/>
            </a:prstGeom>
            <a:solidFill>
              <a:srgbClr val="0D232B"/>
            </a:solidFill>
            <a:ln w="9525" cap="flat" cmpd="sng">
              <a:noFill/>
              <a:prstDash val="solid"/>
              <a:round/>
            </a:ln>
          </p:spPr>
          <p:txBody>
            <a:bodyPr rtlCol="0" anchor="ctr"/>
            <a:lstStyle/>
            <a:p>
              <a:pPr algn="ctr"/>
            </a:p>
          </p:txBody>
        </p:sp>
        <p:sp>
          <p:nvSpPr>
            <p:cNvPr id="2410" name="曲线"/>
            <p:cNvSpPr/>
            <p:nvPr/>
          </p:nvSpPr>
          <p:spPr>
            <a:xfrm>
              <a:off x="923014" y="3831773"/>
              <a:ext cx="162511" cy="751097"/>
            </a:xfrm>
            <a:custGeom>
              <a:avLst/>
              <a:gdLst>
                <a:gd name="T1" fmla="*/ 0 w 21600"/>
                <a:gd name="T2" fmla="*/ 0 h 21600"/>
                <a:gd name="T3" fmla="*/ 21600 w 21600"/>
                <a:gd name="T4" fmla="*/ 21600 h 21600"/>
              </a:gdLst>
              <a:ahLst/>
              <a:cxnLst/>
              <a:rect l="T1" t="T2" r="T3" b="T4"/>
              <a:pathLst>
                <a:path w="21600" h="21600">
                  <a:moveTo>
                    <a:pt x="0" y="21600"/>
                  </a:moveTo>
                  <a:lnTo>
                    <a:pt x="14186" y="21600"/>
                  </a:lnTo>
                  <a:lnTo>
                    <a:pt x="21600" y="0"/>
                  </a:lnTo>
                  <a:lnTo>
                    <a:pt x="0" y="0"/>
                  </a:lnTo>
                  <a:lnTo>
                    <a:pt x="0" y="21600"/>
                  </a:lnTo>
                  <a:close/>
                </a:path>
              </a:pathLst>
            </a:custGeom>
            <a:solidFill>
              <a:srgbClr val="38376F"/>
            </a:solidFill>
            <a:ln w="9525" cap="flat" cmpd="sng">
              <a:noFill/>
              <a:prstDash val="solid"/>
              <a:round/>
            </a:ln>
          </p:spPr>
          <p:txBody>
            <a:bodyPr rtlCol="0" anchor="ctr"/>
            <a:lstStyle/>
            <a:p>
              <a:pPr algn="ctr"/>
            </a:p>
          </p:txBody>
        </p:sp>
        <p:sp>
          <p:nvSpPr>
            <p:cNvPr id="2411" name="曲线"/>
            <p:cNvSpPr/>
            <p:nvPr/>
          </p:nvSpPr>
          <p:spPr>
            <a:xfrm>
              <a:off x="1145146" y="3831773"/>
              <a:ext cx="148087" cy="751097"/>
            </a:xfrm>
            <a:custGeom>
              <a:avLst/>
              <a:gdLst>
                <a:gd name="T1" fmla="*/ 0 w 21600"/>
                <a:gd name="T2" fmla="*/ 0 h 21600"/>
                <a:gd name="T3" fmla="*/ 21600 w 21600"/>
                <a:gd name="T4" fmla="*/ 21600 h 21600"/>
              </a:gdLst>
              <a:ahLst/>
              <a:cxnLst/>
              <a:rect l="T1" t="T2" r="T3" b="T4"/>
              <a:pathLst>
                <a:path w="21600" h="21600">
                  <a:moveTo>
                    <a:pt x="9116" y="21600"/>
                  </a:moveTo>
                  <a:lnTo>
                    <a:pt x="21600" y="21600"/>
                  </a:lnTo>
                  <a:lnTo>
                    <a:pt x="21600" y="0"/>
                  </a:lnTo>
                  <a:lnTo>
                    <a:pt x="0" y="0"/>
                  </a:lnTo>
                  <a:lnTo>
                    <a:pt x="9116" y="21600"/>
                  </a:lnTo>
                  <a:close/>
                </a:path>
              </a:pathLst>
            </a:custGeom>
            <a:solidFill>
              <a:srgbClr val="38376F"/>
            </a:solidFill>
            <a:ln w="9525" cap="flat" cmpd="sng">
              <a:noFill/>
              <a:prstDash val="solid"/>
              <a:round/>
            </a:ln>
          </p:spPr>
          <p:txBody>
            <a:bodyPr rtlCol="0" anchor="ctr"/>
            <a:lstStyle/>
            <a:p>
              <a:pPr algn="ctr"/>
            </a:p>
          </p:txBody>
        </p:sp>
        <p:sp>
          <p:nvSpPr>
            <p:cNvPr id="2412" name="曲线"/>
            <p:cNvSpPr/>
            <p:nvPr/>
          </p:nvSpPr>
          <p:spPr>
            <a:xfrm>
              <a:off x="1306696" y="3131646"/>
              <a:ext cx="128855" cy="341408"/>
            </a:xfrm>
            <a:custGeom>
              <a:avLst/>
              <a:gdLst>
                <a:gd name="T1" fmla="*/ 0 w 21600"/>
                <a:gd name="T2" fmla="*/ 0 h 21600"/>
                <a:gd name="T3" fmla="*/ 21600 w 21600"/>
                <a:gd name="T4" fmla="*/ 21600 h 21600"/>
              </a:gdLst>
              <a:ahLst/>
              <a:cxnLst/>
              <a:rect l="T1" t="T2" r="T3" b="T4"/>
              <a:pathLst>
                <a:path w="21600" h="21600">
                  <a:moveTo>
                    <a:pt x="19848" y="21600"/>
                  </a:moveTo>
                  <a:cubicBezTo>
                    <a:pt x="0" y="15208"/>
                    <a:pt x="0" y="15208"/>
                    <a:pt x="0" y="15208"/>
                  </a:cubicBezTo>
                  <a:cubicBezTo>
                    <a:pt x="0" y="0"/>
                    <a:pt x="0" y="0"/>
                    <a:pt x="0" y="0"/>
                  </a:cubicBezTo>
                  <a:cubicBezTo>
                    <a:pt x="0" y="0"/>
                    <a:pt x="0" y="0"/>
                    <a:pt x="0" y="0"/>
                  </a:cubicBezTo>
                  <a:cubicBezTo>
                    <a:pt x="11967" y="0"/>
                    <a:pt x="21600" y="3636"/>
                    <a:pt x="21600" y="8155"/>
                  </a:cubicBezTo>
                  <a:lnTo>
                    <a:pt x="19848" y="21600"/>
                  </a:lnTo>
                  <a:close/>
                </a:path>
              </a:pathLst>
            </a:custGeom>
            <a:solidFill>
              <a:srgbClr val="3F56A5"/>
            </a:solidFill>
            <a:ln w="9525" cap="flat" cmpd="sng">
              <a:noFill/>
              <a:prstDash val="solid"/>
              <a:round/>
            </a:ln>
          </p:spPr>
          <p:txBody>
            <a:bodyPr rtlCol="0" anchor="ctr"/>
            <a:lstStyle/>
            <a:p>
              <a:pPr algn="ctr"/>
            </a:p>
          </p:txBody>
        </p:sp>
        <p:sp>
          <p:nvSpPr>
            <p:cNvPr id="2413" name="曲线"/>
            <p:cNvSpPr/>
            <p:nvPr/>
          </p:nvSpPr>
          <p:spPr>
            <a:xfrm>
              <a:off x="1306696" y="3330721"/>
              <a:ext cx="127893" cy="285628"/>
            </a:xfrm>
            <a:custGeom>
              <a:avLst/>
              <a:gdLst>
                <a:gd name="T1" fmla="*/ 0 w 21600"/>
                <a:gd name="T2" fmla="*/ 0 h 21600"/>
                <a:gd name="T3" fmla="*/ 21600 w 21600"/>
                <a:gd name="T4" fmla="*/ 21600 h 21600"/>
              </a:gdLst>
              <a:ahLst/>
              <a:cxnLst/>
              <a:rect l="T1" t="T2" r="T3" b="T4"/>
              <a:pathLst>
                <a:path w="21600" h="21600">
                  <a:moveTo>
                    <a:pt x="0" y="3160"/>
                  </a:moveTo>
                  <a:cubicBezTo>
                    <a:pt x="0" y="16858"/>
                    <a:pt x="0" y="16858"/>
                    <a:pt x="0" y="16858"/>
                  </a:cubicBezTo>
                  <a:cubicBezTo>
                    <a:pt x="0" y="19492"/>
                    <a:pt x="4734" y="21600"/>
                    <a:pt x="10947" y="21600"/>
                  </a:cubicBezTo>
                  <a:cubicBezTo>
                    <a:pt x="10947" y="21600"/>
                    <a:pt x="10947" y="21600"/>
                    <a:pt x="10947" y="21600"/>
                  </a:cubicBezTo>
                  <a:cubicBezTo>
                    <a:pt x="16865" y="21600"/>
                    <a:pt x="21600" y="19492"/>
                    <a:pt x="21600" y="16858"/>
                  </a:cubicBezTo>
                  <a:cubicBezTo>
                    <a:pt x="16865" y="0"/>
                    <a:pt x="16865" y="0"/>
                    <a:pt x="16865" y="0"/>
                  </a:cubicBezTo>
                  <a:lnTo>
                    <a:pt x="0" y="3160"/>
                  </a:lnTo>
                  <a:close/>
                </a:path>
              </a:pathLst>
            </a:custGeom>
            <a:solidFill>
              <a:srgbClr val="EDAC7C"/>
            </a:solidFill>
            <a:ln w="9525" cap="flat" cmpd="sng">
              <a:noFill/>
              <a:prstDash val="solid"/>
              <a:round/>
            </a:ln>
          </p:spPr>
          <p:txBody>
            <a:bodyPr rtlCol="0" anchor="ctr"/>
            <a:lstStyle/>
            <a:p>
              <a:pPr algn="ctr"/>
            </a:p>
          </p:txBody>
        </p:sp>
        <p:sp>
          <p:nvSpPr>
            <p:cNvPr id="2414" name="矩形"/>
            <p:cNvSpPr/>
            <p:nvPr/>
          </p:nvSpPr>
          <p:spPr>
            <a:xfrm>
              <a:off x="923014" y="3131646"/>
              <a:ext cx="370219" cy="588567"/>
            </a:xfrm>
            <a:prstGeom prst="rect">
              <a:avLst/>
            </a:prstGeom>
            <a:solidFill>
              <a:srgbClr val="3F56A5"/>
            </a:solidFill>
            <a:ln w="9525" cap="flat" cmpd="sng">
              <a:noFill/>
              <a:prstDash val="solid"/>
              <a:round/>
            </a:ln>
          </p:spPr>
          <p:txBody>
            <a:bodyPr rtlCol="0" anchor="ctr"/>
            <a:lstStyle/>
            <a:p>
              <a:pPr algn="ctr"/>
            </a:p>
          </p:txBody>
        </p:sp>
        <p:sp>
          <p:nvSpPr>
            <p:cNvPr id="2415" name="曲线"/>
            <p:cNvSpPr/>
            <p:nvPr/>
          </p:nvSpPr>
          <p:spPr>
            <a:xfrm>
              <a:off x="1066294" y="3204736"/>
              <a:ext cx="81737" cy="494319"/>
            </a:xfrm>
            <a:custGeom>
              <a:avLst/>
              <a:gdLst>
                <a:gd name="T1" fmla="*/ 0 w 21600"/>
                <a:gd name="T2" fmla="*/ 0 h 21600"/>
                <a:gd name="T3" fmla="*/ 21600 w 21600"/>
                <a:gd name="T4" fmla="*/ 21600 h 21600"/>
              </a:gdLst>
              <a:ahLst/>
              <a:cxnLst/>
              <a:rect l="T1" t="T2" r="T3" b="T4"/>
              <a:pathLst>
                <a:path w="21600" h="21600">
                  <a:moveTo>
                    <a:pt x="21600" y="19793"/>
                  </a:moveTo>
                  <a:lnTo>
                    <a:pt x="10164" y="21600"/>
                  </a:lnTo>
                  <a:lnTo>
                    <a:pt x="0" y="19793"/>
                  </a:lnTo>
                  <a:lnTo>
                    <a:pt x="6098" y="0"/>
                  </a:lnTo>
                  <a:lnTo>
                    <a:pt x="15755" y="0"/>
                  </a:lnTo>
                  <a:lnTo>
                    <a:pt x="21600" y="19793"/>
                  </a:lnTo>
                  <a:close/>
                </a:path>
              </a:pathLst>
            </a:custGeom>
            <a:solidFill>
              <a:srgbClr val="F0552A"/>
            </a:solidFill>
            <a:ln w="9525" cap="flat" cmpd="sng">
              <a:noFill/>
              <a:prstDash val="solid"/>
              <a:round/>
            </a:ln>
          </p:spPr>
          <p:txBody>
            <a:bodyPr rtlCol="0" anchor="ctr"/>
            <a:lstStyle/>
            <a:p>
              <a:pPr algn="ctr"/>
            </a:p>
          </p:txBody>
        </p:sp>
        <p:sp>
          <p:nvSpPr>
            <p:cNvPr id="2416" name="曲线"/>
            <p:cNvSpPr/>
            <p:nvPr/>
          </p:nvSpPr>
          <p:spPr>
            <a:xfrm>
              <a:off x="885512" y="3131646"/>
              <a:ext cx="131740" cy="588567"/>
            </a:xfrm>
            <a:custGeom>
              <a:avLst/>
              <a:gdLst>
                <a:gd name="T1" fmla="*/ 0 w 21600"/>
                <a:gd name="T2" fmla="*/ 0 h 21600"/>
                <a:gd name="T3" fmla="*/ 21600 w 21600"/>
                <a:gd name="T4" fmla="*/ 21600 h 21600"/>
              </a:gdLst>
              <a:ahLst/>
              <a:cxnLst/>
              <a:rect l="T1" t="T2" r="T3" b="T4"/>
              <a:pathLst>
                <a:path w="21600" h="21600">
                  <a:moveTo>
                    <a:pt x="0" y="21600"/>
                  </a:moveTo>
                  <a:cubicBezTo>
                    <a:pt x="1136" y="21600"/>
                    <a:pt x="1136" y="21600"/>
                    <a:pt x="1136" y="21600"/>
                  </a:cubicBezTo>
                  <a:cubicBezTo>
                    <a:pt x="12505" y="21600"/>
                    <a:pt x="21600" y="19491"/>
                    <a:pt x="21600" y="16998"/>
                  </a:cubicBezTo>
                  <a:cubicBezTo>
                    <a:pt x="21600" y="0"/>
                    <a:pt x="21600" y="0"/>
                    <a:pt x="21600" y="0"/>
                  </a:cubicBezTo>
                  <a:cubicBezTo>
                    <a:pt x="0" y="0"/>
                    <a:pt x="0" y="0"/>
                    <a:pt x="0" y="0"/>
                  </a:cubicBezTo>
                  <a:lnTo>
                    <a:pt x="0" y="21600"/>
                  </a:lnTo>
                  <a:close/>
                </a:path>
              </a:pathLst>
            </a:custGeom>
            <a:solidFill>
              <a:srgbClr val="E07D26"/>
            </a:solidFill>
            <a:ln w="9525" cap="flat" cmpd="sng">
              <a:noFill/>
              <a:prstDash val="solid"/>
              <a:round/>
            </a:ln>
          </p:spPr>
          <p:txBody>
            <a:bodyPr rtlCol="0" anchor="ctr"/>
            <a:lstStyle/>
            <a:p>
              <a:pPr algn="ctr"/>
            </a:p>
          </p:txBody>
        </p:sp>
        <p:sp>
          <p:nvSpPr>
            <p:cNvPr id="2417" name="曲线"/>
            <p:cNvSpPr/>
            <p:nvPr/>
          </p:nvSpPr>
          <p:spPr>
            <a:xfrm>
              <a:off x="1175917" y="3131646"/>
              <a:ext cx="132701" cy="588567"/>
            </a:xfrm>
            <a:custGeom>
              <a:avLst/>
              <a:gdLst>
                <a:gd name="T1" fmla="*/ 0 w 21600"/>
                <a:gd name="T2" fmla="*/ 0 h 21600"/>
                <a:gd name="T3" fmla="*/ 21600 w 21600"/>
                <a:gd name="T4" fmla="*/ 21600 h 21600"/>
              </a:gdLst>
              <a:ahLst/>
              <a:cxnLst/>
              <a:rect l="T1" t="T2" r="T3" b="T4"/>
              <a:pathLst>
                <a:path w="21600" h="21600">
                  <a:moveTo>
                    <a:pt x="21600" y="21600"/>
                  </a:moveTo>
                  <a:cubicBezTo>
                    <a:pt x="20747" y="21600"/>
                    <a:pt x="20747" y="21600"/>
                    <a:pt x="20747" y="21600"/>
                  </a:cubicBezTo>
                  <a:cubicBezTo>
                    <a:pt x="9378" y="21600"/>
                    <a:pt x="0" y="19491"/>
                    <a:pt x="0" y="16998"/>
                  </a:cubicBezTo>
                  <a:cubicBezTo>
                    <a:pt x="0" y="0"/>
                    <a:pt x="0" y="0"/>
                    <a:pt x="0" y="0"/>
                  </a:cubicBezTo>
                  <a:cubicBezTo>
                    <a:pt x="21600" y="0"/>
                    <a:pt x="21600" y="0"/>
                    <a:pt x="21600" y="0"/>
                  </a:cubicBezTo>
                  <a:lnTo>
                    <a:pt x="21600" y="21600"/>
                  </a:lnTo>
                  <a:close/>
                </a:path>
              </a:pathLst>
            </a:custGeom>
            <a:solidFill>
              <a:srgbClr val="E07D26"/>
            </a:solidFill>
            <a:ln w="9525" cap="flat" cmpd="sng">
              <a:noFill/>
              <a:prstDash val="solid"/>
              <a:round/>
            </a:ln>
          </p:spPr>
          <p:txBody>
            <a:bodyPr rtlCol="0" anchor="ctr"/>
            <a:lstStyle/>
            <a:p>
              <a:pPr algn="ctr"/>
            </a:p>
          </p:txBody>
        </p:sp>
        <p:sp>
          <p:nvSpPr>
            <p:cNvPr id="2418" name="曲线"/>
            <p:cNvSpPr/>
            <p:nvPr/>
          </p:nvSpPr>
          <p:spPr>
            <a:xfrm>
              <a:off x="1195149" y="3505753"/>
              <a:ext cx="96160" cy="104826"/>
            </a:xfrm>
            <a:custGeom>
              <a:avLst/>
              <a:gdLst>
                <a:gd name="T1" fmla="*/ 0 w 21600"/>
                <a:gd name="T2" fmla="*/ 0 h 21600"/>
                <a:gd name="T3" fmla="*/ 21600 w 21600"/>
                <a:gd name="T4" fmla="*/ 21600 h 21600"/>
              </a:gdLst>
              <a:ahLst/>
              <a:cxnLst/>
              <a:rect l="T1" t="T2" r="T3" b="T4"/>
              <a:pathLst>
                <a:path w="21600" h="21600">
                  <a:moveTo>
                    <a:pt x="12567" y="21600"/>
                  </a:moveTo>
                  <a:cubicBezTo>
                    <a:pt x="9032" y="21600"/>
                    <a:pt x="9032" y="21600"/>
                    <a:pt x="9032" y="21600"/>
                  </a:cubicBezTo>
                  <a:cubicBezTo>
                    <a:pt x="3927" y="21600"/>
                    <a:pt x="0" y="17639"/>
                    <a:pt x="0" y="12959"/>
                  </a:cubicBezTo>
                  <a:cubicBezTo>
                    <a:pt x="0" y="0"/>
                    <a:pt x="0" y="0"/>
                    <a:pt x="0" y="0"/>
                  </a:cubicBezTo>
                  <a:cubicBezTo>
                    <a:pt x="21600" y="0"/>
                    <a:pt x="21600" y="0"/>
                    <a:pt x="21600" y="0"/>
                  </a:cubicBezTo>
                  <a:cubicBezTo>
                    <a:pt x="21600" y="12959"/>
                    <a:pt x="21600" y="12959"/>
                    <a:pt x="21600" y="12959"/>
                  </a:cubicBezTo>
                  <a:cubicBezTo>
                    <a:pt x="21600" y="17639"/>
                    <a:pt x="17672" y="21600"/>
                    <a:pt x="12567" y="21600"/>
                  </a:cubicBezTo>
                  <a:close/>
                </a:path>
              </a:pathLst>
            </a:custGeom>
            <a:solidFill>
              <a:srgbClr val="C06328"/>
            </a:solidFill>
            <a:ln w="9525" cap="flat" cmpd="sng">
              <a:noFill/>
              <a:prstDash val="solid"/>
              <a:round/>
            </a:ln>
          </p:spPr>
          <p:txBody>
            <a:bodyPr rtlCol="0" anchor="ctr"/>
            <a:lstStyle/>
            <a:p>
              <a:pPr algn="ctr"/>
            </a:p>
          </p:txBody>
        </p:sp>
        <p:sp>
          <p:nvSpPr>
            <p:cNvPr id="2419" name="曲线"/>
            <p:cNvSpPr/>
            <p:nvPr/>
          </p:nvSpPr>
          <p:spPr>
            <a:xfrm>
              <a:off x="903782" y="3505753"/>
              <a:ext cx="96160" cy="104826"/>
            </a:xfrm>
            <a:custGeom>
              <a:avLst/>
              <a:gdLst>
                <a:gd name="T1" fmla="*/ 0 w 21600"/>
                <a:gd name="T2" fmla="*/ 0 h 21600"/>
                <a:gd name="T3" fmla="*/ 21600 w 21600"/>
                <a:gd name="T4" fmla="*/ 21600 h 21600"/>
              </a:gdLst>
              <a:ahLst/>
              <a:cxnLst/>
              <a:rect l="T1" t="T2" r="T3" b="T4"/>
              <a:pathLst>
                <a:path w="21600" h="21600">
                  <a:moveTo>
                    <a:pt x="12567" y="21600"/>
                  </a:moveTo>
                  <a:cubicBezTo>
                    <a:pt x="9032" y="21600"/>
                    <a:pt x="9032" y="21600"/>
                    <a:pt x="9032" y="21600"/>
                  </a:cubicBezTo>
                  <a:cubicBezTo>
                    <a:pt x="3927" y="21600"/>
                    <a:pt x="0" y="17639"/>
                    <a:pt x="0" y="12959"/>
                  </a:cubicBezTo>
                  <a:cubicBezTo>
                    <a:pt x="0" y="0"/>
                    <a:pt x="0" y="0"/>
                    <a:pt x="0" y="0"/>
                  </a:cubicBezTo>
                  <a:cubicBezTo>
                    <a:pt x="21600" y="0"/>
                    <a:pt x="21600" y="0"/>
                    <a:pt x="21600" y="0"/>
                  </a:cubicBezTo>
                  <a:cubicBezTo>
                    <a:pt x="21600" y="12959"/>
                    <a:pt x="21600" y="12959"/>
                    <a:pt x="21600" y="12959"/>
                  </a:cubicBezTo>
                  <a:cubicBezTo>
                    <a:pt x="21600" y="17639"/>
                    <a:pt x="17280" y="21600"/>
                    <a:pt x="12567" y="21600"/>
                  </a:cubicBezTo>
                  <a:close/>
                </a:path>
              </a:pathLst>
            </a:custGeom>
            <a:solidFill>
              <a:srgbClr val="C06328"/>
            </a:solidFill>
            <a:ln w="9525" cap="flat" cmpd="sng">
              <a:noFill/>
              <a:prstDash val="solid"/>
              <a:round/>
            </a:ln>
          </p:spPr>
          <p:txBody>
            <a:bodyPr rtlCol="0" anchor="ctr"/>
            <a:lstStyle/>
            <a:p>
              <a:pPr algn="ctr"/>
            </a:p>
          </p:txBody>
        </p:sp>
        <p:sp>
          <p:nvSpPr>
            <p:cNvPr id="2420" name="曲线"/>
            <p:cNvSpPr/>
            <p:nvPr/>
          </p:nvSpPr>
          <p:spPr>
            <a:xfrm>
              <a:off x="866280" y="2849865"/>
              <a:ext cx="97122" cy="133678"/>
            </a:xfrm>
            <a:custGeom>
              <a:avLst/>
              <a:gdLst>
                <a:gd name="T1" fmla="*/ 0 w 21600"/>
                <a:gd name="T2" fmla="*/ 0 h 21600"/>
                <a:gd name="T3" fmla="*/ 21600 w 21600"/>
                <a:gd name="T4" fmla="*/ 21600 h 21600"/>
              </a:gdLst>
              <a:ahLst/>
              <a:cxnLst/>
              <a:rect l="T1" t="T2" r="T3" b="T4"/>
              <a:pathLst>
                <a:path w="21600" h="21600">
                  <a:moveTo>
                    <a:pt x="19671" y="6732"/>
                  </a:moveTo>
                  <a:cubicBezTo>
                    <a:pt x="19671" y="6732"/>
                    <a:pt x="12728" y="0"/>
                    <a:pt x="6557" y="4488"/>
                  </a:cubicBezTo>
                  <a:cubicBezTo>
                    <a:pt x="0" y="8696"/>
                    <a:pt x="9257" y="21600"/>
                    <a:pt x="21600" y="18514"/>
                  </a:cubicBezTo>
                  <a:lnTo>
                    <a:pt x="19671" y="6732"/>
                  </a:lnTo>
                  <a:close/>
                </a:path>
              </a:pathLst>
            </a:custGeom>
            <a:solidFill>
              <a:srgbClr val="EDAC7C"/>
            </a:solidFill>
            <a:ln w="9525" cap="flat" cmpd="sng">
              <a:noFill/>
              <a:prstDash val="solid"/>
              <a:round/>
            </a:ln>
          </p:spPr>
          <p:txBody>
            <a:bodyPr rtlCol="0" anchor="ctr"/>
            <a:lstStyle/>
            <a:p>
              <a:pPr algn="ctr"/>
            </a:p>
          </p:txBody>
        </p:sp>
        <p:sp>
          <p:nvSpPr>
            <p:cNvPr id="2421" name="曲线"/>
            <p:cNvSpPr/>
            <p:nvPr/>
          </p:nvSpPr>
          <p:spPr>
            <a:xfrm>
              <a:off x="886473" y="2882563"/>
              <a:ext cx="75005" cy="83669"/>
            </a:xfrm>
            <a:custGeom>
              <a:avLst/>
              <a:gdLst>
                <a:gd name="T1" fmla="*/ 0 w 21600"/>
                <a:gd name="T2" fmla="*/ 0 h 21600"/>
                <a:gd name="T3" fmla="*/ 21600 w 21600"/>
                <a:gd name="T4" fmla="*/ 21600 h 21600"/>
              </a:gdLst>
              <a:ahLst/>
              <a:cxnLst/>
              <a:rect l="T1" t="T2" r="T3" b="T4"/>
              <a:pathLst>
                <a:path w="21600" h="21600">
                  <a:moveTo>
                    <a:pt x="20595" y="9449"/>
                  </a:moveTo>
                  <a:cubicBezTo>
                    <a:pt x="21600" y="19349"/>
                    <a:pt x="21600" y="19349"/>
                    <a:pt x="21600" y="19349"/>
                  </a:cubicBezTo>
                  <a:cubicBezTo>
                    <a:pt x="8037" y="21600"/>
                    <a:pt x="0" y="4499"/>
                    <a:pt x="6530" y="1799"/>
                  </a:cubicBezTo>
                  <a:cubicBezTo>
                    <a:pt x="11553" y="0"/>
                    <a:pt x="18083" y="6300"/>
                    <a:pt x="20595" y="9449"/>
                  </a:cubicBezTo>
                  <a:close/>
                </a:path>
              </a:pathLst>
            </a:custGeom>
            <a:solidFill>
              <a:srgbClr val="F7A588"/>
            </a:solidFill>
            <a:ln w="9525" cap="flat" cmpd="sng">
              <a:noFill/>
              <a:prstDash val="solid"/>
              <a:round/>
            </a:ln>
          </p:spPr>
          <p:txBody>
            <a:bodyPr rtlCol="0" anchor="ctr"/>
            <a:lstStyle/>
            <a:p>
              <a:pPr algn="ctr"/>
            </a:p>
          </p:txBody>
        </p:sp>
        <p:sp>
          <p:nvSpPr>
            <p:cNvPr id="2422" name="曲线"/>
            <p:cNvSpPr/>
            <p:nvPr/>
          </p:nvSpPr>
          <p:spPr>
            <a:xfrm>
              <a:off x="900898" y="2886410"/>
              <a:ext cx="57696" cy="32698"/>
            </a:xfrm>
            <a:custGeom>
              <a:avLst/>
              <a:gdLst>
                <a:gd name="T1" fmla="*/ 0 w 21600"/>
                <a:gd name="T2" fmla="*/ 0 h 21600"/>
                <a:gd name="T3" fmla="*/ 21600 w 21600"/>
                <a:gd name="T4" fmla="*/ 21600 h 21600"/>
              </a:gdLst>
              <a:ahLst/>
              <a:cxnLst/>
              <a:rect l="T1" t="T2" r="T3" b="T4"/>
              <a:pathLst>
                <a:path w="21600" h="21600">
                  <a:moveTo>
                    <a:pt x="0" y="11368"/>
                  </a:moveTo>
                  <a:cubicBezTo>
                    <a:pt x="0" y="11368"/>
                    <a:pt x="0" y="11368"/>
                    <a:pt x="0" y="11368"/>
                  </a:cubicBezTo>
                  <a:cubicBezTo>
                    <a:pt x="654" y="11368"/>
                    <a:pt x="654" y="10231"/>
                    <a:pt x="654" y="10231"/>
                  </a:cubicBezTo>
                  <a:cubicBezTo>
                    <a:pt x="654" y="7957"/>
                    <a:pt x="1309" y="6821"/>
                    <a:pt x="1963" y="5684"/>
                  </a:cubicBezTo>
                  <a:cubicBezTo>
                    <a:pt x="2618" y="4547"/>
                    <a:pt x="2618" y="4547"/>
                    <a:pt x="2618" y="4547"/>
                  </a:cubicBezTo>
                  <a:cubicBezTo>
                    <a:pt x="3272" y="4547"/>
                    <a:pt x="3272" y="4547"/>
                    <a:pt x="3272" y="4547"/>
                  </a:cubicBezTo>
                  <a:cubicBezTo>
                    <a:pt x="3272" y="4547"/>
                    <a:pt x="3272" y="4547"/>
                    <a:pt x="3272" y="4547"/>
                  </a:cubicBezTo>
                  <a:cubicBezTo>
                    <a:pt x="3272" y="4547"/>
                    <a:pt x="3272" y="4547"/>
                    <a:pt x="3272" y="4547"/>
                  </a:cubicBezTo>
                  <a:cubicBezTo>
                    <a:pt x="3272" y="4547"/>
                    <a:pt x="3272" y="4547"/>
                    <a:pt x="3272" y="4547"/>
                  </a:cubicBezTo>
                  <a:cubicBezTo>
                    <a:pt x="3272" y="4547"/>
                    <a:pt x="3272" y="4547"/>
                    <a:pt x="3272" y="4547"/>
                  </a:cubicBezTo>
                  <a:cubicBezTo>
                    <a:pt x="3272" y="4547"/>
                    <a:pt x="3272" y="4547"/>
                    <a:pt x="3272" y="4547"/>
                  </a:cubicBezTo>
                  <a:cubicBezTo>
                    <a:pt x="3272" y="4547"/>
                    <a:pt x="3272" y="4547"/>
                    <a:pt x="3272" y="4547"/>
                  </a:cubicBezTo>
                  <a:cubicBezTo>
                    <a:pt x="3927" y="4547"/>
                    <a:pt x="3927" y="4547"/>
                    <a:pt x="3927" y="4547"/>
                  </a:cubicBezTo>
                  <a:cubicBezTo>
                    <a:pt x="3927" y="3410"/>
                    <a:pt x="3927" y="3410"/>
                    <a:pt x="4581" y="3410"/>
                  </a:cubicBezTo>
                  <a:cubicBezTo>
                    <a:pt x="4581" y="3410"/>
                    <a:pt x="4581" y="3410"/>
                    <a:pt x="4581" y="3410"/>
                  </a:cubicBezTo>
                  <a:cubicBezTo>
                    <a:pt x="5236" y="3410"/>
                    <a:pt x="5236" y="3410"/>
                    <a:pt x="5236" y="3410"/>
                  </a:cubicBezTo>
                  <a:cubicBezTo>
                    <a:pt x="5236" y="3410"/>
                    <a:pt x="5890" y="3410"/>
                    <a:pt x="5890" y="3410"/>
                  </a:cubicBezTo>
                  <a:cubicBezTo>
                    <a:pt x="7199" y="3410"/>
                    <a:pt x="9163" y="4547"/>
                    <a:pt x="10472" y="6821"/>
                  </a:cubicBezTo>
                  <a:cubicBezTo>
                    <a:pt x="11127" y="6821"/>
                    <a:pt x="11781" y="7957"/>
                    <a:pt x="12436" y="9094"/>
                  </a:cubicBezTo>
                  <a:cubicBezTo>
                    <a:pt x="13090" y="9094"/>
                    <a:pt x="13745" y="10231"/>
                    <a:pt x="14400" y="11368"/>
                  </a:cubicBezTo>
                  <a:cubicBezTo>
                    <a:pt x="15709" y="12505"/>
                    <a:pt x="17018" y="14778"/>
                    <a:pt x="18327" y="15915"/>
                  </a:cubicBezTo>
                  <a:cubicBezTo>
                    <a:pt x="20290" y="19326"/>
                    <a:pt x="21600" y="21600"/>
                    <a:pt x="21600" y="21600"/>
                  </a:cubicBezTo>
                  <a:cubicBezTo>
                    <a:pt x="21600" y="21600"/>
                    <a:pt x="21600" y="20463"/>
                    <a:pt x="20945" y="19326"/>
                  </a:cubicBezTo>
                  <a:cubicBezTo>
                    <a:pt x="20290" y="18189"/>
                    <a:pt x="20290" y="15915"/>
                    <a:pt x="18981" y="14778"/>
                  </a:cubicBezTo>
                  <a:cubicBezTo>
                    <a:pt x="18981" y="13642"/>
                    <a:pt x="18327" y="12505"/>
                    <a:pt x="17672" y="11368"/>
                  </a:cubicBezTo>
                  <a:cubicBezTo>
                    <a:pt x="17018" y="10231"/>
                    <a:pt x="17018" y="9094"/>
                    <a:pt x="16363" y="7957"/>
                  </a:cubicBezTo>
                  <a:cubicBezTo>
                    <a:pt x="15054" y="5684"/>
                    <a:pt x="13090" y="4547"/>
                    <a:pt x="11781" y="2273"/>
                  </a:cubicBezTo>
                  <a:cubicBezTo>
                    <a:pt x="10472" y="2273"/>
                    <a:pt x="9818" y="1136"/>
                    <a:pt x="9163" y="1136"/>
                  </a:cubicBezTo>
                  <a:cubicBezTo>
                    <a:pt x="7854" y="0"/>
                    <a:pt x="7199" y="0"/>
                    <a:pt x="5890" y="0"/>
                  </a:cubicBezTo>
                  <a:cubicBezTo>
                    <a:pt x="5890" y="0"/>
                    <a:pt x="5236" y="0"/>
                    <a:pt x="5236" y="0"/>
                  </a:cubicBezTo>
                  <a:cubicBezTo>
                    <a:pt x="5236" y="0"/>
                    <a:pt x="4581" y="0"/>
                    <a:pt x="4581" y="0"/>
                  </a:cubicBezTo>
                  <a:cubicBezTo>
                    <a:pt x="3927" y="0"/>
                    <a:pt x="3927" y="0"/>
                    <a:pt x="3927" y="1136"/>
                  </a:cubicBezTo>
                  <a:cubicBezTo>
                    <a:pt x="3272" y="1136"/>
                    <a:pt x="3272" y="1136"/>
                    <a:pt x="3272" y="1136"/>
                  </a:cubicBezTo>
                  <a:cubicBezTo>
                    <a:pt x="2618" y="1136"/>
                    <a:pt x="2618" y="1136"/>
                    <a:pt x="2618" y="1136"/>
                  </a:cubicBezTo>
                  <a:cubicBezTo>
                    <a:pt x="2618" y="1136"/>
                    <a:pt x="2618" y="1136"/>
                    <a:pt x="2618" y="1136"/>
                  </a:cubicBezTo>
                  <a:cubicBezTo>
                    <a:pt x="2618" y="1136"/>
                    <a:pt x="2618" y="1136"/>
                    <a:pt x="2618" y="1136"/>
                  </a:cubicBezTo>
                  <a:cubicBezTo>
                    <a:pt x="2618" y="1136"/>
                    <a:pt x="1963" y="2273"/>
                    <a:pt x="1963" y="2273"/>
                  </a:cubicBezTo>
                  <a:cubicBezTo>
                    <a:pt x="1963" y="2273"/>
                    <a:pt x="1309" y="3410"/>
                    <a:pt x="1309" y="3410"/>
                  </a:cubicBezTo>
                  <a:cubicBezTo>
                    <a:pt x="654" y="4547"/>
                    <a:pt x="654" y="5684"/>
                    <a:pt x="0" y="6821"/>
                  </a:cubicBezTo>
                  <a:cubicBezTo>
                    <a:pt x="0" y="7957"/>
                    <a:pt x="0" y="9094"/>
                    <a:pt x="0" y="9094"/>
                  </a:cubicBezTo>
                  <a:cubicBezTo>
                    <a:pt x="0" y="10231"/>
                    <a:pt x="0" y="10231"/>
                    <a:pt x="0" y="11368"/>
                  </a:cubicBezTo>
                  <a:cubicBezTo>
                    <a:pt x="0" y="11368"/>
                    <a:pt x="0" y="11368"/>
                    <a:pt x="0" y="11368"/>
                  </a:cubicBezTo>
                  <a:close/>
                </a:path>
              </a:pathLst>
            </a:custGeom>
            <a:solidFill>
              <a:srgbClr val="CF9166"/>
            </a:solidFill>
            <a:ln w="9525" cap="flat" cmpd="sng">
              <a:noFill/>
              <a:prstDash val="solid"/>
              <a:round/>
            </a:ln>
          </p:spPr>
          <p:txBody>
            <a:bodyPr rtlCol="0" anchor="ctr"/>
            <a:lstStyle/>
            <a:p>
              <a:pPr algn="ctr"/>
            </a:p>
          </p:txBody>
        </p:sp>
        <p:sp>
          <p:nvSpPr>
            <p:cNvPr id="2423" name="曲线"/>
            <p:cNvSpPr/>
            <p:nvPr/>
          </p:nvSpPr>
          <p:spPr>
            <a:xfrm>
              <a:off x="1239383" y="2846018"/>
              <a:ext cx="95199" cy="134639"/>
            </a:xfrm>
            <a:custGeom>
              <a:avLst/>
              <a:gdLst>
                <a:gd name="T1" fmla="*/ 0 w 21600"/>
                <a:gd name="T2" fmla="*/ 0 h 21600"/>
                <a:gd name="T3" fmla="*/ 21600 w 21600"/>
                <a:gd name="T4" fmla="*/ 21600 h 21600"/>
              </a:gdLst>
              <a:ahLst/>
              <a:cxnLst/>
              <a:rect l="T1" t="T2" r="T3" b="T4"/>
              <a:pathLst>
                <a:path w="21600" h="21600">
                  <a:moveTo>
                    <a:pt x="1570" y="6732"/>
                  </a:moveTo>
                  <a:cubicBezTo>
                    <a:pt x="1570" y="6732"/>
                    <a:pt x="8247" y="0"/>
                    <a:pt x="14923" y="4207"/>
                  </a:cubicBezTo>
                  <a:cubicBezTo>
                    <a:pt x="21600" y="8415"/>
                    <a:pt x="12567" y="21600"/>
                    <a:pt x="0" y="18794"/>
                  </a:cubicBezTo>
                  <a:lnTo>
                    <a:pt x="1570" y="6732"/>
                  </a:lnTo>
                  <a:close/>
                </a:path>
              </a:pathLst>
            </a:custGeom>
            <a:solidFill>
              <a:srgbClr val="EDAC7C"/>
            </a:solidFill>
            <a:ln w="9525" cap="flat" cmpd="sng">
              <a:noFill/>
              <a:prstDash val="solid"/>
              <a:round/>
            </a:ln>
          </p:spPr>
          <p:txBody>
            <a:bodyPr rtlCol="0" anchor="ctr"/>
            <a:lstStyle/>
            <a:p>
              <a:pPr algn="ctr"/>
            </a:p>
          </p:txBody>
        </p:sp>
        <p:sp>
          <p:nvSpPr>
            <p:cNvPr id="2424" name="曲线"/>
            <p:cNvSpPr/>
            <p:nvPr/>
          </p:nvSpPr>
          <p:spPr>
            <a:xfrm>
              <a:off x="1240344" y="2879678"/>
              <a:ext cx="74043" cy="82707"/>
            </a:xfrm>
            <a:custGeom>
              <a:avLst/>
              <a:gdLst>
                <a:gd name="T1" fmla="*/ 0 w 21600"/>
                <a:gd name="T2" fmla="*/ 0 h 21600"/>
                <a:gd name="T3" fmla="*/ 21600 w 21600"/>
                <a:gd name="T4" fmla="*/ 21600 h 21600"/>
              </a:gdLst>
              <a:ahLst/>
              <a:cxnLst/>
              <a:rect l="T1" t="T2" r="T3" b="T4"/>
              <a:pathLst>
                <a:path w="21600" h="21600">
                  <a:moveTo>
                    <a:pt x="514" y="9450"/>
                  </a:moveTo>
                  <a:cubicBezTo>
                    <a:pt x="0" y="19349"/>
                    <a:pt x="0" y="19349"/>
                    <a:pt x="0" y="19349"/>
                  </a:cubicBezTo>
                  <a:cubicBezTo>
                    <a:pt x="13885" y="21600"/>
                    <a:pt x="21600" y="4050"/>
                    <a:pt x="14914" y="1799"/>
                  </a:cubicBezTo>
                  <a:cubicBezTo>
                    <a:pt x="9771" y="0"/>
                    <a:pt x="3599" y="6299"/>
                    <a:pt x="514" y="9450"/>
                  </a:cubicBezTo>
                  <a:close/>
                </a:path>
              </a:pathLst>
            </a:custGeom>
            <a:solidFill>
              <a:srgbClr val="F7A588"/>
            </a:solidFill>
            <a:ln w="9525" cap="flat" cmpd="sng">
              <a:noFill/>
              <a:prstDash val="solid"/>
              <a:round/>
            </a:ln>
          </p:spPr>
          <p:txBody>
            <a:bodyPr rtlCol="0" anchor="ctr"/>
            <a:lstStyle/>
            <a:p>
              <a:pPr algn="ctr"/>
            </a:p>
          </p:txBody>
        </p:sp>
        <p:sp>
          <p:nvSpPr>
            <p:cNvPr id="2425" name="曲线"/>
            <p:cNvSpPr/>
            <p:nvPr/>
          </p:nvSpPr>
          <p:spPr>
            <a:xfrm>
              <a:off x="1242268" y="2882563"/>
              <a:ext cx="57696" cy="33660"/>
            </a:xfrm>
            <a:custGeom>
              <a:avLst/>
              <a:gdLst>
                <a:gd name="T1" fmla="*/ 0 w 21600"/>
                <a:gd name="T2" fmla="*/ 0 h 21600"/>
                <a:gd name="T3" fmla="*/ 21600 w 21600"/>
                <a:gd name="T4" fmla="*/ 21600 h 21600"/>
              </a:gdLst>
              <a:ahLst/>
              <a:cxnLst/>
              <a:rect l="T1" t="T2" r="T3" b="T4"/>
              <a:pathLst>
                <a:path w="21600" h="21600">
                  <a:moveTo>
                    <a:pt x="21600" y="11368"/>
                  </a:moveTo>
                  <a:cubicBezTo>
                    <a:pt x="21600" y="11368"/>
                    <a:pt x="21600" y="11368"/>
                    <a:pt x="21600" y="10231"/>
                  </a:cubicBezTo>
                  <a:cubicBezTo>
                    <a:pt x="21600" y="10231"/>
                    <a:pt x="20945" y="10231"/>
                    <a:pt x="20945" y="9094"/>
                  </a:cubicBezTo>
                  <a:cubicBezTo>
                    <a:pt x="20945" y="7957"/>
                    <a:pt x="20290" y="5684"/>
                    <a:pt x="19636" y="4547"/>
                  </a:cubicBezTo>
                  <a:cubicBezTo>
                    <a:pt x="18981" y="4547"/>
                    <a:pt x="18981" y="4547"/>
                    <a:pt x="18981" y="4547"/>
                  </a:cubicBezTo>
                  <a:cubicBezTo>
                    <a:pt x="18327" y="4547"/>
                    <a:pt x="18327" y="3410"/>
                    <a:pt x="18327" y="3410"/>
                  </a:cubicBezTo>
                  <a:cubicBezTo>
                    <a:pt x="18327" y="3410"/>
                    <a:pt x="18327" y="3410"/>
                    <a:pt x="18327" y="3410"/>
                  </a:cubicBezTo>
                  <a:cubicBezTo>
                    <a:pt x="18327" y="3410"/>
                    <a:pt x="18327" y="3410"/>
                    <a:pt x="18327" y="3410"/>
                  </a:cubicBezTo>
                  <a:cubicBezTo>
                    <a:pt x="18327" y="3410"/>
                    <a:pt x="18327" y="3410"/>
                    <a:pt x="18327" y="3410"/>
                  </a:cubicBezTo>
                  <a:cubicBezTo>
                    <a:pt x="18327" y="3410"/>
                    <a:pt x="18327" y="3410"/>
                    <a:pt x="18327" y="3410"/>
                  </a:cubicBezTo>
                  <a:cubicBezTo>
                    <a:pt x="18327" y="3410"/>
                    <a:pt x="18327" y="3410"/>
                    <a:pt x="18327" y="3410"/>
                  </a:cubicBezTo>
                  <a:cubicBezTo>
                    <a:pt x="18327" y="3410"/>
                    <a:pt x="18327" y="3410"/>
                    <a:pt x="18327" y="3410"/>
                  </a:cubicBezTo>
                  <a:cubicBezTo>
                    <a:pt x="17672" y="3410"/>
                    <a:pt x="17672" y="3410"/>
                    <a:pt x="17672" y="3410"/>
                  </a:cubicBezTo>
                  <a:cubicBezTo>
                    <a:pt x="17672" y="3410"/>
                    <a:pt x="17672" y="3410"/>
                    <a:pt x="17018" y="3410"/>
                  </a:cubicBezTo>
                  <a:cubicBezTo>
                    <a:pt x="17018" y="3410"/>
                    <a:pt x="17018" y="3410"/>
                    <a:pt x="17018" y="3410"/>
                  </a:cubicBezTo>
                  <a:cubicBezTo>
                    <a:pt x="16363" y="3410"/>
                    <a:pt x="16363" y="3410"/>
                    <a:pt x="16363" y="3410"/>
                  </a:cubicBezTo>
                  <a:cubicBezTo>
                    <a:pt x="16363" y="3410"/>
                    <a:pt x="15708" y="3410"/>
                    <a:pt x="15708" y="3410"/>
                  </a:cubicBezTo>
                  <a:cubicBezTo>
                    <a:pt x="14400" y="3410"/>
                    <a:pt x="12436" y="4547"/>
                    <a:pt x="11127" y="5684"/>
                  </a:cubicBezTo>
                  <a:cubicBezTo>
                    <a:pt x="10472" y="6821"/>
                    <a:pt x="9818" y="7957"/>
                    <a:pt x="9163" y="7957"/>
                  </a:cubicBezTo>
                  <a:cubicBezTo>
                    <a:pt x="8508" y="9094"/>
                    <a:pt x="7854" y="10231"/>
                    <a:pt x="7199" y="11368"/>
                  </a:cubicBezTo>
                  <a:cubicBezTo>
                    <a:pt x="5891" y="12505"/>
                    <a:pt x="4581" y="14778"/>
                    <a:pt x="3927" y="15915"/>
                  </a:cubicBezTo>
                  <a:cubicBezTo>
                    <a:pt x="1309" y="19326"/>
                    <a:pt x="0" y="21600"/>
                    <a:pt x="0" y="21600"/>
                  </a:cubicBezTo>
                  <a:cubicBezTo>
                    <a:pt x="0" y="21600"/>
                    <a:pt x="654" y="20463"/>
                    <a:pt x="654" y="19326"/>
                  </a:cubicBezTo>
                  <a:cubicBezTo>
                    <a:pt x="1309" y="18189"/>
                    <a:pt x="1963" y="17052"/>
                    <a:pt x="2618" y="14778"/>
                  </a:cubicBezTo>
                  <a:cubicBezTo>
                    <a:pt x="2618" y="13642"/>
                    <a:pt x="3272" y="12505"/>
                    <a:pt x="3927" y="11368"/>
                  </a:cubicBezTo>
                  <a:cubicBezTo>
                    <a:pt x="4581" y="10231"/>
                    <a:pt x="5236" y="9094"/>
                    <a:pt x="5891" y="7957"/>
                  </a:cubicBezTo>
                  <a:cubicBezTo>
                    <a:pt x="6545" y="5684"/>
                    <a:pt x="8508" y="4547"/>
                    <a:pt x="9818" y="2273"/>
                  </a:cubicBezTo>
                  <a:cubicBezTo>
                    <a:pt x="11127" y="1136"/>
                    <a:pt x="11781" y="1136"/>
                    <a:pt x="12436" y="0"/>
                  </a:cubicBezTo>
                  <a:cubicBezTo>
                    <a:pt x="13745" y="0"/>
                    <a:pt x="14400" y="0"/>
                    <a:pt x="15708" y="0"/>
                  </a:cubicBezTo>
                  <a:cubicBezTo>
                    <a:pt x="15708" y="0"/>
                    <a:pt x="16363" y="0"/>
                    <a:pt x="16363" y="0"/>
                  </a:cubicBezTo>
                  <a:cubicBezTo>
                    <a:pt x="16363" y="0"/>
                    <a:pt x="17018" y="0"/>
                    <a:pt x="17018" y="0"/>
                  </a:cubicBezTo>
                  <a:cubicBezTo>
                    <a:pt x="17018" y="0"/>
                    <a:pt x="17672" y="0"/>
                    <a:pt x="17672" y="0"/>
                  </a:cubicBezTo>
                  <a:cubicBezTo>
                    <a:pt x="17672" y="0"/>
                    <a:pt x="18327" y="0"/>
                    <a:pt x="18327" y="1136"/>
                  </a:cubicBezTo>
                  <a:cubicBezTo>
                    <a:pt x="18981" y="1136"/>
                    <a:pt x="18981" y="1136"/>
                    <a:pt x="18981" y="1136"/>
                  </a:cubicBezTo>
                  <a:cubicBezTo>
                    <a:pt x="18981" y="1136"/>
                    <a:pt x="18981" y="1136"/>
                    <a:pt x="18981" y="1136"/>
                  </a:cubicBezTo>
                  <a:cubicBezTo>
                    <a:pt x="18981" y="1136"/>
                    <a:pt x="18981" y="1136"/>
                    <a:pt x="18981" y="1136"/>
                  </a:cubicBezTo>
                  <a:cubicBezTo>
                    <a:pt x="18981" y="1136"/>
                    <a:pt x="19636" y="1136"/>
                    <a:pt x="19636" y="1136"/>
                  </a:cubicBezTo>
                  <a:cubicBezTo>
                    <a:pt x="19636" y="2273"/>
                    <a:pt x="20290" y="2273"/>
                    <a:pt x="20290" y="3410"/>
                  </a:cubicBezTo>
                  <a:cubicBezTo>
                    <a:pt x="20945" y="4547"/>
                    <a:pt x="20945" y="5684"/>
                    <a:pt x="21600" y="6821"/>
                  </a:cubicBezTo>
                  <a:cubicBezTo>
                    <a:pt x="21600" y="7957"/>
                    <a:pt x="21600" y="7957"/>
                    <a:pt x="21600" y="9094"/>
                  </a:cubicBezTo>
                  <a:cubicBezTo>
                    <a:pt x="21600" y="10231"/>
                    <a:pt x="21600" y="10231"/>
                    <a:pt x="21600" y="10231"/>
                  </a:cubicBezTo>
                  <a:cubicBezTo>
                    <a:pt x="21600" y="11368"/>
                    <a:pt x="21600" y="11368"/>
                    <a:pt x="21600" y="11368"/>
                  </a:cubicBezTo>
                  <a:close/>
                </a:path>
              </a:pathLst>
            </a:custGeom>
            <a:solidFill>
              <a:srgbClr val="CF9166"/>
            </a:solidFill>
            <a:ln w="9525" cap="flat" cmpd="sng">
              <a:noFill/>
              <a:prstDash val="solid"/>
              <a:round/>
            </a:ln>
          </p:spPr>
          <p:txBody>
            <a:bodyPr rtlCol="0" anchor="ctr"/>
            <a:lstStyle/>
            <a:p>
              <a:pPr algn="ctr"/>
            </a:p>
          </p:txBody>
        </p:sp>
        <p:sp>
          <p:nvSpPr>
            <p:cNvPr id="2426" name="曲线"/>
            <p:cNvSpPr/>
            <p:nvPr/>
          </p:nvSpPr>
          <p:spPr>
            <a:xfrm>
              <a:off x="1066294" y="3013356"/>
              <a:ext cx="83659" cy="150026"/>
            </a:xfrm>
            <a:custGeom>
              <a:avLst/>
              <a:gdLst>
                <a:gd name="T1" fmla="*/ 0 w 21600"/>
                <a:gd name="T2" fmla="*/ 0 h 21600"/>
                <a:gd name="T3" fmla="*/ 21600 w 21600"/>
                <a:gd name="T4" fmla="*/ 21600 h 21600"/>
              </a:gdLst>
              <a:ahLst/>
              <a:cxnLst/>
              <a:rect l="T1" t="T2" r="T3" b="T4"/>
              <a:pathLst>
                <a:path w="21600" h="21600">
                  <a:moveTo>
                    <a:pt x="0" y="0"/>
                  </a:moveTo>
                  <a:cubicBezTo>
                    <a:pt x="20250" y="0"/>
                    <a:pt x="20250" y="0"/>
                    <a:pt x="20250" y="0"/>
                  </a:cubicBezTo>
                  <a:cubicBezTo>
                    <a:pt x="20250" y="0"/>
                    <a:pt x="21600" y="17581"/>
                    <a:pt x="21600" y="17581"/>
                  </a:cubicBezTo>
                  <a:cubicBezTo>
                    <a:pt x="21600" y="17581"/>
                    <a:pt x="20250" y="21348"/>
                    <a:pt x="11250" y="21348"/>
                  </a:cubicBezTo>
                  <a:cubicBezTo>
                    <a:pt x="2250" y="21600"/>
                    <a:pt x="0" y="17832"/>
                    <a:pt x="0" y="17832"/>
                  </a:cubicBezTo>
                  <a:cubicBezTo>
                    <a:pt x="0" y="17832"/>
                    <a:pt x="0" y="0"/>
                    <a:pt x="0" y="0"/>
                  </a:cubicBezTo>
                  <a:close/>
                </a:path>
              </a:pathLst>
            </a:custGeom>
            <a:solidFill>
              <a:srgbClr val="EDAC7C"/>
            </a:solidFill>
            <a:ln w="9525" cap="flat" cmpd="sng">
              <a:noFill/>
              <a:prstDash val="solid"/>
              <a:round/>
            </a:ln>
          </p:spPr>
          <p:txBody>
            <a:bodyPr rtlCol="0" anchor="ctr"/>
            <a:lstStyle/>
            <a:p>
              <a:pPr algn="ctr"/>
            </a:p>
          </p:txBody>
        </p:sp>
        <p:sp>
          <p:nvSpPr>
            <p:cNvPr id="2427" name="曲线"/>
            <p:cNvSpPr/>
            <p:nvPr/>
          </p:nvSpPr>
          <p:spPr>
            <a:xfrm>
              <a:off x="1066294" y="3058556"/>
              <a:ext cx="83659" cy="73090"/>
            </a:xfrm>
            <a:custGeom>
              <a:avLst/>
              <a:gdLst>
                <a:gd name="T1" fmla="*/ 0 w 21600"/>
                <a:gd name="T2" fmla="*/ 0 h 21600"/>
                <a:gd name="T3" fmla="*/ 21600 w 21600"/>
                <a:gd name="T4" fmla="*/ 21600 h 21600"/>
              </a:gdLst>
              <a:ahLst/>
              <a:cxnLst/>
              <a:rect l="T1" t="T2" r="T3" b="T4"/>
              <a:pathLst>
                <a:path w="21600" h="21600">
                  <a:moveTo>
                    <a:pt x="450" y="0"/>
                  </a:moveTo>
                  <a:cubicBezTo>
                    <a:pt x="20700" y="0"/>
                    <a:pt x="20700" y="0"/>
                    <a:pt x="20700" y="0"/>
                  </a:cubicBezTo>
                  <a:cubicBezTo>
                    <a:pt x="20700" y="0"/>
                    <a:pt x="21600" y="13885"/>
                    <a:pt x="21600" y="13885"/>
                  </a:cubicBezTo>
                  <a:cubicBezTo>
                    <a:pt x="21600" y="13885"/>
                    <a:pt x="20250" y="21085"/>
                    <a:pt x="11250" y="21600"/>
                  </a:cubicBezTo>
                  <a:cubicBezTo>
                    <a:pt x="2250" y="21600"/>
                    <a:pt x="0" y="14399"/>
                    <a:pt x="0" y="14399"/>
                  </a:cubicBezTo>
                  <a:cubicBezTo>
                    <a:pt x="0" y="13885"/>
                    <a:pt x="450" y="0"/>
                    <a:pt x="450" y="0"/>
                  </a:cubicBezTo>
                  <a:close/>
                </a:path>
              </a:pathLst>
            </a:custGeom>
            <a:solidFill>
              <a:srgbClr val="CF9166"/>
            </a:solidFill>
            <a:ln w="9525" cap="flat" cmpd="sng">
              <a:noFill/>
              <a:prstDash val="solid"/>
              <a:round/>
            </a:ln>
          </p:spPr>
          <p:txBody>
            <a:bodyPr rtlCol="0" anchor="ctr"/>
            <a:lstStyle/>
            <a:p>
              <a:pPr algn="ctr"/>
            </a:p>
          </p:txBody>
        </p:sp>
        <p:sp>
          <p:nvSpPr>
            <p:cNvPr id="2428" name="曲线"/>
            <p:cNvSpPr/>
            <p:nvPr/>
          </p:nvSpPr>
          <p:spPr>
            <a:xfrm>
              <a:off x="1066294" y="3036437"/>
              <a:ext cx="81737" cy="37507"/>
            </a:xfrm>
            <a:custGeom>
              <a:avLst/>
              <a:gdLst>
                <a:gd name="T1" fmla="*/ 0 w 21600"/>
                <a:gd name="T2" fmla="*/ 0 h 21600"/>
                <a:gd name="T3" fmla="*/ 21600 w 21600"/>
                <a:gd name="T4" fmla="*/ 21600 h 21600"/>
              </a:gdLst>
              <a:ahLst/>
              <a:cxnLst/>
              <a:rect l="T1" t="T2" r="T3" b="T4"/>
              <a:pathLst>
                <a:path w="21600" h="21600">
                  <a:moveTo>
                    <a:pt x="459" y="0"/>
                  </a:moveTo>
                  <a:cubicBezTo>
                    <a:pt x="21140" y="0"/>
                    <a:pt x="21140" y="0"/>
                    <a:pt x="21140" y="0"/>
                  </a:cubicBezTo>
                  <a:cubicBezTo>
                    <a:pt x="21140" y="0"/>
                    <a:pt x="21140" y="8836"/>
                    <a:pt x="21600" y="16690"/>
                  </a:cubicBezTo>
                  <a:cubicBezTo>
                    <a:pt x="21600" y="17672"/>
                    <a:pt x="15625" y="19636"/>
                    <a:pt x="15165" y="19636"/>
                  </a:cubicBezTo>
                  <a:cubicBezTo>
                    <a:pt x="10110" y="21600"/>
                    <a:pt x="5055" y="20618"/>
                    <a:pt x="0" y="17672"/>
                  </a:cubicBezTo>
                  <a:cubicBezTo>
                    <a:pt x="0" y="9818"/>
                    <a:pt x="459" y="0"/>
                    <a:pt x="459" y="0"/>
                  </a:cubicBezTo>
                  <a:close/>
                </a:path>
              </a:pathLst>
            </a:custGeom>
            <a:solidFill>
              <a:srgbClr val="CF9166"/>
            </a:solidFill>
            <a:ln w="9525" cap="flat" cmpd="sng">
              <a:noFill/>
              <a:prstDash val="solid"/>
              <a:round/>
            </a:ln>
          </p:spPr>
          <p:txBody>
            <a:bodyPr rtlCol="0" anchor="ctr"/>
            <a:lstStyle/>
            <a:p>
              <a:pPr algn="ctr"/>
            </a:p>
          </p:txBody>
        </p:sp>
        <p:sp>
          <p:nvSpPr>
            <p:cNvPr id="2429" name="曲线"/>
            <p:cNvSpPr/>
            <p:nvPr/>
          </p:nvSpPr>
          <p:spPr>
            <a:xfrm>
              <a:off x="914360" y="2670024"/>
              <a:ext cx="415414" cy="364489"/>
            </a:xfrm>
            <a:custGeom>
              <a:avLst/>
              <a:gdLst>
                <a:gd name="T1" fmla="*/ 0 w 21600"/>
                <a:gd name="T2" fmla="*/ 0 h 21600"/>
                <a:gd name="T3" fmla="*/ 21600 w 21600"/>
                <a:gd name="T4" fmla="*/ 21600 h 21600"/>
              </a:gdLst>
              <a:ahLst/>
              <a:cxnLst/>
              <a:rect l="T1" t="T2" r="T3" b="T4"/>
              <a:pathLst>
                <a:path w="21600" h="21600">
                  <a:moveTo>
                    <a:pt x="0" y="11161"/>
                  </a:moveTo>
                  <a:cubicBezTo>
                    <a:pt x="90" y="16949"/>
                    <a:pt x="4537" y="21600"/>
                    <a:pt x="9983" y="21600"/>
                  </a:cubicBezTo>
                  <a:cubicBezTo>
                    <a:pt x="15428" y="21496"/>
                    <a:pt x="18877" y="16639"/>
                    <a:pt x="19784" y="10955"/>
                  </a:cubicBezTo>
                  <a:cubicBezTo>
                    <a:pt x="21600" y="0"/>
                    <a:pt x="15247" y="516"/>
                    <a:pt x="9801" y="516"/>
                  </a:cubicBezTo>
                  <a:cubicBezTo>
                    <a:pt x="4356" y="620"/>
                    <a:pt x="0" y="5374"/>
                    <a:pt x="0" y="11161"/>
                  </a:cubicBezTo>
                  <a:close/>
                </a:path>
              </a:pathLst>
            </a:custGeom>
            <a:solidFill>
              <a:srgbClr val="3E150D"/>
            </a:solidFill>
            <a:ln w="9525" cap="flat" cmpd="sng">
              <a:noFill/>
              <a:prstDash val="solid"/>
              <a:round/>
            </a:ln>
          </p:spPr>
          <p:txBody>
            <a:bodyPr rtlCol="0" anchor="ctr"/>
            <a:lstStyle/>
            <a:p>
              <a:pPr algn="ctr"/>
            </a:p>
          </p:txBody>
        </p:sp>
        <p:sp>
          <p:nvSpPr>
            <p:cNvPr id="2430" name="曲线"/>
            <p:cNvSpPr/>
            <p:nvPr/>
          </p:nvSpPr>
          <p:spPr>
            <a:xfrm>
              <a:off x="933593" y="2714263"/>
              <a:ext cx="336562" cy="363527"/>
            </a:xfrm>
            <a:custGeom>
              <a:avLst/>
              <a:gdLst>
                <a:gd name="T1" fmla="*/ 0 w 21600"/>
                <a:gd name="T2" fmla="*/ 0 h 21600"/>
                <a:gd name="T3" fmla="*/ 21600 w 21600"/>
                <a:gd name="T4" fmla="*/ 21600 h 21600"/>
              </a:gdLst>
              <a:ahLst/>
              <a:cxnLst/>
              <a:rect l="T1" t="T2" r="T3" b="T4"/>
              <a:pathLst>
                <a:path w="21600" h="21600">
                  <a:moveTo>
                    <a:pt x="111" y="8474"/>
                  </a:moveTo>
                  <a:cubicBezTo>
                    <a:pt x="223" y="5167"/>
                    <a:pt x="1678" y="2170"/>
                    <a:pt x="5148" y="826"/>
                  </a:cubicBezTo>
                  <a:cubicBezTo>
                    <a:pt x="6826" y="206"/>
                    <a:pt x="8729" y="0"/>
                    <a:pt x="10632" y="0"/>
                  </a:cubicBezTo>
                  <a:cubicBezTo>
                    <a:pt x="12534" y="0"/>
                    <a:pt x="14549" y="103"/>
                    <a:pt x="16227" y="723"/>
                  </a:cubicBezTo>
                  <a:cubicBezTo>
                    <a:pt x="19361" y="1756"/>
                    <a:pt x="19025" y="3307"/>
                    <a:pt x="19361" y="6200"/>
                  </a:cubicBezTo>
                  <a:cubicBezTo>
                    <a:pt x="19361" y="6511"/>
                    <a:pt x="21488" y="7957"/>
                    <a:pt x="21488" y="8267"/>
                  </a:cubicBezTo>
                  <a:cubicBezTo>
                    <a:pt x="21488" y="8888"/>
                    <a:pt x="21600" y="9508"/>
                    <a:pt x="21600" y="10231"/>
                  </a:cubicBezTo>
                  <a:cubicBezTo>
                    <a:pt x="21488" y="11678"/>
                    <a:pt x="21264" y="13228"/>
                    <a:pt x="20816" y="14675"/>
                  </a:cubicBezTo>
                  <a:cubicBezTo>
                    <a:pt x="20145" y="16432"/>
                    <a:pt x="19137" y="17982"/>
                    <a:pt x="17570" y="19222"/>
                  </a:cubicBezTo>
                  <a:cubicBezTo>
                    <a:pt x="16675" y="19843"/>
                    <a:pt x="15668" y="20359"/>
                    <a:pt x="14549" y="20773"/>
                  </a:cubicBezTo>
                  <a:cubicBezTo>
                    <a:pt x="12758" y="21393"/>
                    <a:pt x="11079" y="21600"/>
                    <a:pt x="9177" y="21289"/>
                  </a:cubicBezTo>
                  <a:cubicBezTo>
                    <a:pt x="7946" y="21083"/>
                    <a:pt x="6715" y="20669"/>
                    <a:pt x="5595" y="20153"/>
                  </a:cubicBezTo>
                  <a:cubicBezTo>
                    <a:pt x="3693" y="19119"/>
                    <a:pt x="2350" y="17672"/>
                    <a:pt x="1454" y="15915"/>
                  </a:cubicBezTo>
                  <a:cubicBezTo>
                    <a:pt x="671" y="14365"/>
                    <a:pt x="335" y="12815"/>
                    <a:pt x="111" y="11161"/>
                  </a:cubicBezTo>
                  <a:cubicBezTo>
                    <a:pt x="0" y="10334"/>
                    <a:pt x="0" y="9404"/>
                    <a:pt x="111" y="8474"/>
                  </a:cubicBezTo>
                  <a:cubicBezTo>
                    <a:pt x="111" y="8474"/>
                    <a:pt x="111" y="8474"/>
                    <a:pt x="111" y="8474"/>
                  </a:cubicBezTo>
                  <a:close/>
                </a:path>
              </a:pathLst>
            </a:custGeom>
            <a:solidFill>
              <a:srgbClr val="EDAC7C"/>
            </a:solidFill>
            <a:ln w="9525" cap="flat" cmpd="sng">
              <a:noFill/>
              <a:prstDash val="solid"/>
              <a:round/>
            </a:ln>
          </p:spPr>
          <p:txBody>
            <a:bodyPr rtlCol="0" anchor="ctr"/>
            <a:lstStyle/>
            <a:p>
              <a:pPr algn="ctr"/>
            </a:p>
          </p:txBody>
        </p:sp>
        <p:sp>
          <p:nvSpPr>
            <p:cNvPr id="2431" name="曲线"/>
            <p:cNvSpPr/>
            <p:nvPr/>
          </p:nvSpPr>
          <p:spPr>
            <a:xfrm>
              <a:off x="1006675" y="2865252"/>
              <a:ext cx="54811" cy="57702"/>
            </a:xfrm>
            <a:custGeom>
              <a:avLst/>
              <a:gdLst>
                <a:gd name="T1" fmla="*/ 0 w 21600"/>
                <a:gd name="T2" fmla="*/ 0 h 21600"/>
                <a:gd name="T3" fmla="*/ 21600 w 21600"/>
                <a:gd name="T4" fmla="*/ 21600 h 21600"/>
              </a:gdLst>
              <a:ahLst/>
              <a:cxnLst/>
              <a:rect l="T1" t="T2" r="T3" b="T4"/>
              <a:pathLst>
                <a:path w="21600" h="21600">
                  <a:moveTo>
                    <a:pt x="20903" y="10472"/>
                  </a:moveTo>
                  <a:cubicBezTo>
                    <a:pt x="21600" y="16363"/>
                    <a:pt x="16722" y="21600"/>
                    <a:pt x="11148" y="21600"/>
                  </a:cubicBezTo>
                  <a:cubicBezTo>
                    <a:pt x="5574" y="21600"/>
                    <a:pt x="696" y="17672"/>
                    <a:pt x="696" y="11781"/>
                  </a:cubicBezTo>
                  <a:cubicBezTo>
                    <a:pt x="0" y="5890"/>
                    <a:pt x="4180" y="654"/>
                    <a:pt x="10451" y="654"/>
                  </a:cubicBezTo>
                  <a:cubicBezTo>
                    <a:pt x="16025" y="0"/>
                    <a:pt x="20903" y="4581"/>
                    <a:pt x="20903" y="10472"/>
                  </a:cubicBezTo>
                  <a:close/>
                </a:path>
              </a:pathLst>
            </a:custGeom>
            <a:solidFill>
              <a:srgbClr val="CF9166"/>
            </a:solidFill>
            <a:ln w="9525" cap="flat" cmpd="sng">
              <a:noFill/>
              <a:prstDash val="solid"/>
              <a:round/>
            </a:ln>
          </p:spPr>
          <p:txBody>
            <a:bodyPr rtlCol="0" anchor="ctr"/>
            <a:lstStyle/>
            <a:p>
              <a:pPr algn="ctr"/>
            </a:p>
          </p:txBody>
        </p:sp>
        <p:sp>
          <p:nvSpPr>
            <p:cNvPr id="2432" name="曲线"/>
            <p:cNvSpPr/>
            <p:nvPr/>
          </p:nvSpPr>
          <p:spPr>
            <a:xfrm>
              <a:off x="1008598" y="2856597"/>
              <a:ext cx="53849" cy="57702"/>
            </a:xfrm>
            <a:custGeom>
              <a:avLst/>
              <a:gdLst>
                <a:gd name="T1" fmla="*/ 0 w 21600"/>
                <a:gd name="T2" fmla="*/ 0 h 21600"/>
                <a:gd name="T3" fmla="*/ 21600 w 21600"/>
                <a:gd name="T4" fmla="*/ 21600 h 21600"/>
              </a:gdLst>
              <a:ahLst/>
              <a:cxnLst/>
              <a:rect l="T1" t="T2" r="T3" b="T4"/>
              <a:pathLst>
                <a:path w="21600" h="21600">
                  <a:moveTo>
                    <a:pt x="20903" y="9818"/>
                  </a:moveTo>
                  <a:cubicBezTo>
                    <a:pt x="21600" y="15709"/>
                    <a:pt x="17419" y="20945"/>
                    <a:pt x="11148" y="20945"/>
                  </a:cubicBezTo>
                  <a:cubicBezTo>
                    <a:pt x="5574" y="21600"/>
                    <a:pt x="696" y="17018"/>
                    <a:pt x="696" y="11127"/>
                  </a:cubicBezTo>
                  <a:cubicBezTo>
                    <a:pt x="0" y="5236"/>
                    <a:pt x="4877" y="0"/>
                    <a:pt x="10451" y="0"/>
                  </a:cubicBezTo>
                  <a:cubicBezTo>
                    <a:pt x="16025" y="0"/>
                    <a:pt x="20903" y="3927"/>
                    <a:pt x="20903" y="9818"/>
                  </a:cubicBezTo>
                  <a:close/>
                </a:path>
              </a:pathLst>
            </a:custGeom>
            <a:solidFill>
              <a:srgbClr val="000000"/>
            </a:solidFill>
            <a:ln w="9525" cap="flat" cmpd="sng">
              <a:noFill/>
              <a:prstDash val="solid"/>
              <a:round/>
            </a:ln>
          </p:spPr>
          <p:txBody>
            <a:bodyPr rtlCol="0" anchor="ctr"/>
            <a:lstStyle/>
            <a:p>
              <a:pPr algn="ctr"/>
            </a:p>
          </p:txBody>
        </p:sp>
        <p:sp>
          <p:nvSpPr>
            <p:cNvPr id="2433" name="曲线"/>
            <p:cNvSpPr/>
            <p:nvPr/>
          </p:nvSpPr>
          <p:spPr>
            <a:xfrm>
              <a:off x="1031676" y="2867176"/>
              <a:ext cx="21155" cy="21157"/>
            </a:xfrm>
            <a:custGeom>
              <a:avLst/>
              <a:gdLst>
                <a:gd name="T1" fmla="*/ 0 w 21600"/>
                <a:gd name="T2" fmla="*/ 0 h 21600"/>
                <a:gd name="T3" fmla="*/ 21600 w 21600"/>
                <a:gd name="T4" fmla="*/ 21600 h 21600"/>
              </a:gdLst>
              <a:ahLst/>
              <a:cxnLst/>
              <a:rect l="T1" t="T2" r="T3" b="T4"/>
              <a:pathLst>
                <a:path w="21600" h="21600">
                  <a:moveTo>
                    <a:pt x="21600" y="8999"/>
                  </a:moveTo>
                  <a:cubicBezTo>
                    <a:pt x="21600" y="14399"/>
                    <a:pt x="17999" y="19799"/>
                    <a:pt x="10800" y="19799"/>
                  </a:cubicBezTo>
                  <a:cubicBezTo>
                    <a:pt x="5400" y="21600"/>
                    <a:pt x="0" y="16200"/>
                    <a:pt x="0" y="10800"/>
                  </a:cubicBezTo>
                  <a:cubicBezTo>
                    <a:pt x="0" y="5400"/>
                    <a:pt x="5400" y="0"/>
                    <a:pt x="10800" y="0"/>
                  </a:cubicBezTo>
                  <a:cubicBezTo>
                    <a:pt x="16200" y="0"/>
                    <a:pt x="21600" y="3599"/>
                    <a:pt x="21600" y="8999"/>
                  </a:cubicBezTo>
                  <a:close/>
                </a:path>
              </a:pathLst>
            </a:custGeom>
            <a:solidFill>
              <a:srgbClr val="FFFFFF"/>
            </a:solidFill>
            <a:ln w="9525" cap="flat" cmpd="sng">
              <a:noFill/>
              <a:prstDash val="solid"/>
              <a:round/>
            </a:ln>
          </p:spPr>
          <p:txBody>
            <a:bodyPr rtlCol="0" anchor="ctr"/>
            <a:lstStyle/>
            <a:p>
              <a:pPr algn="ctr"/>
            </a:p>
          </p:txBody>
        </p:sp>
        <p:sp>
          <p:nvSpPr>
            <p:cNvPr id="2434" name="曲线"/>
            <p:cNvSpPr/>
            <p:nvPr/>
          </p:nvSpPr>
          <p:spPr>
            <a:xfrm>
              <a:off x="1164378" y="2870061"/>
              <a:ext cx="51926" cy="57702"/>
            </a:xfrm>
            <a:custGeom>
              <a:avLst/>
              <a:gdLst>
                <a:gd name="T1" fmla="*/ 0 w 21600"/>
                <a:gd name="T2" fmla="*/ 0 h 21600"/>
                <a:gd name="T3" fmla="*/ 21600 w 21600"/>
                <a:gd name="T4" fmla="*/ 21600 h 21600"/>
              </a:gdLst>
              <a:ahLst/>
              <a:cxnLst/>
              <a:rect l="T1" t="T2" r="T3" b="T4"/>
              <a:pathLst>
                <a:path w="21600" h="21600">
                  <a:moveTo>
                    <a:pt x="21600" y="10472"/>
                  </a:moveTo>
                  <a:cubicBezTo>
                    <a:pt x="21600" y="16363"/>
                    <a:pt x="17279" y="20945"/>
                    <a:pt x="11519" y="20945"/>
                  </a:cubicBezTo>
                  <a:cubicBezTo>
                    <a:pt x="5040" y="21600"/>
                    <a:pt x="0" y="17018"/>
                    <a:pt x="0" y="11127"/>
                  </a:cubicBezTo>
                  <a:cubicBezTo>
                    <a:pt x="0" y="5236"/>
                    <a:pt x="4320" y="654"/>
                    <a:pt x="10080" y="0"/>
                  </a:cubicBezTo>
                  <a:cubicBezTo>
                    <a:pt x="15840" y="0"/>
                    <a:pt x="20880" y="4581"/>
                    <a:pt x="21600" y="10472"/>
                  </a:cubicBezTo>
                  <a:close/>
                </a:path>
              </a:pathLst>
            </a:custGeom>
            <a:solidFill>
              <a:srgbClr val="CF9166"/>
            </a:solidFill>
            <a:ln w="9525" cap="flat" cmpd="sng">
              <a:noFill/>
              <a:prstDash val="solid"/>
              <a:round/>
            </a:ln>
          </p:spPr>
          <p:txBody>
            <a:bodyPr rtlCol="0" anchor="ctr"/>
            <a:lstStyle/>
            <a:p>
              <a:pPr algn="ctr"/>
            </a:p>
          </p:txBody>
        </p:sp>
        <p:sp>
          <p:nvSpPr>
            <p:cNvPr id="2435" name="曲线"/>
            <p:cNvSpPr/>
            <p:nvPr/>
          </p:nvSpPr>
          <p:spPr>
            <a:xfrm>
              <a:off x="1162455" y="2863329"/>
              <a:ext cx="53850" cy="57702"/>
            </a:xfrm>
            <a:custGeom>
              <a:avLst/>
              <a:gdLst>
                <a:gd name="T1" fmla="*/ 0 w 21600"/>
                <a:gd name="T2" fmla="*/ 0 h 21600"/>
                <a:gd name="T3" fmla="*/ 21600 w 21600"/>
                <a:gd name="T4" fmla="*/ 21600 h 21600"/>
              </a:gdLst>
              <a:ahLst/>
              <a:cxnLst/>
              <a:rect l="T1" t="T2" r="T3" b="T4"/>
              <a:pathLst>
                <a:path w="21600" h="21600">
                  <a:moveTo>
                    <a:pt x="20903" y="10472"/>
                  </a:moveTo>
                  <a:cubicBezTo>
                    <a:pt x="21600" y="16363"/>
                    <a:pt x="17419" y="20945"/>
                    <a:pt x="11148" y="21600"/>
                  </a:cubicBezTo>
                  <a:cubicBezTo>
                    <a:pt x="5574" y="21600"/>
                    <a:pt x="696" y="17018"/>
                    <a:pt x="696" y="11127"/>
                  </a:cubicBezTo>
                  <a:cubicBezTo>
                    <a:pt x="0" y="5236"/>
                    <a:pt x="4877" y="654"/>
                    <a:pt x="10451" y="654"/>
                  </a:cubicBezTo>
                  <a:cubicBezTo>
                    <a:pt x="16025" y="0"/>
                    <a:pt x="20903" y="4581"/>
                    <a:pt x="20903" y="10472"/>
                  </a:cubicBezTo>
                  <a:close/>
                </a:path>
              </a:pathLst>
            </a:custGeom>
            <a:solidFill>
              <a:srgbClr val="000000"/>
            </a:solidFill>
            <a:ln w="9525" cap="flat" cmpd="sng">
              <a:noFill/>
              <a:prstDash val="solid"/>
              <a:round/>
            </a:ln>
          </p:spPr>
          <p:txBody>
            <a:bodyPr rtlCol="0" anchor="ctr"/>
            <a:lstStyle/>
            <a:p>
              <a:pPr algn="ctr"/>
            </a:p>
          </p:txBody>
        </p:sp>
        <p:sp>
          <p:nvSpPr>
            <p:cNvPr id="2436" name="曲线"/>
            <p:cNvSpPr/>
            <p:nvPr/>
          </p:nvSpPr>
          <p:spPr>
            <a:xfrm>
              <a:off x="1184571" y="2873907"/>
              <a:ext cx="21155" cy="21157"/>
            </a:xfrm>
            <a:custGeom>
              <a:avLst/>
              <a:gdLst>
                <a:gd name="T1" fmla="*/ 0 w 21600"/>
                <a:gd name="T2" fmla="*/ 0 h 21600"/>
                <a:gd name="T3" fmla="*/ 21600 w 21600"/>
                <a:gd name="T4" fmla="*/ 21600 h 21600"/>
              </a:gdLst>
              <a:ahLst/>
              <a:cxnLst/>
              <a:rect l="T1" t="T2" r="T3" b="T4"/>
              <a:pathLst>
                <a:path w="21600" h="21600">
                  <a:moveTo>
                    <a:pt x="21600" y="10800"/>
                  </a:moveTo>
                  <a:cubicBezTo>
                    <a:pt x="21600" y="16200"/>
                    <a:pt x="17999" y="21600"/>
                    <a:pt x="10800" y="21600"/>
                  </a:cubicBezTo>
                  <a:cubicBezTo>
                    <a:pt x="5400" y="21600"/>
                    <a:pt x="0" y="18000"/>
                    <a:pt x="0" y="10800"/>
                  </a:cubicBezTo>
                  <a:cubicBezTo>
                    <a:pt x="0" y="5400"/>
                    <a:pt x="5400" y="0"/>
                    <a:pt x="10800" y="0"/>
                  </a:cubicBezTo>
                  <a:cubicBezTo>
                    <a:pt x="16200" y="0"/>
                    <a:pt x="21600" y="5400"/>
                    <a:pt x="21600" y="10800"/>
                  </a:cubicBezTo>
                  <a:close/>
                </a:path>
              </a:pathLst>
            </a:custGeom>
            <a:solidFill>
              <a:srgbClr val="FFFFFF"/>
            </a:solidFill>
            <a:ln w="9525" cap="flat" cmpd="sng">
              <a:noFill/>
              <a:prstDash val="solid"/>
              <a:round/>
            </a:ln>
          </p:spPr>
          <p:txBody>
            <a:bodyPr rtlCol="0" anchor="ctr"/>
            <a:lstStyle/>
            <a:p>
              <a:pPr algn="ctr"/>
            </a:p>
          </p:txBody>
        </p:sp>
        <p:sp>
          <p:nvSpPr>
            <p:cNvPr id="2437" name="曲线"/>
            <p:cNvSpPr/>
            <p:nvPr/>
          </p:nvSpPr>
          <p:spPr>
            <a:xfrm>
              <a:off x="1089373" y="2875831"/>
              <a:ext cx="69235" cy="102903"/>
            </a:xfrm>
            <a:custGeom>
              <a:avLst/>
              <a:gdLst>
                <a:gd name="T1" fmla="*/ 0 w 21600"/>
                <a:gd name="T2" fmla="*/ 0 h 21600"/>
                <a:gd name="T3" fmla="*/ 21600 w 21600"/>
                <a:gd name="T4" fmla="*/ 21600 h 21600"/>
              </a:gdLst>
              <a:ahLst/>
              <a:cxnLst/>
              <a:rect l="T1" t="T2" r="T3" b="T4"/>
              <a:pathLst>
                <a:path w="21600" h="21600">
                  <a:moveTo>
                    <a:pt x="10800" y="732"/>
                  </a:moveTo>
                  <a:cubicBezTo>
                    <a:pt x="10800" y="732"/>
                    <a:pt x="7020" y="7322"/>
                    <a:pt x="11879" y="7688"/>
                  </a:cubicBezTo>
                  <a:cubicBezTo>
                    <a:pt x="21600" y="8054"/>
                    <a:pt x="16740" y="21600"/>
                    <a:pt x="4319" y="14277"/>
                  </a:cubicBezTo>
                  <a:cubicBezTo>
                    <a:pt x="0" y="11349"/>
                    <a:pt x="5940" y="0"/>
                    <a:pt x="5940" y="0"/>
                  </a:cubicBezTo>
                  <a:lnTo>
                    <a:pt x="10800" y="732"/>
                  </a:lnTo>
                  <a:close/>
                </a:path>
              </a:pathLst>
            </a:custGeom>
            <a:solidFill>
              <a:srgbClr val="F48470"/>
            </a:solidFill>
            <a:ln w="9525" cap="flat" cmpd="sng">
              <a:noFill/>
              <a:prstDash val="solid"/>
              <a:round/>
            </a:ln>
          </p:spPr>
          <p:txBody>
            <a:bodyPr rtlCol="0" anchor="ctr"/>
            <a:lstStyle/>
            <a:p>
              <a:pPr algn="ctr"/>
            </a:p>
          </p:txBody>
        </p:sp>
        <p:sp>
          <p:nvSpPr>
            <p:cNvPr id="2438" name="曲线"/>
            <p:cNvSpPr/>
            <p:nvPr/>
          </p:nvSpPr>
          <p:spPr>
            <a:xfrm>
              <a:off x="1029753" y="2955653"/>
              <a:ext cx="116355" cy="81745"/>
            </a:xfrm>
            <a:custGeom>
              <a:avLst/>
              <a:gdLst>
                <a:gd name="T1" fmla="*/ 0 w 21600"/>
                <a:gd name="T2" fmla="*/ 0 h 21600"/>
                <a:gd name="T3" fmla="*/ 21600 w 21600"/>
                <a:gd name="T4" fmla="*/ 21600 h 21600"/>
              </a:gdLst>
              <a:ahLst/>
              <a:cxnLst/>
              <a:rect l="T1" t="T2" r="T3" b="T4"/>
              <a:pathLst>
                <a:path w="21600" h="21600">
                  <a:moveTo>
                    <a:pt x="21600" y="6893"/>
                  </a:moveTo>
                  <a:cubicBezTo>
                    <a:pt x="21600" y="6893"/>
                    <a:pt x="9994" y="9651"/>
                    <a:pt x="4513" y="0"/>
                  </a:cubicBezTo>
                  <a:cubicBezTo>
                    <a:pt x="4513" y="0"/>
                    <a:pt x="0" y="17923"/>
                    <a:pt x="12573" y="20221"/>
                  </a:cubicBezTo>
                  <a:cubicBezTo>
                    <a:pt x="20310" y="21600"/>
                    <a:pt x="21600" y="6893"/>
                    <a:pt x="21600" y="6893"/>
                  </a:cubicBezTo>
                  <a:close/>
                </a:path>
              </a:pathLst>
            </a:custGeom>
            <a:solidFill>
              <a:srgbClr val="B43128"/>
            </a:solidFill>
            <a:ln w="9525" cap="flat" cmpd="sng">
              <a:noFill/>
              <a:prstDash val="solid"/>
              <a:round/>
            </a:ln>
          </p:spPr>
          <p:txBody>
            <a:bodyPr rtlCol="0" anchor="ctr"/>
            <a:lstStyle/>
            <a:p>
              <a:pPr algn="ctr"/>
            </a:p>
          </p:txBody>
        </p:sp>
        <p:sp>
          <p:nvSpPr>
            <p:cNvPr id="2439" name="曲线"/>
            <p:cNvSpPr/>
            <p:nvPr/>
          </p:nvSpPr>
          <p:spPr>
            <a:xfrm>
              <a:off x="1050908" y="2978734"/>
              <a:ext cx="75005" cy="55779"/>
            </a:xfrm>
            <a:custGeom>
              <a:avLst/>
              <a:gdLst>
                <a:gd name="T1" fmla="*/ 0 w 21600"/>
                <a:gd name="T2" fmla="*/ 0 h 21600"/>
                <a:gd name="T3" fmla="*/ 21600 w 21600"/>
                <a:gd name="T4" fmla="*/ 21600 h 21600"/>
              </a:gdLst>
              <a:ahLst/>
              <a:cxnLst/>
              <a:rect l="T1" t="T2" r="T3" b="T4"/>
              <a:pathLst>
                <a:path w="21600" h="21600">
                  <a:moveTo>
                    <a:pt x="21600" y="17549"/>
                  </a:moveTo>
                  <a:cubicBezTo>
                    <a:pt x="19590" y="20249"/>
                    <a:pt x="17079" y="21600"/>
                    <a:pt x="13562" y="20925"/>
                  </a:cubicBezTo>
                  <a:cubicBezTo>
                    <a:pt x="9041" y="20249"/>
                    <a:pt x="6027" y="18224"/>
                    <a:pt x="4018" y="15524"/>
                  </a:cubicBezTo>
                  <a:cubicBezTo>
                    <a:pt x="3516" y="14850"/>
                    <a:pt x="3013" y="14175"/>
                    <a:pt x="2511" y="13500"/>
                  </a:cubicBezTo>
                  <a:cubicBezTo>
                    <a:pt x="2511" y="13500"/>
                    <a:pt x="2511" y="12824"/>
                    <a:pt x="2511" y="12824"/>
                  </a:cubicBezTo>
                  <a:cubicBezTo>
                    <a:pt x="2511" y="12824"/>
                    <a:pt x="2511" y="12824"/>
                    <a:pt x="2009" y="12824"/>
                  </a:cubicBezTo>
                  <a:cubicBezTo>
                    <a:pt x="1004" y="10125"/>
                    <a:pt x="0" y="6749"/>
                    <a:pt x="0" y="4050"/>
                  </a:cubicBezTo>
                  <a:cubicBezTo>
                    <a:pt x="11051" y="0"/>
                    <a:pt x="18586" y="11474"/>
                    <a:pt x="21600" y="17549"/>
                  </a:cubicBezTo>
                  <a:close/>
                </a:path>
              </a:pathLst>
            </a:custGeom>
            <a:solidFill>
              <a:srgbClr val="F05736"/>
            </a:solidFill>
            <a:ln w="9525" cap="flat" cmpd="sng">
              <a:noFill/>
              <a:prstDash val="solid"/>
              <a:round/>
            </a:ln>
          </p:spPr>
          <p:txBody>
            <a:bodyPr rtlCol="0" anchor="ctr"/>
            <a:lstStyle/>
            <a:p>
              <a:pPr algn="ctr"/>
            </a:p>
          </p:txBody>
        </p:sp>
        <p:sp>
          <p:nvSpPr>
            <p:cNvPr id="2440" name="曲线"/>
            <p:cNvSpPr/>
            <p:nvPr/>
          </p:nvSpPr>
          <p:spPr>
            <a:xfrm>
              <a:off x="1062448" y="2964308"/>
              <a:ext cx="83659" cy="33660"/>
            </a:xfrm>
            <a:custGeom>
              <a:avLst/>
              <a:gdLst>
                <a:gd name="T1" fmla="*/ 0 w 21600"/>
                <a:gd name="T2" fmla="*/ 0 h 21600"/>
                <a:gd name="T3" fmla="*/ 21600 w 21600"/>
                <a:gd name="T4" fmla="*/ 21600 h 21600"/>
              </a:gdLst>
              <a:ahLst/>
              <a:cxnLst/>
              <a:rect l="T1" t="T2" r="T3" b="T4"/>
              <a:pathLst>
                <a:path w="21600" h="21600">
                  <a:moveTo>
                    <a:pt x="21600" y="11368"/>
                  </a:moveTo>
                  <a:cubicBezTo>
                    <a:pt x="21600" y="11368"/>
                    <a:pt x="21600" y="11368"/>
                    <a:pt x="21600" y="11368"/>
                  </a:cubicBezTo>
                  <a:cubicBezTo>
                    <a:pt x="21600" y="11368"/>
                    <a:pt x="21600" y="11368"/>
                    <a:pt x="21600" y="12505"/>
                  </a:cubicBezTo>
                  <a:cubicBezTo>
                    <a:pt x="20250" y="13642"/>
                    <a:pt x="17100" y="21600"/>
                    <a:pt x="13499" y="21600"/>
                  </a:cubicBezTo>
                  <a:cubicBezTo>
                    <a:pt x="10800" y="21600"/>
                    <a:pt x="8549" y="19326"/>
                    <a:pt x="6300" y="17052"/>
                  </a:cubicBezTo>
                  <a:cubicBezTo>
                    <a:pt x="4950" y="14778"/>
                    <a:pt x="3150" y="13642"/>
                    <a:pt x="2250" y="11368"/>
                  </a:cubicBezTo>
                  <a:cubicBezTo>
                    <a:pt x="1349" y="9094"/>
                    <a:pt x="450" y="3410"/>
                    <a:pt x="0" y="0"/>
                  </a:cubicBezTo>
                  <a:cubicBezTo>
                    <a:pt x="8549" y="17052"/>
                    <a:pt x="21600" y="11368"/>
                    <a:pt x="21600" y="11368"/>
                  </a:cubicBezTo>
                  <a:close/>
                </a:path>
              </a:pathLst>
            </a:custGeom>
            <a:solidFill>
              <a:srgbClr val="FFFFFF"/>
            </a:solidFill>
            <a:ln w="9525" cap="flat" cmpd="sng">
              <a:noFill/>
              <a:prstDash val="solid"/>
              <a:round/>
            </a:ln>
          </p:spPr>
          <p:txBody>
            <a:bodyPr rtlCol="0" anchor="ctr"/>
            <a:lstStyle/>
            <a:p>
              <a:pPr algn="ctr"/>
            </a:p>
          </p:txBody>
        </p:sp>
        <p:sp>
          <p:nvSpPr>
            <p:cNvPr id="2441" name="曲线"/>
            <p:cNvSpPr/>
            <p:nvPr/>
          </p:nvSpPr>
          <p:spPr>
            <a:xfrm>
              <a:off x="1040330" y="2952768"/>
              <a:ext cx="109623" cy="83669"/>
            </a:xfrm>
            <a:custGeom>
              <a:avLst/>
              <a:gdLst>
                <a:gd name="T1" fmla="*/ 0 w 21600"/>
                <a:gd name="T2" fmla="*/ 0 h 21600"/>
                <a:gd name="T3" fmla="*/ 21600 w 21600"/>
                <a:gd name="T4" fmla="*/ 21600 h 21600"/>
              </a:gdLst>
              <a:ahLst/>
              <a:cxnLst/>
              <a:rect l="T1" t="T2" r="T3" b="T4"/>
              <a:pathLst>
                <a:path w="21600" h="21600">
                  <a:moveTo>
                    <a:pt x="10971" y="21600"/>
                  </a:moveTo>
                  <a:cubicBezTo>
                    <a:pt x="7200" y="20699"/>
                    <a:pt x="4457" y="18900"/>
                    <a:pt x="2742" y="15299"/>
                  </a:cubicBezTo>
                  <a:cubicBezTo>
                    <a:pt x="0" y="9450"/>
                    <a:pt x="2057" y="1349"/>
                    <a:pt x="2399" y="900"/>
                  </a:cubicBezTo>
                  <a:cubicBezTo>
                    <a:pt x="2399" y="449"/>
                    <a:pt x="2399" y="449"/>
                    <a:pt x="2742" y="449"/>
                  </a:cubicBezTo>
                  <a:cubicBezTo>
                    <a:pt x="3085" y="0"/>
                    <a:pt x="3085" y="449"/>
                    <a:pt x="3428" y="449"/>
                  </a:cubicBezTo>
                  <a:cubicBezTo>
                    <a:pt x="8914" y="9450"/>
                    <a:pt x="20914" y="6749"/>
                    <a:pt x="20914" y="6749"/>
                  </a:cubicBezTo>
                  <a:cubicBezTo>
                    <a:pt x="21257" y="6749"/>
                    <a:pt x="21257" y="6749"/>
                    <a:pt x="21600" y="7200"/>
                  </a:cubicBezTo>
                  <a:cubicBezTo>
                    <a:pt x="21600" y="7200"/>
                    <a:pt x="21600" y="7649"/>
                    <a:pt x="21600" y="7649"/>
                  </a:cubicBezTo>
                  <a:cubicBezTo>
                    <a:pt x="21600" y="8100"/>
                    <a:pt x="20228" y="21600"/>
                    <a:pt x="12342" y="21600"/>
                  </a:cubicBezTo>
                  <a:cubicBezTo>
                    <a:pt x="11999" y="21600"/>
                    <a:pt x="11657" y="21600"/>
                    <a:pt x="10971" y="21600"/>
                  </a:cubicBezTo>
                  <a:close/>
                  <a:moveTo>
                    <a:pt x="3085" y="2700"/>
                  </a:moveTo>
                  <a:cubicBezTo>
                    <a:pt x="2742" y="5400"/>
                    <a:pt x="2057" y="10349"/>
                    <a:pt x="3771" y="14400"/>
                  </a:cubicBezTo>
                  <a:cubicBezTo>
                    <a:pt x="5142" y="17549"/>
                    <a:pt x="7885" y="19349"/>
                    <a:pt x="11314" y="19800"/>
                  </a:cubicBezTo>
                  <a:cubicBezTo>
                    <a:pt x="17485" y="20699"/>
                    <a:pt x="19542" y="11699"/>
                    <a:pt x="20228" y="8549"/>
                  </a:cubicBezTo>
                  <a:cubicBezTo>
                    <a:pt x="17142" y="9000"/>
                    <a:pt x="8571" y="9900"/>
                    <a:pt x="3085" y="2700"/>
                  </a:cubicBezTo>
                  <a:close/>
                </a:path>
              </a:pathLst>
            </a:custGeom>
            <a:solidFill>
              <a:srgbClr val="F05B4E"/>
            </a:solidFill>
            <a:ln w="9525" cap="flat" cmpd="sng">
              <a:noFill/>
              <a:prstDash val="solid"/>
              <a:round/>
            </a:ln>
          </p:spPr>
          <p:txBody>
            <a:bodyPr rtlCol="0" anchor="ctr"/>
            <a:lstStyle/>
            <a:p>
              <a:pPr algn="ctr"/>
            </a:p>
          </p:txBody>
        </p:sp>
        <p:sp>
          <p:nvSpPr>
            <p:cNvPr id="2442" name="曲线"/>
            <p:cNvSpPr/>
            <p:nvPr/>
          </p:nvSpPr>
          <p:spPr>
            <a:xfrm>
              <a:off x="1151877" y="2833516"/>
              <a:ext cx="71158" cy="21157"/>
            </a:xfrm>
            <a:custGeom>
              <a:avLst/>
              <a:gdLst>
                <a:gd name="T1" fmla="*/ 0 w 21600"/>
                <a:gd name="T2" fmla="*/ 0 h 21600"/>
                <a:gd name="T3" fmla="*/ 21600 w 21600"/>
                <a:gd name="T4" fmla="*/ 21600 h 21600"/>
              </a:gdLst>
              <a:ahLst/>
              <a:cxnLst/>
              <a:rect l="T1" t="T2" r="T3" b="T4"/>
              <a:pathLst>
                <a:path w="21600" h="21600">
                  <a:moveTo>
                    <a:pt x="21600" y="21600"/>
                  </a:moveTo>
                  <a:cubicBezTo>
                    <a:pt x="21600" y="21600"/>
                    <a:pt x="21073" y="19799"/>
                    <a:pt x="21073" y="18000"/>
                  </a:cubicBezTo>
                  <a:cubicBezTo>
                    <a:pt x="20546" y="18000"/>
                    <a:pt x="20546" y="16199"/>
                    <a:pt x="20019" y="16199"/>
                  </a:cubicBezTo>
                  <a:cubicBezTo>
                    <a:pt x="20019" y="14399"/>
                    <a:pt x="19492" y="12599"/>
                    <a:pt x="18965" y="12599"/>
                  </a:cubicBezTo>
                  <a:cubicBezTo>
                    <a:pt x="18438" y="10800"/>
                    <a:pt x="17912" y="9000"/>
                    <a:pt x="17385" y="9000"/>
                  </a:cubicBezTo>
                  <a:cubicBezTo>
                    <a:pt x="16858" y="7200"/>
                    <a:pt x="16331" y="5400"/>
                    <a:pt x="15804" y="5400"/>
                  </a:cubicBezTo>
                  <a:cubicBezTo>
                    <a:pt x="15278" y="3599"/>
                    <a:pt x="14224" y="3599"/>
                    <a:pt x="13697" y="1800"/>
                  </a:cubicBezTo>
                  <a:cubicBezTo>
                    <a:pt x="13170" y="1800"/>
                    <a:pt x="12117" y="1800"/>
                    <a:pt x="11590" y="0"/>
                  </a:cubicBezTo>
                  <a:cubicBezTo>
                    <a:pt x="10536" y="0"/>
                    <a:pt x="10009" y="0"/>
                    <a:pt x="9482" y="0"/>
                  </a:cubicBezTo>
                  <a:cubicBezTo>
                    <a:pt x="8429" y="0"/>
                    <a:pt x="7902" y="0"/>
                    <a:pt x="6848" y="0"/>
                  </a:cubicBezTo>
                  <a:cubicBezTo>
                    <a:pt x="6321" y="0"/>
                    <a:pt x="5795" y="0"/>
                    <a:pt x="5268" y="0"/>
                  </a:cubicBezTo>
                  <a:cubicBezTo>
                    <a:pt x="4214" y="0"/>
                    <a:pt x="3687" y="0"/>
                    <a:pt x="3161" y="1800"/>
                  </a:cubicBezTo>
                  <a:cubicBezTo>
                    <a:pt x="2634" y="1800"/>
                    <a:pt x="2107" y="1800"/>
                    <a:pt x="2107" y="1800"/>
                  </a:cubicBezTo>
                  <a:cubicBezTo>
                    <a:pt x="1580" y="3599"/>
                    <a:pt x="1053" y="3599"/>
                    <a:pt x="526" y="3599"/>
                  </a:cubicBezTo>
                  <a:cubicBezTo>
                    <a:pt x="0" y="5400"/>
                    <a:pt x="0" y="5400"/>
                    <a:pt x="0" y="5400"/>
                  </a:cubicBezTo>
                  <a:cubicBezTo>
                    <a:pt x="0" y="5400"/>
                    <a:pt x="0" y="5400"/>
                    <a:pt x="1053" y="5400"/>
                  </a:cubicBezTo>
                  <a:cubicBezTo>
                    <a:pt x="1053" y="5400"/>
                    <a:pt x="1580" y="5400"/>
                    <a:pt x="2107" y="5400"/>
                  </a:cubicBezTo>
                  <a:cubicBezTo>
                    <a:pt x="2634" y="5400"/>
                    <a:pt x="3161" y="5400"/>
                    <a:pt x="3687" y="5400"/>
                  </a:cubicBezTo>
                  <a:cubicBezTo>
                    <a:pt x="4214" y="5400"/>
                    <a:pt x="4741" y="5400"/>
                    <a:pt x="5268" y="7200"/>
                  </a:cubicBezTo>
                  <a:cubicBezTo>
                    <a:pt x="5795" y="7200"/>
                    <a:pt x="6321" y="7200"/>
                    <a:pt x="6848" y="7200"/>
                  </a:cubicBezTo>
                  <a:cubicBezTo>
                    <a:pt x="7375" y="7200"/>
                    <a:pt x="8429" y="7200"/>
                    <a:pt x="8956" y="7200"/>
                  </a:cubicBezTo>
                  <a:cubicBezTo>
                    <a:pt x="9482" y="9000"/>
                    <a:pt x="10536" y="9000"/>
                    <a:pt x="11063" y="9000"/>
                  </a:cubicBezTo>
                  <a:cubicBezTo>
                    <a:pt x="11063" y="9000"/>
                    <a:pt x="11590" y="9000"/>
                    <a:pt x="12117" y="9000"/>
                  </a:cubicBezTo>
                  <a:cubicBezTo>
                    <a:pt x="12117" y="10800"/>
                    <a:pt x="12643" y="10800"/>
                    <a:pt x="13170" y="10800"/>
                  </a:cubicBezTo>
                  <a:cubicBezTo>
                    <a:pt x="13170" y="10800"/>
                    <a:pt x="13697" y="10800"/>
                    <a:pt x="13697" y="10800"/>
                  </a:cubicBezTo>
                  <a:cubicBezTo>
                    <a:pt x="14224" y="10800"/>
                    <a:pt x="14751" y="12599"/>
                    <a:pt x="14751" y="12599"/>
                  </a:cubicBezTo>
                  <a:cubicBezTo>
                    <a:pt x="15278" y="12599"/>
                    <a:pt x="15804" y="14399"/>
                    <a:pt x="16858" y="14399"/>
                  </a:cubicBezTo>
                  <a:cubicBezTo>
                    <a:pt x="16858" y="14399"/>
                    <a:pt x="17385" y="14399"/>
                    <a:pt x="17385" y="14399"/>
                  </a:cubicBezTo>
                  <a:cubicBezTo>
                    <a:pt x="17912" y="16199"/>
                    <a:pt x="17912" y="16199"/>
                    <a:pt x="18438" y="16199"/>
                  </a:cubicBezTo>
                  <a:cubicBezTo>
                    <a:pt x="18438" y="16199"/>
                    <a:pt x="18965" y="18000"/>
                    <a:pt x="19492" y="18000"/>
                  </a:cubicBezTo>
                  <a:cubicBezTo>
                    <a:pt x="20019" y="18000"/>
                    <a:pt x="20019" y="19799"/>
                    <a:pt x="20546" y="19799"/>
                  </a:cubicBezTo>
                  <a:cubicBezTo>
                    <a:pt x="21073" y="19799"/>
                    <a:pt x="21073" y="19799"/>
                    <a:pt x="21073" y="21600"/>
                  </a:cubicBezTo>
                  <a:cubicBezTo>
                    <a:pt x="21600" y="21600"/>
                    <a:pt x="21600" y="21600"/>
                    <a:pt x="21600" y="21600"/>
                  </a:cubicBezTo>
                  <a:close/>
                </a:path>
              </a:pathLst>
            </a:custGeom>
            <a:solidFill>
              <a:srgbClr val="000000"/>
            </a:solidFill>
            <a:ln w="9525" cap="flat" cmpd="sng">
              <a:noFill/>
              <a:prstDash val="solid"/>
              <a:round/>
            </a:ln>
          </p:spPr>
          <p:txBody>
            <a:bodyPr rtlCol="0" anchor="ctr"/>
            <a:lstStyle/>
            <a:p>
              <a:pPr algn="ctr"/>
            </a:p>
          </p:txBody>
        </p:sp>
        <p:sp>
          <p:nvSpPr>
            <p:cNvPr id="2443" name="曲线"/>
            <p:cNvSpPr/>
            <p:nvPr/>
          </p:nvSpPr>
          <p:spPr>
            <a:xfrm>
              <a:off x="1008598" y="2818128"/>
              <a:ext cx="73081" cy="17310"/>
            </a:xfrm>
            <a:custGeom>
              <a:avLst/>
              <a:gdLst>
                <a:gd name="T1" fmla="*/ 0 w 21600"/>
                <a:gd name="T2" fmla="*/ 0 h 21600"/>
                <a:gd name="T3" fmla="*/ 21600 w 21600"/>
                <a:gd name="T4" fmla="*/ 21600 h 21600"/>
              </a:gdLst>
              <a:ahLst/>
              <a:cxnLst/>
              <a:rect l="T1" t="T2" r="T3" b="T4"/>
              <a:pathLst>
                <a:path w="21600" h="21600">
                  <a:moveTo>
                    <a:pt x="0" y="10799"/>
                  </a:moveTo>
                  <a:cubicBezTo>
                    <a:pt x="0" y="10799"/>
                    <a:pt x="514" y="8639"/>
                    <a:pt x="1028" y="8639"/>
                  </a:cubicBezTo>
                  <a:cubicBezTo>
                    <a:pt x="1542" y="6480"/>
                    <a:pt x="1542" y="6480"/>
                    <a:pt x="2057" y="6480"/>
                  </a:cubicBezTo>
                  <a:cubicBezTo>
                    <a:pt x="2571" y="4320"/>
                    <a:pt x="3085" y="4320"/>
                    <a:pt x="3600" y="4320"/>
                  </a:cubicBezTo>
                  <a:cubicBezTo>
                    <a:pt x="4114" y="2159"/>
                    <a:pt x="4628" y="2159"/>
                    <a:pt x="5142" y="2159"/>
                  </a:cubicBezTo>
                  <a:cubicBezTo>
                    <a:pt x="5657" y="0"/>
                    <a:pt x="6171" y="0"/>
                    <a:pt x="7199" y="0"/>
                  </a:cubicBezTo>
                  <a:cubicBezTo>
                    <a:pt x="7714" y="0"/>
                    <a:pt x="8228" y="0"/>
                    <a:pt x="9257" y="0"/>
                  </a:cubicBezTo>
                  <a:cubicBezTo>
                    <a:pt x="9771" y="0"/>
                    <a:pt x="10800" y="0"/>
                    <a:pt x="11314" y="0"/>
                  </a:cubicBezTo>
                  <a:cubicBezTo>
                    <a:pt x="12342" y="2159"/>
                    <a:pt x="12857" y="2159"/>
                    <a:pt x="13371" y="2159"/>
                  </a:cubicBezTo>
                  <a:cubicBezTo>
                    <a:pt x="14400" y="4320"/>
                    <a:pt x="14914" y="4320"/>
                    <a:pt x="15428" y="6480"/>
                  </a:cubicBezTo>
                  <a:cubicBezTo>
                    <a:pt x="15942" y="6480"/>
                    <a:pt x="16971" y="8639"/>
                    <a:pt x="17485" y="8639"/>
                  </a:cubicBezTo>
                  <a:cubicBezTo>
                    <a:pt x="17999" y="10799"/>
                    <a:pt x="18514" y="10799"/>
                    <a:pt x="19028" y="12960"/>
                  </a:cubicBezTo>
                  <a:cubicBezTo>
                    <a:pt x="19542" y="12960"/>
                    <a:pt x="19542" y="15119"/>
                    <a:pt x="20057" y="15119"/>
                  </a:cubicBezTo>
                  <a:cubicBezTo>
                    <a:pt x="20571" y="17279"/>
                    <a:pt x="20571" y="17279"/>
                    <a:pt x="21085" y="19439"/>
                  </a:cubicBezTo>
                  <a:cubicBezTo>
                    <a:pt x="21600" y="21600"/>
                    <a:pt x="21600" y="21600"/>
                    <a:pt x="21600" y="21600"/>
                  </a:cubicBezTo>
                  <a:cubicBezTo>
                    <a:pt x="21600" y="21600"/>
                    <a:pt x="21085" y="21600"/>
                    <a:pt x="20571" y="21600"/>
                  </a:cubicBezTo>
                  <a:cubicBezTo>
                    <a:pt x="20571" y="19439"/>
                    <a:pt x="20057" y="19439"/>
                    <a:pt x="19542" y="19439"/>
                  </a:cubicBezTo>
                  <a:cubicBezTo>
                    <a:pt x="19028" y="19439"/>
                    <a:pt x="18514" y="19439"/>
                    <a:pt x="17999" y="17279"/>
                  </a:cubicBezTo>
                  <a:cubicBezTo>
                    <a:pt x="17999" y="17279"/>
                    <a:pt x="16971" y="17279"/>
                    <a:pt x="16457" y="15119"/>
                  </a:cubicBezTo>
                  <a:cubicBezTo>
                    <a:pt x="15942" y="15119"/>
                    <a:pt x="15428" y="15119"/>
                    <a:pt x="14914" y="15119"/>
                  </a:cubicBezTo>
                  <a:cubicBezTo>
                    <a:pt x="14400" y="12960"/>
                    <a:pt x="13371" y="12960"/>
                    <a:pt x="12857" y="12960"/>
                  </a:cubicBezTo>
                  <a:cubicBezTo>
                    <a:pt x="12342" y="12960"/>
                    <a:pt x="11828" y="10799"/>
                    <a:pt x="10800" y="10799"/>
                  </a:cubicBezTo>
                  <a:cubicBezTo>
                    <a:pt x="10800" y="10799"/>
                    <a:pt x="10285" y="10799"/>
                    <a:pt x="10285" y="10799"/>
                  </a:cubicBezTo>
                  <a:cubicBezTo>
                    <a:pt x="9771" y="10799"/>
                    <a:pt x="9257" y="10799"/>
                    <a:pt x="9257" y="10799"/>
                  </a:cubicBezTo>
                  <a:cubicBezTo>
                    <a:pt x="8742" y="10799"/>
                    <a:pt x="8228" y="10799"/>
                    <a:pt x="8228" y="10799"/>
                  </a:cubicBezTo>
                  <a:cubicBezTo>
                    <a:pt x="7714" y="8639"/>
                    <a:pt x="7714" y="8639"/>
                    <a:pt x="7199" y="8639"/>
                  </a:cubicBezTo>
                  <a:cubicBezTo>
                    <a:pt x="6685" y="8639"/>
                    <a:pt x="6171" y="8639"/>
                    <a:pt x="5142" y="8639"/>
                  </a:cubicBezTo>
                  <a:cubicBezTo>
                    <a:pt x="5142" y="8639"/>
                    <a:pt x="4628" y="8639"/>
                    <a:pt x="4628" y="8639"/>
                  </a:cubicBezTo>
                  <a:cubicBezTo>
                    <a:pt x="4114" y="8639"/>
                    <a:pt x="4114" y="8639"/>
                    <a:pt x="3600" y="8639"/>
                  </a:cubicBezTo>
                  <a:cubicBezTo>
                    <a:pt x="3085" y="8639"/>
                    <a:pt x="2571" y="8639"/>
                    <a:pt x="2057" y="8639"/>
                  </a:cubicBezTo>
                  <a:cubicBezTo>
                    <a:pt x="2057" y="10799"/>
                    <a:pt x="1542" y="10799"/>
                    <a:pt x="1028" y="10799"/>
                  </a:cubicBezTo>
                  <a:cubicBezTo>
                    <a:pt x="1028" y="10799"/>
                    <a:pt x="514" y="10799"/>
                    <a:pt x="514" y="10799"/>
                  </a:cubicBezTo>
                  <a:cubicBezTo>
                    <a:pt x="514" y="10799"/>
                    <a:pt x="0" y="10799"/>
                    <a:pt x="0" y="10799"/>
                  </a:cubicBezTo>
                  <a:close/>
                </a:path>
              </a:pathLst>
            </a:custGeom>
            <a:solidFill>
              <a:srgbClr val="000000"/>
            </a:solidFill>
            <a:ln w="9525" cap="flat" cmpd="sng">
              <a:noFill/>
              <a:prstDash val="solid"/>
              <a:round/>
            </a:ln>
          </p:spPr>
          <p:txBody>
            <a:bodyPr rtlCol="0" anchor="ctr"/>
            <a:lstStyle/>
            <a:p>
              <a:pPr algn="ctr"/>
            </a:p>
          </p:txBody>
        </p:sp>
        <p:sp>
          <p:nvSpPr>
            <p:cNvPr id="2444" name="曲线"/>
            <p:cNvSpPr/>
            <p:nvPr/>
          </p:nvSpPr>
          <p:spPr>
            <a:xfrm>
              <a:off x="930707" y="2809473"/>
              <a:ext cx="962" cy="49047"/>
            </a:xfrm>
            <a:custGeom>
              <a:avLst/>
              <a:gdLst>
                <a:gd name="T1" fmla="*/ 0 w 21600"/>
                <a:gd name="T2" fmla="*/ 0 h 21600"/>
                <a:gd name="T3" fmla="*/ 21600 w 21600"/>
                <a:gd name="T4" fmla="*/ 21600 h 21600"/>
              </a:gdLst>
              <a:ahLst/>
              <a:cxnLst/>
              <a:rect l="T1" t="T2" r="T3" b="T4"/>
              <a:pathLst>
                <a:path w="21600" h="21600">
                  <a:moveTo>
                    <a:pt x="21600" y="21600"/>
                  </a:moveTo>
                  <a:cubicBezTo>
                    <a:pt x="21600" y="21600"/>
                    <a:pt x="0" y="12342"/>
                    <a:pt x="0" y="0"/>
                  </a:cubicBezTo>
                  <a:cubicBezTo>
                    <a:pt x="0" y="12342"/>
                    <a:pt x="21600" y="21600"/>
                    <a:pt x="21600" y="21600"/>
                  </a:cubicBezTo>
                  <a:close/>
                </a:path>
              </a:pathLst>
            </a:custGeom>
            <a:solidFill>
              <a:srgbClr val="CF9166"/>
            </a:solidFill>
            <a:ln w="9525" cap="flat" cmpd="sng">
              <a:noFill/>
              <a:prstDash val="solid"/>
              <a:round/>
            </a:ln>
          </p:spPr>
          <p:txBody>
            <a:bodyPr rtlCol="0" anchor="ctr"/>
            <a:lstStyle/>
            <a:p>
              <a:pPr algn="ctr"/>
            </a:p>
          </p:txBody>
        </p:sp>
        <p:sp>
          <p:nvSpPr>
            <p:cNvPr id="2445" name="曲线"/>
            <p:cNvSpPr/>
            <p:nvPr/>
          </p:nvSpPr>
          <p:spPr>
            <a:xfrm>
              <a:off x="864357" y="2603667"/>
              <a:ext cx="475995" cy="329867"/>
            </a:xfrm>
            <a:custGeom>
              <a:avLst/>
              <a:gdLst>
                <a:gd name="T1" fmla="*/ 0 w 21600"/>
                <a:gd name="T2" fmla="*/ 0 h 21600"/>
                <a:gd name="T3" fmla="*/ 21600 w 21600"/>
                <a:gd name="T4" fmla="*/ 21600 h 21600"/>
              </a:gdLst>
              <a:ahLst/>
              <a:cxnLst/>
              <a:rect l="T1" t="T2" r="T3" b="T4"/>
              <a:pathLst>
                <a:path w="21600" h="21600">
                  <a:moveTo>
                    <a:pt x="3323" y="21600"/>
                  </a:moveTo>
                  <a:cubicBezTo>
                    <a:pt x="3323" y="21600"/>
                    <a:pt x="3085" y="19085"/>
                    <a:pt x="2373" y="15771"/>
                  </a:cubicBezTo>
                  <a:cubicBezTo>
                    <a:pt x="0" y="4914"/>
                    <a:pt x="4272" y="7085"/>
                    <a:pt x="4272" y="7085"/>
                  </a:cubicBezTo>
                  <a:cubicBezTo>
                    <a:pt x="4272" y="7085"/>
                    <a:pt x="6646" y="0"/>
                    <a:pt x="13608" y="1142"/>
                  </a:cubicBezTo>
                  <a:cubicBezTo>
                    <a:pt x="20492" y="2399"/>
                    <a:pt x="21600" y="10857"/>
                    <a:pt x="17248" y="12228"/>
                  </a:cubicBezTo>
                  <a:cubicBezTo>
                    <a:pt x="15032" y="12799"/>
                    <a:pt x="12342" y="10628"/>
                    <a:pt x="12342" y="10628"/>
                  </a:cubicBezTo>
                  <a:cubicBezTo>
                    <a:pt x="12342" y="10628"/>
                    <a:pt x="12738" y="10514"/>
                    <a:pt x="13767" y="11771"/>
                  </a:cubicBezTo>
                  <a:cubicBezTo>
                    <a:pt x="14716" y="13028"/>
                    <a:pt x="13767" y="13599"/>
                    <a:pt x="10523" y="13828"/>
                  </a:cubicBezTo>
                  <a:cubicBezTo>
                    <a:pt x="7279" y="13942"/>
                    <a:pt x="5380" y="12342"/>
                    <a:pt x="5380" y="12342"/>
                  </a:cubicBezTo>
                  <a:cubicBezTo>
                    <a:pt x="5380" y="12342"/>
                    <a:pt x="5538" y="13714"/>
                    <a:pt x="4984" y="15885"/>
                  </a:cubicBezTo>
                  <a:cubicBezTo>
                    <a:pt x="4668" y="17257"/>
                    <a:pt x="3956" y="18857"/>
                    <a:pt x="3560" y="19771"/>
                  </a:cubicBezTo>
                  <a:cubicBezTo>
                    <a:pt x="3323" y="20114"/>
                    <a:pt x="3243" y="20342"/>
                    <a:pt x="3243" y="20342"/>
                  </a:cubicBezTo>
                </a:path>
              </a:pathLst>
            </a:custGeom>
            <a:solidFill>
              <a:srgbClr val="361710"/>
            </a:solidFill>
            <a:ln w="9525" cap="flat" cmpd="sng">
              <a:noFill/>
              <a:prstDash val="solid"/>
              <a:round/>
            </a:ln>
          </p:spPr>
          <p:txBody>
            <a:bodyPr rtlCol="0" anchor="ctr"/>
            <a:lstStyle/>
            <a:p>
              <a:pPr algn="ctr"/>
            </a:p>
          </p:txBody>
        </p:sp>
        <p:sp>
          <p:nvSpPr>
            <p:cNvPr id="2446" name="直线"/>
            <p:cNvSpPr/>
            <p:nvPr/>
          </p:nvSpPr>
          <p:spPr>
            <a:xfrm>
              <a:off x="1158608" y="2968155"/>
              <a:ext cx="0" cy="0"/>
            </a:xfrm>
            <a:prstGeom prst="line">
              <a:avLst/>
            </a:prstGeom>
            <a:noFill/>
            <a:ln w="9525" cap="flat" cmpd="sng">
              <a:noFill/>
              <a:prstDash val="solid"/>
              <a:round/>
            </a:ln>
          </p:spPr>
          <p:txBody>
            <a:bodyPr rtlCol="0" anchor="ctr"/>
            <a:lstStyle/>
            <a:p>
              <a:pPr algn="ctr"/>
            </a:p>
          </p:txBody>
        </p:sp>
        <p:sp>
          <p:nvSpPr>
            <p:cNvPr id="2447" name="直线"/>
            <p:cNvSpPr/>
            <p:nvPr/>
          </p:nvSpPr>
          <p:spPr>
            <a:xfrm>
              <a:off x="1158608" y="2968155"/>
              <a:ext cx="0" cy="0"/>
            </a:xfrm>
            <a:prstGeom prst="line">
              <a:avLst/>
            </a:prstGeom>
            <a:noFill/>
            <a:ln w="9525" cap="flat" cmpd="sng">
              <a:noFill/>
              <a:prstDash val="solid"/>
              <a:round/>
            </a:ln>
          </p:spPr>
          <p:txBody>
            <a:bodyPr rtlCol="0" anchor="ctr"/>
            <a:lstStyle/>
            <a:p>
              <a:pPr algn="ctr"/>
            </a:p>
          </p:txBody>
        </p:sp>
        <p:sp>
          <p:nvSpPr>
            <p:cNvPr id="2448" name="曲线"/>
            <p:cNvSpPr/>
            <p:nvPr/>
          </p:nvSpPr>
          <p:spPr>
            <a:xfrm>
              <a:off x="886473" y="2539231"/>
              <a:ext cx="428876" cy="223117"/>
            </a:xfrm>
            <a:custGeom>
              <a:avLst/>
              <a:gdLst>
                <a:gd name="T1" fmla="*/ 0 w 21600"/>
                <a:gd name="T2" fmla="*/ 0 h 21600"/>
                <a:gd name="T3" fmla="*/ 21600 w 21600"/>
                <a:gd name="T4" fmla="*/ 21600 h 21600"/>
              </a:gdLst>
              <a:ahLst/>
              <a:cxnLst/>
              <a:rect l="T1" t="T2" r="T3" b="T4"/>
              <a:pathLst>
                <a:path w="21600" h="21600">
                  <a:moveTo>
                    <a:pt x="0" y="21600"/>
                  </a:moveTo>
                  <a:cubicBezTo>
                    <a:pt x="21600" y="21600"/>
                    <a:pt x="21600" y="21600"/>
                    <a:pt x="21600" y="21600"/>
                  </a:cubicBezTo>
                  <a:cubicBezTo>
                    <a:pt x="21600" y="20756"/>
                    <a:pt x="21600" y="20756"/>
                    <a:pt x="21600" y="20756"/>
                  </a:cubicBezTo>
                  <a:cubicBezTo>
                    <a:pt x="21600" y="15187"/>
                    <a:pt x="20458" y="10124"/>
                    <a:pt x="18526" y="6412"/>
                  </a:cubicBezTo>
                  <a:cubicBezTo>
                    <a:pt x="17121" y="3375"/>
                    <a:pt x="15190" y="1350"/>
                    <a:pt x="12995" y="506"/>
                  </a:cubicBezTo>
                  <a:cubicBezTo>
                    <a:pt x="12380" y="168"/>
                    <a:pt x="11853" y="0"/>
                    <a:pt x="11239" y="0"/>
                  </a:cubicBezTo>
                  <a:cubicBezTo>
                    <a:pt x="10624" y="0"/>
                    <a:pt x="10009" y="0"/>
                    <a:pt x="9395" y="168"/>
                  </a:cubicBezTo>
                  <a:cubicBezTo>
                    <a:pt x="4390" y="1518"/>
                    <a:pt x="439" y="9449"/>
                    <a:pt x="87" y="19575"/>
                  </a:cubicBezTo>
                  <a:lnTo>
                    <a:pt x="0" y="21600"/>
                  </a:lnTo>
                  <a:close/>
                </a:path>
              </a:pathLst>
            </a:custGeom>
            <a:solidFill>
              <a:srgbClr val="D3D3D3"/>
            </a:solidFill>
            <a:ln w="9525" cap="flat" cmpd="sng">
              <a:noFill/>
              <a:prstDash val="solid"/>
              <a:round/>
            </a:ln>
          </p:spPr>
          <p:txBody>
            <a:bodyPr rtlCol="0" anchor="ctr"/>
            <a:lstStyle/>
            <a:p>
              <a:pPr algn="ctr"/>
            </a:p>
          </p:txBody>
        </p:sp>
        <p:sp>
          <p:nvSpPr>
            <p:cNvPr id="2449" name="曲线"/>
            <p:cNvSpPr/>
            <p:nvPr/>
          </p:nvSpPr>
          <p:spPr>
            <a:xfrm>
              <a:off x="944170" y="2753694"/>
              <a:ext cx="542346" cy="45200"/>
            </a:xfrm>
            <a:custGeom>
              <a:avLst/>
              <a:gdLst>
                <a:gd name="T1" fmla="*/ 0 w 21600"/>
                <a:gd name="T2" fmla="*/ 0 h 21600"/>
                <a:gd name="T3" fmla="*/ 21600 w 21600"/>
                <a:gd name="T4" fmla="*/ 21600 h 21600"/>
              </a:gdLst>
              <a:ahLst/>
              <a:cxnLst/>
              <a:rect l="T1" t="T2" r="T3" b="T4"/>
              <a:pathLst>
                <a:path w="21600" h="21600">
                  <a:moveTo>
                    <a:pt x="14793" y="0"/>
                  </a:moveTo>
                  <a:cubicBezTo>
                    <a:pt x="0" y="4153"/>
                    <a:pt x="0" y="4153"/>
                    <a:pt x="0" y="4153"/>
                  </a:cubicBezTo>
                  <a:cubicBezTo>
                    <a:pt x="0" y="4153"/>
                    <a:pt x="8681" y="20769"/>
                    <a:pt x="12987" y="20769"/>
                  </a:cubicBezTo>
                  <a:cubicBezTo>
                    <a:pt x="21600" y="21600"/>
                    <a:pt x="14793" y="0"/>
                    <a:pt x="14793" y="0"/>
                  </a:cubicBezTo>
                  <a:close/>
                </a:path>
              </a:pathLst>
            </a:custGeom>
            <a:solidFill>
              <a:srgbClr val="AEADAD"/>
            </a:solidFill>
            <a:ln w="9525" cap="flat" cmpd="sng">
              <a:noFill/>
              <a:prstDash val="solid"/>
              <a:round/>
            </a:ln>
          </p:spPr>
          <p:txBody>
            <a:bodyPr rtlCol="0" anchor="ctr"/>
            <a:lstStyle/>
            <a:p>
              <a:pPr algn="ctr"/>
            </a:p>
          </p:txBody>
        </p:sp>
        <p:sp>
          <p:nvSpPr>
            <p:cNvPr id="2450" name="曲线"/>
            <p:cNvSpPr/>
            <p:nvPr/>
          </p:nvSpPr>
          <p:spPr>
            <a:xfrm>
              <a:off x="1073025" y="2539231"/>
              <a:ext cx="143279" cy="226964"/>
            </a:xfrm>
            <a:custGeom>
              <a:avLst/>
              <a:gdLst>
                <a:gd name="T1" fmla="*/ 0 w 21600"/>
                <a:gd name="T2" fmla="*/ 0 h 21600"/>
                <a:gd name="T3" fmla="*/ 21600 w 21600"/>
                <a:gd name="T4" fmla="*/ 21600 h 21600"/>
              </a:gdLst>
              <a:ahLst/>
              <a:cxnLst/>
              <a:rect l="T1" t="T2" r="T3" b="T4"/>
              <a:pathLst>
                <a:path w="21600" h="21600">
                  <a:moveTo>
                    <a:pt x="0" y="166"/>
                  </a:moveTo>
                  <a:cubicBezTo>
                    <a:pt x="2370" y="498"/>
                    <a:pt x="5268" y="1993"/>
                    <a:pt x="7902" y="4984"/>
                  </a:cubicBezTo>
                  <a:cubicBezTo>
                    <a:pt x="13434" y="11298"/>
                    <a:pt x="12380" y="19440"/>
                    <a:pt x="12380" y="21267"/>
                  </a:cubicBezTo>
                  <a:cubicBezTo>
                    <a:pt x="12117" y="21433"/>
                    <a:pt x="9482" y="21600"/>
                    <a:pt x="9482" y="21600"/>
                  </a:cubicBezTo>
                  <a:cubicBezTo>
                    <a:pt x="12380" y="21267"/>
                    <a:pt x="12380" y="21267"/>
                    <a:pt x="12380" y="21267"/>
                  </a:cubicBezTo>
                  <a:cubicBezTo>
                    <a:pt x="21336" y="20436"/>
                    <a:pt x="21336" y="20436"/>
                    <a:pt x="21336" y="20436"/>
                  </a:cubicBezTo>
                  <a:cubicBezTo>
                    <a:pt x="21336" y="20436"/>
                    <a:pt x="21600" y="16283"/>
                    <a:pt x="20019" y="10633"/>
                  </a:cubicBezTo>
                  <a:cubicBezTo>
                    <a:pt x="18439" y="4984"/>
                    <a:pt x="10800" y="498"/>
                    <a:pt x="10800" y="498"/>
                  </a:cubicBezTo>
                  <a:cubicBezTo>
                    <a:pt x="10800" y="498"/>
                    <a:pt x="10800" y="498"/>
                    <a:pt x="10800" y="498"/>
                  </a:cubicBezTo>
                  <a:cubicBezTo>
                    <a:pt x="8956" y="166"/>
                    <a:pt x="7375" y="0"/>
                    <a:pt x="5531" y="0"/>
                  </a:cubicBezTo>
                  <a:cubicBezTo>
                    <a:pt x="3687" y="0"/>
                    <a:pt x="1843" y="0"/>
                    <a:pt x="0" y="166"/>
                  </a:cubicBezTo>
                  <a:close/>
                </a:path>
              </a:pathLst>
            </a:custGeom>
            <a:solidFill>
              <a:srgbClr val="AEADAD"/>
            </a:solidFill>
            <a:ln w="9525" cap="flat" cmpd="sng">
              <a:noFill/>
              <a:prstDash val="solid"/>
              <a:round/>
            </a:ln>
          </p:spPr>
          <p:txBody>
            <a:bodyPr rtlCol="0" anchor="ctr"/>
            <a:lstStyle/>
            <a:p>
              <a:pPr algn="ctr"/>
            </a:p>
          </p:txBody>
        </p:sp>
        <p:sp>
          <p:nvSpPr>
            <p:cNvPr id="2451" name="曲线"/>
            <p:cNvSpPr/>
            <p:nvPr/>
          </p:nvSpPr>
          <p:spPr>
            <a:xfrm>
              <a:off x="757618" y="4205879"/>
              <a:ext cx="325985" cy="538559"/>
            </a:xfrm>
            <a:custGeom>
              <a:avLst/>
              <a:gdLst>
                <a:gd name="T1" fmla="*/ 0 w 21600"/>
                <a:gd name="T2" fmla="*/ 0 h 21600"/>
                <a:gd name="T3" fmla="*/ 21600 w 21600"/>
                <a:gd name="T4" fmla="*/ 21600 h 21600"/>
              </a:gdLst>
              <a:ahLst/>
              <a:cxnLst/>
              <a:rect l="T1" t="T2" r="T3" b="T4"/>
              <a:pathLst>
                <a:path w="21600" h="21600">
                  <a:moveTo>
                    <a:pt x="21600" y="0"/>
                  </a:moveTo>
                  <a:cubicBezTo>
                    <a:pt x="6352" y="0"/>
                    <a:pt x="6352" y="0"/>
                    <a:pt x="6352" y="0"/>
                  </a:cubicBezTo>
                  <a:cubicBezTo>
                    <a:pt x="9702" y="16077"/>
                    <a:pt x="9702" y="16077"/>
                    <a:pt x="9702" y="16077"/>
                  </a:cubicBezTo>
                  <a:cubicBezTo>
                    <a:pt x="5659" y="16776"/>
                    <a:pt x="5659" y="16776"/>
                    <a:pt x="5659" y="16776"/>
                  </a:cubicBezTo>
                  <a:cubicBezTo>
                    <a:pt x="2310" y="17405"/>
                    <a:pt x="0" y="19363"/>
                    <a:pt x="0" y="21600"/>
                  </a:cubicBezTo>
                  <a:cubicBezTo>
                    <a:pt x="0" y="21600"/>
                    <a:pt x="0" y="21600"/>
                    <a:pt x="0" y="21600"/>
                  </a:cubicBezTo>
                  <a:cubicBezTo>
                    <a:pt x="19867" y="21600"/>
                    <a:pt x="19867" y="21600"/>
                    <a:pt x="19867" y="21600"/>
                  </a:cubicBezTo>
                  <a:lnTo>
                    <a:pt x="21600" y="0"/>
                  </a:lnTo>
                  <a:close/>
                </a:path>
              </a:pathLst>
            </a:custGeom>
            <a:solidFill>
              <a:srgbClr val="E4BE21"/>
            </a:solidFill>
            <a:ln w="9525" cap="flat" cmpd="sng">
              <a:noFill/>
              <a:prstDash val="solid"/>
              <a:round/>
            </a:ln>
          </p:spPr>
          <p:txBody>
            <a:bodyPr rtlCol="0" anchor="ctr"/>
            <a:lstStyle/>
            <a:p>
              <a:pPr algn="ctr"/>
            </a:p>
          </p:txBody>
        </p:sp>
        <p:sp>
          <p:nvSpPr>
            <p:cNvPr id="2452" name="曲线"/>
            <p:cNvSpPr/>
            <p:nvPr/>
          </p:nvSpPr>
          <p:spPr>
            <a:xfrm>
              <a:off x="989366" y="4205879"/>
              <a:ext cx="94237" cy="538559"/>
            </a:xfrm>
            <a:custGeom>
              <a:avLst/>
              <a:gdLst>
                <a:gd name="T1" fmla="*/ 0 w 21600"/>
                <a:gd name="T2" fmla="*/ 0 h 21600"/>
                <a:gd name="T3" fmla="*/ 21600 w 21600"/>
                <a:gd name="T4" fmla="*/ 21600 h 21600"/>
              </a:gdLst>
              <a:ahLst/>
              <a:cxnLst/>
              <a:rect l="T1" t="T2" r="T3" b="T4"/>
              <a:pathLst>
                <a:path w="21600" h="21600">
                  <a:moveTo>
                    <a:pt x="0" y="0"/>
                  </a:moveTo>
                  <a:lnTo>
                    <a:pt x="0" y="21600"/>
                  </a:lnTo>
                  <a:lnTo>
                    <a:pt x="15648" y="21600"/>
                  </a:lnTo>
                  <a:lnTo>
                    <a:pt x="21600" y="0"/>
                  </a:lnTo>
                  <a:lnTo>
                    <a:pt x="0" y="0"/>
                  </a:lnTo>
                  <a:close/>
                </a:path>
              </a:pathLst>
            </a:custGeom>
            <a:solidFill>
              <a:srgbClr val="C6A62E"/>
            </a:solidFill>
            <a:ln w="9525" cap="flat" cmpd="sng">
              <a:noFill/>
              <a:prstDash val="solid"/>
              <a:round/>
            </a:ln>
          </p:spPr>
          <p:txBody>
            <a:bodyPr rtlCol="0" anchor="ctr"/>
            <a:lstStyle/>
            <a:p>
              <a:pPr algn="ctr"/>
            </a:p>
          </p:txBody>
        </p:sp>
        <p:sp>
          <p:nvSpPr>
            <p:cNvPr id="2453" name="曲线"/>
            <p:cNvSpPr/>
            <p:nvPr/>
          </p:nvSpPr>
          <p:spPr>
            <a:xfrm>
              <a:off x="1120144" y="4205879"/>
              <a:ext cx="325985" cy="538559"/>
            </a:xfrm>
            <a:custGeom>
              <a:avLst/>
              <a:gdLst>
                <a:gd name="T1" fmla="*/ 0 w 21600"/>
                <a:gd name="T2" fmla="*/ 0 h 21600"/>
                <a:gd name="T3" fmla="*/ 21600 w 21600"/>
                <a:gd name="T4" fmla="*/ 21600 h 21600"/>
              </a:gdLst>
              <a:ahLst/>
              <a:cxnLst/>
              <a:rect l="T1" t="T2" r="T3" b="T4"/>
              <a:pathLst>
                <a:path w="21600" h="21600">
                  <a:moveTo>
                    <a:pt x="0" y="0"/>
                  </a:moveTo>
                  <a:cubicBezTo>
                    <a:pt x="15247" y="0"/>
                    <a:pt x="15247" y="0"/>
                    <a:pt x="15247" y="0"/>
                  </a:cubicBezTo>
                  <a:cubicBezTo>
                    <a:pt x="11897" y="16077"/>
                    <a:pt x="11897" y="16077"/>
                    <a:pt x="11897" y="16077"/>
                  </a:cubicBezTo>
                  <a:cubicBezTo>
                    <a:pt x="15940" y="16776"/>
                    <a:pt x="15940" y="16776"/>
                    <a:pt x="15940" y="16776"/>
                  </a:cubicBezTo>
                  <a:cubicBezTo>
                    <a:pt x="19289" y="17405"/>
                    <a:pt x="21600" y="19363"/>
                    <a:pt x="21600" y="21600"/>
                  </a:cubicBezTo>
                  <a:cubicBezTo>
                    <a:pt x="21600" y="21600"/>
                    <a:pt x="21600" y="21600"/>
                    <a:pt x="21600" y="21600"/>
                  </a:cubicBezTo>
                  <a:cubicBezTo>
                    <a:pt x="1732" y="21600"/>
                    <a:pt x="1732" y="21600"/>
                    <a:pt x="1732" y="21600"/>
                  </a:cubicBezTo>
                  <a:lnTo>
                    <a:pt x="0" y="0"/>
                  </a:lnTo>
                  <a:close/>
                </a:path>
              </a:pathLst>
            </a:custGeom>
            <a:solidFill>
              <a:srgbClr val="E4BE21"/>
            </a:solidFill>
            <a:ln w="9525" cap="flat" cmpd="sng">
              <a:noFill/>
              <a:prstDash val="solid"/>
              <a:round/>
            </a:ln>
          </p:spPr>
          <p:txBody>
            <a:bodyPr rtlCol="0" anchor="ctr"/>
            <a:lstStyle/>
            <a:p>
              <a:pPr algn="ctr"/>
            </a:p>
          </p:txBody>
        </p:sp>
        <p:sp>
          <p:nvSpPr>
            <p:cNvPr id="2454" name="曲线"/>
            <p:cNvSpPr/>
            <p:nvPr/>
          </p:nvSpPr>
          <p:spPr>
            <a:xfrm>
              <a:off x="1120144" y="4205879"/>
              <a:ext cx="106738" cy="538559"/>
            </a:xfrm>
            <a:custGeom>
              <a:avLst/>
              <a:gdLst>
                <a:gd name="T1" fmla="*/ 0 w 21600"/>
                <a:gd name="T2" fmla="*/ 0 h 21600"/>
                <a:gd name="T3" fmla="*/ 21600 w 21600"/>
                <a:gd name="T4" fmla="*/ 21600 h 21600"/>
              </a:gdLst>
              <a:ahLst/>
              <a:cxnLst/>
              <a:rect l="T1" t="T2" r="T3" b="T4"/>
              <a:pathLst>
                <a:path w="21600" h="21600">
                  <a:moveTo>
                    <a:pt x="21600" y="0"/>
                  </a:moveTo>
                  <a:lnTo>
                    <a:pt x="0" y="0"/>
                  </a:lnTo>
                  <a:lnTo>
                    <a:pt x="5254" y="21600"/>
                  </a:lnTo>
                  <a:lnTo>
                    <a:pt x="21600" y="21600"/>
                  </a:lnTo>
                  <a:lnTo>
                    <a:pt x="21600" y="0"/>
                  </a:lnTo>
                  <a:close/>
                </a:path>
              </a:pathLst>
            </a:custGeom>
            <a:solidFill>
              <a:srgbClr val="C6A62E"/>
            </a:solidFill>
            <a:ln w="9525" cap="flat" cmpd="sng">
              <a:noFill/>
              <a:prstDash val="solid"/>
              <a:round/>
            </a:ln>
          </p:spPr>
          <p:txBody>
            <a:bodyPr rtlCol="0" anchor="ctr"/>
            <a:lstStyle/>
            <a:p>
              <a:pPr algn="ctr"/>
            </a:p>
          </p:txBody>
        </p:sp>
        <p:sp>
          <p:nvSpPr>
            <p:cNvPr id="2455" name="曲线"/>
            <p:cNvSpPr/>
            <p:nvPr/>
          </p:nvSpPr>
          <p:spPr>
            <a:xfrm>
              <a:off x="757618" y="3131646"/>
              <a:ext cx="127894" cy="484703"/>
            </a:xfrm>
            <a:custGeom>
              <a:avLst/>
              <a:gdLst>
                <a:gd name="T1" fmla="*/ 0 w 21600"/>
                <a:gd name="T2" fmla="*/ 0 h 21600"/>
                <a:gd name="T3" fmla="*/ 21600 w 21600"/>
                <a:gd name="T4" fmla="*/ 21600 h 21600"/>
              </a:gdLst>
              <a:ahLst/>
              <a:cxnLst/>
              <a:rect l="T1" t="T2" r="T3" b="T4"/>
              <a:pathLst>
                <a:path w="21600" h="21600">
                  <a:moveTo>
                    <a:pt x="21600" y="0"/>
                  </a:moveTo>
                  <a:cubicBezTo>
                    <a:pt x="9764" y="0"/>
                    <a:pt x="0" y="2486"/>
                    <a:pt x="0" y="5594"/>
                  </a:cubicBezTo>
                  <a:cubicBezTo>
                    <a:pt x="0" y="18802"/>
                    <a:pt x="0" y="18802"/>
                    <a:pt x="0" y="18802"/>
                  </a:cubicBezTo>
                  <a:cubicBezTo>
                    <a:pt x="0" y="20356"/>
                    <a:pt x="5030" y="21600"/>
                    <a:pt x="10947" y="21600"/>
                  </a:cubicBezTo>
                  <a:cubicBezTo>
                    <a:pt x="10947" y="21600"/>
                    <a:pt x="10947" y="21600"/>
                    <a:pt x="10947" y="21600"/>
                  </a:cubicBezTo>
                  <a:cubicBezTo>
                    <a:pt x="16865" y="21600"/>
                    <a:pt x="21600" y="20356"/>
                    <a:pt x="21600" y="18802"/>
                  </a:cubicBezTo>
                  <a:cubicBezTo>
                    <a:pt x="21600" y="0"/>
                    <a:pt x="21600" y="0"/>
                    <a:pt x="21600" y="0"/>
                  </a:cubicBezTo>
                  <a:close/>
                </a:path>
              </a:pathLst>
            </a:custGeom>
            <a:solidFill>
              <a:srgbClr val="3F56A5"/>
            </a:solidFill>
            <a:ln w="9525" cap="flat" cmpd="sng">
              <a:noFill/>
              <a:prstDash val="solid"/>
              <a:round/>
            </a:ln>
          </p:spPr>
          <p:txBody>
            <a:bodyPr rtlCol="0" anchor="ctr"/>
            <a:lstStyle/>
            <a:p>
              <a:pPr algn="ctr"/>
            </a:p>
          </p:txBody>
        </p:sp>
        <p:sp>
          <p:nvSpPr>
            <p:cNvPr id="2456" name="曲线"/>
            <p:cNvSpPr/>
            <p:nvPr/>
          </p:nvSpPr>
          <p:spPr>
            <a:xfrm>
              <a:off x="798006" y="3290330"/>
              <a:ext cx="360602" cy="313518"/>
            </a:xfrm>
            <a:custGeom>
              <a:avLst/>
              <a:gdLst>
                <a:gd name="T1" fmla="*/ 0 w 21600"/>
                <a:gd name="T2" fmla="*/ 0 h 21600"/>
                <a:gd name="T3" fmla="*/ 21600 w 21600"/>
                <a:gd name="T4" fmla="*/ 21600 h 21600"/>
              </a:gdLst>
              <a:ahLst/>
              <a:cxnLst/>
              <a:rect l="T1" t="T2" r="T3" b="T4"/>
              <a:pathLst>
                <a:path w="21600" h="21600">
                  <a:moveTo>
                    <a:pt x="0" y="15504"/>
                  </a:moveTo>
                  <a:lnTo>
                    <a:pt x="16070" y="5035"/>
                  </a:lnTo>
                  <a:lnTo>
                    <a:pt x="21600" y="0"/>
                  </a:lnTo>
                  <a:lnTo>
                    <a:pt x="20275" y="8414"/>
                  </a:lnTo>
                  <a:lnTo>
                    <a:pt x="3628" y="21600"/>
                  </a:lnTo>
                  <a:lnTo>
                    <a:pt x="0" y="15504"/>
                  </a:lnTo>
                  <a:close/>
                </a:path>
              </a:pathLst>
            </a:custGeom>
            <a:solidFill>
              <a:srgbClr val="EDAC7C"/>
            </a:solidFill>
            <a:ln w="9525" cap="flat" cmpd="sng">
              <a:noFill/>
              <a:prstDash val="solid"/>
              <a:round/>
            </a:ln>
          </p:spPr>
          <p:txBody>
            <a:bodyPr rtlCol="0" anchor="ctr"/>
            <a:lstStyle/>
            <a:p>
              <a:pPr algn="ctr"/>
            </a:p>
          </p:txBody>
        </p:sp>
        <p:sp>
          <p:nvSpPr>
            <p:cNvPr id="2457" name="曲线"/>
            <p:cNvSpPr/>
            <p:nvPr/>
          </p:nvSpPr>
          <p:spPr>
            <a:xfrm>
              <a:off x="1078795" y="3290330"/>
              <a:ext cx="79813" cy="161567"/>
            </a:xfrm>
            <a:custGeom>
              <a:avLst/>
              <a:gdLst>
                <a:gd name="T1" fmla="*/ 0 w 21600"/>
                <a:gd name="T2" fmla="*/ 0 h 21600"/>
                <a:gd name="T3" fmla="*/ 21600 w 21600"/>
                <a:gd name="T4" fmla="*/ 21600 h 21600"/>
              </a:gdLst>
              <a:ahLst/>
              <a:cxnLst/>
              <a:rect l="T1" t="T2" r="T3" b="T4"/>
              <a:pathLst>
                <a:path w="21600" h="21600">
                  <a:moveTo>
                    <a:pt x="0" y="8614"/>
                  </a:moveTo>
                  <a:lnTo>
                    <a:pt x="0" y="21600"/>
                  </a:lnTo>
                  <a:lnTo>
                    <a:pt x="15614" y="16328"/>
                  </a:lnTo>
                  <a:lnTo>
                    <a:pt x="21600" y="0"/>
                  </a:lnTo>
                  <a:lnTo>
                    <a:pt x="0" y="8614"/>
                  </a:lnTo>
                  <a:close/>
                </a:path>
              </a:pathLst>
            </a:custGeom>
            <a:solidFill>
              <a:srgbClr val="CF9166"/>
            </a:solidFill>
            <a:ln w="9525" cap="flat" cmpd="sng">
              <a:noFill/>
              <a:prstDash val="solid"/>
              <a:round/>
            </a:ln>
          </p:spPr>
          <p:txBody>
            <a:bodyPr rtlCol="0" anchor="ctr"/>
            <a:lstStyle/>
            <a:p>
              <a:pPr algn="ctr"/>
            </a:p>
          </p:txBody>
        </p:sp>
        <p:sp>
          <p:nvSpPr>
            <p:cNvPr id="2458" name="曲线"/>
            <p:cNvSpPr/>
            <p:nvPr/>
          </p:nvSpPr>
          <p:spPr>
            <a:xfrm>
              <a:off x="1125914" y="3225894"/>
              <a:ext cx="302906" cy="292360"/>
            </a:xfrm>
            <a:custGeom>
              <a:avLst/>
              <a:gdLst>
                <a:gd name="T1" fmla="*/ 0 w 21600"/>
                <a:gd name="T2" fmla="*/ 0 h 21600"/>
                <a:gd name="T3" fmla="*/ 21600 w 21600"/>
                <a:gd name="T4" fmla="*/ 21600 h 21600"/>
              </a:gdLst>
              <a:ahLst/>
              <a:cxnLst/>
              <a:rect l="T1" t="T2" r="T3" b="T4"/>
              <a:pathLst>
                <a:path w="21600" h="21600">
                  <a:moveTo>
                    <a:pt x="16013" y="21600"/>
                  </a:moveTo>
                  <a:cubicBezTo>
                    <a:pt x="3351" y="21600"/>
                    <a:pt x="3351" y="21600"/>
                    <a:pt x="3351" y="21600"/>
                  </a:cubicBezTo>
                  <a:cubicBezTo>
                    <a:pt x="1489" y="21600"/>
                    <a:pt x="0" y="19799"/>
                    <a:pt x="248" y="17871"/>
                  </a:cubicBezTo>
                  <a:cubicBezTo>
                    <a:pt x="2482" y="2700"/>
                    <a:pt x="2482" y="2700"/>
                    <a:pt x="2482" y="2700"/>
                  </a:cubicBezTo>
                  <a:cubicBezTo>
                    <a:pt x="2731" y="1157"/>
                    <a:pt x="3972" y="0"/>
                    <a:pt x="5586" y="0"/>
                  </a:cubicBezTo>
                  <a:cubicBezTo>
                    <a:pt x="18248" y="0"/>
                    <a:pt x="18248" y="0"/>
                    <a:pt x="18248" y="0"/>
                  </a:cubicBezTo>
                  <a:cubicBezTo>
                    <a:pt x="20110" y="0"/>
                    <a:pt x="21600" y="1800"/>
                    <a:pt x="21351" y="3728"/>
                  </a:cubicBezTo>
                  <a:cubicBezTo>
                    <a:pt x="19117" y="18771"/>
                    <a:pt x="19117" y="18771"/>
                    <a:pt x="19117" y="18771"/>
                  </a:cubicBezTo>
                  <a:cubicBezTo>
                    <a:pt x="18868" y="20442"/>
                    <a:pt x="17627" y="21600"/>
                    <a:pt x="16013" y="21600"/>
                  </a:cubicBezTo>
                  <a:close/>
                </a:path>
              </a:pathLst>
            </a:custGeom>
            <a:solidFill>
              <a:srgbClr val="FFFFFF"/>
            </a:solidFill>
            <a:ln w="9525" cap="flat" cmpd="sng">
              <a:noFill/>
              <a:prstDash val="solid"/>
              <a:round/>
            </a:ln>
          </p:spPr>
          <p:txBody>
            <a:bodyPr rtlCol="0" anchor="ctr"/>
            <a:lstStyle/>
            <a:p>
              <a:pPr algn="ctr"/>
            </a:p>
          </p:txBody>
        </p:sp>
        <p:sp>
          <p:nvSpPr>
            <p:cNvPr id="2459" name="曲线"/>
            <p:cNvSpPr/>
            <p:nvPr/>
          </p:nvSpPr>
          <p:spPr>
            <a:xfrm>
              <a:off x="1149954" y="3225894"/>
              <a:ext cx="304829" cy="292360"/>
            </a:xfrm>
            <a:custGeom>
              <a:avLst/>
              <a:gdLst>
                <a:gd name="T1" fmla="*/ 0 w 21600"/>
                <a:gd name="T2" fmla="*/ 0 h 21600"/>
                <a:gd name="T3" fmla="*/ 21600 w 21600"/>
                <a:gd name="T4" fmla="*/ 21600 h 21600"/>
              </a:gdLst>
              <a:ahLst/>
              <a:cxnLst/>
              <a:rect l="T1" t="T2" r="T3" b="T4"/>
              <a:pathLst>
                <a:path w="21600" h="21600">
                  <a:moveTo>
                    <a:pt x="15922" y="21600"/>
                  </a:moveTo>
                  <a:cubicBezTo>
                    <a:pt x="3455" y="21600"/>
                    <a:pt x="3455" y="21600"/>
                    <a:pt x="3455" y="21600"/>
                  </a:cubicBezTo>
                  <a:cubicBezTo>
                    <a:pt x="1481" y="21600"/>
                    <a:pt x="0" y="19799"/>
                    <a:pt x="246" y="17871"/>
                  </a:cubicBezTo>
                  <a:cubicBezTo>
                    <a:pt x="2468" y="2700"/>
                    <a:pt x="2468" y="2700"/>
                    <a:pt x="2468" y="2700"/>
                  </a:cubicBezTo>
                  <a:cubicBezTo>
                    <a:pt x="2715" y="1157"/>
                    <a:pt x="4073" y="0"/>
                    <a:pt x="5554" y="0"/>
                  </a:cubicBezTo>
                  <a:cubicBezTo>
                    <a:pt x="18144" y="0"/>
                    <a:pt x="18144" y="0"/>
                    <a:pt x="18144" y="0"/>
                  </a:cubicBezTo>
                  <a:cubicBezTo>
                    <a:pt x="20118" y="0"/>
                    <a:pt x="21600" y="1800"/>
                    <a:pt x="21229" y="3728"/>
                  </a:cubicBezTo>
                  <a:cubicBezTo>
                    <a:pt x="19131" y="18771"/>
                    <a:pt x="19131" y="18771"/>
                    <a:pt x="19131" y="18771"/>
                  </a:cubicBezTo>
                  <a:cubicBezTo>
                    <a:pt x="18884" y="20442"/>
                    <a:pt x="17526" y="21600"/>
                    <a:pt x="15922" y="21600"/>
                  </a:cubicBezTo>
                  <a:close/>
                </a:path>
              </a:pathLst>
            </a:custGeom>
            <a:solidFill>
              <a:srgbClr val="D3D3D3"/>
            </a:solidFill>
            <a:ln w="9525" cap="flat" cmpd="sng">
              <a:noFill/>
              <a:prstDash val="solid"/>
              <a:round/>
            </a:ln>
          </p:spPr>
          <p:txBody>
            <a:bodyPr rtlCol="0" anchor="ctr"/>
            <a:lstStyle/>
            <a:p>
              <a:pPr algn="ctr"/>
            </a:p>
          </p:txBody>
        </p:sp>
        <p:sp>
          <p:nvSpPr>
            <p:cNvPr id="2460" name="曲线"/>
            <p:cNvSpPr/>
            <p:nvPr/>
          </p:nvSpPr>
          <p:spPr>
            <a:xfrm>
              <a:off x="1111489" y="3290330"/>
              <a:ext cx="104815" cy="34621"/>
            </a:xfrm>
            <a:custGeom>
              <a:avLst/>
              <a:gdLst>
                <a:gd name="T1" fmla="*/ 0 w 21600"/>
                <a:gd name="T2" fmla="*/ 0 h 21600"/>
                <a:gd name="T3" fmla="*/ 21600 w 21600"/>
                <a:gd name="T4" fmla="*/ 21600 h 21600"/>
              </a:gdLst>
              <a:ahLst/>
              <a:cxnLst/>
              <a:rect l="T1" t="T2" r="T3" b="T4"/>
              <a:pathLst>
                <a:path w="21600" h="21600">
                  <a:moveTo>
                    <a:pt x="16920" y="21600"/>
                  </a:moveTo>
                  <a:cubicBezTo>
                    <a:pt x="3239" y="21600"/>
                    <a:pt x="3239" y="21600"/>
                    <a:pt x="3239" y="21600"/>
                  </a:cubicBezTo>
                  <a:cubicBezTo>
                    <a:pt x="1080" y="21600"/>
                    <a:pt x="0" y="17280"/>
                    <a:pt x="0" y="10800"/>
                  </a:cubicBezTo>
                  <a:cubicBezTo>
                    <a:pt x="0" y="10800"/>
                    <a:pt x="0" y="10800"/>
                    <a:pt x="0" y="10800"/>
                  </a:cubicBezTo>
                  <a:cubicBezTo>
                    <a:pt x="360" y="5400"/>
                    <a:pt x="2520" y="0"/>
                    <a:pt x="4319" y="0"/>
                  </a:cubicBezTo>
                  <a:cubicBezTo>
                    <a:pt x="18360" y="0"/>
                    <a:pt x="18360" y="0"/>
                    <a:pt x="18360" y="0"/>
                  </a:cubicBezTo>
                  <a:cubicBezTo>
                    <a:pt x="20160" y="0"/>
                    <a:pt x="21600" y="5400"/>
                    <a:pt x="21239" y="10800"/>
                  </a:cubicBezTo>
                  <a:cubicBezTo>
                    <a:pt x="21239" y="10800"/>
                    <a:pt x="21239" y="10800"/>
                    <a:pt x="21239" y="10800"/>
                  </a:cubicBezTo>
                  <a:cubicBezTo>
                    <a:pt x="20879" y="17280"/>
                    <a:pt x="19079" y="21600"/>
                    <a:pt x="16920" y="21600"/>
                  </a:cubicBezTo>
                  <a:close/>
                </a:path>
              </a:pathLst>
            </a:custGeom>
            <a:solidFill>
              <a:srgbClr val="EDAC7C"/>
            </a:solidFill>
            <a:ln w="9525" cap="flat" cmpd="sng">
              <a:noFill/>
              <a:prstDash val="solid"/>
              <a:round/>
            </a:ln>
          </p:spPr>
          <p:txBody>
            <a:bodyPr rtlCol="0" anchor="ctr"/>
            <a:lstStyle/>
            <a:p>
              <a:pPr algn="ctr"/>
            </a:p>
          </p:txBody>
        </p:sp>
        <p:sp>
          <p:nvSpPr>
            <p:cNvPr id="2461" name="曲线"/>
            <p:cNvSpPr/>
            <p:nvPr/>
          </p:nvSpPr>
          <p:spPr>
            <a:xfrm>
              <a:off x="1102835" y="3330721"/>
              <a:ext cx="106738" cy="36544"/>
            </a:xfrm>
            <a:custGeom>
              <a:avLst/>
              <a:gdLst>
                <a:gd name="T1" fmla="*/ 0 w 21600"/>
                <a:gd name="T2" fmla="*/ 0 h 21600"/>
                <a:gd name="T3" fmla="*/ 21600 w 21600"/>
                <a:gd name="T4" fmla="*/ 21600 h 21600"/>
              </a:gdLst>
              <a:ahLst/>
              <a:cxnLst/>
              <a:rect l="T1" t="T2" r="T3" b="T4"/>
              <a:pathLst>
                <a:path w="21600" h="21600">
                  <a:moveTo>
                    <a:pt x="16996" y="21599"/>
                  </a:moveTo>
                  <a:cubicBezTo>
                    <a:pt x="3540" y="21599"/>
                    <a:pt x="3540" y="21599"/>
                    <a:pt x="3540" y="21599"/>
                  </a:cubicBezTo>
                  <a:cubicBezTo>
                    <a:pt x="1416" y="21599"/>
                    <a:pt x="0" y="16457"/>
                    <a:pt x="354" y="11314"/>
                  </a:cubicBezTo>
                  <a:cubicBezTo>
                    <a:pt x="354" y="11314"/>
                    <a:pt x="354" y="11314"/>
                    <a:pt x="354" y="11314"/>
                  </a:cubicBezTo>
                  <a:cubicBezTo>
                    <a:pt x="708" y="5142"/>
                    <a:pt x="2832" y="0"/>
                    <a:pt x="4603" y="0"/>
                  </a:cubicBezTo>
                  <a:cubicBezTo>
                    <a:pt x="18059" y="0"/>
                    <a:pt x="18059" y="0"/>
                    <a:pt x="18059" y="0"/>
                  </a:cubicBezTo>
                  <a:cubicBezTo>
                    <a:pt x="20183" y="0"/>
                    <a:pt x="21600" y="5142"/>
                    <a:pt x="21245" y="11314"/>
                  </a:cubicBezTo>
                  <a:cubicBezTo>
                    <a:pt x="21245" y="11314"/>
                    <a:pt x="21245" y="11314"/>
                    <a:pt x="21245" y="11314"/>
                  </a:cubicBezTo>
                  <a:cubicBezTo>
                    <a:pt x="20891" y="16457"/>
                    <a:pt x="18767" y="21599"/>
                    <a:pt x="16996" y="21599"/>
                  </a:cubicBezTo>
                  <a:close/>
                </a:path>
              </a:pathLst>
            </a:custGeom>
            <a:solidFill>
              <a:srgbClr val="EDAC7C"/>
            </a:solidFill>
            <a:ln w="9525" cap="flat" cmpd="sng">
              <a:noFill/>
              <a:prstDash val="solid"/>
              <a:round/>
            </a:ln>
          </p:spPr>
          <p:txBody>
            <a:bodyPr rtlCol="0" anchor="ctr"/>
            <a:lstStyle/>
            <a:p>
              <a:pPr algn="ctr"/>
            </a:p>
          </p:txBody>
        </p:sp>
        <p:sp>
          <p:nvSpPr>
            <p:cNvPr id="2462" name="曲线"/>
            <p:cNvSpPr/>
            <p:nvPr/>
          </p:nvSpPr>
          <p:spPr>
            <a:xfrm>
              <a:off x="1096103" y="3372074"/>
              <a:ext cx="106738" cy="34621"/>
            </a:xfrm>
            <a:custGeom>
              <a:avLst/>
              <a:gdLst>
                <a:gd name="T1" fmla="*/ 0 w 21600"/>
                <a:gd name="T2" fmla="*/ 0 h 21600"/>
                <a:gd name="T3" fmla="*/ 21600 w 21600"/>
                <a:gd name="T4" fmla="*/ 21600 h 21600"/>
              </a:gdLst>
              <a:ahLst/>
              <a:cxnLst/>
              <a:rect l="T1" t="T2" r="T3" b="T4"/>
              <a:pathLst>
                <a:path w="21600" h="21600">
                  <a:moveTo>
                    <a:pt x="16996" y="21600"/>
                  </a:moveTo>
                  <a:cubicBezTo>
                    <a:pt x="3541" y="21600"/>
                    <a:pt x="3541" y="21600"/>
                    <a:pt x="3541" y="21600"/>
                  </a:cubicBezTo>
                  <a:cubicBezTo>
                    <a:pt x="1416" y="21600"/>
                    <a:pt x="0" y="16200"/>
                    <a:pt x="354" y="10800"/>
                  </a:cubicBezTo>
                  <a:cubicBezTo>
                    <a:pt x="354" y="10800"/>
                    <a:pt x="354" y="10800"/>
                    <a:pt x="354" y="10800"/>
                  </a:cubicBezTo>
                  <a:cubicBezTo>
                    <a:pt x="708" y="4319"/>
                    <a:pt x="2832" y="0"/>
                    <a:pt x="4603" y="0"/>
                  </a:cubicBezTo>
                  <a:cubicBezTo>
                    <a:pt x="18059" y="0"/>
                    <a:pt x="18059" y="0"/>
                    <a:pt x="18059" y="0"/>
                  </a:cubicBezTo>
                  <a:cubicBezTo>
                    <a:pt x="20183" y="0"/>
                    <a:pt x="21600" y="4319"/>
                    <a:pt x="21245" y="10800"/>
                  </a:cubicBezTo>
                  <a:cubicBezTo>
                    <a:pt x="21245" y="10800"/>
                    <a:pt x="21245" y="10800"/>
                    <a:pt x="21245" y="10800"/>
                  </a:cubicBezTo>
                  <a:cubicBezTo>
                    <a:pt x="20891" y="16200"/>
                    <a:pt x="18767" y="21600"/>
                    <a:pt x="16996" y="21600"/>
                  </a:cubicBezTo>
                  <a:close/>
                </a:path>
              </a:pathLst>
            </a:custGeom>
            <a:solidFill>
              <a:srgbClr val="EDAC7C"/>
            </a:solidFill>
            <a:ln w="9525" cap="flat" cmpd="sng">
              <a:noFill/>
              <a:prstDash val="solid"/>
              <a:round/>
            </a:ln>
          </p:spPr>
          <p:txBody>
            <a:bodyPr rtlCol="0" anchor="ctr"/>
            <a:lstStyle/>
            <a:p>
              <a:pPr algn="ctr"/>
            </a:p>
          </p:txBody>
        </p:sp>
        <p:sp>
          <p:nvSpPr>
            <p:cNvPr id="2463" name="曲线"/>
            <p:cNvSpPr/>
            <p:nvPr/>
          </p:nvSpPr>
          <p:spPr>
            <a:xfrm>
              <a:off x="1089373" y="3412466"/>
              <a:ext cx="105776" cy="34621"/>
            </a:xfrm>
            <a:custGeom>
              <a:avLst/>
              <a:gdLst>
                <a:gd name="T1" fmla="*/ 0 w 21600"/>
                <a:gd name="T2" fmla="*/ 0 h 21600"/>
                <a:gd name="T3" fmla="*/ 21600 w 21600"/>
                <a:gd name="T4" fmla="*/ 21600 h 21600"/>
              </a:gdLst>
              <a:ahLst/>
              <a:cxnLst/>
              <a:rect l="T1" t="T2" r="T3" b="T4"/>
              <a:pathLst>
                <a:path w="21600" h="21600">
                  <a:moveTo>
                    <a:pt x="16996" y="21600"/>
                  </a:moveTo>
                  <a:cubicBezTo>
                    <a:pt x="3540" y="21600"/>
                    <a:pt x="3540" y="21600"/>
                    <a:pt x="3540" y="21600"/>
                  </a:cubicBezTo>
                  <a:cubicBezTo>
                    <a:pt x="1416" y="21600"/>
                    <a:pt x="0" y="17280"/>
                    <a:pt x="354" y="10800"/>
                  </a:cubicBezTo>
                  <a:cubicBezTo>
                    <a:pt x="354" y="10800"/>
                    <a:pt x="354" y="10800"/>
                    <a:pt x="354" y="10800"/>
                  </a:cubicBezTo>
                  <a:cubicBezTo>
                    <a:pt x="708" y="5400"/>
                    <a:pt x="2832" y="0"/>
                    <a:pt x="4603" y="0"/>
                  </a:cubicBezTo>
                  <a:cubicBezTo>
                    <a:pt x="18059" y="0"/>
                    <a:pt x="18059" y="0"/>
                    <a:pt x="18059" y="0"/>
                  </a:cubicBezTo>
                  <a:cubicBezTo>
                    <a:pt x="20183" y="0"/>
                    <a:pt x="21600" y="5400"/>
                    <a:pt x="21245" y="10800"/>
                  </a:cubicBezTo>
                  <a:cubicBezTo>
                    <a:pt x="21245" y="10800"/>
                    <a:pt x="21245" y="10800"/>
                    <a:pt x="21245" y="10800"/>
                  </a:cubicBezTo>
                  <a:cubicBezTo>
                    <a:pt x="20891" y="17280"/>
                    <a:pt x="18767" y="21600"/>
                    <a:pt x="16996" y="21600"/>
                  </a:cubicBezTo>
                  <a:close/>
                </a:path>
              </a:pathLst>
            </a:custGeom>
            <a:solidFill>
              <a:srgbClr val="EDAC7C"/>
            </a:solidFill>
            <a:ln w="9525" cap="flat" cmpd="sng">
              <a:noFill/>
              <a:prstDash val="solid"/>
              <a:round/>
            </a:ln>
          </p:spPr>
          <p:txBody>
            <a:bodyPr rtlCol="0" anchor="ctr"/>
            <a:lstStyle/>
            <a:p>
              <a:pPr algn="ctr"/>
            </a:p>
          </p:txBody>
        </p:sp>
        <p:sp>
          <p:nvSpPr>
            <p:cNvPr id="2464" name="曲线"/>
            <p:cNvSpPr/>
            <p:nvPr/>
          </p:nvSpPr>
          <p:spPr>
            <a:xfrm>
              <a:off x="1017252" y="3097025"/>
              <a:ext cx="72120" cy="122137"/>
            </a:xfrm>
            <a:custGeom>
              <a:avLst/>
              <a:gdLst>
                <a:gd name="T1" fmla="*/ 0 w 21600"/>
                <a:gd name="T2" fmla="*/ 0 h 21600"/>
                <a:gd name="T3" fmla="*/ 21600 w 21600"/>
                <a:gd name="T4" fmla="*/ 21600 h 21600"/>
              </a:gdLst>
              <a:ahLst/>
              <a:cxnLst/>
              <a:rect l="T1" t="T2" r="T3" b="T4"/>
              <a:pathLst>
                <a:path w="21600" h="21600">
                  <a:moveTo>
                    <a:pt x="21600" y="11108"/>
                  </a:moveTo>
                  <a:cubicBezTo>
                    <a:pt x="6848" y="19748"/>
                    <a:pt x="6848" y="19748"/>
                    <a:pt x="6848" y="19748"/>
                  </a:cubicBezTo>
                  <a:cubicBezTo>
                    <a:pt x="5268" y="21599"/>
                    <a:pt x="0" y="20982"/>
                    <a:pt x="0" y="18822"/>
                  </a:cubicBezTo>
                  <a:cubicBezTo>
                    <a:pt x="0" y="6171"/>
                    <a:pt x="0" y="6171"/>
                    <a:pt x="0" y="6171"/>
                  </a:cubicBezTo>
                  <a:cubicBezTo>
                    <a:pt x="14751" y="0"/>
                    <a:pt x="14751" y="0"/>
                    <a:pt x="14751" y="0"/>
                  </a:cubicBezTo>
                  <a:lnTo>
                    <a:pt x="21600" y="11108"/>
                  </a:lnTo>
                  <a:close/>
                </a:path>
              </a:pathLst>
            </a:custGeom>
            <a:solidFill>
              <a:srgbClr val="195980"/>
            </a:solidFill>
            <a:ln w="9525" cap="flat" cmpd="sng">
              <a:noFill/>
              <a:prstDash val="solid"/>
              <a:round/>
            </a:ln>
          </p:spPr>
          <p:txBody>
            <a:bodyPr rtlCol="0" anchor="ctr"/>
            <a:lstStyle/>
            <a:p>
              <a:pPr algn="ctr"/>
            </a:p>
          </p:txBody>
        </p:sp>
        <p:sp>
          <p:nvSpPr>
            <p:cNvPr id="2465" name="曲线"/>
            <p:cNvSpPr/>
            <p:nvPr/>
          </p:nvSpPr>
          <p:spPr>
            <a:xfrm>
              <a:off x="1128798" y="3097025"/>
              <a:ext cx="70197" cy="122137"/>
            </a:xfrm>
            <a:custGeom>
              <a:avLst/>
              <a:gdLst>
                <a:gd name="T1" fmla="*/ 0 w 21600"/>
                <a:gd name="T2" fmla="*/ 0 h 21600"/>
                <a:gd name="T3" fmla="*/ 21600 w 21600"/>
                <a:gd name="T4" fmla="*/ 21600 h 21600"/>
              </a:gdLst>
              <a:ahLst/>
              <a:cxnLst/>
              <a:rect l="T1" t="T2" r="T3" b="T4"/>
              <a:pathLst>
                <a:path w="21600" h="21600">
                  <a:moveTo>
                    <a:pt x="0" y="11108"/>
                  </a:moveTo>
                  <a:cubicBezTo>
                    <a:pt x="14580" y="19748"/>
                    <a:pt x="14580" y="19748"/>
                    <a:pt x="14580" y="19748"/>
                  </a:cubicBezTo>
                  <a:cubicBezTo>
                    <a:pt x="16739" y="21599"/>
                    <a:pt x="21600" y="20982"/>
                    <a:pt x="21600" y="18822"/>
                  </a:cubicBezTo>
                  <a:cubicBezTo>
                    <a:pt x="21600" y="6171"/>
                    <a:pt x="21600" y="6171"/>
                    <a:pt x="21600" y="6171"/>
                  </a:cubicBezTo>
                  <a:cubicBezTo>
                    <a:pt x="6480" y="0"/>
                    <a:pt x="6480" y="0"/>
                    <a:pt x="6480" y="0"/>
                  </a:cubicBezTo>
                  <a:lnTo>
                    <a:pt x="0" y="11108"/>
                  </a:lnTo>
                  <a:close/>
                </a:path>
              </a:pathLst>
            </a:custGeom>
            <a:solidFill>
              <a:srgbClr val="195980"/>
            </a:solidFill>
            <a:ln w="9525" cap="flat" cmpd="sng">
              <a:noFill/>
              <a:prstDash val="solid"/>
              <a:round/>
            </a:ln>
          </p:spPr>
          <p:txBody>
            <a:bodyPr rtlCol="0" anchor="ctr"/>
            <a:lstStyle/>
            <a:p>
              <a:pPr algn="ctr"/>
            </a:p>
          </p:txBody>
        </p:sp>
        <p:sp>
          <p:nvSpPr>
            <p:cNvPr id="2466" name="矩形"/>
            <p:cNvSpPr/>
            <p:nvPr/>
          </p:nvSpPr>
          <p:spPr>
            <a:xfrm>
              <a:off x="1089373" y="3159536"/>
              <a:ext cx="36540" cy="43277"/>
            </a:xfrm>
            <a:prstGeom prst="rect">
              <a:avLst/>
            </a:prstGeom>
            <a:solidFill>
              <a:srgbClr val="F0552A"/>
            </a:solidFill>
            <a:ln w="9525" cap="flat" cmpd="sng">
              <a:noFill/>
              <a:prstDash val="solid"/>
              <a:round/>
            </a:ln>
          </p:spPr>
          <p:txBody>
            <a:bodyPr rtlCol="0" anchor="ctr"/>
            <a:lstStyle/>
            <a:p>
              <a:pPr algn="ctr"/>
            </a:p>
          </p:txBody>
        </p:sp>
        <p:sp>
          <p:nvSpPr>
            <p:cNvPr id="2467" name="曲线"/>
            <p:cNvSpPr/>
            <p:nvPr/>
          </p:nvSpPr>
          <p:spPr>
            <a:xfrm>
              <a:off x="794159" y="3469208"/>
              <a:ext cx="117316" cy="147142"/>
            </a:xfrm>
            <a:custGeom>
              <a:avLst/>
              <a:gdLst>
                <a:gd name="T1" fmla="*/ 0 w 21600"/>
                <a:gd name="T2" fmla="*/ 0 h 21600"/>
                <a:gd name="T3" fmla="*/ 21600 w 21600"/>
                <a:gd name="T4" fmla="*/ 21600 h 21600"/>
              </a:gdLst>
              <a:ahLst/>
              <a:cxnLst/>
              <a:rect l="T1" t="T2" r="T3" b="T4"/>
              <a:pathLst>
                <a:path w="21600" h="21600">
                  <a:moveTo>
                    <a:pt x="18376" y="19542"/>
                  </a:moveTo>
                  <a:cubicBezTo>
                    <a:pt x="15797" y="20571"/>
                    <a:pt x="15797" y="20571"/>
                    <a:pt x="15797" y="20571"/>
                  </a:cubicBezTo>
                  <a:cubicBezTo>
                    <a:pt x="13217" y="21600"/>
                    <a:pt x="10316" y="21085"/>
                    <a:pt x="9026" y="19028"/>
                  </a:cubicBezTo>
                  <a:cubicBezTo>
                    <a:pt x="1289" y="7457"/>
                    <a:pt x="1289" y="7457"/>
                    <a:pt x="1289" y="7457"/>
                  </a:cubicBezTo>
                  <a:cubicBezTo>
                    <a:pt x="0" y="5657"/>
                    <a:pt x="644" y="3342"/>
                    <a:pt x="3223" y="2057"/>
                  </a:cubicBezTo>
                  <a:cubicBezTo>
                    <a:pt x="5802" y="1028"/>
                    <a:pt x="5802" y="1028"/>
                    <a:pt x="5802" y="1028"/>
                  </a:cubicBezTo>
                  <a:cubicBezTo>
                    <a:pt x="8059" y="0"/>
                    <a:pt x="11283" y="771"/>
                    <a:pt x="12573" y="2571"/>
                  </a:cubicBezTo>
                  <a:cubicBezTo>
                    <a:pt x="20310" y="14142"/>
                    <a:pt x="20310" y="14142"/>
                    <a:pt x="20310" y="14142"/>
                  </a:cubicBezTo>
                  <a:cubicBezTo>
                    <a:pt x="21600" y="15942"/>
                    <a:pt x="20632" y="18514"/>
                    <a:pt x="18376" y="19542"/>
                  </a:cubicBezTo>
                  <a:close/>
                </a:path>
              </a:pathLst>
            </a:custGeom>
            <a:solidFill>
              <a:srgbClr val="195980"/>
            </a:solidFill>
            <a:ln w="9525" cap="flat" cmpd="sng">
              <a:noFill/>
              <a:prstDash val="solid"/>
              <a:round/>
            </a:ln>
          </p:spPr>
          <p:txBody>
            <a:bodyPr rtlCol="0" anchor="ctr"/>
            <a:lstStyle/>
            <a:p>
              <a:pPr algn="ctr"/>
            </a:p>
          </p:txBody>
        </p:sp>
        <p:sp>
          <p:nvSpPr>
            <p:cNvPr id="2468" name="曲线"/>
            <p:cNvSpPr/>
            <p:nvPr/>
          </p:nvSpPr>
          <p:spPr>
            <a:xfrm>
              <a:off x="900898" y="3284559"/>
              <a:ext cx="96160" cy="104826"/>
            </a:xfrm>
            <a:custGeom>
              <a:avLst/>
              <a:gdLst>
                <a:gd name="T1" fmla="*/ 0 w 21600"/>
                <a:gd name="T2" fmla="*/ 0 h 21600"/>
                <a:gd name="T3" fmla="*/ 21600 w 21600"/>
                <a:gd name="T4" fmla="*/ 21600 h 21600"/>
              </a:gdLst>
              <a:ahLst/>
              <a:cxnLst/>
              <a:rect l="T1" t="T2" r="T3" b="T4"/>
              <a:pathLst>
                <a:path w="21600" h="21600">
                  <a:moveTo>
                    <a:pt x="12567" y="21600"/>
                  </a:moveTo>
                  <a:cubicBezTo>
                    <a:pt x="9032" y="21600"/>
                    <a:pt x="9032" y="21600"/>
                    <a:pt x="9032" y="21600"/>
                  </a:cubicBezTo>
                  <a:cubicBezTo>
                    <a:pt x="3927" y="21600"/>
                    <a:pt x="0" y="17639"/>
                    <a:pt x="0" y="12959"/>
                  </a:cubicBezTo>
                  <a:cubicBezTo>
                    <a:pt x="0" y="0"/>
                    <a:pt x="0" y="0"/>
                    <a:pt x="0" y="0"/>
                  </a:cubicBezTo>
                  <a:cubicBezTo>
                    <a:pt x="21600" y="0"/>
                    <a:pt x="21600" y="0"/>
                    <a:pt x="21600" y="0"/>
                  </a:cubicBezTo>
                  <a:cubicBezTo>
                    <a:pt x="21600" y="12959"/>
                    <a:pt x="21600" y="12959"/>
                    <a:pt x="21600" y="12959"/>
                  </a:cubicBezTo>
                  <a:cubicBezTo>
                    <a:pt x="21600" y="17639"/>
                    <a:pt x="17672" y="21600"/>
                    <a:pt x="12567" y="21600"/>
                  </a:cubicBezTo>
                  <a:close/>
                </a:path>
              </a:pathLst>
            </a:custGeom>
            <a:solidFill>
              <a:srgbClr val="C06328"/>
            </a:solidFill>
            <a:ln w="9525" cap="flat" cmpd="sng">
              <a:noFill/>
              <a:prstDash val="solid"/>
              <a:round/>
            </a:ln>
          </p:spPr>
          <p:txBody>
            <a:bodyPr rtlCol="0" anchor="ctr"/>
            <a:lstStyle/>
            <a:p>
              <a:pPr algn="ctr"/>
            </a:p>
          </p:txBody>
        </p:sp>
        <p:sp>
          <p:nvSpPr>
            <p:cNvPr id="2469" name="矩形"/>
            <p:cNvSpPr/>
            <p:nvPr/>
          </p:nvSpPr>
          <p:spPr>
            <a:xfrm>
              <a:off x="2886615" y="3966412"/>
              <a:ext cx="106738" cy="93286"/>
            </a:xfrm>
            <a:prstGeom prst="rect">
              <a:avLst/>
            </a:prstGeom>
            <a:solidFill>
              <a:srgbClr val="AEAEAF"/>
            </a:solidFill>
            <a:ln w="9525" cap="flat" cmpd="sng">
              <a:noFill/>
              <a:prstDash val="solid"/>
              <a:round/>
            </a:ln>
          </p:spPr>
          <p:txBody>
            <a:bodyPr rtlCol="0" anchor="ctr"/>
            <a:lstStyle/>
            <a:p>
              <a:pPr algn="ctr"/>
            </a:p>
          </p:txBody>
        </p:sp>
        <p:sp>
          <p:nvSpPr>
            <p:cNvPr id="2470" name="矩形"/>
            <p:cNvSpPr/>
            <p:nvPr/>
          </p:nvSpPr>
          <p:spPr>
            <a:xfrm>
              <a:off x="2886615" y="4140483"/>
              <a:ext cx="106738" cy="93286"/>
            </a:xfrm>
            <a:prstGeom prst="rect">
              <a:avLst/>
            </a:prstGeom>
            <a:solidFill>
              <a:srgbClr val="AEAEAF"/>
            </a:solidFill>
            <a:ln w="9525" cap="flat" cmpd="sng">
              <a:noFill/>
              <a:prstDash val="solid"/>
              <a:round/>
            </a:ln>
          </p:spPr>
          <p:txBody>
            <a:bodyPr rtlCol="0" anchor="ctr"/>
            <a:lstStyle/>
            <a:p>
              <a:pPr algn="ctr"/>
            </a:p>
          </p:txBody>
        </p:sp>
        <p:sp>
          <p:nvSpPr>
            <p:cNvPr id="2471" name="矩形"/>
            <p:cNvSpPr/>
            <p:nvPr/>
          </p:nvSpPr>
          <p:spPr>
            <a:xfrm>
              <a:off x="2886615" y="4314553"/>
              <a:ext cx="106738" cy="93286"/>
            </a:xfrm>
            <a:prstGeom prst="rect">
              <a:avLst/>
            </a:prstGeom>
            <a:solidFill>
              <a:srgbClr val="AEAEAF"/>
            </a:solidFill>
            <a:ln w="9525" cap="flat" cmpd="sng">
              <a:noFill/>
              <a:prstDash val="solid"/>
              <a:round/>
            </a:ln>
          </p:spPr>
          <p:txBody>
            <a:bodyPr rtlCol="0" anchor="ctr"/>
            <a:lstStyle/>
            <a:p>
              <a:pPr algn="ctr"/>
            </a:p>
          </p:txBody>
        </p:sp>
        <p:sp>
          <p:nvSpPr>
            <p:cNvPr id="2472" name="矩形"/>
            <p:cNvSpPr/>
            <p:nvPr/>
          </p:nvSpPr>
          <p:spPr>
            <a:xfrm>
              <a:off x="3085668" y="4140483"/>
              <a:ext cx="103853" cy="93286"/>
            </a:xfrm>
            <a:prstGeom prst="rect">
              <a:avLst/>
            </a:prstGeom>
            <a:solidFill>
              <a:srgbClr val="AEAEAF"/>
            </a:solidFill>
            <a:ln w="9525" cap="flat" cmpd="sng">
              <a:noFill/>
              <a:prstDash val="solid"/>
              <a:round/>
            </a:ln>
          </p:spPr>
          <p:txBody>
            <a:bodyPr rtlCol="0" anchor="ctr"/>
            <a:lstStyle/>
            <a:p>
              <a:pPr algn="ctr"/>
            </a:p>
          </p:txBody>
        </p:sp>
        <p:sp>
          <p:nvSpPr>
            <p:cNvPr id="2473" name="矩形"/>
            <p:cNvSpPr/>
            <p:nvPr/>
          </p:nvSpPr>
          <p:spPr>
            <a:xfrm>
              <a:off x="3085668" y="4314553"/>
              <a:ext cx="103853" cy="93286"/>
            </a:xfrm>
            <a:prstGeom prst="rect">
              <a:avLst/>
            </a:prstGeom>
            <a:solidFill>
              <a:srgbClr val="AEAEAF"/>
            </a:solidFill>
            <a:ln w="9525" cap="flat" cmpd="sng">
              <a:noFill/>
              <a:prstDash val="solid"/>
              <a:round/>
            </a:ln>
          </p:spPr>
          <p:txBody>
            <a:bodyPr rtlCol="0" anchor="ctr"/>
            <a:lstStyle/>
            <a:p>
              <a:pPr algn="ctr"/>
            </a:p>
          </p:txBody>
        </p:sp>
      </p:gr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三、受限空间作业风险控制措施</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479" name="矩形"/>
          <p:cNvSpPr/>
          <p:nvPr/>
        </p:nvSpPr>
        <p:spPr>
          <a:xfrm>
            <a:off x="615950" y="772795"/>
            <a:ext cx="4683125" cy="3581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进入受限空间作业安全管理制度要素</a:t>
            </a:r>
            <a:endParaRPr lang="zh-CN" altLang="en-US" sz="18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480" name="矩形"/>
          <p:cNvSpPr/>
          <p:nvPr/>
        </p:nvSpPr>
        <p:spPr>
          <a:xfrm>
            <a:off x="654050" y="1187450"/>
            <a:ext cx="4892675" cy="329564"/>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16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3、严格清洗和置换</a:t>
            </a:r>
            <a:endParaRPr lang="zh-CN" altLang="en-US" sz="16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481" name="矩形"/>
          <p:cNvSpPr/>
          <p:nvPr/>
        </p:nvSpPr>
        <p:spPr>
          <a:xfrm>
            <a:off x="2613025" y="2505710"/>
            <a:ext cx="5720080" cy="1663065"/>
          </a:xfrm>
          <a:prstGeom prst="rect">
            <a:avLst/>
          </a:prstGeom>
          <a:noFill/>
          <a:ln w="9525" cap="flat" cmpd="sng">
            <a:noFill/>
            <a:prstDash val="solid"/>
            <a:miter/>
          </a:ln>
        </p:spPr>
        <p:txBody>
          <a:bodyPr vert="horz" wrap="square" lIns="91440" tIns="45720" rIns="91440" bIns="45720" anchor="t" anchorCtr="0">
            <a:spAutoFit/>
          </a:bodyPr>
          <a:lstStyle/>
          <a:p>
            <a:pPr marL="342900" indent="-342900" algn="l">
              <a:lnSpc>
                <a:spcPct val="150000"/>
              </a:lnSpc>
              <a:spcBef>
                <a:spcPts val="0"/>
              </a:spcBef>
              <a:spcAft>
                <a:spcPts val="0"/>
              </a:spcAft>
              <a:buClrTx/>
              <a:buAutoNum type="circleNumDbPlain"/>
            </a:pPr>
            <a:r>
              <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氧含量一般为18%-21%，在富氧环境下不得大于23.5%</a:t>
            </a:r>
            <a:endParaRPr lang="en-US" altLang="zh-CN"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342900" indent="-342900" algn="l">
              <a:lnSpc>
                <a:spcPct val="150000"/>
              </a:lnSpc>
              <a:spcBef>
                <a:spcPts val="0"/>
              </a:spcBef>
              <a:spcAft>
                <a:spcPts val="0"/>
              </a:spcAft>
              <a:buClrTx/>
              <a:buAutoNum type="circleNumDbPlain"/>
            </a:pPr>
            <a:r>
              <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有毒气体（物质）浓度应符合GBZ2的规定</a:t>
            </a:r>
            <a:endParaRPr lang="en-US" altLang="zh-CN"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342900" indent="-342900" algn="l">
              <a:lnSpc>
                <a:spcPct val="150000"/>
              </a:lnSpc>
              <a:spcBef>
                <a:spcPts val="0"/>
              </a:spcBef>
              <a:spcAft>
                <a:spcPts val="0"/>
              </a:spcAft>
              <a:buClrTx/>
              <a:buAutoNum type="circleNumDbPlain"/>
            </a:pPr>
            <a:r>
              <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可燃气体浓度：当被测气体或者蒸汽的爆炸下限大于等于4%时，其被测浓度不大于0.5%（体积百分数）；当被测气体或蒸汽的爆炸下限小于4%时，其被测浓度不大于0.2%（体积分数）</a:t>
            </a:r>
            <a:endPar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482" name="矩形"/>
          <p:cNvSpPr/>
          <p:nvPr/>
        </p:nvSpPr>
        <p:spPr>
          <a:xfrm>
            <a:off x="701675" y="1448435"/>
            <a:ext cx="7531100" cy="74866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5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受限空间作业前，应根据受限空间盛装（过）得无聊的特性，对受限空间进行清洗和置换，并达到下列要求：</a:t>
            </a:r>
            <a:endParaRPr lang="zh-CN" altLang="en-US" sz="15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pSp>
        <p:nvGrpSpPr>
          <p:cNvPr id="2503" name="组合"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540384" y="2510155"/>
            <a:ext cx="1924685" cy="2141220"/>
            <a:chOff x="540384" y="2510155"/>
            <a:chExt cx="1924685" cy="2141220"/>
          </a:xfrm>
        </p:grpSpPr>
        <p:sp>
          <p:nvSpPr>
            <p:cNvPr id="2483" name="曲线"/>
            <p:cNvSpPr/>
            <p:nvPr/>
          </p:nvSpPr>
          <p:spPr>
            <a:xfrm>
              <a:off x="621927" y="2510155"/>
              <a:ext cx="1804480" cy="2071627"/>
            </a:xfrm>
            <a:custGeom>
              <a:avLst/>
              <a:gdLst>
                <a:gd name="T1" fmla="*/ 0 w 21600"/>
                <a:gd name="T2" fmla="*/ 0 h 21600"/>
                <a:gd name="T3" fmla="*/ 21600 w 21600"/>
                <a:gd name="T4" fmla="*/ 21600 h 21600"/>
              </a:gdLst>
              <a:ahLst/>
              <a:cxnLst/>
              <a:rect l="T1" t="T2" r="T3" b="T4"/>
              <a:pathLst>
                <a:path w="21600" h="21600">
                  <a:moveTo>
                    <a:pt x="19458" y="16503"/>
                  </a:moveTo>
                  <a:cubicBezTo>
                    <a:pt x="19877" y="16139"/>
                    <a:pt x="20063" y="15532"/>
                    <a:pt x="19737" y="15128"/>
                  </a:cubicBezTo>
                  <a:cubicBezTo>
                    <a:pt x="19365" y="14764"/>
                    <a:pt x="18760" y="14723"/>
                    <a:pt x="18201" y="14764"/>
                  </a:cubicBezTo>
                  <a:cubicBezTo>
                    <a:pt x="17317" y="14804"/>
                    <a:pt x="14524" y="16382"/>
                    <a:pt x="14058" y="15653"/>
                  </a:cubicBezTo>
                  <a:cubicBezTo>
                    <a:pt x="13825" y="15006"/>
                    <a:pt x="16525" y="14278"/>
                    <a:pt x="17829" y="13671"/>
                  </a:cubicBezTo>
                  <a:cubicBezTo>
                    <a:pt x="19132" y="13065"/>
                    <a:pt x="20389" y="12296"/>
                    <a:pt x="21087" y="11164"/>
                  </a:cubicBezTo>
                  <a:cubicBezTo>
                    <a:pt x="21413" y="10719"/>
                    <a:pt x="21600" y="10193"/>
                    <a:pt x="21367" y="9707"/>
                  </a:cubicBezTo>
                  <a:cubicBezTo>
                    <a:pt x="21041" y="8979"/>
                    <a:pt x="19877" y="8777"/>
                    <a:pt x="18946" y="8939"/>
                  </a:cubicBezTo>
                  <a:cubicBezTo>
                    <a:pt x="17317" y="9141"/>
                    <a:pt x="15641" y="9869"/>
                    <a:pt x="14058" y="9424"/>
                  </a:cubicBezTo>
                  <a:cubicBezTo>
                    <a:pt x="13825" y="9384"/>
                    <a:pt x="13593" y="9262"/>
                    <a:pt x="13499" y="9060"/>
                  </a:cubicBezTo>
                  <a:cubicBezTo>
                    <a:pt x="13267" y="8696"/>
                    <a:pt x="13639" y="8251"/>
                    <a:pt x="14012" y="7968"/>
                  </a:cubicBezTo>
                  <a:cubicBezTo>
                    <a:pt x="14803" y="7361"/>
                    <a:pt x="15594" y="6755"/>
                    <a:pt x="16432" y="6148"/>
                  </a:cubicBezTo>
                  <a:cubicBezTo>
                    <a:pt x="16944" y="5784"/>
                    <a:pt x="17503" y="5379"/>
                    <a:pt x="17782" y="4853"/>
                  </a:cubicBezTo>
                  <a:cubicBezTo>
                    <a:pt x="18062" y="4287"/>
                    <a:pt x="17968" y="3559"/>
                    <a:pt x="17363" y="3235"/>
                  </a:cubicBezTo>
                  <a:cubicBezTo>
                    <a:pt x="16991" y="3033"/>
                    <a:pt x="16525" y="3074"/>
                    <a:pt x="16106" y="3114"/>
                  </a:cubicBezTo>
                  <a:cubicBezTo>
                    <a:pt x="14337" y="3316"/>
                    <a:pt x="12615" y="4004"/>
                    <a:pt x="10846" y="3883"/>
                  </a:cubicBezTo>
                  <a:cubicBezTo>
                    <a:pt x="10613" y="3883"/>
                    <a:pt x="10381" y="3842"/>
                    <a:pt x="10194" y="3680"/>
                  </a:cubicBezTo>
                  <a:cubicBezTo>
                    <a:pt x="10055" y="3519"/>
                    <a:pt x="10101" y="3235"/>
                    <a:pt x="10194" y="3033"/>
                  </a:cubicBezTo>
                  <a:cubicBezTo>
                    <a:pt x="10660" y="1941"/>
                    <a:pt x="13872" y="1294"/>
                    <a:pt x="12475" y="242"/>
                  </a:cubicBezTo>
                  <a:cubicBezTo>
                    <a:pt x="12010" y="0"/>
                    <a:pt x="11498" y="80"/>
                    <a:pt x="10986" y="161"/>
                  </a:cubicBezTo>
                  <a:cubicBezTo>
                    <a:pt x="9263" y="566"/>
                    <a:pt x="7727" y="1456"/>
                    <a:pt x="6377" y="2507"/>
                  </a:cubicBezTo>
                  <a:cubicBezTo>
                    <a:pt x="5027" y="3559"/>
                    <a:pt x="0" y="7725"/>
                    <a:pt x="744" y="8656"/>
                  </a:cubicBezTo>
                  <a:cubicBezTo>
                    <a:pt x="1862" y="10031"/>
                    <a:pt x="4003" y="9141"/>
                    <a:pt x="5586" y="8170"/>
                  </a:cubicBezTo>
                  <a:cubicBezTo>
                    <a:pt x="5912" y="8008"/>
                    <a:pt x="6191" y="7847"/>
                    <a:pt x="6517" y="7806"/>
                  </a:cubicBezTo>
                  <a:cubicBezTo>
                    <a:pt x="6889" y="7766"/>
                    <a:pt x="7262" y="7968"/>
                    <a:pt x="7308" y="8251"/>
                  </a:cubicBezTo>
                  <a:cubicBezTo>
                    <a:pt x="7308" y="8534"/>
                    <a:pt x="7029" y="8777"/>
                    <a:pt x="6796" y="8939"/>
                  </a:cubicBezTo>
                  <a:cubicBezTo>
                    <a:pt x="5679" y="9667"/>
                    <a:pt x="5539" y="9586"/>
                    <a:pt x="4515" y="10435"/>
                  </a:cubicBezTo>
                  <a:cubicBezTo>
                    <a:pt x="3537" y="11285"/>
                    <a:pt x="1582" y="12984"/>
                    <a:pt x="3165" y="14197"/>
                  </a:cubicBezTo>
                  <a:cubicBezTo>
                    <a:pt x="4329" y="15087"/>
                    <a:pt x="6144" y="13631"/>
                    <a:pt x="7401" y="12903"/>
                  </a:cubicBezTo>
                  <a:cubicBezTo>
                    <a:pt x="8146" y="12458"/>
                    <a:pt x="8984" y="11932"/>
                    <a:pt x="9868" y="12053"/>
                  </a:cubicBezTo>
                  <a:cubicBezTo>
                    <a:pt x="10055" y="12094"/>
                    <a:pt x="10287" y="12134"/>
                    <a:pt x="10427" y="12296"/>
                  </a:cubicBezTo>
                  <a:cubicBezTo>
                    <a:pt x="10660" y="12498"/>
                    <a:pt x="10613" y="12822"/>
                    <a:pt x="10474" y="13105"/>
                  </a:cubicBezTo>
                  <a:cubicBezTo>
                    <a:pt x="10287" y="13348"/>
                    <a:pt x="10055" y="13510"/>
                    <a:pt x="9775" y="13671"/>
                  </a:cubicBezTo>
                  <a:cubicBezTo>
                    <a:pt x="8705" y="14319"/>
                    <a:pt x="7587" y="14885"/>
                    <a:pt x="6610" y="15613"/>
                  </a:cubicBezTo>
                  <a:cubicBezTo>
                    <a:pt x="5632" y="16341"/>
                    <a:pt x="3863" y="18121"/>
                    <a:pt x="4562" y="19132"/>
                  </a:cubicBezTo>
                  <a:cubicBezTo>
                    <a:pt x="6237" y="21599"/>
                    <a:pt x="19039" y="16867"/>
                    <a:pt x="19458" y="16503"/>
                  </a:cubicBezTo>
                  <a:close/>
                </a:path>
              </a:pathLst>
            </a:custGeom>
            <a:solidFill>
              <a:srgbClr val="D2DFFF"/>
            </a:solidFill>
            <a:ln w="9525" cap="flat" cmpd="sng">
              <a:noFill/>
              <a:prstDash val="solid"/>
              <a:round/>
            </a:ln>
          </p:spPr>
          <p:txBody>
            <a:bodyPr rtlCol="0" anchor="ctr"/>
            <a:lstStyle/>
            <a:p>
              <a:pPr algn="ctr"/>
            </a:p>
          </p:txBody>
        </p:sp>
        <p:sp>
          <p:nvSpPr>
            <p:cNvPr id="2484" name="曲线"/>
            <p:cNvSpPr/>
            <p:nvPr/>
          </p:nvSpPr>
          <p:spPr>
            <a:xfrm>
              <a:off x="1691821" y="2537570"/>
              <a:ext cx="310705" cy="212997"/>
            </a:xfrm>
            <a:custGeom>
              <a:avLst/>
              <a:gdLst>
                <a:gd name="T1" fmla="*/ 0 w 21600"/>
                <a:gd name="T2" fmla="*/ 0 h 21600"/>
                <a:gd name="T3" fmla="*/ 21600 w 21600"/>
                <a:gd name="T4" fmla="*/ 21600 h 21600"/>
              </a:gdLst>
              <a:ahLst/>
              <a:cxnLst/>
              <a:rect l="T1" t="T2" r="T3" b="T4"/>
              <a:pathLst>
                <a:path w="21600" h="21600">
                  <a:moveTo>
                    <a:pt x="17550" y="0"/>
                  </a:moveTo>
                  <a:cubicBezTo>
                    <a:pt x="17279" y="0"/>
                    <a:pt x="17279" y="0"/>
                    <a:pt x="17009" y="0"/>
                  </a:cubicBezTo>
                  <a:cubicBezTo>
                    <a:pt x="12149" y="1570"/>
                    <a:pt x="6210" y="5105"/>
                    <a:pt x="3239" y="11389"/>
                  </a:cubicBezTo>
                  <a:cubicBezTo>
                    <a:pt x="0" y="17672"/>
                    <a:pt x="5939" y="21207"/>
                    <a:pt x="9450" y="21207"/>
                  </a:cubicBezTo>
                  <a:cubicBezTo>
                    <a:pt x="14309" y="21600"/>
                    <a:pt x="19709" y="18850"/>
                    <a:pt x="21059" y="11389"/>
                  </a:cubicBezTo>
                  <a:cubicBezTo>
                    <a:pt x="21600" y="7854"/>
                    <a:pt x="20519" y="392"/>
                    <a:pt x="17550" y="0"/>
                  </a:cubicBezTo>
                  <a:close/>
                </a:path>
              </a:pathLst>
            </a:custGeom>
            <a:solidFill>
              <a:srgbClr val="D2DFFF"/>
            </a:solidFill>
            <a:ln w="9525" cap="flat" cmpd="sng">
              <a:noFill/>
              <a:prstDash val="solid"/>
              <a:round/>
            </a:ln>
          </p:spPr>
          <p:txBody>
            <a:bodyPr rtlCol="0" anchor="ctr"/>
            <a:lstStyle/>
            <a:p>
              <a:pPr algn="ctr"/>
            </a:p>
          </p:txBody>
        </p:sp>
        <p:sp>
          <p:nvSpPr>
            <p:cNvPr id="2485" name="曲线"/>
            <p:cNvSpPr/>
            <p:nvPr/>
          </p:nvSpPr>
          <p:spPr>
            <a:xfrm>
              <a:off x="540384" y="3480241"/>
              <a:ext cx="307190" cy="212997"/>
            </a:xfrm>
            <a:custGeom>
              <a:avLst/>
              <a:gdLst>
                <a:gd name="T1" fmla="*/ 0 w 21600"/>
                <a:gd name="T2" fmla="*/ 0 h 21600"/>
                <a:gd name="T3" fmla="*/ 21600 w 21600"/>
                <a:gd name="T4" fmla="*/ 21600 h 21600"/>
              </a:gdLst>
              <a:ahLst/>
              <a:cxnLst/>
              <a:rect l="T1" t="T2" r="T3" b="T4"/>
              <a:pathLst>
                <a:path w="21600" h="21600">
                  <a:moveTo>
                    <a:pt x="17498" y="0"/>
                  </a:moveTo>
                  <a:cubicBezTo>
                    <a:pt x="17225" y="0"/>
                    <a:pt x="17225" y="0"/>
                    <a:pt x="16951" y="0"/>
                  </a:cubicBezTo>
                  <a:cubicBezTo>
                    <a:pt x="12030" y="1570"/>
                    <a:pt x="6015" y="5105"/>
                    <a:pt x="3007" y="10996"/>
                  </a:cubicBezTo>
                  <a:cubicBezTo>
                    <a:pt x="0" y="17280"/>
                    <a:pt x="5741" y="20814"/>
                    <a:pt x="9296" y="21207"/>
                  </a:cubicBezTo>
                  <a:cubicBezTo>
                    <a:pt x="14217" y="21600"/>
                    <a:pt x="19686" y="18850"/>
                    <a:pt x="21053" y="11389"/>
                  </a:cubicBezTo>
                  <a:cubicBezTo>
                    <a:pt x="21600" y="7854"/>
                    <a:pt x="20506" y="0"/>
                    <a:pt x="17498" y="0"/>
                  </a:cubicBezTo>
                  <a:close/>
                </a:path>
              </a:pathLst>
            </a:custGeom>
            <a:solidFill>
              <a:srgbClr val="D2DFFF"/>
            </a:solidFill>
            <a:ln w="9525" cap="flat" cmpd="sng">
              <a:noFill/>
              <a:prstDash val="solid"/>
              <a:round/>
            </a:ln>
          </p:spPr>
          <p:txBody>
            <a:bodyPr rtlCol="0" anchor="ctr"/>
            <a:lstStyle/>
            <a:p>
              <a:pPr algn="ctr"/>
            </a:p>
          </p:txBody>
        </p:sp>
        <p:sp>
          <p:nvSpPr>
            <p:cNvPr id="2486" name="曲线"/>
            <p:cNvSpPr/>
            <p:nvPr/>
          </p:nvSpPr>
          <p:spPr>
            <a:xfrm>
              <a:off x="2072822" y="3057059"/>
              <a:ext cx="333903" cy="272046"/>
            </a:xfrm>
            <a:custGeom>
              <a:avLst/>
              <a:gdLst>
                <a:gd name="T1" fmla="*/ 0 w 21600"/>
                <a:gd name="T2" fmla="*/ 0 h 21600"/>
                <a:gd name="T3" fmla="*/ 21600 w 21600"/>
                <a:gd name="T4" fmla="*/ 21600 h 21600"/>
              </a:gdLst>
              <a:ahLst/>
              <a:cxnLst/>
              <a:rect l="T1" t="T2" r="T3" b="T4"/>
              <a:pathLst>
                <a:path w="21600" h="21600">
                  <a:moveTo>
                    <a:pt x="5274" y="21291"/>
                  </a:moveTo>
                  <a:cubicBezTo>
                    <a:pt x="5525" y="21291"/>
                    <a:pt x="5776" y="21291"/>
                    <a:pt x="6027" y="20982"/>
                  </a:cubicBezTo>
                  <a:cubicBezTo>
                    <a:pt x="10799" y="18514"/>
                    <a:pt x="16576" y="14194"/>
                    <a:pt x="19088" y="8331"/>
                  </a:cubicBezTo>
                  <a:cubicBezTo>
                    <a:pt x="21600" y="1851"/>
                    <a:pt x="15069" y="0"/>
                    <a:pt x="11302" y="617"/>
                  </a:cubicBezTo>
                  <a:cubicBezTo>
                    <a:pt x="6279" y="1234"/>
                    <a:pt x="753" y="4628"/>
                    <a:pt x="251" y="11725"/>
                  </a:cubicBezTo>
                  <a:cubicBezTo>
                    <a:pt x="0" y="15120"/>
                    <a:pt x="2260" y="21600"/>
                    <a:pt x="5274" y="21291"/>
                  </a:cubicBezTo>
                  <a:close/>
                </a:path>
              </a:pathLst>
            </a:custGeom>
            <a:solidFill>
              <a:srgbClr val="D2DFFF"/>
            </a:solidFill>
            <a:ln w="9525" cap="flat" cmpd="sng">
              <a:noFill/>
              <a:prstDash val="solid"/>
              <a:round/>
            </a:ln>
          </p:spPr>
          <p:txBody>
            <a:bodyPr rtlCol="0" anchor="ctr"/>
            <a:lstStyle/>
            <a:p>
              <a:pPr algn="ctr"/>
            </a:p>
          </p:txBody>
        </p:sp>
        <p:sp>
          <p:nvSpPr>
            <p:cNvPr id="2487" name="曲线"/>
            <p:cNvSpPr/>
            <p:nvPr/>
          </p:nvSpPr>
          <p:spPr>
            <a:xfrm>
              <a:off x="688005" y="3999730"/>
              <a:ext cx="334605" cy="275560"/>
            </a:xfrm>
            <a:custGeom>
              <a:avLst/>
              <a:gdLst>
                <a:gd name="T1" fmla="*/ 0 w 21600"/>
                <a:gd name="T2" fmla="*/ 0 h 21600"/>
                <a:gd name="T3" fmla="*/ 21600 w 21600"/>
                <a:gd name="T4" fmla="*/ 21600 h 21600"/>
              </a:gdLst>
              <a:ahLst/>
              <a:cxnLst/>
              <a:rect l="T1" t="T2" r="T3" b="T4"/>
              <a:pathLst>
                <a:path w="21600" h="21600">
                  <a:moveTo>
                    <a:pt x="5274" y="20991"/>
                  </a:moveTo>
                  <a:cubicBezTo>
                    <a:pt x="5525" y="20991"/>
                    <a:pt x="5525" y="20991"/>
                    <a:pt x="5776" y="20991"/>
                  </a:cubicBezTo>
                  <a:cubicBezTo>
                    <a:pt x="10548" y="18557"/>
                    <a:pt x="16576" y="13994"/>
                    <a:pt x="19088" y="8214"/>
                  </a:cubicBezTo>
                  <a:cubicBezTo>
                    <a:pt x="21600" y="1825"/>
                    <a:pt x="15069" y="0"/>
                    <a:pt x="11302" y="608"/>
                  </a:cubicBezTo>
                  <a:cubicBezTo>
                    <a:pt x="6027" y="1216"/>
                    <a:pt x="753" y="4867"/>
                    <a:pt x="251" y="11560"/>
                  </a:cubicBezTo>
                  <a:cubicBezTo>
                    <a:pt x="0" y="14907"/>
                    <a:pt x="2260" y="21600"/>
                    <a:pt x="5274" y="20991"/>
                  </a:cubicBezTo>
                  <a:close/>
                </a:path>
              </a:pathLst>
            </a:custGeom>
            <a:solidFill>
              <a:srgbClr val="D2DFFF"/>
            </a:solidFill>
            <a:ln w="9525" cap="flat" cmpd="sng">
              <a:noFill/>
              <a:prstDash val="solid"/>
              <a:round/>
            </a:ln>
          </p:spPr>
          <p:txBody>
            <a:bodyPr rtlCol="0" anchor="ctr"/>
            <a:lstStyle/>
            <a:p>
              <a:pPr algn="ctr"/>
            </a:p>
          </p:txBody>
        </p:sp>
        <p:sp>
          <p:nvSpPr>
            <p:cNvPr id="2488" name="曲线"/>
            <p:cNvSpPr/>
            <p:nvPr/>
          </p:nvSpPr>
          <p:spPr>
            <a:xfrm>
              <a:off x="2193027" y="2603648"/>
              <a:ext cx="159570" cy="154651"/>
            </a:xfrm>
            <a:custGeom>
              <a:avLst/>
              <a:gdLst>
                <a:gd name="T1" fmla="*/ 0 w 21600"/>
                <a:gd name="T2" fmla="*/ 0 h 21600"/>
                <a:gd name="T3" fmla="*/ 21600 w 21600"/>
                <a:gd name="T4" fmla="*/ 21600 h 21600"/>
              </a:gdLst>
              <a:ahLst/>
              <a:cxnLst/>
              <a:rect l="T1" t="T2" r="T3" b="T4"/>
              <a:pathLst>
                <a:path w="21600" h="21600">
                  <a:moveTo>
                    <a:pt x="5268" y="21060"/>
                  </a:moveTo>
                  <a:cubicBezTo>
                    <a:pt x="5795" y="21060"/>
                    <a:pt x="5795" y="21060"/>
                    <a:pt x="5795" y="21060"/>
                  </a:cubicBezTo>
                  <a:cubicBezTo>
                    <a:pt x="11063" y="18360"/>
                    <a:pt x="16858" y="14040"/>
                    <a:pt x="19492" y="8099"/>
                  </a:cubicBezTo>
                  <a:cubicBezTo>
                    <a:pt x="21600" y="1619"/>
                    <a:pt x="15278" y="0"/>
                    <a:pt x="11063" y="0"/>
                  </a:cubicBezTo>
                  <a:cubicBezTo>
                    <a:pt x="5795" y="539"/>
                    <a:pt x="526" y="4319"/>
                    <a:pt x="0" y="11340"/>
                  </a:cubicBezTo>
                  <a:cubicBezTo>
                    <a:pt x="0" y="14580"/>
                    <a:pt x="2107" y="21600"/>
                    <a:pt x="5268" y="21060"/>
                  </a:cubicBezTo>
                  <a:close/>
                </a:path>
              </a:pathLst>
            </a:custGeom>
            <a:solidFill>
              <a:srgbClr val="D2DFFF"/>
            </a:solidFill>
            <a:ln w="9525" cap="flat" cmpd="sng">
              <a:noFill/>
              <a:prstDash val="solid"/>
              <a:round/>
            </a:ln>
          </p:spPr>
          <p:txBody>
            <a:bodyPr rtlCol="0" anchor="ctr"/>
            <a:lstStyle/>
            <a:p>
              <a:pPr algn="ctr"/>
            </a:p>
          </p:txBody>
        </p:sp>
        <p:sp>
          <p:nvSpPr>
            <p:cNvPr id="2489" name="曲线"/>
            <p:cNvSpPr/>
            <p:nvPr/>
          </p:nvSpPr>
          <p:spPr>
            <a:xfrm>
              <a:off x="2301985" y="3740337"/>
              <a:ext cx="163084" cy="154651"/>
            </a:xfrm>
            <a:custGeom>
              <a:avLst/>
              <a:gdLst>
                <a:gd name="T1" fmla="*/ 0 w 21600"/>
                <a:gd name="T2" fmla="*/ 0 h 21600"/>
                <a:gd name="T3" fmla="*/ 21600 w 21600"/>
                <a:gd name="T4" fmla="*/ 21600 h 21600"/>
              </a:gdLst>
              <a:ahLst/>
              <a:cxnLst/>
              <a:rect l="T1" t="T2" r="T3" b="T4"/>
              <a:pathLst>
                <a:path w="21600" h="21600">
                  <a:moveTo>
                    <a:pt x="5657" y="21060"/>
                  </a:moveTo>
                  <a:cubicBezTo>
                    <a:pt x="5657" y="21060"/>
                    <a:pt x="6171" y="21060"/>
                    <a:pt x="6171" y="21060"/>
                  </a:cubicBezTo>
                  <a:cubicBezTo>
                    <a:pt x="10800" y="18360"/>
                    <a:pt x="16971" y="14040"/>
                    <a:pt x="19028" y="8099"/>
                  </a:cubicBezTo>
                  <a:cubicBezTo>
                    <a:pt x="21600" y="1619"/>
                    <a:pt x="14914" y="0"/>
                    <a:pt x="11314" y="0"/>
                  </a:cubicBezTo>
                  <a:cubicBezTo>
                    <a:pt x="6171" y="539"/>
                    <a:pt x="514" y="4319"/>
                    <a:pt x="514" y="11340"/>
                  </a:cubicBezTo>
                  <a:cubicBezTo>
                    <a:pt x="0" y="14580"/>
                    <a:pt x="2571" y="21600"/>
                    <a:pt x="5657" y="21060"/>
                  </a:cubicBezTo>
                  <a:close/>
                </a:path>
              </a:pathLst>
            </a:custGeom>
            <a:solidFill>
              <a:srgbClr val="D2DFFF"/>
            </a:solidFill>
            <a:ln w="9525" cap="flat" cmpd="sng">
              <a:noFill/>
              <a:prstDash val="solid"/>
              <a:round/>
            </a:ln>
          </p:spPr>
          <p:txBody>
            <a:bodyPr rtlCol="0" anchor="ctr"/>
            <a:lstStyle/>
            <a:p>
              <a:pPr algn="ctr"/>
            </a:p>
          </p:txBody>
        </p:sp>
        <p:sp>
          <p:nvSpPr>
            <p:cNvPr id="2490" name="曲线"/>
            <p:cNvSpPr/>
            <p:nvPr/>
          </p:nvSpPr>
          <p:spPr>
            <a:xfrm>
              <a:off x="1076738" y="4325903"/>
              <a:ext cx="805583" cy="325471"/>
            </a:xfrm>
            <a:custGeom>
              <a:avLst/>
              <a:gdLst>
                <a:gd name="T1" fmla="*/ 0 w 21600"/>
                <a:gd name="T2" fmla="*/ 0 h 21600"/>
                <a:gd name="T3" fmla="*/ 21600 w 21600"/>
                <a:gd name="T4" fmla="*/ 21600 h 21600"/>
              </a:gdLst>
              <a:ahLst/>
              <a:cxnLst/>
              <a:rect l="T1" t="T2" r="T3" b="T4"/>
              <a:pathLst>
                <a:path w="21600" h="21600">
                  <a:moveTo>
                    <a:pt x="21391" y="8742"/>
                  </a:moveTo>
                  <a:cubicBezTo>
                    <a:pt x="21182" y="0"/>
                    <a:pt x="17113" y="1285"/>
                    <a:pt x="14817" y="3342"/>
                  </a:cubicBezTo>
                  <a:cubicBezTo>
                    <a:pt x="11478" y="5914"/>
                    <a:pt x="8034" y="11057"/>
                    <a:pt x="4486" y="8742"/>
                  </a:cubicBezTo>
                  <a:cubicBezTo>
                    <a:pt x="3130" y="7971"/>
                    <a:pt x="0" y="19285"/>
                    <a:pt x="9495" y="21342"/>
                  </a:cubicBezTo>
                  <a:cubicBezTo>
                    <a:pt x="11060" y="21600"/>
                    <a:pt x="12730" y="21085"/>
                    <a:pt x="14399" y="20571"/>
                  </a:cubicBezTo>
                  <a:cubicBezTo>
                    <a:pt x="16695" y="19542"/>
                    <a:pt x="21600" y="16457"/>
                    <a:pt x="21391" y="8742"/>
                  </a:cubicBezTo>
                  <a:close/>
                </a:path>
              </a:pathLst>
            </a:custGeom>
            <a:solidFill>
              <a:srgbClr val="D2DFFF"/>
            </a:solidFill>
            <a:ln w="9525" cap="flat" cmpd="sng">
              <a:noFill/>
              <a:prstDash val="solid"/>
              <a:round/>
            </a:ln>
          </p:spPr>
          <p:txBody>
            <a:bodyPr rtlCol="0" anchor="ctr"/>
            <a:lstStyle/>
            <a:p>
              <a:pPr algn="ctr"/>
            </a:p>
          </p:txBody>
        </p:sp>
        <p:sp>
          <p:nvSpPr>
            <p:cNvPr id="2491" name="曲线"/>
            <p:cNvSpPr/>
            <p:nvPr/>
          </p:nvSpPr>
          <p:spPr>
            <a:xfrm>
              <a:off x="1392363" y="2910140"/>
              <a:ext cx="540571" cy="911037"/>
            </a:xfrm>
            <a:custGeom>
              <a:avLst/>
              <a:gdLst>
                <a:gd name="T1" fmla="*/ 0 w 21600"/>
                <a:gd name="T2" fmla="*/ 0 h 21600"/>
                <a:gd name="T3" fmla="*/ 21600 w 21600"/>
                <a:gd name="T4" fmla="*/ 21600 h 21600"/>
              </a:gdLst>
              <a:ahLst/>
              <a:cxnLst/>
              <a:rect l="T1" t="T2" r="T3" b="T4"/>
              <a:pathLst>
                <a:path w="21600" h="21600">
                  <a:moveTo>
                    <a:pt x="7925" y="0"/>
                  </a:moveTo>
                  <a:cubicBezTo>
                    <a:pt x="7925" y="0"/>
                    <a:pt x="17093" y="4411"/>
                    <a:pt x="19269" y="10202"/>
                  </a:cubicBezTo>
                  <a:cubicBezTo>
                    <a:pt x="21600" y="15901"/>
                    <a:pt x="19113" y="21600"/>
                    <a:pt x="19113" y="21600"/>
                  </a:cubicBezTo>
                  <a:cubicBezTo>
                    <a:pt x="19113" y="21600"/>
                    <a:pt x="0" y="10294"/>
                    <a:pt x="7925" y="0"/>
                  </a:cubicBezTo>
                  <a:close/>
                </a:path>
              </a:pathLst>
            </a:custGeom>
            <a:solidFill>
              <a:srgbClr val="C42A22"/>
            </a:solidFill>
            <a:ln w="9525" cap="flat" cmpd="sng">
              <a:noFill/>
              <a:prstDash val="solid"/>
              <a:round/>
            </a:ln>
          </p:spPr>
          <p:txBody>
            <a:bodyPr rtlCol="0" anchor="ctr"/>
            <a:lstStyle/>
            <a:p>
              <a:pPr algn="ctr"/>
            </a:p>
          </p:txBody>
        </p:sp>
        <p:sp>
          <p:nvSpPr>
            <p:cNvPr id="2492" name="曲线"/>
            <p:cNvSpPr/>
            <p:nvPr/>
          </p:nvSpPr>
          <p:spPr>
            <a:xfrm>
              <a:off x="1601843" y="3166017"/>
              <a:ext cx="280478" cy="286808"/>
            </a:xfrm>
            <a:custGeom>
              <a:avLst/>
              <a:gdLst>
                <a:gd name="T1" fmla="*/ 0 w 21600"/>
                <a:gd name="T2" fmla="*/ 0 h 21600"/>
                <a:gd name="T3" fmla="*/ 21600 w 21600"/>
                <a:gd name="T4" fmla="*/ 21600 h 21600"/>
              </a:gdLst>
              <a:ahLst/>
              <a:cxnLst/>
              <a:rect l="T1" t="T2" r="T3" b="T4"/>
              <a:pathLst>
                <a:path w="21600" h="21600">
                  <a:moveTo>
                    <a:pt x="2999" y="5545"/>
                  </a:moveTo>
                  <a:cubicBezTo>
                    <a:pt x="2999" y="5545"/>
                    <a:pt x="0" y="14010"/>
                    <a:pt x="7500" y="21600"/>
                  </a:cubicBezTo>
                  <a:cubicBezTo>
                    <a:pt x="7500" y="21600"/>
                    <a:pt x="21600" y="17805"/>
                    <a:pt x="20399" y="10800"/>
                  </a:cubicBezTo>
                  <a:cubicBezTo>
                    <a:pt x="18600" y="0"/>
                    <a:pt x="2999" y="5545"/>
                    <a:pt x="2999" y="5545"/>
                  </a:cubicBezTo>
                  <a:close/>
                </a:path>
              </a:pathLst>
            </a:custGeom>
            <a:solidFill>
              <a:srgbClr val="FEB626"/>
            </a:solidFill>
            <a:ln w="9525" cap="flat" cmpd="sng">
              <a:noFill/>
              <a:prstDash val="solid"/>
              <a:round/>
            </a:ln>
          </p:spPr>
          <p:txBody>
            <a:bodyPr rtlCol="0" anchor="ctr"/>
            <a:lstStyle/>
            <a:p>
              <a:pPr algn="ctr"/>
            </a:p>
          </p:txBody>
        </p:sp>
        <p:sp>
          <p:nvSpPr>
            <p:cNvPr id="2493" name="曲线"/>
            <p:cNvSpPr/>
            <p:nvPr/>
          </p:nvSpPr>
          <p:spPr>
            <a:xfrm>
              <a:off x="652857" y="3689724"/>
              <a:ext cx="167302" cy="166602"/>
            </a:xfrm>
            <a:custGeom>
              <a:avLst/>
              <a:gdLst>
                <a:gd name="T1" fmla="*/ 0 w 21600"/>
                <a:gd name="T2" fmla="*/ 0 h 21600"/>
                <a:gd name="T3" fmla="*/ 21600 w 21600"/>
                <a:gd name="T4" fmla="*/ 21600 h 21600"/>
              </a:gdLst>
              <a:ahLst/>
              <a:cxnLst/>
              <a:rect l="T1" t="T2" r="T3" b="T4"/>
              <a:pathLst>
                <a:path w="21600" h="21600">
                  <a:moveTo>
                    <a:pt x="14065" y="0"/>
                  </a:moveTo>
                  <a:cubicBezTo>
                    <a:pt x="14065" y="0"/>
                    <a:pt x="0" y="4018"/>
                    <a:pt x="4018" y="13060"/>
                  </a:cubicBezTo>
                  <a:cubicBezTo>
                    <a:pt x="7534" y="21600"/>
                    <a:pt x="21600" y="15069"/>
                    <a:pt x="21600" y="15069"/>
                  </a:cubicBezTo>
                  <a:lnTo>
                    <a:pt x="14065" y="0"/>
                  </a:lnTo>
                  <a:close/>
                </a:path>
              </a:pathLst>
            </a:custGeom>
            <a:solidFill>
              <a:srgbClr val="FEB626"/>
            </a:solidFill>
            <a:ln w="9525" cap="flat" cmpd="sng">
              <a:noFill/>
              <a:prstDash val="solid"/>
              <a:round/>
            </a:ln>
          </p:spPr>
          <p:txBody>
            <a:bodyPr rtlCol="0" anchor="ctr"/>
            <a:lstStyle/>
            <a:p>
              <a:pPr algn="ctr"/>
            </a:p>
          </p:txBody>
        </p:sp>
        <p:sp>
          <p:nvSpPr>
            <p:cNvPr id="2494" name="曲线"/>
            <p:cNvSpPr/>
            <p:nvPr/>
          </p:nvSpPr>
          <p:spPr>
            <a:xfrm>
              <a:off x="832110" y="3732604"/>
              <a:ext cx="459028" cy="480825"/>
            </a:xfrm>
            <a:custGeom>
              <a:avLst/>
              <a:gdLst>
                <a:gd name="T1" fmla="*/ 0 w 21600"/>
                <a:gd name="T2" fmla="*/ 0 h 21600"/>
                <a:gd name="T3" fmla="*/ 21600 w 21600"/>
                <a:gd name="T4" fmla="*/ 21600 h 21600"/>
              </a:gdLst>
              <a:ahLst/>
              <a:cxnLst/>
              <a:rect l="T1" t="T2" r="T3" b="T4"/>
              <a:pathLst>
                <a:path w="21600" h="21600">
                  <a:moveTo>
                    <a:pt x="19037" y="21251"/>
                  </a:moveTo>
                  <a:cubicBezTo>
                    <a:pt x="21600" y="20554"/>
                    <a:pt x="21600" y="20554"/>
                    <a:pt x="21600" y="20554"/>
                  </a:cubicBezTo>
                  <a:cubicBezTo>
                    <a:pt x="4942" y="0"/>
                    <a:pt x="4942" y="0"/>
                    <a:pt x="4942" y="0"/>
                  </a:cubicBezTo>
                  <a:cubicBezTo>
                    <a:pt x="0" y="1916"/>
                    <a:pt x="0" y="1916"/>
                    <a:pt x="0" y="1916"/>
                  </a:cubicBezTo>
                  <a:cubicBezTo>
                    <a:pt x="16291" y="20554"/>
                    <a:pt x="16291" y="20554"/>
                    <a:pt x="16291" y="20554"/>
                  </a:cubicBezTo>
                  <a:cubicBezTo>
                    <a:pt x="16840" y="21251"/>
                    <a:pt x="18122" y="21600"/>
                    <a:pt x="19037" y="21251"/>
                  </a:cubicBezTo>
                  <a:close/>
                </a:path>
              </a:pathLst>
            </a:custGeom>
            <a:solidFill>
              <a:srgbClr val="505E78"/>
            </a:solidFill>
            <a:ln w="9525" cap="flat" cmpd="sng">
              <a:noFill/>
              <a:prstDash val="solid"/>
              <a:round/>
            </a:ln>
          </p:spPr>
          <p:txBody>
            <a:bodyPr rtlCol="0" anchor="ctr"/>
            <a:lstStyle/>
            <a:p>
              <a:pPr algn="ctr"/>
            </a:p>
          </p:txBody>
        </p:sp>
        <p:sp>
          <p:nvSpPr>
            <p:cNvPr id="2495" name="曲线"/>
            <p:cNvSpPr/>
            <p:nvPr/>
          </p:nvSpPr>
          <p:spPr>
            <a:xfrm>
              <a:off x="936850" y="3677773"/>
              <a:ext cx="455513" cy="512458"/>
            </a:xfrm>
            <a:custGeom>
              <a:avLst/>
              <a:gdLst>
                <a:gd name="T1" fmla="*/ 0 w 21600"/>
                <a:gd name="T2" fmla="*/ 0 h 21600"/>
                <a:gd name="T3" fmla="*/ 21600 w 21600"/>
                <a:gd name="T4" fmla="*/ 21600 h 21600"/>
              </a:gdLst>
              <a:ahLst/>
              <a:cxnLst/>
              <a:rect l="T1" t="T2" r="T3" b="T4"/>
              <a:pathLst>
                <a:path w="21600" h="21600">
                  <a:moveTo>
                    <a:pt x="20676" y="15218"/>
                  </a:moveTo>
                  <a:cubicBezTo>
                    <a:pt x="7015" y="0"/>
                    <a:pt x="7015" y="0"/>
                    <a:pt x="7015" y="0"/>
                  </a:cubicBezTo>
                  <a:cubicBezTo>
                    <a:pt x="0" y="2290"/>
                    <a:pt x="0" y="2290"/>
                    <a:pt x="0" y="2290"/>
                  </a:cubicBezTo>
                  <a:cubicBezTo>
                    <a:pt x="16799" y="21600"/>
                    <a:pt x="16799" y="21600"/>
                    <a:pt x="16799" y="21600"/>
                  </a:cubicBezTo>
                  <a:cubicBezTo>
                    <a:pt x="20492" y="18327"/>
                    <a:pt x="20492" y="18327"/>
                    <a:pt x="20492" y="18327"/>
                  </a:cubicBezTo>
                  <a:cubicBezTo>
                    <a:pt x="21415" y="17509"/>
                    <a:pt x="21600" y="16200"/>
                    <a:pt x="20676" y="15218"/>
                  </a:cubicBezTo>
                  <a:close/>
                </a:path>
              </a:pathLst>
            </a:custGeom>
            <a:solidFill>
              <a:srgbClr val="3B475B"/>
            </a:solidFill>
            <a:ln w="9525" cap="flat" cmpd="sng">
              <a:noFill/>
              <a:prstDash val="solid"/>
              <a:round/>
            </a:ln>
          </p:spPr>
          <p:txBody>
            <a:bodyPr rtlCol="0" anchor="ctr"/>
            <a:lstStyle/>
            <a:p>
              <a:pPr algn="ctr"/>
            </a:p>
          </p:txBody>
        </p:sp>
        <p:sp>
          <p:nvSpPr>
            <p:cNvPr id="2496" name="曲线"/>
            <p:cNvSpPr/>
            <p:nvPr/>
          </p:nvSpPr>
          <p:spPr>
            <a:xfrm>
              <a:off x="727370" y="3514686"/>
              <a:ext cx="349367" cy="353589"/>
            </a:xfrm>
            <a:custGeom>
              <a:avLst/>
              <a:gdLst>
                <a:gd name="T1" fmla="*/ 0 w 21600"/>
                <a:gd name="T2" fmla="*/ 0 h 21600"/>
                <a:gd name="T3" fmla="*/ 21600 w 21600"/>
                <a:gd name="T4" fmla="*/ 21600 h 21600"/>
              </a:gdLst>
              <a:ahLst/>
              <a:cxnLst/>
              <a:rect l="T1" t="T2" r="T3" b="T4"/>
              <a:pathLst>
                <a:path w="21600" h="21600">
                  <a:moveTo>
                    <a:pt x="13680" y="0"/>
                  </a:moveTo>
                  <a:cubicBezTo>
                    <a:pt x="3120" y="4984"/>
                    <a:pt x="3120" y="4984"/>
                    <a:pt x="3120" y="4984"/>
                  </a:cubicBezTo>
                  <a:cubicBezTo>
                    <a:pt x="1439" y="5696"/>
                    <a:pt x="479" y="7358"/>
                    <a:pt x="239" y="9257"/>
                  </a:cubicBezTo>
                  <a:cubicBezTo>
                    <a:pt x="0" y="12342"/>
                    <a:pt x="719" y="17090"/>
                    <a:pt x="5279" y="20413"/>
                  </a:cubicBezTo>
                  <a:cubicBezTo>
                    <a:pt x="6480" y="21362"/>
                    <a:pt x="8399" y="21600"/>
                    <a:pt x="10079" y="21125"/>
                  </a:cubicBezTo>
                  <a:cubicBezTo>
                    <a:pt x="21600" y="17090"/>
                    <a:pt x="21600" y="17090"/>
                    <a:pt x="21600" y="17090"/>
                  </a:cubicBezTo>
                  <a:lnTo>
                    <a:pt x="13680" y="0"/>
                  </a:lnTo>
                  <a:close/>
                </a:path>
              </a:pathLst>
            </a:custGeom>
            <a:solidFill>
              <a:srgbClr val="505E78"/>
            </a:solidFill>
            <a:ln w="9525" cap="flat" cmpd="sng">
              <a:noFill/>
              <a:prstDash val="solid"/>
              <a:round/>
            </a:ln>
          </p:spPr>
          <p:txBody>
            <a:bodyPr rtlCol="0" anchor="ctr"/>
            <a:lstStyle/>
            <a:p>
              <a:pPr algn="ctr"/>
            </a:p>
          </p:txBody>
        </p:sp>
        <p:sp>
          <p:nvSpPr>
            <p:cNvPr id="2497" name="曲线"/>
            <p:cNvSpPr/>
            <p:nvPr/>
          </p:nvSpPr>
          <p:spPr>
            <a:xfrm>
              <a:off x="917870" y="2910140"/>
              <a:ext cx="952501" cy="911037"/>
            </a:xfrm>
            <a:custGeom>
              <a:avLst/>
              <a:gdLst>
                <a:gd name="T1" fmla="*/ 0 w 21600"/>
                <a:gd name="T2" fmla="*/ 0 h 21600"/>
                <a:gd name="T3" fmla="*/ 21600 w 21600"/>
                <a:gd name="T4" fmla="*/ 21600 h 21600"/>
              </a:gdLst>
              <a:ahLst/>
              <a:cxnLst/>
              <a:rect l="T1" t="T2" r="T3" b="T4"/>
              <a:pathLst>
                <a:path w="21600" h="21600">
                  <a:moveTo>
                    <a:pt x="705" y="14338"/>
                  </a:moveTo>
                  <a:cubicBezTo>
                    <a:pt x="705" y="14338"/>
                    <a:pt x="0" y="18474"/>
                    <a:pt x="3614" y="20956"/>
                  </a:cubicBezTo>
                  <a:cubicBezTo>
                    <a:pt x="21600" y="21600"/>
                    <a:pt x="21600" y="21600"/>
                    <a:pt x="21600" y="21600"/>
                  </a:cubicBezTo>
                  <a:cubicBezTo>
                    <a:pt x="21600" y="21600"/>
                    <a:pt x="12166" y="10937"/>
                    <a:pt x="15252" y="0"/>
                  </a:cubicBezTo>
                  <a:lnTo>
                    <a:pt x="705" y="14338"/>
                  </a:lnTo>
                  <a:close/>
                </a:path>
              </a:pathLst>
            </a:custGeom>
            <a:solidFill>
              <a:srgbClr val="E24737"/>
            </a:solidFill>
            <a:ln w="9525" cap="flat" cmpd="sng">
              <a:noFill/>
              <a:prstDash val="solid"/>
              <a:round/>
            </a:ln>
          </p:spPr>
          <p:txBody>
            <a:bodyPr rtlCol="0" anchor="ctr"/>
            <a:lstStyle/>
            <a:p>
              <a:pPr algn="ctr"/>
            </a:p>
          </p:txBody>
        </p:sp>
        <p:sp>
          <p:nvSpPr>
            <p:cNvPr id="2498" name="曲线"/>
            <p:cNvSpPr/>
            <p:nvPr/>
          </p:nvSpPr>
          <p:spPr>
            <a:xfrm>
              <a:off x="960048" y="3103454"/>
              <a:ext cx="564471" cy="469578"/>
            </a:xfrm>
            <a:custGeom>
              <a:avLst/>
              <a:gdLst>
                <a:gd name="T1" fmla="*/ 0 w 21600"/>
                <a:gd name="T2" fmla="*/ 0 h 21600"/>
                <a:gd name="T3" fmla="*/ 21600 w 21600"/>
                <a:gd name="T4" fmla="*/ 21600 h 21600"/>
              </a:gdLst>
              <a:ahLst/>
              <a:cxnLst/>
              <a:rect l="T1" t="T2" r="T3" b="T4"/>
              <a:pathLst>
                <a:path w="21600" h="21600">
                  <a:moveTo>
                    <a:pt x="1489" y="18386"/>
                  </a:moveTo>
                  <a:cubicBezTo>
                    <a:pt x="1489" y="18386"/>
                    <a:pt x="19663" y="0"/>
                    <a:pt x="20557" y="357"/>
                  </a:cubicBezTo>
                  <a:cubicBezTo>
                    <a:pt x="21302" y="714"/>
                    <a:pt x="21599" y="2499"/>
                    <a:pt x="20557" y="3748"/>
                  </a:cubicBezTo>
                  <a:cubicBezTo>
                    <a:pt x="19663" y="4641"/>
                    <a:pt x="2979" y="21242"/>
                    <a:pt x="1489" y="21421"/>
                  </a:cubicBezTo>
                  <a:cubicBezTo>
                    <a:pt x="0" y="21600"/>
                    <a:pt x="595" y="19279"/>
                    <a:pt x="1489" y="18386"/>
                  </a:cubicBezTo>
                  <a:close/>
                </a:path>
              </a:pathLst>
            </a:custGeom>
            <a:solidFill>
              <a:srgbClr val="F75A52"/>
            </a:solidFill>
            <a:ln w="9525" cap="flat" cmpd="sng">
              <a:noFill/>
              <a:prstDash val="solid"/>
              <a:round/>
            </a:ln>
          </p:spPr>
          <p:txBody>
            <a:bodyPr rtlCol="0" anchor="ctr"/>
            <a:lstStyle/>
            <a:p>
              <a:pPr algn="ctr"/>
            </a:p>
          </p:txBody>
        </p:sp>
        <p:sp>
          <p:nvSpPr>
            <p:cNvPr id="2499" name="曲线"/>
            <p:cNvSpPr/>
            <p:nvPr/>
          </p:nvSpPr>
          <p:spPr>
            <a:xfrm>
              <a:off x="1687604" y="3224363"/>
              <a:ext cx="163084" cy="131454"/>
            </a:xfrm>
            <a:custGeom>
              <a:avLst/>
              <a:gdLst>
                <a:gd name="T1" fmla="*/ 0 w 21600"/>
                <a:gd name="T2" fmla="*/ 0 h 21600"/>
                <a:gd name="T3" fmla="*/ 21600 w 21600"/>
                <a:gd name="T4" fmla="*/ 21600 h 21600"/>
              </a:gdLst>
              <a:ahLst/>
              <a:cxnLst/>
              <a:rect l="T1" t="T2" r="T3" b="T4"/>
              <a:pathLst>
                <a:path w="21600" h="21600">
                  <a:moveTo>
                    <a:pt x="3600" y="3811"/>
                  </a:moveTo>
                  <a:cubicBezTo>
                    <a:pt x="3600" y="3811"/>
                    <a:pt x="19028" y="0"/>
                    <a:pt x="20571" y="9529"/>
                  </a:cubicBezTo>
                  <a:cubicBezTo>
                    <a:pt x="21600" y="17152"/>
                    <a:pt x="19542" y="19694"/>
                    <a:pt x="19028" y="20329"/>
                  </a:cubicBezTo>
                  <a:cubicBezTo>
                    <a:pt x="17999" y="21600"/>
                    <a:pt x="15428" y="21600"/>
                    <a:pt x="16457" y="19058"/>
                  </a:cubicBezTo>
                  <a:cubicBezTo>
                    <a:pt x="19028" y="14611"/>
                    <a:pt x="17999" y="9529"/>
                    <a:pt x="15428" y="7623"/>
                  </a:cubicBezTo>
                  <a:cubicBezTo>
                    <a:pt x="13371" y="5717"/>
                    <a:pt x="5657" y="6988"/>
                    <a:pt x="3600" y="6988"/>
                  </a:cubicBezTo>
                  <a:cubicBezTo>
                    <a:pt x="1028" y="6988"/>
                    <a:pt x="0" y="4447"/>
                    <a:pt x="3600" y="3811"/>
                  </a:cubicBezTo>
                  <a:close/>
                </a:path>
              </a:pathLst>
            </a:custGeom>
            <a:solidFill>
              <a:srgbClr val="FFC661"/>
            </a:solidFill>
            <a:ln w="9525" cap="flat" cmpd="sng">
              <a:noFill/>
              <a:prstDash val="solid"/>
              <a:round/>
            </a:ln>
          </p:spPr>
          <p:txBody>
            <a:bodyPr rtlCol="0" anchor="ctr"/>
            <a:lstStyle/>
            <a:p>
              <a:pPr algn="ctr"/>
            </a:p>
          </p:txBody>
        </p:sp>
        <p:sp>
          <p:nvSpPr>
            <p:cNvPr id="2500" name="曲线"/>
            <p:cNvSpPr/>
            <p:nvPr/>
          </p:nvSpPr>
          <p:spPr>
            <a:xfrm>
              <a:off x="1745949" y="2553035"/>
              <a:ext cx="451295" cy="566586"/>
            </a:xfrm>
            <a:custGeom>
              <a:avLst/>
              <a:gdLst>
                <a:gd name="T1" fmla="*/ 0 w 21600"/>
                <a:gd name="T2" fmla="*/ 0 h 21600"/>
                <a:gd name="T3" fmla="*/ 21600 w 21600"/>
                <a:gd name="T4" fmla="*/ 21600 h 21600"/>
              </a:gdLst>
              <a:ahLst/>
              <a:cxnLst/>
              <a:rect l="T1" t="T2" r="T3" b="T4"/>
              <a:pathLst>
                <a:path w="21600" h="21600">
                  <a:moveTo>
                    <a:pt x="19551" y="443"/>
                  </a:moveTo>
                  <a:cubicBezTo>
                    <a:pt x="16200" y="1627"/>
                    <a:pt x="5586" y="5917"/>
                    <a:pt x="5958" y="7841"/>
                  </a:cubicBezTo>
                  <a:cubicBezTo>
                    <a:pt x="6144" y="8728"/>
                    <a:pt x="7448" y="9320"/>
                    <a:pt x="7634" y="10208"/>
                  </a:cubicBezTo>
                  <a:cubicBezTo>
                    <a:pt x="8006" y="11687"/>
                    <a:pt x="1117" y="18049"/>
                    <a:pt x="372" y="20416"/>
                  </a:cubicBezTo>
                  <a:cubicBezTo>
                    <a:pt x="0" y="21156"/>
                    <a:pt x="1117" y="21600"/>
                    <a:pt x="1675" y="21156"/>
                  </a:cubicBezTo>
                  <a:cubicBezTo>
                    <a:pt x="4096" y="19232"/>
                    <a:pt x="11358" y="12427"/>
                    <a:pt x="10986" y="10504"/>
                  </a:cubicBezTo>
                  <a:cubicBezTo>
                    <a:pt x="10986" y="9616"/>
                    <a:pt x="10427" y="9024"/>
                    <a:pt x="9868" y="8284"/>
                  </a:cubicBezTo>
                  <a:cubicBezTo>
                    <a:pt x="9310" y="7397"/>
                    <a:pt x="18062" y="3254"/>
                    <a:pt x="20482" y="1183"/>
                  </a:cubicBezTo>
                  <a:cubicBezTo>
                    <a:pt x="21600" y="443"/>
                    <a:pt x="20668" y="0"/>
                    <a:pt x="19551" y="443"/>
                  </a:cubicBezTo>
                  <a:close/>
                </a:path>
              </a:pathLst>
            </a:custGeom>
            <a:solidFill>
              <a:srgbClr val="FEB626"/>
            </a:solidFill>
            <a:ln w="9525" cap="flat" cmpd="sng">
              <a:noFill/>
              <a:prstDash val="solid"/>
              <a:round/>
            </a:ln>
          </p:spPr>
          <p:txBody>
            <a:bodyPr rtlCol="0" anchor="ctr"/>
            <a:lstStyle/>
            <a:p>
              <a:pPr algn="ctr"/>
            </a:p>
          </p:txBody>
        </p:sp>
        <p:sp>
          <p:nvSpPr>
            <p:cNvPr id="2501" name="曲线"/>
            <p:cNvSpPr/>
            <p:nvPr/>
          </p:nvSpPr>
          <p:spPr>
            <a:xfrm>
              <a:off x="1866154" y="3549834"/>
              <a:ext cx="482928" cy="318441"/>
            </a:xfrm>
            <a:custGeom>
              <a:avLst/>
              <a:gdLst>
                <a:gd name="T1" fmla="*/ 0 w 21600"/>
                <a:gd name="T2" fmla="*/ 0 h 21600"/>
                <a:gd name="T3" fmla="*/ 21600 w 21600"/>
                <a:gd name="T4" fmla="*/ 21600 h 21600"/>
              </a:gdLst>
              <a:ahLst/>
              <a:cxnLst/>
              <a:rect l="T1" t="T2" r="T3" b="T4"/>
              <a:pathLst>
                <a:path w="21600" h="21600">
                  <a:moveTo>
                    <a:pt x="21251" y="18175"/>
                  </a:moveTo>
                  <a:cubicBezTo>
                    <a:pt x="20032" y="15278"/>
                    <a:pt x="11845" y="12117"/>
                    <a:pt x="11845" y="9482"/>
                  </a:cubicBezTo>
                  <a:cubicBezTo>
                    <a:pt x="11845" y="7639"/>
                    <a:pt x="12367" y="7112"/>
                    <a:pt x="12019" y="5004"/>
                  </a:cubicBezTo>
                  <a:cubicBezTo>
                    <a:pt x="11845" y="2634"/>
                    <a:pt x="10451" y="1580"/>
                    <a:pt x="9058" y="1053"/>
                  </a:cubicBezTo>
                  <a:cubicBezTo>
                    <a:pt x="6619" y="263"/>
                    <a:pt x="3658" y="0"/>
                    <a:pt x="1219" y="790"/>
                  </a:cubicBezTo>
                  <a:cubicBezTo>
                    <a:pt x="348" y="1053"/>
                    <a:pt x="0" y="2370"/>
                    <a:pt x="870" y="2897"/>
                  </a:cubicBezTo>
                  <a:cubicBezTo>
                    <a:pt x="2090" y="3951"/>
                    <a:pt x="8012" y="5795"/>
                    <a:pt x="8361" y="6321"/>
                  </a:cubicBezTo>
                  <a:cubicBezTo>
                    <a:pt x="9754" y="7902"/>
                    <a:pt x="7490" y="11326"/>
                    <a:pt x="8535" y="13960"/>
                  </a:cubicBezTo>
                  <a:cubicBezTo>
                    <a:pt x="9580" y="16068"/>
                    <a:pt x="18290" y="21600"/>
                    <a:pt x="20729" y="20282"/>
                  </a:cubicBezTo>
                  <a:cubicBezTo>
                    <a:pt x="21251" y="20019"/>
                    <a:pt x="21600" y="18965"/>
                    <a:pt x="21251" y="18175"/>
                  </a:cubicBezTo>
                  <a:close/>
                </a:path>
              </a:pathLst>
            </a:custGeom>
            <a:solidFill>
              <a:srgbClr val="FEB626"/>
            </a:solidFill>
            <a:ln w="9525" cap="flat" cmpd="sng">
              <a:noFill/>
              <a:prstDash val="solid"/>
              <a:round/>
            </a:ln>
          </p:spPr>
          <p:txBody>
            <a:bodyPr rtlCol="0" anchor="ctr"/>
            <a:lstStyle/>
            <a:p>
              <a:pPr algn="ctr"/>
            </a:p>
          </p:txBody>
        </p:sp>
        <p:sp>
          <p:nvSpPr>
            <p:cNvPr id="2502" name="曲线"/>
            <p:cNvSpPr/>
            <p:nvPr/>
          </p:nvSpPr>
          <p:spPr>
            <a:xfrm>
              <a:off x="1916767" y="3038078"/>
              <a:ext cx="404900" cy="283293"/>
            </a:xfrm>
            <a:custGeom>
              <a:avLst/>
              <a:gdLst>
                <a:gd name="T1" fmla="*/ 0 w 21600"/>
                <a:gd name="T2" fmla="*/ 0 h 21600"/>
                <a:gd name="T3" fmla="*/ 21600 w 21600"/>
                <a:gd name="T4" fmla="*/ 21600 h 21600"/>
              </a:gdLst>
              <a:ahLst/>
              <a:cxnLst/>
              <a:rect l="T1" t="T2" r="T3" b="T4"/>
              <a:pathLst>
                <a:path w="21600" h="21600">
                  <a:moveTo>
                    <a:pt x="19938" y="0"/>
                  </a:moveTo>
                  <a:cubicBezTo>
                    <a:pt x="17861" y="591"/>
                    <a:pt x="11630" y="5030"/>
                    <a:pt x="10592" y="7397"/>
                  </a:cubicBezTo>
                  <a:cubicBezTo>
                    <a:pt x="9761" y="9172"/>
                    <a:pt x="10592" y="11243"/>
                    <a:pt x="9761" y="13019"/>
                  </a:cubicBezTo>
                  <a:cubicBezTo>
                    <a:pt x="8930" y="15090"/>
                    <a:pt x="3738" y="16865"/>
                    <a:pt x="2076" y="17457"/>
                  </a:cubicBezTo>
                  <a:cubicBezTo>
                    <a:pt x="0" y="18345"/>
                    <a:pt x="623" y="21600"/>
                    <a:pt x="2700" y="21008"/>
                  </a:cubicBezTo>
                  <a:cubicBezTo>
                    <a:pt x="5815" y="19824"/>
                    <a:pt x="11215" y="19824"/>
                    <a:pt x="12669" y="14794"/>
                  </a:cubicBezTo>
                  <a:cubicBezTo>
                    <a:pt x="13084" y="13906"/>
                    <a:pt x="13084" y="13315"/>
                    <a:pt x="13084" y="12131"/>
                  </a:cubicBezTo>
                  <a:cubicBezTo>
                    <a:pt x="13292" y="10060"/>
                    <a:pt x="13084" y="10652"/>
                    <a:pt x="14330" y="9468"/>
                  </a:cubicBezTo>
                  <a:cubicBezTo>
                    <a:pt x="16615" y="7101"/>
                    <a:pt x="18900" y="5030"/>
                    <a:pt x="20769" y="2071"/>
                  </a:cubicBezTo>
                  <a:cubicBezTo>
                    <a:pt x="21600" y="591"/>
                    <a:pt x="21600" y="0"/>
                    <a:pt x="19938" y="0"/>
                  </a:cubicBezTo>
                  <a:close/>
                </a:path>
              </a:pathLst>
            </a:custGeom>
            <a:solidFill>
              <a:srgbClr val="FEB626"/>
            </a:solidFill>
            <a:ln w="9525" cap="flat" cmpd="sng">
              <a:noFill/>
              <a:prstDash val="solid"/>
              <a:round/>
            </a:ln>
          </p:spPr>
          <p:txBody>
            <a:bodyPr rtlCol="0" anchor="ctr"/>
            <a:lstStyle/>
            <a:p>
              <a:pPr algn="ctr"/>
            </a:p>
          </p:txBody>
        </p:sp>
      </p:gr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7"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三、受限空间作业风险控制措施</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508" name="矩形"/>
          <p:cNvSpPr/>
          <p:nvPr/>
        </p:nvSpPr>
        <p:spPr>
          <a:xfrm>
            <a:off x="615950" y="854075"/>
            <a:ext cx="4892675" cy="329564"/>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16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4、采取有效的通风</a:t>
            </a:r>
            <a:endParaRPr lang="zh-CN" altLang="en-US" sz="16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pSp>
        <p:nvGrpSpPr>
          <p:cNvPr id="2532" name="组合"/>
          <p:cNvGrpSpPr/>
          <p:nvPr/>
        </p:nvGrpSpPr>
        <p:grpSpPr>
          <a:xfrm>
            <a:off x="767714" y="1458604"/>
            <a:ext cx="7474616" cy="3175069"/>
            <a:chOff x="767714" y="1458604"/>
            <a:chExt cx="7474616" cy="3175069"/>
          </a:xfrm>
        </p:grpSpPr>
        <p:sp>
          <p:nvSpPr>
            <p:cNvPr id="2509" name="曲线"/>
            <p:cNvSpPr/>
            <p:nvPr/>
          </p:nvSpPr>
          <p:spPr>
            <a:xfrm>
              <a:off x="3026409" y="1836420"/>
              <a:ext cx="613409" cy="189865"/>
            </a:xfrm>
            <a:custGeom>
              <a:avLst/>
              <a:gdLst>
                <a:gd name="T1" fmla="*/ 0 w 21600"/>
                <a:gd name="T2" fmla="*/ 0 h 21600"/>
                <a:gd name="T3" fmla="*/ 21600 w 21600"/>
                <a:gd name="T4" fmla="*/ 21600 h 21600"/>
              </a:gdLst>
              <a:ahLst/>
              <a:cxnLst/>
              <a:rect l="T1" t="T2" r="T3" b="T4"/>
              <a:pathLst>
                <a:path w="21600" h="21600">
                  <a:moveTo>
                    <a:pt x="6622" y="21027"/>
                  </a:moveTo>
                  <a:cubicBezTo>
                    <a:pt x="1288" y="3862"/>
                    <a:pt x="1288" y="3862"/>
                    <a:pt x="1288" y="3862"/>
                  </a:cubicBezTo>
                  <a:cubicBezTo>
                    <a:pt x="1377" y="3433"/>
                    <a:pt x="1466" y="3003"/>
                    <a:pt x="1466" y="2431"/>
                  </a:cubicBezTo>
                  <a:cubicBezTo>
                    <a:pt x="1466" y="1144"/>
                    <a:pt x="1111" y="0"/>
                    <a:pt x="711" y="0"/>
                  </a:cubicBezTo>
                  <a:cubicBezTo>
                    <a:pt x="311" y="0"/>
                    <a:pt x="0" y="1144"/>
                    <a:pt x="0" y="2431"/>
                  </a:cubicBezTo>
                  <a:cubicBezTo>
                    <a:pt x="0" y="3719"/>
                    <a:pt x="311" y="4863"/>
                    <a:pt x="711" y="4863"/>
                  </a:cubicBezTo>
                  <a:cubicBezTo>
                    <a:pt x="888" y="4863"/>
                    <a:pt x="1066" y="4577"/>
                    <a:pt x="1155" y="4291"/>
                  </a:cubicBezTo>
                  <a:cubicBezTo>
                    <a:pt x="6533" y="21600"/>
                    <a:pt x="6533" y="21600"/>
                    <a:pt x="6533" y="21600"/>
                  </a:cubicBezTo>
                  <a:cubicBezTo>
                    <a:pt x="21600" y="21600"/>
                    <a:pt x="21600" y="21600"/>
                    <a:pt x="21600" y="21600"/>
                  </a:cubicBezTo>
                  <a:cubicBezTo>
                    <a:pt x="21600" y="21027"/>
                    <a:pt x="21600" y="21027"/>
                    <a:pt x="21600" y="21027"/>
                  </a:cubicBezTo>
                  <a:lnTo>
                    <a:pt x="6622" y="21027"/>
                  </a:lnTo>
                  <a:close/>
                </a:path>
              </a:pathLst>
            </a:custGeom>
            <a:solidFill>
              <a:srgbClr val="BFBFBF"/>
            </a:solidFill>
            <a:ln w="9525" cap="flat" cmpd="sng">
              <a:noFill/>
              <a:prstDash val="solid"/>
              <a:round/>
            </a:ln>
          </p:spPr>
          <p:txBody>
            <a:bodyPr rtlCol="0" anchor="ctr"/>
            <a:lstStyle/>
            <a:p>
              <a:pPr algn="ctr"/>
            </a:p>
          </p:txBody>
        </p:sp>
        <p:sp>
          <p:nvSpPr>
            <p:cNvPr id="2510" name="曲线"/>
            <p:cNvSpPr/>
            <p:nvPr/>
          </p:nvSpPr>
          <p:spPr>
            <a:xfrm>
              <a:off x="5370829" y="1836420"/>
              <a:ext cx="613410" cy="189865"/>
            </a:xfrm>
            <a:custGeom>
              <a:avLst/>
              <a:gdLst>
                <a:gd name="T1" fmla="*/ 0 w 21600"/>
                <a:gd name="T2" fmla="*/ 0 h 21600"/>
                <a:gd name="T3" fmla="*/ 21600 w 21600"/>
                <a:gd name="T4" fmla="*/ 21600 h 21600"/>
              </a:gdLst>
              <a:ahLst/>
              <a:cxnLst/>
              <a:rect l="T1" t="T2" r="T3" b="T4"/>
              <a:pathLst>
                <a:path w="21600" h="21600">
                  <a:moveTo>
                    <a:pt x="14977" y="21027"/>
                  </a:moveTo>
                  <a:cubicBezTo>
                    <a:pt x="20311" y="3862"/>
                    <a:pt x="20311" y="3862"/>
                    <a:pt x="20311" y="3862"/>
                  </a:cubicBezTo>
                  <a:cubicBezTo>
                    <a:pt x="20222" y="3433"/>
                    <a:pt x="20133" y="3003"/>
                    <a:pt x="20133" y="2431"/>
                  </a:cubicBezTo>
                  <a:cubicBezTo>
                    <a:pt x="20133" y="1144"/>
                    <a:pt x="20488" y="0"/>
                    <a:pt x="20888" y="0"/>
                  </a:cubicBezTo>
                  <a:cubicBezTo>
                    <a:pt x="21288" y="0"/>
                    <a:pt x="21600" y="1144"/>
                    <a:pt x="21600" y="2431"/>
                  </a:cubicBezTo>
                  <a:cubicBezTo>
                    <a:pt x="21600" y="3719"/>
                    <a:pt x="21288" y="4863"/>
                    <a:pt x="20888" y="4863"/>
                  </a:cubicBezTo>
                  <a:cubicBezTo>
                    <a:pt x="20711" y="4863"/>
                    <a:pt x="20533" y="4577"/>
                    <a:pt x="20444" y="4291"/>
                  </a:cubicBezTo>
                  <a:cubicBezTo>
                    <a:pt x="15066" y="21600"/>
                    <a:pt x="15066" y="21600"/>
                    <a:pt x="15066" y="21600"/>
                  </a:cubicBezTo>
                  <a:cubicBezTo>
                    <a:pt x="0" y="21600"/>
                    <a:pt x="0" y="21600"/>
                    <a:pt x="0" y="21600"/>
                  </a:cubicBezTo>
                  <a:cubicBezTo>
                    <a:pt x="0" y="21027"/>
                    <a:pt x="0" y="21027"/>
                    <a:pt x="0" y="21027"/>
                  </a:cubicBezTo>
                  <a:lnTo>
                    <a:pt x="14977" y="21027"/>
                  </a:lnTo>
                  <a:close/>
                </a:path>
              </a:pathLst>
            </a:custGeom>
            <a:solidFill>
              <a:srgbClr val="BFBFBF"/>
            </a:solidFill>
            <a:ln w="9525" cap="flat" cmpd="sng">
              <a:noFill/>
              <a:prstDash val="solid"/>
              <a:round/>
            </a:ln>
          </p:spPr>
          <p:txBody>
            <a:bodyPr rtlCol="0" anchor="ctr"/>
            <a:lstStyle/>
            <a:p>
              <a:pPr algn="ctr"/>
            </a:p>
          </p:txBody>
        </p:sp>
        <p:sp>
          <p:nvSpPr>
            <p:cNvPr id="2511" name="曲线"/>
            <p:cNvSpPr/>
            <p:nvPr/>
          </p:nvSpPr>
          <p:spPr>
            <a:xfrm>
              <a:off x="3026409" y="3994785"/>
              <a:ext cx="613409" cy="189864"/>
            </a:xfrm>
            <a:custGeom>
              <a:avLst/>
              <a:gdLst>
                <a:gd name="T1" fmla="*/ 0 w 21600"/>
                <a:gd name="T2" fmla="*/ 0 h 21600"/>
                <a:gd name="T3" fmla="*/ 21600 w 21600"/>
                <a:gd name="T4" fmla="*/ 21600 h 21600"/>
              </a:gdLst>
              <a:ahLst/>
              <a:cxnLst/>
              <a:rect l="T1" t="T2" r="T3" b="T4"/>
              <a:pathLst>
                <a:path w="21600" h="21600">
                  <a:moveTo>
                    <a:pt x="6622" y="575"/>
                  </a:moveTo>
                  <a:cubicBezTo>
                    <a:pt x="1288" y="17856"/>
                    <a:pt x="1288" y="17856"/>
                    <a:pt x="1288" y="17856"/>
                  </a:cubicBezTo>
                  <a:cubicBezTo>
                    <a:pt x="1377" y="18143"/>
                    <a:pt x="1466" y="18719"/>
                    <a:pt x="1466" y="19295"/>
                  </a:cubicBezTo>
                  <a:cubicBezTo>
                    <a:pt x="1466" y="20592"/>
                    <a:pt x="1111" y="21600"/>
                    <a:pt x="711" y="21600"/>
                  </a:cubicBezTo>
                  <a:cubicBezTo>
                    <a:pt x="311" y="21600"/>
                    <a:pt x="0" y="20592"/>
                    <a:pt x="0" y="19295"/>
                  </a:cubicBezTo>
                  <a:cubicBezTo>
                    <a:pt x="0" y="18000"/>
                    <a:pt x="311" y="16848"/>
                    <a:pt x="711" y="16848"/>
                  </a:cubicBezTo>
                  <a:cubicBezTo>
                    <a:pt x="888" y="16848"/>
                    <a:pt x="1066" y="17135"/>
                    <a:pt x="1155" y="17424"/>
                  </a:cubicBezTo>
                  <a:cubicBezTo>
                    <a:pt x="6533" y="0"/>
                    <a:pt x="6533" y="0"/>
                    <a:pt x="6533" y="0"/>
                  </a:cubicBezTo>
                  <a:cubicBezTo>
                    <a:pt x="21600" y="0"/>
                    <a:pt x="21600" y="0"/>
                    <a:pt x="21600" y="0"/>
                  </a:cubicBezTo>
                  <a:cubicBezTo>
                    <a:pt x="21600" y="575"/>
                    <a:pt x="21600" y="575"/>
                    <a:pt x="21600" y="575"/>
                  </a:cubicBezTo>
                  <a:lnTo>
                    <a:pt x="6622" y="575"/>
                  </a:lnTo>
                  <a:close/>
                </a:path>
              </a:pathLst>
            </a:custGeom>
            <a:solidFill>
              <a:srgbClr val="BFBFBF"/>
            </a:solidFill>
            <a:ln w="9525" cap="flat" cmpd="sng">
              <a:noFill/>
              <a:prstDash val="solid"/>
              <a:round/>
            </a:ln>
          </p:spPr>
          <p:txBody>
            <a:bodyPr rtlCol="0" anchor="ctr"/>
            <a:lstStyle/>
            <a:p>
              <a:pPr algn="ctr"/>
            </a:p>
          </p:txBody>
        </p:sp>
        <p:sp>
          <p:nvSpPr>
            <p:cNvPr id="2512" name="曲线"/>
            <p:cNvSpPr/>
            <p:nvPr/>
          </p:nvSpPr>
          <p:spPr>
            <a:xfrm>
              <a:off x="5370829" y="3994785"/>
              <a:ext cx="613410" cy="189864"/>
            </a:xfrm>
            <a:custGeom>
              <a:avLst/>
              <a:gdLst>
                <a:gd name="T1" fmla="*/ 0 w 21600"/>
                <a:gd name="T2" fmla="*/ 0 h 21600"/>
                <a:gd name="T3" fmla="*/ 21600 w 21600"/>
                <a:gd name="T4" fmla="*/ 21600 h 21600"/>
              </a:gdLst>
              <a:ahLst/>
              <a:cxnLst/>
              <a:rect l="T1" t="T2" r="T3" b="T4"/>
              <a:pathLst>
                <a:path w="21600" h="21600">
                  <a:moveTo>
                    <a:pt x="14977" y="575"/>
                  </a:moveTo>
                  <a:cubicBezTo>
                    <a:pt x="20311" y="17856"/>
                    <a:pt x="20311" y="17856"/>
                    <a:pt x="20311" y="17856"/>
                  </a:cubicBezTo>
                  <a:cubicBezTo>
                    <a:pt x="20222" y="18143"/>
                    <a:pt x="20133" y="18719"/>
                    <a:pt x="20133" y="19295"/>
                  </a:cubicBezTo>
                  <a:cubicBezTo>
                    <a:pt x="20133" y="20592"/>
                    <a:pt x="20488" y="21600"/>
                    <a:pt x="20888" y="21600"/>
                  </a:cubicBezTo>
                  <a:cubicBezTo>
                    <a:pt x="21288" y="21600"/>
                    <a:pt x="21600" y="20592"/>
                    <a:pt x="21600" y="19295"/>
                  </a:cubicBezTo>
                  <a:cubicBezTo>
                    <a:pt x="21600" y="18000"/>
                    <a:pt x="21288" y="16848"/>
                    <a:pt x="20888" y="16848"/>
                  </a:cubicBezTo>
                  <a:cubicBezTo>
                    <a:pt x="20711" y="16848"/>
                    <a:pt x="20533" y="17135"/>
                    <a:pt x="20444" y="17424"/>
                  </a:cubicBezTo>
                  <a:cubicBezTo>
                    <a:pt x="15066" y="0"/>
                    <a:pt x="15066" y="0"/>
                    <a:pt x="15066" y="0"/>
                  </a:cubicBezTo>
                  <a:cubicBezTo>
                    <a:pt x="0" y="0"/>
                    <a:pt x="0" y="0"/>
                    <a:pt x="0" y="0"/>
                  </a:cubicBezTo>
                  <a:cubicBezTo>
                    <a:pt x="0" y="575"/>
                    <a:pt x="0" y="575"/>
                    <a:pt x="0" y="575"/>
                  </a:cubicBezTo>
                  <a:lnTo>
                    <a:pt x="14977" y="575"/>
                  </a:lnTo>
                  <a:close/>
                </a:path>
              </a:pathLst>
            </a:custGeom>
            <a:solidFill>
              <a:srgbClr val="BFBFBF"/>
            </a:solidFill>
            <a:ln w="9525" cap="flat" cmpd="sng">
              <a:noFill/>
              <a:prstDash val="solid"/>
              <a:round/>
            </a:ln>
          </p:spPr>
          <p:txBody>
            <a:bodyPr rtlCol="0" anchor="ctr"/>
            <a:lstStyle/>
            <a:p>
              <a:pPr algn="ctr"/>
            </a:p>
          </p:txBody>
        </p:sp>
        <p:sp>
          <p:nvSpPr>
            <p:cNvPr id="2513" name="曲线"/>
            <p:cNvSpPr/>
            <p:nvPr/>
          </p:nvSpPr>
          <p:spPr>
            <a:xfrm>
              <a:off x="3195955" y="3103880"/>
              <a:ext cx="1213485" cy="1212215"/>
            </a:xfrm>
            <a:custGeom>
              <a:avLst/>
              <a:gdLst>
                <a:gd name="T1" fmla="*/ 0 w 21600"/>
                <a:gd name="T2" fmla="*/ 0 h 21600"/>
                <a:gd name="T3" fmla="*/ 21600 w 21600"/>
                <a:gd name="T4" fmla="*/ 21600 h 21600"/>
              </a:gdLst>
              <a:ahLst/>
              <a:cxnLst/>
              <a:rect l="T1" t="T2" r="T3" b="T4"/>
              <a:pathLst>
                <a:path w="21600" h="21600">
                  <a:moveTo>
                    <a:pt x="8622" y="112"/>
                  </a:moveTo>
                  <a:cubicBezTo>
                    <a:pt x="134" y="8586"/>
                    <a:pt x="134" y="8586"/>
                    <a:pt x="134" y="8586"/>
                  </a:cubicBezTo>
                  <a:cubicBezTo>
                    <a:pt x="0" y="8720"/>
                    <a:pt x="0" y="8968"/>
                    <a:pt x="134" y="9103"/>
                  </a:cubicBezTo>
                  <a:cubicBezTo>
                    <a:pt x="12483" y="21465"/>
                    <a:pt x="12483" y="21465"/>
                    <a:pt x="12483" y="21465"/>
                  </a:cubicBezTo>
                  <a:cubicBezTo>
                    <a:pt x="12641" y="21600"/>
                    <a:pt x="12865" y="21600"/>
                    <a:pt x="13000" y="21465"/>
                  </a:cubicBezTo>
                  <a:cubicBezTo>
                    <a:pt x="21487" y="12991"/>
                    <a:pt x="21487" y="12991"/>
                    <a:pt x="21487" y="12991"/>
                  </a:cubicBezTo>
                  <a:cubicBezTo>
                    <a:pt x="21555" y="12924"/>
                    <a:pt x="21600" y="12811"/>
                    <a:pt x="21600" y="12721"/>
                  </a:cubicBezTo>
                  <a:cubicBezTo>
                    <a:pt x="21600" y="359"/>
                    <a:pt x="21600" y="359"/>
                    <a:pt x="21600" y="359"/>
                  </a:cubicBezTo>
                  <a:cubicBezTo>
                    <a:pt x="21600" y="157"/>
                    <a:pt x="21420" y="0"/>
                    <a:pt x="21218" y="0"/>
                  </a:cubicBezTo>
                  <a:cubicBezTo>
                    <a:pt x="8869" y="0"/>
                    <a:pt x="8869" y="0"/>
                    <a:pt x="8869" y="0"/>
                  </a:cubicBezTo>
                  <a:cubicBezTo>
                    <a:pt x="8779" y="0"/>
                    <a:pt x="8689" y="44"/>
                    <a:pt x="8622" y="112"/>
                  </a:cubicBezTo>
                  <a:close/>
                </a:path>
              </a:pathLst>
            </a:custGeom>
            <a:solidFill>
              <a:srgbClr val="FEB947"/>
            </a:solidFill>
            <a:ln w="12700" cap="flat" cmpd="sng">
              <a:noFill/>
              <a:prstDash val="solid"/>
              <a:round/>
            </a:ln>
          </p:spPr>
          <p:txBody>
            <a:bodyPr rtlCol="0" anchor="ctr"/>
            <a:lstStyle/>
            <a:p>
              <a:pPr algn="ctr"/>
            </a:p>
          </p:txBody>
        </p:sp>
        <p:sp>
          <p:nvSpPr>
            <p:cNvPr id="2514" name="曲线"/>
            <p:cNvSpPr/>
            <p:nvPr/>
          </p:nvSpPr>
          <p:spPr>
            <a:xfrm>
              <a:off x="4570095" y="3103880"/>
              <a:ext cx="1236980" cy="1212215"/>
            </a:xfrm>
            <a:custGeom>
              <a:avLst/>
              <a:gdLst>
                <a:gd name="T1" fmla="*/ 0 w 21600"/>
                <a:gd name="T2" fmla="*/ 0 h 21600"/>
                <a:gd name="T3" fmla="*/ 21600 w 21600"/>
                <a:gd name="T4" fmla="*/ 21600 h 21600"/>
              </a:gdLst>
              <a:ahLst/>
              <a:cxnLst/>
              <a:rect l="T1" t="T2" r="T3" b="T4"/>
              <a:pathLst>
                <a:path w="21600" h="21600">
                  <a:moveTo>
                    <a:pt x="110" y="112"/>
                  </a:moveTo>
                  <a:cubicBezTo>
                    <a:pt x="110" y="112"/>
                    <a:pt x="110" y="112"/>
                    <a:pt x="110" y="112"/>
                  </a:cubicBezTo>
                  <a:cubicBezTo>
                    <a:pt x="44" y="179"/>
                    <a:pt x="0" y="269"/>
                    <a:pt x="0" y="359"/>
                  </a:cubicBezTo>
                  <a:cubicBezTo>
                    <a:pt x="0" y="12317"/>
                    <a:pt x="0" y="12317"/>
                    <a:pt x="0" y="12317"/>
                  </a:cubicBezTo>
                  <a:cubicBezTo>
                    <a:pt x="0" y="12407"/>
                    <a:pt x="44" y="12496"/>
                    <a:pt x="110" y="12564"/>
                  </a:cubicBezTo>
                  <a:cubicBezTo>
                    <a:pt x="8838" y="21465"/>
                    <a:pt x="8838" y="21465"/>
                    <a:pt x="8838" y="21465"/>
                  </a:cubicBezTo>
                  <a:cubicBezTo>
                    <a:pt x="8970" y="21600"/>
                    <a:pt x="9191" y="21600"/>
                    <a:pt x="9345" y="21465"/>
                  </a:cubicBezTo>
                  <a:cubicBezTo>
                    <a:pt x="21467" y="9103"/>
                    <a:pt x="21467" y="9103"/>
                    <a:pt x="21467" y="9103"/>
                  </a:cubicBezTo>
                  <a:cubicBezTo>
                    <a:pt x="21600" y="8968"/>
                    <a:pt x="21600" y="8720"/>
                    <a:pt x="21467" y="8586"/>
                  </a:cubicBezTo>
                  <a:cubicBezTo>
                    <a:pt x="13136" y="112"/>
                    <a:pt x="13136" y="112"/>
                    <a:pt x="13136" y="112"/>
                  </a:cubicBezTo>
                  <a:cubicBezTo>
                    <a:pt x="13070" y="44"/>
                    <a:pt x="12982" y="0"/>
                    <a:pt x="12893" y="0"/>
                  </a:cubicBezTo>
                  <a:cubicBezTo>
                    <a:pt x="352" y="0"/>
                    <a:pt x="352" y="0"/>
                    <a:pt x="352" y="0"/>
                  </a:cubicBezTo>
                  <a:cubicBezTo>
                    <a:pt x="264" y="0"/>
                    <a:pt x="176" y="44"/>
                    <a:pt x="110" y="112"/>
                  </a:cubicBezTo>
                  <a:close/>
                </a:path>
              </a:pathLst>
            </a:custGeom>
            <a:solidFill>
              <a:srgbClr val="C9DBE7"/>
            </a:solidFill>
            <a:ln w="12700" cap="flat" cmpd="sng">
              <a:noFill/>
              <a:prstDash val="solid"/>
              <a:round/>
            </a:ln>
          </p:spPr>
          <p:txBody>
            <a:bodyPr rtlCol="0" anchor="ctr"/>
            <a:lstStyle/>
            <a:p>
              <a:pPr algn="ctr"/>
            </a:p>
          </p:txBody>
        </p:sp>
        <p:sp>
          <p:nvSpPr>
            <p:cNvPr id="2515" name="曲线"/>
            <p:cNvSpPr/>
            <p:nvPr/>
          </p:nvSpPr>
          <p:spPr>
            <a:xfrm>
              <a:off x="4570095" y="1704974"/>
              <a:ext cx="1236980" cy="1243965"/>
            </a:xfrm>
            <a:custGeom>
              <a:avLst/>
              <a:gdLst>
                <a:gd name="T1" fmla="*/ 0 w 21600"/>
                <a:gd name="T2" fmla="*/ 0 h 21600"/>
                <a:gd name="T3" fmla="*/ 21600 w 21600"/>
                <a:gd name="T4" fmla="*/ 21600 h 21600"/>
              </a:gdLst>
              <a:ahLst/>
              <a:cxnLst/>
              <a:rect l="T1" t="T2" r="T3" b="T4"/>
              <a:pathLst>
                <a:path w="21600" h="21600">
                  <a:moveTo>
                    <a:pt x="661" y="21490"/>
                  </a:moveTo>
                  <a:cubicBezTo>
                    <a:pt x="12475" y="21490"/>
                    <a:pt x="12475" y="21490"/>
                    <a:pt x="12475" y="21490"/>
                  </a:cubicBezTo>
                  <a:cubicBezTo>
                    <a:pt x="12585" y="21490"/>
                    <a:pt x="12673" y="21468"/>
                    <a:pt x="12739" y="21402"/>
                  </a:cubicBezTo>
                  <a:cubicBezTo>
                    <a:pt x="21467" y="12718"/>
                    <a:pt x="21467" y="12718"/>
                    <a:pt x="21467" y="12718"/>
                  </a:cubicBezTo>
                  <a:cubicBezTo>
                    <a:pt x="21600" y="12565"/>
                    <a:pt x="21600" y="12345"/>
                    <a:pt x="21467" y="12214"/>
                  </a:cubicBezTo>
                  <a:cubicBezTo>
                    <a:pt x="9345" y="153"/>
                    <a:pt x="9345" y="153"/>
                    <a:pt x="9345" y="153"/>
                  </a:cubicBezTo>
                  <a:cubicBezTo>
                    <a:pt x="9191" y="0"/>
                    <a:pt x="8970" y="0"/>
                    <a:pt x="8838" y="153"/>
                  </a:cubicBezTo>
                  <a:cubicBezTo>
                    <a:pt x="110" y="8837"/>
                    <a:pt x="110" y="8837"/>
                    <a:pt x="110" y="8837"/>
                  </a:cubicBezTo>
                  <a:cubicBezTo>
                    <a:pt x="44" y="8903"/>
                    <a:pt x="0" y="8990"/>
                    <a:pt x="0" y="9078"/>
                  </a:cubicBezTo>
                  <a:cubicBezTo>
                    <a:pt x="0" y="20964"/>
                    <a:pt x="0" y="20964"/>
                    <a:pt x="0" y="20964"/>
                  </a:cubicBezTo>
                  <a:cubicBezTo>
                    <a:pt x="0" y="21600"/>
                    <a:pt x="374" y="21490"/>
                    <a:pt x="661" y="21490"/>
                  </a:cubicBezTo>
                  <a:close/>
                </a:path>
              </a:pathLst>
            </a:custGeom>
            <a:solidFill>
              <a:srgbClr val="FEB947"/>
            </a:solidFill>
            <a:ln w="12700" cap="flat" cmpd="sng">
              <a:noFill/>
              <a:prstDash val="solid"/>
              <a:round/>
            </a:ln>
          </p:spPr>
          <p:txBody>
            <a:bodyPr rtlCol="0" anchor="ctr"/>
            <a:lstStyle/>
            <a:p>
              <a:pPr algn="ctr"/>
            </a:p>
          </p:txBody>
        </p:sp>
        <p:sp>
          <p:nvSpPr>
            <p:cNvPr id="2516" name="曲线"/>
            <p:cNvSpPr/>
            <p:nvPr/>
          </p:nvSpPr>
          <p:spPr>
            <a:xfrm>
              <a:off x="3195955" y="1704974"/>
              <a:ext cx="1213485" cy="1236980"/>
            </a:xfrm>
            <a:custGeom>
              <a:avLst/>
              <a:gdLst>
                <a:gd name="T1" fmla="*/ 0 w 21600"/>
                <a:gd name="T2" fmla="*/ 0 h 21600"/>
                <a:gd name="T3" fmla="*/ 21600 w 21600"/>
                <a:gd name="T4" fmla="*/ 21600 h 21600"/>
              </a:gdLst>
              <a:ahLst/>
              <a:cxnLst/>
              <a:rect l="T1" t="T2" r="T3" b="T4"/>
              <a:pathLst>
                <a:path w="21600" h="21600">
                  <a:moveTo>
                    <a:pt x="21487" y="21511"/>
                  </a:moveTo>
                  <a:cubicBezTo>
                    <a:pt x="21487" y="21511"/>
                    <a:pt x="21487" y="21511"/>
                    <a:pt x="21487" y="21511"/>
                  </a:cubicBezTo>
                  <a:cubicBezTo>
                    <a:pt x="21555" y="21445"/>
                    <a:pt x="21600" y="21335"/>
                    <a:pt x="21600" y="21247"/>
                  </a:cubicBezTo>
                  <a:cubicBezTo>
                    <a:pt x="21600" y="8728"/>
                    <a:pt x="21600" y="8728"/>
                    <a:pt x="21600" y="8728"/>
                  </a:cubicBezTo>
                  <a:cubicBezTo>
                    <a:pt x="21600" y="8617"/>
                    <a:pt x="21555" y="8529"/>
                    <a:pt x="21487" y="8463"/>
                  </a:cubicBezTo>
                  <a:cubicBezTo>
                    <a:pt x="13000" y="154"/>
                    <a:pt x="13000" y="154"/>
                    <a:pt x="13000" y="154"/>
                  </a:cubicBezTo>
                  <a:cubicBezTo>
                    <a:pt x="12865" y="0"/>
                    <a:pt x="12641" y="0"/>
                    <a:pt x="12483" y="154"/>
                  </a:cubicBezTo>
                  <a:cubicBezTo>
                    <a:pt x="134" y="12276"/>
                    <a:pt x="134" y="12276"/>
                    <a:pt x="134" y="12276"/>
                  </a:cubicBezTo>
                  <a:cubicBezTo>
                    <a:pt x="0" y="12408"/>
                    <a:pt x="0" y="12629"/>
                    <a:pt x="134" y="12783"/>
                  </a:cubicBezTo>
                  <a:cubicBezTo>
                    <a:pt x="9026" y="21511"/>
                    <a:pt x="9026" y="21511"/>
                    <a:pt x="9026" y="21511"/>
                  </a:cubicBezTo>
                  <a:cubicBezTo>
                    <a:pt x="9093" y="21577"/>
                    <a:pt x="9205" y="21600"/>
                    <a:pt x="9295" y="21600"/>
                  </a:cubicBezTo>
                  <a:cubicBezTo>
                    <a:pt x="21218" y="21600"/>
                    <a:pt x="21218" y="21600"/>
                    <a:pt x="21218" y="21600"/>
                  </a:cubicBezTo>
                  <a:cubicBezTo>
                    <a:pt x="21330" y="21600"/>
                    <a:pt x="21420" y="21577"/>
                    <a:pt x="21487" y="21511"/>
                  </a:cubicBezTo>
                  <a:close/>
                </a:path>
              </a:pathLst>
            </a:custGeom>
            <a:solidFill>
              <a:srgbClr val="C9DBE7"/>
            </a:solidFill>
            <a:ln w="12700" cap="flat" cmpd="sng">
              <a:noFill/>
              <a:prstDash val="solid"/>
              <a:round/>
            </a:ln>
          </p:spPr>
          <p:txBody>
            <a:bodyPr rtlCol="0" anchor="ctr"/>
            <a:lstStyle/>
            <a:p>
              <a:pPr algn="ctr"/>
            </a:p>
          </p:txBody>
        </p:sp>
        <p:sp>
          <p:nvSpPr>
            <p:cNvPr id="2517" name="曲线"/>
            <p:cNvSpPr/>
            <p:nvPr/>
          </p:nvSpPr>
          <p:spPr>
            <a:xfrm>
              <a:off x="5120005" y="2358390"/>
              <a:ext cx="213995" cy="215264"/>
            </a:xfrm>
            <a:custGeom>
              <a:avLst/>
              <a:gdLst>
                <a:gd name="T1" fmla="*/ 0 w 21600"/>
                <a:gd name="T2" fmla="*/ 0 h 21600"/>
                <a:gd name="T3" fmla="*/ 21600 w 21600"/>
                <a:gd name="T4" fmla="*/ 21600 h 21600"/>
              </a:gdLst>
              <a:ahLst/>
              <a:cxnLst/>
              <a:rect l="T1" t="T2" r="T3" b="T4"/>
              <a:pathLst>
                <a:path w="21600" h="21600">
                  <a:moveTo>
                    <a:pt x="20329" y="8640"/>
                  </a:moveTo>
                  <a:cubicBezTo>
                    <a:pt x="19312" y="8640"/>
                    <a:pt x="19312" y="8640"/>
                    <a:pt x="19312" y="8640"/>
                  </a:cubicBezTo>
                  <a:cubicBezTo>
                    <a:pt x="18931" y="8640"/>
                    <a:pt x="18677" y="8385"/>
                    <a:pt x="18550" y="8004"/>
                  </a:cubicBezTo>
                  <a:cubicBezTo>
                    <a:pt x="18423" y="7750"/>
                    <a:pt x="18296" y="7496"/>
                    <a:pt x="18169" y="7242"/>
                  </a:cubicBezTo>
                  <a:cubicBezTo>
                    <a:pt x="18042" y="6988"/>
                    <a:pt x="18169" y="6480"/>
                    <a:pt x="18296" y="6352"/>
                  </a:cubicBezTo>
                  <a:cubicBezTo>
                    <a:pt x="19058" y="5590"/>
                    <a:pt x="19058" y="5590"/>
                    <a:pt x="19058" y="5590"/>
                  </a:cubicBezTo>
                  <a:cubicBezTo>
                    <a:pt x="19567" y="5082"/>
                    <a:pt x="19567" y="4192"/>
                    <a:pt x="19058" y="3684"/>
                  </a:cubicBezTo>
                  <a:cubicBezTo>
                    <a:pt x="17788" y="2541"/>
                    <a:pt x="17788" y="2541"/>
                    <a:pt x="17788" y="2541"/>
                  </a:cubicBezTo>
                  <a:cubicBezTo>
                    <a:pt x="17661" y="2287"/>
                    <a:pt x="17280" y="2160"/>
                    <a:pt x="16898" y="2160"/>
                  </a:cubicBezTo>
                  <a:cubicBezTo>
                    <a:pt x="16517" y="2160"/>
                    <a:pt x="16263" y="2287"/>
                    <a:pt x="16009" y="2541"/>
                  </a:cubicBezTo>
                  <a:cubicBezTo>
                    <a:pt x="15247" y="3303"/>
                    <a:pt x="15247" y="3303"/>
                    <a:pt x="15247" y="3303"/>
                  </a:cubicBezTo>
                  <a:cubicBezTo>
                    <a:pt x="15120" y="3430"/>
                    <a:pt x="14865" y="3430"/>
                    <a:pt x="14738" y="3430"/>
                  </a:cubicBezTo>
                  <a:cubicBezTo>
                    <a:pt x="14611" y="3430"/>
                    <a:pt x="14484" y="3430"/>
                    <a:pt x="14357" y="3430"/>
                  </a:cubicBezTo>
                  <a:cubicBezTo>
                    <a:pt x="14103" y="3176"/>
                    <a:pt x="13849" y="3176"/>
                    <a:pt x="13468" y="3049"/>
                  </a:cubicBezTo>
                  <a:cubicBezTo>
                    <a:pt x="13214" y="2922"/>
                    <a:pt x="12960" y="2541"/>
                    <a:pt x="12960" y="2287"/>
                  </a:cubicBezTo>
                  <a:cubicBezTo>
                    <a:pt x="12960" y="1270"/>
                    <a:pt x="12960" y="1270"/>
                    <a:pt x="12960" y="1270"/>
                  </a:cubicBezTo>
                  <a:cubicBezTo>
                    <a:pt x="12960" y="508"/>
                    <a:pt x="12324" y="0"/>
                    <a:pt x="11689" y="0"/>
                  </a:cubicBezTo>
                  <a:cubicBezTo>
                    <a:pt x="9910" y="0"/>
                    <a:pt x="9910" y="0"/>
                    <a:pt x="9910" y="0"/>
                  </a:cubicBezTo>
                  <a:cubicBezTo>
                    <a:pt x="9275" y="0"/>
                    <a:pt x="8639" y="508"/>
                    <a:pt x="8639" y="1270"/>
                  </a:cubicBezTo>
                  <a:cubicBezTo>
                    <a:pt x="8639" y="2287"/>
                    <a:pt x="8639" y="2287"/>
                    <a:pt x="8639" y="2287"/>
                  </a:cubicBezTo>
                  <a:cubicBezTo>
                    <a:pt x="8639" y="2541"/>
                    <a:pt x="8385" y="2922"/>
                    <a:pt x="8131" y="3049"/>
                  </a:cubicBezTo>
                  <a:cubicBezTo>
                    <a:pt x="7750" y="3176"/>
                    <a:pt x="7496" y="3176"/>
                    <a:pt x="7242" y="3303"/>
                  </a:cubicBezTo>
                  <a:cubicBezTo>
                    <a:pt x="7115" y="3430"/>
                    <a:pt x="6988" y="3430"/>
                    <a:pt x="6861" y="3430"/>
                  </a:cubicBezTo>
                  <a:cubicBezTo>
                    <a:pt x="6734" y="3430"/>
                    <a:pt x="6479" y="3430"/>
                    <a:pt x="6352" y="3303"/>
                  </a:cubicBezTo>
                  <a:cubicBezTo>
                    <a:pt x="5590" y="2541"/>
                    <a:pt x="5590" y="2541"/>
                    <a:pt x="5590" y="2541"/>
                  </a:cubicBezTo>
                  <a:cubicBezTo>
                    <a:pt x="5336" y="2287"/>
                    <a:pt x="5082" y="2160"/>
                    <a:pt x="4701" y="2160"/>
                  </a:cubicBezTo>
                  <a:cubicBezTo>
                    <a:pt x="4320" y="2160"/>
                    <a:pt x="4065" y="2287"/>
                    <a:pt x="3811" y="2541"/>
                  </a:cubicBezTo>
                  <a:cubicBezTo>
                    <a:pt x="2541" y="3684"/>
                    <a:pt x="2541" y="3684"/>
                    <a:pt x="2541" y="3684"/>
                  </a:cubicBezTo>
                  <a:cubicBezTo>
                    <a:pt x="2287" y="3938"/>
                    <a:pt x="2160" y="4320"/>
                    <a:pt x="2160" y="4701"/>
                  </a:cubicBezTo>
                  <a:cubicBezTo>
                    <a:pt x="2160" y="4955"/>
                    <a:pt x="2287" y="5336"/>
                    <a:pt x="2541" y="5590"/>
                  </a:cubicBezTo>
                  <a:cubicBezTo>
                    <a:pt x="3303" y="6352"/>
                    <a:pt x="3303" y="6352"/>
                    <a:pt x="3303" y="6352"/>
                  </a:cubicBezTo>
                  <a:cubicBezTo>
                    <a:pt x="3557" y="6480"/>
                    <a:pt x="3557" y="6988"/>
                    <a:pt x="3430" y="7242"/>
                  </a:cubicBezTo>
                  <a:cubicBezTo>
                    <a:pt x="3303" y="7496"/>
                    <a:pt x="3176" y="7750"/>
                    <a:pt x="3049" y="8004"/>
                  </a:cubicBezTo>
                  <a:cubicBezTo>
                    <a:pt x="2922" y="8385"/>
                    <a:pt x="2668" y="8640"/>
                    <a:pt x="2414" y="8640"/>
                  </a:cubicBezTo>
                  <a:cubicBezTo>
                    <a:pt x="1270" y="8640"/>
                    <a:pt x="1270" y="8640"/>
                    <a:pt x="1270" y="8640"/>
                  </a:cubicBezTo>
                  <a:cubicBezTo>
                    <a:pt x="635" y="8640"/>
                    <a:pt x="0" y="9148"/>
                    <a:pt x="0" y="9910"/>
                  </a:cubicBezTo>
                  <a:cubicBezTo>
                    <a:pt x="0" y="11562"/>
                    <a:pt x="0" y="11562"/>
                    <a:pt x="0" y="11562"/>
                  </a:cubicBezTo>
                  <a:cubicBezTo>
                    <a:pt x="0" y="12324"/>
                    <a:pt x="635" y="12959"/>
                    <a:pt x="1270" y="12959"/>
                  </a:cubicBezTo>
                  <a:cubicBezTo>
                    <a:pt x="2414" y="12959"/>
                    <a:pt x="2414" y="12959"/>
                    <a:pt x="2414" y="12959"/>
                  </a:cubicBezTo>
                  <a:cubicBezTo>
                    <a:pt x="2668" y="12959"/>
                    <a:pt x="2922" y="13214"/>
                    <a:pt x="3049" y="13468"/>
                  </a:cubicBezTo>
                  <a:cubicBezTo>
                    <a:pt x="3176" y="13722"/>
                    <a:pt x="3303" y="13976"/>
                    <a:pt x="3430" y="14357"/>
                  </a:cubicBezTo>
                  <a:cubicBezTo>
                    <a:pt x="3557" y="14611"/>
                    <a:pt x="3557" y="14992"/>
                    <a:pt x="3303" y="15247"/>
                  </a:cubicBezTo>
                  <a:cubicBezTo>
                    <a:pt x="2541" y="15882"/>
                    <a:pt x="2541" y="15882"/>
                    <a:pt x="2541" y="15882"/>
                  </a:cubicBezTo>
                  <a:cubicBezTo>
                    <a:pt x="2032" y="16390"/>
                    <a:pt x="2032" y="17279"/>
                    <a:pt x="2541" y="17788"/>
                  </a:cubicBezTo>
                  <a:cubicBezTo>
                    <a:pt x="3811" y="18931"/>
                    <a:pt x="3811" y="18931"/>
                    <a:pt x="3811" y="18931"/>
                  </a:cubicBezTo>
                  <a:cubicBezTo>
                    <a:pt x="4065" y="19185"/>
                    <a:pt x="4320" y="19439"/>
                    <a:pt x="4701" y="19439"/>
                  </a:cubicBezTo>
                  <a:cubicBezTo>
                    <a:pt x="5082" y="19439"/>
                    <a:pt x="5336" y="19185"/>
                    <a:pt x="5590" y="18931"/>
                  </a:cubicBezTo>
                  <a:cubicBezTo>
                    <a:pt x="6352" y="18296"/>
                    <a:pt x="6352" y="18296"/>
                    <a:pt x="6352" y="18296"/>
                  </a:cubicBezTo>
                  <a:cubicBezTo>
                    <a:pt x="6479" y="18169"/>
                    <a:pt x="6734" y="18042"/>
                    <a:pt x="6861" y="18042"/>
                  </a:cubicBezTo>
                  <a:cubicBezTo>
                    <a:pt x="6988" y="18042"/>
                    <a:pt x="7115" y="18042"/>
                    <a:pt x="7242" y="18169"/>
                  </a:cubicBezTo>
                  <a:cubicBezTo>
                    <a:pt x="7496" y="18296"/>
                    <a:pt x="7750" y="18423"/>
                    <a:pt x="8131" y="18550"/>
                  </a:cubicBezTo>
                  <a:cubicBezTo>
                    <a:pt x="8385" y="18550"/>
                    <a:pt x="8639" y="18931"/>
                    <a:pt x="8639" y="19185"/>
                  </a:cubicBezTo>
                  <a:cubicBezTo>
                    <a:pt x="8639" y="20202"/>
                    <a:pt x="8639" y="20202"/>
                    <a:pt x="8639" y="20202"/>
                  </a:cubicBezTo>
                  <a:cubicBezTo>
                    <a:pt x="8639" y="20964"/>
                    <a:pt x="9275" y="21600"/>
                    <a:pt x="9910" y="21600"/>
                  </a:cubicBezTo>
                  <a:cubicBezTo>
                    <a:pt x="11689" y="21600"/>
                    <a:pt x="11689" y="21600"/>
                    <a:pt x="11689" y="21600"/>
                  </a:cubicBezTo>
                  <a:cubicBezTo>
                    <a:pt x="12324" y="21600"/>
                    <a:pt x="12960" y="20964"/>
                    <a:pt x="12960" y="20202"/>
                  </a:cubicBezTo>
                  <a:cubicBezTo>
                    <a:pt x="12960" y="19185"/>
                    <a:pt x="12960" y="19185"/>
                    <a:pt x="12960" y="19185"/>
                  </a:cubicBezTo>
                  <a:cubicBezTo>
                    <a:pt x="12960" y="18931"/>
                    <a:pt x="13214" y="18550"/>
                    <a:pt x="13468" y="18550"/>
                  </a:cubicBezTo>
                  <a:cubicBezTo>
                    <a:pt x="13849" y="18423"/>
                    <a:pt x="14103" y="18296"/>
                    <a:pt x="14357" y="18169"/>
                  </a:cubicBezTo>
                  <a:cubicBezTo>
                    <a:pt x="14484" y="18042"/>
                    <a:pt x="14611" y="18042"/>
                    <a:pt x="14738" y="18042"/>
                  </a:cubicBezTo>
                  <a:cubicBezTo>
                    <a:pt x="14865" y="18042"/>
                    <a:pt x="15120" y="18169"/>
                    <a:pt x="15247" y="18296"/>
                  </a:cubicBezTo>
                  <a:cubicBezTo>
                    <a:pt x="16009" y="18931"/>
                    <a:pt x="16009" y="18931"/>
                    <a:pt x="16009" y="18931"/>
                  </a:cubicBezTo>
                  <a:cubicBezTo>
                    <a:pt x="16263" y="19185"/>
                    <a:pt x="16517" y="19439"/>
                    <a:pt x="16898" y="19439"/>
                  </a:cubicBezTo>
                  <a:cubicBezTo>
                    <a:pt x="17280" y="19439"/>
                    <a:pt x="17661" y="19185"/>
                    <a:pt x="17788" y="18931"/>
                  </a:cubicBezTo>
                  <a:cubicBezTo>
                    <a:pt x="19058" y="17788"/>
                    <a:pt x="19058" y="17788"/>
                    <a:pt x="19058" y="17788"/>
                  </a:cubicBezTo>
                  <a:cubicBezTo>
                    <a:pt x="19567" y="17279"/>
                    <a:pt x="19567" y="16390"/>
                    <a:pt x="19058" y="15882"/>
                  </a:cubicBezTo>
                  <a:cubicBezTo>
                    <a:pt x="18296" y="15247"/>
                    <a:pt x="18296" y="15247"/>
                    <a:pt x="18296" y="15247"/>
                  </a:cubicBezTo>
                  <a:cubicBezTo>
                    <a:pt x="18169" y="14992"/>
                    <a:pt x="18042" y="14611"/>
                    <a:pt x="18169" y="14357"/>
                  </a:cubicBezTo>
                  <a:cubicBezTo>
                    <a:pt x="18296" y="13976"/>
                    <a:pt x="18423" y="13722"/>
                    <a:pt x="18550" y="13468"/>
                  </a:cubicBezTo>
                  <a:cubicBezTo>
                    <a:pt x="18677" y="13214"/>
                    <a:pt x="18931" y="12959"/>
                    <a:pt x="19312" y="12959"/>
                  </a:cubicBezTo>
                  <a:cubicBezTo>
                    <a:pt x="20329" y="12959"/>
                    <a:pt x="20329" y="12959"/>
                    <a:pt x="20329" y="12959"/>
                  </a:cubicBezTo>
                  <a:cubicBezTo>
                    <a:pt x="20964" y="12959"/>
                    <a:pt x="21600" y="12324"/>
                    <a:pt x="21600" y="11562"/>
                  </a:cubicBezTo>
                  <a:cubicBezTo>
                    <a:pt x="21600" y="9910"/>
                    <a:pt x="21600" y="9910"/>
                    <a:pt x="21600" y="9910"/>
                  </a:cubicBezTo>
                  <a:cubicBezTo>
                    <a:pt x="21600" y="9148"/>
                    <a:pt x="20964" y="8640"/>
                    <a:pt x="20329" y="8640"/>
                  </a:cubicBezTo>
                  <a:close/>
                  <a:moveTo>
                    <a:pt x="14738" y="10799"/>
                  </a:moveTo>
                  <a:cubicBezTo>
                    <a:pt x="14738" y="12832"/>
                    <a:pt x="12960" y="14611"/>
                    <a:pt x="10800" y="14611"/>
                  </a:cubicBezTo>
                  <a:cubicBezTo>
                    <a:pt x="8639" y="14611"/>
                    <a:pt x="6988" y="12832"/>
                    <a:pt x="6988" y="10799"/>
                  </a:cubicBezTo>
                  <a:cubicBezTo>
                    <a:pt x="6988" y="8640"/>
                    <a:pt x="8639" y="6861"/>
                    <a:pt x="10800" y="6861"/>
                  </a:cubicBezTo>
                  <a:cubicBezTo>
                    <a:pt x="12960" y="6861"/>
                    <a:pt x="14738" y="8640"/>
                    <a:pt x="14738" y="10799"/>
                  </a:cubicBezTo>
                  <a:close/>
                  <a:moveTo>
                    <a:pt x="14738" y="10799"/>
                  </a:moveTo>
                  <a:cubicBezTo>
                    <a:pt x="14738" y="10799"/>
                    <a:pt x="14738" y="10799"/>
                    <a:pt x="14738" y="10799"/>
                  </a:cubicBezTo>
                  <a:close/>
                </a:path>
              </a:pathLst>
            </a:custGeom>
            <a:solidFill>
              <a:schemeClr val="bg1"/>
            </a:solidFill>
            <a:ln w="9525" cap="flat" cmpd="sng">
              <a:noFill/>
              <a:prstDash val="solid"/>
              <a:round/>
            </a:ln>
          </p:spPr>
          <p:txBody>
            <a:bodyPr rtlCol="0" anchor="ctr"/>
            <a:lstStyle/>
            <a:p>
              <a:pPr algn="ctr"/>
            </a:p>
          </p:txBody>
        </p:sp>
        <p:sp>
          <p:nvSpPr>
            <p:cNvPr id="2518" name="曲线"/>
            <p:cNvSpPr/>
            <p:nvPr/>
          </p:nvSpPr>
          <p:spPr>
            <a:xfrm>
              <a:off x="3693794" y="2340610"/>
              <a:ext cx="230504" cy="232410"/>
            </a:xfrm>
            <a:custGeom>
              <a:avLst/>
              <a:gdLst>
                <a:gd name="T1" fmla="*/ 0 w 21600"/>
                <a:gd name="T2" fmla="*/ 0 h 21600"/>
                <a:gd name="T3" fmla="*/ 21600 w 21600"/>
                <a:gd name="T4" fmla="*/ 21600 h 21600"/>
              </a:gdLst>
              <a:ahLst/>
              <a:cxnLst/>
              <a:rect l="T1" t="T2" r="T3" b="T4"/>
              <a:pathLst>
                <a:path w="21600" h="21600">
                  <a:moveTo>
                    <a:pt x="17586" y="13734"/>
                  </a:moveTo>
                  <a:cubicBezTo>
                    <a:pt x="16288" y="13734"/>
                    <a:pt x="15226" y="14321"/>
                    <a:pt x="14518" y="15143"/>
                  </a:cubicBezTo>
                  <a:cubicBezTo>
                    <a:pt x="7790" y="11739"/>
                    <a:pt x="7790" y="11739"/>
                    <a:pt x="7790" y="11739"/>
                  </a:cubicBezTo>
                  <a:cubicBezTo>
                    <a:pt x="7908" y="11504"/>
                    <a:pt x="7908" y="11152"/>
                    <a:pt x="7908" y="10800"/>
                  </a:cubicBezTo>
                  <a:cubicBezTo>
                    <a:pt x="7908" y="10330"/>
                    <a:pt x="7908" y="9978"/>
                    <a:pt x="7790" y="9626"/>
                  </a:cubicBezTo>
                  <a:cubicBezTo>
                    <a:pt x="14400" y="6221"/>
                    <a:pt x="14400" y="6221"/>
                    <a:pt x="14400" y="6221"/>
                  </a:cubicBezTo>
                  <a:cubicBezTo>
                    <a:pt x="15108" y="7160"/>
                    <a:pt x="16288" y="7865"/>
                    <a:pt x="17586" y="7865"/>
                  </a:cubicBezTo>
                  <a:cubicBezTo>
                    <a:pt x="19829" y="7865"/>
                    <a:pt x="21600" y="6104"/>
                    <a:pt x="21600" y="3873"/>
                  </a:cubicBezTo>
                  <a:cubicBezTo>
                    <a:pt x="21600" y="1760"/>
                    <a:pt x="19829" y="0"/>
                    <a:pt x="17586" y="0"/>
                  </a:cubicBezTo>
                  <a:cubicBezTo>
                    <a:pt x="15462" y="0"/>
                    <a:pt x="13691" y="1760"/>
                    <a:pt x="13691" y="3873"/>
                  </a:cubicBezTo>
                  <a:cubicBezTo>
                    <a:pt x="13691" y="4226"/>
                    <a:pt x="13691" y="4578"/>
                    <a:pt x="13809" y="4930"/>
                  </a:cubicBezTo>
                  <a:cubicBezTo>
                    <a:pt x="7081" y="8334"/>
                    <a:pt x="7081" y="8334"/>
                    <a:pt x="7081" y="8334"/>
                  </a:cubicBezTo>
                  <a:cubicBezTo>
                    <a:pt x="6373" y="7395"/>
                    <a:pt x="5193" y="6808"/>
                    <a:pt x="4013" y="6808"/>
                  </a:cubicBezTo>
                  <a:cubicBezTo>
                    <a:pt x="1770" y="6808"/>
                    <a:pt x="0" y="8569"/>
                    <a:pt x="0" y="10800"/>
                  </a:cubicBezTo>
                  <a:cubicBezTo>
                    <a:pt x="0" y="12913"/>
                    <a:pt x="1770" y="14673"/>
                    <a:pt x="4013" y="14673"/>
                  </a:cubicBezTo>
                  <a:cubicBezTo>
                    <a:pt x="5311" y="14673"/>
                    <a:pt x="6373" y="14086"/>
                    <a:pt x="7081" y="13147"/>
                  </a:cubicBezTo>
                  <a:cubicBezTo>
                    <a:pt x="13809" y="16552"/>
                    <a:pt x="13809" y="16552"/>
                    <a:pt x="13809" y="16552"/>
                  </a:cubicBezTo>
                  <a:cubicBezTo>
                    <a:pt x="13691" y="16904"/>
                    <a:pt x="13573" y="17256"/>
                    <a:pt x="13573" y="17608"/>
                  </a:cubicBezTo>
                  <a:cubicBezTo>
                    <a:pt x="13573" y="19839"/>
                    <a:pt x="15462" y="21600"/>
                    <a:pt x="17586" y="21600"/>
                  </a:cubicBezTo>
                  <a:cubicBezTo>
                    <a:pt x="19829" y="21600"/>
                    <a:pt x="21600" y="19839"/>
                    <a:pt x="21600" y="17608"/>
                  </a:cubicBezTo>
                  <a:cubicBezTo>
                    <a:pt x="21600" y="15495"/>
                    <a:pt x="19829" y="13734"/>
                    <a:pt x="17586" y="13734"/>
                  </a:cubicBezTo>
                  <a:close/>
                  <a:moveTo>
                    <a:pt x="17586" y="13734"/>
                  </a:moveTo>
                  <a:cubicBezTo>
                    <a:pt x="17586" y="13734"/>
                    <a:pt x="17586" y="13734"/>
                    <a:pt x="17586" y="13734"/>
                  </a:cubicBezTo>
                  <a:close/>
                </a:path>
              </a:pathLst>
            </a:custGeom>
            <a:solidFill>
              <a:schemeClr val="bg1"/>
            </a:solidFill>
            <a:ln w="9525" cap="flat" cmpd="sng">
              <a:noFill/>
              <a:prstDash val="solid"/>
              <a:round/>
            </a:ln>
          </p:spPr>
          <p:txBody>
            <a:bodyPr rtlCol="0" anchor="ctr"/>
            <a:lstStyle/>
            <a:p>
              <a:pPr algn="ctr"/>
            </a:p>
          </p:txBody>
        </p:sp>
        <p:sp>
          <p:nvSpPr>
            <p:cNvPr id="2519" name="曲线"/>
            <p:cNvSpPr/>
            <p:nvPr/>
          </p:nvSpPr>
          <p:spPr>
            <a:xfrm>
              <a:off x="5161915" y="3471545"/>
              <a:ext cx="62230" cy="122555"/>
            </a:xfrm>
            <a:custGeom>
              <a:avLst/>
              <a:gdLst>
                <a:gd name="T1" fmla="*/ 0 w 21600"/>
                <a:gd name="T2" fmla="*/ 0 h 21600"/>
                <a:gd name="T3" fmla="*/ 21600 w 21600"/>
                <a:gd name="T4" fmla="*/ 21600 h 21600"/>
              </a:gdLst>
              <a:ahLst/>
              <a:cxnLst/>
              <a:rect l="T1" t="T2" r="T3" b="T4"/>
              <a:pathLst>
                <a:path w="21600" h="21600">
                  <a:moveTo>
                    <a:pt x="12959" y="8907"/>
                  </a:moveTo>
                  <a:cubicBezTo>
                    <a:pt x="10367" y="8239"/>
                    <a:pt x="7776" y="8016"/>
                    <a:pt x="7776" y="6903"/>
                  </a:cubicBezTo>
                  <a:cubicBezTo>
                    <a:pt x="7776" y="6012"/>
                    <a:pt x="8640" y="5567"/>
                    <a:pt x="10367" y="5567"/>
                  </a:cubicBezTo>
                  <a:cubicBezTo>
                    <a:pt x="11664" y="5567"/>
                    <a:pt x="12528" y="5789"/>
                    <a:pt x="13823" y="6235"/>
                  </a:cubicBezTo>
                  <a:cubicBezTo>
                    <a:pt x="14255" y="6680"/>
                    <a:pt x="15120" y="6903"/>
                    <a:pt x="16416" y="6903"/>
                  </a:cubicBezTo>
                  <a:cubicBezTo>
                    <a:pt x="18144" y="6903"/>
                    <a:pt x="19872" y="5789"/>
                    <a:pt x="19872" y="4898"/>
                  </a:cubicBezTo>
                  <a:cubicBezTo>
                    <a:pt x="19872" y="4230"/>
                    <a:pt x="19008" y="3785"/>
                    <a:pt x="17711" y="3340"/>
                  </a:cubicBezTo>
                  <a:cubicBezTo>
                    <a:pt x="16848" y="2894"/>
                    <a:pt x="15551" y="2672"/>
                    <a:pt x="14255" y="2449"/>
                  </a:cubicBezTo>
                  <a:cubicBezTo>
                    <a:pt x="14255" y="1558"/>
                    <a:pt x="14255" y="1558"/>
                    <a:pt x="14255" y="1558"/>
                  </a:cubicBezTo>
                  <a:cubicBezTo>
                    <a:pt x="14255" y="668"/>
                    <a:pt x="12959" y="0"/>
                    <a:pt x="11664" y="0"/>
                  </a:cubicBezTo>
                  <a:cubicBezTo>
                    <a:pt x="9504" y="0"/>
                    <a:pt x="9504" y="0"/>
                    <a:pt x="9504" y="0"/>
                  </a:cubicBezTo>
                  <a:cubicBezTo>
                    <a:pt x="7776" y="0"/>
                    <a:pt x="6479" y="668"/>
                    <a:pt x="6479" y="1558"/>
                  </a:cubicBezTo>
                  <a:cubicBezTo>
                    <a:pt x="6479" y="2449"/>
                    <a:pt x="6479" y="2449"/>
                    <a:pt x="6479" y="2449"/>
                  </a:cubicBezTo>
                  <a:cubicBezTo>
                    <a:pt x="2591" y="3340"/>
                    <a:pt x="432" y="5121"/>
                    <a:pt x="432" y="6903"/>
                  </a:cubicBezTo>
                  <a:cubicBezTo>
                    <a:pt x="432" y="9797"/>
                    <a:pt x="5616" y="11133"/>
                    <a:pt x="9935" y="12024"/>
                  </a:cubicBezTo>
                  <a:cubicBezTo>
                    <a:pt x="13391" y="12915"/>
                    <a:pt x="14255" y="13360"/>
                    <a:pt x="14255" y="14251"/>
                  </a:cubicBezTo>
                  <a:cubicBezTo>
                    <a:pt x="14255" y="15364"/>
                    <a:pt x="12095" y="16032"/>
                    <a:pt x="9935" y="16032"/>
                  </a:cubicBezTo>
                  <a:cubicBezTo>
                    <a:pt x="8640" y="16032"/>
                    <a:pt x="7344" y="16032"/>
                    <a:pt x="6048" y="15364"/>
                  </a:cubicBezTo>
                  <a:cubicBezTo>
                    <a:pt x="5183" y="15142"/>
                    <a:pt x="4319" y="14696"/>
                    <a:pt x="3455" y="14696"/>
                  </a:cubicBezTo>
                  <a:cubicBezTo>
                    <a:pt x="1296" y="14696"/>
                    <a:pt x="0" y="15810"/>
                    <a:pt x="0" y="16701"/>
                  </a:cubicBezTo>
                  <a:cubicBezTo>
                    <a:pt x="0" y="17369"/>
                    <a:pt x="432" y="17814"/>
                    <a:pt x="1727" y="18259"/>
                  </a:cubicBezTo>
                  <a:cubicBezTo>
                    <a:pt x="3023" y="18705"/>
                    <a:pt x="4751" y="19150"/>
                    <a:pt x="6479" y="19373"/>
                  </a:cubicBezTo>
                  <a:cubicBezTo>
                    <a:pt x="6479" y="20041"/>
                    <a:pt x="6479" y="20041"/>
                    <a:pt x="6479" y="20041"/>
                  </a:cubicBezTo>
                  <a:cubicBezTo>
                    <a:pt x="6479" y="20931"/>
                    <a:pt x="7776" y="21600"/>
                    <a:pt x="9504" y="21600"/>
                  </a:cubicBezTo>
                  <a:cubicBezTo>
                    <a:pt x="11664" y="21600"/>
                    <a:pt x="11664" y="21600"/>
                    <a:pt x="11664" y="21600"/>
                  </a:cubicBezTo>
                  <a:cubicBezTo>
                    <a:pt x="12959" y="21600"/>
                    <a:pt x="14255" y="20931"/>
                    <a:pt x="14255" y="20041"/>
                  </a:cubicBezTo>
                  <a:cubicBezTo>
                    <a:pt x="14255" y="19373"/>
                    <a:pt x="14255" y="19373"/>
                    <a:pt x="14255" y="19373"/>
                  </a:cubicBezTo>
                  <a:cubicBezTo>
                    <a:pt x="18576" y="18482"/>
                    <a:pt x="21600" y="16701"/>
                    <a:pt x="21600" y="14028"/>
                  </a:cubicBezTo>
                  <a:cubicBezTo>
                    <a:pt x="21600" y="11356"/>
                    <a:pt x="17711" y="10243"/>
                    <a:pt x="12959" y="8907"/>
                  </a:cubicBezTo>
                  <a:close/>
                  <a:moveTo>
                    <a:pt x="12959" y="8907"/>
                  </a:moveTo>
                  <a:cubicBezTo>
                    <a:pt x="12959" y="8907"/>
                    <a:pt x="12959" y="8907"/>
                    <a:pt x="12959" y="8907"/>
                  </a:cubicBezTo>
                  <a:close/>
                </a:path>
              </a:pathLst>
            </a:custGeom>
            <a:solidFill>
              <a:schemeClr val="bg1"/>
            </a:solidFill>
            <a:ln w="9525" cap="flat" cmpd="sng">
              <a:noFill/>
              <a:prstDash val="solid"/>
              <a:round/>
            </a:ln>
          </p:spPr>
          <p:txBody>
            <a:bodyPr rtlCol="0" anchor="ctr"/>
            <a:lstStyle/>
            <a:p>
              <a:pPr algn="ctr"/>
            </a:p>
          </p:txBody>
        </p:sp>
        <p:sp>
          <p:nvSpPr>
            <p:cNvPr id="2520" name="曲线"/>
            <p:cNvSpPr/>
            <p:nvPr/>
          </p:nvSpPr>
          <p:spPr>
            <a:xfrm>
              <a:off x="5078094" y="3416300"/>
              <a:ext cx="229870" cy="229869"/>
            </a:xfrm>
            <a:custGeom>
              <a:avLst/>
              <a:gdLst>
                <a:gd name="T1" fmla="*/ 0 w 21600"/>
                <a:gd name="T2" fmla="*/ 0 h 21600"/>
                <a:gd name="T3" fmla="*/ 21600 w 21600"/>
                <a:gd name="T4" fmla="*/ 21600 h 21600"/>
              </a:gdLst>
              <a:ahLst/>
              <a:cxnLst/>
              <a:rect l="T1" t="T2" r="T3" b="T4"/>
              <a:pathLst>
                <a:path w="21600" h="21600">
                  <a:moveTo>
                    <a:pt x="10800" y="0"/>
                  </a:moveTo>
                  <a:cubicBezTo>
                    <a:pt x="4747" y="0"/>
                    <a:pt x="0" y="4865"/>
                    <a:pt x="0" y="10799"/>
                  </a:cubicBezTo>
                  <a:cubicBezTo>
                    <a:pt x="0" y="16852"/>
                    <a:pt x="4747" y="21600"/>
                    <a:pt x="10800" y="21600"/>
                  </a:cubicBezTo>
                  <a:cubicBezTo>
                    <a:pt x="16734" y="21600"/>
                    <a:pt x="21600" y="16852"/>
                    <a:pt x="21600" y="10799"/>
                  </a:cubicBezTo>
                  <a:cubicBezTo>
                    <a:pt x="21600" y="4865"/>
                    <a:pt x="16734" y="0"/>
                    <a:pt x="10800" y="0"/>
                  </a:cubicBezTo>
                  <a:close/>
                  <a:moveTo>
                    <a:pt x="10800" y="18514"/>
                  </a:moveTo>
                  <a:cubicBezTo>
                    <a:pt x="6527" y="18514"/>
                    <a:pt x="3085" y="15072"/>
                    <a:pt x="3085" y="10799"/>
                  </a:cubicBezTo>
                  <a:cubicBezTo>
                    <a:pt x="3085" y="6527"/>
                    <a:pt x="6527" y="3085"/>
                    <a:pt x="10800" y="3085"/>
                  </a:cubicBezTo>
                  <a:cubicBezTo>
                    <a:pt x="15072" y="3085"/>
                    <a:pt x="18514" y="6527"/>
                    <a:pt x="18514" y="10799"/>
                  </a:cubicBezTo>
                  <a:cubicBezTo>
                    <a:pt x="18514" y="15072"/>
                    <a:pt x="15072" y="18514"/>
                    <a:pt x="10800" y="18514"/>
                  </a:cubicBezTo>
                  <a:close/>
                  <a:moveTo>
                    <a:pt x="10800" y="18514"/>
                  </a:moveTo>
                  <a:cubicBezTo>
                    <a:pt x="10800" y="18514"/>
                    <a:pt x="10800" y="18514"/>
                    <a:pt x="10800" y="18514"/>
                  </a:cubicBezTo>
                  <a:close/>
                </a:path>
              </a:pathLst>
            </a:custGeom>
            <a:solidFill>
              <a:schemeClr val="bg1"/>
            </a:solidFill>
            <a:ln w="9525" cap="flat" cmpd="sng">
              <a:noFill/>
              <a:prstDash val="solid"/>
              <a:round/>
            </a:ln>
          </p:spPr>
          <p:txBody>
            <a:bodyPr rtlCol="0" anchor="ctr"/>
            <a:lstStyle/>
            <a:p>
              <a:pPr algn="ctr"/>
            </a:p>
          </p:txBody>
        </p:sp>
        <p:sp>
          <p:nvSpPr>
            <p:cNvPr id="2521" name="曲线"/>
            <p:cNvSpPr/>
            <p:nvPr/>
          </p:nvSpPr>
          <p:spPr>
            <a:xfrm>
              <a:off x="3702049" y="3453765"/>
              <a:ext cx="213995" cy="161925"/>
            </a:xfrm>
            <a:custGeom>
              <a:avLst/>
              <a:gdLst>
                <a:gd name="T1" fmla="*/ 0 w 21600"/>
                <a:gd name="T2" fmla="*/ 0 h 21600"/>
                <a:gd name="T3" fmla="*/ 21600 w 21600"/>
                <a:gd name="T4" fmla="*/ 21600 h 21600"/>
              </a:gdLst>
              <a:ahLst/>
              <a:cxnLst/>
              <a:rect l="T1" t="T2" r="T3" b="T4"/>
              <a:pathLst>
                <a:path w="21600" h="21600">
                  <a:moveTo>
                    <a:pt x="20329" y="0"/>
                  </a:moveTo>
                  <a:cubicBezTo>
                    <a:pt x="1397" y="0"/>
                    <a:pt x="1397" y="0"/>
                    <a:pt x="1397" y="0"/>
                  </a:cubicBezTo>
                  <a:cubicBezTo>
                    <a:pt x="635" y="0"/>
                    <a:pt x="0" y="674"/>
                    <a:pt x="0" y="1687"/>
                  </a:cubicBezTo>
                  <a:cubicBezTo>
                    <a:pt x="0" y="19743"/>
                    <a:pt x="0" y="19743"/>
                    <a:pt x="0" y="19743"/>
                  </a:cubicBezTo>
                  <a:cubicBezTo>
                    <a:pt x="0" y="20756"/>
                    <a:pt x="635" y="21600"/>
                    <a:pt x="1397" y="21600"/>
                  </a:cubicBezTo>
                  <a:cubicBezTo>
                    <a:pt x="20329" y="21600"/>
                    <a:pt x="20329" y="21600"/>
                    <a:pt x="20329" y="21600"/>
                  </a:cubicBezTo>
                  <a:cubicBezTo>
                    <a:pt x="21091" y="21600"/>
                    <a:pt x="21600" y="20756"/>
                    <a:pt x="21600" y="19743"/>
                  </a:cubicBezTo>
                  <a:cubicBezTo>
                    <a:pt x="21600" y="1687"/>
                    <a:pt x="21600" y="1687"/>
                    <a:pt x="21600" y="1687"/>
                  </a:cubicBezTo>
                  <a:cubicBezTo>
                    <a:pt x="21600" y="674"/>
                    <a:pt x="21091" y="0"/>
                    <a:pt x="20329" y="0"/>
                  </a:cubicBezTo>
                  <a:close/>
                  <a:moveTo>
                    <a:pt x="19948" y="18562"/>
                  </a:moveTo>
                  <a:cubicBezTo>
                    <a:pt x="1651" y="18562"/>
                    <a:pt x="1651" y="18562"/>
                    <a:pt x="1651" y="18562"/>
                  </a:cubicBezTo>
                  <a:cubicBezTo>
                    <a:pt x="1651" y="2362"/>
                    <a:pt x="1651" y="2362"/>
                    <a:pt x="1651" y="2362"/>
                  </a:cubicBezTo>
                  <a:cubicBezTo>
                    <a:pt x="19948" y="2362"/>
                    <a:pt x="19948" y="2362"/>
                    <a:pt x="19948" y="2362"/>
                  </a:cubicBezTo>
                  <a:lnTo>
                    <a:pt x="19948" y="18562"/>
                  </a:lnTo>
                  <a:close/>
                  <a:moveTo>
                    <a:pt x="19948" y="18562"/>
                  </a:moveTo>
                  <a:cubicBezTo>
                    <a:pt x="19948" y="18562"/>
                    <a:pt x="19948" y="18562"/>
                    <a:pt x="19948" y="18562"/>
                  </a:cubicBezTo>
                  <a:close/>
                </a:path>
              </a:pathLst>
            </a:custGeom>
            <a:solidFill>
              <a:schemeClr val="bg1"/>
            </a:solidFill>
            <a:ln w="9525" cap="flat" cmpd="sng">
              <a:noFill/>
              <a:prstDash val="solid"/>
              <a:round/>
            </a:ln>
          </p:spPr>
          <p:txBody>
            <a:bodyPr rtlCol="0" anchor="ctr"/>
            <a:lstStyle/>
            <a:p>
              <a:pPr algn="ctr"/>
            </a:p>
          </p:txBody>
        </p:sp>
        <p:sp>
          <p:nvSpPr>
            <p:cNvPr id="2522" name="曲线"/>
            <p:cNvSpPr/>
            <p:nvPr/>
          </p:nvSpPr>
          <p:spPr>
            <a:xfrm>
              <a:off x="3760469" y="3621405"/>
              <a:ext cx="97154" cy="24764"/>
            </a:xfrm>
            <a:custGeom>
              <a:avLst/>
              <a:gdLst>
                <a:gd name="T1" fmla="*/ 0 w 21600"/>
                <a:gd name="T2" fmla="*/ 0 h 21600"/>
                <a:gd name="T3" fmla="*/ 21600 w 21600"/>
                <a:gd name="T4" fmla="*/ 21600 h 21600"/>
              </a:gdLst>
              <a:ahLst/>
              <a:cxnLst/>
              <a:rect l="T1" t="T2" r="T3" b="T4"/>
              <a:pathLst>
                <a:path w="21600" h="21600">
                  <a:moveTo>
                    <a:pt x="5229" y="0"/>
                  </a:moveTo>
                  <a:lnTo>
                    <a:pt x="0" y="21600"/>
                  </a:lnTo>
                  <a:lnTo>
                    <a:pt x="21600" y="21600"/>
                  </a:lnTo>
                  <a:lnTo>
                    <a:pt x="16143" y="0"/>
                  </a:lnTo>
                  <a:lnTo>
                    <a:pt x="5229" y="0"/>
                  </a:lnTo>
                  <a:close/>
                  <a:moveTo>
                    <a:pt x="5229" y="0"/>
                  </a:moveTo>
                  <a:lnTo>
                    <a:pt x="5229" y="0"/>
                  </a:lnTo>
                  <a:close/>
                </a:path>
              </a:pathLst>
            </a:custGeom>
            <a:solidFill>
              <a:schemeClr val="bg1"/>
            </a:solidFill>
            <a:ln w="9525" cap="flat" cmpd="sng">
              <a:noFill/>
              <a:prstDash val="solid"/>
              <a:round/>
            </a:ln>
          </p:spPr>
          <p:txBody>
            <a:bodyPr rtlCol="0" anchor="ctr"/>
            <a:lstStyle/>
            <a:p>
              <a:pPr algn="ctr"/>
            </a:p>
          </p:txBody>
        </p:sp>
        <p:sp>
          <p:nvSpPr>
            <p:cNvPr id="2523" name="曲线"/>
            <p:cNvSpPr/>
            <p:nvPr/>
          </p:nvSpPr>
          <p:spPr>
            <a:xfrm>
              <a:off x="3760469" y="3621405"/>
              <a:ext cx="97154" cy="24764"/>
            </a:xfrm>
            <a:custGeom>
              <a:avLst/>
              <a:gdLst>
                <a:gd name="T1" fmla="*/ 0 w 21600"/>
                <a:gd name="T2" fmla="*/ 0 h 21600"/>
                <a:gd name="T3" fmla="*/ 21600 w 21600"/>
                <a:gd name="T4" fmla="*/ 21600 h 21600"/>
              </a:gdLst>
              <a:ahLst/>
              <a:cxnLst/>
              <a:rect l="T1" t="T2" r="T3" b="T4"/>
              <a:pathLst>
                <a:path w="21600" h="21600">
                  <a:moveTo>
                    <a:pt x="5229" y="0"/>
                  </a:moveTo>
                  <a:lnTo>
                    <a:pt x="0" y="21600"/>
                  </a:lnTo>
                  <a:lnTo>
                    <a:pt x="21600" y="21600"/>
                  </a:lnTo>
                  <a:lnTo>
                    <a:pt x="16143" y="0"/>
                  </a:lnTo>
                  <a:lnTo>
                    <a:pt x="5229" y="0"/>
                  </a:lnTo>
                  <a:close/>
                  <a:moveTo>
                    <a:pt x="5229" y="0"/>
                  </a:moveTo>
                  <a:lnTo>
                    <a:pt x="5229" y="0"/>
                  </a:lnTo>
                </a:path>
              </a:pathLst>
            </a:custGeom>
            <a:solidFill>
              <a:schemeClr val="bg1"/>
            </a:solidFill>
            <a:ln w="9525" cap="flat" cmpd="sng">
              <a:noFill/>
              <a:prstDash val="solid"/>
              <a:round/>
            </a:ln>
          </p:spPr>
          <p:txBody>
            <a:bodyPr rtlCol="0" anchor="ctr"/>
            <a:lstStyle/>
            <a:p>
              <a:pPr algn="ctr"/>
            </a:p>
          </p:txBody>
        </p:sp>
        <p:pic>
          <p:nvPicPr>
            <p:cNvPr id="2524" name="图片"/>
            <p:cNvPicPr>
              <a:picLocks noChangeAspect="1"/>
            </p:cNvPicPr>
            <p:nvPr/>
          </p:nvPicPr>
          <p:blipFill>
            <a:blip r:embed="rId1" cstate="print"/>
            <a:stretch>
              <a:fillRect/>
            </a:stretch>
          </p:blipFill>
          <p:spPr>
            <a:xfrm rot="5400000" flipH="1">
              <a:off x="4372610" y="2208529"/>
              <a:ext cx="265429" cy="1591944"/>
            </a:xfrm>
            <a:custGeom>
              <a:avLst/>
              <a:gdLst>
                <a:gd name="T1" fmla="*/ 0 w 21600"/>
                <a:gd name="T2" fmla="*/ 0 h 21600"/>
                <a:gd name="T3" fmla="*/ 21600 w 21600"/>
                <a:gd name="T4" fmla="*/ 21600 h 21600"/>
              </a:gdLst>
              <a:ahLst/>
              <a:cxnLst/>
              <a:rect l="T1" t="T2" r="T3" b="T4"/>
              <a:pathLst>
                <a:path w="21600" h="21600">
                  <a:moveTo>
                    <a:pt x="21600" y="9920"/>
                  </a:moveTo>
                  <a:lnTo>
                    <a:pt x="21600" y="0"/>
                  </a:lnTo>
                  <a:lnTo>
                    <a:pt x="0" y="0"/>
                  </a:lnTo>
                  <a:lnTo>
                    <a:pt x="0" y="9920"/>
                  </a:lnTo>
                  <a:close/>
                  <a:moveTo>
                    <a:pt x="21600" y="21600"/>
                  </a:moveTo>
                  <a:lnTo>
                    <a:pt x="21600" y="12108"/>
                  </a:lnTo>
                  <a:lnTo>
                    <a:pt x="0" y="12108"/>
                  </a:lnTo>
                  <a:lnTo>
                    <a:pt x="0" y="21600"/>
                  </a:lnTo>
                  <a:close/>
                </a:path>
              </a:pathLst>
            </a:custGeom>
            <a:noFill/>
            <a:ln w="9525" cap="flat" cmpd="sng">
              <a:noFill/>
              <a:prstDash val="solid"/>
              <a:miter/>
            </a:ln>
          </p:spPr>
        </p:pic>
        <p:grpSp>
          <p:nvGrpSpPr>
            <p:cNvPr id="2531" name="组合"/>
            <p:cNvGrpSpPr/>
            <p:nvPr/>
          </p:nvGrpSpPr>
          <p:grpSpPr>
            <a:xfrm>
              <a:off x="767714" y="1458604"/>
              <a:ext cx="7474616" cy="3175069"/>
              <a:chOff x="767714" y="1458604"/>
              <a:chExt cx="7474616" cy="3175069"/>
            </a:xfrm>
          </p:grpSpPr>
          <p:grpSp>
            <p:nvGrpSpPr>
              <p:cNvPr id="2527" name="组合"/>
              <p:cNvGrpSpPr/>
              <p:nvPr/>
            </p:nvGrpSpPr>
            <p:grpSpPr>
              <a:xfrm>
                <a:off x="767714" y="1458604"/>
                <a:ext cx="2258046" cy="3175069"/>
                <a:chOff x="767714" y="1458604"/>
                <a:chExt cx="2258046" cy="3175069"/>
              </a:xfrm>
            </p:grpSpPr>
            <p:sp>
              <p:nvSpPr>
                <p:cNvPr id="2525" name="矩形"/>
                <p:cNvSpPr/>
                <p:nvPr/>
              </p:nvSpPr>
              <p:spPr>
                <a:xfrm>
                  <a:off x="767714" y="1458604"/>
                  <a:ext cx="2258046" cy="10344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打开人孔、手孔、料孔、风门、烟道等与大气相同的设施进行自然通风</a:t>
                  </a:r>
                  <a:endPar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526" name="矩形"/>
                <p:cNvSpPr/>
                <p:nvPr/>
              </p:nvSpPr>
              <p:spPr>
                <a:xfrm>
                  <a:off x="767714" y="3599258"/>
                  <a:ext cx="2193813" cy="10344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采用管道送风时，送风前应对管道内介质和风员进行分析确认</a:t>
                  </a:r>
                  <a:endPar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pSp>
          <p:grpSp>
            <p:nvGrpSpPr>
              <p:cNvPr id="2530" name="组合"/>
              <p:cNvGrpSpPr/>
              <p:nvPr/>
            </p:nvGrpSpPr>
            <p:grpSpPr>
              <a:xfrm>
                <a:off x="6132962" y="1458604"/>
                <a:ext cx="2109368" cy="2860929"/>
                <a:chOff x="6132962" y="1458604"/>
                <a:chExt cx="2109368" cy="2860929"/>
              </a:xfrm>
            </p:grpSpPr>
            <p:sp>
              <p:nvSpPr>
                <p:cNvPr id="2528" name="矩形"/>
                <p:cNvSpPr/>
                <p:nvPr/>
              </p:nvSpPr>
              <p:spPr>
                <a:xfrm>
                  <a:off x="6219345" y="1458604"/>
                  <a:ext cx="2022985" cy="405764"/>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必要时可采取强制通风</a:t>
                  </a:r>
                  <a:endPar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529" name="矩形"/>
                <p:cNvSpPr/>
                <p:nvPr/>
              </p:nvSpPr>
              <p:spPr>
                <a:xfrm>
                  <a:off x="6132962" y="3599443"/>
                  <a:ext cx="2023723" cy="72008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禁止向受限空间内充氧气和富氧空气</a:t>
                  </a:r>
                  <a:endPar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pSp>
        </p:grpSp>
      </p:gr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6"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三、受限空间作业风险控制措施</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537" name="矩形"/>
          <p:cNvSpPr/>
          <p:nvPr/>
        </p:nvSpPr>
        <p:spPr>
          <a:xfrm>
            <a:off x="1096645" y="1025525"/>
            <a:ext cx="4892675" cy="329564"/>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16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5、作业前和作业中严格进行取样分析</a:t>
            </a:r>
            <a:endParaRPr lang="zh-CN" altLang="en-US" sz="16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538" name="矩形"/>
          <p:cNvSpPr/>
          <p:nvPr/>
        </p:nvSpPr>
        <p:spPr>
          <a:xfrm>
            <a:off x="3917314" y="2033270"/>
            <a:ext cx="4138930" cy="13487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对作业空间的气体成分，特别是置换后的气体进行取样分析，对各种可能存在的易燃易爆、有毒有害气体、烟气以及蒸汽、氧气的含量要符合相关的标准和要求。</a:t>
            </a:r>
            <a:endPar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pSp>
        <p:nvGrpSpPr>
          <p:cNvPr id="2763" name="组合"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921384" y="1611630"/>
            <a:ext cx="2310766" cy="3155950"/>
            <a:chOff x="921384" y="1611630"/>
            <a:chExt cx="2310766" cy="3155950"/>
          </a:xfrm>
        </p:grpSpPr>
        <p:grpSp>
          <p:nvGrpSpPr>
            <p:cNvPr id="2739" name="组合"/>
            <p:cNvGrpSpPr/>
            <p:nvPr/>
          </p:nvGrpSpPr>
          <p:grpSpPr>
            <a:xfrm>
              <a:off x="921384" y="1611630"/>
              <a:ext cx="2310766" cy="3155950"/>
              <a:chOff x="921384" y="1611630"/>
              <a:chExt cx="2310766" cy="3155950"/>
            </a:xfrm>
          </p:grpSpPr>
          <p:sp>
            <p:nvSpPr>
              <p:cNvPr id="2539" name="曲线"/>
              <p:cNvSpPr/>
              <p:nvPr/>
            </p:nvSpPr>
            <p:spPr>
              <a:xfrm>
                <a:off x="1418008" y="4735436"/>
                <a:ext cx="1814141" cy="32143"/>
              </a:xfrm>
              <a:custGeom>
                <a:avLst/>
                <a:gdLst>
                  <a:gd name="T1" fmla="*/ 0 w 21600"/>
                  <a:gd name="T2" fmla="*/ 0 h 21600"/>
                  <a:gd name="T3" fmla="*/ 21600 w 21600"/>
                  <a:gd name="T4" fmla="*/ 21600 h 21600"/>
                </a:gdLst>
                <a:ahLst/>
                <a:cxnLst/>
                <a:rect l="T1" t="T2" r="T3" b="T4"/>
                <a:pathLst>
                  <a:path w="21600" h="21600">
                    <a:moveTo>
                      <a:pt x="21403" y="21600"/>
                    </a:moveTo>
                    <a:cubicBezTo>
                      <a:pt x="196" y="21600"/>
                      <a:pt x="196" y="21600"/>
                      <a:pt x="196" y="21600"/>
                    </a:cubicBezTo>
                    <a:cubicBezTo>
                      <a:pt x="87" y="21600"/>
                      <a:pt x="0" y="16800"/>
                      <a:pt x="0" y="10799"/>
                    </a:cubicBezTo>
                    <a:cubicBezTo>
                      <a:pt x="0" y="4799"/>
                      <a:pt x="87" y="0"/>
                      <a:pt x="196" y="0"/>
                    </a:cubicBezTo>
                    <a:cubicBezTo>
                      <a:pt x="5052" y="0"/>
                      <a:pt x="5052" y="0"/>
                      <a:pt x="5052" y="0"/>
                    </a:cubicBezTo>
                    <a:cubicBezTo>
                      <a:pt x="5052" y="6600"/>
                      <a:pt x="5052" y="6600"/>
                      <a:pt x="5052" y="6600"/>
                    </a:cubicBezTo>
                    <a:cubicBezTo>
                      <a:pt x="568" y="6600"/>
                      <a:pt x="568" y="6600"/>
                      <a:pt x="568" y="6600"/>
                    </a:cubicBezTo>
                    <a:cubicBezTo>
                      <a:pt x="546" y="6600"/>
                      <a:pt x="524" y="7199"/>
                      <a:pt x="514" y="7799"/>
                    </a:cubicBezTo>
                    <a:cubicBezTo>
                      <a:pt x="470" y="9000"/>
                      <a:pt x="437" y="11400"/>
                      <a:pt x="437" y="13800"/>
                    </a:cubicBezTo>
                    <a:cubicBezTo>
                      <a:pt x="437" y="17999"/>
                      <a:pt x="503" y="20999"/>
                      <a:pt x="568" y="20999"/>
                    </a:cubicBezTo>
                    <a:cubicBezTo>
                      <a:pt x="8563" y="20999"/>
                      <a:pt x="8563" y="20999"/>
                      <a:pt x="8563" y="20999"/>
                    </a:cubicBezTo>
                    <a:cubicBezTo>
                      <a:pt x="8563" y="20999"/>
                      <a:pt x="8563" y="20999"/>
                      <a:pt x="8563" y="20999"/>
                    </a:cubicBezTo>
                    <a:cubicBezTo>
                      <a:pt x="12369" y="20999"/>
                      <a:pt x="12369" y="20999"/>
                      <a:pt x="12369" y="20999"/>
                    </a:cubicBezTo>
                    <a:cubicBezTo>
                      <a:pt x="12380" y="20999"/>
                      <a:pt x="12391" y="20999"/>
                      <a:pt x="12391" y="20999"/>
                    </a:cubicBezTo>
                    <a:cubicBezTo>
                      <a:pt x="21435" y="20999"/>
                      <a:pt x="21435" y="20999"/>
                      <a:pt x="21435" y="20999"/>
                    </a:cubicBezTo>
                    <a:cubicBezTo>
                      <a:pt x="21425" y="21600"/>
                      <a:pt x="21414" y="21600"/>
                      <a:pt x="21403" y="21600"/>
                    </a:cubicBezTo>
                    <a:close/>
                    <a:moveTo>
                      <a:pt x="21490" y="20399"/>
                    </a:moveTo>
                    <a:cubicBezTo>
                      <a:pt x="21337" y="0"/>
                      <a:pt x="21337" y="0"/>
                      <a:pt x="21337" y="0"/>
                    </a:cubicBezTo>
                    <a:cubicBezTo>
                      <a:pt x="21403" y="0"/>
                      <a:pt x="21403" y="0"/>
                      <a:pt x="21403" y="0"/>
                    </a:cubicBezTo>
                    <a:cubicBezTo>
                      <a:pt x="21512" y="0"/>
                      <a:pt x="21600" y="4799"/>
                      <a:pt x="21600" y="10799"/>
                    </a:cubicBezTo>
                    <a:cubicBezTo>
                      <a:pt x="21600" y="10799"/>
                      <a:pt x="21600" y="10799"/>
                      <a:pt x="21600" y="10799"/>
                    </a:cubicBezTo>
                    <a:cubicBezTo>
                      <a:pt x="21600" y="14999"/>
                      <a:pt x="21556" y="18599"/>
                      <a:pt x="21490" y="20399"/>
                    </a:cubicBezTo>
                  </a:path>
                </a:pathLst>
              </a:custGeom>
              <a:solidFill>
                <a:srgbClr val="A69EBA"/>
              </a:solidFill>
              <a:ln w="9525" cap="flat" cmpd="sng">
                <a:noFill/>
                <a:prstDash val="solid"/>
                <a:round/>
              </a:ln>
            </p:spPr>
            <p:txBody>
              <a:bodyPr rtlCol="0" anchor="ctr"/>
              <a:lstStyle/>
              <a:p>
                <a:pPr algn="ctr"/>
              </a:p>
            </p:txBody>
          </p:sp>
          <p:sp>
            <p:nvSpPr>
              <p:cNvPr id="2540" name="曲线"/>
              <p:cNvSpPr/>
              <p:nvPr/>
            </p:nvSpPr>
            <p:spPr>
              <a:xfrm>
                <a:off x="2230136" y="3660076"/>
                <a:ext cx="993249" cy="1104582"/>
              </a:xfrm>
              <a:custGeom>
                <a:avLst/>
                <a:gdLst>
                  <a:gd name="T1" fmla="*/ 0 w 21600"/>
                  <a:gd name="T2" fmla="*/ 0 h 21600"/>
                  <a:gd name="T3" fmla="*/ 21600 w 21600"/>
                  <a:gd name="T4" fmla="*/ 21600 h 21600"/>
                </a:gdLst>
                <a:ahLst/>
                <a:cxnLst/>
                <a:rect l="T1" t="T2" r="T3" b="T4"/>
                <a:pathLst>
                  <a:path w="21600" h="21600">
                    <a:moveTo>
                      <a:pt x="21600" y="21600"/>
                    </a:moveTo>
                    <a:cubicBezTo>
                      <a:pt x="21500" y="21600"/>
                      <a:pt x="21500" y="21600"/>
                      <a:pt x="21500" y="21600"/>
                    </a:cubicBezTo>
                    <a:cubicBezTo>
                      <a:pt x="21540" y="21600"/>
                      <a:pt x="21560" y="21600"/>
                      <a:pt x="21600" y="21582"/>
                    </a:cubicBezTo>
                    <a:cubicBezTo>
                      <a:pt x="21600" y="21600"/>
                      <a:pt x="21600" y="21600"/>
                      <a:pt x="21600" y="21600"/>
                    </a:cubicBezTo>
                    <a:close/>
                    <a:moveTo>
                      <a:pt x="21320" y="20974"/>
                    </a:moveTo>
                    <a:cubicBezTo>
                      <a:pt x="5874" y="20974"/>
                      <a:pt x="5874" y="20974"/>
                      <a:pt x="5874" y="20974"/>
                    </a:cubicBezTo>
                    <a:cubicBezTo>
                      <a:pt x="5894" y="20902"/>
                      <a:pt x="5894" y="20831"/>
                      <a:pt x="5894" y="20741"/>
                    </a:cubicBezTo>
                    <a:cubicBezTo>
                      <a:pt x="5894" y="19078"/>
                      <a:pt x="5894" y="19078"/>
                      <a:pt x="5894" y="19078"/>
                    </a:cubicBezTo>
                    <a:cubicBezTo>
                      <a:pt x="5894" y="19078"/>
                      <a:pt x="5894" y="19078"/>
                      <a:pt x="5894" y="19078"/>
                    </a:cubicBezTo>
                    <a:cubicBezTo>
                      <a:pt x="5894" y="18613"/>
                      <a:pt x="5474" y="18220"/>
                      <a:pt x="4935" y="18220"/>
                    </a:cubicBezTo>
                    <a:cubicBezTo>
                      <a:pt x="2997" y="18220"/>
                      <a:pt x="2997" y="18220"/>
                      <a:pt x="2997" y="18220"/>
                    </a:cubicBezTo>
                    <a:cubicBezTo>
                      <a:pt x="2977" y="18220"/>
                      <a:pt x="2977" y="18220"/>
                      <a:pt x="2977" y="18220"/>
                    </a:cubicBezTo>
                    <a:cubicBezTo>
                      <a:pt x="7113" y="18220"/>
                      <a:pt x="7113" y="18220"/>
                      <a:pt x="7113" y="18220"/>
                    </a:cubicBezTo>
                    <a:cubicBezTo>
                      <a:pt x="7233" y="18220"/>
                      <a:pt x="7353" y="18131"/>
                      <a:pt x="7353" y="18005"/>
                    </a:cubicBezTo>
                    <a:cubicBezTo>
                      <a:pt x="7353" y="18005"/>
                      <a:pt x="7353" y="18005"/>
                      <a:pt x="7353" y="18005"/>
                    </a:cubicBezTo>
                    <a:cubicBezTo>
                      <a:pt x="7353" y="18005"/>
                      <a:pt x="7353" y="18005"/>
                      <a:pt x="7353" y="18005"/>
                    </a:cubicBezTo>
                    <a:cubicBezTo>
                      <a:pt x="7353" y="18005"/>
                      <a:pt x="7353" y="18005"/>
                      <a:pt x="7353" y="18005"/>
                    </a:cubicBezTo>
                    <a:cubicBezTo>
                      <a:pt x="7353" y="18005"/>
                      <a:pt x="7353" y="18005"/>
                      <a:pt x="7353" y="18005"/>
                    </a:cubicBezTo>
                    <a:cubicBezTo>
                      <a:pt x="7353" y="17898"/>
                      <a:pt x="7233" y="17791"/>
                      <a:pt x="7113" y="17791"/>
                    </a:cubicBezTo>
                    <a:cubicBezTo>
                      <a:pt x="59" y="17791"/>
                      <a:pt x="59" y="17791"/>
                      <a:pt x="59" y="17791"/>
                    </a:cubicBezTo>
                    <a:cubicBezTo>
                      <a:pt x="439" y="15270"/>
                      <a:pt x="439" y="15270"/>
                      <a:pt x="439" y="15270"/>
                    </a:cubicBezTo>
                    <a:cubicBezTo>
                      <a:pt x="7113" y="15270"/>
                      <a:pt x="7113" y="15270"/>
                      <a:pt x="7113" y="15270"/>
                    </a:cubicBezTo>
                    <a:cubicBezTo>
                      <a:pt x="7233" y="15270"/>
                      <a:pt x="7353" y="15180"/>
                      <a:pt x="7353" y="15055"/>
                    </a:cubicBezTo>
                    <a:cubicBezTo>
                      <a:pt x="7353" y="15055"/>
                      <a:pt x="7353" y="15055"/>
                      <a:pt x="7353" y="15055"/>
                    </a:cubicBezTo>
                    <a:cubicBezTo>
                      <a:pt x="7353" y="15055"/>
                      <a:pt x="7353" y="15055"/>
                      <a:pt x="7353" y="15055"/>
                    </a:cubicBezTo>
                    <a:cubicBezTo>
                      <a:pt x="7353" y="14948"/>
                      <a:pt x="7233" y="14841"/>
                      <a:pt x="7113" y="14841"/>
                    </a:cubicBezTo>
                    <a:cubicBezTo>
                      <a:pt x="9031" y="14841"/>
                      <a:pt x="9031" y="14841"/>
                      <a:pt x="9031" y="14841"/>
                    </a:cubicBezTo>
                    <a:cubicBezTo>
                      <a:pt x="9151" y="14841"/>
                      <a:pt x="9271" y="14751"/>
                      <a:pt x="9271" y="14626"/>
                    </a:cubicBezTo>
                    <a:cubicBezTo>
                      <a:pt x="9271" y="14626"/>
                      <a:pt x="9271" y="14626"/>
                      <a:pt x="9271" y="14626"/>
                    </a:cubicBezTo>
                    <a:cubicBezTo>
                      <a:pt x="9271" y="14626"/>
                      <a:pt x="9271" y="14626"/>
                      <a:pt x="9271" y="14626"/>
                    </a:cubicBezTo>
                    <a:cubicBezTo>
                      <a:pt x="9271" y="14519"/>
                      <a:pt x="9151" y="14411"/>
                      <a:pt x="9031" y="14411"/>
                    </a:cubicBezTo>
                    <a:cubicBezTo>
                      <a:pt x="839" y="14411"/>
                      <a:pt x="839" y="14411"/>
                      <a:pt x="839" y="14411"/>
                    </a:cubicBezTo>
                    <a:cubicBezTo>
                      <a:pt x="839" y="12749"/>
                      <a:pt x="839" y="12749"/>
                      <a:pt x="839" y="12749"/>
                    </a:cubicBezTo>
                    <a:cubicBezTo>
                      <a:pt x="959" y="11890"/>
                      <a:pt x="959" y="11890"/>
                      <a:pt x="959" y="11890"/>
                    </a:cubicBezTo>
                    <a:cubicBezTo>
                      <a:pt x="9031" y="11890"/>
                      <a:pt x="9031" y="11890"/>
                      <a:pt x="9031" y="11890"/>
                    </a:cubicBezTo>
                    <a:cubicBezTo>
                      <a:pt x="9151" y="11890"/>
                      <a:pt x="9271" y="11801"/>
                      <a:pt x="9271" y="11676"/>
                    </a:cubicBezTo>
                    <a:cubicBezTo>
                      <a:pt x="9271" y="11676"/>
                      <a:pt x="9271" y="11676"/>
                      <a:pt x="9271" y="11676"/>
                    </a:cubicBezTo>
                    <a:cubicBezTo>
                      <a:pt x="9271" y="11676"/>
                      <a:pt x="9271" y="11676"/>
                      <a:pt x="9271" y="11676"/>
                    </a:cubicBezTo>
                    <a:cubicBezTo>
                      <a:pt x="9271" y="11676"/>
                      <a:pt x="9271" y="11676"/>
                      <a:pt x="9271" y="11676"/>
                    </a:cubicBezTo>
                    <a:cubicBezTo>
                      <a:pt x="9271" y="11676"/>
                      <a:pt x="9271" y="11676"/>
                      <a:pt x="9271" y="11676"/>
                    </a:cubicBezTo>
                    <a:cubicBezTo>
                      <a:pt x="9271" y="11568"/>
                      <a:pt x="9151" y="11461"/>
                      <a:pt x="9031" y="11461"/>
                    </a:cubicBezTo>
                    <a:cubicBezTo>
                      <a:pt x="4475" y="11461"/>
                      <a:pt x="4475" y="11461"/>
                      <a:pt x="4475" y="11461"/>
                    </a:cubicBezTo>
                    <a:cubicBezTo>
                      <a:pt x="4995" y="11461"/>
                      <a:pt x="5414" y="11068"/>
                      <a:pt x="5414" y="10603"/>
                    </a:cubicBezTo>
                    <a:cubicBezTo>
                      <a:pt x="5414" y="8940"/>
                      <a:pt x="5414" y="8940"/>
                      <a:pt x="5414" y="8940"/>
                    </a:cubicBezTo>
                    <a:cubicBezTo>
                      <a:pt x="5414" y="8940"/>
                      <a:pt x="5414" y="8940"/>
                      <a:pt x="5414" y="8940"/>
                    </a:cubicBezTo>
                    <a:cubicBezTo>
                      <a:pt x="5414" y="8940"/>
                      <a:pt x="5414" y="8940"/>
                      <a:pt x="5414" y="8940"/>
                    </a:cubicBezTo>
                    <a:cubicBezTo>
                      <a:pt x="5414" y="8940"/>
                      <a:pt x="5414" y="8940"/>
                      <a:pt x="5414" y="8940"/>
                    </a:cubicBezTo>
                    <a:cubicBezTo>
                      <a:pt x="5414" y="8564"/>
                      <a:pt x="5155" y="8243"/>
                      <a:pt x="4775" y="8135"/>
                    </a:cubicBezTo>
                    <a:cubicBezTo>
                      <a:pt x="4755" y="8135"/>
                      <a:pt x="4755" y="8135"/>
                      <a:pt x="4735" y="8117"/>
                    </a:cubicBezTo>
                    <a:cubicBezTo>
                      <a:pt x="4695" y="8117"/>
                      <a:pt x="4655" y="8099"/>
                      <a:pt x="4615" y="8099"/>
                    </a:cubicBezTo>
                    <a:cubicBezTo>
                      <a:pt x="4615" y="8099"/>
                      <a:pt x="4615" y="8099"/>
                      <a:pt x="4615" y="8099"/>
                    </a:cubicBezTo>
                    <a:cubicBezTo>
                      <a:pt x="4595" y="8099"/>
                      <a:pt x="4555" y="8099"/>
                      <a:pt x="4535" y="8099"/>
                    </a:cubicBezTo>
                    <a:cubicBezTo>
                      <a:pt x="4535" y="8099"/>
                      <a:pt x="4535" y="8099"/>
                      <a:pt x="4515" y="8082"/>
                    </a:cubicBezTo>
                    <a:cubicBezTo>
                      <a:pt x="4515" y="8082"/>
                      <a:pt x="4495" y="8082"/>
                      <a:pt x="4475" y="8082"/>
                    </a:cubicBezTo>
                    <a:cubicBezTo>
                      <a:pt x="4455" y="8082"/>
                      <a:pt x="4455" y="8082"/>
                      <a:pt x="4455" y="8082"/>
                    </a:cubicBezTo>
                    <a:cubicBezTo>
                      <a:pt x="4455" y="8082"/>
                      <a:pt x="4455" y="8082"/>
                      <a:pt x="4455" y="8082"/>
                    </a:cubicBezTo>
                    <a:cubicBezTo>
                      <a:pt x="2637" y="8082"/>
                      <a:pt x="2637" y="8082"/>
                      <a:pt x="2637" y="8082"/>
                    </a:cubicBezTo>
                    <a:cubicBezTo>
                      <a:pt x="2637" y="8082"/>
                      <a:pt x="2617" y="8082"/>
                      <a:pt x="2617" y="8082"/>
                    </a:cubicBezTo>
                    <a:cubicBezTo>
                      <a:pt x="6833" y="8082"/>
                      <a:pt x="6833" y="8082"/>
                      <a:pt x="6833" y="8082"/>
                    </a:cubicBezTo>
                    <a:cubicBezTo>
                      <a:pt x="6973" y="8082"/>
                      <a:pt x="7073" y="7974"/>
                      <a:pt x="7073" y="7831"/>
                    </a:cubicBezTo>
                    <a:cubicBezTo>
                      <a:pt x="7073" y="7688"/>
                      <a:pt x="6973" y="7581"/>
                      <a:pt x="6833" y="7581"/>
                    </a:cubicBezTo>
                    <a:cubicBezTo>
                      <a:pt x="1638" y="7581"/>
                      <a:pt x="1638" y="7581"/>
                      <a:pt x="1638" y="7581"/>
                    </a:cubicBezTo>
                    <a:cubicBezTo>
                      <a:pt x="1878" y="5990"/>
                      <a:pt x="1878" y="5990"/>
                      <a:pt x="1878" y="5990"/>
                    </a:cubicBezTo>
                    <a:cubicBezTo>
                      <a:pt x="3117" y="5614"/>
                      <a:pt x="4315" y="5149"/>
                      <a:pt x="5454" y="4595"/>
                    </a:cubicBezTo>
                    <a:cubicBezTo>
                      <a:pt x="6833" y="4595"/>
                      <a:pt x="6833" y="4595"/>
                      <a:pt x="6833" y="4595"/>
                    </a:cubicBezTo>
                    <a:cubicBezTo>
                      <a:pt x="6973" y="4595"/>
                      <a:pt x="7073" y="4488"/>
                      <a:pt x="7073" y="4345"/>
                    </a:cubicBezTo>
                    <a:cubicBezTo>
                      <a:pt x="7073" y="4201"/>
                      <a:pt x="6973" y="4094"/>
                      <a:pt x="6833" y="4094"/>
                    </a:cubicBezTo>
                    <a:cubicBezTo>
                      <a:pt x="6454" y="4094"/>
                      <a:pt x="6454" y="4094"/>
                      <a:pt x="6454" y="4094"/>
                    </a:cubicBezTo>
                    <a:cubicBezTo>
                      <a:pt x="8492" y="2986"/>
                      <a:pt x="10330" y="1609"/>
                      <a:pt x="11888" y="0"/>
                    </a:cubicBezTo>
                    <a:cubicBezTo>
                      <a:pt x="21320" y="20974"/>
                      <a:pt x="21320" y="20974"/>
                      <a:pt x="21320" y="20974"/>
                    </a:cubicBezTo>
                    <a:close/>
                    <a:moveTo>
                      <a:pt x="2417" y="18220"/>
                    </a:moveTo>
                    <a:cubicBezTo>
                      <a:pt x="0" y="18220"/>
                      <a:pt x="0" y="18220"/>
                      <a:pt x="0" y="18220"/>
                    </a:cubicBezTo>
                    <a:cubicBezTo>
                      <a:pt x="0" y="18220"/>
                      <a:pt x="0" y="18220"/>
                      <a:pt x="0" y="18220"/>
                    </a:cubicBezTo>
                    <a:cubicBezTo>
                      <a:pt x="2397" y="18220"/>
                      <a:pt x="2397" y="18220"/>
                      <a:pt x="2397" y="18220"/>
                    </a:cubicBezTo>
                    <a:cubicBezTo>
                      <a:pt x="2397" y="18220"/>
                      <a:pt x="2397" y="18220"/>
                      <a:pt x="2417" y="18220"/>
                    </a:cubicBezTo>
                    <a:close/>
                    <a:moveTo>
                      <a:pt x="2297" y="8082"/>
                    </a:moveTo>
                    <a:cubicBezTo>
                      <a:pt x="1758" y="8082"/>
                      <a:pt x="1758" y="8082"/>
                      <a:pt x="1758" y="8082"/>
                    </a:cubicBezTo>
                    <a:cubicBezTo>
                      <a:pt x="1758" y="8082"/>
                      <a:pt x="1738" y="8082"/>
                      <a:pt x="1738" y="8082"/>
                    </a:cubicBezTo>
                    <a:cubicBezTo>
                      <a:pt x="2277" y="8082"/>
                      <a:pt x="2277" y="8082"/>
                      <a:pt x="2277" y="8082"/>
                    </a:cubicBezTo>
                    <a:cubicBezTo>
                      <a:pt x="2277" y="8082"/>
                      <a:pt x="2297" y="8082"/>
                      <a:pt x="2297" y="8082"/>
                    </a:cubicBezTo>
                  </a:path>
                </a:pathLst>
              </a:custGeom>
              <a:solidFill>
                <a:srgbClr val="D4D0D2"/>
              </a:solidFill>
              <a:ln w="9525" cap="flat" cmpd="sng">
                <a:noFill/>
                <a:prstDash val="solid"/>
                <a:round/>
              </a:ln>
            </p:spPr>
            <p:txBody>
              <a:bodyPr rtlCol="0" anchor="ctr"/>
              <a:lstStyle/>
              <a:p>
                <a:pPr algn="ctr"/>
              </a:p>
            </p:txBody>
          </p:sp>
          <p:sp>
            <p:nvSpPr>
              <p:cNvPr id="2541" name="曲线"/>
              <p:cNvSpPr/>
              <p:nvPr/>
            </p:nvSpPr>
            <p:spPr>
              <a:xfrm>
                <a:off x="2458000" y="4735436"/>
                <a:ext cx="765386" cy="29221"/>
              </a:xfrm>
              <a:custGeom>
                <a:avLst/>
                <a:gdLst>
                  <a:gd name="T1" fmla="*/ 0 w 21600"/>
                  <a:gd name="T2" fmla="*/ 0 h 21600"/>
                  <a:gd name="T3" fmla="*/ 21600 w 21600"/>
                  <a:gd name="T4" fmla="*/ 21600 h 21600"/>
                </a:gdLst>
                <a:ahLst/>
                <a:cxnLst/>
                <a:rect l="T1" t="T2" r="T3" b="T4"/>
                <a:pathLst>
                  <a:path w="21600" h="21600">
                    <a:moveTo>
                      <a:pt x="21470" y="21600"/>
                    </a:moveTo>
                    <a:cubicBezTo>
                      <a:pt x="0" y="21600"/>
                      <a:pt x="0" y="21600"/>
                      <a:pt x="0" y="21600"/>
                    </a:cubicBezTo>
                    <a:cubicBezTo>
                      <a:pt x="571" y="20983"/>
                      <a:pt x="1012" y="12343"/>
                      <a:pt x="1168" y="0"/>
                    </a:cubicBezTo>
                    <a:cubicBezTo>
                      <a:pt x="21236" y="0"/>
                      <a:pt x="21236" y="0"/>
                      <a:pt x="21236" y="0"/>
                    </a:cubicBezTo>
                    <a:cubicBezTo>
                      <a:pt x="21600" y="20983"/>
                      <a:pt x="21600" y="20983"/>
                      <a:pt x="21600" y="20983"/>
                    </a:cubicBezTo>
                    <a:cubicBezTo>
                      <a:pt x="21548" y="21600"/>
                      <a:pt x="21522" y="21600"/>
                      <a:pt x="21470" y="21600"/>
                    </a:cubicBezTo>
                  </a:path>
                </a:pathLst>
              </a:custGeom>
              <a:solidFill>
                <a:srgbClr val="837994"/>
              </a:solidFill>
              <a:ln w="9525" cap="flat" cmpd="sng">
                <a:noFill/>
                <a:prstDash val="solid"/>
                <a:round/>
              </a:ln>
            </p:spPr>
            <p:txBody>
              <a:bodyPr rtlCol="0" anchor="ctr"/>
              <a:lstStyle/>
              <a:p>
                <a:pPr algn="ctr"/>
              </a:p>
            </p:txBody>
          </p:sp>
          <p:sp>
            <p:nvSpPr>
              <p:cNvPr id="2542" name="曲线"/>
              <p:cNvSpPr/>
              <p:nvPr/>
            </p:nvSpPr>
            <p:spPr>
              <a:xfrm>
                <a:off x="933069" y="3058107"/>
                <a:ext cx="2097509" cy="946784"/>
              </a:xfrm>
              <a:custGeom>
                <a:avLst/>
                <a:gdLst>
                  <a:gd name="T1" fmla="*/ 0 w 21600"/>
                  <a:gd name="T2" fmla="*/ 0 h 21600"/>
                  <a:gd name="T3" fmla="*/ 21600 w 21600"/>
                  <a:gd name="T4" fmla="*/ 21600 h 21600"/>
                </a:gdLst>
                <a:ahLst/>
                <a:cxnLst/>
                <a:rect l="T1" t="T2" r="T3" b="T4"/>
                <a:pathLst>
                  <a:path w="21600" h="21600">
                    <a:moveTo>
                      <a:pt x="12704" y="21600"/>
                    </a:moveTo>
                    <a:cubicBezTo>
                      <a:pt x="12704" y="20119"/>
                      <a:pt x="12704" y="20119"/>
                      <a:pt x="12704" y="20119"/>
                    </a:cubicBezTo>
                    <a:cubicBezTo>
                      <a:pt x="13092" y="19973"/>
                      <a:pt x="13479" y="19765"/>
                      <a:pt x="13858" y="19535"/>
                    </a:cubicBezTo>
                    <a:cubicBezTo>
                      <a:pt x="13858" y="19535"/>
                      <a:pt x="13858" y="19535"/>
                      <a:pt x="13858" y="19535"/>
                    </a:cubicBezTo>
                    <a:cubicBezTo>
                      <a:pt x="14018" y="19431"/>
                      <a:pt x="14169" y="19327"/>
                      <a:pt x="14330" y="19202"/>
                    </a:cubicBezTo>
                    <a:cubicBezTo>
                      <a:pt x="14236" y="20745"/>
                      <a:pt x="14236" y="20745"/>
                      <a:pt x="14236" y="20745"/>
                    </a:cubicBezTo>
                    <a:cubicBezTo>
                      <a:pt x="13744" y="21099"/>
                      <a:pt x="13234" y="21391"/>
                      <a:pt x="12704" y="21600"/>
                    </a:cubicBezTo>
                    <a:close/>
                    <a:moveTo>
                      <a:pt x="5945" y="19431"/>
                    </a:moveTo>
                    <a:cubicBezTo>
                      <a:pt x="2646" y="15783"/>
                      <a:pt x="311" y="8527"/>
                      <a:pt x="0" y="0"/>
                    </a:cubicBezTo>
                    <a:cubicBezTo>
                      <a:pt x="340" y="5066"/>
                      <a:pt x="1399" y="9736"/>
                      <a:pt x="3072" y="13427"/>
                    </a:cubicBezTo>
                    <a:cubicBezTo>
                      <a:pt x="3913" y="15282"/>
                      <a:pt x="4868" y="16804"/>
                      <a:pt x="5908" y="17951"/>
                    </a:cubicBezTo>
                    <a:cubicBezTo>
                      <a:pt x="5350" y="17951"/>
                      <a:pt x="5350" y="17951"/>
                      <a:pt x="5350" y="17951"/>
                    </a:cubicBezTo>
                    <a:cubicBezTo>
                      <a:pt x="5284" y="17951"/>
                      <a:pt x="5236" y="18076"/>
                      <a:pt x="5236" y="18243"/>
                    </a:cubicBezTo>
                    <a:cubicBezTo>
                      <a:pt x="5236" y="18243"/>
                      <a:pt x="5236" y="18243"/>
                      <a:pt x="5236" y="18243"/>
                    </a:cubicBezTo>
                    <a:cubicBezTo>
                      <a:pt x="5236" y="18243"/>
                      <a:pt x="5236" y="18243"/>
                      <a:pt x="5236" y="18243"/>
                    </a:cubicBezTo>
                    <a:cubicBezTo>
                      <a:pt x="5236" y="18410"/>
                      <a:pt x="5284" y="18535"/>
                      <a:pt x="5350" y="18535"/>
                    </a:cubicBezTo>
                    <a:cubicBezTo>
                      <a:pt x="6371" y="18535"/>
                      <a:pt x="6371" y="18535"/>
                      <a:pt x="6371" y="18535"/>
                    </a:cubicBezTo>
                    <a:cubicBezTo>
                      <a:pt x="6314" y="18535"/>
                      <a:pt x="6257" y="18576"/>
                      <a:pt x="6210" y="18618"/>
                    </a:cubicBezTo>
                    <a:cubicBezTo>
                      <a:pt x="6078" y="18764"/>
                      <a:pt x="5974" y="19056"/>
                      <a:pt x="5945" y="19431"/>
                    </a:cubicBezTo>
                    <a:close/>
                    <a:moveTo>
                      <a:pt x="18972" y="13760"/>
                    </a:moveTo>
                    <a:cubicBezTo>
                      <a:pt x="18820" y="12926"/>
                      <a:pt x="18820" y="12926"/>
                      <a:pt x="18820" y="12926"/>
                    </a:cubicBezTo>
                    <a:cubicBezTo>
                      <a:pt x="18735" y="12968"/>
                      <a:pt x="18735" y="12968"/>
                      <a:pt x="18735" y="12968"/>
                    </a:cubicBezTo>
                    <a:cubicBezTo>
                      <a:pt x="19151" y="12009"/>
                      <a:pt x="19529" y="10966"/>
                      <a:pt x="19870" y="9840"/>
                    </a:cubicBezTo>
                    <a:cubicBezTo>
                      <a:pt x="20739" y="7026"/>
                      <a:pt x="21344" y="3773"/>
                      <a:pt x="21600" y="271"/>
                    </a:cubicBezTo>
                    <a:cubicBezTo>
                      <a:pt x="21382" y="5399"/>
                      <a:pt x="20427" y="10070"/>
                      <a:pt x="18972" y="13760"/>
                    </a:cubicBezTo>
                  </a:path>
                </a:pathLst>
              </a:custGeom>
              <a:solidFill>
                <a:srgbClr val="CCC7C9"/>
              </a:solidFill>
              <a:ln w="9525" cap="flat" cmpd="sng">
                <a:noFill/>
                <a:prstDash val="solid"/>
                <a:round/>
              </a:ln>
            </p:spPr>
            <p:txBody>
              <a:bodyPr rtlCol="0" anchor="ctr"/>
              <a:lstStyle/>
              <a:p>
                <a:pPr algn="ctr"/>
              </a:p>
            </p:txBody>
          </p:sp>
          <p:sp>
            <p:nvSpPr>
              <p:cNvPr id="2543" name="曲线"/>
              <p:cNvSpPr/>
              <p:nvPr/>
            </p:nvSpPr>
            <p:spPr>
              <a:xfrm>
                <a:off x="2314855" y="3625009"/>
                <a:ext cx="461569" cy="341894"/>
              </a:xfrm>
              <a:custGeom>
                <a:avLst/>
                <a:gdLst>
                  <a:gd name="T1" fmla="*/ 0 w 21600"/>
                  <a:gd name="T2" fmla="*/ 0 h 21600"/>
                  <a:gd name="T3" fmla="*/ 21600 w 21600"/>
                  <a:gd name="T4" fmla="*/ 21600 h 21600"/>
                </a:gdLst>
                <a:ahLst/>
                <a:cxnLst/>
                <a:rect l="T1" t="T2" r="T3" b="T4"/>
                <a:pathLst>
                  <a:path w="21600" h="21600">
                    <a:moveTo>
                      <a:pt x="0" y="21600"/>
                    </a:moveTo>
                    <a:cubicBezTo>
                      <a:pt x="431" y="17337"/>
                      <a:pt x="431" y="17337"/>
                      <a:pt x="431" y="17337"/>
                    </a:cubicBezTo>
                    <a:cubicBezTo>
                      <a:pt x="603" y="17280"/>
                      <a:pt x="732" y="17222"/>
                      <a:pt x="905" y="17107"/>
                    </a:cubicBezTo>
                    <a:cubicBezTo>
                      <a:pt x="7717" y="17107"/>
                      <a:pt x="7717" y="17107"/>
                      <a:pt x="7717" y="17107"/>
                    </a:cubicBezTo>
                    <a:cubicBezTo>
                      <a:pt x="5259" y="18892"/>
                      <a:pt x="2673" y="20390"/>
                      <a:pt x="0" y="21600"/>
                    </a:cubicBezTo>
                    <a:close/>
                    <a:moveTo>
                      <a:pt x="9873" y="15494"/>
                    </a:moveTo>
                    <a:cubicBezTo>
                      <a:pt x="4268" y="15494"/>
                      <a:pt x="4268" y="15494"/>
                      <a:pt x="4268" y="15494"/>
                    </a:cubicBezTo>
                    <a:cubicBezTo>
                      <a:pt x="4871" y="15494"/>
                      <a:pt x="5389" y="15091"/>
                      <a:pt x="5777" y="14457"/>
                    </a:cubicBezTo>
                    <a:cubicBezTo>
                      <a:pt x="7717" y="13190"/>
                      <a:pt x="9657" y="11750"/>
                      <a:pt x="11511" y="10137"/>
                    </a:cubicBezTo>
                    <a:cubicBezTo>
                      <a:pt x="14788" y="7257"/>
                      <a:pt x="17806" y="3916"/>
                      <a:pt x="20522" y="115"/>
                    </a:cubicBezTo>
                    <a:cubicBezTo>
                      <a:pt x="20910" y="0"/>
                      <a:pt x="20910" y="0"/>
                      <a:pt x="20910" y="0"/>
                    </a:cubicBezTo>
                    <a:cubicBezTo>
                      <a:pt x="21600" y="2304"/>
                      <a:pt x="21600" y="2304"/>
                      <a:pt x="21600" y="2304"/>
                    </a:cubicBezTo>
                    <a:cubicBezTo>
                      <a:pt x="18237" y="7487"/>
                      <a:pt x="14270" y="11923"/>
                      <a:pt x="9873" y="15494"/>
                    </a:cubicBezTo>
                  </a:path>
                </a:pathLst>
              </a:custGeom>
              <a:solidFill>
                <a:srgbClr val="B3ABAE"/>
              </a:solidFill>
              <a:ln w="9525" cap="flat" cmpd="sng">
                <a:noFill/>
                <a:prstDash val="solid"/>
                <a:round/>
              </a:ln>
            </p:spPr>
            <p:txBody>
              <a:bodyPr rtlCol="0" anchor="ctr"/>
              <a:lstStyle/>
              <a:p>
                <a:pPr algn="ctr"/>
              </a:p>
            </p:txBody>
          </p:sp>
          <p:sp>
            <p:nvSpPr>
              <p:cNvPr id="2544" name="椭圆"/>
              <p:cNvSpPr/>
              <p:nvPr/>
            </p:nvSpPr>
            <p:spPr>
              <a:xfrm>
                <a:off x="956440" y="1874626"/>
                <a:ext cx="2053688" cy="2045523"/>
              </a:xfrm>
              <a:prstGeom prst="ellipse">
                <a:avLst/>
              </a:prstGeom>
              <a:solidFill>
                <a:srgbClr val="FFFFFF"/>
              </a:solidFill>
              <a:ln w="9525" cap="flat" cmpd="sng">
                <a:noFill/>
                <a:prstDash val="solid"/>
                <a:round/>
              </a:ln>
            </p:spPr>
            <p:txBody>
              <a:bodyPr rtlCol="0" anchor="ctr"/>
              <a:lstStyle/>
              <a:p>
                <a:pPr algn="ctr"/>
              </a:p>
            </p:txBody>
          </p:sp>
          <p:sp>
            <p:nvSpPr>
              <p:cNvPr id="2545" name="曲线"/>
              <p:cNvSpPr/>
              <p:nvPr/>
            </p:nvSpPr>
            <p:spPr>
              <a:xfrm>
                <a:off x="921384" y="1839559"/>
                <a:ext cx="2123800" cy="2115655"/>
              </a:xfrm>
              <a:custGeom>
                <a:avLst/>
                <a:gdLst>
                  <a:gd name="T1" fmla="*/ 0 w 21600"/>
                  <a:gd name="T2" fmla="*/ 0 h 21600"/>
                  <a:gd name="T3" fmla="*/ 21600 w 21600"/>
                  <a:gd name="T4" fmla="*/ 21600 h 21600"/>
                </a:gdLst>
                <a:ahLst/>
                <a:cxnLst/>
                <a:rect l="T1" t="T2" r="T3" b="T4"/>
                <a:pathLst>
                  <a:path w="21600" h="21600">
                    <a:moveTo>
                      <a:pt x="355" y="10800"/>
                    </a:moveTo>
                    <a:cubicBezTo>
                      <a:pt x="710" y="10800"/>
                      <a:pt x="710" y="10800"/>
                      <a:pt x="710" y="10800"/>
                    </a:cubicBezTo>
                    <a:cubicBezTo>
                      <a:pt x="710" y="9407"/>
                      <a:pt x="990" y="8081"/>
                      <a:pt x="1494" y="6876"/>
                    </a:cubicBezTo>
                    <a:cubicBezTo>
                      <a:pt x="2260" y="5063"/>
                      <a:pt x="3540" y="3522"/>
                      <a:pt x="5157" y="2429"/>
                    </a:cubicBezTo>
                    <a:cubicBezTo>
                      <a:pt x="6764" y="1345"/>
                      <a:pt x="8707" y="710"/>
                      <a:pt x="10800" y="710"/>
                    </a:cubicBezTo>
                    <a:cubicBezTo>
                      <a:pt x="12192" y="710"/>
                      <a:pt x="13518" y="990"/>
                      <a:pt x="14723" y="1504"/>
                    </a:cubicBezTo>
                    <a:cubicBezTo>
                      <a:pt x="16536" y="2270"/>
                      <a:pt x="18077" y="3550"/>
                      <a:pt x="19161" y="5157"/>
                    </a:cubicBezTo>
                    <a:cubicBezTo>
                      <a:pt x="20254" y="6773"/>
                      <a:pt x="20889" y="8707"/>
                      <a:pt x="20889" y="10800"/>
                    </a:cubicBezTo>
                    <a:cubicBezTo>
                      <a:pt x="20889" y="12192"/>
                      <a:pt x="20609" y="13518"/>
                      <a:pt x="20095" y="14723"/>
                    </a:cubicBezTo>
                    <a:cubicBezTo>
                      <a:pt x="19329" y="16536"/>
                      <a:pt x="18049" y="18077"/>
                      <a:pt x="16442" y="19170"/>
                    </a:cubicBezTo>
                    <a:cubicBezTo>
                      <a:pt x="14826" y="20254"/>
                      <a:pt x="12892" y="20889"/>
                      <a:pt x="10800" y="20889"/>
                    </a:cubicBezTo>
                    <a:cubicBezTo>
                      <a:pt x="9398" y="20889"/>
                      <a:pt x="8081" y="20609"/>
                      <a:pt x="6866" y="20095"/>
                    </a:cubicBezTo>
                    <a:cubicBezTo>
                      <a:pt x="5063" y="19329"/>
                      <a:pt x="3522" y="18049"/>
                      <a:pt x="2429" y="16442"/>
                    </a:cubicBezTo>
                    <a:cubicBezTo>
                      <a:pt x="1345" y="14826"/>
                      <a:pt x="710" y="12892"/>
                      <a:pt x="710" y="10800"/>
                    </a:cubicBezTo>
                    <a:cubicBezTo>
                      <a:pt x="355" y="10800"/>
                      <a:pt x="355" y="10800"/>
                      <a:pt x="355" y="10800"/>
                    </a:cubicBezTo>
                    <a:cubicBezTo>
                      <a:pt x="0" y="10800"/>
                      <a:pt x="0" y="10800"/>
                      <a:pt x="0" y="10800"/>
                    </a:cubicBezTo>
                    <a:cubicBezTo>
                      <a:pt x="0" y="12285"/>
                      <a:pt x="298" y="13714"/>
                      <a:pt x="840" y="15004"/>
                    </a:cubicBezTo>
                    <a:cubicBezTo>
                      <a:pt x="1662" y="16938"/>
                      <a:pt x="3036" y="18591"/>
                      <a:pt x="4755" y="19759"/>
                    </a:cubicBezTo>
                    <a:cubicBezTo>
                      <a:pt x="6483" y="20917"/>
                      <a:pt x="8557" y="21600"/>
                      <a:pt x="10800" y="21600"/>
                    </a:cubicBezTo>
                    <a:cubicBezTo>
                      <a:pt x="12285" y="21600"/>
                      <a:pt x="13705" y="21301"/>
                      <a:pt x="15004" y="20749"/>
                    </a:cubicBezTo>
                    <a:cubicBezTo>
                      <a:pt x="16938" y="19927"/>
                      <a:pt x="18591" y="18563"/>
                      <a:pt x="19750" y="16835"/>
                    </a:cubicBezTo>
                    <a:cubicBezTo>
                      <a:pt x="20917" y="15116"/>
                      <a:pt x="21600" y="13032"/>
                      <a:pt x="21600" y="10800"/>
                    </a:cubicBezTo>
                    <a:cubicBezTo>
                      <a:pt x="21600" y="9305"/>
                      <a:pt x="21291" y="7885"/>
                      <a:pt x="20749" y="6595"/>
                    </a:cubicBezTo>
                    <a:cubicBezTo>
                      <a:pt x="19927" y="4652"/>
                      <a:pt x="18563" y="3008"/>
                      <a:pt x="16835" y="1840"/>
                    </a:cubicBezTo>
                    <a:cubicBezTo>
                      <a:pt x="15116" y="682"/>
                      <a:pt x="13032" y="0"/>
                      <a:pt x="10800" y="0"/>
                    </a:cubicBezTo>
                    <a:cubicBezTo>
                      <a:pt x="9305" y="0"/>
                      <a:pt x="7885" y="298"/>
                      <a:pt x="6595" y="850"/>
                    </a:cubicBezTo>
                    <a:cubicBezTo>
                      <a:pt x="4652" y="1672"/>
                      <a:pt x="3008" y="3036"/>
                      <a:pt x="1840" y="4764"/>
                    </a:cubicBezTo>
                    <a:cubicBezTo>
                      <a:pt x="672" y="6483"/>
                      <a:pt x="0" y="8567"/>
                      <a:pt x="0" y="10800"/>
                    </a:cubicBezTo>
                    <a:cubicBezTo>
                      <a:pt x="355" y="10800"/>
                      <a:pt x="355" y="10800"/>
                      <a:pt x="355" y="10800"/>
                    </a:cubicBezTo>
                  </a:path>
                </a:pathLst>
              </a:custGeom>
              <a:solidFill>
                <a:srgbClr val="BBBEC1"/>
              </a:solidFill>
              <a:ln w="9525" cap="flat" cmpd="sng">
                <a:noFill/>
                <a:prstDash val="solid"/>
                <a:round/>
              </a:ln>
            </p:spPr>
            <p:txBody>
              <a:bodyPr rtlCol="0" anchor="ctr"/>
              <a:lstStyle/>
              <a:p>
                <a:pPr algn="ctr"/>
              </a:p>
            </p:txBody>
          </p:sp>
          <p:sp>
            <p:nvSpPr>
              <p:cNvPr id="2546" name="曲线"/>
              <p:cNvSpPr/>
              <p:nvPr/>
            </p:nvSpPr>
            <p:spPr>
              <a:xfrm>
                <a:off x="991495" y="1909691"/>
                <a:ext cx="1983577" cy="1896492"/>
              </a:xfrm>
              <a:custGeom>
                <a:avLst/>
                <a:gdLst>
                  <a:gd name="T1" fmla="*/ 0 w 21600"/>
                  <a:gd name="T2" fmla="*/ 0 h 21600"/>
                  <a:gd name="T3" fmla="*/ 21600 w 21600"/>
                  <a:gd name="T4" fmla="*/ 21600 h 21600"/>
                </a:gdLst>
                <a:ahLst/>
                <a:cxnLst/>
                <a:rect l="T1" t="T2" r="T3" b="T4"/>
                <a:pathLst>
                  <a:path w="21600" h="21600">
                    <a:moveTo>
                      <a:pt x="6533" y="21599"/>
                    </a:moveTo>
                    <a:cubicBezTo>
                      <a:pt x="4622" y="20745"/>
                      <a:pt x="2991" y="19327"/>
                      <a:pt x="1840" y="17555"/>
                    </a:cubicBezTo>
                    <a:cubicBezTo>
                      <a:pt x="680" y="15751"/>
                      <a:pt x="0" y="13593"/>
                      <a:pt x="0" y="11258"/>
                    </a:cubicBezTo>
                    <a:cubicBezTo>
                      <a:pt x="0" y="11258"/>
                      <a:pt x="0" y="11258"/>
                      <a:pt x="0" y="11258"/>
                    </a:cubicBezTo>
                    <a:cubicBezTo>
                      <a:pt x="0" y="9705"/>
                      <a:pt x="300" y="8225"/>
                      <a:pt x="840" y="6880"/>
                    </a:cubicBezTo>
                    <a:cubicBezTo>
                      <a:pt x="1660" y="4857"/>
                      <a:pt x="3031" y="3137"/>
                      <a:pt x="4762" y="1918"/>
                    </a:cubicBezTo>
                    <a:cubicBezTo>
                      <a:pt x="5902" y="1115"/>
                      <a:pt x="7203" y="531"/>
                      <a:pt x="8603" y="229"/>
                    </a:cubicBezTo>
                    <a:cubicBezTo>
                      <a:pt x="9314" y="83"/>
                      <a:pt x="10044" y="0"/>
                      <a:pt x="10794" y="0"/>
                    </a:cubicBezTo>
                    <a:cubicBezTo>
                      <a:pt x="13676" y="0"/>
                      <a:pt x="16387" y="1177"/>
                      <a:pt x="18428" y="3304"/>
                    </a:cubicBezTo>
                    <a:cubicBezTo>
                      <a:pt x="20469" y="5431"/>
                      <a:pt x="21600" y="8256"/>
                      <a:pt x="21600" y="11258"/>
                    </a:cubicBezTo>
                    <a:cubicBezTo>
                      <a:pt x="21600" y="14250"/>
                      <a:pt x="20489" y="17065"/>
                      <a:pt x="18468" y="19191"/>
                    </a:cubicBezTo>
                    <a:cubicBezTo>
                      <a:pt x="18428" y="19077"/>
                      <a:pt x="18428" y="19077"/>
                      <a:pt x="18428" y="19077"/>
                    </a:cubicBezTo>
                    <a:cubicBezTo>
                      <a:pt x="20129" y="17159"/>
                      <a:pt x="21169" y="14584"/>
                      <a:pt x="21169" y="11759"/>
                    </a:cubicBezTo>
                    <a:cubicBezTo>
                      <a:pt x="21169" y="5796"/>
                      <a:pt x="16527" y="959"/>
                      <a:pt x="10805" y="959"/>
                    </a:cubicBezTo>
                    <a:cubicBezTo>
                      <a:pt x="5072" y="959"/>
                      <a:pt x="440" y="5796"/>
                      <a:pt x="440" y="11759"/>
                    </a:cubicBezTo>
                    <a:cubicBezTo>
                      <a:pt x="440" y="16137"/>
                      <a:pt x="2941" y="19911"/>
                      <a:pt x="6533" y="21599"/>
                    </a:cubicBezTo>
                  </a:path>
                </a:pathLst>
              </a:custGeom>
              <a:solidFill>
                <a:srgbClr val="D5D6DD"/>
              </a:solidFill>
              <a:ln w="9525" cap="flat" cmpd="sng">
                <a:noFill/>
                <a:prstDash val="solid"/>
                <a:round/>
              </a:ln>
            </p:spPr>
            <p:txBody>
              <a:bodyPr rtlCol="0" anchor="ctr"/>
              <a:lstStyle/>
              <a:p>
                <a:pPr algn="ctr"/>
              </a:p>
            </p:txBody>
          </p:sp>
          <p:sp>
            <p:nvSpPr>
              <p:cNvPr id="2547" name="曲线"/>
              <p:cNvSpPr/>
              <p:nvPr/>
            </p:nvSpPr>
            <p:spPr>
              <a:xfrm>
                <a:off x="991495" y="1930147"/>
                <a:ext cx="788757" cy="1893569"/>
              </a:xfrm>
              <a:custGeom>
                <a:avLst/>
                <a:gdLst>
                  <a:gd name="T1" fmla="*/ 0 w 21600"/>
                  <a:gd name="T2" fmla="*/ 0 h 21600"/>
                  <a:gd name="T3" fmla="*/ 21600 w 21600"/>
                  <a:gd name="T4" fmla="*/ 21600 h 21600"/>
                </a:gdLst>
                <a:ahLst/>
                <a:cxnLst/>
                <a:rect l="T1" t="T2" r="T3" b="T4"/>
                <a:pathLst>
                  <a:path w="21600" h="21600">
                    <a:moveTo>
                      <a:pt x="17636" y="21600"/>
                    </a:moveTo>
                    <a:cubicBezTo>
                      <a:pt x="14048" y="21047"/>
                      <a:pt x="10737" y="20171"/>
                      <a:pt x="7927" y="19002"/>
                    </a:cubicBezTo>
                    <a:cubicBezTo>
                      <a:pt x="2809" y="16875"/>
                      <a:pt x="0" y="14048"/>
                      <a:pt x="0" y="11034"/>
                    </a:cubicBezTo>
                    <a:cubicBezTo>
                      <a:pt x="0" y="8249"/>
                      <a:pt x="2408" y="5621"/>
                      <a:pt x="6823" y="3556"/>
                    </a:cubicBezTo>
                    <a:cubicBezTo>
                      <a:pt x="7174" y="3389"/>
                      <a:pt x="7551" y="3233"/>
                      <a:pt x="7927" y="3076"/>
                    </a:cubicBezTo>
                    <a:cubicBezTo>
                      <a:pt x="9432" y="2440"/>
                      <a:pt x="11113" y="1898"/>
                      <a:pt x="12894" y="1439"/>
                    </a:cubicBezTo>
                    <a:cubicBezTo>
                      <a:pt x="15553" y="750"/>
                      <a:pt x="18514" y="271"/>
                      <a:pt x="21600" y="0"/>
                    </a:cubicBezTo>
                    <a:cubicBezTo>
                      <a:pt x="18087" y="302"/>
                      <a:pt x="14826" y="886"/>
                      <a:pt x="11966" y="1689"/>
                    </a:cubicBezTo>
                    <a:cubicBezTo>
                      <a:pt x="7626" y="2909"/>
                      <a:pt x="4189" y="4630"/>
                      <a:pt x="2132" y="6654"/>
                    </a:cubicBezTo>
                    <a:cubicBezTo>
                      <a:pt x="777" y="7999"/>
                      <a:pt x="25" y="9480"/>
                      <a:pt x="25" y="11034"/>
                    </a:cubicBezTo>
                    <a:cubicBezTo>
                      <a:pt x="25" y="11034"/>
                      <a:pt x="25" y="11034"/>
                      <a:pt x="25" y="11034"/>
                    </a:cubicBezTo>
                    <a:cubicBezTo>
                      <a:pt x="25" y="13370"/>
                      <a:pt x="1731" y="15529"/>
                      <a:pt x="4641" y="17334"/>
                    </a:cubicBezTo>
                    <a:cubicBezTo>
                      <a:pt x="7526" y="19107"/>
                      <a:pt x="11615" y="20525"/>
                      <a:pt x="16406" y="21380"/>
                    </a:cubicBezTo>
                    <a:cubicBezTo>
                      <a:pt x="16808" y="21464"/>
                      <a:pt x="17234" y="21537"/>
                      <a:pt x="17636" y="21600"/>
                    </a:cubicBezTo>
                  </a:path>
                </a:pathLst>
              </a:custGeom>
              <a:solidFill>
                <a:srgbClr val="A1A6AF"/>
              </a:solidFill>
              <a:ln w="9525" cap="flat" cmpd="sng">
                <a:noFill/>
                <a:prstDash val="solid"/>
                <a:round/>
              </a:ln>
            </p:spPr>
            <p:txBody>
              <a:bodyPr rtlCol="0" anchor="ctr"/>
              <a:lstStyle/>
              <a:p>
                <a:pPr algn="ctr"/>
              </a:p>
            </p:txBody>
          </p:sp>
          <p:sp>
            <p:nvSpPr>
              <p:cNvPr id="2548" name="曲线"/>
              <p:cNvSpPr/>
              <p:nvPr/>
            </p:nvSpPr>
            <p:spPr>
              <a:xfrm>
                <a:off x="921384" y="1839559"/>
                <a:ext cx="2123800" cy="2115655"/>
              </a:xfrm>
              <a:custGeom>
                <a:avLst/>
                <a:gdLst>
                  <a:gd name="T1" fmla="*/ 0 w 21600"/>
                  <a:gd name="T2" fmla="*/ 0 h 21600"/>
                  <a:gd name="T3" fmla="*/ 21600 w 21600"/>
                  <a:gd name="T4" fmla="*/ 21600 h 21600"/>
                </a:gdLst>
                <a:ahLst/>
                <a:cxnLst/>
                <a:rect l="T1" t="T2" r="T3" b="T4"/>
                <a:pathLst>
                  <a:path w="21600" h="21600">
                    <a:moveTo>
                      <a:pt x="18432" y="3167"/>
                    </a:moveTo>
                    <a:cubicBezTo>
                      <a:pt x="16396" y="1121"/>
                      <a:pt x="13686" y="0"/>
                      <a:pt x="10800" y="0"/>
                    </a:cubicBezTo>
                    <a:cubicBezTo>
                      <a:pt x="8763" y="0"/>
                      <a:pt x="6810" y="560"/>
                      <a:pt x="5129" y="1606"/>
                    </a:cubicBezTo>
                    <a:cubicBezTo>
                      <a:pt x="4419" y="2046"/>
                      <a:pt x="3765" y="2559"/>
                      <a:pt x="3157" y="3167"/>
                    </a:cubicBezTo>
                    <a:cubicBezTo>
                      <a:pt x="3026" y="3297"/>
                      <a:pt x="2886" y="3438"/>
                      <a:pt x="2765" y="3587"/>
                    </a:cubicBezTo>
                    <a:cubicBezTo>
                      <a:pt x="971" y="5568"/>
                      <a:pt x="0" y="8109"/>
                      <a:pt x="0" y="10800"/>
                    </a:cubicBezTo>
                    <a:cubicBezTo>
                      <a:pt x="0" y="13686"/>
                      <a:pt x="1121" y="16396"/>
                      <a:pt x="3157" y="18442"/>
                    </a:cubicBezTo>
                    <a:cubicBezTo>
                      <a:pt x="5203" y="20478"/>
                      <a:pt x="7913" y="21600"/>
                      <a:pt x="10800" y="21600"/>
                    </a:cubicBezTo>
                    <a:cubicBezTo>
                      <a:pt x="11837" y="21600"/>
                      <a:pt x="12846" y="21459"/>
                      <a:pt x="13817" y="21179"/>
                    </a:cubicBezTo>
                    <a:cubicBezTo>
                      <a:pt x="15461" y="20703"/>
                      <a:pt x="16975" y="19834"/>
                      <a:pt x="18246" y="18619"/>
                    </a:cubicBezTo>
                    <a:cubicBezTo>
                      <a:pt x="18311" y="18563"/>
                      <a:pt x="18376" y="18498"/>
                      <a:pt x="18432" y="18442"/>
                    </a:cubicBezTo>
                    <a:cubicBezTo>
                      <a:pt x="20478" y="16396"/>
                      <a:pt x="21600" y="13686"/>
                      <a:pt x="21600" y="10800"/>
                    </a:cubicBezTo>
                    <a:cubicBezTo>
                      <a:pt x="21600" y="7913"/>
                      <a:pt x="20478" y="5203"/>
                      <a:pt x="18432" y="3167"/>
                    </a:cubicBezTo>
                    <a:close/>
                    <a:moveTo>
                      <a:pt x="17928" y="17937"/>
                    </a:moveTo>
                    <a:cubicBezTo>
                      <a:pt x="16022" y="19843"/>
                      <a:pt x="13490" y="20889"/>
                      <a:pt x="10800" y="20889"/>
                    </a:cubicBezTo>
                    <a:cubicBezTo>
                      <a:pt x="8100" y="20889"/>
                      <a:pt x="5568" y="19843"/>
                      <a:pt x="3662" y="17937"/>
                    </a:cubicBezTo>
                    <a:cubicBezTo>
                      <a:pt x="1756" y="16031"/>
                      <a:pt x="710" y="13499"/>
                      <a:pt x="710" y="10800"/>
                    </a:cubicBezTo>
                    <a:cubicBezTo>
                      <a:pt x="710" y="8305"/>
                      <a:pt x="1606" y="5951"/>
                      <a:pt x="3251" y="4101"/>
                    </a:cubicBezTo>
                    <a:cubicBezTo>
                      <a:pt x="3382" y="3951"/>
                      <a:pt x="3522" y="3811"/>
                      <a:pt x="3662" y="3671"/>
                    </a:cubicBezTo>
                    <a:cubicBezTo>
                      <a:pt x="4222" y="3101"/>
                      <a:pt x="4848" y="2615"/>
                      <a:pt x="5512" y="2204"/>
                    </a:cubicBezTo>
                    <a:cubicBezTo>
                      <a:pt x="7081" y="1233"/>
                      <a:pt x="8903" y="710"/>
                      <a:pt x="10800" y="710"/>
                    </a:cubicBezTo>
                    <a:cubicBezTo>
                      <a:pt x="13490" y="710"/>
                      <a:pt x="16022" y="1765"/>
                      <a:pt x="17928" y="3671"/>
                    </a:cubicBezTo>
                    <a:cubicBezTo>
                      <a:pt x="19834" y="5577"/>
                      <a:pt x="20889" y="8109"/>
                      <a:pt x="20889" y="10800"/>
                    </a:cubicBezTo>
                    <a:cubicBezTo>
                      <a:pt x="20889" y="13499"/>
                      <a:pt x="19834" y="16031"/>
                      <a:pt x="17928" y="17937"/>
                    </a:cubicBezTo>
                  </a:path>
                </a:pathLst>
              </a:custGeom>
              <a:solidFill>
                <a:srgbClr val="8194A7"/>
              </a:solidFill>
              <a:ln w="9525" cap="flat" cmpd="sng">
                <a:noFill/>
                <a:prstDash val="solid"/>
                <a:round/>
              </a:ln>
            </p:spPr>
            <p:txBody>
              <a:bodyPr rtlCol="0" anchor="ctr"/>
              <a:lstStyle/>
              <a:p>
                <a:pPr algn="ctr"/>
              </a:p>
            </p:txBody>
          </p:sp>
          <p:sp>
            <p:nvSpPr>
              <p:cNvPr id="2549" name="曲线"/>
              <p:cNvSpPr/>
              <p:nvPr/>
            </p:nvSpPr>
            <p:spPr>
              <a:xfrm>
                <a:off x="1496885" y="2450294"/>
                <a:ext cx="1241562" cy="508458"/>
              </a:xfrm>
              <a:custGeom>
                <a:avLst/>
                <a:gdLst>
                  <a:gd name="T1" fmla="*/ 0 w 21600"/>
                  <a:gd name="T2" fmla="*/ 0 h 21600"/>
                  <a:gd name="T3" fmla="*/ 21600 w 21600"/>
                  <a:gd name="T4" fmla="*/ 21600 h 21600"/>
                </a:gdLst>
                <a:ahLst/>
                <a:cxnLst/>
                <a:rect l="T1" t="T2" r="T3" b="T4"/>
                <a:pathLst>
                  <a:path w="21600" h="21600">
                    <a:moveTo>
                      <a:pt x="21584" y="14088"/>
                    </a:moveTo>
                    <a:cubicBezTo>
                      <a:pt x="21568" y="13894"/>
                      <a:pt x="21504" y="13816"/>
                      <a:pt x="21424" y="13855"/>
                    </a:cubicBezTo>
                    <a:cubicBezTo>
                      <a:pt x="9161" y="20198"/>
                      <a:pt x="9161" y="20198"/>
                      <a:pt x="9161" y="20198"/>
                    </a:cubicBezTo>
                    <a:cubicBezTo>
                      <a:pt x="18482" y="1401"/>
                      <a:pt x="18482" y="1401"/>
                      <a:pt x="18482" y="1401"/>
                    </a:cubicBezTo>
                    <a:cubicBezTo>
                      <a:pt x="18626" y="1128"/>
                      <a:pt x="18642" y="622"/>
                      <a:pt x="18514" y="311"/>
                    </a:cubicBezTo>
                    <a:cubicBezTo>
                      <a:pt x="18386" y="0"/>
                      <a:pt x="18162" y="0"/>
                      <a:pt x="18034" y="272"/>
                    </a:cubicBezTo>
                    <a:cubicBezTo>
                      <a:pt x="8457" y="19576"/>
                      <a:pt x="8457" y="19576"/>
                      <a:pt x="8457" y="19576"/>
                    </a:cubicBezTo>
                    <a:cubicBezTo>
                      <a:pt x="8457" y="19576"/>
                      <a:pt x="8457" y="19576"/>
                      <a:pt x="8457" y="19576"/>
                    </a:cubicBezTo>
                    <a:cubicBezTo>
                      <a:pt x="8393" y="19187"/>
                      <a:pt x="8281" y="18836"/>
                      <a:pt x="8090" y="18681"/>
                    </a:cubicBezTo>
                    <a:cubicBezTo>
                      <a:pt x="1023" y="11753"/>
                      <a:pt x="1023" y="11753"/>
                      <a:pt x="1023" y="11753"/>
                    </a:cubicBezTo>
                    <a:cubicBezTo>
                      <a:pt x="687" y="11442"/>
                      <a:pt x="287" y="11753"/>
                      <a:pt x="143" y="12531"/>
                    </a:cubicBezTo>
                    <a:cubicBezTo>
                      <a:pt x="143" y="12531"/>
                      <a:pt x="143" y="12531"/>
                      <a:pt x="143" y="12531"/>
                    </a:cubicBezTo>
                    <a:cubicBezTo>
                      <a:pt x="0" y="13271"/>
                      <a:pt x="143" y="14166"/>
                      <a:pt x="479" y="14477"/>
                    </a:cubicBezTo>
                    <a:cubicBezTo>
                      <a:pt x="7562" y="21405"/>
                      <a:pt x="7562" y="21405"/>
                      <a:pt x="7562" y="21405"/>
                    </a:cubicBezTo>
                    <a:cubicBezTo>
                      <a:pt x="7754" y="21600"/>
                      <a:pt x="7978" y="21561"/>
                      <a:pt x="8153" y="21327"/>
                    </a:cubicBezTo>
                    <a:cubicBezTo>
                      <a:pt x="8217" y="21483"/>
                      <a:pt x="8329" y="21600"/>
                      <a:pt x="8441" y="21600"/>
                    </a:cubicBezTo>
                    <a:cubicBezTo>
                      <a:pt x="8617" y="21600"/>
                      <a:pt x="8761" y="21366"/>
                      <a:pt x="8825" y="21016"/>
                    </a:cubicBezTo>
                    <a:cubicBezTo>
                      <a:pt x="21488" y="14438"/>
                      <a:pt x="21488" y="14438"/>
                      <a:pt x="21488" y="14438"/>
                    </a:cubicBezTo>
                    <a:cubicBezTo>
                      <a:pt x="21568" y="14399"/>
                      <a:pt x="21600" y="14244"/>
                      <a:pt x="21584" y="14088"/>
                    </a:cubicBezTo>
                    <a:close/>
                  </a:path>
                </a:pathLst>
              </a:custGeom>
              <a:solidFill>
                <a:srgbClr val="DADCDB"/>
              </a:solidFill>
              <a:ln w="9525" cap="flat" cmpd="sng">
                <a:noFill/>
                <a:prstDash val="solid"/>
                <a:round/>
              </a:ln>
            </p:spPr>
            <p:txBody>
              <a:bodyPr rtlCol="0" anchor="ctr"/>
              <a:lstStyle/>
              <a:p>
                <a:pPr algn="ctr"/>
              </a:p>
            </p:txBody>
          </p:sp>
          <p:sp>
            <p:nvSpPr>
              <p:cNvPr id="2550" name="椭圆"/>
              <p:cNvSpPr/>
              <p:nvPr/>
            </p:nvSpPr>
            <p:spPr>
              <a:xfrm>
                <a:off x="1926320" y="2856477"/>
                <a:ext cx="111009" cy="111042"/>
              </a:xfrm>
              <a:prstGeom prst="ellipse">
                <a:avLst/>
              </a:prstGeom>
              <a:solidFill>
                <a:srgbClr val="7A7F8B"/>
              </a:solidFill>
              <a:ln w="9525" cap="flat" cmpd="sng">
                <a:noFill/>
                <a:prstDash val="solid"/>
                <a:round/>
              </a:ln>
            </p:spPr>
            <p:txBody>
              <a:bodyPr rtlCol="0" anchor="ctr"/>
              <a:lstStyle/>
              <a:p>
                <a:pPr algn="ctr"/>
              </a:p>
            </p:txBody>
          </p:sp>
          <p:sp>
            <p:nvSpPr>
              <p:cNvPr id="2551" name="曲线"/>
              <p:cNvSpPr/>
              <p:nvPr/>
            </p:nvSpPr>
            <p:spPr>
              <a:xfrm>
                <a:off x="1975981" y="2371395"/>
                <a:ext cx="593028" cy="534758"/>
              </a:xfrm>
              <a:custGeom>
                <a:avLst/>
                <a:gdLst>
                  <a:gd name="T1" fmla="*/ 0 w 21600"/>
                  <a:gd name="T2" fmla="*/ 0 h 21600"/>
                  <a:gd name="T3" fmla="*/ 21600 w 21600"/>
                  <a:gd name="T4" fmla="*/ 21600 h 21600"/>
                </a:gdLst>
                <a:ahLst/>
                <a:cxnLst/>
                <a:rect l="T1" t="T2" r="T3" b="T4"/>
                <a:pathLst>
                  <a:path w="21600" h="21600">
                    <a:moveTo>
                      <a:pt x="267" y="21231"/>
                    </a:moveTo>
                    <a:cubicBezTo>
                      <a:pt x="267" y="21231"/>
                      <a:pt x="267" y="21231"/>
                      <a:pt x="267" y="21231"/>
                    </a:cubicBezTo>
                    <a:cubicBezTo>
                      <a:pt x="0" y="20936"/>
                      <a:pt x="33" y="20420"/>
                      <a:pt x="300" y="20125"/>
                    </a:cubicBezTo>
                    <a:cubicBezTo>
                      <a:pt x="20329" y="294"/>
                      <a:pt x="20329" y="294"/>
                      <a:pt x="20329" y="294"/>
                    </a:cubicBezTo>
                    <a:cubicBezTo>
                      <a:pt x="20596" y="0"/>
                      <a:pt x="21065" y="36"/>
                      <a:pt x="21332" y="368"/>
                    </a:cubicBezTo>
                    <a:cubicBezTo>
                      <a:pt x="21600" y="663"/>
                      <a:pt x="21566" y="1179"/>
                      <a:pt x="21265" y="1474"/>
                    </a:cubicBezTo>
                    <a:cubicBezTo>
                      <a:pt x="1270" y="21305"/>
                      <a:pt x="1270" y="21305"/>
                      <a:pt x="1270" y="21305"/>
                    </a:cubicBezTo>
                    <a:cubicBezTo>
                      <a:pt x="969" y="21600"/>
                      <a:pt x="534" y="21563"/>
                      <a:pt x="267" y="21231"/>
                    </a:cubicBezTo>
                    <a:close/>
                  </a:path>
                </a:pathLst>
              </a:custGeom>
              <a:solidFill>
                <a:srgbClr val="7A7F8B"/>
              </a:solidFill>
              <a:ln w="9525" cap="flat" cmpd="sng">
                <a:noFill/>
                <a:prstDash val="solid"/>
                <a:round/>
              </a:ln>
            </p:spPr>
            <p:txBody>
              <a:bodyPr rtlCol="0" anchor="ctr"/>
              <a:lstStyle/>
              <a:p>
                <a:pPr algn="ctr"/>
              </a:p>
            </p:txBody>
          </p:sp>
          <p:sp>
            <p:nvSpPr>
              <p:cNvPr id="2552" name="曲线"/>
              <p:cNvSpPr/>
              <p:nvPr/>
            </p:nvSpPr>
            <p:spPr>
              <a:xfrm>
                <a:off x="1978903" y="2724979"/>
                <a:ext cx="759543" cy="187019"/>
              </a:xfrm>
              <a:custGeom>
                <a:avLst/>
                <a:gdLst>
                  <a:gd name="T1" fmla="*/ 0 w 21600"/>
                  <a:gd name="T2" fmla="*/ 0 h 21600"/>
                  <a:gd name="T3" fmla="*/ 21600 w 21600"/>
                  <a:gd name="T4" fmla="*/ 21600 h 21600"/>
                </a:gdLst>
                <a:ahLst/>
                <a:cxnLst/>
                <a:rect l="T1" t="T2" r="T3" b="T4"/>
                <a:pathLst>
                  <a:path w="21600" h="21600">
                    <a:moveTo>
                      <a:pt x="26" y="20761"/>
                    </a:moveTo>
                    <a:cubicBezTo>
                      <a:pt x="26" y="20761"/>
                      <a:pt x="26" y="20761"/>
                      <a:pt x="26" y="20761"/>
                    </a:cubicBezTo>
                    <a:cubicBezTo>
                      <a:pt x="0" y="20236"/>
                      <a:pt x="78" y="19817"/>
                      <a:pt x="182" y="19712"/>
                    </a:cubicBezTo>
                    <a:cubicBezTo>
                      <a:pt x="21312" y="104"/>
                      <a:pt x="21312" y="104"/>
                      <a:pt x="21312" y="104"/>
                    </a:cubicBezTo>
                    <a:cubicBezTo>
                      <a:pt x="21443" y="0"/>
                      <a:pt x="21547" y="314"/>
                      <a:pt x="21573" y="733"/>
                    </a:cubicBezTo>
                    <a:cubicBezTo>
                      <a:pt x="21600" y="1258"/>
                      <a:pt x="21547" y="1782"/>
                      <a:pt x="21417" y="1887"/>
                    </a:cubicBezTo>
                    <a:cubicBezTo>
                      <a:pt x="287" y="21495"/>
                      <a:pt x="287" y="21495"/>
                      <a:pt x="287" y="21495"/>
                    </a:cubicBezTo>
                    <a:cubicBezTo>
                      <a:pt x="182" y="21600"/>
                      <a:pt x="52" y="21285"/>
                      <a:pt x="26" y="20761"/>
                    </a:cubicBezTo>
                    <a:close/>
                  </a:path>
                </a:pathLst>
              </a:custGeom>
              <a:solidFill>
                <a:srgbClr val="E94C3E"/>
              </a:solidFill>
              <a:ln w="9525" cap="flat" cmpd="sng">
                <a:noFill/>
                <a:prstDash val="solid"/>
                <a:round/>
              </a:ln>
            </p:spPr>
            <p:txBody>
              <a:bodyPr rtlCol="0" anchor="ctr"/>
              <a:lstStyle/>
              <a:p>
                <a:pPr algn="ctr"/>
              </a:p>
            </p:txBody>
          </p:sp>
          <p:sp>
            <p:nvSpPr>
              <p:cNvPr id="2553" name="曲线"/>
              <p:cNvSpPr/>
              <p:nvPr/>
            </p:nvSpPr>
            <p:spPr>
              <a:xfrm>
                <a:off x="1496885" y="2663613"/>
                <a:ext cx="493703" cy="262996"/>
              </a:xfrm>
              <a:custGeom>
                <a:avLst/>
                <a:gdLst>
                  <a:gd name="T1" fmla="*/ 0 w 21600"/>
                  <a:gd name="T2" fmla="*/ 0 h 21600"/>
                  <a:gd name="T3" fmla="*/ 21600 w 21600"/>
                  <a:gd name="T4" fmla="*/ 21600 h 21600"/>
                </a:gdLst>
                <a:ahLst/>
                <a:cxnLst/>
                <a:rect l="T1" t="T2" r="T3" b="T4"/>
                <a:pathLst>
                  <a:path w="21600" h="21600">
                    <a:moveTo>
                      <a:pt x="21237" y="19275"/>
                    </a:moveTo>
                    <a:cubicBezTo>
                      <a:pt x="21237" y="19275"/>
                      <a:pt x="21237" y="19275"/>
                      <a:pt x="21237" y="19275"/>
                    </a:cubicBezTo>
                    <a:cubicBezTo>
                      <a:pt x="20875" y="20849"/>
                      <a:pt x="19870" y="21600"/>
                      <a:pt x="19025" y="20849"/>
                    </a:cubicBezTo>
                    <a:cubicBezTo>
                      <a:pt x="1206" y="6449"/>
                      <a:pt x="1206" y="6449"/>
                      <a:pt x="1206" y="6449"/>
                    </a:cubicBezTo>
                    <a:cubicBezTo>
                      <a:pt x="362" y="5699"/>
                      <a:pt x="0" y="3899"/>
                      <a:pt x="362" y="2324"/>
                    </a:cubicBezTo>
                    <a:cubicBezTo>
                      <a:pt x="362" y="2324"/>
                      <a:pt x="362" y="2324"/>
                      <a:pt x="362" y="2324"/>
                    </a:cubicBezTo>
                    <a:cubicBezTo>
                      <a:pt x="724" y="750"/>
                      <a:pt x="1729" y="0"/>
                      <a:pt x="2574" y="674"/>
                    </a:cubicBezTo>
                    <a:cubicBezTo>
                      <a:pt x="20353" y="15150"/>
                      <a:pt x="20353" y="15150"/>
                      <a:pt x="20353" y="15150"/>
                    </a:cubicBezTo>
                    <a:cubicBezTo>
                      <a:pt x="21197" y="15825"/>
                      <a:pt x="21600" y="17700"/>
                      <a:pt x="21237" y="19275"/>
                    </a:cubicBezTo>
                    <a:close/>
                  </a:path>
                </a:pathLst>
              </a:custGeom>
              <a:solidFill>
                <a:srgbClr val="7A7F8B"/>
              </a:solidFill>
              <a:ln w="9525" cap="flat" cmpd="sng">
                <a:noFill/>
                <a:prstDash val="solid"/>
                <a:round/>
              </a:ln>
            </p:spPr>
            <p:txBody>
              <a:bodyPr rtlCol="0" anchor="ctr"/>
              <a:lstStyle/>
              <a:p>
                <a:pPr algn="ctr"/>
              </a:p>
            </p:txBody>
          </p:sp>
          <p:sp>
            <p:nvSpPr>
              <p:cNvPr id="2554" name="椭圆"/>
              <p:cNvSpPr/>
              <p:nvPr/>
            </p:nvSpPr>
            <p:spPr>
              <a:xfrm>
                <a:off x="1958454" y="2874009"/>
                <a:ext cx="46741" cy="49677"/>
              </a:xfrm>
              <a:prstGeom prst="ellipse">
                <a:avLst/>
              </a:prstGeom>
              <a:noFill/>
              <a:ln w="38100" cap="flat" cmpd="sng">
                <a:solidFill>
                  <a:srgbClr val="91999E"/>
                </a:solidFill>
                <a:prstDash val="solid"/>
                <a:miter/>
              </a:ln>
            </p:spPr>
            <p:txBody>
              <a:bodyPr rtlCol="0" anchor="ctr"/>
              <a:lstStyle/>
              <a:p>
                <a:pPr algn="ctr"/>
              </a:p>
            </p:txBody>
          </p:sp>
          <p:sp>
            <p:nvSpPr>
              <p:cNvPr id="2555" name="椭圆"/>
              <p:cNvSpPr/>
              <p:nvPr/>
            </p:nvSpPr>
            <p:spPr>
              <a:xfrm>
                <a:off x="1943847" y="1959368"/>
                <a:ext cx="75954" cy="75976"/>
              </a:xfrm>
              <a:prstGeom prst="ellipse">
                <a:avLst/>
              </a:prstGeom>
              <a:solidFill>
                <a:srgbClr val="DADCDB"/>
              </a:solidFill>
              <a:ln w="9525" cap="flat" cmpd="sng">
                <a:noFill/>
                <a:prstDash val="solid"/>
                <a:round/>
              </a:ln>
            </p:spPr>
            <p:txBody>
              <a:bodyPr rtlCol="0" anchor="ctr"/>
              <a:lstStyle/>
              <a:p>
                <a:pPr algn="ctr"/>
              </a:p>
            </p:txBody>
          </p:sp>
          <p:sp>
            <p:nvSpPr>
              <p:cNvPr id="2556" name="椭圆"/>
              <p:cNvSpPr/>
              <p:nvPr/>
            </p:nvSpPr>
            <p:spPr>
              <a:xfrm>
                <a:off x="1943847" y="3797417"/>
                <a:ext cx="75954" cy="73054"/>
              </a:xfrm>
              <a:prstGeom prst="ellipse">
                <a:avLst/>
              </a:prstGeom>
              <a:solidFill>
                <a:srgbClr val="DADCDB"/>
              </a:solidFill>
              <a:ln w="9525" cap="flat" cmpd="sng">
                <a:noFill/>
                <a:prstDash val="solid"/>
                <a:round/>
              </a:ln>
            </p:spPr>
            <p:txBody>
              <a:bodyPr rtlCol="0" anchor="ctr"/>
              <a:lstStyle/>
              <a:p>
                <a:pPr algn="ctr"/>
              </a:p>
            </p:txBody>
          </p:sp>
          <p:sp>
            <p:nvSpPr>
              <p:cNvPr id="2557" name="曲线"/>
              <p:cNvSpPr/>
              <p:nvPr/>
            </p:nvSpPr>
            <p:spPr>
              <a:xfrm>
                <a:off x="1479357" y="2079177"/>
                <a:ext cx="84718" cy="84743"/>
              </a:xfrm>
              <a:custGeom>
                <a:avLst/>
                <a:gdLst>
                  <a:gd name="T1" fmla="*/ 0 w 21600"/>
                  <a:gd name="T2" fmla="*/ 0 h 21600"/>
                  <a:gd name="T3" fmla="*/ 21600 w 21600"/>
                  <a:gd name="T4" fmla="*/ 21600 h 21600"/>
                </a:gdLst>
                <a:ahLst/>
                <a:cxnLst/>
                <a:rect l="T1" t="T2" r="T3" b="T4"/>
                <a:pathLst>
                  <a:path w="21600" h="21600">
                    <a:moveTo>
                      <a:pt x="2787" y="15495"/>
                    </a:moveTo>
                    <a:cubicBezTo>
                      <a:pt x="0" y="11034"/>
                      <a:pt x="1625" y="5165"/>
                      <a:pt x="6038" y="2582"/>
                    </a:cubicBezTo>
                    <a:cubicBezTo>
                      <a:pt x="10683" y="0"/>
                      <a:pt x="16490" y="1408"/>
                      <a:pt x="19045" y="6104"/>
                    </a:cubicBezTo>
                    <a:cubicBezTo>
                      <a:pt x="21600" y="10565"/>
                      <a:pt x="19974" y="16434"/>
                      <a:pt x="15561" y="19017"/>
                    </a:cubicBezTo>
                    <a:cubicBezTo>
                      <a:pt x="11148" y="21600"/>
                      <a:pt x="5341" y="20191"/>
                      <a:pt x="2787" y="15495"/>
                    </a:cubicBezTo>
                    <a:close/>
                  </a:path>
                </a:pathLst>
              </a:custGeom>
              <a:solidFill>
                <a:srgbClr val="DADCDB"/>
              </a:solidFill>
              <a:ln w="9525" cap="flat" cmpd="sng">
                <a:noFill/>
                <a:prstDash val="solid"/>
                <a:round/>
              </a:ln>
            </p:spPr>
            <p:txBody>
              <a:bodyPr rtlCol="0" anchor="ctr"/>
              <a:lstStyle/>
              <a:p>
                <a:pPr algn="ctr"/>
              </a:p>
            </p:txBody>
          </p:sp>
          <p:sp>
            <p:nvSpPr>
              <p:cNvPr id="2558" name="曲线"/>
              <p:cNvSpPr/>
              <p:nvPr/>
            </p:nvSpPr>
            <p:spPr>
              <a:xfrm>
                <a:off x="2399574" y="3668842"/>
                <a:ext cx="84718" cy="84742"/>
              </a:xfrm>
              <a:custGeom>
                <a:avLst/>
                <a:gdLst>
                  <a:gd name="T1" fmla="*/ 0 w 21600"/>
                  <a:gd name="T2" fmla="*/ 0 h 21600"/>
                  <a:gd name="T3" fmla="*/ 21600 w 21600"/>
                  <a:gd name="T4" fmla="*/ 21600 h 21600"/>
                </a:gdLst>
                <a:ahLst/>
                <a:cxnLst/>
                <a:rect l="T1" t="T2" r="T3" b="T4"/>
                <a:pathLst>
                  <a:path w="21600" h="21600">
                    <a:moveTo>
                      <a:pt x="2787" y="15495"/>
                    </a:moveTo>
                    <a:cubicBezTo>
                      <a:pt x="0" y="11034"/>
                      <a:pt x="1625" y="5165"/>
                      <a:pt x="6038" y="2582"/>
                    </a:cubicBezTo>
                    <a:cubicBezTo>
                      <a:pt x="10683" y="0"/>
                      <a:pt x="16490" y="1408"/>
                      <a:pt x="19045" y="6104"/>
                    </a:cubicBezTo>
                    <a:cubicBezTo>
                      <a:pt x="21600" y="10565"/>
                      <a:pt x="19974" y="16434"/>
                      <a:pt x="15561" y="19017"/>
                    </a:cubicBezTo>
                    <a:cubicBezTo>
                      <a:pt x="11148" y="21600"/>
                      <a:pt x="5341" y="20191"/>
                      <a:pt x="2787" y="15495"/>
                    </a:cubicBezTo>
                  </a:path>
                </a:pathLst>
              </a:custGeom>
              <a:solidFill>
                <a:srgbClr val="DADCDB"/>
              </a:solidFill>
              <a:ln w="9525" cap="flat" cmpd="sng">
                <a:noFill/>
                <a:prstDash val="solid"/>
                <a:round/>
              </a:ln>
            </p:spPr>
            <p:txBody>
              <a:bodyPr rtlCol="0" anchor="ctr"/>
              <a:lstStyle/>
              <a:p>
                <a:pPr algn="ctr"/>
              </a:p>
            </p:txBody>
          </p:sp>
          <p:sp>
            <p:nvSpPr>
              <p:cNvPr id="2559" name="曲线"/>
              <p:cNvSpPr/>
              <p:nvPr/>
            </p:nvSpPr>
            <p:spPr>
              <a:xfrm>
                <a:off x="1140483" y="2415228"/>
                <a:ext cx="87639" cy="84743"/>
              </a:xfrm>
              <a:custGeom>
                <a:avLst/>
                <a:gdLst>
                  <a:gd name="T1" fmla="*/ 0 w 21600"/>
                  <a:gd name="T2" fmla="*/ 0 h 21600"/>
                  <a:gd name="T3" fmla="*/ 21600 w 21600"/>
                  <a:gd name="T4" fmla="*/ 21600 h 21600"/>
                </a:gdLst>
                <a:ahLst/>
                <a:cxnLst/>
                <a:rect l="T1" t="T2" r="T3" b="T4"/>
                <a:pathLst>
                  <a:path w="21600" h="21600">
                    <a:moveTo>
                      <a:pt x="6038" y="19045"/>
                    </a:moveTo>
                    <a:cubicBezTo>
                      <a:pt x="1625" y="16257"/>
                      <a:pt x="0" y="10683"/>
                      <a:pt x="2554" y="6038"/>
                    </a:cubicBezTo>
                    <a:cubicBezTo>
                      <a:pt x="5109" y="1625"/>
                      <a:pt x="10916" y="0"/>
                      <a:pt x="15561" y="2554"/>
                    </a:cubicBezTo>
                    <a:cubicBezTo>
                      <a:pt x="19974" y="5109"/>
                      <a:pt x="21600" y="10916"/>
                      <a:pt x="18813" y="15561"/>
                    </a:cubicBezTo>
                    <a:cubicBezTo>
                      <a:pt x="16258" y="19974"/>
                      <a:pt x="10451" y="21600"/>
                      <a:pt x="6038" y="19045"/>
                    </a:cubicBezTo>
                    <a:close/>
                  </a:path>
                </a:pathLst>
              </a:custGeom>
              <a:solidFill>
                <a:srgbClr val="DADCDB"/>
              </a:solidFill>
              <a:ln w="9525" cap="flat" cmpd="sng">
                <a:noFill/>
                <a:prstDash val="solid"/>
                <a:round/>
              </a:ln>
            </p:spPr>
            <p:txBody>
              <a:bodyPr rtlCol="0" anchor="ctr"/>
              <a:lstStyle/>
              <a:p>
                <a:pPr algn="ctr"/>
              </a:p>
            </p:txBody>
          </p:sp>
          <p:sp>
            <p:nvSpPr>
              <p:cNvPr id="2560" name="曲线"/>
              <p:cNvSpPr/>
              <p:nvPr/>
            </p:nvSpPr>
            <p:spPr>
              <a:xfrm>
                <a:off x="2738447" y="3332791"/>
                <a:ext cx="84718" cy="84743"/>
              </a:xfrm>
              <a:custGeom>
                <a:avLst/>
                <a:gdLst>
                  <a:gd name="T1" fmla="*/ 0 w 21600"/>
                  <a:gd name="T2" fmla="*/ 0 h 21600"/>
                  <a:gd name="T3" fmla="*/ 21600 w 21600"/>
                  <a:gd name="T4" fmla="*/ 21600 h 21600"/>
                </a:gdLst>
                <a:ahLst/>
                <a:cxnLst/>
                <a:rect l="T1" t="T2" r="T3" b="T4"/>
                <a:pathLst>
                  <a:path w="21600" h="21600">
                    <a:moveTo>
                      <a:pt x="6038" y="19045"/>
                    </a:moveTo>
                    <a:cubicBezTo>
                      <a:pt x="1625" y="16257"/>
                      <a:pt x="0" y="10683"/>
                      <a:pt x="2554" y="6038"/>
                    </a:cubicBezTo>
                    <a:cubicBezTo>
                      <a:pt x="5109" y="1625"/>
                      <a:pt x="10916" y="0"/>
                      <a:pt x="15329" y="2554"/>
                    </a:cubicBezTo>
                    <a:cubicBezTo>
                      <a:pt x="19974" y="5109"/>
                      <a:pt x="21600" y="10916"/>
                      <a:pt x="18812" y="15561"/>
                    </a:cubicBezTo>
                    <a:cubicBezTo>
                      <a:pt x="16258" y="19974"/>
                      <a:pt x="10451" y="21600"/>
                      <a:pt x="6038" y="19045"/>
                    </a:cubicBezTo>
                    <a:close/>
                  </a:path>
                </a:pathLst>
              </a:custGeom>
              <a:solidFill>
                <a:srgbClr val="DADCDB"/>
              </a:solidFill>
              <a:ln w="9525" cap="flat" cmpd="sng">
                <a:noFill/>
                <a:prstDash val="solid"/>
                <a:round/>
              </a:ln>
            </p:spPr>
            <p:txBody>
              <a:bodyPr rtlCol="0" anchor="ctr"/>
              <a:lstStyle/>
              <a:p>
                <a:pPr algn="ctr"/>
              </a:p>
            </p:txBody>
          </p:sp>
          <p:sp>
            <p:nvSpPr>
              <p:cNvPr id="2561" name="椭圆"/>
              <p:cNvSpPr/>
              <p:nvPr/>
            </p:nvSpPr>
            <p:spPr>
              <a:xfrm>
                <a:off x="1023631" y="2879855"/>
                <a:ext cx="73033" cy="73054"/>
              </a:xfrm>
              <a:prstGeom prst="ellipse">
                <a:avLst/>
              </a:prstGeom>
              <a:solidFill>
                <a:srgbClr val="DADCDB"/>
              </a:solidFill>
              <a:ln w="9525" cap="flat" cmpd="sng">
                <a:noFill/>
                <a:prstDash val="solid"/>
                <a:round/>
              </a:ln>
            </p:spPr>
            <p:txBody>
              <a:bodyPr rtlCol="0" anchor="ctr"/>
              <a:lstStyle/>
              <a:p>
                <a:pPr algn="ctr"/>
              </a:p>
            </p:txBody>
          </p:sp>
          <p:sp>
            <p:nvSpPr>
              <p:cNvPr id="2562" name="椭圆"/>
              <p:cNvSpPr/>
              <p:nvPr/>
            </p:nvSpPr>
            <p:spPr>
              <a:xfrm>
                <a:off x="2866985" y="2879855"/>
                <a:ext cx="73033" cy="73054"/>
              </a:xfrm>
              <a:prstGeom prst="ellipse">
                <a:avLst/>
              </a:prstGeom>
              <a:solidFill>
                <a:srgbClr val="DADCDB"/>
              </a:solidFill>
              <a:ln w="9525" cap="flat" cmpd="sng">
                <a:noFill/>
                <a:prstDash val="solid"/>
                <a:round/>
              </a:ln>
            </p:spPr>
            <p:txBody>
              <a:bodyPr rtlCol="0" anchor="ctr"/>
              <a:lstStyle/>
              <a:p>
                <a:pPr algn="ctr"/>
              </a:p>
            </p:txBody>
          </p:sp>
          <p:sp>
            <p:nvSpPr>
              <p:cNvPr id="2563" name="曲线"/>
              <p:cNvSpPr/>
              <p:nvPr/>
            </p:nvSpPr>
            <p:spPr>
              <a:xfrm>
                <a:off x="1140483" y="3332791"/>
                <a:ext cx="87639" cy="84743"/>
              </a:xfrm>
              <a:custGeom>
                <a:avLst/>
                <a:gdLst>
                  <a:gd name="T1" fmla="*/ 0 w 21600"/>
                  <a:gd name="T2" fmla="*/ 0 h 21600"/>
                  <a:gd name="T3" fmla="*/ 21600 w 21600"/>
                  <a:gd name="T4" fmla="*/ 21600 h 21600"/>
                </a:gdLst>
                <a:ahLst/>
                <a:cxnLst/>
                <a:rect l="T1" t="T2" r="T3" b="T4"/>
                <a:pathLst>
                  <a:path w="21600" h="21600">
                    <a:moveTo>
                      <a:pt x="15561" y="19045"/>
                    </a:moveTo>
                    <a:cubicBezTo>
                      <a:pt x="10916" y="21600"/>
                      <a:pt x="5109" y="19974"/>
                      <a:pt x="2554" y="15561"/>
                    </a:cubicBezTo>
                    <a:cubicBezTo>
                      <a:pt x="0" y="10916"/>
                      <a:pt x="1625" y="5109"/>
                      <a:pt x="6038" y="2554"/>
                    </a:cubicBezTo>
                    <a:cubicBezTo>
                      <a:pt x="10451" y="0"/>
                      <a:pt x="16258" y="1625"/>
                      <a:pt x="18813" y="6038"/>
                    </a:cubicBezTo>
                    <a:cubicBezTo>
                      <a:pt x="21600" y="10683"/>
                      <a:pt x="19974" y="16257"/>
                      <a:pt x="15561" y="19045"/>
                    </a:cubicBezTo>
                    <a:close/>
                  </a:path>
                </a:pathLst>
              </a:custGeom>
              <a:solidFill>
                <a:srgbClr val="DADCDB"/>
              </a:solidFill>
              <a:ln w="9525" cap="flat" cmpd="sng">
                <a:noFill/>
                <a:prstDash val="solid"/>
                <a:round/>
              </a:ln>
            </p:spPr>
            <p:txBody>
              <a:bodyPr rtlCol="0" anchor="ctr"/>
              <a:lstStyle/>
              <a:p>
                <a:pPr algn="ctr"/>
              </a:p>
            </p:txBody>
          </p:sp>
          <p:sp>
            <p:nvSpPr>
              <p:cNvPr id="2564" name="曲线"/>
              <p:cNvSpPr/>
              <p:nvPr/>
            </p:nvSpPr>
            <p:spPr>
              <a:xfrm>
                <a:off x="2738447" y="2415228"/>
                <a:ext cx="84718" cy="84743"/>
              </a:xfrm>
              <a:custGeom>
                <a:avLst/>
                <a:gdLst>
                  <a:gd name="T1" fmla="*/ 0 w 21600"/>
                  <a:gd name="T2" fmla="*/ 0 h 21600"/>
                  <a:gd name="T3" fmla="*/ 21600 w 21600"/>
                  <a:gd name="T4" fmla="*/ 21600 h 21600"/>
                </a:gdLst>
                <a:ahLst/>
                <a:cxnLst/>
                <a:rect l="T1" t="T2" r="T3" b="T4"/>
                <a:pathLst>
                  <a:path w="21600" h="21600">
                    <a:moveTo>
                      <a:pt x="15329" y="19045"/>
                    </a:moveTo>
                    <a:cubicBezTo>
                      <a:pt x="10916" y="21600"/>
                      <a:pt x="5109" y="19974"/>
                      <a:pt x="2554" y="15561"/>
                    </a:cubicBezTo>
                    <a:cubicBezTo>
                      <a:pt x="0" y="10916"/>
                      <a:pt x="1625" y="5109"/>
                      <a:pt x="6038" y="2554"/>
                    </a:cubicBezTo>
                    <a:cubicBezTo>
                      <a:pt x="10451" y="0"/>
                      <a:pt x="16258" y="1625"/>
                      <a:pt x="18812" y="6038"/>
                    </a:cubicBezTo>
                    <a:cubicBezTo>
                      <a:pt x="21600" y="10683"/>
                      <a:pt x="19974" y="16257"/>
                      <a:pt x="15329" y="19045"/>
                    </a:cubicBezTo>
                    <a:close/>
                  </a:path>
                </a:pathLst>
              </a:custGeom>
              <a:solidFill>
                <a:srgbClr val="DADCDB"/>
              </a:solidFill>
              <a:ln w="9525" cap="flat" cmpd="sng">
                <a:noFill/>
                <a:prstDash val="solid"/>
                <a:round/>
              </a:ln>
            </p:spPr>
            <p:txBody>
              <a:bodyPr rtlCol="0" anchor="ctr"/>
              <a:lstStyle/>
              <a:p>
                <a:pPr algn="ctr"/>
              </a:p>
            </p:txBody>
          </p:sp>
          <p:sp>
            <p:nvSpPr>
              <p:cNvPr id="2565" name="曲线"/>
              <p:cNvSpPr/>
              <p:nvPr/>
            </p:nvSpPr>
            <p:spPr>
              <a:xfrm>
                <a:off x="1479357" y="3668842"/>
                <a:ext cx="84718" cy="84742"/>
              </a:xfrm>
              <a:custGeom>
                <a:avLst/>
                <a:gdLst>
                  <a:gd name="T1" fmla="*/ 0 w 21600"/>
                  <a:gd name="T2" fmla="*/ 0 h 21600"/>
                  <a:gd name="T3" fmla="*/ 21600 w 21600"/>
                  <a:gd name="T4" fmla="*/ 21600 h 21600"/>
                </a:gdLst>
                <a:ahLst/>
                <a:cxnLst/>
                <a:rect l="T1" t="T2" r="T3" b="T4"/>
                <a:pathLst>
                  <a:path w="21600" h="21600">
                    <a:moveTo>
                      <a:pt x="19045" y="15495"/>
                    </a:moveTo>
                    <a:cubicBezTo>
                      <a:pt x="16490" y="20191"/>
                      <a:pt x="10683" y="21600"/>
                      <a:pt x="6038" y="19017"/>
                    </a:cubicBezTo>
                    <a:cubicBezTo>
                      <a:pt x="1625" y="16434"/>
                      <a:pt x="0" y="10565"/>
                      <a:pt x="2787" y="6104"/>
                    </a:cubicBezTo>
                    <a:cubicBezTo>
                      <a:pt x="5341" y="1408"/>
                      <a:pt x="11148" y="0"/>
                      <a:pt x="15561" y="2582"/>
                    </a:cubicBezTo>
                    <a:cubicBezTo>
                      <a:pt x="19974" y="5165"/>
                      <a:pt x="21600" y="11034"/>
                      <a:pt x="19045" y="15495"/>
                    </a:cubicBezTo>
                    <a:close/>
                  </a:path>
                </a:pathLst>
              </a:custGeom>
              <a:solidFill>
                <a:srgbClr val="DADCDB"/>
              </a:solidFill>
              <a:ln w="9525" cap="flat" cmpd="sng">
                <a:noFill/>
                <a:prstDash val="solid"/>
                <a:round/>
              </a:ln>
            </p:spPr>
            <p:txBody>
              <a:bodyPr rtlCol="0" anchor="ctr"/>
              <a:lstStyle/>
              <a:p>
                <a:pPr algn="ctr"/>
              </a:p>
            </p:txBody>
          </p:sp>
          <p:sp>
            <p:nvSpPr>
              <p:cNvPr id="2566" name="曲线"/>
              <p:cNvSpPr/>
              <p:nvPr/>
            </p:nvSpPr>
            <p:spPr>
              <a:xfrm>
                <a:off x="2399574" y="2079177"/>
                <a:ext cx="84718" cy="84743"/>
              </a:xfrm>
              <a:custGeom>
                <a:avLst/>
                <a:gdLst>
                  <a:gd name="T1" fmla="*/ 0 w 21600"/>
                  <a:gd name="T2" fmla="*/ 0 h 21600"/>
                  <a:gd name="T3" fmla="*/ 21600 w 21600"/>
                  <a:gd name="T4" fmla="*/ 21600 h 21600"/>
                </a:gdLst>
                <a:ahLst/>
                <a:cxnLst/>
                <a:rect l="T1" t="T2" r="T3" b="T4"/>
                <a:pathLst>
                  <a:path w="21600" h="21600">
                    <a:moveTo>
                      <a:pt x="19045" y="15495"/>
                    </a:moveTo>
                    <a:cubicBezTo>
                      <a:pt x="16490" y="20191"/>
                      <a:pt x="10683" y="21600"/>
                      <a:pt x="6038" y="19017"/>
                    </a:cubicBezTo>
                    <a:cubicBezTo>
                      <a:pt x="1625" y="16434"/>
                      <a:pt x="0" y="10565"/>
                      <a:pt x="2787" y="6104"/>
                    </a:cubicBezTo>
                    <a:cubicBezTo>
                      <a:pt x="5341" y="1408"/>
                      <a:pt x="11148" y="0"/>
                      <a:pt x="15561" y="2582"/>
                    </a:cubicBezTo>
                    <a:cubicBezTo>
                      <a:pt x="19974" y="5165"/>
                      <a:pt x="21600" y="11034"/>
                      <a:pt x="19045" y="15495"/>
                    </a:cubicBezTo>
                    <a:close/>
                  </a:path>
                </a:pathLst>
              </a:custGeom>
              <a:solidFill>
                <a:srgbClr val="DADCDB"/>
              </a:solidFill>
              <a:ln w="9525" cap="flat" cmpd="sng">
                <a:noFill/>
                <a:prstDash val="solid"/>
                <a:round/>
              </a:ln>
            </p:spPr>
            <p:txBody>
              <a:bodyPr rtlCol="0" anchor="ctr"/>
              <a:lstStyle/>
              <a:p>
                <a:pPr algn="ctr"/>
              </a:p>
            </p:txBody>
          </p:sp>
          <p:sp>
            <p:nvSpPr>
              <p:cNvPr id="2567" name="椭圆"/>
              <p:cNvSpPr/>
              <p:nvPr/>
            </p:nvSpPr>
            <p:spPr>
              <a:xfrm>
                <a:off x="1943847" y="1944758"/>
                <a:ext cx="75954" cy="75976"/>
              </a:xfrm>
              <a:prstGeom prst="ellipse">
                <a:avLst/>
              </a:prstGeom>
              <a:solidFill>
                <a:srgbClr val="7C8184"/>
              </a:solidFill>
              <a:ln w="9525" cap="flat" cmpd="sng">
                <a:noFill/>
                <a:prstDash val="solid"/>
                <a:round/>
              </a:ln>
            </p:spPr>
            <p:txBody>
              <a:bodyPr rtlCol="0" anchor="ctr"/>
              <a:lstStyle/>
              <a:p>
                <a:pPr algn="ctr"/>
              </a:p>
            </p:txBody>
          </p:sp>
          <p:sp>
            <p:nvSpPr>
              <p:cNvPr id="2568" name="椭圆"/>
              <p:cNvSpPr/>
              <p:nvPr/>
            </p:nvSpPr>
            <p:spPr>
              <a:xfrm>
                <a:off x="1943847" y="3782807"/>
                <a:ext cx="75954" cy="73054"/>
              </a:xfrm>
              <a:prstGeom prst="ellipse">
                <a:avLst/>
              </a:prstGeom>
              <a:solidFill>
                <a:srgbClr val="7C8184"/>
              </a:solidFill>
              <a:ln w="9525" cap="flat" cmpd="sng">
                <a:noFill/>
                <a:prstDash val="solid"/>
                <a:round/>
              </a:ln>
            </p:spPr>
            <p:txBody>
              <a:bodyPr rtlCol="0" anchor="ctr"/>
              <a:lstStyle/>
              <a:p>
                <a:pPr algn="ctr"/>
              </a:p>
            </p:txBody>
          </p:sp>
          <p:sp>
            <p:nvSpPr>
              <p:cNvPr id="2569" name="曲线"/>
              <p:cNvSpPr/>
              <p:nvPr/>
            </p:nvSpPr>
            <p:spPr>
              <a:xfrm>
                <a:off x="1479357" y="2064567"/>
                <a:ext cx="84718" cy="84743"/>
              </a:xfrm>
              <a:custGeom>
                <a:avLst/>
                <a:gdLst>
                  <a:gd name="T1" fmla="*/ 0 w 21600"/>
                  <a:gd name="T2" fmla="*/ 0 h 21600"/>
                  <a:gd name="T3" fmla="*/ 21600 w 21600"/>
                  <a:gd name="T4" fmla="*/ 21600 h 21600"/>
                </a:gdLst>
                <a:ahLst/>
                <a:cxnLst/>
                <a:rect l="T1" t="T2" r="T3" b="T4"/>
                <a:pathLst>
                  <a:path w="21600" h="21600">
                    <a:moveTo>
                      <a:pt x="2787" y="15495"/>
                    </a:moveTo>
                    <a:cubicBezTo>
                      <a:pt x="0" y="11034"/>
                      <a:pt x="1625" y="5165"/>
                      <a:pt x="6038" y="2582"/>
                    </a:cubicBezTo>
                    <a:cubicBezTo>
                      <a:pt x="10683" y="0"/>
                      <a:pt x="16490" y="1408"/>
                      <a:pt x="19045" y="6104"/>
                    </a:cubicBezTo>
                    <a:cubicBezTo>
                      <a:pt x="21600" y="10565"/>
                      <a:pt x="19974" y="16434"/>
                      <a:pt x="15561" y="19017"/>
                    </a:cubicBezTo>
                    <a:cubicBezTo>
                      <a:pt x="11148" y="21600"/>
                      <a:pt x="5341" y="20191"/>
                      <a:pt x="2787" y="15495"/>
                    </a:cubicBezTo>
                    <a:close/>
                  </a:path>
                </a:pathLst>
              </a:custGeom>
              <a:solidFill>
                <a:srgbClr val="7C8184"/>
              </a:solidFill>
              <a:ln w="9525" cap="flat" cmpd="sng">
                <a:noFill/>
                <a:prstDash val="solid"/>
                <a:round/>
              </a:ln>
            </p:spPr>
            <p:txBody>
              <a:bodyPr rtlCol="0" anchor="ctr"/>
              <a:lstStyle/>
              <a:p>
                <a:pPr algn="ctr"/>
              </a:p>
            </p:txBody>
          </p:sp>
          <p:sp>
            <p:nvSpPr>
              <p:cNvPr id="2570" name="曲线"/>
              <p:cNvSpPr/>
              <p:nvPr/>
            </p:nvSpPr>
            <p:spPr>
              <a:xfrm>
                <a:off x="2399574" y="3654230"/>
                <a:ext cx="84718" cy="84743"/>
              </a:xfrm>
              <a:custGeom>
                <a:avLst/>
                <a:gdLst>
                  <a:gd name="T1" fmla="*/ 0 w 21600"/>
                  <a:gd name="T2" fmla="*/ 0 h 21600"/>
                  <a:gd name="T3" fmla="*/ 21600 w 21600"/>
                  <a:gd name="T4" fmla="*/ 21600 h 21600"/>
                </a:gdLst>
                <a:ahLst/>
                <a:cxnLst/>
                <a:rect l="T1" t="T2" r="T3" b="T4"/>
                <a:pathLst>
                  <a:path w="21600" h="21600">
                    <a:moveTo>
                      <a:pt x="2787" y="15495"/>
                    </a:moveTo>
                    <a:cubicBezTo>
                      <a:pt x="0" y="11034"/>
                      <a:pt x="1625" y="5165"/>
                      <a:pt x="6038" y="2582"/>
                    </a:cubicBezTo>
                    <a:cubicBezTo>
                      <a:pt x="10683" y="0"/>
                      <a:pt x="16490" y="1408"/>
                      <a:pt x="19045" y="6104"/>
                    </a:cubicBezTo>
                    <a:cubicBezTo>
                      <a:pt x="21600" y="10565"/>
                      <a:pt x="19974" y="16434"/>
                      <a:pt x="15561" y="19017"/>
                    </a:cubicBezTo>
                    <a:cubicBezTo>
                      <a:pt x="11148" y="21600"/>
                      <a:pt x="5341" y="20191"/>
                      <a:pt x="2787" y="15495"/>
                    </a:cubicBezTo>
                  </a:path>
                </a:pathLst>
              </a:custGeom>
              <a:solidFill>
                <a:srgbClr val="7C8184"/>
              </a:solidFill>
              <a:ln w="9525" cap="flat" cmpd="sng">
                <a:noFill/>
                <a:prstDash val="solid"/>
                <a:round/>
              </a:ln>
            </p:spPr>
            <p:txBody>
              <a:bodyPr rtlCol="0" anchor="ctr"/>
              <a:lstStyle/>
              <a:p>
                <a:pPr algn="ctr"/>
              </a:p>
            </p:txBody>
          </p:sp>
          <p:sp>
            <p:nvSpPr>
              <p:cNvPr id="2571" name="曲线"/>
              <p:cNvSpPr/>
              <p:nvPr/>
            </p:nvSpPr>
            <p:spPr>
              <a:xfrm>
                <a:off x="1140483" y="2400617"/>
                <a:ext cx="87639" cy="84742"/>
              </a:xfrm>
              <a:custGeom>
                <a:avLst/>
                <a:gdLst>
                  <a:gd name="T1" fmla="*/ 0 w 21600"/>
                  <a:gd name="T2" fmla="*/ 0 h 21600"/>
                  <a:gd name="T3" fmla="*/ 21600 w 21600"/>
                  <a:gd name="T4" fmla="*/ 21600 h 21600"/>
                </a:gdLst>
                <a:ahLst/>
                <a:cxnLst/>
                <a:rect l="T1" t="T2" r="T3" b="T4"/>
                <a:pathLst>
                  <a:path w="21600" h="21600">
                    <a:moveTo>
                      <a:pt x="6038" y="19045"/>
                    </a:moveTo>
                    <a:cubicBezTo>
                      <a:pt x="1625" y="16258"/>
                      <a:pt x="0" y="10683"/>
                      <a:pt x="2554" y="6038"/>
                    </a:cubicBezTo>
                    <a:cubicBezTo>
                      <a:pt x="5109" y="1625"/>
                      <a:pt x="10916" y="0"/>
                      <a:pt x="15561" y="2554"/>
                    </a:cubicBezTo>
                    <a:cubicBezTo>
                      <a:pt x="19974" y="5109"/>
                      <a:pt x="21600" y="10916"/>
                      <a:pt x="18813" y="15561"/>
                    </a:cubicBezTo>
                    <a:cubicBezTo>
                      <a:pt x="16258" y="19974"/>
                      <a:pt x="10451" y="21600"/>
                      <a:pt x="6038" y="19045"/>
                    </a:cubicBezTo>
                    <a:close/>
                  </a:path>
                </a:pathLst>
              </a:custGeom>
              <a:solidFill>
                <a:srgbClr val="7C8184"/>
              </a:solidFill>
              <a:ln w="9525" cap="flat" cmpd="sng">
                <a:noFill/>
                <a:prstDash val="solid"/>
                <a:round/>
              </a:ln>
            </p:spPr>
            <p:txBody>
              <a:bodyPr rtlCol="0" anchor="ctr"/>
              <a:lstStyle/>
              <a:p>
                <a:pPr algn="ctr"/>
              </a:p>
            </p:txBody>
          </p:sp>
          <p:sp>
            <p:nvSpPr>
              <p:cNvPr id="2572" name="曲线"/>
              <p:cNvSpPr/>
              <p:nvPr/>
            </p:nvSpPr>
            <p:spPr>
              <a:xfrm>
                <a:off x="2738447" y="3318181"/>
                <a:ext cx="84718" cy="84743"/>
              </a:xfrm>
              <a:custGeom>
                <a:avLst/>
                <a:gdLst>
                  <a:gd name="T1" fmla="*/ 0 w 21600"/>
                  <a:gd name="T2" fmla="*/ 0 h 21600"/>
                  <a:gd name="T3" fmla="*/ 21600 w 21600"/>
                  <a:gd name="T4" fmla="*/ 21600 h 21600"/>
                </a:gdLst>
                <a:ahLst/>
                <a:cxnLst/>
                <a:rect l="T1" t="T2" r="T3" b="T4"/>
                <a:pathLst>
                  <a:path w="21600" h="21600">
                    <a:moveTo>
                      <a:pt x="6038" y="19045"/>
                    </a:moveTo>
                    <a:cubicBezTo>
                      <a:pt x="1625" y="16257"/>
                      <a:pt x="0" y="10683"/>
                      <a:pt x="2554" y="6038"/>
                    </a:cubicBezTo>
                    <a:cubicBezTo>
                      <a:pt x="5109" y="1625"/>
                      <a:pt x="10916" y="0"/>
                      <a:pt x="15329" y="2554"/>
                    </a:cubicBezTo>
                    <a:cubicBezTo>
                      <a:pt x="19974" y="5109"/>
                      <a:pt x="21600" y="10916"/>
                      <a:pt x="18812" y="15561"/>
                    </a:cubicBezTo>
                    <a:cubicBezTo>
                      <a:pt x="16258" y="19974"/>
                      <a:pt x="10451" y="21600"/>
                      <a:pt x="6038" y="19045"/>
                    </a:cubicBezTo>
                    <a:close/>
                  </a:path>
                </a:pathLst>
              </a:custGeom>
              <a:solidFill>
                <a:srgbClr val="7C8184"/>
              </a:solidFill>
              <a:ln w="9525" cap="flat" cmpd="sng">
                <a:noFill/>
                <a:prstDash val="solid"/>
                <a:round/>
              </a:ln>
            </p:spPr>
            <p:txBody>
              <a:bodyPr rtlCol="0" anchor="ctr"/>
              <a:lstStyle/>
              <a:p>
                <a:pPr algn="ctr"/>
              </a:p>
            </p:txBody>
          </p:sp>
          <p:sp>
            <p:nvSpPr>
              <p:cNvPr id="2573" name="椭圆"/>
              <p:cNvSpPr/>
              <p:nvPr/>
            </p:nvSpPr>
            <p:spPr>
              <a:xfrm>
                <a:off x="1023631" y="2865244"/>
                <a:ext cx="73033" cy="73054"/>
              </a:xfrm>
              <a:prstGeom prst="ellipse">
                <a:avLst/>
              </a:prstGeom>
              <a:solidFill>
                <a:srgbClr val="7C8184"/>
              </a:solidFill>
              <a:ln w="9525" cap="flat" cmpd="sng">
                <a:noFill/>
                <a:prstDash val="solid"/>
                <a:round/>
              </a:ln>
            </p:spPr>
            <p:txBody>
              <a:bodyPr rtlCol="0" anchor="ctr"/>
              <a:lstStyle/>
              <a:p>
                <a:pPr algn="ctr"/>
              </a:p>
            </p:txBody>
          </p:sp>
          <p:sp>
            <p:nvSpPr>
              <p:cNvPr id="2574" name="椭圆"/>
              <p:cNvSpPr/>
              <p:nvPr/>
            </p:nvSpPr>
            <p:spPr>
              <a:xfrm>
                <a:off x="2866985" y="2865244"/>
                <a:ext cx="73033" cy="73054"/>
              </a:xfrm>
              <a:prstGeom prst="ellipse">
                <a:avLst/>
              </a:prstGeom>
              <a:solidFill>
                <a:srgbClr val="7C8184"/>
              </a:solidFill>
              <a:ln w="9525" cap="flat" cmpd="sng">
                <a:noFill/>
                <a:prstDash val="solid"/>
                <a:round/>
              </a:ln>
            </p:spPr>
            <p:txBody>
              <a:bodyPr rtlCol="0" anchor="ctr"/>
              <a:lstStyle/>
              <a:p>
                <a:pPr algn="ctr"/>
              </a:p>
            </p:txBody>
          </p:sp>
          <p:sp>
            <p:nvSpPr>
              <p:cNvPr id="2575" name="曲线"/>
              <p:cNvSpPr/>
              <p:nvPr/>
            </p:nvSpPr>
            <p:spPr>
              <a:xfrm>
                <a:off x="1140483" y="3318181"/>
                <a:ext cx="87639" cy="84743"/>
              </a:xfrm>
              <a:custGeom>
                <a:avLst/>
                <a:gdLst>
                  <a:gd name="T1" fmla="*/ 0 w 21600"/>
                  <a:gd name="T2" fmla="*/ 0 h 21600"/>
                  <a:gd name="T3" fmla="*/ 21600 w 21600"/>
                  <a:gd name="T4" fmla="*/ 21600 h 21600"/>
                </a:gdLst>
                <a:ahLst/>
                <a:cxnLst/>
                <a:rect l="T1" t="T2" r="T3" b="T4"/>
                <a:pathLst>
                  <a:path w="21600" h="21600">
                    <a:moveTo>
                      <a:pt x="15561" y="19045"/>
                    </a:moveTo>
                    <a:cubicBezTo>
                      <a:pt x="10916" y="21600"/>
                      <a:pt x="5109" y="19974"/>
                      <a:pt x="2554" y="15561"/>
                    </a:cubicBezTo>
                    <a:cubicBezTo>
                      <a:pt x="0" y="10916"/>
                      <a:pt x="1625" y="5109"/>
                      <a:pt x="6038" y="2554"/>
                    </a:cubicBezTo>
                    <a:cubicBezTo>
                      <a:pt x="10451" y="0"/>
                      <a:pt x="16258" y="1625"/>
                      <a:pt x="18813" y="6038"/>
                    </a:cubicBezTo>
                    <a:cubicBezTo>
                      <a:pt x="21600" y="10683"/>
                      <a:pt x="19974" y="16257"/>
                      <a:pt x="15561" y="19045"/>
                    </a:cubicBezTo>
                    <a:close/>
                  </a:path>
                </a:pathLst>
              </a:custGeom>
              <a:solidFill>
                <a:srgbClr val="7C8184"/>
              </a:solidFill>
              <a:ln w="9525" cap="flat" cmpd="sng">
                <a:noFill/>
                <a:prstDash val="solid"/>
                <a:round/>
              </a:ln>
            </p:spPr>
            <p:txBody>
              <a:bodyPr rtlCol="0" anchor="ctr"/>
              <a:lstStyle/>
              <a:p>
                <a:pPr algn="ctr"/>
              </a:p>
            </p:txBody>
          </p:sp>
          <p:sp>
            <p:nvSpPr>
              <p:cNvPr id="2576" name="曲线"/>
              <p:cNvSpPr/>
              <p:nvPr/>
            </p:nvSpPr>
            <p:spPr>
              <a:xfrm>
                <a:off x="2738447" y="2400617"/>
                <a:ext cx="84718" cy="84742"/>
              </a:xfrm>
              <a:custGeom>
                <a:avLst/>
                <a:gdLst>
                  <a:gd name="T1" fmla="*/ 0 w 21600"/>
                  <a:gd name="T2" fmla="*/ 0 h 21600"/>
                  <a:gd name="T3" fmla="*/ 21600 w 21600"/>
                  <a:gd name="T4" fmla="*/ 21600 h 21600"/>
                </a:gdLst>
                <a:ahLst/>
                <a:cxnLst/>
                <a:rect l="T1" t="T2" r="T3" b="T4"/>
                <a:pathLst>
                  <a:path w="21600" h="21600">
                    <a:moveTo>
                      <a:pt x="15329" y="19045"/>
                    </a:moveTo>
                    <a:cubicBezTo>
                      <a:pt x="10916" y="21600"/>
                      <a:pt x="5109" y="19974"/>
                      <a:pt x="2554" y="15561"/>
                    </a:cubicBezTo>
                    <a:cubicBezTo>
                      <a:pt x="0" y="10916"/>
                      <a:pt x="1625" y="5109"/>
                      <a:pt x="6038" y="2554"/>
                    </a:cubicBezTo>
                    <a:cubicBezTo>
                      <a:pt x="10451" y="0"/>
                      <a:pt x="16258" y="1625"/>
                      <a:pt x="18812" y="6038"/>
                    </a:cubicBezTo>
                    <a:cubicBezTo>
                      <a:pt x="21600" y="10683"/>
                      <a:pt x="19974" y="16258"/>
                      <a:pt x="15329" y="19045"/>
                    </a:cubicBezTo>
                    <a:close/>
                  </a:path>
                </a:pathLst>
              </a:custGeom>
              <a:solidFill>
                <a:srgbClr val="7C8184"/>
              </a:solidFill>
              <a:ln w="9525" cap="flat" cmpd="sng">
                <a:noFill/>
                <a:prstDash val="solid"/>
                <a:round/>
              </a:ln>
            </p:spPr>
            <p:txBody>
              <a:bodyPr rtlCol="0" anchor="ctr"/>
              <a:lstStyle/>
              <a:p>
                <a:pPr algn="ctr"/>
              </a:p>
            </p:txBody>
          </p:sp>
          <p:sp>
            <p:nvSpPr>
              <p:cNvPr id="2577" name="曲线"/>
              <p:cNvSpPr/>
              <p:nvPr/>
            </p:nvSpPr>
            <p:spPr>
              <a:xfrm>
                <a:off x="1479357" y="3654230"/>
                <a:ext cx="84718" cy="84743"/>
              </a:xfrm>
              <a:custGeom>
                <a:avLst/>
                <a:gdLst>
                  <a:gd name="T1" fmla="*/ 0 w 21600"/>
                  <a:gd name="T2" fmla="*/ 0 h 21600"/>
                  <a:gd name="T3" fmla="*/ 21600 w 21600"/>
                  <a:gd name="T4" fmla="*/ 21600 h 21600"/>
                </a:gdLst>
                <a:ahLst/>
                <a:cxnLst/>
                <a:rect l="T1" t="T2" r="T3" b="T4"/>
                <a:pathLst>
                  <a:path w="21600" h="21600">
                    <a:moveTo>
                      <a:pt x="19045" y="15495"/>
                    </a:moveTo>
                    <a:cubicBezTo>
                      <a:pt x="16490" y="20191"/>
                      <a:pt x="10683" y="21600"/>
                      <a:pt x="6038" y="19017"/>
                    </a:cubicBezTo>
                    <a:cubicBezTo>
                      <a:pt x="1625" y="16434"/>
                      <a:pt x="0" y="10565"/>
                      <a:pt x="2787" y="6104"/>
                    </a:cubicBezTo>
                    <a:cubicBezTo>
                      <a:pt x="5341" y="1408"/>
                      <a:pt x="11148" y="0"/>
                      <a:pt x="15561" y="2582"/>
                    </a:cubicBezTo>
                    <a:cubicBezTo>
                      <a:pt x="19974" y="5165"/>
                      <a:pt x="21600" y="11034"/>
                      <a:pt x="19045" y="15495"/>
                    </a:cubicBezTo>
                  </a:path>
                </a:pathLst>
              </a:custGeom>
              <a:solidFill>
                <a:srgbClr val="7C8184"/>
              </a:solidFill>
              <a:ln w="9525" cap="flat" cmpd="sng">
                <a:noFill/>
                <a:prstDash val="solid"/>
                <a:round/>
              </a:ln>
            </p:spPr>
            <p:txBody>
              <a:bodyPr rtlCol="0" anchor="ctr"/>
              <a:lstStyle/>
              <a:p>
                <a:pPr algn="ctr"/>
              </a:p>
            </p:txBody>
          </p:sp>
          <p:sp>
            <p:nvSpPr>
              <p:cNvPr id="2578" name="曲线"/>
              <p:cNvSpPr/>
              <p:nvPr/>
            </p:nvSpPr>
            <p:spPr>
              <a:xfrm>
                <a:off x="2399574" y="2064567"/>
                <a:ext cx="84718" cy="84743"/>
              </a:xfrm>
              <a:custGeom>
                <a:avLst/>
                <a:gdLst>
                  <a:gd name="T1" fmla="*/ 0 w 21600"/>
                  <a:gd name="T2" fmla="*/ 0 h 21600"/>
                  <a:gd name="T3" fmla="*/ 21600 w 21600"/>
                  <a:gd name="T4" fmla="*/ 21600 h 21600"/>
                </a:gdLst>
                <a:ahLst/>
                <a:cxnLst/>
                <a:rect l="T1" t="T2" r="T3" b="T4"/>
                <a:pathLst>
                  <a:path w="21600" h="21600">
                    <a:moveTo>
                      <a:pt x="19045" y="15495"/>
                    </a:moveTo>
                    <a:cubicBezTo>
                      <a:pt x="16490" y="20191"/>
                      <a:pt x="10683" y="21600"/>
                      <a:pt x="6038" y="19017"/>
                    </a:cubicBezTo>
                    <a:cubicBezTo>
                      <a:pt x="1625" y="16434"/>
                      <a:pt x="0" y="10565"/>
                      <a:pt x="2787" y="6104"/>
                    </a:cubicBezTo>
                    <a:cubicBezTo>
                      <a:pt x="5341" y="1408"/>
                      <a:pt x="11148" y="0"/>
                      <a:pt x="15561" y="2582"/>
                    </a:cubicBezTo>
                    <a:cubicBezTo>
                      <a:pt x="19974" y="5165"/>
                      <a:pt x="21600" y="11034"/>
                      <a:pt x="19045" y="15495"/>
                    </a:cubicBezTo>
                    <a:close/>
                  </a:path>
                </a:pathLst>
              </a:custGeom>
              <a:solidFill>
                <a:srgbClr val="7C8184"/>
              </a:solidFill>
              <a:ln w="9525" cap="flat" cmpd="sng">
                <a:noFill/>
                <a:prstDash val="solid"/>
                <a:round/>
              </a:ln>
            </p:spPr>
            <p:txBody>
              <a:bodyPr rtlCol="0" anchor="ctr"/>
              <a:lstStyle/>
              <a:p>
                <a:pPr algn="ctr"/>
              </a:p>
            </p:txBody>
          </p:sp>
          <p:sp>
            <p:nvSpPr>
              <p:cNvPr id="2579" name="曲线"/>
              <p:cNvSpPr/>
              <p:nvPr/>
            </p:nvSpPr>
            <p:spPr>
              <a:xfrm>
                <a:off x="1216437" y="2023656"/>
                <a:ext cx="222020" cy="189941"/>
              </a:xfrm>
              <a:custGeom>
                <a:avLst/>
                <a:gdLst>
                  <a:gd name="T1" fmla="*/ 0 w 21600"/>
                  <a:gd name="T2" fmla="*/ 0 h 21600"/>
                  <a:gd name="T3" fmla="*/ 21600 w 21600"/>
                  <a:gd name="T4" fmla="*/ 21600 h 21600"/>
                </a:gdLst>
                <a:ahLst/>
                <a:cxnLst/>
                <a:rect l="T1" t="T2" r="T3" b="T4"/>
                <a:pathLst>
                  <a:path w="21600" h="21600">
                    <a:moveTo>
                      <a:pt x="0" y="18925"/>
                    </a:moveTo>
                    <a:cubicBezTo>
                      <a:pt x="903" y="17897"/>
                      <a:pt x="1717" y="16868"/>
                      <a:pt x="2620" y="15840"/>
                    </a:cubicBezTo>
                    <a:cubicBezTo>
                      <a:pt x="7862" y="9874"/>
                      <a:pt x="13646" y="4525"/>
                      <a:pt x="19882" y="0"/>
                    </a:cubicBezTo>
                    <a:cubicBezTo>
                      <a:pt x="21600" y="3188"/>
                      <a:pt x="21600" y="3188"/>
                      <a:pt x="21600" y="3188"/>
                    </a:cubicBezTo>
                    <a:cubicBezTo>
                      <a:pt x="15635" y="7508"/>
                      <a:pt x="10031" y="12651"/>
                      <a:pt x="4970" y="18411"/>
                    </a:cubicBezTo>
                    <a:cubicBezTo>
                      <a:pt x="4066" y="19440"/>
                      <a:pt x="3163" y="20571"/>
                      <a:pt x="2259" y="21600"/>
                    </a:cubicBezTo>
                    <a:cubicBezTo>
                      <a:pt x="0" y="18925"/>
                      <a:pt x="0" y="18925"/>
                      <a:pt x="0" y="18925"/>
                    </a:cubicBezTo>
                    <a:close/>
                  </a:path>
                </a:pathLst>
              </a:custGeom>
              <a:solidFill>
                <a:srgbClr val="FFFFFF"/>
              </a:solidFill>
              <a:ln w="9525" cap="flat" cmpd="sng">
                <a:noFill/>
                <a:prstDash val="solid"/>
                <a:round/>
              </a:ln>
            </p:spPr>
            <p:txBody>
              <a:bodyPr rtlCol="0" anchor="ctr"/>
              <a:lstStyle/>
              <a:p>
                <a:pPr algn="ctr"/>
              </a:p>
            </p:txBody>
          </p:sp>
          <p:sp>
            <p:nvSpPr>
              <p:cNvPr id="2580" name="曲线"/>
              <p:cNvSpPr/>
              <p:nvPr/>
            </p:nvSpPr>
            <p:spPr>
              <a:xfrm>
                <a:off x="2303169" y="3125317"/>
                <a:ext cx="379772" cy="642878"/>
              </a:xfrm>
              <a:custGeom>
                <a:avLst/>
                <a:gdLst>
                  <a:gd name="T1" fmla="*/ 0 w 21600"/>
                  <a:gd name="T2" fmla="*/ 0 h 21600"/>
                  <a:gd name="T3" fmla="*/ 21600 w 21600"/>
                  <a:gd name="T4" fmla="*/ 21600 h 21600"/>
                </a:gdLst>
                <a:ahLst/>
                <a:cxnLst/>
                <a:rect l="T1" t="T2" r="T3" b="T4"/>
                <a:pathLst>
                  <a:path w="21600" h="21600">
                    <a:moveTo>
                      <a:pt x="8431" y="21600"/>
                    </a:moveTo>
                    <a:cubicBezTo>
                      <a:pt x="8431" y="20922"/>
                      <a:pt x="8431" y="20922"/>
                      <a:pt x="8431" y="20922"/>
                    </a:cubicBezTo>
                    <a:cubicBezTo>
                      <a:pt x="8640" y="20891"/>
                      <a:pt x="8848" y="20829"/>
                      <a:pt x="9056" y="20768"/>
                    </a:cubicBezTo>
                    <a:cubicBezTo>
                      <a:pt x="9837" y="20490"/>
                      <a:pt x="10253" y="19936"/>
                      <a:pt x="10045" y="19443"/>
                    </a:cubicBezTo>
                    <a:cubicBezTo>
                      <a:pt x="10149" y="19165"/>
                      <a:pt x="10097" y="18857"/>
                      <a:pt x="9837" y="18580"/>
                    </a:cubicBezTo>
                    <a:cubicBezTo>
                      <a:pt x="9680" y="18395"/>
                      <a:pt x="9420" y="18272"/>
                      <a:pt x="9212" y="18148"/>
                    </a:cubicBezTo>
                    <a:cubicBezTo>
                      <a:pt x="10565" y="18148"/>
                      <a:pt x="10565" y="18148"/>
                      <a:pt x="10565" y="18148"/>
                    </a:cubicBezTo>
                    <a:cubicBezTo>
                      <a:pt x="10565" y="18148"/>
                      <a:pt x="10565" y="18148"/>
                      <a:pt x="10565" y="18148"/>
                    </a:cubicBezTo>
                    <a:cubicBezTo>
                      <a:pt x="10565" y="18148"/>
                      <a:pt x="10565" y="18148"/>
                      <a:pt x="10565" y="18148"/>
                    </a:cubicBezTo>
                    <a:cubicBezTo>
                      <a:pt x="10565" y="18148"/>
                      <a:pt x="10565" y="18148"/>
                      <a:pt x="10565" y="18148"/>
                    </a:cubicBezTo>
                    <a:cubicBezTo>
                      <a:pt x="10565" y="18148"/>
                      <a:pt x="10565" y="18148"/>
                      <a:pt x="10565" y="18148"/>
                    </a:cubicBezTo>
                    <a:cubicBezTo>
                      <a:pt x="10565" y="18148"/>
                      <a:pt x="10565" y="18148"/>
                      <a:pt x="10565" y="18148"/>
                    </a:cubicBezTo>
                    <a:cubicBezTo>
                      <a:pt x="10565" y="18148"/>
                      <a:pt x="10565" y="18148"/>
                      <a:pt x="10565" y="18148"/>
                    </a:cubicBezTo>
                    <a:cubicBezTo>
                      <a:pt x="10565" y="18148"/>
                      <a:pt x="10565" y="18148"/>
                      <a:pt x="10565" y="18148"/>
                    </a:cubicBezTo>
                    <a:cubicBezTo>
                      <a:pt x="10565" y="18148"/>
                      <a:pt x="10565" y="18148"/>
                      <a:pt x="10565" y="18148"/>
                    </a:cubicBezTo>
                    <a:cubicBezTo>
                      <a:pt x="10565" y="18148"/>
                      <a:pt x="10565" y="18148"/>
                      <a:pt x="10565" y="18148"/>
                    </a:cubicBezTo>
                    <a:cubicBezTo>
                      <a:pt x="10565" y="18148"/>
                      <a:pt x="10565" y="18148"/>
                      <a:pt x="10565" y="18148"/>
                    </a:cubicBezTo>
                    <a:cubicBezTo>
                      <a:pt x="10565" y="18148"/>
                      <a:pt x="10565" y="18148"/>
                      <a:pt x="10565" y="18148"/>
                    </a:cubicBezTo>
                    <a:cubicBezTo>
                      <a:pt x="10565" y="18148"/>
                      <a:pt x="10565" y="18148"/>
                      <a:pt x="10617" y="18148"/>
                    </a:cubicBezTo>
                    <a:cubicBezTo>
                      <a:pt x="10617" y="18148"/>
                      <a:pt x="10617" y="18148"/>
                      <a:pt x="10617" y="18148"/>
                    </a:cubicBezTo>
                    <a:cubicBezTo>
                      <a:pt x="10617" y="18148"/>
                      <a:pt x="10617" y="18148"/>
                      <a:pt x="10617" y="18148"/>
                    </a:cubicBezTo>
                    <a:cubicBezTo>
                      <a:pt x="10617" y="18148"/>
                      <a:pt x="10617" y="18148"/>
                      <a:pt x="10617" y="18148"/>
                    </a:cubicBezTo>
                    <a:cubicBezTo>
                      <a:pt x="10617" y="18148"/>
                      <a:pt x="10617" y="18148"/>
                      <a:pt x="10617" y="18148"/>
                    </a:cubicBezTo>
                    <a:cubicBezTo>
                      <a:pt x="10617" y="18148"/>
                      <a:pt x="10617" y="18148"/>
                      <a:pt x="10617" y="18148"/>
                    </a:cubicBezTo>
                    <a:cubicBezTo>
                      <a:pt x="10617" y="18148"/>
                      <a:pt x="10617" y="18148"/>
                      <a:pt x="10617" y="18148"/>
                    </a:cubicBezTo>
                    <a:cubicBezTo>
                      <a:pt x="10617" y="18148"/>
                      <a:pt x="10617" y="18148"/>
                      <a:pt x="10617" y="18148"/>
                    </a:cubicBezTo>
                    <a:cubicBezTo>
                      <a:pt x="10617" y="18148"/>
                      <a:pt x="10617" y="18148"/>
                      <a:pt x="10617" y="18148"/>
                    </a:cubicBezTo>
                    <a:cubicBezTo>
                      <a:pt x="10617" y="18148"/>
                      <a:pt x="10617" y="18148"/>
                      <a:pt x="10617" y="18148"/>
                    </a:cubicBezTo>
                    <a:cubicBezTo>
                      <a:pt x="10669" y="18148"/>
                      <a:pt x="10669" y="18148"/>
                      <a:pt x="10669" y="18148"/>
                    </a:cubicBezTo>
                    <a:cubicBezTo>
                      <a:pt x="10669" y="18148"/>
                      <a:pt x="10669" y="18148"/>
                      <a:pt x="10669" y="18148"/>
                    </a:cubicBezTo>
                    <a:cubicBezTo>
                      <a:pt x="11971" y="18118"/>
                      <a:pt x="13064" y="17471"/>
                      <a:pt x="13064" y="16669"/>
                    </a:cubicBezTo>
                    <a:cubicBezTo>
                      <a:pt x="13064" y="13804"/>
                      <a:pt x="13064" y="13804"/>
                      <a:pt x="13064" y="13804"/>
                    </a:cubicBezTo>
                    <a:cubicBezTo>
                      <a:pt x="13064" y="13003"/>
                      <a:pt x="11919" y="12325"/>
                      <a:pt x="10565" y="12325"/>
                    </a:cubicBezTo>
                    <a:cubicBezTo>
                      <a:pt x="10149" y="12325"/>
                      <a:pt x="10149" y="12325"/>
                      <a:pt x="10149" y="12325"/>
                    </a:cubicBezTo>
                    <a:cubicBezTo>
                      <a:pt x="10513" y="12325"/>
                      <a:pt x="10773" y="12109"/>
                      <a:pt x="10773" y="11832"/>
                    </a:cubicBezTo>
                    <a:cubicBezTo>
                      <a:pt x="10773" y="11832"/>
                      <a:pt x="10773" y="11832"/>
                      <a:pt x="10773" y="11832"/>
                    </a:cubicBezTo>
                    <a:cubicBezTo>
                      <a:pt x="10773" y="11832"/>
                      <a:pt x="10773" y="11832"/>
                      <a:pt x="10773" y="11832"/>
                    </a:cubicBezTo>
                    <a:cubicBezTo>
                      <a:pt x="10773" y="11585"/>
                      <a:pt x="10513" y="11370"/>
                      <a:pt x="10149" y="11370"/>
                    </a:cubicBezTo>
                    <a:cubicBezTo>
                      <a:pt x="0" y="11370"/>
                      <a:pt x="0" y="11370"/>
                      <a:pt x="0" y="11370"/>
                    </a:cubicBezTo>
                    <a:cubicBezTo>
                      <a:pt x="1561" y="9428"/>
                      <a:pt x="3226" y="7302"/>
                      <a:pt x="4580" y="5607"/>
                    </a:cubicBezTo>
                    <a:cubicBezTo>
                      <a:pt x="10149" y="5607"/>
                      <a:pt x="10149" y="5607"/>
                      <a:pt x="10149" y="5607"/>
                    </a:cubicBezTo>
                    <a:cubicBezTo>
                      <a:pt x="10513" y="5607"/>
                      <a:pt x="10773" y="5392"/>
                      <a:pt x="10773" y="5114"/>
                    </a:cubicBezTo>
                    <a:cubicBezTo>
                      <a:pt x="10773" y="5114"/>
                      <a:pt x="10773" y="5114"/>
                      <a:pt x="10773" y="5114"/>
                    </a:cubicBezTo>
                    <a:cubicBezTo>
                      <a:pt x="10773" y="5114"/>
                      <a:pt x="10773" y="5114"/>
                      <a:pt x="10773" y="5114"/>
                    </a:cubicBezTo>
                    <a:cubicBezTo>
                      <a:pt x="10773" y="4837"/>
                      <a:pt x="10513" y="4621"/>
                      <a:pt x="10149" y="4621"/>
                    </a:cubicBezTo>
                    <a:cubicBezTo>
                      <a:pt x="14000" y="4621"/>
                      <a:pt x="14000" y="4621"/>
                      <a:pt x="14000" y="4621"/>
                    </a:cubicBezTo>
                    <a:cubicBezTo>
                      <a:pt x="14105" y="4621"/>
                      <a:pt x="14209" y="4621"/>
                      <a:pt x="14313" y="4591"/>
                    </a:cubicBezTo>
                    <a:cubicBezTo>
                      <a:pt x="21600" y="15406"/>
                      <a:pt x="21600" y="15406"/>
                      <a:pt x="21600" y="15406"/>
                    </a:cubicBezTo>
                    <a:cubicBezTo>
                      <a:pt x="17800" y="17871"/>
                      <a:pt x="13324" y="19936"/>
                      <a:pt x="8431" y="21600"/>
                    </a:cubicBezTo>
                    <a:close/>
                    <a:moveTo>
                      <a:pt x="6662" y="18241"/>
                    </a:moveTo>
                    <a:cubicBezTo>
                      <a:pt x="6401" y="18179"/>
                      <a:pt x="6141" y="18148"/>
                      <a:pt x="5933" y="18148"/>
                    </a:cubicBezTo>
                    <a:cubicBezTo>
                      <a:pt x="6818" y="18148"/>
                      <a:pt x="6818" y="18148"/>
                      <a:pt x="6818" y="18148"/>
                    </a:cubicBezTo>
                    <a:cubicBezTo>
                      <a:pt x="6766" y="18179"/>
                      <a:pt x="6714" y="18210"/>
                      <a:pt x="6662" y="18241"/>
                    </a:cubicBezTo>
                    <a:close/>
                    <a:moveTo>
                      <a:pt x="13792" y="3882"/>
                    </a:moveTo>
                    <a:cubicBezTo>
                      <a:pt x="5933" y="3882"/>
                      <a:pt x="5933" y="3882"/>
                      <a:pt x="5933" y="3882"/>
                    </a:cubicBezTo>
                    <a:cubicBezTo>
                      <a:pt x="6610" y="2988"/>
                      <a:pt x="7026" y="2465"/>
                      <a:pt x="7026" y="2465"/>
                    </a:cubicBezTo>
                    <a:cubicBezTo>
                      <a:pt x="11190" y="0"/>
                      <a:pt x="11190" y="0"/>
                      <a:pt x="11190" y="0"/>
                    </a:cubicBezTo>
                    <a:cubicBezTo>
                      <a:pt x="13792" y="3882"/>
                      <a:pt x="13792" y="3882"/>
                      <a:pt x="13792" y="3882"/>
                    </a:cubicBezTo>
                  </a:path>
                </a:pathLst>
              </a:custGeom>
              <a:solidFill>
                <a:srgbClr val="B9B2B5"/>
              </a:solidFill>
              <a:ln w="9525" cap="flat" cmpd="sng">
                <a:noFill/>
                <a:prstDash val="solid"/>
                <a:round/>
              </a:ln>
            </p:spPr>
            <p:txBody>
              <a:bodyPr rtlCol="0" anchor="ctr"/>
              <a:lstStyle/>
              <a:p>
                <a:pPr algn="ctr"/>
              </a:p>
            </p:txBody>
          </p:sp>
          <p:sp>
            <p:nvSpPr>
              <p:cNvPr id="2581" name="曲线"/>
              <p:cNvSpPr/>
              <p:nvPr/>
            </p:nvSpPr>
            <p:spPr>
              <a:xfrm>
                <a:off x="2452157" y="3584098"/>
                <a:ext cx="233705" cy="187019"/>
              </a:xfrm>
              <a:custGeom>
                <a:avLst/>
                <a:gdLst>
                  <a:gd name="T1" fmla="*/ 0 w 21600"/>
                  <a:gd name="T2" fmla="*/ 0 h 21600"/>
                  <a:gd name="T3" fmla="*/ 21600 w 21600"/>
                  <a:gd name="T4" fmla="*/ 21600 h 21600"/>
                </a:gdLst>
                <a:ahLst/>
                <a:cxnLst/>
                <a:rect l="T1" t="T2" r="T3" b="T4"/>
                <a:pathLst>
                  <a:path w="21600" h="21600">
                    <a:moveTo>
                      <a:pt x="0" y="21600"/>
                    </a:moveTo>
                    <a:cubicBezTo>
                      <a:pt x="0" y="21387"/>
                      <a:pt x="0" y="21387"/>
                      <a:pt x="0" y="21387"/>
                    </a:cubicBezTo>
                    <a:cubicBezTo>
                      <a:pt x="7900" y="15641"/>
                      <a:pt x="15128" y="8512"/>
                      <a:pt x="21263" y="0"/>
                    </a:cubicBezTo>
                    <a:cubicBezTo>
                      <a:pt x="21599" y="1170"/>
                      <a:pt x="21599" y="1170"/>
                      <a:pt x="21599" y="1170"/>
                    </a:cubicBezTo>
                    <a:cubicBezTo>
                      <a:pt x="21515" y="1276"/>
                      <a:pt x="21431" y="1383"/>
                      <a:pt x="21263" y="1489"/>
                    </a:cubicBezTo>
                    <a:cubicBezTo>
                      <a:pt x="16473" y="7661"/>
                      <a:pt x="11178" y="12981"/>
                      <a:pt x="5463" y="17556"/>
                    </a:cubicBezTo>
                    <a:cubicBezTo>
                      <a:pt x="3698" y="18939"/>
                      <a:pt x="1849" y="20323"/>
                      <a:pt x="0" y="21600"/>
                    </a:cubicBezTo>
                  </a:path>
                </a:pathLst>
              </a:custGeom>
              <a:solidFill>
                <a:srgbClr val="938F97"/>
              </a:solidFill>
              <a:ln w="9525" cap="flat" cmpd="sng">
                <a:noFill/>
                <a:prstDash val="solid"/>
                <a:round/>
              </a:ln>
            </p:spPr>
            <p:txBody>
              <a:bodyPr rtlCol="0" anchor="ctr"/>
              <a:lstStyle/>
              <a:p>
                <a:pPr algn="ctr"/>
              </a:p>
            </p:txBody>
          </p:sp>
          <p:sp>
            <p:nvSpPr>
              <p:cNvPr id="2582" name="曲线"/>
              <p:cNvSpPr/>
              <p:nvPr/>
            </p:nvSpPr>
            <p:spPr>
              <a:xfrm>
                <a:off x="2452157" y="3736052"/>
                <a:ext cx="58426" cy="35066"/>
              </a:xfrm>
              <a:custGeom>
                <a:avLst/>
                <a:gdLst>
                  <a:gd name="T1" fmla="*/ 0 w 21600"/>
                  <a:gd name="T2" fmla="*/ 0 h 21600"/>
                  <a:gd name="T3" fmla="*/ 21600 w 21600"/>
                  <a:gd name="T4" fmla="*/ 21600 h 21600"/>
                </a:gdLst>
                <a:ahLst/>
                <a:cxnLst/>
                <a:rect l="T1" t="T2" r="T3" b="T4"/>
                <a:pathLst>
                  <a:path w="21600" h="21600">
                    <a:moveTo>
                      <a:pt x="0" y="21600"/>
                    </a:moveTo>
                    <a:cubicBezTo>
                      <a:pt x="0" y="21600"/>
                      <a:pt x="0" y="21600"/>
                      <a:pt x="0" y="21600"/>
                    </a:cubicBezTo>
                    <a:cubicBezTo>
                      <a:pt x="7310" y="14778"/>
                      <a:pt x="14621" y="7389"/>
                      <a:pt x="21600" y="0"/>
                    </a:cubicBezTo>
                    <a:cubicBezTo>
                      <a:pt x="14621" y="7389"/>
                      <a:pt x="7310" y="14778"/>
                      <a:pt x="0" y="21600"/>
                    </a:cubicBezTo>
                  </a:path>
                </a:pathLst>
              </a:custGeom>
              <a:solidFill>
                <a:srgbClr val="6D6D78"/>
              </a:solidFill>
              <a:ln w="9525" cap="flat" cmpd="sng">
                <a:noFill/>
                <a:prstDash val="solid"/>
                <a:round/>
              </a:ln>
            </p:spPr>
            <p:txBody>
              <a:bodyPr rtlCol="0" anchor="ctr"/>
              <a:lstStyle/>
              <a:p>
                <a:pPr algn="ctr"/>
              </a:p>
            </p:txBody>
          </p:sp>
          <p:sp>
            <p:nvSpPr>
              <p:cNvPr id="2583" name="曲线"/>
              <p:cNvSpPr/>
              <p:nvPr/>
            </p:nvSpPr>
            <p:spPr>
              <a:xfrm>
                <a:off x="2273956" y="3592865"/>
                <a:ext cx="441119" cy="321439"/>
              </a:xfrm>
              <a:custGeom>
                <a:avLst/>
                <a:gdLst>
                  <a:gd name="T1" fmla="*/ 0 w 21600"/>
                  <a:gd name="T2" fmla="*/ 0 h 21600"/>
                  <a:gd name="T3" fmla="*/ 21600 w 21600"/>
                  <a:gd name="T4" fmla="*/ 21600 h 21600"/>
                </a:gdLst>
                <a:ahLst/>
                <a:cxnLst/>
                <a:rect l="T1" t="T2" r="T3" b="T4"/>
                <a:pathLst>
                  <a:path w="21600" h="21600">
                    <a:moveTo>
                      <a:pt x="225" y="21600"/>
                    </a:moveTo>
                    <a:cubicBezTo>
                      <a:pt x="135" y="21168"/>
                      <a:pt x="90" y="20797"/>
                      <a:pt x="0" y="20365"/>
                    </a:cubicBezTo>
                    <a:cubicBezTo>
                      <a:pt x="2976" y="20365"/>
                      <a:pt x="2976" y="20365"/>
                      <a:pt x="2976" y="20365"/>
                    </a:cubicBezTo>
                    <a:cubicBezTo>
                      <a:pt x="2795" y="20489"/>
                      <a:pt x="2660" y="20550"/>
                      <a:pt x="2480" y="20612"/>
                    </a:cubicBezTo>
                    <a:cubicBezTo>
                      <a:pt x="1713" y="20982"/>
                      <a:pt x="992" y="21291"/>
                      <a:pt x="225" y="21600"/>
                    </a:cubicBezTo>
                    <a:cubicBezTo>
                      <a:pt x="225" y="21600"/>
                      <a:pt x="225" y="21600"/>
                      <a:pt x="225" y="21600"/>
                    </a:cubicBezTo>
                    <a:close/>
                    <a:moveTo>
                      <a:pt x="8071" y="17526"/>
                    </a:moveTo>
                    <a:cubicBezTo>
                      <a:pt x="8432" y="16909"/>
                      <a:pt x="8658" y="16045"/>
                      <a:pt x="8658" y="15120"/>
                    </a:cubicBezTo>
                    <a:cubicBezTo>
                      <a:pt x="8658" y="11849"/>
                      <a:pt x="8658" y="11849"/>
                      <a:pt x="8658" y="11849"/>
                    </a:cubicBezTo>
                    <a:cubicBezTo>
                      <a:pt x="9650" y="11108"/>
                      <a:pt x="10642" y="10306"/>
                      <a:pt x="11589" y="9504"/>
                    </a:cubicBezTo>
                    <a:cubicBezTo>
                      <a:pt x="14655" y="6850"/>
                      <a:pt x="17496" y="3764"/>
                      <a:pt x="20066" y="185"/>
                    </a:cubicBezTo>
                    <a:cubicBezTo>
                      <a:pt x="20156" y="123"/>
                      <a:pt x="20202" y="61"/>
                      <a:pt x="20247" y="0"/>
                    </a:cubicBezTo>
                    <a:cubicBezTo>
                      <a:pt x="20923" y="2345"/>
                      <a:pt x="20923" y="2345"/>
                      <a:pt x="20923" y="2345"/>
                    </a:cubicBezTo>
                    <a:cubicBezTo>
                      <a:pt x="21600" y="4690"/>
                      <a:pt x="21600" y="4690"/>
                      <a:pt x="21600" y="4690"/>
                    </a:cubicBezTo>
                    <a:cubicBezTo>
                      <a:pt x="17541" y="9997"/>
                      <a:pt x="12987" y="14317"/>
                      <a:pt x="8071" y="17526"/>
                    </a:cubicBezTo>
                  </a:path>
                </a:pathLst>
              </a:custGeom>
              <a:solidFill>
                <a:srgbClr val="566173"/>
              </a:solidFill>
              <a:ln w="9525" cap="flat" cmpd="sng">
                <a:noFill/>
                <a:prstDash val="solid"/>
                <a:round/>
              </a:ln>
            </p:spPr>
            <p:txBody>
              <a:bodyPr rtlCol="0" anchor="ctr"/>
              <a:lstStyle/>
              <a:p>
                <a:pPr algn="ctr"/>
              </a:p>
            </p:txBody>
          </p:sp>
          <p:sp>
            <p:nvSpPr>
              <p:cNvPr id="2584" name="曲线"/>
              <p:cNvSpPr/>
              <p:nvPr/>
            </p:nvSpPr>
            <p:spPr>
              <a:xfrm>
                <a:off x="2452157" y="3703907"/>
                <a:ext cx="32134" cy="43832"/>
              </a:xfrm>
              <a:custGeom>
                <a:avLst/>
                <a:gdLst>
                  <a:gd name="T1" fmla="*/ 0 w 21600"/>
                  <a:gd name="T2" fmla="*/ 0 h 21600"/>
                  <a:gd name="T3" fmla="*/ 21600 w 21600"/>
                  <a:gd name="T4" fmla="*/ 21600 h 21600"/>
                </a:gdLst>
                <a:ahLst/>
                <a:cxnLst/>
                <a:rect l="T1" t="T2" r="T3" b="T4"/>
                <a:pathLst>
                  <a:path w="21600" h="21600">
                    <a:moveTo>
                      <a:pt x="0" y="21600"/>
                    </a:moveTo>
                    <a:cubicBezTo>
                      <a:pt x="0" y="14400"/>
                      <a:pt x="0" y="14400"/>
                      <a:pt x="0" y="14400"/>
                    </a:cubicBezTo>
                    <a:cubicBezTo>
                      <a:pt x="2468" y="13949"/>
                      <a:pt x="4937" y="13049"/>
                      <a:pt x="7405" y="12150"/>
                    </a:cubicBezTo>
                    <a:cubicBezTo>
                      <a:pt x="14194" y="9449"/>
                      <a:pt x="17897" y="4950"/>
                      <a:pt x="19131" y="0"/>
                    </a:cubicBezTo>
                    <a:cubicBezTo>
                      <a:pt x="21600" y="7200"/>
                      <a:pt x="16662" y="15300"/>
                      <a:pt x="7405" y="19350"/>
                    </a:cubicBezTo>
                    <a:cubicBezTo>
                      <a:pt x="4937" y="20249"/>
                      <a:pt x="2468" y="21149"/>
                      <a:pt x="0" y="21600"/>
                    </a:cubicBezTo>
                  </a:path>
                </a:pathLst>
              </a:custGeom>
              <a:solidFill>
                <a:srgbClr val="999395"/>
              </a:solidFill>
              <a:ln w="9525" cap="flat" cmpd="sng">
                <a:noFill/>
                <a:prstDash val="solid"/>
                <a:round/>
              </a:ln>
            </p:spPr>
            <p:txBody>
              <a:bodyPr rtlCol="0" anchor="ctr"/>
              <a:lstStyle/>
              <a:p>
                <a:pPr algn="ctr"/>
              </a:p>
            </p:txBody>
          </p:sp>
          <p:sp>
            <p:nvSpPr>
              <p:cNvPr id="2585" name="曲线"/>
              <p:cNvSpPr/>
              <p:nvPr/>
            </p:nvSpPr>
            <p:spPr>
              <a:xfrm>
                <a:off x="2420022" y="3665919"/>
                <a:ext cx="61347" cy="67210"/>
              </a:xfrm>
              <a:custGeom>
                <a:avLst/>
                <a:gdLst>
                  <a:gd name="T1" fmla="*/ 0 w 21600"/>
                  <a:gd name="T2" fmla="*/ 0 h 21600"/>
                  <a:gd name="T3" fmla="*/ 21600 w 21600"/>
                  <a:gd name="T4" fmla="*/ 21600 h 21600"/>
                </a:gdLst>
                <a:ahLst/>
                <a:cxnLst/>
                <a:rect l="T1" t="T2" r="T3" b="T4"/>
                <a:pathLst>
                  <a:path w="21600" h="21600">
                    <a:moveTo>
                      <a:pt x="10961" y="21600"/>
                    </a:moveTo>
                    <a:cubicBezTo>
                      <a:pt x="10961" y="16637"/>
                      <a:pt x="10961" y="16637"/>
                      <a:pt x="10961" y="16637"/>
                    </a:cubicBezTo>
                    <a:cubicBezTo>
                      <a:pt x="10961" y="9340"/>
                      <a:pt x="6125" y="2918"/>
                      <a:pt x="0" y="875"/>
                    </a:cubicBezTo>
                    <a:cubicBezTo>
                      <a:pt x="322" y="583"/>
                      <a:pt x="644" y="291"/>
                      <a:pt x="967" y="0"/>
                    </a:cubicBezTo>
                    <a:cubicBezTo>
                      <a:pt x="15797" y="0"/>
                      <a:pt x="15797" y="0"/>
                      <a:pt x="15797" y="0"/>
                    </a:cubicBezTo>
                    <a:cubicBezTo>
                      <a:pt x="17086" y="1167"/>
                      <a:pt x="18698" y="2335"/>
                      <a:pt x="19665" y="4086"/>
                    </a:cubicBezTo>
                    <a:cubicBezTo>
                      <a:pt x="21277" y="6713"/>
                      <a:pt x="21600" y="9632"/>
                      <a:pt x="20955" y="12259"/>
                    </a:cubicBezTo>
                    <a:cubicBezTo>
                      <a:pt x="20310" y="15470"/>
                      <a:pt x="18376" y="18389"/>
                      <a:pt x="14829" y="20140"/>
                    </a:cubicBezTo>
                    <a:cubicBezTo>
                      <a:pt x="13540" y="20724"/>
                      <a:pt x="12250" y="21308"/>
                      <a:pt x="10961" y="21600"/>
                    </a:cubicBezTo>
                  </a:path>
                </a:pathLst>
              </a:custGeom>
              <a:solidFill>
                <a:srgbClr val="56555A"/>
              </a:solidFill>
              <a:ln w="9525" cap="flat" cmpd="sng">
                <a:noFill/>
                <a:prstDash val="solid"/>
                <a:round/>
              </a:ln>
            </p:spPr>
            <p:txBody>
              <a:bodyPr rtlCol="0" anchor="ctr"/>
              <a:lstStyle/>
              <a:p>
                <a:pPr algn="ctr"/>
              </a:p>
            </p:txBody>
          </p:sp>
          <p:sp>
            <p:nvSpPr>
              <p:cNvPr id="2586" name="曲线"/>
              <p:cNvSpPr/>
              <p:nvPr/>
            </p:nvSpPr>
            <p:spPr>
              <a:xfrm>
                <a:off x="1455987" y="4592250"/>
                <a:ext cx="1042912" cy="172408"/>
              </a:xfrm>
              <a:custGeom>
                <a:avLst/>
                <a:gdLst>
                  <a:gd name="T1" fmla="*/ 0 w 21600"/>
                  <a:gd name="T2" fmla="*/ 0 h 21600"/>
                  <a:gd name="T3" fmla="*/ 21600 w 21600"/>
                  <a:gd name="T4" fmla="*/ 21600 h 21600"/>
                </a:gdLst>
                <a:ahLst/>
                <a:cxnLst/>
                <a:rect l="T1" t="T2" r="T3" b="T4"/>
                <a:pathLst>
                  <a:path w="21600" h="21600">
                    <a:moveTo>
                      <a:pt x="21599" y="5485"/>
                    </a:moveTo>
                    <a:cubicBezTo>
                      <a:pt x="21599" y="16114"/>
                      <a:pt x="21599" y="16114"/>
                      <a:pt x="21599" y="16114"/>
                    </a:cubicBezTo>
                    <a:cubicBezTo>
                      <a:pt x="21599" y="19200"/>
                      <a:pt x="21201" y="21600"/>
                      <a:pt x="20689" y="21600"/>
                    </a:cubicBezTo>
                    <a:cubicBezTo>
                      <a:pt x="227" y="21600"/>
                      <a:pt x="227" y="21600"/>
                      <a:pt x="227" y="21600"/>
                    </a:cubicBezTo>
                    <a:cubicBezTo>
                      <a:pt x="113" y="21600"/>
                      <a:pt x="0" y="21028"/>
                      <a:pt x="0" y="20228"/>
                    </a:cubicBezTo>
                    <a:cubicBezTo>
                      <a:pt x="0" y="19542"/>
                      <a:pt x="113" y="18857"/>
                      <a:pt x="227" y="18857"/>
                    </a:cubicBezTo>
                    <a:cubicBezTo>
                      <a:pt x="8002" y="18857"/>
                      <a:pt x="8002" y="18857"/>
                      <a:pt x="8002" y="18857"/>
                    </a:cubicBezTo>
                    <a:cubicBezTo>
                      <a:pt x="8002" y="2742"/>
                      <a:pt x="8002" y="2742"/>
                      <a:pt x="8002" y="2742"/>
                    </a:cubicBezTo>
                    <a:cubicBezTo>
                      <a:pt x="227" y="2742"/>
                      <a:pt x="227" y="2742"/>
                      <a:pt x="227" y="2742"/>
                    </a:cubicBezTo>
                    <a:cubicBezTo>
                      <a:pt x="113" y="2742"/>
                      <a:pt x="0" y="2171"/>
                      <a:pt x="0" y="1371"/>
                    </a:cubicBezTo>
                    <a:cubicBezTo>
                      <a:pt x="0" y="685"/>
                      <a:pt x="113" y="0"/>
                      <a:pt x="227" y="0"/>
                    </a:cubicBezTo>
                    <a:cubicBezTo>
                      <a:pt x="20689" y="0"/>
                      <a:pt x="20689" y="0"/>
                      <a:pt x="20689" y="0"/>
                    </a:cubicBezTo>
                    <a:cubicBezTo>
                      <a:pt x="21201" y="0"/>
                      <a:pt x="21599" y="2514"/>
                      <a:pt x="21599" y="5485"/>
                    </a:cubicBezTo>
                  </a:path>
                </a:pathLst>
              </a:custGeom>
              <a:solidFill>
                <a:srgbClr val="009F45"/>
              </a:solidFill>
              <a:ln w="9525" cap="flat" cmpd="sng">
                <a:noFill/>
                <a:prstDash val="solid"/>
                <a:round/>
              </a:ln>
            </p:spPr>
            <p:txBody>
              <a:bodyPr rtlCol="0" anchor="ctr"/>
              <a:lstStyle/>
              <a:p>
                <a:pPr algn="ctr"/>
              </a:p>
            </p:txBody>
          </p:sp>
          <p:sp>
            <p:nvSpPr>
              <p:cNvPr id="2587" name="曲线"/>
              <p:cNvSpPr/>
              <p:nvPr/>
            </p:nvSpPr>
            <p:spPr>
              <a:xfrm>
                <a:off x="1981824" y="4592250"/>
                <a:ext cx="70111" cy="172408"/>
              </a:xfrm>
              <a:custGeom>
                <a:avLst/>
                <a:gdLst>
                  <a:gd name="T1" fmla="*/ 0 w 21600"/>
                  <a:gd name="T2" fmla="*/ 0 h 21600"/>
                  <a:gd name="T3" fmla="*/ 21600 w 21600"/>
                  <a:gd name="T4" fmla="*/ 21600 h 21600"/>
                </a:gdLst>
                <a:ahLst/>
                <a:cxnLst/>
                <a:rect l="T1" t="T2" r="T3" b="T4"/>
                <a:pathLst>
                  <a:path w="21600" h="21600">
                    <a:moveTo>
                      <a:pt x="8135" y="0"/>
                    </a:moveTo>
                    <a:cubicBezTo>
                      <a:pt x="0" y="0"/>
                      <a:pt x="0" y="0"/>
                      <a:pt x="0" y="0"/>
                    </a:cubicBezTo>
                    <a:cubicBezTo>
                      <a:pt x="7293" y="0"/>
                      <a:pt x="13464" y="2514"/>
                      <a:pt x="13464" y="5485"/>
                    </a:cubicBezTo>
                    <a:cubicBezTo>
                      <a:pt x="13464" y="16114"/>
                      <a:pt x="13464" y="16114"/>
                      <a:pt x="13464" y="16114"/>
                    </a:cubicBezTo>
                    <a:cubicBezTo>
                      <a:pt x="13464" y="19200"/>
                      <a:pt x="7293" y="21600"/>
                      <a:pt x="0" y="21600"/>
                    </a:cubicBezTo>
                    <a:cubicBezTo>
                      <a:pt x="8135" y="21600"/>
                      <a:pt x="8135" y="21600"/>
                      <a:pt x="8135" y="21600"/>
                    </a:cubicBezTo>
                    <a:cubicBezTo>
                      <a:pt x="15428" y="21600"/>
                      <a:pt x="21600" y="19200"/>
                      <a:pt x="21600" y="16114"/>
                    </a:cubicBezTo>
                    <a:cubicBezTo>
                      <a:pt x="21600" y="5485"/>
                      <a:pt x="21600" y="5485"/>
                      <a:pt x="21600" y="5485"/>
                    </a:cubicBezTo>
                    <a:cubicBezTo>
                      <a:pt x="21600" y="2514"/>
                      <a:pt x="15428" y="0"/>
                      <a:pt x="8135" y="0"/>
                    </a:cubicBezTo>
                  </a:path>
                </a:pathLst>
              </a:custGeom>
              <a:solidFill>
                <a:srgbClr val="BBCF00"/>
              </a:solidFill>
              <a:ln w="9525" cap="flat" cmpd="sng">
                <a:noFill/>
                <a:prstDash val="solid"/>
                <a:round/>
              </a:ln>
            </p:spPr>
            <p:txBody>
              <a:bodyPr rtlCol="0" anchor="ctr"/>
              <a:lstStyle/>
              <a:p>
                <a:pPr algn="ctr"/>
              </a:p>
            </p:txBody>
          </p:sp>
          <p:sp>
            <p:nvSpPr>
              <p:cNvPr id="2588" name="曲线"/>
              <p:cNvSpPr/>
              <p:nvPr/>
            </p:nvSpPr>
            <p:spPr>
              <a:xfrm>
                <a:off x="2341146" y="4592250"/>
                <a:ext cx="70111" cy="172408"/>
              </a:xfrm>
              <a:custGeom>
                <a:avLst/>
                <a:gdLst>
                  <a:gd name="T1" fmla="*/ 0 w 21600"/>
                  <a:gd name="T2" fmla="*/ 0 h 21600"/>
                  <a:gd name="T3" fmla="*/ 21600 w 21600"/>
                  <a:gd name="T4" fmla="*/ 21600 h 21600"/>
                </a:gdLst>
                <a:ahLst/>
                <a:cxnLst/>
                <a:rect l="T1" t="T2" r="T3" b="T4"/>
                <a:pathLst>
                  <a:path w="21600" h="21600">
                    <a:moveTo>
                      <a:pt x="8135" y="0"/>
                    </a:moveTo>
                    <a:cubicBezTo>
                      <a:pt x="0" y="0"/>
                      <a:pt x="0" y="0"/>
                      <a:pt x="0" y="0"/>
                    </a:cubicBezTo>
                    <a:cubicBezTo>
                      <a:pt x="7293" y="0"/>
                      <a:pt x="13464" y="2514"/>
                      <a:pt x="13464" y="5485"/>
                    </a:cubicBezTo>
                    <a:cubicBezTo>
                      <a:pt x="13464" y="16114"/>
                      <a:pt x="13464" y="16114"/>
                      <a:pt x="13464" y="16114"/>
                    </a:cubicBezTo>
                    <a:cubicBezTo>
                      <a:pt x="13464" y="19200"/>
                      <a:pt x="7293" y="21600"/>
                      <a:pt x="0" y="21600"/>
                    </a:cubicBezTo>
                    <a:cubicBezTo>
                      <a:pt x="8135" y="21600"/>
                      <a:pt x="8135" y="21600"/>
                      <a:pt x="8135" y="21600"/>
                    </a:cubicBezTo>
                    <a:cubicBezTo>
                      <a:pt x="15428" y="21600"/>
                      <a:pt x="21600" y="19200"/>
                      <a:pt x="21600" y="16114"/>
                    </a:cubicBezTo>
                    <a:cubicBezTo>
                      <a:pt x="21600" y="5485"/>
                      <a:pt x="21600" y="5485"/>
                      <a:pt x="21600" y="5485"/>
                    </a:cubicBezTo>
                    <a:cubicBezTo>
                      <a:pt x="21600" y="2514"/>
                      <a:pt x="15428" y="0"/>
                      <a:pt x="8135" y="0"/>
                    </a:cubicBezTo>
                  </a:path>
                </a:pathLst>
              </a:custGeom>
              <a:solidFill>
                <a:srgbClr val="BBCF00"/>
              </a:solidFill>
              <a:ln w="9525" cap="flat" cmpd="sng">
                <a:noFill/>
                <a:prstDash val="solid"/>
                <a:round/>
              </a:ln>
            </p:spPr>
            <p:txBody>
              <a:bodyPr rtlCol="0" anchor="ctr"/>
              <a:lstStyle/>
              <a:p>
                <a:pPr algn="ctr"/>
              </a:p>
            </p:txBody>
          </p:sp>
          <p:sp>
            <p:nvSpPr>
              <p:cNvPr id="2589" name="曲线"/>
              <p:cNvSpPr/>
              <p:nvPr/>
            </p:nvSpPr>
            <p:spPr>
              <a:xfrm>
                <a:off x="1864971" y="4738359"/>
                <a:ext cx="300895" cy="26298"/>
              </a:xfrm>
              <a:custGeom>
                <a:avLst/>
                <a:gdLst>
                  <a:gd name="T1" fmla="*/ 0 w 21600"/>
                  <a:gd name="T2" fmla="*/ 0 h 21600"/>
                  <a:gd name="T3" fmla="*/ 21600 w 21600"/>
                  <a:gd name="T4" fmla="*/ 21600 h 21600"/>
                </a:gdLst>
                <a:ahLst/>
                <a:cxnLst/>
                <a:rect l="T1" t="T2" r="T3" b="T4"/>
                <a:pathLst>
                  <a:path w="21600" h="21600">
                    <a:moveTo>
                      <a:pt x="19618" y="21599"/>
                    </a:moveTo>
                    <a:cubicBezTo>
                      <a:pt x="0" y="21599"/>
                      <a:pt x="0" y="21599"/>
                      <a:pt x="0" y="21599"/>
                    </a:cubicBezTo>
                    <a:cubicBezTo>
                      <a:pt x="1387" y="21599"/>
                      <a:pt x="2510" y="12959"/>
                      <a:pt x="2972" y="0"/>
                    </a:cubicBezTo>
                    <a:cubicBezTo>
                      <a:pt x="11361" y="0"/>
                      <a:pt x="11361" y="0"/>
                      <a:pt x="11361" y="0"/>
                    </a:cubicBezTo>
                    <a:cubicBezTo>
                      <a:pt x="10899" y="12959"/>
                      <a:pt x="9710" y="21599"/>
                      <a:pt x="8389" y="21599"/>
                    </a:cubicBezTo>
                    <a:cubicBezTo>
                      <a:pt x="10304" y="21599"/>
                      <a:pt x="10304" y="21599"/>
                      <a:pt x="10304" y="21599"/>
                    </a:cubicBezTo>
                    <a:cubicBezTo>
                      <a:pt x="11625" y="21599"/>
                      <a:pt x="12814" y="12959"/>
                      <a:pt x="13277" y="0"/>
                    </a:cubicBezTo>
                    <a:cubicBezTo>
                      <a:pt x="21401" y="0"/>
                      <a:pt x="21401" y="0"/>
                      <a:pt x="21401" y="0"/>
                    </a:cubicBezTo>
                    <a:cubicBezTo>
                      <a:pt x="21600" y="12240"/>
                      <a:pt x="20939" y="21599"/>
                      <a:pt x="19618" y="21599"/>
                    </a:cubicBezTo>
                  </a:path>
                </a:pathLst>
              </a:custGeom>
              <a:solidFill>
                <a:srgbClr val="0F7C53"/>
              </a:solidFill>
              <a:ln w="9525" cap="flat" cmpd="sng">
                <a:noFill/>
                <a:prstDash val="solid"/>
                <a:round/>
              </a:ln>
            </p:spPr>
            <p:txBody>
              <a:bodyPr rtlCol="0" anchor="ctr"/>
              <a:lstStyle/>
              <a:p>
                <a:pPr algn="ctr"/>
              </a:p>
            </p:txBody>
          </p:sp>
          <p:sp>
            <p:nvSpPr>
              <p:cNvPr id="2590" name="曲线"/>
              <p:cNvSpPr/>
              <p:nvPr/>
            </p:nvSpPr>
            <p:spPr>
              <a:xfrm>
                <a:off x="1981824" y="4738359"/>
                <a:ext cx="67190" cy="26298"/>
              </a:xfrm>
              <a:custGeom>
                <a:avLst/>
                <a:gdLst>
                  <a:gd name="T1" fmla="*/ 0 w 21600"/>
                  <a:gd name="T2" fmla="*/ 0 h 21600"/>
                  <a:gd name="T3" fmla="*/ 21600 w 21600"/>
                  <a:gd name="T4" fmla="*/ 21600 h 21600"/>
                </a:gdLst>
                <a:ahLst/>
                <a:cxnLst/>
                <a:rect l="T1" t="T2" r="T3" b="T4"/>
                <a:pathLst>
                  <a:path w="21600" h="21600">
                    <a:moveTo>
                      <a:pt x="8464" y="21599"/>
                    </a:moveTo>
                    <a:cubicBezTo>
                      <a:pt x="0" y="21599"/>
                      <a:pt x="0" y="21599"/>
                      <a:pt x="0" y="21599"/>
                    </a:cubicBezTo>
                    <a:cubicBezTo>
                      <a:pt x="5837" y="21599"/>
                      <a:pt x="11091" y="12959"/>
                      <a:pt x="13135" y="0"/>
                    </a:cubicBezTo>
                    <a:cubicBezTo>
                      <a:pt x="21600" y="0"/>
                      <a:pt x="21600" y="0"/>
                      <a:pt x="21600" y="0"/>
                    </a:cubicBezTo>
                    <a:cubicBezTo>
                      <a:pt x="19556" y="12959"/>
                      <a:pt x="14302" y="21599"/>
                      <a:pt x="8464" y="21599"/>
                    </a:cubicBezTo>
                  </a:path>
                </a:pathLst>
              </a:custGeom>
              <a:solidFill>
                <a:srgbClr val="7F9434"/>
              </a:solidFill>
              <a:ln w="9525" cap="flat" cmpd="sng">
                <a:noFill/>
                <a:prstDash val="solid"/>
                <a:round/>
              </a:ln>
            </p:spPr>
            <p:txBody>
              <a:bodyPr rtlCol="0" anchor="ctr"/>
              <a:lstStyle/>
              <a:p>
                <a:pPr algn="ctr"/>
              </a:p>
            </p:txBody>
          </p:sp>
          <p:sp>
            <p:nvSpPr>
              <p:cNvPr id="2591" name="曲线"/>
              <p:cNvSpPr/>
              <p:nvPr/>
            </p:nvSpPr>
            <p:spPr>
              <a:xfrm>
                <a:off x="1455987" y="4592250"/>
                <a:ext cx="452804" cy="172408"/>
              </a:xfrm>
              <a:custGeom>
                <a:avLst/>
                <a:gdLst>
                  <a:gd name="T1" fmla="*/ 0 w 21600"/>
                  <a:gd name="T2" fmla="*/ 0 h 21600"/>
                  <a:gd name="T3" fmla="*/ 21600 w 21600"/>
                  <a:gd name="T4" fmla="*/ 21600 h 21600"/>
                </a:gdLst>
                <a:ahLst/>
                <a:cxnLst/>
                <a:rect l="T1" t="T2" r="T3" b="T4"/>
                <a:pathLst>
                  <a:path w="21600" h="21600">
                    <a:moveTo>
                      <a:pt x="21600" y="16114"/>
                    </a:moveTo>
                    <a:cubicBezTo>
                      <a:pt x="21600" y="5485"/>
                      <a:pt x="21600" y="5485"/>
                      <a:pt x="21600" y="5485"/>
                    </a:cubicBezTo>
                    <a:cubicBezTo>
                      <a:pt x="21600" y="2514"/>
                      <a:pt x="20683" y="0"/>
                      <a:pt x="19505" y="0"/>
                    </a:cubicBezTo>
                    <a:cubicBezTo>
                      <a:pt x="18981" y="0"/>
                      <a:pt x="18981" y="0"/>
                      <a:pt x="18981" y="0"/>
                    </a:cubicBezTo>
                    <a:cubicBezTo>
                      <a:pt x="18414" y="0"/>
                      <a:pt x="18414" y="0"/>
                      <a:pt x="18414" y="0"/>
                    </a:cubicBezTo>
                    <a:cubicBezTo>
                      <a:pt x="523" y="0"/>
                      <a:pt x="523" y="0"/>
                      <a:pt x="523" y="0"/>
                    </a:cubicBezTo>
                    <a:cubicBezTo>
                      <a:pt x="261" y="0"/>
                      <a:pt x="0" y="685"/>
                      <a:pt x="0" y="1371"/>
                    </a:cubicBezTo>
                    <a:cubicBezTo>
                      <a:pt x="0" y="2171"/>
                      <a:pt x="261" y="2742"/>
                      <a:pt x="523" y="2742"/>
                    </a:cubicBezTo>
                    <a:cubicBezTo>
                      <a:pt x="18414" y="2742"/>
                      <a:pt x="18414" y="2742"/>
                      <a:pt x="18414" y="2742"/>
                    </a:cubicBezTo>
                    <a:cubicBezTo>
                      <a:pt x="18414" y="18857"/>
                      <a:pt x="18414" y="18857"/>
                      <a:pt x="18414" y="18857"/>
                    </a:cubicBezTo>
                    <a:cubicBezTo>
                      <a:pt x="523" y="18857"/>
                      <a:pt x="523" y="18857"/>
                      <a:pt x="523" y="18857"/>
                    </a:cubicBezTo>
                    <a:cubicBezTo>
                      <a:pt x="261" y="18857"/>
                      <a:pt x="0" y="19542"/>
                      <a:pt x="0" y="20228"/>
                    </a:cubicBezTo>
                    <a:cubicBezTo>
                      <a:pt x="0" y="21028"/>
                      <a:pt x="261" y="21600"/>
                      <a:pt x="523" y="21600"/>
                    </a:cubicBezTo>
                    <a:cubicBezTo>
                      <a:pt x="18414" y="21600"/>
                      <a:pt x="18414" y="21600"/>
                      <a:pt x="18414" y="21600"/>
                    </a:cubicBezTo>
                    <a:cubicBezTo>
                      <a:pt x="18981" y="21600"/>
                      <a:pt x="18981" y="21600"/>
                      <a:pt x="18981" y="21600"/>
                    </a:cubicBezTo>
                    <a:cubicBezTo>
                      <a:pt x="19505" y="21600"/>
                      <a:pt x="19505" y="21600"/>
                      <a:pt x="19505" y="21600"/>
                    </a:cubicBezTo>
                    <a:cubicBezTo>
                      <a:pt x="20683" y="21600"/>
                      <a:pt x="21600" y="19200"/>
                      <a:pt x="21600" y="16114"/>
                    </a:cubicBezTo>
                  </a:path>
                </a:pathLst>
              </a:custGeom>
              <a:solidFill>
                <a:srgbClr val="4CB245"/>
              </a:solidFill>
              <a:ln w="9525" cap="flat" cmpd="sng">
                <a:noFill/>
                <a:prstDash val="solid"/>
                <a:round/>
              </a:ln>
            </p:spPr>
            <p:txBody>
              <a:bodyPr rtlCol="0" anchor="ctr"/>
              <a:lstStyle/>
              <a:p>
                <a:pPr algn="ctr"/>
              </a:p>
            </p:txBody>
          </p:sp>
          <p:sp>
            <p:nvSpPr>
              <p:cNvPr id="2592" name="曲线"/>
              <p:cNvSpPr/>
              <p:nvPr/>
            </p:nvSpPr>
            <p:spPr>
              <a:xfrm>
                <a:off x="1467672" y="4615626"/>
                <a:ext cx="414828" cy="128575"/>
              </a:xfrm>
              <a:custGeom>
                <a:avLst/>
                <a:gdLst>
                  <a:gd name="T1" fmla="*/ 0 w 21600"/>
                  <a:gd name="T2" fmla="*/ 0 h 21600"/>
                  <a:gd name="T3" fmla="*/ 21600 w 21600"/>
                  <a:gd name="T4" fmla="*/ 21600 h 21600"/>
                </a:gdLst>
                <a:ahLst/>
                <a:cxnLst/>
                <a:rect l="T1" t="T2" r="T3" b="T4"/>
                <a:pathLst>
                  <a:path w="21600" h="21600">
                    <a:moveTo>
                      <a:pt x="20074" y="0"/>
                    </a:moveTo>
                    <a:cubicBezTo>
                      <a:pt x="0" y="0"/>
                      <a:pt x="0" y="0"/>
                      <a:pt x="0" y="0"/>
                    </a:cubicBezTo>
                    <a:cubicBezTo>
                      <a:pt x="333" y="3370"/>
                      <a:pt x="524" y="7046"/>
                      <a:pt x="524" y="10876"/>
                    </a:cubicBezTo>
                    <a:cubicBezTo>
                      <a:pt x="524" y="14706"/>
                      <a:pt x="333" y="18382"/>
                      <a:pt x="0" y="21600"/>
                    </a:cubicBezTo>
                    <a:cubicBezTo>
                      <a:pt x="20074" y="21600"/>
                      <a:pt x="20074" y="21600"/>
                      <a:pt x="20074" y="21600"/>
                    </a:cubicBezTo>
                    <a:cubicBezTo>
                      <a:pt x="20932" y="21600"/>
                      <a:pt x="21600" y="19455"/>
                      <a:pt x="21600" y="16851"/>
                    </a:cubicBezTo>
                    <a:cubicBezTo>
                      <a:pt x="21600" y="4902"/>
                      <a:pt x="21600" y="4902"/>
                      <a:pt x="21600" y="4902"/>
                    </a:cubicBezTo>
                    <a:cubicBezTo>
                      <a:pt x="21600" y="2297"/>
                      <a:pt x="20932" y="0"/>
                      <a:pt x="20074" y="0"/>
                    </a:cubicBezTo>
                    <a:close/>
                  </a:path>
                </a:pathLst>
              </a:custGeom>
              <a:solidFill>
                <a:srgbClr val="FFFFFF"/>
              </a:solidFill>
              <a:ln w="9525" cap="flat" cmpd="sng">
                <a:noFill/>
                <a:prstDash val="solid"/>
                <a:round/>
              </a:ln>
            </p:spPr>
            <p:txBody>
              <a:bodyPr rtlCol="0" anchor="ctr"/>
              <a:lstStyle/>
              <a:p>
                <a:pPr algn="ctr"/>
              </a:p>
            </p:txBody>
          </p:sp>
          <p:sp>
            <p:nvSpPr>
              <p:cNvPr id="2593" name="曲线"/>
              <p:cNvSpPr/>
              <p:nvPr/>
            </p:nvSpPr>
            <p:spPr>
              <a:xfrm>
                <a:off x="1467672" y="4615626"/>
                <a:ext cx="414828" cy="116887"/>
              </a:xfrm>
              <a:custGeom>
                <a:avLst/>
                <a:gdLst>
                  <a:gd name="T1" fmla="*/ 0 w 21600"/>
                  <a:gd name="T2" fmla="*/ 0 h 21600"/>
                  <a:gd name="T3" fmla="*/ 21600 w 21600"/>
                  <a:gd name="T4" fmla="*/ 21600 h 21600"/>
                </a:gdLst>
                <a:ahLst/>
                <a:cxnLst/>
                <a:rect l="T1" t="T2" r="T3" b="T4"/>
                <a:pathLst>
                  <a:path w="21600" h="21600">
                    <a:moveTo>
                      <a:pt x="20074" y="0"/>
                    </a:moveTo>
                    <a:cubicBezTo>
                      <a:pt x="0" y="0"/>
                      <a:pt x="0" y="0"/>
                      <a:pt x="0" y="0"/>
                    </a:cubicBezTo>
                    <a:cubicBezTo>
                      <a:pt x="47" y="675"/>
                      <a:pt x="95" y="1349"/>
                      <a:pt x="190" y="2025"/>
                    </a:cubicBezTo>
                    <a:cubicBezTo>
                      <a:pt x="19835" y="2025"/>
                      <a:pt x="19835" y="2025"/>
                      <a:pt x="19835" y="2025"/>
                    </a:cubicBezTo>
                    <a:cubicBezTo>
                      <a:pt x="20694" y="2025"/>
                      <a:pt x="21361" y="4387"/>
                      <a:pt x="21361" y="7425"/>
                    </a:cubicBezTo>
                    <a:cubicBezTo>
                      <a:pt x="21361" y="20418"/>
                      <a:pt x="21361" y="20418"/>
                      <a:pt x="21361" y="20418"/>
                    </a:cubicBezTo>
                    <a:cubicBezTo>
                      <a:pt x="21361" y="20756"/>
                      <a:pt x="21361" y="21262"/>
                      <a:pt x="21361" y="21600"/>
                    </a:cubicBezTo>
                    <a:cubicBezTo>
                      <a:pt x="21504" y="20587"/>
                      <a:pt x="21600" y="19574"/>
                      <a:pt x="21600" y="18562"/>
                    </a:cubicBezTo>
                    <a:cubicBezTo>
                      <a:pt x="21600" y="5399"/>
                      <a:pt x="21600" y="5399"/>
                      <a:pt x="21600" y="5399"/>
                    </a:cubicBezTo>
                    <a:cubicBezTo>
                      <a:pt x="21600" y="2531"/>
                      <a:pt x="20932" y="0"/>
                      <a:pt x="20074" y="0"/>
                    </a:cubicBezTo>
                    <a:close/>
                  </a:path>
                </a:pathLst>
              </a:custGeom>
              <a:solidFill>
                <a:srgbClr val="BBBEC1"/>
              </a:solidFill>
              <a:ln w="9525" cap="flat" cmpd="sng">
                <a:noFill/>
                <a:prstDash val="solid"/>
                <a:round/>
              </a:ln>
            </p:spPr>
            <p:txBody>
              <a:bodyPr rtlCol="0" anchor="ctr"/>
              <a:lstStyle/>
              <a:p>
                <a:pPr algn="ctr"/>
              </a:p>
            </p:txBody>
          </p:sp>
          <p:sp>
            <p:nvSpPr>
              <p:cNvPr id="2594" name="曲线"/>
              <p:cNvSpPr/>
              <p:nvPr/>
            </p:nvSpPr>
            <p:spPr>
              <a:xfrm>
                <a:off x="1864971" y="4621471"/>
                <a:ext cx="17527" cy="116887"/>
              </a:xfrm>
              <a:custGeom>
                <a:avLst/>
                <a:gdLst>
                  <a:gd name="T1" fmla="*/ 0 w 21600"/>
                  <a:gd name="T2" fmla="*/ 0 h 21600"/>
                  <a:gd name="T3" fmla="*/ 21600 w 21600"/>
                  <a:gd name="T4" fmla="*/ 21600 h 21600"/>
                </a:gdLst>
                <a:ahLst/>
                <a:cxnLst/>
                <a:rect l="T1" t="T2" r="T3" b="T4"/>
                <a:pathLst>
                  <a:path w="21600" h="21600">
                    <a:moveTo>
                      <a:pt x="21599" y="17485"/>
                    </a:moveTo>
                    <a:cubicBezTo>
                      <a:pt x="21599" y="4114"/>
                      <a:pt x="21599" y="4114"/>
                      <a:pt x="21599" y="4114"/>
                    </a:cubicBezTo>
                    <a:cubicBezTo>
                      <a:pt x="21599" y="2399"/>
                      <a:pt x="17280" y="1028"/>
                      <a:pt x="9719" y="0"/>
                    </a:cubicBezTo>
                    <a:cubicBezTo>
                      <a:pt x="3239" y="3257"/>
                      <a:pt x="0" y="7028"/>
                      <a:pt x="0" y="10799"/>
                    </a:cubicBezTo>
                    <a:cubicBezTo>
                      <a:pt x="0" y="14571"/>
                      <a:pt x="3239" y="18171"/>
                      <a:pt x="9719" y="21600"/>
                    </a:cubicBezTo>
                    <a:cubicBezTo>
                      <a:pt x="17280" y="20571"/>
                      <a:pt x="21599" y="19028"/>
                      <a:pt x="21599" y="17485"/>
                    </a:cubicBezTo>
                    <a:close/>
                  </a:path>
                </a:pathLst>
              </a:custGeom>
              <a:solidFill>
                <a:srgbClr val="5B524B"/>
              </a:solidFill>
              <a:ln w="9525" cap="flat" cmpd="sng">
                <a:noFill/>
                <a:prstDash val="solid"/>
                <a:round/>
              </a:ln>
            </p:spPr>
            <p:txBody>
              <a:bodyPr rtlCol="0" anchor="ctr"/>
              <a:lstStyle/>
              <a:p>
                <a:pPr algn="ctr"/>
              </a:p>
            </p:txBody>
          </p:sp>
          <p:sp>
            <p:nvSpPr>
              <p:cNvPr id="2595" name="曲线"/>
              <p:cNvSpPr/>
              <p:nvPr/>
            </p:nvSpPr>
            <p:spPr>
              <a:xfrm>
                <a:off x="1388795" y="4419841"/>
                <a:ext cx="1177292" cy="172408"/>
              </a:xfrm>
              <a:custGeom>
                <a:avLst/>
                <a:gdLst>
                  <a:gd name="T1" fmla="*/ 0 w 21600"/>
                  <a:gd name="T2" fmla="*/ 0 h 21600"/>
                  <a:gd name="T3" fmla="*/ 21600 w 21600"/>
                  <a:gd name="T4" fmla="*/ 21600 h 21600"/>
                </a:gdLst>
                <a:ahLst/>
                <a:cxnLst/>
                <a:rect l="T1" t="T2" r="T3" b="T4"/>
                <a:pathLst>
                  <a:path w="21600" h="21600">
                    <a:moveTo>
                      <a:pt x="806" y="0"/>
                    </a:moveTo>
                    <a:cubicBezTo>
                      <a:pt x="14287" y="0"/>
                      <a:pt x="14287" y="0"/>
                      <a:pt x="14287" y="0"/>
                    </a:cubicBezTo>
                    <a:cubicBezTo>
                      <a:pt x="14506" y="0"/>
                      <a:pt x="14506" y="0"/>
                      <a:pt x="14506" y="0"/>
                    </a:cubicBezTo>
                    <a:cubicBezTo>
                      <a:pt x="21398" y="0"/>
                      <a:pt x="21398" y="0"/>
                      <a:pt x="21398" y="0"/>
                    </a:cubicBezTo>
                    <a:cubicBezTo>
                      <a:pt x="21499" y="0"/>
                      <a:pt x="21600" y="685"/>
                      <a:pt x="21600" y="1371"/>
                    </a:cubicBezTo>
                    <a:cubicBezTo>
                      <a:pt x="21600" y="2171"/>
                      <a:pt x="21499" y="2742"/>
                      <a:pt x="21398" y="2742"/>
                    </a:cubicBezTo>
                    <a:cubicBezTo>
                      <a:pt x="14506" y="2742"/>
                      <a:pt x="14506" y="2742"/>
                      <a:pt x="14506" y="2742"/>
                    </a:cubicBezTo>
                    <a:cubicBezTo>
                      <a:pt x="14506" y="18857"/>
                      <a:pt x="14506" y="18857"/>
                      <a:pt x="14506" y="18857"/>
                    </a:cubicBezTo>
                    <a:cubicBezTo>
                      <a:pt x="21398" y="18857"/>
                      <a:pt x="21398" y="18857"/>
                      <a:pt x="21398" y="18857"/>
                    </a:cubicBezTo>
                    <a:cubicBezTo>
                      <a:pt x="21499" y="18857"/>
                      <a:pt x="21600" y="19542"/>
                      <a:pt x="21600" y="20228"/>
                    </a:cubicBezTo>
                    <a:cubicBezTo>
                      <a:pt x="21600" y="21028"/>
                      <a:pt x="21499" y="21600"/>
                      <a:pt x="21398" y="21600"/>
                    </a:cubicBezTo>
                    <a:cubicBezTo>
                      <a:pt x="14506" y="21600"/>
                      <a:pt x="14506" y="21600"/>
                      <a:pt x="14506" y="21600"/>
                    </a:cubicBezTo>
                    <a:cubicBezTo>
                      <a:pt x="14287" y="21600"/>
                      <a:pt x="14287" y="21600"/>
                      <a:pt x="14287" y="21600"/>
                    </a:cubicBezTo>
                    <a:cubicBezTo>
                      <a:pt x="806" y="21600"/>
                      <a:pt x="806" y="21600"/>
                      <a:pt x="806" y="21600"/>
                    </a:cubicBezTo>
                    <a:cubicBezTo>
                      <a:pt x="369" y="21600"/>
                      <a:pt x="0" y="19200"/>
                      <a:pt x="0" y="16114"/>
                    </a:cubicBezTo>
                    <a:cubicBezTo>
                      <a:pt x="0" y="5485"/>
                      <a:pt x="0" y="5485"/>
                      <a:pt x="0" y="5485"/>
                    </a:cubicBezTo>
                    <a:cubicBezTo>
                      <a:pt x="0" y="2514"/>
                      <a:pt x="369" y="0"/>
                      <a:pt x="806" y="0"/>
                    </a:cubicBezTo>
                  </a:path>
                </a:pathLst>
              </a:custGeom>
              <a:solidFill>
                <a:srgbClr val="37BBD5"/>
              </a:solidFill>
              <a:ln w="9525" cap="flat" cmpd="sng">
                <a:noFill/>
                <a:prstDash val="solid"/>
                <a:round/>
              </a:ln>
            </p:spPr>
            <p:txBody>
              <a:bodyPr rtlCol="0" anchor="ctr"/>
              <a:lstStyle/>
              <a:p>
                <a:pPr algn="ctr"/>
              </a:p>
            </p:txBody>
          </p:sp>
          <p:sp>
            <p:nvSpPr>
              <p:cNvPr id="2596" name="曲线"/>
              <p:cNvSpPr/>
              <p:nvPr/>
            </p:nvSpPr>
            <p:spPr>
              <a:xfrm>
                <a:off x="1429694" y="4592250"/>
                <a:ext cx="35056" cy="279"/>
              </a:xfrm>
              <a:custGeom>
                <a:avLst/>
                <a:gdLst>
                  <a:gd name="T1" fmla="*/ 0 w 21600"/>
                  <a:gd name="T2" fmla="*/ 0 h 21600"/>
                  <a:gd name="T3" fmla="*/ 21600 w 21600"/>
                  <a:gd name="T4" fmla="*/ 21600 h 21600"/>
                </a:gdLst>
                <a:ahLst/>
                <a:cxnLst/>
                <a:rect l="T1" t="T2" r="T3" b="T4"/>
                <a:pathLst>
                  <a:path w="21600" h="21600">
                    <a:moveTo>
                      <a:pt x="21600" y="0"/>
                    </a:moveTo>
                    <a:cubicBezTo>
                      <a:pt x="1107" y="0"/>
                      <a:pt x="1107" y="0"/>
                      <a:pt x="1107" y="0"/>
                    </a:cubicBezTo>
                    <a:cubicBezTo>
                      <a:pt x="1107" y="0"/>
                      <a:pt x="1107" y="0"/>
                      <a:pt x="1107" y="0"/>
                    </a:cubicBezTo>
                    <a:cubicBezTo>
                      <a:pt x="1107" y="0"/>
                      <a:pt x="1107" y="0"/>
                      <a:pt x="1107" y="0"/>
                    </a:cubicBezTo>
                    <a:cubicBezTo>
                      <a:pt x="21600" y="0"/>
                      <a:pt x="21600" y="0"/>
                      <a:pt x="21600" y="0"/>
                    </a:cubicBezTo>
                    <a:cubicBezTo>
                      <a:pt x="21600" y="0"/>
                      <a:pt x="21600" y="0"/>
                      <a:pt x="21600" y="0"/>
                    </a:cubicBezTo>
                    <a:close/>
                    <a:moveTo>
                      <a:pt x="1107" y="0"/>
                    </a:moveTo>
                    <a:cubicBezTo>
                      <a:pt x="1107" y="0"/>
                      <a:pt x="1107" y="0"/>
                      <a:pt x="1107" y="0"/>
                    </a:cubicBezTo>
                    <a:cubicBezTo>
                      <a:pt x="1107" y="0"/>
                      <a:pt x="1107" y="0"/>
                      <a:pt x="1107" y="0"/>
                    </a:cubicBezTo>
                    <a:close/>
                    <a:moveTo>
                      <a:pt x="1107" y="0"/>
                    </a:moveTo>
                    <a:cubicBezTo>
                      <a:pt x="1107" y="0"/>
                      <a:pt x="1107" y="0"/>
                      <a:pt x="1107" y="0"/>
                    </a:cubicBezTo>
                    <a:cubicBezTo>
                      <a:pt x="1107" y="0"/>
                      <a:pt x="1107" y="0"/>
                      <a:pt x="1107" y="0"/>
                    </a:cubicBezTo>
                    <a:close/>
                    <a:moveTo>
                      <a:pt x="1107" y="0"/>
                    </a:moveTo>
                    <a:cubicBezTo>
                      <a:pt x="1107" y="0"/>
                      <a:pt x="1107" y="0"/>
                      <a:pt x="1107" y="0"/>
                    </a:cubicBezTo>
                    <a:cubicBezTo>
                      <a:pt x="1107" y="0"/>
                      <a:pt x="1107" y="0"/>
                      <a:pt x="1107" y="0"/>
                    </a:cubicBezTo>
                    <a:close/>
                    <a:moveTo>
                      <a:pt x="1107" y="0"/>
                    </a:moveTo>
                    <a:cubicBezTo>
                      <a:pt x="1107" y="0"/>
                      <a:pt x="1107" y="0"/>
                      <a:pt x="1107" y="0"/>
                    </a:cubicBezTo>
                    <a:cubicBezTo>
                      <a:pt x="1107" y="0"/>
                      <a:pt x="1107" y="0"/>
                      <a:pt x="1107" y="0"/>
                    </a:cubicBezTo>
                    <a:close/>
                    <a:moveTo>
                      <a:pt x="553" y="0"/>
                    </a:moveTo>
                    <a:cubicBezTo>
                      <a:pt x="553" y="0"/>
                      <a:pt x="553" y="0"/>
                      <a:pt x="553" y="0"/>
                    </a:cubicBezTo>
                    <a:cubicBezTo>
                      <a:pt x="553" y="0"/>
                      <a:pt x="553" y="0"/>
                      <a:pt x="553" y="0"/>
                    </a:cubicBezTo>
                    <a:close/>
                    <a:moveTo>
                      <a:pt x="553" y="0"/>
                    </a:moveTo>
                    <a:cubicBezTo>
                      <a:pt x="553" y="0"/>
                      <a:pt x="553" y="0"/>
                      <a:pt x="553" y="0"/>
                    </a:cubicBezTo>
                    <a:cubicBezTo>
                      <a:pt x="553" y="0"/>
                      <a:pt x="553" y="0"/>
                      <a:pt x="553" y="0"/>
                    </a:cubicBezTo>
                    <a:close/>
                    <a:moveTo>
                      <a:pt x="553" y="0"/>
                    </a:moveTo>
                    <a:cubicBezTo>
                      <a:pt x="553" y="0"/>
                      <a:pt x="553" y="0"/>
                      <a:pt x="553" y="0"/>
                    </a:cubicBezTo>
                    <a:cubicBezTo>
                      <a:pt x="553" y="0"/>
                      <a:pt x="553" y="0"/>
                      <a:pt x="553" y="0"/>
                    </a:cubicBezTo>
                    <a:close/>
                    <a:moveTo>
                      <a:pt x="553" y="0"/>
                    </a:moveTo>
                    <a:cubicBezTo>
                      <a:pt x="553" y="0"/>
                      <a:pt x="553" y="0"/>
                      <a:pt x="553" y="0"/>
                    </a:cubicBezTo>
                    <a:cubicBezTo>
                      <a:pt x="553" y="0"/>
                      <a:pt x="553" y="0"/>
                      <a:pt x="553" y="0"/>
                    </a:cubicBezTo>
                    <a:close/>
                    <a:moveTo>
                      <a:pt x="553" y="0"/>
                    </a:moveTo>
                    <a:cubicBezTo>
                      <a:pt x="553" y="0"/>
                      <a:pt x="553" y="0"/>
                      <a:pt x="553" y="0"/>
                    </a:cubicBezTo>
                    <a:cubicBezTo>
                      <a:pt x="553" y="0"/>
                      <a:pt x="553" y="0"/>
                      <a:pt x="553" y="0"/>
                    </a:cubicBezTo>
                    <a:close/>
                    <a:moveTo>
                      <a:pt x="0" y="0"/>
                    </a:moveTo>
                    <a:cubicBezTo>
                      <a:pt x="0" y="0"/>
                      <a:pt x="0" y="0"/>
                      <a:pt x="0" y="0"/>
                    </a:cubicBezTo>
                    <a:cubicBezTo>
                      <a:pt x="0" y="0"/>
                      <a:pt x="0" y="0"/>
                      <a:pt x="0" y="0"/>
                    </a:cubicBezTo>
                  </a:path>
                </a:pathLst>
              </a:custGeom>
              <a:solidFill>
                <a:srgbClr val="A8AEB0"/>
              </a:solidFill>
              <a:ln w="9525" cap="flat" cmpd="sng">
                <a:noFill/>
                <a:prstDash val="solid"/>
                <a:round/>
              </a:ln>
            </p:spPr>
            <p:txBody>
              <a:bodyPr rtlCol="0" anchor="ctr"/>
              <a:lstStyle/>
              <a:p>
                <a:pPr algn="ctr"/>
              </a:p>
            </p:txBody>
          </p:sp>
          <p:sp>
            <p:nvSpPr>
              <p:cNvPr id="2597" name="曲线"/>
              <p:cNvSpPr/>
              <p:nvPr/>
            </p:nvSpPr>
            <p:spPr>
              <a:xfrm>
                <a:off x="1388795" y="4560106"/>
                <a:ext cx="768307" cy="32143"/>
              </a:xfrm>
              <a:custGeom>
                <a:avLst/>
                <a:gdLst>
                  <a:gd name="T1" fmla="*/ 0 w 21600"/>
                  <a:gd name="T2" fmla="*/ 0 h 21600"/>
                  <a:gd name="T3" fmla="*/ 21600 w 21600"/>
                  <a:gd name="T4" fmla="*/ 21600 h 21600"/>
                </a:gdLst>
                <a:ahLst/>
                <a:cxnLst/>
                <a:rect l="T1" t="T2" r="T3" b="T4"/>
                <a:pathLst>
                  <a:path w="21600" h="21600">
                    <a:moveTo>
                      <a:pt x="21600" y="21600"/>
                    </a:moveTo>
                    <a:cubicBezTo>
                      <a:pt x="17414" y="21600"/>
                      <a:pt x="17414" y="21600"/>
                      <a:pt x="17414" y="21600"/>
                    </a:cubicBezTo>
                    <a:cubicBezTo>
                      <a:pt x="16665" y="21600"/>
                      <a:pt x="16665" y="21600"/>
                      <a:pt x="16665" y="21600"/>
                    </a:cubicBezTo>
                    <a:cubicBezTo>
                      <a:pt x="13383" y="21600"/>
                      <a:pt x="13383" y="21600"/>
                      <a:pt x="13383" y="21600"/>
                    </a:cubicBezTo>
                    <a:cubicBezTo>
                      <a:pt x="2144" y="21600"/>
                      <a:pt x="2144" y="21600"/>
                      <a:pt x="2144" y="21600"/>
                    </a:cubicBezTo>
                    <a:cubicBezTo>
                      <a:pt x="1188" y="21600"/>
                      <a:pt x="1188" y="21600"/>
                      <a:pt x="1188" y="21600"/>
                    </a:cubicBezTo>
                    <a:cubicBezTo>
                      <a:pt x="1188" y="21600"/>
                      <a:pt x="1188" y="21600"/>
                      <a:pt x="1188" y="21600"/>
                    </a:cubicBezTo>
                    <a:cubicBezTo>
                      <a:pt x="1188" y="21600"/>
                      <a:pt x="1188" y="21600"/>
                      <a:pt x="1188" y="21600"/>
                    </a:cubicBezTo>
                    <a:cubicBezTo>
                      <a:pt x="1188" y="21600"/>
                      <a:pt x="1188" y="21600"/>
                      <a:pt x="1188" y="21600"/>
                    </a:cubicBezTo>
                    <a:cubicBezTo>
                      <a:pt x="1188" y="21600"/>
                      <a:pt x="1188" y="21600"/>
                      <a:pt x="1188" y="21600"/>
                    </a:cubicBezTo>
                    <a:cubicBezTo>
                      <a:pt x="1188" y="21600"/>
                      <a:pt x="1188" y="21600"/>
                      <a:pt x="1188" y="21600"/>
                    </a:cubicBezTo>
                    <a:cubicBezTo>
                      <a:pt x="1188" y="21600"/>
                      <a:pt x="1188" y="21600"/>
                      <a:pt x="1188" y="21600"/>
                    </a:cubicBezTo>
                    <a:cubicBezTo>
                      <a:pt x="1188" y="21600"/>
                      <a:pt x="1188" y="21600"/>
                      <a:pt x="1188" y="21600"/>
                    </a:cubicBezTo>
                    <a:cubicBezTo>
                      <a:pt x="1188" y="21600"/>
                      <a:pt x="1188" y="21600"/>
                      <a:pt x="1188" y="21600"/>
                    </a:cubicBezTo>
                    <a:cubicBezTo>
                      <a:pt x="1188" y="21600"/>
                      <a:pt x="1188" y="21600"/>
                      <a:pt x="1188" y="21600"/>
                    </a:cubicBezTo>
                    <a:cubicBezTo>
                      <a:pt x="1188" y="21600"/>
                      <a:pt x="1188" y="21600"/>
                      <a:pt x="1162" y="21600"/>
                    </a:cubicBezTo>
                    <a:cubicBezTo>
                      <a:pt x="1162" y="21600"/>
                      <a:pt x="1162" y="21600"/>
                      <a:pt x="1162" y="21600"/>
                    </a:cubicBezTo>
                    <a:cubicBezTo>
                      <a:pt x="1162" y="21600"/>
                      <a:pt x="1162" y="21600"/>
                      <a:pt x="1162" y="21600"/>
                    </a:cubicBezTo>
                    <a:cubicBezTo>
                      <a:pt x="1162" y="21600"/>
                      <a:pt x="1162" y="21600"/>
                      <a:pt x="1162" y="21600"/>
                    </a:cubicBezTo>
                    <a:cubicBezTo>
                      <a:pt x="1162" y="21600"/>
                      <a:pt x="1162" y="21600"/>
                      <a:pt x="1162" y="21600"/>
                    </a:cubicBezTo>
                    <a:cubicBezTo>
                      <a:pt x="1162" y="21600"/>
                      <a:pt x="1162" y="21600"/>
                      <a:pt x="1162" y="21600"/>
                    </a:cubicBezTo>
                    <a:cubicBezTo>
                      <a:pt x="1162" y="21600"/>
                      <a:pt x="1162" y="21600"/>
                      <a:pt x="1162" y="21600"/>
                    </a:cubicBezTo>
                    <a:cubicBezTo>
                      <a:pt x="1162" y="21600"/>
                      <a:pt x="1162" y="21600"/>
                      <a:pt x="1162" y="21600"/>
                    </a:cubicBezTo>
                    <a:cubicBezTo>
                      <a:pt x="1162" y="21600"/>
                      <a:pt x="1162" y="21600"/>
                      <a:pt x="1162" y="21600"/>
                    </a:cubicBezTo>
                    <a:cubicBezTo>
                      <a:pt x="1162" y="21600"/>
                      <a:pt x="1162" y="21600"/>
                      <a:pt x="1162" y="21600"/>
                    </a:cubicBezTo>
                    <a:cubicBezTo>
                      <a:pt x="1162" y="21600"/>
                      <a:pt x="1162" y="21600"/>
                      <a:pt x="1136" y="21600"/>
                    </a:cubicBezTo>
                    <a:cubicBezTo>
                      <a:pt x="1136" y="21600"/>
                      <a:pt x="1136" y="21600"/>
                      <a:pt x="1136" y="21600"/>
                    </a:cubicBezTo>
                    <a:cubicBezTo>
                      <a:pt x="594" y="20982"/>
                      <a:pt x="129" y="12342"/>
                      <a:pt x="0" y="0"/>
                    </a:cubicBezTo>
                    <a:cubicBezTo>
                      <a:pt x="155" y="1851"/>
                      <a:pt x="361" y="3085"/>
                      <a:pt x="542" y="3085"/>
                    </a:cubicBezTo>
                    <a:cubicBezTo>
                      <a:pt x="20437" y="3085"/>
                      <a:pt x="20437" y="3085"/>
                      <a:pt x="20437" y="3085"/>
                    </a:cubicBezTo>
                    <a:cubicBezTo>
                      <a:pt x="20618" y="14194"/>
                      <a:pt x="21057" y="21600"/>
                      <a:pt x="21600" y="21600"/>
                    </a:cubicBezTo>
                  </a:path>
                </a:pathLst>
              </a:custGeom>
              <a:solidFill>
                <a:srgbClr val="038C9C"/>
              </a:solidFill>
              <a:ln w="9525" cap="flat" cmpd="sng">
                <a:noFill/>
                <a:prstDash val="solid"/>
                <a:round/>
              </a:ln>
            </p:spPr>
            <p:txBody>
              <a:bodyPr rtlCol="0" anchor="ctr"/>
              <a:lstStyle/>
              <a:p>
                <a:pPr algn="ctr"/>
              </a:p>
            </p:txBody>
          </p:sp>
          <p:sp>
            <p:nvSpPr>
              <p:cNvPr id="2598" name="曲线"/>
              <p:cNvSpPr/>
              <p:nvPr/>
            </p:nvSpPr>
            <p:spPr>
              <a:xfrm>
                <a:off x="1388795" y="4419841"/>
                <a:ext cx="1177292" cy="32143"/>
              </a:xfrm>
              <a:custGeom>
                <a:avLst/>
                <a:gdLst>
                  <a:gd name="T1" fmla="*/ 0 w 21600"/>
                  <a:gd name="T2" fmla="*/ 0 h 21600"/>
                  <a:gd name="T3" fmla="*/ 21600 w 21600"/>
                  <a:gd name="T4" fmla="*/ 21600 h 21600"/>
                </a:gdLst>
                <a:ahLst/>
                <a:cxnLst/>
                <a:rect l="T1" t="T2" r="T3" b="T4"/>
                <a:pathLst>
                  <a:path w="21600" h="21600">
                    <a:moveTo>
                      <a:pt x="353" y="18599"/>
                    </a:moveTo>
                    <a:cubicBezTo>
                      <a:pt x="13855" y="18599"/>
                      <a:pt x="13855" y="18599"/>
                      <a:pt x="13855" y="18599"/>
                    </a:cubicBezTo>
                    <a:cubicBezTo>
                      <a:pt x="14074" y="18599"/>
                      <a:pt x="14074" y="18599"/>
                      <a:pt x="14074" y="18599"/>
                    </a:cubicBezTo>
                    <a:cubicBezTo>
                      <a:pt x="14495" y="18599"/>
                      <a:pt x="14495" y="18599"/>
                      <a:pt x="14495" y="18599"/>
                    </a:cubicBezTo>
                    <a:cubicBezTo>
                      <a:pt x="14495" y="14400"/>
                      <a:pt x="14495" y="14400"/>
                      <a:pt x="14495" y="14400"/>
                    </a:cubicBezTo>
                    <a:cubicBezTo>
                      <a:pt x="21397" y="14400"/>
                      <a:pt x="21397" y="14400"/>
                      <a:pt x="21397" y="14400"/>
                    </a:cubicBezTo>
                    <a:cubicBezTo>
                      <a:pt x="21498" y="14400"/>
                      <a:pt x="21600" y="11400"/>
                      <a:pt x="21600" y="7200"/>
                    </a:cubicBezTo>
                    <a:cubicBezTo>
                      <a:pt x="21600" y="3599"/>
                      <a:pt x="21498" y="0"/>
                      <a:pt x="21397" y="0"/>
                    </a:cubicBezTo>
                    <a:cubicBezTo>
                      <a:pt x="14495" y="0"/>
                      <a:pt x="14495" y="0"/>
                      <a:pt x="14495" y="0"/>
                    </a:cubicBezTo>
                    <a:cubicBezTo>
                      <a:pt x="14276" y="0"/>
                      <a:pt x="14276" y="0"/>
                      <a:pt x="14276" y="0"/>
                    </a:cubicBezTo>
                    <a:cubicBezTo>
                      <a:pt x="774" y="0"/>
                      <a:pt x="774" y="0"/>
                      <a:pt x="774" y="0"/>
                    </a:cubicBezTo>
                    <a:cubicBezTo>
                      <a:pt x="404" y="0"/>
                      <a:pt x="84" y="9600"/>
                      <a:pt x="0" y="21600"/>
                    </a:cubicBezTo>
                    <a:cubicBezTo>
                      <a:pt x="101" y="19799"/>
                      <a:pt x="235" y="18599"/>
                      <a:pt x="353" y="18599"/>
                    </a:cubicBezTo>
                    <a:close/>
                  </a:path>
                </a:pathLst>
              </a:custGeom>
              <a:solidFill>
                <a:srgbClr val="6DC7DD"/>
              </a:solidFill>
              <a:ln w="9525" cap="flat" cmpd="sng">
                <a:noFill/>
                <a:prstDash val="solid"/>
                <a:round/>
              </a:ln>
            </p:spPr>
            <p:txBody>
              <a:bodyPr rtlCol="0" anchor="ctr"/>
              <a:lstStyle/>
              <a:p>
                <a:pPr algn="ctr"/>
              </a:p>
            </p:txBody>
          </p:sp>
          <p:sp>
            <p:nvSpPr>
              <p:cNvPr id="2599" name="曲线"/>
              <p:cNvSpPr/>
              <p:nvPr/>
            </p:nvSpPr>
            <p:spPr>
              <a:xfrm>
                <a:off x="2113284" y="4419841"/>
                <a:ext cx="452804" cy="172408"/>
              </a:xfrm>
              <a:custGeom>
                <a:avLst/>
                <a:gdLst>
                  <a:gd name="T1" fmla="*/ 0 w 21600"/>
                  <a:gd name="T2" fmla="*/ 0 h 21600"/>
                  <a:gd name="T3" fmla="*/ 21600 w 21600"/>
                  <a:gd name="T4" fmla="*/ 21600 h 21600"/>
                </a:gdLst>
                <a:ahLst/>
                <a:cxnLst/>
                <a:rect l="T1" t="T2" r="T3" b="T4"/>
                <a:pathLst>
                  <a:path w="21600" h="21600">
                    <a:moveTo>
                      <a:pt x="0" y="16114"/>
                    </a:moveTo>
                    <a:cubicBezTo>
                      <a:pt x="0" y="5485"/>
                      <a:pt x="0" y="5485"/>
                      <a:pt x="0" y="5485"/>
                    </a:cubicBezTo>
                    <a:cubicBezTo>
                      <a:pt x="0" y="2514"/>
                      <a:pt x="916" y="0"/>
                      <a:pt x="2094" y="0"/>
                    </a:cubicBezTo>
                    <a:cubicBezTo>
                      <a:pt x="2618" y="0"/>
                      <a:pt x="2618" y="0"/>
                      <a:pt x="2618" y="0"/>
                    </a:cubicBezTo>
                    <a:cubicBezTo>
                      <a:pt x="3185" y="0"/>
                      <a:pt x="3185" y="0"/>
                      <a:pt x="3185" y="0"/>
                    </a:cubicBezTo>
                    <a:cubicBezTo>
                      <a:pt x="21076" y="0"/>
                      <a:pt x="21076" y="0"/>
                      <a:pt x="21076" y="0"/>
                    </a:cubicBezTo>
                    <a:cubicBezTo>
                      <a:pt x="21338" y="0"/>
                      <a:pt x="21600" y="685"/>
                      <a:pt x="21600" y="1371"/>
                    </a:cubicBezTo>
                    <a:cubicBezTo>
                      <a:pt x="21600" y="2171"/>
                      <a:pt x="21338" y="2742"/>
                      <a:pt x="21076" y="2742"/>
                    </a:cubicBezTo>
                    <a:cubicBezTo>
                      <a:pt x="3185" y="2742"/>
                      <a:pt x="3185" y="2742"/>
                      <a:pt x="3185" y="2742"/>
                    </a:cubicBezTo>
                    <a:cubicBezTo>
                      <a:pt x="3185" y="18857"/>
                      <a:pt x="3185" y="18857"/>
                      <a:pt x="3185" y="18857"/>
                    </a:cubicBezTo>
                    <a:cubicBezTo>
                      <a:pt x="21076" y="18857"/>
                      <a:pt x="21076" y="18857"/>
                      <a:pt x="21076" y="18857"/>
                    </a:cubicBezTo>
                    <a:cubicBezTo>
                      <a:pt x="21338" y="18857"/>
                      <a:pt x="21600" y="19542"/>
                      <a:pt x="21600" y="20228"/>
                    </a:cubicBezTo>
                    <a:cubicBezTo>
                      <a:pt x="21600" y="21028"/>
                      <a:pt x="21338" y="21600"/>
                      <a:pt x="21076" y="21600"/>
                    </a:cubicBezTo>
                    <a:cubicBezTo>
                      <a:pt x="3185" y="21600"/>
                      <a:pt x="3185" y="21600"/>
                      <a:pt x="3185" y="21600"/>
                    </a:cubicBezTo>
                    <a:cubicBezTo>
                      <a:pt x="2618" y="21600"/>
                      <a:pt x="2618" y="21600"/>
                      <a:pt x="2618" y="21600"/>
                    </a:cubicBezTo>
                    <a:cubicBezTo>
                      <a:pt x="2094" y="21600"/>
                      <a:pt x="2094" y="21600"/>
                      <a:pt x="2094" y="21600"/>
                    </a:cubicBezTo>
                    <a:cubicBezTo>
                      <a:pt x="916" y="21600"/>
                      <a:pt x="0" y="19200"/>
                      <a:pt x="0" y="16114"/>
                    </a:cubicBezTo>
                  </a:path>
                </a:pathLst>
              </a:custGeom>
              <a:solidFill>
                <a:srgbClr val="008A9A"/>
              </a:solidFill>
              <a:ln w="9525" cap="flat" cmpd="sng">
                <a:noFill/>
                <a:prstDash val="solid"/>
                <a:round/>
              </a:ln>
            </p:spPr>
            <p:txBody>
              <a:bodyPr rtlCol="0" anchor="ctr"/>
              <a:lstStyle/>
              <a:p>
                <a:pPr algn="ctr"/>
              </a:p>
            </p:txBody>
          </p:sp>
          <p:sp>
            <p:nvSpPr>
              <p:cNvPr id="2600" name="曲线"/>
              <p:cNvSpPr/>
              <p:nvPr/>
            </p:nvSpPr>
            <p:spPr>
              <a:xfrm>
                <a:off x="2139575" y="4443218"/>
                <a:ext cx="414827" cy="128575"/>
              </a:xfrm>
              <a:custGeom>
                <a:avLst/>
                <a:gdLst>
                  <a:gd name="T1" fmla="*/ 0 w 21600"/>
                  <a:gd name="T2" fmla="*/ 0 h 21600"/>
                  <a:gd name="T3" fmla="*/ 21600 w 21600"/>
                  <a:gd name="T4" fmla="*/ 21600 h 21600"/>
                </a:gdLst>
                <a:ahLst/>
                <a:cxnLst/>
                <a:rect l="T1" t="T2" r="T3" b="T4"/>
                <a:pathLst>
                  <a:path w="21600" h="21600">
                    <a:moveTo>
                      <a:pt x="1525" y="0"/>
                    </a:moveTo>
                    <a:cubicBezTo>
                      <a:pt x="21600" y="0"/>
                      <a:pt x="21600" y="0"/>
                      <a:pt x="21600" y="0"/>
                    </a:cubicBezTo>
                    <a:cubicBezTo>
                      <a:pt x="21266" y="3370"/>
                      <a:pt x="21075" y="7046"/>
                      <a:pt x="21075" y="10876"/>
                    </a:cubicBezTo>
                    <a:cubicBezTo>
                      <a:pt x="21075" y="14706"/>
                      <a:pt x="21266" y="18382"/>
                      <a:pt x="21600" y="21600"/>
                    </a:cubicBezTo>
                    <a:cubicBezTo>
                      <a:pt x="1525" y="21600"/>
                      <a:pt x="1525" y="21600"/>
                      <a:pt x="1525" y="21600"/>
                    </a:cubicBezTo>
                    <a:cubicBezTo>
                      <a:pt x="667" y="21600"/>
                      <a:pt x="0" y="19455"/>
                      <a:pt x="0" y="16851"/>
                    </a:cubicBezTo>
                    <a:cubicBezTo>
                      <a:pt x="0" y="4902"/>
                      <a:pt x="0" y="4902"/>
                      <a:pt x="0" y="4902"/>
                    </a:cubicBezTo>
                    <a:cubicBezTo>
                      <a:pt x="0" y="2297"/>
                      <a:pt x="667" y="0"/>
                      <a:pt x="1525" y="0"/>
                    </a:cubicBezTo>
                    <a:close/>
                  </a:path>
                </a:pathLst>
              </a:custGeom>
              <a:solidFill>
                <a:srgbClr val="F8EEE4"/>
              </a:solidFill>
              <a:ln w="9525" cap="flat" cmpd="sng">
                <a:noFill/>
                <a:prstDash val="solid"/>
                <a:round/>
              </a:ln>
            </p:spPr>
            <p:txBody>
              <a:bodyPr rtlCol="0" anchor="ctr"/>
              <a:lstStyle/>
              <a:p>
                <a:pPr algn="ctr"/>
              </a:p>
            </p:txBody>
          </p:sp>
          <p:sp>
            <p:nvSpPr>
              <p:cNvPr id="2601" name="曲线"/>
              <p:cNvSpPr/>
              <p:nvPr/>
            </p:nvSpPr>
            <p:spPr>
              <a:xfrm>
                <a:off x="2139575" y="4443218"/>
                <a:ext cx="414827" cy="116887"/>
              </a:xfrm>
              <a:custGeom>
                <a:avLst/>
                <a:gdLst>
                  <a:gd name="T1" fmla="*/ 0 w 21600"/>
                  <a:gd name="T2" fmla="*/ 0 h 21600"/>
                  <a:gd name="T3" fmla="*/ 21600 w 21600"/>
                  <a:gd name="T4" fmla="*/ 21600 h 21600"/>
                </a:gdLst>
                <a:ahLst/>
                <a:cxnLst/>
                <a:rect l="T1" t="T2" r="T3" b="T4"/>
                <a:pathLst>
                  <a:path w="21600" h="21600">
                    <a:moveTo>
                      <a:pt x="1525" y="0"/>
                    </a:moveTo>
                    <a:cubicBezTo>
                      <a:pt x="21600" y="0"/>
                      <a:pt x="21600" y="0"/>
                      <a:pt x="21600" y="0"/>
                    </a:cubicBezTo>
                    <a:cubicBezTo>
                      <a:pt x="21504" y="675"/>
                      <a:pt x="21456" y="1349"/>
                      <a:pt x="21409" y="2025"/>
                    </a:cubicBezTo>
                    <a:cubicBezTo>
                      <a:pt x="1764" y="2025"/>
                      <a:pt x="1764" y="2025"/>
                      <a:pt x="1764" y="2025"/>
                    </a:cubicBezTo>
                    <a:cubicBezTo>
                      <a:pt x="905" y="2025"/>
                      <a:pt x="238" y="4387"/>
                      <a:pt x="238" y="7425"/>
                    </a:cubicBezTo>
                    <a:cubicBezTo>
                      <a:pt x="238" y="20418"/>
                      <a:pt x="238" y="20418"/>
                      <a:pt x="238" y="20418"/>
                    </a:cubicBezTo>
                    <a:cubicBezTo>
                      <a:pt x="238" y="20756"/>
                      <a:pt x="238" y="21262"/>
                      <a:pt x="238" y="21600"/>
                    </a:cubicBezTo>
                    <a:cubicBezTo>
                      <a:pt x="95" y="20587"/>
                      <a:pt x="0" y="19574"/>
                      <a:pt x="0" y="18562"/>
                    </a:cubicBezTo>
                    <a:cubicBezTo>
                      <a:pt x="0" y="5399"/>
                      <a:pt x="0" y="5399"/>
                      <a:pt x="0" y="5399"/>
                    </a:cubicBezTo>
                    <a:cubicBezTo>
                      <a:pt x="0" y="2531"/>
                      <a:pt x="667" y="0"/>
                      <a:pt x="1525" y="0"/>
                    </a:cubicBezTo>
                    <a:close/>
                  </a:path>
                </a:pathLst>
              </a:custGeom>
              <a:solidFill>
                <a:srgbClr val="BBBEC1"/>
              </a:solidFill>
              <a:ln w="9525" cap="flat" cmpd="sng">
                <a:noFill/>
                <a:prstDash val="solid"/>
                <a:round/>
              </a:ln>
            </p:spPr>
            <p:txBody>
              <a:bodyPr rtlCol="0" anchor="ctr"/>
              <a:lstStyle/>
              <a:p>
                <a:pPr algn="ctr"/>
              </a:p>
            </p:txBody>
          </p:sp>
          <p:sp>
            <p:nvSpPr>
              <p:cNvPr id="2602" name="曲线"/>
              <p:cNvSpPr/>
              <p:nvPr/>
            </p:nvSpPr>
            <p:spPr>
              <a:xfrm>
                <a:off x="2139575" y="4449063"/>
                <a:ext cx="17527" cy="116887"/>
              </a:xfrm>
              <a:custGeom>
                <a:avLst/>
                <a:gdLst>
                  <a:gd name="T1" fmla="*/ 0 w 21600"/>
                  <a:gd name="T2" fmla="*/ 0 h 21600"/>
                  <a:gd name="T3" fmla="*/ 21600 w 21600"/>
                  <a:gd name="T4" fmla="*/ 21600 h 21600"/>
                </a:gdLst>
                <a:ahLst/>
                <a:cxnLst/>
                <a:rect l="T1" t="T2" r="T3" b="T4"/>
                <a:pathLst>
                  <a:path w="21600" h="21600">
                    <a:moveTo>
                      <a:pt x="0" y="17485"/>
                    </a:moveTo>
                    <a:cubicBezTo>
                      <a:pt x="0" y="4114"/>
                      <a:pt x="0" y="4114"/>
                      <a:pt x="0" y="4114"/>
                    </a:cubicBezTo>
                    <a:cubicBezTo>
                      <a:pt x="0" y="2399"/>
                      <a:pt x="4320" y="1028"/>
                      <a:pt x="11879" y="0"/>
                    </a:cubicBezTo>
                    <a:cubicBezTo>
                      <a:pt x="18360" y="3257"/>
                      <a:pt x="21599" y="7028"/>
                      <a:pt x="21599" y="10799"/>
                    </a:cubicBezTo>
                    <a:cubicBezTo>
                      <a:pt x="21599" y="14571"/>
                      <a:pt x="18360" y="18171"/>
                      <a:pt x="11879" y="21600"/>
                    </a:cubicBezTo>
                    <a:cubicBezTo>
                      <a:pt x="4320" y="20571"/>
                      <a:pt x="0" y="19028"/>
                      <a:pt x="0" y="17485"/>
                    </a:cubicBezTo>
                    <a:close/>
                  </a:path>
                </a:pathLst>
              </a:custGeom>
              <a:solidFill>
                <a:srgbClr val="5B524B"/>
              </a:solidFill>
              <a:ln w="9525" cap="flat" cmpd="sng">
                <a:noFill/>
                <a:prstDash val="solid"/>
                <a:round/>
              </a:ln>
            </p:spPr>
            <p:txBody>
              <a:bodyPr rtlCol="0" anchor="ctr"/>
              <a:lstStyle/>
              <a:p>
                <a:pPr algn="ctr"/>
              </a:p>
            </p:txBody>
          </p:sp>
          <p:sp>
            <p:nvSpPr>
              <p:cNvPr id="2603" name="曲线"/>
              <p:cNvSpPr/>
              <p:nvPr/>
            </p:nvSpPr>
            <p:spPr>
              <a:xfrm>
                <a:off x="1453064" y="4247433"/>
                <a:ext cx="1203584" cy="172408"/>
              </a:xfrm>
              <a:custGeom>
                <a:avLst/>
                <a:gdLst>
                  <a:gd name="T1" fmla="*/ 0 w 21600"/>
                  <a:gd name="T2" fmla="*/ 0 h 21600"/>
                  <a:gd name="T3" fmla="*/ 21600 w 21600"/>
                  <a:gd name="T4" fmla="*/ 21600 h 21600"/>
                </a:gdLst>
                <a:ahLst/>
                <a:cxnLst/>
                <a:rect l="T1" t="T2" r="T3" b="T4"/>
                <a:pathLst>
                  <a:path w="21600" h="21600">
                    <a:moveTo>
                      <a:pt x="792" y="0"/>
                    </a:moveTo>
                    <a:cubicBezTo>
                      <a:pt x="14422" y="0"/>
                      <a:pt x="14422" y="0"/>
                      <a:pt x="14422" y="0"/>
                    </a:cubicBezTo>
                    <a:cubicBezTo>
                      <a:pt x="14636" y="0"/>
                      <a:pt x="14636" y="0"/>
                      <a:pt x="14636" y="0"/>
                    </a:cubicBezTo>
                    <a:cubicBezTo>
                      <a:pt x="21401" y="0"/>
                      <a:pt x="21401" y="0"/>
                      <a:pt x="21401" y="0"/>
                    </a:cubicBezTo>
                    <a:cubicBezTo>
                      <a:pt x="21500" y="0"/>
                      <a:pt x="21600" y="685"/>
                      <a:pt x="21600" y="1371"/>
                    </a:cubicBezTo>
                    <a:cubicBezTo>
                      <a:pt x="21600" y="2171"/>
                      <a:pt x="21500" y="2742"/>
                      <a:pt x="21401" y="2742"/>
                    </a:cubicBezTo>
                    <a:cubicBezTo>
                      <a:pt x="14636" y="2742"/>
                      <a:pt x="14636" y="2742"/>
                      <a:pt x="14636" y="2742"/>
                    </a:cubicBezTo>
                    <a:cubicBezTo>
                      <a:pt x="14636" y="18857"/>
                      <a:pt x="14636" y="18857"/>
                      <a:pt x="14636" y="18857"/>
                    </a:cubicBezTo>
                    <a:cubicBezTo>
                      <a:pt x="21401" y="18857"/>
                      <a:pt x="21401" y="18857"/>
                      <a:pt x="21401" y="18857"/>
                    </a:cubicBezTo>
                    <a:cubicBezTo>
                      <a:pt x="21500" y="18857"/>
                      <a:pt x="21600" y="19542"/>
                      <a:pt x="21600" y="20228"/>
                    </a:cubicBezTo>
                    <a:cubicBezTo>
                      <a:pt x="21600" y="21028"/>
                      <a:pt x="21500" y="21600"/>
                      <a:pt x="21401" y="21600"/>
                    </a:cubicBezTo>
                    <a:cubicBezTo>
                      <a:pt x="14636" y="21600"/>
                      <a:pt x="14636" y="21600"/>
                      <a:pt x="14636" y="21600"/>
                    </a:cubicBezTo>
                    <a:cubicBezTo>
                      <a:pt x="14422" y="21600"/>
                      <a:pt x="14422" y="21600"/>
                      <a:pt x="14422" y="21600"/>
                    </a:cubicBezTo>
                    <a:cubicBezTo>
                      <a:pt x="792" y="21600"/>
                      <a:pt x="792" y="21600"/>
                      <a:pt x="792" y="21600"/>
                    </a:cubicBezTo>
                    <a:cubicBezTo>
                      <a:pt x="363" y="21600"/>
                      <a:pt x="0" y="19200"/>
                      <a:pt x="0" y="16114"/>
                    </a:cubicBezTo>
                    <a:cubicBezTo>
                      <a:pt x="0" y="5485"/>
                      <a:pt x="0" y="5485"/>
                      <a:pt x="0" y="5485"/>
                    </a:cubicBezTo>
                    <a:cubicBezTo>
                      <a:pt x="0" y="2514"/>
                      <a:pt x="363" y="0"/>
                      <a:pt x="792" y="0"/>
                    </a:cubicBezTo>
                  </a:path>
                </a:pathLst>
              </a:custGeom>
              <a:solidFill>
                <a:srgbClr val="E43866"/>
              </a:solidFill>
              <a:ln w="9525" cap="flat" cmpd="sng">
                <a:noFill/>
                <a:prstDash val="solid"/>
                <a:round/>
              </a:ln>
            </p:spPr>
            <p:txBody>
              <a:bodyPr rtlCol="0" anchor="ctr"/>
              <a:lstStyle/>
              <a:p>
                <a:pPr algn="ctr"/>
              </a:p>
            </p:txBody>
          </p:sp>
          <p:sp>
            <p:nvSpPr>
              <p:cNvPr id="2604" name="曲线"/>
              <p:cNvSpPr/>
              <p:nvPr/>
            </p:nvSpPr>
            <p:spPr>
              <a:xfrm>
                <a:off x="1455987" y="4387697"/>
                <a:ext cx="1200663" cy="32144"/>
              </a:xfrm>
              <a:custGeom>
                <a:avLst/>
                <a:gdLst>
                  <a:gd name="T1" fmla="*/ 0 w 21600"/>
                  <a:gd name="T2" fmla="*/ 0 h 21600"/>
                  <a:gd name="T3" fmla="*/ 21600 w 21600"/>
                  <a:gd name="T4" fmla="*/ 21600 h 21600"/>
                </a:gdLst>
                <a:ahLst/>
                <a:cxnLst/>
                <a:rect l="T1" t="T2" r="T3" b="T4"/>
                <a:pathLst>
                  <a:path w="21600" h="21600">
                    <a:moveTo>
                      <a:pt x="347" y="3085"/>
                    </a:moveTo>
                    <a:cubicBezTo>
                      <a:pt x="13997" y="3085"/>
                      <a:pt x="13997" y="3085"/>
                      <a:pt x="13997" y="3085"/>
                    </a:cubicBezTo>
                    <a:cubicBezTo>
                      <a:pt x="14212" y="3085"/>
                      <a:pt x="14212" y="3085"/>
                      <a:pt x="14212" y="3085"/>
                    </a:cubicBezTo>
                    <a:cubicBezTo>
                      <a:pt x="14625" y="3085"/>
                      <a:pt x="14625" y="3085"/>
                      <a:pt x="14625" y="3085"/>
                    </a:cubicBezTo>
                    <a:cubicBezTo>
                      <a:pt x="14625" y="6788"/>
                      <a:pt x="14625" y="6788"/>
                      <a:pt x="14625" y="6788"/>
                    </a:cubicBezTo>
                    <a:cubicBezTo>
                      <a:pt x="21401" y="6788"/>
                      <a:pt x="21401" y="6788"/>
                      <a:pt x="21401" y="6788"/>
                    </a:cubicBezTo>
                    <a:cubicBezTo>
                      <a:pt x="21500" y="6788"/>
                      <a:pt x="21600" y="10491"/>
                      <a:pt x="21600" y="14194"/>
                    </a:cubicBezTo>
                    <a:cubicBezTo>
                      <a:pt x="21600" y="18514"/>
                      <a:pt x="21500" y="21600"/>
                      <a:pt x="21401" y="21600"/>
                    </a:cubicBezTo>
                    <a:cubicBezTo>
                      <a:pt x="14625" y="21600"/>
                      <a:pt x="14625" y="21600"/>
                      <a:pt x="14625" y="21600"/>
                    </a:cubicBezTo>
                    <a:cubicBezTo>
                      <a:pt x="14411" y="21600"/>
                      <a:pt x="14411" y="21600"/>
                      <a:pt x="14411" y="21600"/>
                    </a:cubicBezTo>
                    <a:cubicBezTo>
                      <a:pt x="760" y="21600"/>
                      <a:pt x="760" y="21600"/>
                      <a:pt x="760" y="21600"/>
                    </a:cubicBezTo>
                    <a:cubicBezTo>
                      <a:pt x="396" y="21600"/>
                      <a:pt x="82" y="12342"/>
                      <a:pt x="0" y="0"/>
                    </a:cubicBezTo>
                    <a:cubicBezTo>
                      <a:pt x="99" y="1851"/>
                      <a:pt x="231" y="3085"/>
                      <a:pt x="347" y="3085"/>
                    </a:cubicBezTo>
                    <a:close/>
                  </a:path>
                </a:pathLst>
              </a:custGeom>
              <a:solidFill>
                <a:srgbClr val="B82952"/>
              </a:solidFill>
              <a:ln w="9525" cap="flat" cmpd="sng">
                <a:noFill/>
                <a:prstDash val="solid"/>
                <a:round/>
              </a:ln>
            </p:spPr>
            <p:txBody>
              <a:bodyPr rtlCol="0" anchor="ctr"/>
              <a:lstStyle/>
              <a:p>
                <a:pPr algn="ctr"/>
              </a:p>
            </p:txBody>
          </p:sp>
          <p:sp>
            <p:nvSpPr>
              <p:cNvPr id="2605" name="曲线"/>
              <p:cNvSpPr/>
              <p:nvPr/>
            </p:nvSpPr>
            <p:spPr>
              <a:xfrm>
                <a:off x="1455987" y="4247433"/>
                <a:ext cx="1200663" cy="32143"/>
              </a:xfrm>
              <a:custGeom>
                <a:avLst/>
                <a:gdLst>
                  <a:gd name="T1" fmla="*/ 0 w 21600"/>
                  <a:gd name="T2" fmla="*/ 0 h 21600"/>
                  <a:gd name="T3" fmla="*/ 21600 w 21600"/>
                  <a:gd name="T4" fmla="*/ 21600 h 21600"/>
                </a:gdLst>
                <a:ahLst/>
                <a:cxnLst/>
                <a:rect l="T1" t="T2" r="T3" b="T4"/>
                <a:pathLst>
                  <a:path w="21600" h="21600">
                    <a:moveTo>
                      <a:pt x="347" y="18599"/>
                    </a:moveTo>
                    <a:cubicBezTo>
                      <a:pt x="13997" y="18599"/>
                      <a:pt x="13997" y="18599"/>
                      <a:pt x="13997" y="18599"/>
                    </a:cubicBezTo>
                    <a:cubicBezTo>
                      <a:pt x="14212" y="18599"/>
                      <a:pt x="14212" y="18599"/>
                      <a:pt x="14212" y="18599"/>
                    </a:cubicBezTo>
                    <a:cubicBezTo>
                      <a:pt x="14625" y="18599"/>
                      <a:pt x="14625" y="18599"/>
                      <a:pt x="14625" y="18599"/>
                    </a:cubicBezTo>
                    <a:cubicBezTo>
                      <a:pt x="14625" y="14400"/>
                      <a:pt x="14625" y="14400"/>
                      <a:pt x="14625" y="14400"/>
                    </a:cubicBezTo>
                    <a:cubicBezTo>
                      <a:pt x="21401" y="14400"/>
                      <a:pt x="21401" y="14400"/>
                      <a:pt x="21401" y="14400"/>
                    </a:cubicBezTo>
                    <a:cubicBezTo>
                      <a:pt x="21500" y="14400"/>
                      <a:pt x="21600" y="11400"/>
                      <a:pt x="21600" y="7200"/>
                    </a:cubicBezTo>
                    <a:cubicBezTo>
                      <a:pt x="21600" y="3599"/>
                      <a:pt x="21500" y="0"/>
                      <a:pt x="21401" y="0"/>
                    </a:cubicBezTo>
                    <a:cubicBezTo>
                      <a:pt x="14625" y="0"/>
                      <a:pt x="14625" y="0"/>
                      <a:pt x="14625" y="0"/>
                    </a:cubicBezTo>
                    <a:cubicBezTo>
                      <a:pt x="14411" y="0"/>
                      <a:pt x="14411" y="0"/>
                      <a:pt x="14411" y="0"/>
                    </a:cubicBezTo>
                    <a:cubicBezTo>
                      <a:pt x="760" y="0"/>
                      <a:pt x="760" y="0"/>
                      <a:pt x="760" y="0"/>
                    </a:cubicBezTo>
                    <a:cubicBezTo>
                      <a:pt x="396" y="0"/>
                      <a:pt x="82" y="9600"/>
                      <a:pt x="0" y="21600"/>
                    </a:cubicBezTo>
                    <a:cubicBezTo>
                      <a:pt x="99" y="19799"/>
                      <a:pt x="231" y="18599"/>
                      <a:pt x="347" y="18599"/>
                    </a:cubicBezTo>
                  </a:path>
                </a:pathLst>
              </a:custGeom>
              <a:solidFill>
                <a:srgbClr val="E84B75"/>
              </a:solidFill>
              <a:ln w="9525" cap="flat" cmpd="sng">
                <a:noFill/>
                <a:prstDash val="solid"/>
                <a:round/>
              </a:ln>
            </p:spPr>
            <p:txBody>
              <a:bodyPr rtlCol="0" anchor="ctr"/>
              <a:lstStyle/>
              <a:p>
                <a:pPr algn="ctr"/>
              </a:p>
            </p:txBody>
          </p:sp>
          <p:sp>
            <p:nvSpPr>
              <p:cNvPr id="2606" name="曲线"/>
              <p:cNvSpPr/>
              <p:nvPr/>
            </p:nvSpPr>
            <p:spPr>
              <a:xfrm>
                <a:off x="2200922" y="4247433"/>
                <a:ext cx="455726" cy="172408"/>
              </a:xfrm>
              <a:custGeom>
                <a:avLst/>
                <a:gdLst>
                  <a:gd name="T1" fmla="*/ 0 w 21600"/>
                  <a:gd name="T2" fmla="*/ 0 h 21600"/>
                  <a:gd name="T3" fmla="*/ 21600 w 21600"/>
                  <a:gd name="T4" fmla="*/ 21600 h 21600"/>
                </a:gdLst>
                <a:ahLst/>
                <a:cxnLst/>
                <a:rect l="T1" t="T2" r="T3" b="T4"/>
                <a:pathLst>
                  <a:path w="21600" h="21600">
                    <a:moveTo>
                      <a:pt x="0" y="16114"/>
                    </a:moveTo>
                    <a:cubicBezTo>
                      <a:pt x="0" y="5485"/>
                      <a:pt x="0" y="5485"/>
                      <a:pt x="0" y="5485"/>
                    </a:cubicBezTo>
                    <a:cubicBezTo>
                      <a:pt x="0" y="2514"/>
                      <a:pt x="916" y="0"/>
                      <a:pt x="2094" y="0"/>
                    </a:cubicBezTo>
                    <a:cubicBezTo>
                      <a:pt x="2618" y="0"/>
                      <a:pt x="2618" y="0"/>
                      <a:pt x="2618" y="0"/>
                    </a:cubicBezTo>
                    <a:cubicBezTo>
                      <a:pt x="3185" y="0"/>
                      <a:pt x="3185" y="0"/>
                      <a:pt x="3185" y="0"/>
                    </a:cubicBezTo>
                    <a:cubicBezTo>
                      <a:pt x="21076" y="0"/>
                      <a:pt x="21076" y="0"/>
                      <a:pt x="21076" y="0"/>
                    </a:cubicBezTo>
                    <a:cubicBezTo>
                      <a:pt x="21338" y="0"/>
                      <a:pt x="21600" y="685"/>
                      <a:pt x="21600" y="1371"/>
                    </a:cubicBezTo>
                    <a:cubicBezTo>
                      <a:pt x="21600" y="2171"/>
                      <a:pt x="21338" y="2742"/>
                      <a:pt x="21076" y="2742"/>
                    </a:cubicBezTo>
                    <a:cubicBezTo>
                      <a:pt x="3185" y="2742"/>
                      <a:pt x="3185" y="2742"/>
                      <a:pt x="3185" y="2742"/>
                    </a:cubicBezTo>
                    <a:cubicBezTo>
                      <a:pt x="3185" y="18857"/>
                      <a:pt x="3185" y="18857"/>
                      <a:pt x="3185" y="18857"/>
                    </a:cubicBezTo>
                    <a:cubicBezTo>
                      <a:pt x="21076" y="18857"/>
                      <a:pt x="21076" y="18857"/>
                      <a:pt x="21076" y="18857"/>
                    </a:cubicBezTo>
                    <a:cubicBezTo>
                      <a:pt x="21338" y="18857"/>
                      <a:pt x="21600" y="19542"/>
                      <a:pt x="21600" y="20228"/>
                    </a:cubicBezTo>
                    <a:cubicBezTo>
                      <a:pt x="21600" y="21028"/>
                      <a:pt x="21338" y="21600"/>
                      <a:pt x="21076" y="21600"/>
                    </a:cubicBezTo>
                    <a:cubicBezTo>
                      <a:pt x="3185" y="21600"/>
                      <a:pt x="3185" y="21600"/>
                      <a:pt x="3185" y="21600"/>
                    </a:cubicBezTo>
                    <a:cubicBezTo>
                      <a:pt x="2618" y="21600"/>
                      <a:pt x="2618" y="21600"/>
                      <a:pt x="2618" y="21600"/>
                    </a:cubicBezTo>
                    <a:cubicBezTo>
                      <a:pt x="2094" y="21600"/>
                      <a:pt x="2094" y="21600"/>
                      <a:pt x="2094" y="21600"/>
                    </a:cubicBezTo>
                    <a:cubicBezTo>
                      <a:pt x="916" y="21600"/>
                      <a:pt x="0" y="19200"/>
                      <a:pt x="0" y="16114"/>
                    </a:cubicBezTo>
                  </a:path>
                </a:pathLst>
              </a:custGeom>
              <a:solidFill>
                <a:srgbClr val="B82952"/>
              </a:solidFill>
              <a:ln w="9525" cap="flat" cmpd="sng">
                <a:noFill/>
                <a:prstDash val="solid"/>
                <a:round/>
              </a:ln>
            </p:spPr>
            <p:txBody>
              <a:bodyPr rtlCol="0" anchor="ctr"/>
              <a:lstStyle/>
              <a:p>
                <a:pPr algn="ctr"/>
              </a:p>
            </p:txBody>
          </p:sp>
          <p:sp>
            <p:nvSpPr>
              <p:cNvPr id="2607" name="曲线"/>
              <p:cNvSpPr/>
              <p:nvPr/>
            </p:nvSpPr>
            <p:spPr>
              <a:xfrm>
                <a:off x="2227215" y="4267888"/>
                <a:ext cx="414827" cy="131497"/>
              </a:xfrm>
              <a:custGeom>
                <a:avLst/>
                <a:gdLst>
                  <a:gd name="T1" fmla="*/ 0 w 21600"/>
                  <a:gd name="T2" fmla="*/ 0 h 21600"/>
                  <a:gd name="T3" fmla="*/ 21600 w 21600"/>
                  <a:gd name="T4" fmla="*/ 21600 h 21600"/>
                </a:gdLst>
                <a:ahLst/>
                <a:cxnLst/>
                <a:rect l="T1" t="T2" r="T3" b="T4"/>
                <a:pathLst>
                  <a:path w="21600" h="21600">
                    <a:moveTo>
                      <a:pt x="1525" y="0"/>
                    </a:moveTo>
                    <a:cubicBezTo>
                      <a:pt x="21600" y="0"/>
                      <a:pt x="21600" y="0"/>
                      <a:pt x="21600" y="0"/>
                    </a:cubicBezTo>
                    <a:cubicBezTo>
                      <a:pt x="21266" y="3370"/>
                      <a:pt x="21075" y="7046"/>
                      <a:pt x="21075" y="10876"/>
                    </a:cubicBezTo>
                    <a:cubicBezTo>
                      <a:pt x="21075" y="14706"/>
                      <a:pt x="21266" y="18383"/>
                      <a:pt x="21600" y="21600"/>
                    </a:cubicBezTo>
                    <a:cubicBezTo>
                      <a:pt x="1525" y="21600"/>
                      <a:pt x="1525" y="21600"/>
                      <a:pt x="1525" y="21600"/>
                    </a:cubicBezTo>
                    <a:cubicBezTo>
                      <a:pt x="667" y="21600"/>
                      <a:pt x="0" y="19455"/>
                      <a:pt x="0" y="16851"/>
                    </a:cubicBezTo>
                    <a:cubicBezTo>
                      <a:pt x="0" y="4902"/>
                      <a:pt x="0" y="4902"/>
                      <a:pt x="0" y="4902"/>
                    </a:cubicBezTo>
                    <a:cubicBezTo>
                      <a:pt x="0" y="2297"/>
                      <a:pt x="667" y="0"/>
                      <a:pt x="1525" y="0"/>
                    </a:cubicBezTo>
                    <a:close/>
                  </a:path>
                </a:pathLst>
              </a:custGeom>
              <a:solidFill>
                <a:srgbClr val="F8EEE4"/>
              </a:solidFill>
              <a:ln w="9525" cap="flat" cmpd="sng">
                <a:noFill/>
                <a:prstDash val="solid"/>
                <a:round/>
              </a:ln>
            </p:spPr>
            <p:txBody>
              <a:bodyPr rtlCol="0" anchor="ctr"/>
              <a:lstStyle/>
              <a:p>
                <a:pPr algn="ctr"/>
              </a:p>
            </p:txBody>
          </p:sp>
          <p:sp>
            <p:nvSpPr>
              <p:cNvPr id="2608" name="曲线"/>
              <p:cNvSpPr/>
              <p:nvPr/>
            </p:nvSpPr>
            <p:spPr>
              <a:xfrm>
                <a:off x="2227215" y="4267888"/>
                <a:ext cx="414827" cy="119809"/>
              </a:xfrm>
              <a:custGeom>
                <a:avLst/>
                <a:gdLst>
                  <a:gd name="T1" fmla="*/ 0 w 21600"/>
                  <a:gd name="T2" fmla="*/ 0 h 21600"/>
                  <a:gd name="T3" fmla="*/ 21600 w 21600"/>
                  <a:gd name="T4" fmla="*/ 21600 h 21600"/>
                </a:gdLst>
                <a:ahLst/>
                <a:cxnLst/>
                <a:rect l="T1" t="T2" r="T3" b="T4"/>
                <a:pathLst>
                  <a:path w="21600" h="21600">
                    <a:moveTo>
                      <a:pt x="1525" y="0"/>
                    </a:moveTo>
                    <a:cubicBezTo>
                      <a:pt x="21600" y="0"/>
                      <a:pt x="21600" y="0"/>
                      <a:pt x="21600" y="0"/>
                    </a:cubicBezTo>
                    <a:cubicBezTo>
                      <a:pt x="21552" y="675"/>
                      <a:pt x="21504" y="1350"/>
                      <a:pt x="21456" y="2025"/>
                    </a:cubicBezTo>
                    <a:cubicBezTo>
                      <a:pt x="1764" y="2025"/>
                      <a:pt x="1764" y="2025"/>
                      <a:pt x="1764" y="2025"/>
                    </a:cubicBezTo>
                    <a:cubicBezTo>
                      <a:pt x="905" y="2025"/>
                      <a:pt x="238" y="4387"/>
                      <a:pt x="238" y="7425"/>
                    </a:cubicBezTo>
                    <a:cubicBezTo>
                      <a:pt x="238" y="20418"/>
                      <a:pt x="238" y="20418"/>
                      <a:pt x="238" y="20418"/>
                    </a:cubicBezTo>
                    <a:cubicBezTo>
                      <a:pt x="238" y="20756"/>
                      <a:pt x="238" y="21262"/>
                      <a:pt x="238" y="21599"/>
                    </a:cubicBezTo>
                    <a:cubicBezTo>
                      <a:pt x="95" y="20587"/>
                      <a:pt x="0" y="19574"/>
                      <a:pt x="0" y="18562"/>
                    </a:cubicBezTo>
                    <a:cubicBezTo>
                      <a:pt x="0" y="5400"/>
                      <a:pt x="0" y="5400"/>
                      <a:pt x="0" y="5400"/>
                    </a:cubicBezTo>
                    <a:cubicBezTo>
                      <a:pt x="0" y="2531"/>
                      <a:pt x="667" y="0"/>
                      <a:pt x="1525" y="0"/>
                    </a:cubicBezTo>
                    <a:close/>
                  </a:path>
                </a:pathLst>
              </a:custGeom>
              <a:solidFill>
                <a:srgbClr val="BBBEC1"/>
              </a:solidFill>
              <a:ln w="9525" cap="flat" cmpd="sng">
                <a:noFill/>
                <a:prstDash val="solid"/>
                <a:round/>
              </a:ln>
            </p:spPr>
            <p:txBody>
              <a:bodyPr rtlCol="0" anchor="ctr"/>
              <a:lstStyle/>
              <a:p>
                <a:pPr algn="ctr"/>
              </a:p>
            </p:txBody>
          </p:sp>
          <p:sp>
            <p:nvSpPr>
              <p:cNvPr id="2609" name="曲线"/>
              <p:cNvSpPr/>
              <p:nvPr/>
            </p:nvSpPr>
            <p:spPr>
              <a:xfrm>
                <a:off x="2227215" y="4276654"/>
                <a:ext cx="17527" cy="113964"/>
              </a:xfrm>
              <a:custGeom>
                <a:avLst/>
                <a:gdLst>
                  <a:gd name="T1" fmla="*/ 0 w 21600"/>
                  <a:gd name="T2" fmla="*/ 0 h 21600"/>
                  <a:gd name="T3" fmla="*/ 21600 w 21600"/>
                  <a:gd name="T4" fmla="*/ 21600 h 21600"/>
                </a:gdLst>
                <a:ahLst/>
                <a:cxnLst/>
                <a:rect l="T1" t="T2" r="T3" b="T4"/>
                <a:pathLst>
                  <a:path w="21600" h="21600">
                    <a:moveTo>
                      <a:pt x="0" y="17485"/>
                    </a:moveTo>
                    <a:cubicBezTo>
                      <a:pt x="0" y="4114"/>
                      <a:pt x="0" y="4114"/>
                      <a:pt x="0" y="4114"/>
                    </a:cubicBezTo>
                    <a:cubicBezTo>
                      <a:pt x="0" y="2399"/>
                      <a:pt x="4320" y="1028"/>
                      <a:pt x="11879" y="0"/>
                    </a:cubicBezTo>
                    <a:cubicBezTo>
                      <a:pt x="18360" y="3257"/>
                      <a:pt x="21599" y="7028"/>
                      <a:pt x="21599" y="10800"/>
                    </a:cubicBezTo>
                    <a:cubicBezTo>
                      <a:pt x="21599" y="14571"/>
                      <a:pt x="18360" y="18171"/>
                      <a:pt x="11879" y="21600"/>
                    </a:cubicBezTo>
                    <a:cubicBezTo>
                      <a:pt x="4320" y="20571"/>
                      <a:pt x="0" y="19028"/>
                      <a:pt x="0" y="17485"/>
                    </a:cubicBezTo>
                    <a:close/>
                  </a:path>
                </a:pathLst>
              </a:custGeom>
              <a:solidFill>
                <a:srgbClr val="5B524B"/>
              </a:solidFill>
              <a:ln w="9525" cap="flat" cmpd="sng">
                <a:noFill/>
                <a:prstDash val="solid"/>
                <a:round/>
              </a:ln>
            </p:spPr>
            <p:txBody>
              <a:bodyPr rtlCol="0" anchor="ctr"/>
              <a:lstStyle/>
              <a:p>
                <a:pPr algn="ctr"/>
              </a:p>
            </p:txBody>
          </p:sp>
          <p:sp>
            <p:nvSpPr>
              <p:cNvPr id="2610" name="曲线"/>
              <p:cNvSpPr/>
              <p:nvPr/>
            </p:nvSpPr>
            <p:spPr>
              <a:xfrm>
                <a:off x="1844522" y="4314643"/>
                <a:ext cx="297975" cy="40910"/>
              </a:xfrm>
              <a:custGeom>
                <a:avLst/>
                <a:gdLst>
                  <a:gd name="T1" fmla="*/ 0 w 21600"/>
                  <a:gd name="T2" fmla="*/ 0 h 21600"/>
                  <a:gd name="T3" fmla="*/ 21600 w 21600"/>
                  <a:gd name="T4" fmla="*/ 21600 h 21600"/>
                </a:gdLst>
                <a:ahLst/>
                <a:cxnLst/>
                <a:rect l="T1" t="T2" r="T3" b="T4"/>
                <a:pathLst>
                  <a:path w="21600" h="21600">
                    <a:moveTo>
                      <a:pt x="20057" y="21600"/>
                    </a:moveTo>
                    <a:cubicBezTo>
                      <a:pt x="0" y="21600"/>
                      <a:pt x="0" y="21600"/>
                      <a:pt x="0" y="21600"/>
                    </a:cubicBezTo>
                    <a:cubicBezTo>
                      <a:pt x="0" y="0"/>
                      <a:pt x="0" y="0"/>
                      <a:pt x="0" y="0"/>
                    </a:cubicBezTo>
                    <a:cubicBezTo>
                      <a:pt x="20057" y="0"/>
                      <a:pt x="20057" y="0"/>
                      <a:pt x="20057" y="0"/>
                    </a:cubicBezTo>
                    <a:cubicBezTo>
                      <a:pt x="20929" y="0"/>
                      <a:pt x="21600" y="4695"/>
                      <a:pt x="21600" y="10800"/>
                    </a:cubicBezTo>
                    <a:cubicBezTo>
                      <a:pt x="21600" y="16904"/>
                      <a:pt x="20929" y="21600"/>
                      <a:pt x="20057" y="21600"/>
                    </a:cubicBezTo>
                    <a:close/>
                  </a:path>
                </a:pathLst>
              </a:custGeom>
              <a:solidFill>
                <a:srgbClr val="F9F9EB"/>
              </a:solidFill>
              <a:ln w="9525" cap="flat" cmpd="sng">
                <a:noFill/>
                <a:prstDash val="solid"/>
                <a:round/>
              </a:ln>
            </p:spPr>
            <p:txBody>
              <a:bodyPr rtlCol="0" anchor="ctr"/>
              <a:lstStyle/>
              <a:p>
                <a:pPr algn="ctr"/>
              </a:p>
            </p:txBody>
          </p:sp>
          <p:sp>
            <p:nvSpPr>
              <p:cNvPr id="2611" name="曲线"/>
              <p:cNvSpPr/>
              <p:nvPr/>
            </p:nvSpPr>
            <p:spPr>
              <a:xfrm>
                <a:off x="1736433" y="4314643"/>
                <a:ext cx="67190" cy="40910"/>
              </a:xfrm>
              <a:custGeom>
                <a:avLst/>
                <a:gdLst>
                  <a:gd name="T1" fmla="*/ 0 w 21600"/>
                  <a:gd name="T2" fmla="*/ 0 h 21600"/>
                  <a:gd name="T3" fmla="*/ 21600 w 21600"/>
                  <a:gd name="T4" fmla="*/ 21600 h 21600"/>
                </a:gdLst>
                <a:ahLst/>
                <a:cxnLst/>
                <a:rect l="T1" t="T2" r="T3" b="T4"/>
                <a:pathLst>
                  <a:path w="21600" h="21600">
                    <a:moveTo>
                      <a:pt x="6713" y="0"/>
                    </a:moveTo>
                    <a:cubicBezTo>
                      <a:pt x="21600" y="0"/>
                      <a:pt x="21600" y="0"/>
                      <a:pt x="21600" y="0"/>
                    </a:cubicBezTo>
                    <a:cubicBezTo>
                      <a:pt x="21600" y="21600"/>
                      <a:pt x="21600" y="21600"/>
                      <a:pt x="21600" y="21600"/>
                    </a:cubicBezTo>
                    <a:cubicBezTo>
                      <a:pt x="6713" y="21600"/>
                      <a:pt x="6713" y="21600"/>
                      <a:pt x="6713" y="21600"/>
                    </a:cubicBezTo>
                    <a:cubicBezTo>
                      <a:pt x="2918" y="21600"/>
                      <a:pt x="0" y="16904"/>
                      <a:pt x="0" y="10800"/>
                    </a:cubicBezTo>
                    <a:cubicBezTo>
                      <a:pt x="0" y="4695"/>
                      <a:pt x="2918" y="0"/>
                      <a:pt x="6713" y="0"/>
                    </a:cubicBezTo>
                    <a:close/>
                  </a:path>
                </a:pathLst>
              </a:custGeom>
              <a:solidFill>
                <a:srgbClr val="F9F9EB"/>
              </a:solidFill>
              <a:ln w="9525" cap="flat" cmpd="sng">
                <a:noFill/>
                <a:prstDash val="solid"/>
                <a:round/>
              </a:ln>
            </p:spPr>
            <p:txBody>
              <a:bodyPr rtlCol="0" anchor="ctr"/>
              <a:lstStyle/>
              <a:p>
                <a:pPr algn="ctr"/>
              </a:p>
            </p:txBody>
          </p:sp>
          <p:sp>
            <p:nvSpPr>
              <p:cNvPr id="2612" name="曲线"/>
              <p:cNvSpPr/>
              <p:nvPr/>
            </p:nvSpPr>
            <p:spPr>
              <a:xfrm>
                <a:off x="1382953" y="4075024"/>
                <a:ext cx="1095495" cy="172408"/>
              </a:xfrm>
              <a:custGeom>
                <a:avLst/>
                <a:gdLst>
                  <a:gd name="T1" fmla="*/ 0 w 21600"/>
                  <a:gd name="T2" fmla="*/ 0 h 21600"/>
                  <a:gd name="T3" fmla="*/ 21600 w 21600"/>
                  <a:gd name="T4" fmla="*/ 21600 h 21600"/>
                </a:gdLst>
                <a:ahLst/>
                <a:cxnLst/>
                <a:rect l="T1" t="T2" r="T3" b="T4"/>
                <a:pathLst>
                  <a:path w="21600" h="21600">
                    <a:moveTo>
                      <a:pt x="21600" y="5485"/>
                    </a:moveTo>
                    <a:cubicBezTo>
                      <a:pt x="21600" y="16114"/>
                      <a:pt x="21600" y="16114"/>
                      <a:pt x="21600" y="16114"/>
                    </a:cubicBezTo>
                    <a:cubicBezTo>
                      <a:pt x="21600" y="19200"/>
                      <a:pt x="21219" y="21600"/>
                      <a:pt x="20730" y="21600"/>
                    </a:cubicBezTo>
                    <a:cubicBezTo>
                      <a:pt x="217" y="21600"/>
                      <a:pt x="217" y="21600"/>
                      <a:pt x="217" y="21600"/>
                    </a:cubicBezTo>
                    <a:cubicBezTo>
                      <a:pt x="90" y="21600"/>
                      <a:pt x="0" y="21028"/>
                      <a:pt x="0" y="20228"/>
                    </a:cubicBezTo>
                    <a:cubicBezTo>
                      <a:pt x="0" y="19542"/>
                      <a:pt x="90" y="18857"/>
                      <a:pt x="217" y="18857"/>
                    </a:cubicBezTo>
                    <a:cubicBezTo>
                      <a:pt x="7646" y="18857"/>
                      <a:pt x="7646" y="18857"/>
                      <a:pt x="7646" y="18857"/>
                    </a:cubicBezTo>
                    <a:cubicBezTo>
                      <a:pt x="7646" y="2742"/>
                      <a:pt x="7646" y="2742"/>
                      <a:pt x="7646" y="2742"/>
                    </a:cubicBezTo>
                    <a:cubicBezTo>
                      <a:pt x="217" y="2742"/>
                      <a:pt x="217" y="2742"/>
                      <a:pt x="217" y="2742"/>
                    </a:cubicBezTo>
                    <a:cubicBezTo>
                      <a:pt x="90" y="2742"/>
                      <a:pt x="0" y="2171"/>
                      <a:pt x="0" y="1371"/>
                    </a:cubicBezTo>
                    <a:cubicBezTo>
                      <a:pt x="0" y="685"/>
                      <a:pt x="90" y="0"/>
                      <a:pt x="217" y="0"/>
                    </a:cubicBezTo>
                    <a:cubicBezTo>
                      <a:pt x="20730" y="0"/>
                      <a:pt x="20730" y="0"/>
                      <a:pt x="20730" y="0"/>
                    </a:cubicBezTo>
                    <a:cubicBezTo>
                      <a:pt x="21219" y="0"/>
                      <a:pt x="21600" y="2514"/>
                      <a:pt x="21600" y="5485"/>
                    </a:cubicBezTo>
                  </a:path>
                </a:pathLst>
              </a:custGeom>
              <a:solidFill>
                <a:srgbClr val="F28F00"/>
              </a:solidFill>
              <a:ln w="9525" cap="flat" cmpd="sng">
                <a:noFill/>
                <a:prstDash val="solid"/>
                <a:round/>
              </a:ln>
            </p:spPr>
            <p:txBody>
              <a:bodyPr rtlCol="0" anchor="ctr"/>
              <a:lstStyle/>
              <a:p>
                <a:pPr algn="ctr"/>
              </a:p>
            </p:txBody>
          </p:sp>
          <p:sp>
            <p:nvSpPr>
              <p:cNvPr id="2613" name="曲线"/>
              <p:cNvSpPr/>
              <p:nvPr/>
            </p:nvSpPr>
            <p:spPr>
              <a:xfrm>
                <a:off x="1382953" y="4215288"/>
                <a:ext cx="1095495" cy="32143"/>
              </a:xfrm>
              <a:custGeom>
                <a:avLst/>
                <a:gdLst>
                  <a:gd name="T1" fmla="*/ 0 w 21600"/>
                  <a:gd name="T2" fmla="*/ 0 h 21600"/>
                  <a:gd name="T3" fmla="*/ 21600 w 21600"/>
                  <a:gd name="T4" fmla="*/ 21600 h 21600"/>
                </a:gdLst>
                <a:ahLst/>
                <a:cxnLst/>
                <a:rect l="T1" t="T2" r="T3" b="T4"/>
                <a:pathLst>
                  <a:path w="21600" h="21600">
                    <a:moveTo>
                      <a:pt x="21201" y="3085"/>
                    </a:moveTo>
                    <a:cubicBezTo>
                      <a:pt x="8342" y="3085"/>
                      <a:pt x="8342" y="3085"/>
                      <a:pt x="8342" y="3085"/>
                    </a:cubicBezTo>
                    <a:cubicBezTo>
                      <a:pt x="8106" y="3085"/>
                      <a:pt x="8106" y="3085"/>
                      <a:pt x="8106" y="3085"/>
                    </a:cubicBezTo>
                    <a:cubicBezTo>
                      <a:pt x="7653" y="3085"/>
                      <a:pt x="7653" y="3085"/>
                      <a:pt x="7653" y="3085"/>
                    </a:cubicBezTo>
                    <a:cubicBezTo>
                      <a:pt x="7653" y="6788"/>
                      <a:pt x="7653" y="6788"/>
                      <a:pt x="7653" y="6788"/>
                    </a:cubicBezTo>
                    <a:cubicBezTo>
                      <a:pt x="217" y="6788"/>
                      <a:pt x="217" y="6788"/>
                      <a:pt x="217" y="6788"/>
                    </a:cubicBezTo>
                    <a:cubicBezTo>
                      <a:pt x="90" y="6788"/>
                      <a:pt x="0" y="10491"/>
                      <a:pt x="0" y="14194"/>
                    </a:cubicBezTo>
                    <a:cubicBezTo>
                      <a:pt x="0" y="18514"/>
                      <a:pt x="90" y="21600"/>
                      <a:pt x="217" y="21600"/>
                    </a:cubicBezTo>
                    <a:cubicBezTo>
                      <a:pt x="7653" y="21600"/>
                      <a:pt x="7653" y="21600"/>
                      <a:pt x="7653" y="21600"/>
                    </a:cubicBezTo>
                    <a:cubicBezTo>
                      <a:pt x="7889" y="21600"/>
                      <a:pt x="7889" y="21600"/>
                      <a:pt x="7889" y="21600"/>
                    </a:cubicBezTo>
                    <a:cubicBezTo>
                      <a:pt x="20747" y="21600"/>
                      <a:pt x="20747" y="21600"/>
                      <a:pt x="20747" y="21600"/>
                    </a:cubicBezTo>
                    <a:cubicBezTo>
                      <a:pt x="21164" y="21600"/>
                      <a:pt x="21491" y="12342"/>
                      <a:pt x="21600" y="0"/>
                    </a:cubicBezTo>
                    <a:cubicBezTo>
                      <a:pt x="21473" y="1851"/>
                      <a:pt x="21346" y="3085"/>
                      <a:pt x="21201" y="3085"/>
                    </a:cubicBezTo>
                  </a:path>
                </a:pathLst>
              </a:custGeom>
              <a:solidFill>
                <a:srgbClr val="D5640E"/>
              </a:solidFill>
              <a:ln w="9525" cap="flat" cmpd="sng">
                <a:noFill/>
                <a:prstDash val="solid"/>
                <a:round/>
              </a:ln>
            </p:spPr>
            <p:txBody>
              <a:bodyPr rtlCol="0" anchor="ctr"/>
              <a:lstStyle/>
              <a:p>
                <a:pPr algn="ctr"/>
              </a:p>
            </p:txBody>
          </p:sp>
          <p:sp>
            <p:nvSpPr>
              <p:cNvPr id="2614" name="曲线"/>
              <p:cNvSpPr/>
              <p:nvPr/>
            </p:nvSpPr>
            <p:spPr>
              <a:xfrm>
                <a:off x="1382953" y="4075024"/>
                <a:ext cx="753701" cy="29221"/>
              </a:xfrm>
              <a:custGeom>
                <a:avLst/>
                <a:gdLst>
                  <a:gd name="T1" fmla="*/ 0 w 21600"/>
                  <a:gd name="T2" fmla="*/ 0 h 21600"/>
                  <a:gd name="T3" fmla="*/ 21600 w 21600"/>
                  <a:gd name="T4" fmla="*/ 21600 h 21600"/>
                </a:gdLst>
                <a:ahLst/>
                <a:cxnLst/>
                <a:rect l="T1" t="T2" r="T3" b="T4"/>
                <a:pathLst>
                  <a:path w="21600" h="21600">
                    <a:moveTo>
                      <a:pt x="21600" y="21600"/>
                    </a:moveTo>
                    <a:cubicBezTo>
                      <a:pt x="11102" y="21600"/>
                      <a:pt x="11102" y="21600"/>
                      <a:pt x="11102" y="21600"/>
                    </a:cubicBezTo>
                    <a:cubicBezTo>
                      <a:pt x="11102" y="16722"/>
                      <a:pt x="11102" y="16722"/>
                      <a:pt x="11102" y="16722"/>
                    </a:cubicBezTo>
                    <a:cubicBezTo>
                      <a:pt x="315" y="16722"/>
                      <a:pt x="315" y="16722"/>
                      <a:pt x="315" y="16722"/>
                    </a:cubicBezTo>
                    <a:cubicBezTo>
                      <a:pt x="131" y="16722"/>
                      <a:pt x="0" y="13239"/>
                      <a:pt x="0" y="8360"/>
                    </a:cubicBezTo>
                    <a:cubicBezTo>
                      <a:pt x="0" y="4181"/>
                      <a:pt x="131" y="0"/>
                      <a:pt x="315" y="0"/>
                    </a:cubicBezTo>
                    <a:cubicBezTo>
                      <a:pt x="20468" y="0"/>
                      <a:pt x="20468" y="0"/>
                      <a:pt x="20468" y="0"/>
                    </a:cubicBezTo>
                    <a:cubicBezTo>
                      <a:pt x="20889" y="4181"/>
                      <a:pt x="21310" y="11845"/>
                      <a:pt x="21600" y="21600"/>
                    </a:cubicBezTo>
                  </a:path>
                </a:pathLst>
              </a:custGeom>
              <a:solidFill>
                <a:srgbClr val="FBC700"/>
              </a:solidFill>
              <a:ln w="9525" cap="flat" cmpd="sng">
                <a:noFill/>
                <a:prstDash val="solid"/>
                <a:round/>
              </a:ln>
            </p:spPr>
            <p:txBody>
              <a:bodyPr rtlCol="0" anchor="ctr"/>
              <a:lstStyle/>
              <a:p>
                <a:pPr algn="ctr"/>
              </a:p>
            </p:txBody>
          </p:sp>
          <p:sp>
            <p:nvSpPr>
              <p:cNvPr id="2615" name="曲线"/>
              <p:cNvSpPr/>
              <p:nvPr/>
            </p:nvSpPr>
            <p:spPr>
              <a:xfrm>
                <a:off x="1908791" y="4075024"/>
                <a:ext cx="73033" cy="172408"/>
              </a:xfrm>
              <a:custGeom>
                <a:avLst/>
                <a:gdLst>
                  <a:gd name="T1" fmla="*/ 0 w 21600"/>
                  <a:gd name="T2" fmla="*/ 0 h 21600"/>
                  <a:gd name="T3" fmla="*/ 21600 w 21600"/>
                  <a:gd name="T4" fmla="*/ 21600 h 21600"/>
                </a:gdLst>
                <a:ahLst/>
                <a:cxnLst/>
                <a:rect l="T1" t="T2" r="T3" b="T4"/>
                <a:pathLst>
                  <a:path w="21600" h="21600">
                    <a:moveTo>
                      <a:pt x="8134" y="0"/>
                    </a:moveTo>
                    <a:cubicBezTo>
                      <a:pt x="0" y="0"/>
                      <a:pt x="0" y="0"/>
                      <a:pt x="0" y="0"/>
                    </a:cubicBezTo>
                    <a:cubicBezTo>
                      <a:pt x="7574" y="0"/>
                      <a:pt x="13465" y="2514"/>
                      <a:pt x="13465" y="5485"/>
                    </a:cubicBezTo>
                    <a:cubicBezTo>
                      <a:pt x="13465" y="16114"/>
                      <a:pt x="13465" y="16114"/>
                      <a:pt x="13465" y="16114"/>
                    </a:cubicBezTo>
                    <a:cubicBezTo>
                      <a:pt x="13465" y="19200"/>
                      <a:pt x="7574" y="21600"/>
                      <a:pt x="0" y="21600"/>
                    </a:cubicBezTo>
                    <a:cubicBezTo>
                      <a:pt x="8134" y="21600"/>
                      <a:pt x="8134" y="21600"/>
                      <a:pt x="8134" y="21600"/>
                    </a:cubicBezTo>
                    <a:cubicBezTo>
                      <a:pt x="15709" y="21600"/>
                      <a:pt x="21600" y="19200"/>
                      <a:pt x="21600" y="16114"/>
                    </a:cubicBezTo>
                    <a:cubicBezTo>
                      <a:pt x="21600" y="5485"/>
                      <a:pt x="21600" y="5485"/>
                      <a:pt x="21600" y="5485"/>
                    </a:cubicBezTo>
                    <a:cubicBezTo>
                      <a:pt x="21600" y="2514"/>
                      <a:pt x="15709" y="0"/>
                      <a:pt x="8134" y="0"/>
                    </a:cubicBezTo>
                    <a:close/>
                  </a:path>
                </a:pathLst>
              </a:custGeom>
              <a:solidFill>
                <a:srgbClr val="DB402D"/>
              </a:solidFill>
              <a:ln w="9525" cap="flat" cmpd="sng">
                <a:noFill/>
                <a:prstDash val="solid"/>
                <a:round/>
              </a:ln>
            </p:spPr>
            <p:txBody>
              <a:bodyPr rtlCol="0" anchor="ctr"/>
              <a:lstStyle/>
              <a:p>
                <a:pPr algn="ctr"/>
              </a:p>
            </p:txBody>
          </p:sp>
          <p:sp>
            <p:nvSpPr>
              <p:cNvPr id="2616" name="曲线"/>
              <p:cNvSpPr/>
              <p:nvPr/>
            </p:nvSpPr>
            <p:spPr>
              <a:xfrm>
                <a:off x="1382953" y="4075024"/>
                <a:ext cx="455725" cy="172408"/>
              </a:xfrm>
              <a:custGeom>
                <a:avLst/>
                <a:gdLst>
                  <a:gd name="T1" fmla="*/ 0 w 21600"/>
                  <a:gd name="T2" fmla="*/ 0 h 21600"/>
                  <a:gd name="T3" fmla="*/ 21600 w 21600"/>
                  <a:gd name="T4" fmla="*/ 21600 h 21600"/>
                </a:gdLst>
                <a:ahLst/>
                <a:cxnLst/>
                <a:rect l="T1" t="T2" r="T3" b="T4"/>
                <a:pathLst>
                  <a:path w="21600" h="21600">
                    <a:moveTo>
                      <a:pt x="21600" y="16114"/>
                    </a:moveTo>
                    <a:cubicBezTo>
                      <a:pt x="21600" y="5485"/>
                      <a:pt x="21600" y="5485"/>
                      <a:pt x="21600" y="5485"/>
                    </a:cubicBezTo>
                    <a:cubicBezTo>
                      <a:pt x="21600" y="2514"/>
                      <a:pt x="20639" y="0"/>
                      <a:pt x="19505" y="0"/>
                    </a:cubicBezTo>
                    <a:cubicBezTo>
                      <a:pt x="18981" y="0"/>
                      <a:pt x="18981" y="0"/>
                      <a:pt x="18981" y="0"/>
                    </a:cubicBezTo>
                    <a:cubicBezTo>
                      <a:pt x="18414" y="0"/>
                      <a:pt x="18414" y="0"/>
                      <a:pt x="18414" y="0"/>
                    </a:cubicBezTo>
                    <a:cubicBezTo>
                      <a:pt x="523" y="0"/>
                      <a:pt x="523" y="0"/>
                      <a:pt x="523" y="0"/>
                    </a:cubicBezTo>
                    <a:cubicBezTo>
                      <a:pt x="218" y="0"/>
                      <a:pt x="0" y="685"/>
                      <a:pt x="0" y="1371"/>
                    </a:cubicBezTo>
                    <a:cubicBezTo>
                      <a:pt x="0" y="2171"/>
                      <a:pt x="218" y="2742"/>
                      <a:pt x="523" y="2742"/>
                    </a:cubicBezTo>
                    <a:cubicBezTo>
                      <a:pt x="18414" y="2742"/>
                      <a:pt x="18414" y="2742"/>
                      <a:pt x="18414" y="2742"/>
                    </a:cubicBezTo>
                    <a:cubicBezTo>
                      <a:pt x="18414" y="18857"/>
                      <a:pt x="18414" y="18857"/>
                      <a:pt x="18414" y="18857"/>
                    </a:cubicBezTo>
                    <a:cubicBezTo>
                      <a:pt x="523" y="18857"/>
                      <a:pt x="523" y="18857"/>
                      <a:pt x="523" y="18857"/>
                    </a:cubicBezTo>
                    <a:cubicBezTo>
                      <a:pt x="218" y="18857"/>
                      <a:pt x="0" y="19542"/>
                      <a:pt x="0" y="20228"/>
                    </a:cubicBezTo>
                    <a:cubicBezTo>
                      <a:pt x="0" y="21028"/>
                      <a:pt x="218" y="21600"/>
                      <a:pt x="523" y="21600"/>
                    </a:cubicBezTo>
                    <a:cubicBezTo>
                      <a:pt x="18414" y="21600"/>
                      <a:pt x="18414" y="21600"/>
                      <a:pt x="18414" y="21600"/>
                    </a:cubicBezTo>
                    <a:cubicBezTo>
                      <a:pt x="18981" y="21600"/>
                      <a:pt x="18981" y="21600"/>
                      <a:pt x="18981" y="21600"/>
                    </a:cubicBezTo>
                    <a:cubicBezTo>
                      <a:pt x="19505" y="21600"/>
                      <a:pt x="19505" y="21600"/>
                      <a:pt x="19505" y="21600"/>
                    </a:cubicBezTo>
                    <a:cubicBezTo>
                      <a:pt x="20639" y="21600"/>
                      <a:pt x="21600" y="19200"/>
                      <a:pt x="21600" y="16114"/>
                    </a:cubicBezTo>
                    <a:close/>
                  </a:path>
                </a:pathLst>
              </a:custGeom>
              <a:solidFill>
                <a:srgbClr val="FBC700"/>
              </a:solidFill>
              <a:ln w="9525" cap="flat" cmpd="sng">
                <a:noFill/>
                <a:prstDash val="solid"/>
                <a:round/>
              </a:ln>
            </p:spPr>
            <p:txBody>
              <a:bodyPr rtlCol="0" anchor="ctr"/>
              <a:lstStyle/>
              <a:p>
                <a:pPr algn="ctr"/>
              </a:p>
            </p:txBody>
          </p:sp>
          <p:sp>
            <p:nvSpPr>
              <p:cNvPr id="2617" name="曲线"/>
              <p:cNvSpPr/>
              <p:nvPr/>
            </p:nvSpPr>
            <p:spPr>
              <a:xfrm>
                <a:off x="1394638" y="4095480"/>
                <a:ext cx="417749" cy="128575"/>
              </a:xfrm>
              <a:custGeom>
                <a:avLst/>
                <a:gdLst>
                  <a:gd name="T1" fmla="*/ 0 w 21600"/>
                  <a:gd name="T2" fmla="*/ 0 h 21600"/>
                  <a:gd name="T3" fmla="*/ 21600 w 21600"/>
                  <a:gd name="T4" fmla="*/ 21600 h 21600"/>
                </a:gdLst>
                <a:ahLst/>
                <a:cxnLst/>
                <a:rect l="T1" t="T2" r="T3" b="T4"/>
                <a:pathLst>
                  <a:path w="21600" h="21600">
                    <a:moveTo>
                      <a:pt x="20077" y="0"/>
                    </a:moveTo>
                    <a:cubicBezTo>
                      <a:pt x="0" y="0"/>
                      <a:pt x="0" y="0"/>
                      <a:pt x="0" y="0"/>
                    </a:cubicBezTo>
                    <a:cubicBezTo>
                      <a:pt x="380" y="3370"/>
                      <a:pt x="570" y="7046"/>
                      <a:pt x="570" y="10876"/>
                    </a:cubicBezTo>
                    <a:cubicBezTo>
                      <a:pt x="570" y="14706"/>
                      <a:pt x="380" y="18382"/>
                      <a:pt x="0" y="21600"/>
                    </a:cubicBezTo>
                    <a:cubicBezTo>
                      <a:pt x="20077" y="21600"/>
                      <a:pt x="20077" y="21600"/>
                      <a:pt x="20077" y="21600"/>
                    </a:cubicBezTo>
                    <a:cubicBezTo>
                      <a:pt x="20886" y="21600"/>
                      <a:pt x="21600" y="19455"/>
                      <a:pt x="21600" y="16851"/>
                    </a:cubicBezTo>
                    <a:cubicBezTo>
                      <a:pt x="21600" y="4902"/>
                      <a:pt x="21600" y="4902"/>
                      <a:pt x="21600" y="4902"/>
                    </a:cubicBezTo>
                    <a:cubicBezTo>
                      <a:pt x="21600" y="2297"/>
                      <a:pt x="20886" y="0"/>
                      <a:pt x="20077" y="0"/>
                    </a:cubicBezTo>
                    <a:close/>
                  </a:path>
                </a:pathLst>
              </a:custGeom>
              <a:solidFill>
                <a:srgbClr val="FFFFFF"/>
              </a:solidFill>
              <a:ln w="9525" cap="flat" cmpd="sng">
                <a:noFill/>
                <a:prstDash val="solid"/>
                <a:round/>
              </a:ln>
            </p:spPr>
            <p:txBody>
              <a:bodyPr rtlCol="0" anchor="ctr"/>
              <a:lstStyle/>
              <a:p>
                <a:pPr algn="ctr"/>
              </a:p>
            </p:txBody>
          </p:sp>
          <p:sp>
            <p:nvSpPr>
              <p:cNvPr id="2618" name="曲线"/>
              <p:cNvSpPr/>
              <p:nvPr/>
            </p:nvSpPr>
            <p:spPr>
              <a:xfrm>
                <a:off x="1394638" y="4095480"/>
                <a:ext cx="417749" cy="116887"/>
              </a:xfrm>
              <a:custGeom>
                <a:avLst/>
                <a:gdLst>
                  <a:gd name="T1" fmla="*/ 0 w 21600"/>
                  <a:gd name="T2" fmla="*/ 0 h 21600"/>
                  <a:gd name="T3" fmla="*/ 21600 w 21600"/>
                  <a:gd name="T4" fmla="*/ 21600 h 21600"/>
                </a:gdLst>
                <a:ahLst/>
                <a:cxnLst/>
                <a:rect l="T1" t="T2" r="T3" b="T4"/>
                <a:pathLst>
                  <a:path w="21600" h="21600">
                    <a:moveTo>
                      <a:pt x="20077" y="0"/>
                    </a:moveTo>
                    <a:cubicBezTo>
                      <a:pt x="0" y="0"/>
                      <a:pt x="0" y="0"/>
                      <a:pt x="0" y="0"/>
                    </a:cubicBezTo>
                    <a:cubicBezTo>
                      <a:pt x="95" y="675"/>
                      <a:pt x="142" y="1349"/>
                      <a:pt x="190" y="2025"/>
                    </a:cubicBezTo>
                    <a:cubicBezTo>
                      <a:pt x="19839" y="2025"/>
                      <a:pt x="19839" y="2025"/>
                      <a:pt x="19839" y="2025"/>
                    </a:cubicBezTo>
                    <a:cubicBezTo>
                      <a:pt x="20648" y="2025"/>
                      <a:pt x="21362" y="4387"/>
                      <a:pt x="21362" y="7425"/>
                    </a:cubicBezTo>
                    <a:cubicBezTo>
                      <a:pt x="21362" y="20418"/>
                      <a:pt x="21362" y="20418"/>
                      <a:pt x="21362" y="20418"/>
                    </a:cubicBezTo>
                    <a:cubicBezTo>
                      <a:pt x="21362" y="20756"/>
                      <a:pt x="21314" y="21262"/>
                      <a:pt x="21314" y="21600"/>
                    </a:cubicBezTo>
                    <a:cubicBezTo>
                      <a:pt x="21504" y="20587"/>
                      <a:pt x="21600" y="19574"/>
                      <a:pt x="21600" y="18562"/>
                    </a:cubicBezTo>
                    <a:cubicBezTo>
                      <a:pt x="21600" y="5399"/>
                      <a:pt x="21600" y="5399"/>
                      <a:pt x="21600" y="5399"/>
                    </a:cubicBezTo>
                    <a:cubicBezTo>
                      <a:pt x="21600" y="2531"/>
                      <a:pt x="20886" y="0"/>
                      <a:pt x="20077" y="0"/>
                    </a:cubicBezTo>
                    <a:close/>
                  </a:path>
                </a:pathLst>
              </a:custGeom>
              <a:solidFill>
                <a:srgbClr val="BBBEC1"/>
              </a:solidFill>
              <a:ln w="9525" cap="flat" cmpd="sng">
                <a:noFill/>
                <a:prstDash val="solid"/>
                <a:round/>
              </a:ln>
            </p:spPr>
            <p:txBody>
              <a:bodyPr rtlCol="0" anchor="ctr"/>
              <a:lstStyle/>
              <a:p>
                <a:pPr algn="ctr"/>
              </a:p>
            </p:txBody>
          </p:sp>
          <p:sp>
            <p:nvSpPr>
              <p:cNvPr id="2619" name="曲线"/>
              <p:cNvSpPr/>
              <p:nvPr/>
            </p:nvSpPr>
            <p:spPr>
              <a:xfrm>
                <a:off x="1794860" y="4104246"/>
                <a:ext cx="17528" cy="113964"/>
              </a:xfrm>
              <a:custGeom>
                <a:avLst/>
                <a:gdLst>
                  <a:gd name="T1" fmla="*/ 0 w 21600"/>
                  <a:gd name="T2" fmla="*/ 0 h 21600"/>
                  <a:gd name="T3" fmla="*/ 21600 w 21600"/>
                  <a:gd name="T4" fmla="*/ 21600 h 21600"/>
                </a:gdLst>
                <a:ahLst/>
                <a:cxnLst/>
                <a:rect l="T1" t="T2" r="T3" b="T4"/>
                <a:pathLst>
                  <a:path w="21600" h="21600">
                    <a:moveTo>
                      <a:pt x="21599" y="17485"/>
                    </a:moveTo>
                    <a:cubicBezTo>
                      <a:pt x="21599" y="4114"/>
                      <a:pt x="21599" y="4114"/>
                      <a:pt x="21599" y="4114"/>
                    </a:cubicBezTo>
                    <a:cubicBezTo>
                      <a:pt x="21599" y="2399"/>
                      <a:pt x="16457" y="1028"/>
                      <a:pt x="9257" y="0"/>
                    </a:cubicBezTo>
                    <a:cubicBezTo>
                      <a:pt x="4114" y="3257"/>
                      <a:pt x="0" y="7028"/>
                      <a:pt x="0" y="10800"/>
                    </a:cubicBezTo>
                    <a:cubicBezTo>
                      <a:pt x="0" y="14571"/>
                      <a:pt x="4114" y="18171"/>
                      <a:pt x="9257" y="21600"/>
                    </a:cubicBezTo>
                    <a:cubicBezTo>
                      <a:pt x="16457" y="20571"/>
                      <a:pt x="21599" y="19028"/>
                      <a:pt x="21599" y="17485"/>
                    </a:cubicBezTo>
                    <a:close/>
                  </a:path>
                </a:pathLst>
              </a:custGeom>
              <a:solidFill>
                <a:srgbClr val="5B524B"/>
              </a:solidFill>
              <a:ln w="9525" cap="flat" cmpd="sng">
                <a:noFill/>
                <a:prstDash val="solid"/>
                <a:round/>
              </a:ln>
            </p:spPr>
            <p:txBody>
              <a:bodyPr rtlCol="0" anchor="ctr"/>
              <a:lstStyle/>
              <a:p>
                <a:pPr algn="ctr"/>
              </a:p>
            </p:txBody>
          </p:sp>
          <p:sp>
            <p:nvSpPr>
              <p:cNvPr id="2620" name="曲线"/>
              <p:cNvSpPr/>
              <p:nvPr/>
            </p:nvSpPr>
            <p:spPr>
              <a:xfrm>
                <a:off x="2434629" y="4075024"/>
                <a:ext cx="14606" cy="2922"/>
              </a:xfrm>
              <a:custGeom>
                <a:avLst/>
                <a:gdLst>
                  <a:gd name="T1" fmla="*/ 0 w 21600"/>
                  <a:gd name="T2" fmla="*/ 0 h 21600"/>
                  <a:gd name="T3" fmla="*/ 21600 w 21600"/>
                  <a:gd name="T4" fmla="*/ 21600 h 21600"/>
                </a:gdLst>
                <a:ahLst/>
                <a:cxnLst/>
                <a:rect l="T1" t="T2" r="T3" b="T4"/>
                <a:pathLst>
                  <a:path w="21600" h="21600">
                    <a:moveTo>
                      <a:pt x="2147483647" y="2147483647"/>
                    </a:moveTo>
                    <a:cubicBezTo>
                      <a:pt x="2147483647" y="2147483647"/>
                      <a:pt x="2147483647" y="2147483647"/>
                      <a:pt x="2147483647" y="2147483647"/>
                    </a:cubicBezTo>
                    <a:cubicBezTo>
                      <a:pt x="2147483647" y="2147483647"/>
                      <a:pt x="2147483647" y="2147483647"/>
                      <a:pt x="2147483647" y="2147483647"/>
                    </a:cubicBezTo>
                    <a:close/>
                    <a:moveTo>
                      <a:pt x="2147483647" y="2147483647"/>
                    </a:moveTo>
                    <a:cubicBezTo>
                      <a:pt x="2147483647" y="2147483647"/>
                      <a:pt x="2147483647" y="2147483647"/>
                      <a:pt x="2147483647" y="2147483647"/>
                    </a:cubicBezTo>
                    <a:cubicBezTo>
                      <a:pt x="2147483647" y="2147483647"/>
                      <a:pt x="2147483647" y="2147483647"/>
                      <a:pt x="2147483647" y="2147483647"/>
                    </a:cubicBezTo>
                    <a:close/>
                    <a:moveTo>
                      <a:pt x="2147483647" y="2147483647"/>
                    </a:moveTo>
                    <a:cubicBezTo>
                      <a:pt x="2147483647" y="2147483647"/>
                      <a:pt x="2147483647" y="2147483647"/>
                      <a:pt x="2147483647" y="2147483647"/>
                    </a:cubicBezTo>
                    <a:cubicBezTo>
                      <a:pt x="2147483647" y="2147483647"/>
                      <a:pt x="2147483647" y="2147483647"/>
                      <a:pt x="2147483647" y="2147483647"/>
                    </a:cubicBezTo>
                    <a:close/>
                    <a:moveTo>
                      <a:pt x="2147483647" y="2147483647"/>
                    </a:moveTo>
                    <a:cubicBezTo>
                      <a:pt x="2147483647" y="2147483647"/>
                      <a:pt x="2147483647" y="2147483647"/>
                      <a:pt x="2147483647" y="2147483647"/>
                    </a:cubicBezTo>
                    <a:cubicBezTo>
                      <a:pt x="2147483647" y="2147483647"/>
                      <a:pt x="2147483647" y="2147483647"/>
                      <a:pt x="2147483647" y="2147483647"/>
                    </a:cubicBezTo>
                  </a:path>
                </a:pathLst>
              </a:custGeom>
              <a:solidFill>
                <a:srgbClr val="D58745"/>
              </a:solidFill>
              <a:ln w="9525" cap="flat" cmpd="sng">
                <a:noFill/>
                <a:prstDash val="solid"/>
                <a:round/>
              </a:ln>
            </p:spPr>
            <p:txBody>
              <a:bodyPr rtlCol="0" anchor="ctr"/>
              <a:lstStyle/>
              <a:p>
                <a:pPr algn="ctr"/>
              </a:p>
            </p:txBody>
          </p:sp>
          <p:sp>
            <p:nvSpPr>
              <p:cNvPr id="2621" name="曲线"/>
              <p:cNvSpPr/>
              <p:nvPr/>
            </p:nvSpPr>
            <p:spPr>
              <a:xfrm>
                <a:off x="2098677" y="4075024"/>
                <a:ext cx="379771" cy="32143"/>
              </a:xfrm>
              <a:custGeom>
                <a:avLst/>
                <a:gdLst>
                  <a:gd name="T1" fmla="*/ 0 w 21600"/>
                  <a:gd name="T2" fmla="*/ 0 h 21600"/>
                  <a:gd name="T3" fmla="*/ 21600 w 21600"/>
                  <a:gd name="T4" fmla="*/ 21600 h 21600"/>
                </a:gdLst>
                <a:ahLst/>
                <a:cxnLst/>
                <a:rect l="T1" t="T2" r="T3" b="T4"/>
                <a:pathLst>
                  <a:path w="21600" h="21600">
                    <a:moveTo>
                      <a:pt x="21600" y="21600"/>
                    </a:moveTo>
                    <a:cubicBezTo>
                      <a:pt x="21233" y="19799"/>
                      <a:pt x="20867" y="18599"/>
                      <a:pt x="20449" y="18599"/>
                    </a:cubicBezTo>
                    <a:cubicBezTo>
                      <a:pt x="16683" y="18599"/>
                      <a:pt x="16683" y="18599"/>
                      <a:pt x="16683" y="18599"/>
                    </a:cubicBezTo>
                    <a:cubicBezTo>
                      <a:pt x="16317" y="7799"/>
                      <a:pt x="15428" y="600"/>
                      <a:pt x="14382" y="0"/>
                    </a:cubicBezTo>
                    <a:cubicBezTo>
                      <a:pt x="19141" y="0"/>
                      <a:pt x="19141" y="0"/>
                      <a:pt x="19141" y="0"/>
                    </a:cubicBezTo>
                    <a:cubicBezTo>
                      <a:pt x="19141" y="0"/>
                      <a:pt x="19141" y="0"/>
                      <a:pt x="19141" y="0"/>
                    </a:cubicBezTo>
                    <a:cubicBezTo>
                      <a:pt x="19141" y="0"/>
                      <a:pt x="19141" y="0"/>
                      <a:pt x="19194" y="0"/>
                    </a:cubicBezTo>
                    <a:cubicBezTo>
                      <a:pt x="19194" y="0"/>
                      <a:pt x="19246" y="0"/>
                      <a:pt x="19298" y="0"/>
                    </a:cubicBezTo>
                    <a:cubicBezTo>
                      <a:pt x="19298" y="0"/>
                      <a:pt x="19298" y="0"/>
                      <a:pt x="19298" y="0"/>
                    </a:cubicBezTo>
                    <a:cubicBezTo>
                      <a:pt x="19351" y="600"/>
                      <a:pt x="19351" y="600"/>
                      <a:pt x="19351" y="600"/>
                    </a:cubicBezTo>
                    <a:cubicBezTo>
                      <a:pt x="19351" y="600"/>
                      <a:pt x="19403" y="600"/>
                      <a:pt x="19403" y="600"/>
                    </a:cubicBezTo>
                    <a:cubicBezTo>
                      <a:pt x="19455" y="600"/>
                      <a:pt x="19508" y="600"/>
                      <a:pt x="19560" y="600"/>
                    </a:cubicBezTo>
                    <a:cubicBezTo>
                      <a:pt x="19560" y="600"/>
                      <a:pt x="19560" y="600"/>
                      <a:pt x="19560" y="600"/>
                    </a:cubicBezTo>
                    <a:cubicBezTo>
                      <a:pt x="19560" y="600"/>
                      <a:pt x="19560" y="600"/>
                      <a:pt x="19560" y="600"/>
                    </a:cubicBezTo>
                    <a:cubicBezTo>
                      <a:pt x="19612" y="600"/>
                      <a:pt x="19612" y="600"/>
                      <a:pt x="19664" y="600"/>
                    </a:cubicBezTo>
                    <a:cubicBezTo>
                      <a:pt x="19717" y="1200"/>
                      <a:pt x="19821" y="1200"/>
                      <a:pt x="19874" y="1200"/>
                    </a:cubicBezTo>
                    <a:cubicBezTo>
                      <a:pt x="19926" y="1800"/>
                      <a:pt x="19926" y="1800"/>
                      <a:pt x="19978" y="1800"/>
                    </a:cubicBezTo>
                    <a:cubicBezTo>
                      <a:pt x="20031" y="1800"/>
                      <a:pt x="20135" y="2399"/>
                      <a:pt x="20187" y="3000"/>
                    </a:cubicBezTo>
                    <a:cubicBezTo>
                      <a:pt x="20240" y="3000"/>
                      <a:pt x="20240" y="3000"/>
                      <a:pt x="20292" y="3000"/>
                    </a:cubicBezTo>
                    <a:cubicBezTo>
                      <a:pt x="20397" y="4199"/>
                      <a:pt x="20501" y="4799"/>
                      <a:pt x="20606" y="5400"/>
                    </a:cubicBezTo>
                    <a:cubicBezTo>
                      <a:pt x="21024" y="8999"/>
                      <a:pt x="21390" y="14400"/>
                      <a:pt x="21547" y="20399"/>
                    </a:cubicBezTo>
                    <a:cubicBezTo>
                      <a:pt x="21495" y="19200"/>
                      <a:pt x="21495" y="18000"/>
                      <a:pt x="21443" y="17400"/>
                    </a:cubicBezTo>
                    <a:cubicBezTo>
                      <a:pt x="21495" y="18599"/>
                      <a:pt x="21547" y="19799"/>
                      <a:pt x="21600" y="21600"/>
                    </a:cubicBezTo>
                    <a:close/>
                    <a:moveTo>
                      <a:pt x="15794" y="18599"/>
                    </a:moveTo>
                    <a:cubicBezTo>
                      <a:pt x="14382" y="18599"/>
                      <a:pt x="14382" y="18599"/>
                      <a:pt x="14382" y="18599"/>
                    </a:cubicBezTo>
                    <a:cubicBezTo>
                      <a:pt x="14016" y="7799"/>
                      <a:pt x="13127" y="600"/>
                      <a:pt x="12081" y="0"/>
                    </a:cubicBezTo>
                    <a:cubicBezTo>
                      <a:pt x="13493" y="0"/>
                      <a:pt x="13493" y="0"/>
                      <a:pt x="13493" y="0"/>
                    </a:cubicBezTo>
                    <a:cubicBezTo>
                      <a:pt x="14539" y="600"/>
                      <a:pt x="15428" y="7799"/>
                      <a:pt x="15794" y="18599"/>
                    </a:cubicBezTo>
                    <a:close/>
                    <a:moveTo>
                      <a:pt x="13493" y="18599"/>
                    </a:moveTo>
                    <a:cubicBezTo>
                      <a:pt x="2248" y="18599"/>
                      <a:pt x="2248" y="18599"/>
                      <a:pt x="2248" y="18599"/>
                    </a:cubicBezTo>
                    <a:cubicBezTo>
                      <a:pt x="2248" y="18599"/>
                      <a:pt x="2248" y="18599"/>
                      <a:pt x="2248" y="18599"/>
                    </a:cubicBezTo>
                    <a:cubicBezTo>
                      <a:pt x="2248" y="18599"/>
                      <a:pt x="2248" y="18599"/>
                      <a:pt x="2248" y="18599"/>
                    </a:cubicBezTo>
                    <a:cubicBezTo>
                      <a:pt x="1673" y="10199"/>
                      <a:pt x="836" y="3599"/>
                      <a:pt x="0" y="0"/>
                    </a:cubicBezTo>
                    <a:cubicBezTo>
                      <a:pt x="11192" y="0"/>
                      <a:pt x="11192" y="0"/>
                      <a:pt x="11192" y="0"/>
                    </a:cubicBezTo>
                    <a:cubicBezTo>
                      <a:pt x="12238" y="600"/>
                      <a:pt x="13127" y="7799"/>
                      <a:pt x="13493" y="18599"/>
                    </a:cubicBezTo>
                  </a:path>
                </a:pathLst>
              </a:custGeom>
              <a:solidFill>
                <a:srgbClr val="E07103"/>
              </a:solidFill>
              <a:ln w="9525" cap="flat" cmpd="sng">
                <a:noFill/>
                <a:prstDash val="solid"/>
                <a:round/>
              </a:ln>
            </p:spPr>
            <p:txBody>
              <a:bodyPr rtlCol="0" anchor="ctr"/>
              <a:lstStyle/>
              <a:p>
                <a:pPr algn="ctr"/>
              </a:p>
            </p:txBody>
          </p:sp>
          <p:sp>
            <p:nvSpPr>
              <p:cNvPr id="2622" name="曲线"/>
              <p:cNvSpPr/>
              <p:nvPr/>
            </p:nvSpPr>
            <p:spPr>
              <a:xfrm>
                <a:off x="2469685" y="4089635"/>
                <a:ext cx="2921" cy="5844"/>
              </a:xfrm>
              <a:custGeom>
                <a:avLst/>
                <a:gdLst>
                  <a:gd name="T1" fmla="*/ 0 w 21600"/>
                  <a:gd name="T2" fmla="*/ 0 h 21600"/>
                  <a:gd name="T3" fmla="*/ 21600 w 21600"/>
                  <a:gd name="T4" fmla="*/ 21600 h 21600"/>
                </a:gdLst>
                <a:ahLst/>
                <a:cxnLst/>
                <a:rect l="T1" t="T2" r="T3" b="T4"/>
                <a:pathLst>
                  <a:path w="21600" h="21600">
                    <a:moveTo>
                      <a:pt x="2147483647" y="2147483647"/>
                    </a:moveTo>
                    <a:cubicBezTo>
                      <a:pt x="2147483647" y="2147483647"/>
                      <a:pt x="2147483647" y="2147483647"/>
                      <a:pt x="2147483647" y="2147483647"/>
                    </a:cubicBezTo>
                    <a:cubicBezTo>
                      <a:pt x="2147483647" y="2147483647"/>
                      <a:pt x="2147483647" y="2147483647"/>
                      <a:pt x="2147483647" y="2147483647"/>
                    </a:cubicBezTo>
                    <a:close/>
                  </a:path>
                </a:pathLst>
              </a:custGeom>
              <a:solidFill>
                <a:srgbClr val="D5640E"/>
              </a:solidFill>
              <a:ln w="9525" cap="flat" cmpd="sng">
                <a:noFill/>
                <a:prstDash val="solid"/>
                <a:round/>
              </a:ln>
            </p:spPr>
            <p:txBody>
              <a:bodyPr rtlCol="0" anchor="ctr"/>
              <a:lstStyle/>
              <a:p>
                <a:pPr algn="ctr"/>
              </a:p>
            </p:txBody>
          </p:sp>
          <p:sp>
            <p:nvSpPr>
              <p:cNvPr id="2623" name="曲线"/>
              <p:cNvSpPr/>
              <p:nvPr/>
            </p:nvSpPr>
            <p:spPr>
              <a:xfrm>
                <a:off x="2466763" y="4089635"/>
                <a:ext cx="2921" cy="278"/>
              </a:xfrm>
              <a:custGeom>
                <a:avLst/>
                <a:gdLst>
                  <a:gd name="T1" fmla="*/ 0 w 21600"/>
                  <a:gd name="T2" fmla="*/ 0 h 21600"/>
                  <a:gd name="T3" fmla="*/ 21600 w 21600"/>
                  <a:gd name="T4" fmla="*/ 21600 h 21600"/>
                </a:gdLst>
                <a:ahLst/>
                <a:cxnLst/>
                <a:rect l="T1" t="T2" r="T3" b="T4"/>
                <a:pathLst>
                  <a:path w="21600" h="21600">
                    <a:moveTo>
                      <a:pt x="0" y="0"/>
                    </a:moveTo>
                    <a:lnTo>
                      <a:pt x="21599998" y="0"/>
                    </a:lnTo>
                    <a:lnTo>
                      <a:pt x="0" y="0"/>
                    </a:lnTo>
                    <a:lnTo>
                      <a:pt x="0" y="0"/>
                    </a:lnTo>
                    <a:close/>
                  </a:path>
                </a:pathLst>
              </a:custGeom>
              <a:solidFill>
                <a:srgbClr val="D5640E"/>
              </a:solidFill>
              <a:ln w="9525" cap="flat" cmpd="sng">
                <a:noFill/>
                <a:prstDash val="solid"/>
                <a:round/>
              </a:ln>
            </p:spPr>
            <p:txBody>
              <a:bodyPr rtlCol="0" anchor="ctr"/>
              <a:lstStyle/>
              <a:p>
                <a:pPr algn="ctr"/>
              </a:p>
            </p:txBody>
          </p:sp>
          <p:sp>
            <p:nvSpPr>
              <p:cNvPr id="2624" name="曲线"/>
              <p:cNvSpPr/>
              <p:nvPr/>
            </p:nvSpPr>
            <p:spPr>
              <a:xfrm>
                <a:off x="2472605" y="4098402"/>
                <a:ext cx="2921" cy="2922"/>
              </a:xfrm>
              <a:custGeom>
                <a:avLst/>
                <a:gdLst>
                  <a:gd name="T1" fmla="*/ 0 w 21600"/>
                  <a:gd name="T2" fmla="*/ 0 h 21600"/>
                  <a:gd name="T3" fmla="*/ 21600 w 21600"/>
                  <a:gd name="T4" fmla="*/ 21600 h 21600"/>
                </a:gdLst>
                <a:ahLst/>
                <a:cxnLst/>
                <a:rect l="T1" t="T2" r="T3" b="T4"/>
                <a:pathLst>
                  <a:path w="21600" h="21600">
                    <a:moveTo>
                      <a:pt x="2147483647" y="2147483647"/>
                    </a:moveTo>
                    <a:cubicBezTo>
                      <a:pt x="2147483647" y="2147483647"/>
                      <a:pt x="2147483647" y="2147483647"/>
                      <a:pt x="2147483647" y="2147483647"/>
                    </a:cubicBezTo>
                    <a:cubicBezTo>
                      <a:pt x="2147483647" y="2147483647"/>
                      <a:pt x="2147483647" y="2147483647"/>
                      <a:pt x="2147483647" y="2147483647"/>
                    </a:cubicBezTo>
                    <a:close/>
                  </a:path>
                </a:pathLst>
              </a:custGeom>
              <a:solidFill>
                <a:srgbClr val="D5640E"/>
              </a:solidFill>
              <a:ln w="9525" cap="flat" cmpd="sng">
                <a:noFill/>
                <a:prstDash val="solid"/>
                <a:round/>
              </a:ln>
            </p:spPr>
            <p:txBody>
              <a:bodyPr rtlCol="0" anchor="ctr"/>
              <a:lstStyle/>
              <a:p>
                <a:pPr algn="ctr"/>
              </a:p>
            </p:txBody>
          </p:sp>
          <p:sp>
            <p:nvSpPr>
              <p:cNvPr id="2625" name="矩形"/>
              <p:cNvSpPr/>
              <p:nvPr/>
            </p:nvSpPr>
            <p:spPr>
              <a:xfrm>
                <a:off x="2475528" y="4101324"/>
                <a:ext cx="2921" cy="2922"/>
              </a:xfrm>
              <a:prstGeom prst="rect">
                <a:avLst/>
              </a:prstGeom>
              <a:solidFill>
                <a:srgbClr val="D5640E"/>
              </a:solidFill>
              <a:ln w="9525" cap="flat" cmpd="sng">
                <a:noFill/>
                <a:prstDash val="solid"/>
                <a:round/>
              </a:ln>
            </p:spPr>
            <p:txBody>
              <a:bodyPr rtlCol="0" anchor="ctr"/>
              <a:lstStyle/>
              <a:p>
                <a:pPr algn="ctr"/>
              </a:p>
            </p:txBody>
          </p:sp>
          <p:sp>
            <p:nvSpPr>
              <p:cNvPr id="2626" name="曲线"/>
              <p:cNvSpPr/>
              <p:nvPr/>
            </p:nvSpPr>
            <p:spPr>
              <a:xfrm>
                <a:off x="2472605" y="4095480"/>
                <a:ext cx="278" cy="2922"/>
              </a:xfrm>
              <a:custGeom>
                <a:avLst/>
                <a:gdLst>
                  <a:gd name="T1" fmla="*/ 0 w 21600"/>
                  <a:gd name="T2" fmla="*/ 0 h 21600"/>
                  <a:gd name="T3" fmla="*/ 21600 w 21600"/>
                  <a:gd name="T4" fmla="*/ 21600 h 21600"/>
                </a:gdLst>
                <a:ahLst/>
                <a:cxnLst/>
                <a:rect l="T1" t="T2" r="T3" b="T4"/>
                <a:pathLst>
                  <a:path w="21600" h="21600">
                    <a:moveTo>
                      <a:pt x="0" y="0"/>
                    </a:moveTo>
                    <a:lnTo>
                      <a:pt x="0" y="21599996"/>
                    </a:lnTo>
                    <a:lnTo>
                      <a:pt x="0" y="0"/>
                    </a:lnTo>
                    <a:lnTo>
                      <a:pt x="0" y="0"/>
                    </a:lnTo>
                    <a:close/>
                  </a:path>
                </a:pathLst>
              </a:custGeom>
              <a:solidFill>
                <a:srgbClr val="D5640E"/>
              </a:solidFill>
              <a:ln w="9525" cap="flat" cmpd="sng">
                <a:noFill/>
                <a:prstDash val="solid"/>
                <a:round/>
              </a:ln>
            </p:spPr>
            <p:txBody>
              <a:bodyPr rtlCol="0" anchor="ctr"/>
              <a:lstStyle/>
              <a:p>
                <a:pPr algn="ctr"/>
              </a:p>
            </p:txBody>
          </p:sp>
          <p:sp>
            <p:nvSpPr>
              <p:cNvPr id="2627" name="曲线"/>
              <p:cNvSpPr/>
              <p:nvPr/>
            </p:nvSpPr>
            <p:spPr>
              <a:xfrm>
                <a:off x="2466763" y="4089635"/>
                <a:ext cx="278" cy="278"/>
              </a:xfrm>
              <a:custGeom>
                <a:avLst/>
                <a:gdLst>
                  <a:gd name="T1" fmla="*/ 0 w 21600"/>
                  <a:gd name="T2" fmla="*/ 0 h 21600"/>
                  <a:gd name="T3" fmla="*/ 21600 w 21600"/>
                  <a:gd name="T4" fmla="*/ 21600 h 21600"/>
                </a:gdLst>
                <a:ahLst/>
                <a:cxnLst/>
                <a:rect l="T1" t="T2" r="T3" b="T4"/>
                <a:pathLst>
                  <a:path w="21600" h="21600">
                    <a:moveTo>
                      <a:pt x="2147483647" y="2147483647"/>
                    </a:moveTo>
                    <a:cubicBezTo>
                      <a:pt x="2147483647" y="2147483647"/>
                      <a:pt x="2147483647" y="2147483647"/>
                      <a:pt x="2147483647" y="2147483647"/>
                    </a:cubicBezTo>
                    <a:cubicBezTo>
                      <a:pt x="2147483647" y="2147483647"/>
                      <a:pt x="2147483647" y="2147483647"/>
                      <a:pt x="2147483647" y="2147483647"/>
                    </a:cubicBezTo>
                    <a:close/>
                  </a:path>
                </a:pathLst>
              </a:custGeom>
              <a:solidFill>
                <a:srgbClr val="D5640E"/>
              </a:solidFill>
              <a:ln w="9525" cap="flat" cmpd="sng">
                <a:noFill/>
                <a:prstDash val="solid"/>
                <a:round/>
              </a:ln>
            </p:spPr>
            <p:txBody>
              <a:bodyPr rtlCol="0" anchor="ctr"/>
              <a:lstStyle/>
              <a:p>
                <a:pPr algn="ctr"/>
              </a:p>
            </p:txBody>
          </p:sp>
          <p:sp>
            <p:nvSpPr>
              <p:cNvPr id="2628" name="曲线"/>
              <p:cNvSpPr/>
              <p:nvPr/>
            </p:nvSpPr>
            <p:spPr>
              <a:xfrm>
                <a:off x="2136655" y="4101324"/>
                <a:ext cx="341794" cy="146108"/>
              </a:xfrm>
              <a:custGeom>
                <a:avLst/>
                <a:gdLst>
                  <a:gd name="T1" fmla="*/ 0 w 21600"/>
                  <a:gd name="T2" fmla="*/ 0 h 21600"/>
                  <a:gd name="T3" fmla="*/ 21600 w 21600"/>
                  <a:gd name="T4" fmla="*/ 21600 h 21600"/>
                </a:gdLst>
                <a:ahLst/>
                <a:cxnLst/>
                <a:rect l="T1" t="T2" r="T3" b="T4"/>
                <a:pathLst>
                  <a:path w="21600" h="21600">
                    <a:moveTo>
                      <a:pt x="21600" y="2565"/>
                    </a:moveTo>
                    <a:cubicBezTo>
                      <a:pt x="21600" y="15120"/>
                      <a:pt x="21600" y="15120"/>
                      <a:pt x="21600" y="15120"/>
                    </a:cubicBezTo>
                    <a:cubicBezTo>
                      <a:pt x="21600" y="18764"/>
                      <a:pt x="20377" y="21600"/>
                      <a:pt x="18805" y="21600"/>
                    </a:cubicBezTo>
                    <a:cubicBezTo>
                      <a:pt x="3027" y="21600"/>
                      <a:pt x="3027" y="21600"/>
                      <a:pt x="3027" y="21600"/>
                    </a:cubicBezTo>
                    <a:cubicBezTo>
                      <a:pt x="4075" y="20925"/>
                      <a:pt x="4366" y="18225"/>
                      <a:pt x="3667" y="15255"/>
                    </a:cubicBezTo>
                    <a:cubicBezTo>
                      <a:pt x="640" y="2294"/>
                      <a:pt x="640" y="2294"/>
                      <a:pt x="640" y="2294"/>
                    </a:cubicBezTo>
                    <a:cubicBezTo>
                      <a:pt x="465" y="1620"/>
                      <a:pt x="232" y="944"/>
                      <a:pt x="0" y="270"/>
                    </a:cubicBezTo>
                    <a:cubicBezTo>
                      <a:pt x="20260" y="270"/>
                      <a:pt x="20260" y="270"/>
                      <a:pt x="20260" y="270"/>
                    </a:cubicBezTo>
                    <a:cubicBezTo>
                      <a:pt x="20726" y="270"/>
                      <a:pt x="21134" y="540"/>
                      <a:pt x="21541" y="944"/>
                    </a:cubicBezTo>
                    <a:cubicBezTo>
                      <a:pt x="21483" y="540"/>
                      <a:pt x="21425" y="270"/>
                      <a:pt x="21367" y="0"/>
                    </a:cubicBezTo>
                    <a:cubicBezTo>
                      <a:pt x="21541" y="809"/>
                      <a:pt x="21600" y="1620"/>
                      <a:pt x="21600" y="2565"/>
                    </a:cubicBezTo>
                  </a:path>
                </a:pathLst>
              </a:custGeom>
              <a:solidFill>
                <a:srgbClr val="D5640E"/>
              </a:solidFill>
              <a:ln w="9525" cap="flat" cmpd="sng">
                <a:noFill/>
                <a:prstDash val="solid"/>
                <a:round/>
              </a:ln>
            </p:spPr>
            <p:txBody>
              <a:bodyPr rtlCol="0" anchor="ctr"/>
              <a:lstStyle/>
              <a:p>
                <a:pPr algn="ctr"/>
              </a:p>
            </p:txBody>
          </p:sp>
          <p:sp>
            <p:nvSpPr>
              <p:cNvPr id="2629" name="曲线"/>
              <p:cNvSpPr/>
              <p:nvPr/>
            </p:nvSpPr>
            <p:spPr>
              <a:xfrm>
                <a:off x="2466763" y="4086713"/>
                <a:ext cx="278" cy="2922"/>
              </a:xfrm>
              <a:custGeom>
                <a:avLst/>
                <a:gdLst>
                  <a:gd name="T1" fmla="*/ 0 w 21600"/>
                  <a:gd name="T2" fmla="*/ 0 h 21600"/>
                  <a:gd name="T3" fmla="*/ 21600 w 21600"/>
                  <a:gd name="T4" fmla="*/ 21600 h 21600"/>
                </a:gdLst>
                <a:ahLst/>
                <a:cxnLst/>
                <a:rect l="T1" t="T2" r="T3" b="T4"/>
                <a:pathLst>
                  <a:path w="21600" h="21600">
                    <a:moveTo>
                      <a:pt x="2147483647" y="2147483647"/>
                    </a:moveTo>
                    <a:cubicBezTo>
                      <a:pt x="2147483647" y="2147483647"/>
                      <a:pt x="2147483647" y="2147483647"/>
                      <a:pt x="2147483647" y="2147483647"/>
                    </a:cubicBezTo>
                    <a:cubicBezTo>
                      <a:pt x="2147483647" y="2147483647"/>
                      <a:pt x="2147483647" y="2147483647"/>
                      <a:pt x="2147483647" y="2147483647"/>
                    </a:cubicBezTo>
                    <a:close/>
                  </a:path>
                </a:pathLst>
              </a:custGeom>
              <a:solidFill>
                <a:srgbClr val="D5640E"/>
              </a:solidFill>
              <a:ln w="9525" cap="flat" cmpd="sng">
                <a:noFill/>
                <a:prstDash val="solid"/>
                <a:round/>
              </a:ln>
            </p:spPr>
            <p:txBody>
              <a:bodyPr rtlCol="0" anchor="ctr"/>
              <a:lstStyle/>
              <a:p>
                <a:pPr algn="ctr"/>
              </a:p>
            </p:txBody>
          </p:sp>
          <p:sp>
            <p:nvSpPr>
              <p:cNvPr id="2630" name="曲线"/>
              <p:cNvSpPr/>
              <p:nvPr/>
            </p:nvSpPr>
            <p:spPr>
              <a:xfrm>
                <a:off x="2460920" y="4083791"/>
                <a:ext cx="2921" cy="2922"/>
              </a:xfrm>
              <a:custGeom>
                <a:avLst/>
                <a:gdLst>
                  <a:gd name="T1" fmla="*/ 0 w 21600"/>
                  <a:gd name="T2" fmla="*/ 0 h 21600"/>
                  <a:gd name="T3" fmla="*/ 21600 w 21600"/>
                  <a:gd name="T4" fmla="*/ 21600 h 21600"/>
                </a:gdLst>
                <a:ahLst/>
                <a:cxnLst/>
                <a:rect l="T1" t="T2" r="T3" b="T4"/>
                <a:pathLst>
                  <a:path w="21600" h="21600">
                    <a:moveTo>
                      <a:pt x="2147483647" y="2147483647"/>
                    </a:moveTo>
                    <a:cubicBezTo>
                      <a:pt x="2147483647" y="2147483647"/>
                      <a:pt x="2147483647" y="2147483647"/>
                      <a:pt x="2147483647" y="2147483647"/>
                    </a:cubicBezTo>
                    <a:cubicBezTo>
                      <a:pt x="2147483647" y="2147483647"/>
                      <a:pt x="2147483647" y="2147483647"/>
                      <a:pt x="2147483647" y="2147483647"/>
                    </a:cubicBezTo>
                    <a:close/>
                  </a:path>
                </a:pathLst>
              </a:custGeom>
              <a:solidFill>
                <a:srgbClr val="D5640E"/>
              </a:solidFill>
              <a:ln w="9525" cap="flat" cmpd="sng">
                <a:noFill/>
                <a:prstDash val="solid"/>
                <a:round/>
              </a:ln>
            </p:spPr>
            <p:txBody>
              <a:bodyPr rtlCol="0" anchor="ctr"/>
              <a:lstStyle/>
              <a:p>
                <a:pPr algn="ctr"/>
              </a:p>
            </p:txBody>
          </p:sp>
          <p:sp>
            <p:nvSpPr>
              <p:cNvPr id="2631" name="曲线"/>
              <p:cNvSpPr/>
              <p:nvPr/>
            </p:nvSpPr>
            <p:spPr>
              <a:xfrm>
                <a:off x="2463842" y="4086713"/>
                <a:ext cx="2921" cy="278"/>
              </a:xfrm>
              <a:custGeom>
                <a:avLst/>
                <a:gdLst>
                  <a:gd name="T1" fmla="*/ 0 w 21600"/>
                  <a:gd name="T2" fmla="*/ 0 h 21600"/>
                  <a:gd name="T3" fmla="*/ 21600 w 21600"/>
                  <a:gd name="T4" fmla="*/ 21600 h 21600"/>
                </a:gdLst>
                <a:ahLst/>
                <a:cxnLst/>
                <a:rect l="T1" t="T2" r="T3" b="T4"/>
                <a:pathLst>
                  <a:path w="21600" h="21600">
                    <a:moveTo>
                      <a:pt x="2147483647" y="2147483647"/>
                    </a:moveTo>
                    <a:cubicBezTo>
                      <a:pt x="2147483647" y="2147483647"/>
                      <a:pt x="2147483647" y="2147483647"/>
                      <a:pt x="2147483647" y="2147483647"/>
                    </a:cubicBezTo>
                    <a:cubicBezTo>
                      <a:pt x="2147483647" y="2147483647"/>
                      <a:pt x="2147483647" y="2147483647"/>
                      <a:pt x="2147483647" y="2147483647"/>
                    </a:cubicBezTo>
                    <a:close/>
                  </a:path>
                </a:pathLst>
              </a:custGeom>
              <a:solidFill>
                <a:srgbClr val="D5640E"/>
              </a:solidFill>
              <a:ln w="9525" cap="flat" cmpd="sng">
                <a:noFill/>
                <a:prstDash val="solid"/>
                <a:round/>
              </a:ln>
            </p:spPr>
            <p:txBody>
              <a:bodyPr rtlCol="0" anchor="ctr"/>
              <a:lstStyle/>
              <a:p>
                <a:pPr algn="ctr"/>
              </a:p>
            </p:txBody>
          </p:sp>
          <p:sp>
            <p:nvSpPr>
              <p:cNvPr id="2632" name="曲线"/>
              <p:cNvSpPr/>
              <p:nvPr/>
            </p:nvSpPr>
            <p:spPr>
              <a:xfrm>
                <a:off x="2294405" y="4075024"/>
                <a:ext cx="5843" cy="278"/>
              </a:xfrm>
              <a:custGeom>
                <a:avLst/>
                <a:gdLst>
                  <a:gd name="T1" fmla="*/ 0 w 21600"/>
                  <a:gd name="T2" fmla="*/ 0 h 21600"/>
                  <a:gd name="T3" fmla="*/ 21600 w 21600"/>
                  <a:gd name="T4" fmla="*/ 21600 h 21600"/>
                </a:gdLst>
                <a:ahLst/>
                <a:cxnLst/>
                <a:rect l="T1" t="T2" r="T3" b="T4"/>
                <a:pathLst>
                  <a:path w="21600" h="21600">
                    <a:moveTo>
                      <a:pt x="172799984" y="0"/>
                    </a:moveTo>
                    <a:cubicBezTo>
                      <a:pt x="21599998" y="0"/>
                      <a:pt x="21599998" y="0"/>
                      <a:pt x="21599998" y="0"/>
                    </a:cubicBezTo>
                    <a:cubicBezTo>
                      <a:pt x="21599998" y="0"/>
                      <a:pt x="0" y="0"/>
                      <a:pt x="0" y="0"/>
                    </a:cubicBezTo>
                    <a:cubicBezTo>
                      <a:pt x="172799984" y="0"/>
                      <a:pt x="172799984" y="0"/>
                      <a:pt x="172799984" y="0"/>
                    </a:cubicBezTo>
                    <a:cubicBezTo>
                      <a:pt x="172799984" y="0"/>
                      <a:pt x="172799984" y="0"/>
                      <a:pt x="172799984" y="0"/>
                    </a:cubicBezTo>
                  </a:path>
                </a:pathLst>
              </a:custGeom>
              <a:solidFill>
                <a:srgbClr val="ECA196"/>
              </a:solidFill>
              <a:ln w="9525" cap="flat" cmpd="sng">
                <a:noFill/>
                <a:prstDash val="solid"/>
                <a:round/>
              </a:ln>
            </p:spPr>
            <p:txBody>
              <a:bodyPr rtlCol="0" anchor="ctr"/>
              <a:lstStyle/>
              <a:p>
                <a:pPr algn="ctr"/>
              </a:p>
            </p:txBody>
          </p:sp>
          <p:sp>
            <p:nvSpPr>
              <p:cNvPr id="2633" name="曲线"/>
              <p:cNvSpPr/>
              <p:nvPr/>
            </p:nvSpPr>
            <p:spPr>
              <a:xfrm>
                <a:off x="2300247" y="4075024"/>
                <a:ext cx="8763" cy="278"/>
              </a:xfrm>
              <a:custGeom>
                <a:avLst/>
                <a:gdLst>
                  <a:gd name="T1" fmla="*/ 0 w 21600"/>
                  <a:gd name="T2" fmla="*/ 0 h 21600"/>
                  <a:gd name="T3" fmla="*/ 21600 w 21600"/>
                  <a:gd name="T4" fmla="*/ 21600 h 21600"/>
                </a:gdLst>
                <a:ahLst/>
                <a:cxnLst/>
                <a:rect l="T1" t="T2" r="T3" b="T4"/>
                <a:pathLst>
                  <a:path w="21600" h="21600">
                    <a:moveTo>
                      <a:pt x="215999984" y="0"/>
                    </a:moveTo>
                    <a:cubicBezTo>
                      <a:pt x="0" y="0"/>
                      <a:pt x="0" y="0"/>
                      <a:pt x="0" y="0"/>
                    </a:cubicBezTo>
                    <a:cubicBezTo>
                      <a:pt x="0" y="0"/>
                      <a:pt x="0" y="0"/>
                      <a:pt x="0" y="0"/>
                    </a:cubicBezTo>
                    <a:cubicBezTo>
                      <a:pt x="194399968" y="0"/>
                      <a:pt x="194399968" y="0"/>
                      <a:pt x="194399968" y="0"/>
                    </a:cubicBezTo>
                    <a:cubicBezTo>
                      <a:pt x="194399968" y="0"/>
                      <a:pt x="215999984" y="0"/>
                      <a:pt x="215999984" y="0"/>
                    </a:cubicBezTo>
                  </a:path>
                </a:pathLst>
              </a:custGeom>
              <a:solidFill>
                <a:srgbClr val="C27C73"/>
              </a:solidFill>
              <a:ln w="9525" cap="flat" cmpd="sng">
                <a:noFill/>
                <a:prstDash val="solid"/>
                <a:round/>
              </a:ln>
            </p:spPr>
            <p:txBody>
              <a:bodyPr rtlCol="0" anchor="ctr"/>
              <a:lstStyle/>
              <a:p>
                <a:pPr algn="ctr"/>
              </a:p>
            </p:txBody>
          </p:sp>
          <p:sp>
            <p:nvSpPr>
              <p:cNvPr id="2634" name="曲线"/>
              <p:cNvSpPr/>
              <p:nvPr/>
            </p:nvSpPr>
            <p:spPr>
              <a:xfrm>
                <a:off x="2294405" y="4075024"/>
                <a:ext cx="55505" cy="29221"/>
              </a:xfrm>
              <a:custGeom>
                <a:avLst/>
                <a:gdLst>
                  <a:gd name="T1" fmla="*/ 0 w 21600"/>
                  <a:gd name="T2" fmla="*/ 0 h 21600"/>
                  <a:gd name="T3" fmla="*/ 21600 w 21600"/>
                  <a:gd name="T4" fmla="*/ 21600 h 21600"/>
                </a:gdLst>
                <a:ahLst/>
                <a:cxnLst/>
                <a:rect l="T1" t="T2" r="T3" b="T4"/>
                <a:pathLst>
                  <a:path w="21600" h="21600">
                    <a:moveTo>
                      <a:pt x="21600" y="21600"/>
                    </a:moveTo>
                    <a:cubicBezTo>
                      <a:pt x="15580" y="21600"/>
                      <a:pt x="15580" y="21600"/>
                      <a:pt x="15580" y="21600"/>
                    </a:cubicBezTo>
                    <a:cubicBezTo>
                      <a:pt x="13101" y="9058"/>
                      <a:pt x="7082" y="696"/>
                      <a:pt x="0" y="0"/>
                    </a:cubicBezTo>
                    <a:cubicBezTo>
                      <a:pt x="6019" y="0"/>
                      <a:pt x="6019" y="0"/>
                      <a:pt x="6019" y="0"/>
                    </a:cubicBezTo>
                    <a:cubicBezTo>
                      <a:pt x="13101" y="696"/>
                      <a:pt x="19121" y="9058"/>
                      <a:pt x="21600" y="21600"/>
                    </a:cubicBezTo>
                  </a:path>
                </a:pathLst>
              </a:custGeom>
              <a:solidFill>
                <a:srgbClr val="D14315"/>
              </a:solidFill>
              <a:ln w="9525" cap="flat" cmpd="sng">
                <a:noFill/>
                <a:prstDash val="solid"/>
                <a:round/>
              </a:ln>
            </p:spPr>
            <p:txBody>
              <a:bodyPr rtlCol="0" anchor="ctr"/>
              <a:lstStyle/>
              <a:p>
                <a:pPr algn="ctr"/>
              </a:p>
            </p:txBody>
          </p:sp>
          <p:sp>
            <p:nvSpPr>
              <p:cNvPr id="2635" name="曲线"/>
              <p:cNvSpPr/>
              <p:nvPr/>
            </p:nvSpPr>
            <p:spPr>
              <a:xfrm>
                <a:off x="2294405" y="4104246"/>
                <a:ext cx="58426" cy="143187"/>
              </a:xfrm>
              <a:custGeom>
                <a:avLst/>
                <a:gdLst>
                  <a:gd name="T1" fmla="*/ 0 w 21600"/>
                  <a:gd name="T2" fmla="*/ 0 h 21600"/>
                  <a:gd name="T3" fmla="*/ 21600 w 21600"/>
                  <a:gd name="T4" fmla="*/ 21600 h 21600"/>
                </a:gdLst>
                <a:ahLst/>
                <a:cxnLst/>
                <a:rect l="T1" t="T2" r="T3" b="T4"/>
                <a:pathLst>
                  <a:path w="21600" h="21600">
                    <a:moveTo>
                      <a:pt x="5649" y="21600"/>
                    </a:moveTo>
                    <a:cubicBezTo>
                      <a:pt x="0" y="21600"/>
                      <a:pt x="0" y="21600"/>
                      <a:pt x="0" y="21600"/>
                    </a:cubicBezTo>
                    <a:cubicBezTo>
                      <a:pt x="8640" y="21600"/>
                      <a:pt x="15950" y="18729"/>
                      <a:pt x="15950" y="15037"/>
                    </a:cubicBezTo>
                    <a:cubicBezTo>
                      <a:pt x="15950" y="2324"/>
                      <a:pt x="15950" y="2324"/>
                      <a:pt x="15950" y="2324"/>
                    </a:cubicBezTo>
                    <a:cubicBezTo>
                      <a:pt x="15950" y="1503"/>
                      <a:pt x="15618" y="683"/>
                      <a:pt x="14953" y="0"/>
                    </a:cubicBezTo>
                    <a:cubicBezTo>
                      <a:pt x="20603" y="0"/>
                      <a:pt x="20603" y="0"/>
                      <a:pt x="20603" y="0"/>
                    </a:cubicBezTo>
                    <a:cubicBezTo>
                      <a:pt x="21267" y="683"/>
                      <a:pt x="21600" y="1503"/>
                      <a:pt x="21600" y="2324"/>
                    </a:cubicBezTo>
                    <a:cubicBezTo>
                      <a:pt x="21600" y="15037"/>
                      <a:pt x="21600" y="15037"/>
                      <a:pt x="21600" y="15037"/>
                    </a:cubicBezTo>
                    <a:cubicBezTo>
                      <a:pt x="21600" y="18729"/>
                      <a:pt x="14289" y="21600"/>
                      <a:pt x="5649" y="21600"/>
                    </a:cubicBezTo>
                  </a:path>
                </a:pathLst>
              </a:custGeom>
              <a:solidFill>
                <a:srgbClr val="C53A18"/>
              </a:solidFill>
              <a:ln w="9525" cap="flat" cmpd="sng">
                <a:noFill/>
                <a:prstDash val="solid"/>
                <a:round/>
              </a:ln>
            </p:spPr>
            <p:txBody>
              <a:bodyPr rtlCol="0" anchor="ctr"/>
              <a:lstStyle/>
              <a:p>
                <a:pPr algn="ctr"/>
              </a:p>
            </p:txBody>
          </p:sp>
          <p:sp>
            <p:nvSpPr>
              <p:cNvPr id="2636" name="曲线"/>
              <p:cNvSpPr/>
              <p:nvPr/>
            </p:nvSpPr>
            <p:spPr>
              <a:xfrm>
                <a:off x="2335305" y="4075024"/>
                <a:ext cx="14605" cy="278"/>
              </a:xfrm>
              <a:custGeom>
                <a:avLst/>
                <a:gdLst>
                  <a:gd name="T1" fmla="*/ 0 w 21600"/>
                  <a:gd name="T2" fmla="*/ 0 h 21600"/>
                  <a:gd name="T3" fmla="*/ 21600 w 21600"/>
                  <a:gd name="T4" fmla="*/ 21600 h 21600"/>
                </a:gdLst>
                <a:ahLst/>
                <a:cxnLst/>
                <a:rect l="T1" t="T2" r="T3" b="T4"/>
                <a:pathLst>
                  <a:path w="21600" h="21600">
                    <a:moveTo>
                      <a:pt x="388800032" y="0"/>
                    </a:moveTo>
                    <a:cubicBezTo>
                      <a:pt x="21600004" y="0"/>
                      <a:pt x="21600004" y="0"/>
                      <a:pt x="21600004" y="0"/>
                    </a:cubicBezTo>
                    <a:cubicBezTo>
                      <a:pt x="21600004" y="0"/>
                      <a:pt x="0" y="0"/>
                      <a:pt x="0" y="0"/>
                    </a:cubicBezTo>
                    <a:cubicBezTo>
                      <a:pt x="367200064" y="0"/>
                      <a:pt x="367200064" y="0"/>
                      <a:pt x="367200064" y="0"/>
                    </a:cubicBezTo>
                    <a:cubicBezTo>
                      <a:pt x="367200064" y="0"/>
                      <a:pt x="388800032" y="0"/>
                      <a:pt x="388800032" y="0"/>
                    </a:cubicBezTo>
                  </a:path>
                </a:pathLst>
              </a:custGeom>
              <a:solidFill>
                <a:srgbClr val="C27C73"/>
              </a:solidFill>
              <a:ln w="9525" cap="flat" cmpd="sng">
                <a:noFill/>
                <a:prstDash val="solid"/>
                <a:round/>
              </a:ln>
            </p:spPr>
            <p:txBody>
              <a:bodyPr rtlCol="0" anchor="ctr"/>
              <a:lstStyle/>
              <a:p>
                <a:pPr algn="ctr"/>
              </a:p>
            </p:txBody>
          </p:sp>
          <p:sp>
            <p:nvSpPr>
              <p:cNvPr id="2637" name="曲线"/>
              <p:cNvSpPr/>
              <p:nvPr/>
            </p:nvSpPr>
            <p:spPr>
              <a:xfrm>
                <a:off x="2335305" y="4075024"/>
                <a:ext cx="55505" cy="29221"/>
              </a:xfrm>
              <a:custGeom>
                <a:avLst/>
                <a:gdLst>
                  <a:gd name="T1" fmla="*/ 0 w 21600"/>
                  <a:gd name="T2" fmla="*/ 0 h 21600"/>
                  <a:gd name="T3" fmla="*/ 21600 w 21600"/>
                  <a:gd name="T4" fmla="*/ 21600 h 21600"/>
                </a:gdLst>
                <a:ahLst/>
                <a:cxnLst/>
                <a:rect l="T1" t="T2" r="T3" b="T4"/>
                <a:pathLst>
                  <a:path w="21600" h="21600">
                    <a:moveTo>
                      <a:pt x="21600" y="21600"/>
                    </a:moveTo>
                    <a:cubicBezTo>
                      <a:pt x="15580" y="21600"/>
                      <a:pt x="15580" y="21600"/>
                      <a:pt x="15580" y="21600"/>
                    </a:cubicBezTo>
                    <a:cubicBezTo>
                      <a:pt x="13101" y="9058"/>
                      <a:pt x="7082" y="696"/>
                      <a:pt x="0" y="0"/>
                    </a:cubicBezTo>
                    <a:cubicBezTo>
                      <a:pt x="6019" y="0"/>
                      <a:pt x="6019" y="0"/>
                      <a:pt x="6019" y="0"/>
                    </a:cubicBezTo>
                    <a:cubicBezTo>
                      <a:pt x="13101" y="696"/>
                      <a:pt x="19121" y="9058"/>
                      <a:pt x="21600" y="21600"/>
                    </a:cubicBezTo>
                  </a:path>
                </a:pathLst>
              </a:custGeom>
              <a:solidFill>
                <a:srgbClr val="D14315"/>
              </a:solidFill>
              <a:ln w="9525" cap="flat" cmpd="sng">
                <a:noFill/>
                <a:prstDash val="solid"/>
                <a:round/>
              </a:ln>
            </p:spPr>
            <p:txBody>
              <a:bodyPr rtlCol="0" anchor="ctr"/>
              <a:lstStyle/>
              <a:p>
                <a:pPr algn="ctr"/>
              </a:p>
            </p:txBody>
          </p:sp>
          <p:sp>
            <p:nvSpPr>
              <p:cNvPr id="2638" name="曲线"/>
              <p:cNvSpPr/>
              <p:nvPr/>
            </p:nvSpPr>
            <p:spPr>
              <a:xfrm>
                <a:off x="2335305" y="4104246"/>
                <a:ext cx="58426" cy="143187"/>
              </a:xfrm>
              <a:custGeom>
                <a:avLst/>
                <a:gdLst>
                  <a:gd name="T1" fmla="*/ 0 w 21600"/>
                  <a:gd name="T2" fmla="*/ 0 h 21600"/>
                  <a:gd name="T3" fmla="*/ 21600 w 21600"/>
                  <a:gd name="T4" fmla="*/ 21600 h 21600"/>
                </a:gdLst>
                <a:ahLst/>
                <a:cxnLst/>
                <a:rect l="T1" t="T2" r="T3" b="T4"/>
                <a:pathLst>
                  <a:path w="21600" h="21600">
                    <a:moveTo>
                      <a:pt x="5649" y="21600"/>
                    </a:moveTo>
                    <a:cubicBezTo>
                      <a:pt x="0" y="21600"/>
                      <a:pt x="0" y="21600"/>
                      <a:pt x="0" y="21600"/>
                    </a:cubicBezTo>
                    <a:cubicBezTo>
                      <a:pt x="8640" y="21600"/>
                      <a:pt x="15950" y="18729"/>
                      <a:pt x="15950" y="15037"/>
                    </a:cubicBezTo>
                    <a:cubicBezTo>
                      <a:pt x="15950" y="2324"/>
                      <a:pt x="15950" y="2324"/>
                      <a:pt x="15950" y="2324"/>
                    </a:cubicBezTo>
                    <a:cubicBezTo>
                      <a:pt x="15950" y="1503"/>
                      <a:pt x="15618" y="683"/>
                      <a:pt x="14953" y="0"/>
                    </a:cubicBezTo>
                    <a:cubicBezTo>
                      <a:pt x="20603" y="0"/>
                      <a:pt x="20603" y="0"/>
                      <a:pt x="20603" y="0"/>
                    </a:cubicBezTo>
                    <a:cubicBezTo>
                      <a:pt x="21267" y="683"/>
                      <a:pt x="21600" y="1503"/>
                      <a:pt x="21600" y="2324"/>
                    </a:cubicBezTo>
                    <a:cubicBezTo>
                      <a:pt x="21600" y="15037"/>
                      <a:pt x="21600" y="15037"/>
                      <a:pt x="21600" y="15037"/>
                    </a:cubicBezTo>
                    <a:cubicBezTo>
                      <a:pt x="21600" y="18729"/>
                      <a:pt x="14289" y="21600"/>
                      <a:pt x="5649" y="21600"/>
                    </a:cubicBezTo>
                  </a:path>
                </a:pathLst>
              </a:custGeom>
              <a:solidFill>
                <a:srgbClr val="C53A18"/>
              </a:solidFill>
              <a:ln w="9525" cap="flat" cmpd="sng">
                <a:noFill/>
                <a:prstDash val="solid"/>
                <a:round/>
              </a:ln>
            </p:spPr>
            <p:txBody>
              <a:bodyPr rtlCol="0" anchor="ctr"/>
              <a:lstStyle/>
              <a:p>
                <a:pPr algn="ctr"/>
              </a:p>
            </p:txBody>
          </p:sp>
          <p:sp>
            <p:nvSpPr>
              <p:cNvPr id="2639" name="曲线"/>
              <p:cNvSpPr/>
              <p:nvPr/>
            </p:nvSpPr>
            <p:spPr>
              <a:xfrm>
                <a:off x="1508569" y="3870472"/>
                <a:ext cx="1045833" cy="204552"/>
              </a:xfrm>
              <a:custGeom>
                <a:avLst/>
                <a:gdLst>
                  <a:gd name="T1" fmla="*/ 0 w 21600"/>
                  <a:gd name="T2" fmla="*/ 0 h 21600"/>
                  <a:gd name="T3" fmla="*/ 21600 w 21600"/>
                  <a:gd name="T4" fmla="*/ 21600 h 21600"/>
                </a:gdLst>
                <a:ahLst/>
                <a:cxnLst/>
                <a:rect l="T1" t="T2" r="T3" b="T4"/>
                <a:pathLst>
                  <a:path w="21600" h="21600">
                    <a:moveTo>
                      <a:pt x="910" y="0"/>
                    </a:moveTo>
                    <a:cubicBezTo>
                      <a:pt x="13350" y="0"/>
                      <a:pt x="13350" y="0"/>
                      <a:pt x="13350" y="0"/>
                    </a:cubicBezTo>
                    <a:cubicBezTo>
                      <a:pt x="13597" y="0"/>
                      <a:pt x="13597" y="0"/>
                      <a:pt x="13597" y="0"/>
                    </a:cubicBezTo>
                    <a:cubicBezTo>
                      <a:pt x="21372" y="0"/>
                      <a:pt x="21372" y="0"/>
                      <a:pt x="21372" y="0"/>
                    </a:cubicBezTo>
                    <a:cubicBezTo>
                      <a:pt x="21505" y="0"/>
                      <a:pt x="21600" y="581"/>
                      <a:pt x="21600" y="1356"/>
                    </a:cubicBezTo>
                    <a:cubicBezTo>
                      <a:pt x="21600" y="2130"/>
                      <a:pt x="21505" y="2712"/>
                      <a:pt x="21372" y="2712"/>
                    </a:cubicBezTo>
                    <a:cubicBezTo>
                      <a:pt x="13597" y="2712"/>
                      <a:pt x="13597" y="2712"/>
                      <a:pt x="13597" y="2712"/>
                    </a:cubicBezTo>
                    <a:cubicBezTo>
                      <a:pt x="13597" y="18887"/>
                      <a:pt x="13597" y="18887"/>
                      <a:pt x="13597" y="18887"/>
                    </a:cubicBezTo>
                    <a:cubicBezTo>
                      <a:pt x="21372" y="18887"/>
                      <a:pt x="21372" y="18887"/>
                      <a:pt x="21372" y="18887"/>
                    </a:cubicBezTo>
                    <a:cubicBezTo>
                      <a:pt x="21505" y="18887"/>
                      <a:pt x="21600" y="19469"/>
                      <a:pt x="21600" y="20243"/>
                    </a:cubicBezTo>
                    <a:cubicBezTo>
                      <a:pt x="21600" y="21018"/>
                      <a:pt x="21505" y="21600"/>
                      <a:pt x="21372" y="21600"/>
                    </a:cubicBezTo>
                    <a:cubicBezTo>
                      <a:pt x="13597" y="21600"/>
                      <a:pt x="13597" y="21600"/>
                      <a:pt x="13597" y="21600"/>
                    </a:cubicBezTo>
                    <a:cubicBezTo>
                      <a:pt x="13350" y="21600"/>
                      <a:pt x="13350" y="21600"/>
                      <a:pt x="13350" y="21600"/>
                    </a:cubicBezTo>
                    <a:cubicBezTo>
                      <a:pt x="910" y="21600"/>
                      <a:pt x="910" y="21600"/>
                      <a:pt x="910" y="21600"/>
                    </a:cubicBezTo>
                    <a:cubicBezTo>
                      <a:pt x="417" y="21600"/>
                      <a:pt x="0" y="19178"/>
                      <a:pt x="0" y="16175"/>
                    </a:cubicBezTo>
                    <a:cubicBezTo>
                      <a:pt x="0" y="5521"/>
                      <a:pt x="0" y="5521"/>
                      <a:pt x="0" y="5521"/>
                    </a:cubicBezTo>
                    <a:cubicBezTo>
                      <a:pt x="0" y="2421"/>
                      <a:pt x="417" y="0"/>
                      <a:pt x="910" y="0"/>
                    </a:cubicBezTo>
                  </a:path>
                </a:pathLst>
              </a:custGeom>
              <a:solidFill>
                <a:srgbClr val="BC4536"/>
              </a:solidFill>
              <a:ln w="9525" cap="flat" cmpd="sng">
                <a:noFill/>
                <a:prstDash val="solid"/>
                <a:round/>
              </a:ln>
            </p:spPr>
            <p:txBody>
              <a:bodyPr rtlCol="0" anchor="ctr"/>
              <a:lstStyle/>
              <a:p>
                <a:pPr algn="ctr"/>
              </a:p>
            </p:txBody>
          </p:sp>
          <p:sp>
            <p:nvSpPr>
              <p:cNvPr id="2640" name="曲线"/>
              <p:cNvSpPr/>
              <p:nvPr/>
            </p:nvSpPr>
            <p:spPr>
              <a:xfrm>
                <a:off x="1599131" y="3902615"/>
                <a:ext cx="213257" cy="140264"/>
              </a:xfrm>
              <a:custGeom>
                <a:avLst/>
                <a:gdLst>
                  <a:gd name="T1" fmla="*/ 0 w 21600"/>
                  <a:gd name="T2" fmla="*/ 0 h 21600"/>
                  <a:gd name="T3" fmla="*/ 21600 w 21600"/>
                  <a:gd name="T4" fmla="*/ 21600 h 21600"/>
                </a:gdLst>
                <a:ahLst/>
                <a:cxnLst/>
                <a:rect l="T1" t="T2" r="T3" b="T4"/>
                <a:pathLst>
                  <a:path w="21600" h="21600">
                    <a:moveTo>
                      <a:pt x="21320" y="18739"/>
                    </a:moveTo>
                    <a:cubicBezTo>
                      <a:pt x="21320" y="19740"/>
                      <a:pt x="21413" y="20741"/>
                      <a:pt x="21600" y="21600"/>
                    </a:cubicBezTo>
                    <a:cubicBezTo>
                      <a:pt x="279" y="21600"/>
                      <a:pt x="279" y="21600"/>
                      <a:pt x="279" y="21600"/>
                    </a:cubicBezTo>
                    <a:cubicBezTo>
                      <a:pt x="93" y="20741"/>
                      <a:pt x="0" y="19740"/>
                      <a:pt x="0" y="18739"/>
                    </a:cubicBezTo>
                    <a:cubicBezTo>
                      <a:pt x="0" y="3004"/>
                      <a:pt x="0" y="3004"/>
                      <a:pt x="0" y="3004"/>
                    </a:cubicBezTo>
                    <a:cubicBezTo>
                      <a:pt x="0" y="1859"/>
                      <a:pt x="93" y="858"/>
                      <a:pt x="279" y="0"/>
                    </a:cubicBezTo>
                    <a:cubicBezTo>
                      <a:pt x="21600" y="0"/>
                      <a:pt x="21600" y="0"/>
                      <a:pt x="21600" y="0"/>
                    </a:cubicBezTo>
                    <a:cubicBezTo>
                      <a:pt x="21413" y="858"/>
                      <a:pt x="21320" y="1859"/>
                      <a:pt x="21320" y="3004"/>
                    </a:cubicBezTo>
                    <a:cubicBezTo>
                      <a:pt x="21320" y="18739"/>
                      <a:pt x="21320" y="18739"/>
                      <a:pt x="21320" y="18739"/>
                    </a:cubicBezTo>
                  </a:path>
                </a:pathLst>
              </a:custGeom>
              <a:solidFill>
                <a:srgbClr val="EF7E00"/>
              </a:solidFill>
              <a:ln w="9525" cap="flat" cmpd="sng">
                <a:noFill/>
                <a:prstDash val="solid"/>
                <a:round/>
              </a:ln>
            </p:spPr>
            <p:txBody>
              <a:bodyPr rtlCol="0" anchor="ctr"/>
              <a:lstStyle/>
              <a:p>
                <a:pPr algn="ctr"/>
              </a:p>
            </p:txBody>
          </p:sp>
          <p:sp>
            <p:nvSpPr>
              <p:cNvPr id="2641" name="曲线"/>
              <p:cNvSpPr/>
              <p:nvPr/>
            </p:nvSpPr>
            <p:spPr>
              <a:xfrm>
                <a:off x="1602052" y="4042879"/>
                <a:ext cx="251233" cy="32144"/>
              </a:xfrm>
              <a:custGeom>
                <a:avLst/>
                <a:gdLst>
                  <a:gd name="T1" fmla="*/ 0 w 21600"/>
                  <a:gd name="T2" fmla="*/ 0 h 21600"/>
                  <a:gd name="T3" fmla="*/ 21600 w 21600"/>
                  <a:gd name="T4" fmla="*/ 21600 h 21600"/>
                </a:gdLst>
                <a:ahLst/>
                <a:cxnLst/>
                <a:rect l="T1" t="T2" r="T3" b="T4"/>
                <a:pathLst>
                  <a:path w="21600" h="21600">
                    <a:moveTo>
                      <a:pt x="21600" y="21600"/>
                    </a:moveTo>
                    <a:cubicBezTo>
                      <a:pt x="3547" y="21600"/>
                      <a:pt x="3547" y="21600"/>
                      <a:pt x="3547" y="21600"/>
                    </a:cubicBezTo>
                    <a:cubicBezTo>
                      <a:pt x="1970" y="21600"/>
                      <a:pt x="551" y="12600"/>
                      <a:pt x="0" y="0"/>
                    </a:cubicBezTo>
                    <a:cubicBezTo>
                      <a:pt x="18052" y="0"/>
                      <a:pt x="18052" y="0"/>
                      <a:pt x="18052" y="0"/>
                    </a:cubicBezTo>
                    <a:cubicBezTo>
                      <a:pt x="18604" y="12600"/>
                      <a:pt x="20023" y="21600"/>
                      <a:pt x="21600" y="21600"/>
                    </a:cubicBezTo>
                    <a:close/>
                  </a:path>
                </a:pathLst>
              </a:custGeom>
              <a:solidFill>
                <a:srgbClr val="E66004"/>
              </a:solidFill>
              <a:ln w="9525" cap="flat" cmpd="sng">
                <a:noFill/>
                <a:prstDash val="solid"/>
                <a:round/>
              </a:ln>
            </p:spPr>
            <p:txBody>
              <a:bodyPr rtlCol="0" anchor="ctr"/>
              <a:lstStyle/>
              <a:p>
                <a:pPr algn="ctr"/>
              </a:p>
            </p:txBody>
          </p:sp>
          <p:sp>
            <p:nvSpPr>
              <p:cNvPr id="2642" name="曲线"/>
              <p:cNvSpPr/>
              <p:nvPr/>
            </p:nvSpPr>
            <p:spPr>
              <a:xfrm>
                <a:off x="1511491" y="4037036"/>
                <a:ext cx="131459" cy="37988"/>
              </a:xfrm>
              <a:custGeom>
                <a:avLst/>
                <a:gdLst>
                  <a:gd name="T1" fmla="*/ 0 w 21600"/>
                  <a:gd name="T2" fmla="*/ 0 h 21600"/>
                  <a:gd name="T3" fmla="*/ 21600 w 21600"/>
                  <a:gd name="T4" fmla="*/ 21600 h 21600"/>
                </a:gdLst>
                <a:ahLst/>
                <a:cxnLst/>
                <a:rect l="T1" t="T2" r="T3" b="T4"/>
                <a:pathLst>
                  <a:path w="21600" h="21600">
                    <a:moveTo>
                      <a:pt x="21600" y="21600"/>
                    </a:moveTo>
                    <a:cubicBezTo>
                      <a:pt x="6852" y="21600"/>
                      <a:pt x="6852" y="21600"/>
                      <a:pt x="6852" y="21600"/>
                    </a:cubicBezTo>
                    <a:cubicBezTo>
                      <a:pt x="3575" y="21600"/>
                      <a:pt x="744" y="12342"/>
                      <a:pt x="0" y="0"/>
                    </a:cubicBezTo>
                    <a:cubicBezTo>
                      <a:pt x="893" y="2056"/>
                      <a:pt x="2085" y="3085"/>
                      <a:pt x="3128" y="3085"/>
                    </a:cubicBezTo>
                    <a:cubicBezTo>
                      <a:pt x="14896" y="3085"/>
                      <a:pt x="14896" y="3085"/>
                      <a:pt x="14896" y="3085"/>
                    </a:cubicBezTo>
                    <a:cubicBezTo>
                      <a:pt x="15939" y="13885"/>
                      <a:pt x="18620" y="21600"/>
                      <a:pt x="21600" y="21600"/>
                    </a:cubicBezTo>
                    <a:close/>
                  </a:path>
                </a:pathLst>
              </a:custGeom>
              <a:solidFill>
                <a:srgbClr val="963423"/>
              </a:solidFill>
              <a:ln w="9525" cap="flat" cmpd="sng">
                <a:noFill/>
                <a:prstDash val="solid"/>
                <a:round/>
              </a:ln>
            </p:spPr>
            <p:txBody>
              <a:bodyPr rtlCol="0" anchor="ctr"/>
              <a:lstStyle/>
              <a:p>
                <a:pPr algn="ctr"/>
              </a:p>
            </p:txBody>
          </p:sp>
          <p:sp>
            <p:nvSpPr>
              <p:cNvPr id="2643" name="曲线"/>
              <p:cNvSpPr/>
              <p:nvPr/>
            </p:nvSpPr>
            <p:spPr>
              <a:xfrm>
                <a:off x="1812387" y="4042879"/>
                <a:ext cx="742015" cy="32144"/>
              </a:xfrm>
              <a:custGeom>
                <a:avLst/>
                <a:gdLst>
                  <a:gd name="T1" fmla="*/ 0 w 21600"/>
                  <a:gd name="T2" fmla="*/ 0 h 21600"/>
                  <a:gd name="T3" fmla="*/ 21600 w 21600"/>
                  <a:gd name="T4" fmla="*/ 21600 h 21600"/>
                </a:gdLst>
                <a:ahLst/>
                <a:cxnLst/>
                <a:rect l="T1" t="T2" r="T3" b="T4"/>
                <a:pathLst>
                  <a:path w="21600" h="21600">
                    <a:moveTo>
                      <a:pt x="21600" y="13199"/>
                    </a:moveTo>
                    <a:cubicBezTo>
                      <a:pt x="21600" y="18000"/>
                      <a:pt x="21466" y="21600"/>
                      <a:pt x="21279" y="21600"/>
                    </a:cubicBezTo>
                    <a:cubicBezTo>
                      <a:pt x="1202" y="21600"/>
                      <a:pt x="1202" y="21600"/>
                      <a:pt x="1202" y="21600"/>
                    </a:cubicBezTo>
                    <a:cubicBezTo>
                      <a:pt x="668" y="21600"/>
                      <a:pt x="187" y="12600"/>
                      <a:pt x="0" y="0"/>
                    </a:cubicBezTo>
                    <a:cubicBezTo>
                      <a:pt x="10318" y="0"/>
                      <a:pt x="10318" y="0"/>
                      <a:pt x="10318" y="0"/>
                    </a:cubicBezTo>
                    <a:cubicBezTo>
                      <a:pt x="10318" y="4799"/>
                      <a:pt x="10318" y="4799"/>
                      <a:pt x="10318" y="4799"/>
                    </a:cubicBezTo>
                    <a:cubicBezTo>
                      <a:pt x="21279" y="4799"/>
                      <a:pt x="21279" y="4799"/>
                      <a:pt x="21279" y="4799"/>
                    </a:cubicBezTo>
                    <a:cubicBezTo>
                      <a:pt x="21466" y="4799"/>
                      <a:pt x="21600" y="8400"/>
                      <a:pt x="21600" y="13199"/>
                    </a:cubicBezTo>
                    <a:close/>
                  </a:path>
                </a:pathLst>
              </a:custGeom>
              <a:solidFill>
                <a:srgbClr val="963423"/>
              </a:solidFill>
              <a:ln w="9525" cap="flat" cmpd="sng">
                <a:noFill/>
                <a:prstDash val="solid"/>
                <a:round/>
              </a:ln>
            </p:spPr>
            <p:txBody>
              <a:bodyPr rtlCol="0" anchor="ctr"/>
              <a:lstStyle/>
              <a:p>
                <a:pPr algn="ctr"/>
              </a:p>
            </p:txBody>
          </p:sp>
          <p:sp>
            <p:nvSpPr>
              <p:cNvPr id="2644" name="曲线"/>
              <p:cNvSpPr/>
              <p:nvPr/>
            </p:nvSpPr>
            <p:spPr>
              <a:xfrm>
                <a:off x="1602052" y="3870472"/>
                <a:ext cx="251233" cy="32144"/>
              </a:xfrm>
              <a:custGeom>
                <a:avLst/>
                <a:gdLst>
                  <a:gd name="T1" fmla="*/ 0 w 21600"/>
                  <a:gd name="T2" fmla="*/ 0 h 21600"/>
                  <a:gd name="T3" fmla="*/ 21600 w 21600"/>
                  <a:gd name="T4" fmla="*/ 21600 h 21600"/>
                </a:gdLst>
                <a:ahLst/>
                <a:cxnLst/>
                <a:rect l="T1" t="T2" r="T3" b="T4"/>
                <a:pathLst>
                  <a:path w="21600" h="21600">
                    <a:moveTo>
                      <a:pt x="21600" y="0"/>
                    </a:moveTo>
                    <a:cubicBezTo>
                      <a:pt x="20023" y="0"/>
                      <a:pt x="18604" y="8999"/>
                      <a:pt x="18052" y="21600"/>
                    </a:cubicBezTo>
                    <a:cubicBezTo>
                      <a:pt x="0" y="21600"/>
                      <a:pt x="0" y="21600"/>
                      <a:pt x="0" y="21600"/>
                    </a:cubicBezTo>
                    <a:cubicBezTo>
                      <a:pt x="551" y="8999"/>
                      <a:pt x="1970" y="0"/>
                      <a:pt x="3547" y="0"/>
                    </a:cubicBezTo>
                    <a:cubicBezTo>
                      <a:pt x="21600" y="0"/>
                      <a:pt x="21600" y="0"/>
                      <a:pt x="21600" y="0"/>
                    </a:cubicBezTo>
                  </a:path>
                </a:pathLst>
              </a:custGeom>
              <a:solidFill>
                <a:srgbClr val="F7AD00"/>
              </a:solidFill>
              <a:ln w="9525" cap="flat" cmpd="sng">
                <a:noFill/>
                <a:prstDash val="solid"/>
                <a:round/>
              </a:ln>
            </p:spPr>
            <p:txBody>
              <a:bodyPr rtlCol="0" anchor="ctr"/>
              <a:lstStyle/>
              <a:p>
                <a:pPr algn="ctr"/>
              </a:p>
            </p:txBody>
          </p:sp>
          <p:sp>
            <p:nvSpPr>
              <p:cNvPr id="2645" name="曲线"/>
              <p:cNvSpPr/>
              <p:nvPr/>
            </p:nvSpPr>
            <p:spPr>
              <a:xfrm>
                <a:off x="1537783" y="3870472"/>
                <a:ext cx="14606" cy="2922"/>
              </a:xfrm>
              <a:custGeom>
                <a:avLst/>
                <a:gdLst>
                  <a:gd name="T1" fmla="*/ 0 w 21600"/>
                  <a:gd name="T2" fmla="*/ 0 h 21600"/>
                  <a:gd name="T3" fmla="*/ 21600 w 21600"/>
                  <a:gd name="T4" fmla="*/ 21600 h 21600"/>
                </a:gdLst>
                <a:ahLst/>
                <a:cxnLst/>
                <a:rect l="T1" t="T2" r="T3" b="T4"/>
                <a:pathLst>
                  <a:path w="21600" h="21600">
                    <a:moveTo>
                      <a:pt x="2147483647" y="2147483647"/>
                    </a:moveTo>
                    <a:cubicBezTo>
                      <a:pt x="2147483647" y="2147483647"/>
                      <a:pt x="2147483647" y="2147483647"/>
                      <a:pt x="2147483647" y="2147483647"/>
                    </a:cubicBezTo>
                    <a:cubicBezTo>
                      <a:pt x="2147483647" y="2147483647"/>
                      <a:pt x="2147483647" y="2147483647"/>
                      <a:pt x="2147483647" y="2147483647"/>
                    </a:cubicBezTo>
                    <a:cubicBezTo>
                      <a:pt x="2147483647" y="2147483647"/>
                      <a:pt x="2147483647" y="2147483647"/>
                      <a:pt x="2147483647" y="2147483647"/>
                    </a:cubicBezTo>
                  </a:path>
                </a:pathLst>
              </a:custGeom>
              <a:solidFill>
                <a:srgbClr val="E16B50"/>
              </a:solidFill>
              <a:ln w="9525" cap="flat" cmpd="sng">
                <a:noFill/>
                <a:prstDash val="solid"/>
                <a:round/>
              </a:ln>
            </p:spPr>
            <p:txBody>
              <a:bodyPr rtlCol="0" anchor="ctr"/>
              <a:lstStyle/>
              <a:p>
                <a:pPr algn="ctr"/>
              </a:p>
            </p:txBody>
          </p:sp>
          <p:sp>
            <p:nvSpPr>
              <p:cNvPr id="2646" name="曲线"/>
              <p:cNvSpPr/>
              <p:nvPr/>
            </p:nvSpPr>
            <p:spPr>
              <a:xfrm>
                <a:off x="1511491" y="3870472"/>
                <a:ext cx="131459" cy="37988"/>
              </a:xfrm>
              <a:custGeom>
                <a:avLst/>
                <a:gdLst>
                  <a:gd name="T1" fmla="*/ 0 w 21600"/>
                  <a:gd name="T2" fmla="*/ 0 h 21600"/>
                  <a:gd name="T3" fmla="*/ 21600 w 21600"/>
                  <a:gd name="T4" fmla="*/ 21600 h 21600"/>
                </a:gdLst>
                <a:ahLst/>
                <a:cxnLst/>
                <a:rect l="T1" t="T2" r="T3" b="T4"/>
                <a:pathLst>
                  <a:path w="21600" h="21600">
                    <a:moveTo>
                      <a:pt x="0" y="21600"/>
                    </a:moveTo>
                    <a:cubicBezTo>
                      <a:pt x="600" y="12857"/>
                      <a:pt x="2099" y="5657"/>
                      <a:pt x="4200" y="2056"/>
                    </a:cubicBezTo>
                    <a:cubicBezTo>
                      <a:pt x="4949" y="514"/>
                      <a:pt x="5999" y="0"/>
                      <a:pt x="6900" y="0"/>
                    </a:cubicBezTo>
                    <a:cubicBezTo>
                      <a:pt x="21600" y="0"/>
                      <a:pt x="21600" y="0"/>
                      <a:pt x="21600" y="0"/>
                    </a:cubicBezTo>
                    <a:cubicBezTo>
                      <a:pt x="18599" y="0"/>
                      <a:pt x="16049" y="7714"/>
                      <a:pt x="14999" y="18513"/>
                    </a:cubicBezTo>
                    <a:cubicBezTo>
                      <a:pt x="14999" y="18513"/>
                      <a:pt x="14999" y="18513"/>
                      <a:pt x="14999" y="18513"/>
                    </a:cubicBezTo>
                    <a:cubicBezTo>
                      <a:pt x="14999" y="18513"/>
                      <a:pt x="14999" y="18513"/>
                      <a:pt x="14999" y="18513"/>
                    </a:cubicBezTo>
                    <a:cubicBezTo>
                      <a:pt x="3150" y="18513"/>
                      <a:pt x="3150" y="18513"/>
                      <a:pt x="3150" y="18513"/>
                    </a:cubicBezTo>
                    <a:cubicBezTo>
                      <a:pt x="2099" y="18513"/>
                      <a:pt x="899" y="19543"/>
                      <a:pt x="0" y="21600"/>
                    </a:cubicBezTo>
                  </a:path>
                </a:pathLst>
              </a:custGeom>
              <a:solidFill>
                <a:srgbClr val="DF5B3D"/>
              </a:solidFill>
              <a:ln w="9525" cap="flat" cmpd="sng">
                <a:noFill/>
                <a:prstDash val="solid"/>
                <a:round/>
              </a:ln>
            </p:spPr>
            <p:txBody>
              <a:bodyPr rtlCol="0" anchor="ctr"/>
              <a:lstStyle/>
              <a:p>
                <a:pPr algn="ctr"/>
              </a:p>
            </p:txBody>
          </p:sp>
          <p:sp>
            <p:nvSpPr>
              <p:cNvPr id="2647" name="曲线"/>
              <p:cNvSpPr/>
              <p:nvPr/>
            </p:nvSpPr>
            <p:spPr>
              <a:xfrm>
                <a:off x="2481370" y="3870472"/>
                <a:ext cx="73033" cy="26299"/>
              </a:xfrm>
              <a:custGeom>
                <a:avLst/>
                <a:gdLst>
                  <a:gd name="T1" fmla="*/ 0 w 21600"/>
                  <a:gd name="T2" fmla="*/ 0 h 21600"/>
                  <a:gd name="T3" fmla="*/ 21600 w 21600"/>
                  <a:gd name="T4" fmla="*/ 21600 h 21600"/>
                </a:gdLst>
                <a:ahLst/>
                <a:cxnLst/>
                <a:rect l="T1" t="T2" r="T3" b="T4"/>
                <a:pathLst>
                  <a:path w="21600" h="21600">
                    <a:moveTo>
                      <a:pt x="18400" y="21599"/>
                    </a:moveTo>
                    <a:cubicBezTo>
                      <a:pt x="0" y="21599"/>
                      <a:pt x="0" y="21599"/>
                      <a:pt x="0" y="21599"/>
                    </a:cubicBezTo>
                    <a:cubicBezTo>
                      <a:pt x="0" y="21599"/>
                      <a:pt x="0" y="21599"/>
                      <a:pt x="0" y="21599"/>
                    </a:cubicBezTo>
                    <a:cubicBezTo>
                      <a:pt x="18400" y="21599"/>
                      <a:pt x="18400" y="21599"/>
                      <a:pt x="18400" y="21599"/>
                    </a:cubicBezTo>
                    <a:cubicBezTo>
                      <a:pt x="20266" y="21599"/>
                      <a:pt x="21600" y="16972"/>
                      <a:pt x="21600" y="10799"/>
                    </a:cubicBezTo>
                    <a:cubicBezTo>
                      <a:pt x="21600" y="4628"/>
                      <a:pt x="20266" y="0"/>
                      <a:pt x="18400" y="0"/>
                    </a:cubicBezTo>
                    <a:cubicBezTo>
                      <a:pt x="13333" y="0"/>
                      <a:pt x="13333" y="0"/>
                      <a:pt x="13333" y="0"/>
                    </a:cubicBezTo>
                    <a:cubicBezTo>
                      <a:pt x="13333" y="0"/>
                      <a:pt x="13333" y="0"/>
                      <a:pt x="13333" y="0"/>
                    </a:cubicBezTo>
                    <a:cubicBezTo>
                      <a:pt x="18400" y="0"/>
                      <a:pt x="18400" y="0"/>
                      <a:pt x="18400" y="0"/>
                    </a:cubicBezTo>
                    <a:cubicBezTo>
                      <a:pt x="20266" y="0"/>
                      <a:pt x="21600" y="4628"/>
                      <a:pt x="21600" y="10799"/>
                    </a:cubicBezTo>
                    <a:cubicBezTo>
                      <a:pt x="21600" y="16972"/>
                      <a:pt x="20266" y="21599"/>
                      <a:pt x="18400" y="21599"/>
                    </a:cubicBezTo>
                  </a:path>
                </a:pathLst>
              </a:custGeom>
              <a:solidFill>
                <a:srgbClr val="E26A4C"/>
              </a:solidFill>
              <a:ln w="9525" cap="flat" cmpd="sng">
                <a:noFill/>
                <a:prstDash val="solid"/>
                <a:round/>
              </a:ln>
            </p:spPr>
            <p:txBody>
              <a:bodyPr rtlCol="0" anchor="ctr"/>
              <a:lstStyle/>
              <a:p>
                <a:pPr algn="ctr"/>
              </a:p>
            </p:txBody>
          </p:sp>
          <p:sp>
            <p:nvSpPr>
              <p:cNvPr id="2648" name="曲线"/>
              <p:cNvSpPr/>
              <p:nvPr/>
            </p:nvSpPr>
            <p:spPr>
              <a:xfrm>
                <a:off x="2335305" y="3870472"/>
                <a:ext cx="189885" cy="26299"/>
              </a:xfrm>
              <a:custGeom>
                <a:avLst/>
                <a:gdLst>
                  <a:gd name="T1" fmla="*/ 0 w 21600"/>
                  <a:gd name="T2" fmla="*/ 0 h 21600"/>
                  <a:gd name="T3" fmla="*/ 21600 w 21600"/>
                  <a:gd name="T4" fmla="*/ 21600 h 21600"/>
                </a:gdLst>
                <a:ahLst/>
                <a:cxnLst/>
                <a:rect l="T1" t="T2" r="T3" b="T4"/>
                <a:pathLst>
                  <a:path w="21600" h="21600">
                    <a:moveTo>
                      <a:pt x="16407" y="21599"/>
                    </a:moveTo>
                    <a:cubicBezTo>
                      <a:pt x="0" y="21599"/>
                      <a:pt x="0" y="21599"/>
                      <a:pt x="0" y="21599"/>
                    </a:cubicBezTo>
                    <a:cubicBezTo>
                      <a:pt x="0" y="21599"/>
                      <a:pt x="0" y="21599"/>
                      <a:pt x="0" y="21599"/>
                    </a:cubicBezTo>
                    <a:cubicBezTo>
                      <a:pt x="16407" y="21599"/>
                      <a:pt x="16407" y="21599"/>
                      <a:pt x="16407" y="21599"/>
                    </a:cubicBezTo>
                    <a:cubicBezTo>
                      <a:pt x="16407" y="21599"/>
                      <a:pt x="16407" y="21599"/>
                      <a:pt x="16407" y="21599"/>
                    </a:cubicBezTo>
                    <a:close/>
                    <a:moveTo>
                      <a:pt x="21600" y="0"/>
                    </a:moveTo>
                    <a:cubicBezTo>
                      <a:pt x="8100" y="0"/>
                      <a:pt x="8100" y="0"/>
                      <a:pt x="8100" y="0"/>
                    </a:cubicBezTo>
                    <a:cubicBezTo>
                      <a:pt x="8100" y="0"/>
                      <a:pt x="8100" y="0"/>
                      <a:pt x="8100" y="0"/>
                    </a:cubicBezTo>
                    <a:cubicBezTo>
                      <a:pt x="21600" y="0"/>
                      <a:pt x="21600" y="0"/>
                      <a:pt x="21600" y="0"/>
                    </a:cubicBezTo>
                    <a:cubicBezTo>
                      <a:pt x="21600" y="0"/>
                      <a:pt x="21600" y="0"/>
                      <a:pt x="21600" y="0"/>
                    </a:cubicBezTo>
                  </a:path>
                </a:pathLst>
              </a:custGeom>
              <a:solidFill>
                <a:srgbClr val="DF6649"/>
              </a:solidFill>
              <a:ln w="9525" cap="flat" cmpd="sng">
                <a:noFill/>
                <a:prstDash val="solid"/>
                <a:round/>
              </a:ln>
            </p:spPr>
            <p:txBody>
              <a:bodyPr rtlCol="0" anchor="ctr"/>
              <a:lstStyle/>
              <a:p>
                <a:pPr algn="ctr"/>
              </a:p>
            </p:txBody>
          </p:sp>
          <p:sp>
            <p:nvSpPr>
              <p:cNvPr id="2649" name="曲线"/>
              <p:cNvSpPr/>
              <p:nvPr/>
            </p:nvSpPr>
            <p:spPr>
              <a:xfrm>
                <a:off x="2165868" y="3896771"/>
                <a:ext cx="108089" cy="5844"/>
              </a:xfrm>
              <a:custGeom>
                <a:avLst/>
                <a:gdLst>
                  <a:gd name="T1" fmla="*/ 0 w 21600"/>
                  <a:gd name="T2" fmla="*/ 0 h 21600"/>
                  <a:gd name="T3" fmla="*/ 21600 w 21600"/>
                  <a:gd name="T4" fmla="*/ 21600 h 21600"/>
                </a:gdLst>
                <a:ahLst/>
                <a:cxnLst/>
                <a:rect l="T1" t="T2" r="T3" b="T4"/>
                <a:pathLst>
                  <a:path w="21600" h="21600">
                    <a:moveTo>
                      <a:pt x="0" y="21600"/>
                    </a:moveTo>
                    <a:cubicBezTo>
                      <a:pt x="0" y="21600"/>
                      <a:pt x="0" y="21600"/>
                      <a:pt x="0" y="21600"/>
                    </a:cubicBezTo>
                    <a:cubicBezTo>
                      <a:pt x="0" y="0"/>
                      <a:pt x="0" y="0"/>
                      <a:pt x="0" y="0"/>
                    </a:cubicBezTo>
                    <a:cubicBezTo>
                      <a:pt x="21600" y="0"/>
                      <a:pt x="21600" y="0"/>
                      <a:pt x="21600" y="0"/>
                    </a:cubicBezTo>
                    <a:cubicBezTo>
                      <a:pt x="21600" y="0"/>
                      <a:pt x="21600" y="0"/>
                      <a:pt x="21600" y="0"/>
                    </a:cubicBezTo>
                    <a:cubicBezTo>
                      <a:pt x="0" y="0"/>
                      <a:pt x="0" y="0"/>
                      <a:pt x="0" y="0"/>
                    </a:cubicBezTo>
                    <a:cubicBezTo>
                      <a:pt x="0" y="21600"/>
                      <a:pt x="0" y="21600"/>
                      <a:pt x="0" y="21600"/>
                    </a:cubicBezTo>
                  </a:path>
                </a:pathLst>
              </a:custGeom>
              <a:solidFill>
                <a:srgbClr val="DB6449"/>
              </a:solidFill>
              <a:ln w="9525" cap="flat" cmpd="sng">
                <a:noFill/>
                <a:prstDash val="solid"/>
                <a:round/>
              </a:ln>
            </p:spPr>
            <p:txBody>
              <a:bodyPr rtlCol="0" anchor="ctr"/>
              <a:lstStyle/>
              <a:p>
                <a:pPr algn="ctr"/>
              </a:p>
            </p:txBody>
          </p:sp>
          <p:sp>
            <p:nvSpPr>
              <p:cNvPr id="2650" name="曲线"/>
              <p:cNvSpPr/>
              <p:nvPr/>
            </p:nvSpPr>
            <p:spPr>
              <a:xfrm>
                <a:off x="2273956" y="3896771"/>
                <a:ext cx="61347" cy="278"/>
              </a:xfrm>
              <a:custGeom>
                <a:avLst/>
                <a:gdLst>
                  <a:gd name="T1" fmla="*/ 0 w 21600"/>
                  <a:gd name="T2" fmla="*/ 0 h 21600"/>
                  <a:gd name="T3" fmla="*/ 21600 w 21600"/>
                  <a:gd name="T4" fmla="*/ 21600 h 21600"/>
                </a:gdLst>
                <a:ahLst/>
                <a:cxnLst/>
                <a:rect l="T1" t="T2" r="T3" b="T4"/>
                <a:pathLst>
                  <a:path w="21600" h="21600">
                    <a:moveTo>
                      <a:pt x="21600" y="0"/>
                    </a:moveTo>
                    <a:cubicBezTo>
                      <a:pt x="0" y="0"/>
                      <a:pt x="0" y="0"/>
                      <a:pt x="0" y="0"/>
                    </a:cubicBezTo>
                    <a:cubicBezTo>
                      <a:pt x="0" y="0"/>
                      <a:pt x="0" y="0"/>
                      <a:pt x="0" y="0"/>
                    </a:cubicBezTo>
                    <a:cubicBezTo>
                      <a:pt x="21600" y="0"/>
                      <a:pt x="21600" y="0"/>
                      <a:pt x="21600" y="0"/>
                    </a:cubicBezTo>
                    <a:cubicBezTo>
                      <a:pt x="21600" y="0"/>
                      <a:pt x="21600" y="0"/>
                      <a:pt x="21600" y="0"/>
                    </a:cubicBezTo>
                  </a:path>
                </a:pathLst>
              </a:custGeom>
              <a:solidFill>
                <a:srgbClr val="D95F43"/>
              </a:solidFill>
              <a:ln w="9525" cap="flat" cmpd="sng">
                <a:noFill/>
                <a:prstDash val="solid"/>
                <a:round/>
              </a:ln>
            </p:spPr>
            <p:txBody>
              <a:bodyPr rtlCol="0" anchor="ctr"/>
              <a:lstStyle/>
              <a:p>
                <a:pPr algn="ctr"/>
              </a:p>
            </p:txBody>
          </p:sp>
          <p:sp>
            <p:nvSpPr>
              <p:cNvPr id="2651" name="曲线"/>
              <p:cNvSpPr/>
              <p:nvPr/>
            </p:nvSpPr>
            <p:spPr>
              <a:xfrm>
                <a:off x="1812387" y="3870472"/>
                <a:ext cx="742015" cy="32144"/>
              </a:xfrm>
              <a:custGeom>
                <a:avLst/>
                <a:gdLst>
                  <a:gd name="T1" fmla="*/ 0 w 21600"/>
                  <a:gd name="T2" fmla="*/ 0 h 21600"/>
                  <a:gd name="T3" fmla="*/ 21600 w 21600"/>
                  <a:gd name="T4" fmla="*/ 21600 h 21600"/>
                </a:gdLst>
                <a:ahLst/>
                <a:cxnLst/>
                <a:rect l="T1" t="T2" r="T3" b="T4"/>
                <a:pathLst>
                  <a:path w="21600" h="21600">
                    <a:moveTo>
                      <a:pt x="10318" y="21600"/>
                    </a:moveTo>
                    <a:cubicBezTo>
                      <a:pt x="0" y="21600"/>
                      <a:pt x="0" y="21600"/>
                      <a:pt x="0" y="21600"/>
                    </a:cubicBezTo>
                    <a:cubicBezTo>
                      <a:pt x="187" y="8999"/>
                      <a:pt x="641" y="0"/>
                      <a:pt x="1176" y="0"/>
                    </a:cubicBezTo>
                    <a:cubicBezTo>
                      <a:pt x="17296" y="0"/>
                      <a:pt x="17296" y="0"/>
                      <a:pt x="17296" y="0"/>
                    </a:cubicBezTo>
                    <a:cubicBezTo>
                      <a:pt x="17296" y="0"/>
                      <a:pt x="17296" y="0"/>
                      <a:pt x="17296" y="0"/>
                    </a:cubicBezTo>
                    <a:cubicBezTo>
                      <a:pt x="20771" y="0"/>
                      <a:pt x="20771" y="0"/>
                      <a:pt x="20771" y="0"/>
                    </a:cubicBezTo>
                    <a:cubicBezTo>
                      <a:pt x="21279" y="0"/>
                      <a:pt x="21279" y="0"/>
                      <a:pt x="21279" y="0"/>
                    </a:cubicBezTo>
                    <a:cubicBezTo>
                      <a:pt x="21466" y="0"/>
                      <a:pt x="21600" y="3599"/>
                      <a:pt x="21600" y="8400"/>
                    </a:cubicBezTo>
                    <a:cubicBezTo>
                      <a:pt x="21600" y="13199"/>
                      <a:pt x="21466" y="16800"/>
                      <a:pt x="21279" y="16800"/>
                    </a:cubicBezTo>
                    <a:cubicBezTo>
                      <a:pt x="19434" y="16800"/>
                      <a:pt x="19434" y="16800"/>
                      <a:pt x="19434" y="16800"/>
                    </a:cubicBezTo>
                    <a:cubicBezTo>
                      <a:pt x="15210" y="16800"/>
                      <a:pt x="15210" y="16800"/>
                      <a:pt x="15210" y="16800"/>
                    </a:cubicBezTo>
                    <a:cubicBezTo>
                      <a:pt x="13446" y="16800"/>
                      <a:pt x="13446" y="16800"/>
                      <a:pt x="13446" y="16800"/>
                    </a:cubicBezTo>
                    <a:cubicBezTo>
                      <a:pt x="10318" y="16800"/>
                      <a:pt x="10318" y="16800"/>
                      <a:pt x="10318" y="16800"/>
                    </a:cubicBezTo>
                    <a:cubicBezTo>
                      <a:pt x="10318" y="21600"/>
                      <a:pt x="10318" y="21600"/>
                      <a:pt x="10318" y="21600"/>
                    </a:cubicBezTo>
                  </a:path>
                </a:pathLst>
              </a:custGeom>
              <a:solidFill>
                <a:srgbClr val="E05B3E"/>
              </a:solidFill>
              <a:ln w="9525" cap="flat" cmpd="sng">
                <a:noFill/>
                <a:prstDash val="solid"/>
                <a:round/>
              </a:ln>
            </p:spPr>
            <p:txBody>
              <a:bodyPr rtlCol="0" anchor="ctr"/>
              <a:lstStyle/>
              <a:p>
                <a:pPr algn="ctr"/>
              </a:p>
            </p:txBody>
          </p:sp>
          <p:sp>
            <p:nvSpPr>
              <p:cNvPr id="2652" name="曲线"/>
              <p:cNvSpPr/>
              <p:nvPr/>
            </p:nvSpPr>
            <p:spPr>
              <a:xfrm>
                <a:off x="2098677" y="3870472"/>
                <a:ext cx="455726" cy="204552"/>
              </a:xfrm>
              <a:custGeom>
                <a:avLst/>
                <a:gdLst>
                  <a:gd name="T1" fmla="*/ 0 w 21600"/>
                  <a:gd name="T2" fmla="*/ 0 h 21600"/>
                  <a:gd name="T3" fmla="*/ 21600 w 21600"/>
                  <a:gd name="T4" fmla="*/ 21600 h 21600"/>
                </a:gdLst>
                <a:ahLst/>
                <a:cxnLst/>
                <a:rect l="T1" t="T2" r="T3" b="T4"/>
                <a:pathLst>
                  <a:path w="21600" h="21600">
                    <a:moveTo>
                      <a:pt x="0" y="16175"/>
                    </a:moveTo>
                    <a:cubicBezTo>
                      <a:pt x="0" y="5521"/>
                      <a:pt x="0" y="5521"/>
                      <a:pt x="0" y="5521"/>
                    </a:cubicBezTo>
                    <a:cubicBezTo>
                      <a:pt x="0" y="2421"/>
                      <a:pt x="959" y="0"/>
                      <a:pt x="2094" y="0"/>
                    </a:cubicBezTo>
                    <a:cubicBezTo>
                      <a:pt x="2618" y="0"/>
                      <a:pt x="2618" y="0"/>
                      <a:pt x="2618" y="0"/>
                    </a:cubicBezTo>
                    <a:cubicBezTo>
                      <a:pt x="3185" y="0"/>
                      <a:pt x="3185" y="0"/>
                      <a:pt x="3185" y="0"/>
                    </a:cubicBezTo>
                    <a:cubicBezTo>
                      <a:pt x="21076" y="0"/>
                      <a:pt x="21076" y="0"/>
                      <a:pt x="21076" y="0"/>
                    </a:cubicBezTo>
                    <a:cubicBezTo>
                      <a:pt x="21381" y="0"/>
                      <a:pt x="21600" y="581"/>
                      <a:pt x="21600" y="1356"/>
                    </a:cubicBezTo>
                    <a:cubicBezTo>
                      <a:pt x="21600" y="2130"/>
                      <a:pt x="21381" y="2712"/>
                      <a:pt x="21076" y="2712"/>
                    </a:cubicBezTo>
                    <a:cubicBezTo>
                      <a:pt x="3185" y="2712"/>
                      <a:pt x="3185" y="2712"/>
                      <a:pt x="3185" y="2712"/>
                    </a:cubicBezTo>
                    <a:cubicBezTo>
                      <a:pt x="3185" y="18887"/>
                      <a:pt x="3185" y="18887"/>
                      <a:pt x="3185" y="18887"/>
                    </a:cubicBezTo>
                    <a:cubicBezTo>
                      <a:pt x="21076" y="18887"/>
                      <a:pt x="21076" y="18887"/>
                      <a:pt x="21076" y="18887"/>
                    </a:cubicBezTo>
                    <a:cubicBezTo>
                      <a:pt x="21381" y="18887"/>
                      <a:pt x="21600" y="19469"/>
                      <a:pt x="21600" y="20243"/>
                    </a:cubicBezTo>
                    <a:cubicBezTo>
                      <a:pt x="21600" y="21018"/>
                      <a:pt x="21381" y="21600"/>
                      <a:pt x="21076" y="21600"/>
                    </a:cubicBezTo>
                    <a:cubicBezTo>
                      <a:pt x="3185" y="21600"/>
                      <a:pt x="3185" y="21600"/>
                      <a:pt x="3185" y="21600"/>
                    </a:cubicBezTo>
                    <a:cubicBezTo>
                      <a:pt x="2618" y="21600"/>
                      <a:pt x="2618" y="21600"/>
                      <a:pt x="2618" y="21600"/>
                    </a:cubicBezTo>
                    <a:cubicBezTo>
                      <a:pt x="2094" y="21600"/>
                      <a:pt x="2094" y="21600"/>
                      <a:pt x="2094" y="21600"/>
                    </a:cubicBezTo>
                    <a:cubicBezTo>
                      <a:pt x="959" y="21600"/>
                      <a:pt x="0" y="19178"/>
                      <a:pt x="0" y="16175"/>
                    </a:cubicBezTo>
                    <a:close/>
                  </a:path>
                </a:pathLst>
              </a:custGeom>
              <a:solidFill>
                <a:srgbClr val="963423"/>
              </a:solidFill>
              <a:ln w="9525" cap="flat" cmpd="sng">
                <a:noFill/>
                <a:prstDash val="solid"/>
                <a:round/>
              </a:ln>
            </p:spPr>
            <p:txBody>
              <a:bodyPr rtlCol="0" anchor="ctr"/>
              <a:lstStyle/>
              <a:p>
                <a:pPr algn="ctr"/>
              </a:p>
            </p:txBody>
          </p:sp>
          <p:sp>
            <p:nvSpPr>
              <p:cNvPr id="2653" name="曲线"/>
              <p:cNvSpPr/>
              <p:nvPr/>
            </p:nvSpPr>
            <p:spPr>
              <a:xfrm>
                <a:off x="2124969" y="3896771"/>
                <a:ext cx="417748" cy="151953"/>
              </a:xfrm>
              <a:custGeom>
                <a:avLst/>
                <a:gdLst>
                  <a:gd name="T1" fmla="*/ 0 w 21600"/>
                  <a:gd name="T2" fmla="*/ 0 h 21600"/>
                  <a:gd name="T3" fmla="*/ 21600 w 21600"/>
                  <a:gd name="T4" fmla="*/ 21600 h 21600"/>
                </a:gdLst>
                <a:ahLst/>
                <a:cxnLst/>
                <a:rect l="T1" t="T2" r="T3" b="T4"/>
                <a:pathLst>
                  <a:path w="21600" h="21600">
                    <a:moveTo>
                      <a:pt x="1522" y="0"/>
                    </a:moveTo>
                    <a:cubicBezTo>
                      <a:pt x="21600" y="0"/>
                      <a:pt x="21600" y="0"/>
                      <a:pt x="21600" y="0"/>
                    </a:cubicBezTo>
                    <a:cubicBezTo>
                      <a:pt x="21219" y="3233"/>
                      <a:pt x="21029" y="6984"/>
                      <a:pt x="21029" y="10864"/>
                    </a:cubicBezTo>
                    <a:cubicBezTo>
                      <a:pt x="21029" y="14744"/>
                      <a:pt x="21219" y="18366"/>
                      <a:pt x="21600" y="21600"/>
                    </a:cubicBezTo>
                    <a:cubicBezTo>
                      <a:pt x="1522" y="21600"/>
                      <a:pt x="1522" y="21600"/>
                      <a:pt x="1522" y="21600"/>
                    </a:cubicBezTo>
                    <a:cubicBezTo>
                      <a:pt x="713" y="21600"/>
                      <a:pt x="0" y="19401"/>
                      <a:pt x="0" y="16685"/>
                    </a:cubicBezTo>
                    <a:cubicBezTo>
                      <a:pt x="0" y="4914"/>
                      <a:pt x="0" y="4914"/>
                      <a:pt x="0" y="4914"/>
                    </a:cubicBezTo>
                    <a:cubicBezTo>
                      <a:pt x="0" y="2198"/>
                      <a:pt x="713" y="0"/>
                      <a:pt x="1522" y="0"/>
                    </a:cubicBezTo>
                    <a:close/>
                  </a:path>
                </a:pathLst>
              </a:custGeom>
              <a:solidFill>
                <a:srgbClr val="F8EEE4"/>
              </a:solidFill>
              <a:ln w="9525" cap="flat" cmpd="sng">
                <a:noFill/>
                <a:prstDash val="solid"/>
                <a:round/>
              </a:ln>
            </p:spPr>
            <p:txBody>
              <a:bodyPr rtlCol="0" anchor="ctr"/>
              <a:lstStyle/>
              <a:p>
                <a:pPr algn="ctr"/>
              </a:p>
            </p:txBody>
          </p:sp>
          <p:sp>
            <p:nvSpPr>
              <p:cNvPr id="2654" name="曲线"/>
              <p:cNvSpPr/>
              <p:nvPr/>
            </p:nvSpPr>
            <p:spPr>
              <a:xfrm>
                <a:off x="2124969" y="3896771"/>
                <a:ext cx="417748" cy="137342"/>
              </a:xfrm>
              <a:custGeom>
                <a:avLst/>
                <a:gdLst>
                  <a:gd name="T1" fmla="*/ 0 w 21600"/>
                  <a:gd name="T2" fmla="*/ 0 h 21600"/>
                  <a:gd name="T3" fmla="*/ 21600 w 21600"/>
                  <a:gd name="T4" fmla="*/ 21600 h 21600"/>
                </a:gdLst>
                <a:ahLst/>
                <a:cxnLst/>
                <a:rect l="T1" t="T2" r="T3" b="T4"/>
                <a:pathLst>
                  <a:path w="21600" h="21600">
                    <a:moveTo>
                      <a:pt x="1522" y="0"/>
                    </a:moveTo>
                    <a:cubicBezTo>
                      <a:pt x="21600" y="0"/>
                      <a:pt x="21600" y="0"/>
                      <a:pt x="21600" y="0"/>
                    </a:cubicBezTo>
                    <a:cubicBezTo>
                      <a:pt x="21504" y="715"/>
                      <a:pt x="21457" y="1287"/>
                      <a:pt x="21409" y="2002"/>
                    </a:cubicBezTo>
                    <a:cubicBezTo>
                      <a:pt x="1760" y="2002"/>
                      <a:pt x="1760" y="2002"/>
                      <a:pt x="1760" y="2002"/>
                    </a:cubicBezTo>
                    <a:cubicBezTo>
                      <a:pt x="951" y="2002"/>
                      <a:pt x="237" y="4434"/>
                      <a:pt x="237" y="7295"/>
                    </a:cubicBezTo>
                    <a:cubicBezTo>
                      <a:pt x="237" y="20455"/>
                      <a:pt x="237" y="20455"/>
                      <a:pt x="237" y="20455"/>
                    </a:cubicBezTo>
                    <a:cubicBezTo>
                      <a:pt x="237" y="20884"/>
                      <a:pt x="237" y="21170"/>
                      <a:pt x="285" y="21600"/>
                    </a:cubicBezTo>
                    <a:cubicBezTo>
                      <a:pt x="95" y="20741"/>
                      <a:pt x="0" y="19597"/>
                      <a:pt x="0" y="18452"/>
                    </a:cubicBezTo>
                    <a:cubicBezTo>
                      <a:pt x="0" y="5435"/>
                      <a:pt x="0" y="5435"/>
                      <a:pt x="0" y="5435"/>
                    </a:cubicBezTo>
                    <a:cubicBezTo>
                      <a:pt x="0" y="2431"/>
                      <a:pt x="713" y="0"/>
                      <a:pt x="1522" y="0"/>
                    </a:cubicBezTo>
                    <a:close/>
                  </a:path>
                </a:pathLst>
              </a:custGeom>
              <a:solidFill>
                <a:srgbClr val="BBBEC1"/>
              </a:solidFill>
              <a:ln w="9525" cap="flat" cmpd="sng">
                <a:noFill/>
                <a:prstDash val="solid"/>
                <a:round/>
              </a:ln>
            </p:spPr>
            <p:txBody>
              <a:bodyPr rtlCol="0" anchor="ctr"/>
              <a:lstStyle/>
              <a:p>
                <a:pPr algn="ctr"/>
              </a:p>
            </p:txBody>
          </p:sp>
          <p:sp>
            <p:nvSpPr>
              <p:cNvPr id="2655" name="曲线"/>
              <p:cNvSpPr/>
              <p:nvPr/>
            </p:nvSpPr>
            <p:spPr>
              <a:xfrm>
                <a:off x="2124969" y="3905538"/>
                <a:ext cx="20449" cy="134419"/>
              </a:xfrm>
              <a:custGeom>
                <a:avLst/>
                <a:gdLst>
                  <a:gd name="T1" fmla="*/ 0 w 21600"/>
                  <a:gd name="T2" fmla="*/ 0 h 21600"/>
                  <a:gd name="T3" fmla="*/ 21600 w 21600"/>
                  <a:gd name="T4" fmla="*/ 21600 h 21600"/>
                </a:gdLst>
                <a:ahLst/>
                <a:cxnLst/>
                <a:rect l="T1" t="T2" r="T3" b="T4"/>
                <a:pathLst>
                  <a:path w="21600" h="21600">
                    <a:moveTo>
                      <a:pt x="0" y="17395"/>
                    </a:moveTo>
                    <a:cubicBezTo>
                      <a:pt x="0" y="4204"/>
                      <a:pt x="0" y="4204"/>
                      <a:pt x="0" y="4204"/>
                    </a:cubicBezTo>
                    <a:cubicBezTo>
                      <a:pt x="0" y="2464"/>
                      <a:pt x="5143" y="1014"/>
                      <a:pt x="12343" y="0"/>
                    </a:cubicBezTo>
                    <a:cubicBezTo>
                      <a:pt x="17486" y="3334"/>
                      <a:pt x="21599" y="6958"/>
                      <a:pt x="21599" y="10872"/>
                    </a:cubicBezTo>
                    <a:cubicBezTo>
                      <a:pt x="21599" y="14641"/>
                      <a:pt x="17486" y="18265"/>
                      <a:pt x="12343" y="21600"/>
                    </a:cubicBezTo>
                    <a:cubicBezTo>
                      <a:pt x="5143" y="20585"/>
                      <a:pt x="0" y="19135"/>
                      <a:pt x="0" y="17395"/>
                    </a:cubicBezTo>
                    <a:close/>
                  </a:path>
                </a:pathLst>
              </a:custGeom>
              <a:solidFill>
                <a:srgbClr val="5B524B"/>
              </a:solidFill>
              <a:ln w="9525" cap="flat" cmpd="sng">
                <a:noFill/>
                <a:prstDash val="solid"/>
                <a:round/>
              </a:ln>
            </p:spPr>
            <p:txBody>
              <a:bodyPr rtlCol="0" anchor="ctr"/>
              <a:lstStyle/>
              <a:p>
                <a:pPr algn="ctr"/>
              </a:p>
            </p:txBody>
          </p:sp>
          <p:sp>
            <p:nvSpPr>
              <p:cNvPr id="2656" name="曲线"/>
              <p:cNvSpPr/>
              <p:nvPr/>
            </p:nvSpPr>
            <p:spPr>
              <a:xfrm>
                <a:off x="1441379" y="3665919"/>
                <a:ext cx="1010777" cy="204552"/>
              </a:xfrm>
              <a:custGeom>
                <a:avLst/>
                <a:gdLst>
                  <a:gd name="T1" fmla="*/ 0 w 21600"/>
                  <a:gd name="T2" fmla="*/ 0 h 21600"/>
                  <a:gd name="T3" fmla="*/ 21600 w 21600"/>
                  <a:gd name="T4" fmla="*/ 21600 h 21600"/>
                </a:gdLst>
                <a:ahLst/>
                <a:cxnLst/>
                <a:rect l="T1" t="T2" r="T3" b="T4"/>
                <a:pathLst>
                  <a:path w="21600" h="21600">
                    <a:moveTo>
                      <a:pt x="20656" y="0"/>
                    </a:moveTo>
                    <a:cubicBezTo>
                      <a:pt x="6977" y="0"/>
                      <a:pt x="6977" y="0"/>
                      <a:pt x="6977" y="0"/>
                    </a:cubicBezTo>
                    <a:cubicBezTo>
                      <a:pt x="6721" y="0"/>
                      <a:pt x="6721" y="0"/>
                      <a:pt x="6721" y="0"/>
                    </a:cubicBezTo>
                    <a:cubicBezTo>
                      <a:pt x="235" y="0"/>
                      <a:pt x="235" y="0"/>
                      <a:pt x="235" y="0"/>
                    </a:cubicBezTo>
                    <a:cubicBezTo>
                      <a:pt x="98" y="0"/>
                      <a:pt x="0" y="674"/>
                      <a:pt x="0" y="1446"/>
                    </a:cubicBezTo>
                    <a:cubicBezTo>
                      <a:pt x="0" y="2121"/>
                      <a:pt x="98" y="2796"/>
                      <a:pt x="235" y="2796"/>
                    </a:cubicBezTo>
                    <a:cubicBezTo>
                      <a:pt x="6721" y="2796"/>
                      <a:pt x="6721" y="2796"/>
                      <a:pt x="6721" y="2796"/>
                    </a:cubicBezTo>
                    <a:cubicBezTo>
                      <a:pt x="6721" y="18899"/>
                      <a:pt x="6721" y="18899"/>
                      <a:pt x="6721" y="18899"/>
                    </a:cubicBezTo>
                    <a:cubicBezTo>
                      <a:pt x="235" y="18899"/>
                      <a:pt x="235" y="18899"/>
                      <a:pt x="235" y="18899"/>
                    </a:cubicBezTo>
                    <a:cubicBezTo>
                      <a:pt x="98" y="18899"/>
                      <a:pt x="0" y="19478"/>
                      <a:pt x="0" y="20250"/>
                    </a:cubicBezTo>
                    <a:cubicBezTo>
                      <a:pt x="0" y="21021"/>
                      <a:pt x="98" y="21600"/>
                      <a:pt x="235" y="21600"/>
                    </a:cubicBezTo>
                    <a:cubicBezTo>
                      <a:pt x="6721" y="21600"/>
                      <a:pt x="6721" y="21600"/>
                      <a:pt x="6721" y="21600"/>
                    </a:cubicBezTo>
                    <a:cubicBezTo>
                      <a:pt x="6977" y="21600"/>
                      <a:pt x="6977" y="21600"/>
                      <a:pt x="6977" y="21600"/>
                    </a:cubicBezTo>
                    <a:cubicBezTo>
                      <a:pt x="20656" y="21600"/>
                      <a:pt x="20656" y="21600"/>
                      <a:pt x="20656" y="21600"/>
                    </a:cubicBezTo>
                    <a:cubicBezTo>
                      <a:pt x="21167" y="21600"/>
                      <a:pt x="21600" y="19092"/>
                      <a:pt x="21600" y="16103"/>
                    </a:cubicBezTo>
                    <a:cubicBezTo>
                      <a:pt x="21600" y="5496"/>
                      <a:pt x="21600" y="5496"/>
                      <a:pt x="21600" y="5496"/>
                    </a:cubicBezTo>
                    <a:cubicBezTo>
                      <a:pt x="21600" y="2507"/>
                      <a:pt x="21167" y="0"/>
                      <a:pt x="20656" y="0"/>
                    </a:cubicBezTo>
                  </a:path>
                </a:pathLst>
              </a:custGeom>
              <a:solidFill>
                <a:srgbClr val="DB402D"/>
              </a:solidFill>
              <a:ln w="9525" cap="flat" cmpd="sng">
                <a:noFill/>
                <a:prstDash val="solid"/>
                <a:round/>
              </a:ln>
            </p:spPr>
            <p:txBody>
              <a:bodyPr rtlCol="0" anchor="ctr"/>
              <a:lstStyle/>
              <a:p>
                <a:pPr algn="ctr"/>
              </a:p>
            </p:txBody>
          </p:sp>
          <p:sp>
            <p:nvSpPr>
              <p:cNvPr id="2657" name="曲线"/>
              <p:cNvSpPr/>
              <p:nvPr/>
            </p:nvSpPr>
            <p:spPr>
              <a:xfrm>
                <a:off x="1441379" y="3832484"/>
                <a:ext cx="1007856" cy="37988"/>
              </a:xfrm>
              <a:custGeom>
                <a:avLst/>
                <a:gdLst>
                  <a:gd name="T1" fmla="*/ 0 w 21600"/>
                  <a:gd name="T2" fmla="*/ 0 h 21600"/>
                  <a:gd name="T3" fmla="*/ 21600 w 21600"/>
                  <a:gd name="T4" fmla="*/ 21600 h 21600"/>
                </a:gdLst>
                <a:ahLst/>
                <a:cxnLst/>
                <a:rect l="T1" t="T2" r="T3" b="T4"/>
                <a:pathLst>
                  <a:path w="21600" h="21600">
                    <a:moveTo>
                      <a:pt x="21186" y="3086"/>
                    </a:moveTo>
                    <a:cubicBezTo>
                      <a:pt x="7482" y="3086"/>
                      <a:pt x="7482" y="3086"/>
                      <a:pt x="7482" y="3086"/>
                    </a:cubicBezTo>
                    <a:cubicBezTo>
                      <a:pt x="7226" y="3086"/>
                      <a:pt x="7226" y="3086"/>
                      <a:pt x="7226" y="3086"/>
                    </a:cubicBezTo>
                    <a:cubicBezTo>
                      <a:pt x="6734" y="3086"/>
                      <a:pt x="6734" y="3086"/>
                      <a:pt x="6734" y="3086"/>
                    </a:cubicBezTo>
                    <a:cubicBezTo>
                      <a:pt x="6734" y="7199"/>
                      <a:pt x="6734" y="7199"/>
                      <a:pt x="6734" y="7199"/>
                    </a:cubicBezTo>
                    <a:cubicBezTo>
                      <a:pt x="236" y="7199"/>
                      <a:pt x="236" y="7199"/>
                      <a:pt x="236" y="7199"/>
                    </a:cubicBezTo>
                    <a:cubicBezTo>
                      <a:pt x="98" y="7199"/>
                      <a:pt x="0" y="10285"/>
                      <a:pt x="0" y="14400"/>
                    </a:cubicBezTo>
                    <a:cubicBezTo>
                      <a:pt x="0" y="18513"/>
                      <a:pt x="98" y="21600"/>
                      <a:pt x="236" y="21600"/>
                    </a:cubicBezTo>
                    <a:cubicBezTo>
                      <a:pt x="6734" y="21600"/>
                      <a:pt x="6734" y="21600"/>
                      <a:pt x="6734" y="21600"/>
                    </a:cubicBezTo>
                    <a:cubicBezTo>
                      <a:pt x="6989" y="21600"/>
                      <a:pt x="6989" y="21600"/>
                      <a:pt x="6989" y="21600"/>
                    </a:cubicBezTo>
                    <a:cubicBezTo>
                      <a:pt x="20694" y="21600"/>
                      <a:pt x="20694" y="21600"/>
                      <a:pt x="20694" y="21600"/>
                    </a:cubicBezTo>
                    <a:cubicBezTo>
                      <a:pt x="21127" y="21600"/>
                      <a:pt x="21481" y="12342"/>
                      <a:pt x="21600" y="0"/>
                    </a:cubicBezTo>
                    <a:cubicBezTo>
                      <a:pt x="21462" y="1542"/>
                      <a:pt x="21324" y="3086"/>
                      <a:pt x="21186" y="3086"/>
                    </a:cubicBezTo>
                    <a:close/>
                  </a:path>
                </a:pathLst>
              </a:custGeom>
              <a:solidFill>
                <a:srgbClr val="C12E22"/>
              </a:solidFill>
              <a:ln w="9525" cap="flat" cmpd="sng">
                <a:noFill/>
                <a:prstDash val="solid"/>
                <a:round/>
              </a:ln>
            </p:spPr>
            <p:txBody>
              <a:bodyPr rtlCol="0" anchor="ctr"/>
              <a:lstStyle/>
              <a:p>
                <a:pPr algn="ctr"/>
              </a:p>
            </p:txBody>
          </p:sp>
          <p:sp>
            <p:nvSpPr>
              <p:cNvPr id="2658" name="曲线"/>
              <p:cNvSpPr/>
              <p:nvPr/>
            </p:nvSpPr>
            <p:spPr>
              <a:xfrm>
                <a:off x="2066542" y="3698064"/>
                <a:ext cx="289211" cy="172408"/>
              </a:xfrm>
              <a:custGeom>
                <a:avLst/>
                <a:gdLst>
                  <a:gd name="T1" fmla="*/ 0 w 21600"/>
                  <a:gd name="T2" fmla="*/ 0 h 21600"/>
                  <a:gd name="T3" fmla="*/ 21600 w 21600"/>
                  <a:gd name="T4" fmla="*/ 21600 h 21600"/>
                </a:gdLst>
                <a:ahLst/>
                <a:cxnLst/>
                <a:rect l="T1" t="T2" r="T3" b="T4"/>
                <a:pathLst>
                  <a:path w="21600" h="21600">
                    <a:moveTo>
                      <a:pt x="21600" y="2310"/>
                    </a:moveTo>
                    <a:cubicBezTo>
                      <a:pt x="21600" y="15016"/>
                      <a:pt x="21600" y="15016"/>
                      <a:pt x="21600" y="15016"/>
                    </a:cubicBezTo>
                    <a:cubicBezTo>
                      <a:pt x="21600" y="18596"/>
                      <a:pt x="20100" y="21600"/>
                      <a:pt x="18329" y="21600"/>
                    </a:cubicBezTo>
                    <a:cubicBezTo>
                      <a:pt x="0" y="21600"/>
                      <a:pt x="0" y="21600"/>
                      <a:pt x="0" y="21600"/>
                    </a:cubicBezTo>
                    <a:cubicBezTo>
                      <a:pt x="1771" y="21600"/>
                      <a:pt x="3270" y="18596"/>
                      <a:pt x="3270" y="15016"/>
                    </a:cubicBezTo>
                    <a:cubicBezTo>
                      <a:pt x="3270" y="2310"/>
                      <a:pt x="3270" y="2310"/>
                      <a:pt x="3270" y="2310"/>
                    </a:cubicBezTo>
                    <a:cubicBezTo>
                      <a:pt x="3270" y="1501"/>
                      <a:pt x="3202" y="693"/>
                      <a:pt x="2998" y="0"/>
                    </a:cubicBezTo>
                    <a:cubicBezTo>
                      <a:pt x="21327" y="0"/>
                      <a:pt x="21327" y="0"/>
                      <a:pt x="21327" y="0"/>
                    </a:cubicBezTo>
                    <a:cubicBezTo>
                      <a:pt x="21531" y="693"/>
                      <a:pt x="21600" y="1501"/>
                      <a:pt x="21600" y="2310"/>
                    </a:cubicBezTo>
                    <a:close/>
                  </a:path>
                </a:pathLst>
              </a:custGeom>
              <a:solidFill>
                <a:srgbClr val="C4D831"/>
              </a:solidFill>
              <a:ln w="9525" cap="flat" cmpd="sng">
                <a:noFill/>
                <a:prstDash val="solid"/>
                <a:round/>
              </a:ln>
            </p:spPr>
            <p:txBody>
              <a:bodyPr rtlCol="0" anchor="ctr"/>
              <a:lstStyle/>
              <a:p>
                <a:pPr algn="ctr"/>
              </a:p>
            </p:txBody>
          </p:sp>
          <p:sp>
            <p:nvSpPr>
              <p:cNvPr id="2659" name="曲线"/>
              <p:cNvSpPr/>
              <p:nvPr/>
            </p:nvSpPr>
            <p:spPr>
              <a:xfrm>
                <a:off x="2066542" y="3665919"/>
                <a:ext cx="286289" cy="32144"/>
              </a:xfrm>
              <a:custGeom>
                <a:avLst/>
                <a:gdLst>
                  <a:gd name="T1" fmla="*/ 0 w 21600"/>
                  <a:gd name="T2" fmla="*/ 0 h 21600"/>
                  <a:gd name="T3" fmla="*/ 21600 w 21600"/>
                  <a:gd name="T4" fmla="*/ 21600 h 21600"/>
                </a:gdLst>
                <a:ahLst/>
                <a:cxnLst/>
                <a:rect l="T1" t="T2" r="T3" b="T4"/>
                <a:pathLst>
                  <a:path w="21600" h="21600">
                    <a:moveTo>
                      <a:pt x="21600" y="21600"/>
                    </a:moveTo>
                    <a:cubicBezTo>
                      <a:pt x="3036" y="21600"/>
                      <a:pt x="3036" y="21600"/>
                      <a:pt x="3036" y="21600"/>
                    </a:cubicBezTo>
                    <a:cubicBezTo>
                      <a:pt x="2553" y="8756"/>
                      <a:pt x="1380" y="0"/>
                      <a:pt x="0" y="0"/>
                    </a:cubicBezTo>
                    <a:cubicBezTo>
                      <a:pt x="18563" y="0"/>
                      <a:pt x="18563" y="0"/>
                      <a:pt x="18563" y="0"/>
                    </a:cubicBezTo>
                    <a:cubicBezTo>
                      <a:pt x="19943" y="0"/>
                      <a:pt x="21116" y="8756"/>
                      <a:pt x="21600" y="21600"/>
                    </a:cubicBezTo>
                  </a:path>
                </a:pathLst>
              </a:custGeom>
              <a:solidFill>
                <a:srgbClr val="F6ED2F"/>
              </a:solidFill>
              <a:ln w="9525" cap="flat" cmpd="sng">
                <a:noFill/>
                <a:prstDash val="solid"/>
                <a:round/>
              </a:ln>
            </p:spPr>
            <p:txBody>
              <a:bodyPr rtlCol="0" anchor="ctr"/>
              <a:lstStyle/>
              <a:p>
                <a:pPr algn="ctr"/>
              </a:p>
            </p:txBody>
          </p:sp>
          <p:sp>
            <p:nvSpPr>
              <p:cNvPr id="2660" name="曲线"/>
              <p:cNvSpPr/>
              <p:nvPr/>
            </p:nvSpPr>
            <p:spPr>
              <a:xfrm>
                <a:off x="1441379" y="3665919"/>
                <a:ext cx="663140" cy="32144"/>
              </a:xfrm>
              <a:custGeom>
                <a:avLst/>
                <a:gdLst>
                  <a:gd name="T1" fmla="*/ 0 w 21600"/>
                  <a:gd name="T2" fmla="*/ 0 h 21600"/>
                  <a:gd name="T3" fmla="*/ 21600 w 21600"/>
                  <a:gd name="T4" fmla="*/ 21600 h 21600"/>
                </a:gdLst>
                <a:ahLst/>
                <a:cxnLst/>
                <a:rect l="T1" t="T2" r="T3" b="T4"/>
                <a:pathLst>
                  <a:path w="21600" h="21600">
                    <a:moveTo>
                      <a:pt x="21600" y="21600"/>
                    </a:moveTo>
                    <a:cubicBezTo>
                      <a:pt x="10217" y="21600"/>
                      <a:pt x="10217" y="21600"/>
                      <a:pt x="10217" y="21600"/>
                    </a:cubicBezTo>
                    <a:cubicBezTo>
                      <a:pt x="10217" y="16929"/>
                      <a:pt x="10217" y="16929"/>
                      <a:pt x="10217" y="16929"/>
                    </a:cubicBezTo>
                    <a:cubicBezTo>
                      <a:pt x="358" y="16929"/>
                      <a:pt x="358" y="16929"/>
                      <a:pt x="358" y="16929"/>
                    </a:cubicBezTo>
                    <a:cubicBezTo>
                      <a:pt x="149" y="16929"/>
                      <a:pt x="0" y="12843"/>
                      <a:pt x="0" y="8756"/>
                    </a:cubicBezTo>
                    <a:cubicBezTo>
                      <a:pt x="0" y="4086"/>
                      <a:pt x="149" y="0"/>
                      <a:pt x="358" y="0"/>
                    </a:cubicBezTo>
                    <a:cubicBezTo>
                      <a:pt x="20285" y="0"/>
                      <a:pt x="20285" y="0"/>
                      <a:pt x="20285" y="0"/>
                    </a:cubicBezTo>
                    <a:cubicBezTo>
                      <a:pt x="20882" y="0"/>
                      <a:pt x="21390" y="8756"/>
                      <a:pt x="21600" y="21600"/>
                    </a:cubicBezTo>
                  </a:path>
                </a:pathLst>
              </a:custGeom>
              <a:solidFill>
                <a:srgbClr val="E94C3D"/>
              </a:solidFill>
              <a:ln w="9525" cap="flat" cmpd="sng">
                <a:noFill/>
                <a:prstDash val="solid"/>
                <a:round/>
              </a:ln>
            </p:spPr>
            <p:txBody>
              <a:bodyPr rtlCol="0" anchor="ctr"/>
              <a:lstStyle/>
              <a:p>
                <a:pPr algn="ctr"/>
              </a:p>
            </p:txBody>
          </p:sp>
          <p:sp>
            <p:nvSpPr>
              <p:cNvPr id="2661" name="曲线"/>
              <p:cNvSpPr/>
              <p:nvPr/>
            </p:nvSpPr>
            <p:spPr>
              <a:xfrm>
                <a:off x="2311934" y="3665919"/>
                <a:ext cx="137301" cy="37988"/>
              </a:xfrm>
              <a:custGeom>
                <a:avLst/>
                <a:gdLst>
                  <a:gd name="T1" fmla="*/ 0 w 21600"/>
                  <a:gd name="T2" fmla="*/ 0 h 21600"/>
                  <a:gd name="T3" fmla="*/ 21600 w 21600"/>
                  <a:gd name="T4" fmla="*/ 21600 h 21600"/>
                </a:gdLst>
                <a:ahLst/>
                <a:cxnLst/>
                <a:rect l="T1" t="T2" r="T3" b="T4"/>
                <a:pathLst>
                  <a:path w="21600" h="21600">
                    <a:moveTo>
                      <a:pt x="21600" y="21600"/>
                    </a:moveTo>
                    <a:cubicBezTo>
                      <a:pt x="20585" y="19590"/>
                      <a:pt x="19570" y="18586"/>
                      <a:pt x="18555" y="18586"/>
                    </a:cubicBezTo>
                    <a:cubicBezTo>
                      <a:pt x="6378" y="18586"/>
                      <a:pt x="6378" y="18586"/>
                      <a:pt x="6378" y="18586"/>
                    </a:cubicBezTo>
                    <a:cubicBezTo>
                      <a:pt x="5363" y="7535"/>
                      <a:pt x="2899" y="0"/>
                      <a:pt x="0" y="0"/>
                    </a:cubicBezTo>
                    <a:cubicBezTo>
                      <a:pt x="14931" y="0"/>
                      <a:pt x="14931" y="0"/>
                      <a:pt x="14931" y="0"/>
                    </a:cubicBezTo>
                    <a:cubicBezTo>
                      <a:pt x="18120" y="0"/>
                      <a:pt x="20730" y="9041"/>
                      <a:pt x="21600" y="21600"/>
                    </a:cubicBezTo>
                  </a:path>
                </a:pathLst>
              </a:custGeom>
              <a:solidFill>
                <a:srgbClr val="E94C3D"/>
              </a:solidFill>
              <a:ln w="9525" cap="flat" cmpd="sng">
                <a:noFill/>
                <a:prstDash val="solid"/>
                <a:round/>
              </a:ln>
            </p:spPr>
            <p:txBody>
              <a:bodyPr rtlCol="0" anchor="ctr"/>
              <a:lstStyle/>
              <a:p>
                <a:pPr algn="ctr"/>
              </a:p>
            </p:txBody>
          </p:sp>
          <p:sp>
            <p:nvSpPr>
              <p:cNvPr id="2662" name="曲线"/>
              <p:cNvSpPr/>
              <p:nvPr/>
            </p:nvSpPr>
            <p:spPr>
              <a:xfrm>
                <a:off x="1441379" y="3665919"/>
                <a:ext cx="382694" cy="204552"/>
              </a:xfrm>
              <a:custGeom>
                <a:avLst/>
                <a:gdLst>
                  <a:gd name="T1" fmla="*/ 0 w 21600"/>
                  <a:gd name="T2" fmla="*/ 0 h 21600"/>
                  <a:gd name="T3" fmla="*/ 21600 w 21600"/>
                  <a:gd name="T4" fmla="*/ 21600 h 21600"/>
                </a:gdLst>
                <a:ahLst/>
                <a:cxnLst/>
                <a:rect l="T1" t="T2" r="T3" b="T4"/>
                <a:pathLst>
                  <a:path w="21600" h="21600">
                    <a:moveTo>
                      <a:pt x="21600" y="16103"/>
                    </a:moveTo>
                    <a:cubicBezTo>
                      <a:pt x="21600" y="5496"/>
                      <a:pt x="21600" y="5496"/>
                      <a:pt x="21600" y="5496"/>
                    </a:cubicBezTo>
                    <a:cubicBezTo>
                      <a:pt x="21600" y="2507"/>
                      <a:pt x="20454" y="0"/>
                      <a:pt x="19101" y="0"/>
                    </a:cubicBezTo>
                    <a:cubicBezTo>
                      <a:pt x="18477" y="0"/>
                      <a:pt x="18477" y="0"/>
                      <a:pt x="18477" y="0"/>
                    </a:cubicBezTo>
                    <a:cubicBezTo>
                      <a:pt x="17800" y="0"/>
                      <a:pt x="17800" y="0"/>
                      <a:pt x="17800" y="0"/>
                    </a:cubicBezTo>
                    <a:cubicBezTo>
                      <a:pt x="624" y="0"/>
                      <a:pt x="624" y="0"/>
                      <a:pt x="624" y="0"/>
                    </a:cubicBezTo>
                    <a:cubicBezTo>
                      <a:pt x="260" y="0"/>
                      <a:pt x="0" y="674"/>
                      <a:pt x="0" y="1446"/>
                    </a:cubicBezTo>
                    <a:cubicBezTo>
                      <a:pt x="0" y="2121"/>
                      <a:pt x="260" y="2796"/>
                      <a:pt x="624" y="2796"/>
                    </a:cubicBezTo>
                    <a:cubicBezTo>
                      <a:pt x="17800" y="2796"/>
                      <a:pt x="17800" y="2796"/>
                      <a:pt x="17800" y="2796"/>
                    </a:cubicBezTo>
                    <a:cubicBezTo>
                      <a:pt x="17800" y="18899"/>
                      <a:pt x="17800" y="18899"/>
                      <a:pt x="17800" y="18899"/>
                    </a:cubicBezTo>
                    <a:cubicBezTo>
                      <a:pt x="624" y="18899"/>
                      <a:pt x="624" y="18899"/>
                      <a:pt x="624" y="18899"/>
                    </a:cubicBezTo>
                    <a:cubicBezTo>
                      <a:pt x="260" y="18899"/>
                      <a:pt x="0" y="19478"/>
                      <a:pt x="0" y="20250"/>
                    </a:cubicBezTo>
                    <a:cubicBezTo>
                      <a:pt x="0" y="21021"/>
                      <a:pt x="260" y="21600"/>
                      <a:pt x="624" y="21600"/>
                    </a:cubicBezTo>
                    <a:cubicBezTo>
                      <a:pt x="17800" y="21600"/>
                      <a:pt x="17800" y="21600"/>
                      <a:pt x="17800" y="21600"/>
                    </a:cubicBezTo>
                    <a:cubicBezTo>
                      <a:pt x="18477" y="21600"/>
                      <a:pt x="18477" y="21600"/>
                      <a:pt x="18477" y="21600"/>
                    </a:cubicBezTo>
                    <a:cubicBezTo>
                      <a:pt x="19101" y="21600"/>
                      <a:pt x="19101" y="21600"/>
                      <a:pt x="19101" y="21600"/>
                    </a:cubicBezTo>
                    <a:cubicBezTo>
                      <a:pt x="20454" y="21600"/>
                      <a:pt x="21600" y="19092"/>
                      <a:pt x="21600" y="16103"/>
                    </a:cubicBezTo>
                  </a:path>
                </a:pathLst>
              </a:custGeom>
              <a:solidFill>
                <a:srgbClr val="E94C3D"/>
              </a:solidFill>
              <a:ln w="9525" cap="flat" cmpd="sng">
                <a:noFill/>
                <a:prstDash val="solid"/>
                <a:round/>
              </a:ln>
            </p:spPr>
            <p:txBody>
              <a:bodyPr rtlCol="0" anchor="ctr"/>
              <a:lstStyle/>
              <a:p>
                <a:pPr algn="ctr"/>
              </a:p>
            </p:txBody>
          </p:sp>
          <p:sp>
            <p:nvSpPr>
              <p:cNvPr id="2663" name="曲线"/>
              <p:cNvSpPr/>
              <p:nvPr/>
            </p:nvSpPr>
            <p:spPr>
              <a:xfrm>
                <a:off x="1453064" y="3692219"/>
                <a:ext cx="344716" cy="151952"/>
              </a:xfrm>
              <a:custGeom>
                <a:avLst/>
                <a:gdLst>
                  <a:gd name="T1" fmla="*/ 0 w 21600"/>
                  <a:gd name="T2" fmla="*/ 0 h 21600"/>
                  <a:gd name="T3" fmla="*/ 21600 w 21600"/>
                  <a:gd name="T4" fmla="*/ 21600 h 21600"/>
                </a:gdLst>
                <a:ahLst/>
                <a:cxnLst/>
                <a:rect l="T1" t="T2" r="T3" b="T4"/>
                <a:pathLst>
                  <a:path w="21600" h="21600">
                    <a:moveTo>
                      <a:pt x="19751" y="0"/>
                    </a:moveTo>
                    <a:cubicBezTo>
                      <a:pt x="0" y="0"/>
                      <a:pt x="0" y="0"/>
                      <a:pt x="0" y="0"/>
                    </a:cubicBezTo>
                    <a:cubicBezTo>
                      <a:pt x="404" y="3233"/>
                      <a:pt x="693" y="6855"/>
                      <a:pt x="693" y="10735"/>
                    </a:cubicBezTo>
                    <a:cubicBezTo>
                      <a:pt x="693" y="14615"/>
                      <a:pt x="404" y="18237"/>
                      <a:pt x="0" y="21600"/>
                    </a:cubicBezTo>
                    <a:cubicBezTo>
                      <a:pt x="19751" y="21600"/>
                      <a:pt x="19751" y="21600"/>
                      <a:pt x="19751" y="21600"/>
                    </a:cubicBezTo>
                    <a:cubicBezTo>
                      <a:pt x="20733" y="21600"/>
                      <a:pt x="21600" y="19401"/>
                      <a:pt x="21600" y="16685"/>
                    </a:cubicBezTo>
                    <a:cubicBezTo>
                      <a:pt x="21600" y="4785"/>
                      <a:pt x="21600" y="4785"/>
                      <a:pt x="21600" y="4785"/>
                    </a:cubicBezTo>
                    <a:cubicBezTo>
                      <a:pt x="21600" y="2198"/>
                      <a:pt x="20733" y="0"/>
                      <a:pt x="19751" y="0"/>
                    </a:cubicBezTo>
                    <a:close/>
                  </a:path>
                </a:pathLst>
              </a:custGeom>
              <a:solidFill>
                <a:srgbClr val="FFFFFF"/>
              </a:solidFill>
              <a:ln w="9525" cap="flat" cmpd="sng">
                <a:noFill/>
                <a:prstDash val="solid"/>
                <a:round/>
              </a:ln>
            </p:spPr>
            <p:txBody>
              <a:bodyPr rtlCol="0" anchor="ctr"/>
              <a:lstStyle/>
              <a:p>
                <a:pPr algn="ctr"/>
              </a:p>
            </p:txBody>
          </p:sp>
          <p:sp>
            <p:nvSpPr>
              <p:cNvPr id="2664" name="曲线"/>
              <p:cNvSpPr/>
              <p:nvPr/>
            </p:nvSpPr>
            <p:spPr>
              <a:xfrm>
                <a:off x="1453064" y="3692219"/>
                <a:ext cx="344716" cy="137342"/>
              </a:xfrm>
              <a:custGeom>
                <a:avLst/>
                <a:gdLst>
                  <a:gd name="T1" fmla="*/ 0 w 21600"/>
                  <a:gd name="T2" fmla="*/ 0 h 21600"/>
                  <a:gd name="T3" fmla="*/ 21600 w 21600"/>
                  <a:gd name="T4" fmla="*/ 21600 h 21600"/>
                </a:gdLst>
                <a:ahLst/>
                <a:cxnLst/>
                <a:rect l="T1" t="T2" r="T3" b="T4"/>
                <a:pathLst>
                  <a:path w="21600" h="21600">
                    <a:moveTo>
                      <a:pt x="19751" y="0"/>
                    </a:moveTo>
                    <a:cubicBezTo>
                      <a:pt x="0" y="0"/>
                      <a:pt x="0" y="0"/>
                      <a:pt x="0" y="0"/>
                    </a:cubicBezTo>
                    <a:cubicBezTo>
                      <a:pt x="115" y="576"/>
                      <a:pt x="173" y="1296"/>
                      <a:pt x="231" y="1871"/>
                    </a:cubicBezTo>
                    <a:cubicBezTo>
                      <a:pt x="19463" y="1871"/>
                      <a:pt x="19463" y="1871"/>
                      <a:pt x="19463" y="1871"/>
                    </a:cubicBezTo>
                    <a:cubicBezTo>
                      <a:pt x="20444" y="1871"/>
                      <a:pt x="21311" y="4319"/>
                      <a:pt x="21311" y="7344"/>
                    </a:cubicBezTo>
                    <a:cubicBezTo>
                      <a:pt x="21311" y="20591"/>
                      <a:pt x="21311" y="20591"/>
                      <a:pt x="21311" y="20591"/>
                    </a:cubicBezTo>
                    <a:cubicBezTo>
                      <a:pt x="21311" y="20880"/>
                      <a:pt x="21253" y="21311"/>
                      <a:pt x="21253" y="21600"/>
                    </a:cubicBezTo>
                    <a:cubicBezTo>
                      <a:pt x="21426" y="20735"/>
                      <a:pt x="21600" y="19728"/>
                      <a:pt x="21600" y="18576"/>
                    </a:cubicBezTo>
                    <a:cubicBezTo>
                      <a:pt x="21600" y="5327"/>
                      <a:pt x="21600" y="5327"/>
                      <a:pt x="21600" y="5327"/>
                    </a:cubicBezTo>
                    <a:cubicBezTo>
                      <a:pt x="21600" y="2447"/>
                      <a:pt x="20733" y="0"/>
                      <a:pt x="19751" y="0"/>
                    </a:cubicBezTo>
                    <a:close/>
                  </a:path>
                </a:pathLst>
              </a:custGeom>
              <a:solidFill>
                <a:srgbClr val="BBBEC1"/>
              </a:solidFill>
              <a:ln w="9525" cap="flat" cmpd="sng">
                <a:noFill/>
                <a:prstDash val="solid"/>
                <a:round/>
              </a:ln>
            </p:spPr>
            <p:txBody>
              <a:bodyPr rtlCol="0" anchor="ctr"/>
              <a:lstStyle/>
              <a:p>
                <a:pPr algn="ctr"/>
              </a:p>
            </p:txBody>
          </p:sp>
          <p:sp>
            <p:nvSpPr>
              <p:cNvPr id="2665" name="曲线"/>
              <p:cNvSpPr/>
              <p:nvPr/>
            </p:nvSpPr>
            <p:spPr>
              <a:xfrm>
                <a:off x="1777331" y="3700986"/>
                <a:ext cx="20449" cy="134420"/>
              </a:xfrm>
              <a:custGeom>
                <a:avLst/>
                <a:gdLst>
                  <a:gd name="T1" fmla="*/ 0 w 21600"/>
                  <a:gd name="T2" fmla="*/ 0 h 21600"/>
                  <a:gd name="T3" fmla="*/ 21600 w 21600"/>
                  <a:gd name="T4" fmla="*/ 21600 h 21600"/>
                </a:gdLst>
                <a:ahLst/>
                <a:cxnLst/>
                <a:rect l="T1" t="T2" r="T3" b="T4"/>
                <a:pathLst>
                  <a:path w="21600" h="21600">
                    <a:moveTo>
                      <a:pt x="21599" y="17395"/>
                    </a:moveTo>
                    <a:cubicBezTo>
                      <a:pt x="21599" y="4059"/>
                      <a:pt x="21599" y="4059"/>
                      <a:pt x="21599" y="4059"/>
                    </a:cubicBezTo>
                    <a:cubicBezTo>
                      <a:pt x="21599" y="2464"/>
                      <a:pt x="16456" y="1014"/>
                      <a:pt x="9256" y="0"/>
                    </a:cubicBezTo>
                    <a:cubicBezTo>
                      <a:pt x="3085" y="3334"/>
                      <a:pt x="0" y="6958"/>
                      <a:pt x="0" y="10727"/>
                    </a:cubicBezTo>
                    <a:cubicBezTo>
                      <a:pt x="0" y="14641"/>
                      <a:pt x="3085" y="18265"/>
                      <a:pt x="9256" y="21600"/>
                    </a:cubicBezTo>
                    <a:cubicBezTo>
                      <a:pt x="16456" y="20585"/>
                      <a:pt x="21599" y="18990"/>
                      <a:pt x="21599" y="17395"/>
                    </a:cubicBezTo>
                    <a:close/>
                  </a:path>
                </a:pathLst>
              </a:custGeom>
              <a:solidFill>
                <a:srgbClr val="5B524B"/>
              </a:solidFill>
              <a:ln w="9525" cap="flat" cmpd="sng">
                <a:noFill/>
                <a:prstDash val="solid"/>
                <a:round/>
              </a:ln>
            </p:spPr>
            <p:txBody>
              <a:bodyPr rtlCol="0" anchor="ctr"/>
              <a:lstStyle/>
              <a:p>
                <a:pPr algn="ctr"/>
              </a:p>
            </p:txBody>
          </p:sp>
          <p:sp>
            <p:nvSpPr>
              <p:cNvPr id="2666" name="曲线"/>
              <p:cNvSpPr/>
              <p:nvPr/>
            </p:nvSpPr>
            <p:spPr>
              <a:xfrm>
                <a:off x="1488120" y="3493511"/>
                <a:ext cx="1042912" cy="172408"/>
              </a:xfrm>
              <a:custGeom>
                <a:avLst/>
                <a:gdLst>
                  <a:gd name="T1" fmla="*/ 0 w 21600"/>
                  <a:gd name="T2" fmla="*/ 0 h 21600"/>
                  <a:gd name="T3" fmla="*/ 21600 w 21600"/>
                  <a:gd name="T4" fmla="*/ 21600 h 21600"/>
                </a:gdLst>
                <a:ahLst/>
                <a:cxnLst/>
                <a:rect l="T1" t="T2" r="T3" b="T4"/>
                <a:pathLst>
                  <a:path w="21600" h="21600">
                    <a:moveTo>
                      <a:pt x="20689" y="0"/>
                    </a:moveTo>
                    <a:cubicBezTo>
                      <a:pt x="8249" y="0"/>
                      <a:pt x="8249" y="0"/>
                      <a:pt x="8249" y="0"/>
                    </a:cubicBezTo>
                    <a:cubicBezTo>
                      <a:pt x="8002" y="0"/>
                      <a:pt x="8002" y="0"/>
                      <a:pt x="8002" y="0"/>
                    </a:cubicBezTo>
                    <a:cubicBezTo>
                      <a:pt x="227" y="0"/>
                      <a:pt x="227" y="0"/>
                      <a:pt x="227" y="0"/>
                    </a:cubicBezTo>
                    <a:cubicBezTo>
                      <a:pt x="94" y="0"/>
                      <a:pt x="0" y="685"/>
                      <a:pt x="0" y="1371"/>
                    </a:cubicBezTo>
                    <a:cubicBezTo>
                      <a:pt x="0" y="2171"/>
                      <a:pt x="94" y="2742"/>
                      <a:pt x="227" y="2742"/>
                    </a:cubicBezTo>
                    <a:cubicBezTo>
                      <a:pt x="8002" y="2742"/>
                      <a:pt x="8002" y="2742"/>
                      <a:pt x="8002" y="2742"/>
                    </a:cubicBezTo>
                    <a:cubicBezTo>
                      <a:pt x="8002" y="18857"/>
                      <a:pt x="8002" y="18857"/>
                      <a:pt x="8002" y="18857"/>
                    </a:cubicBezTo>
                    <a:cubicBezTo>
                      <a:pt x="227" y="18857"/>
                      <a:pt x="227" y="18857"/>
                      <a:pt x="227" y="18857"/>
                    </a:cubicBezTo>
                    <a:cubicBezTo>
                      <a:pt x="94" y="18857"/>
                      <a:pt x="0" y="19542"/>
                      <a:pt x="0" y="20228"/>
                    </a:cubicBezTo>
                    <a:cubicBezTo>
                      <a:pt x="0" y="21028"/>
                      <a:pt x="94" y="21600"/>
                      <a:pt x="227" y="21600"/>
                    </a:cubicBezTo>
                    <a:cubicBezTo>
                      <a:pt x="8002" y="21600"/>
                      <a:pt x="8002" y="21600"/>
                      <a:pt x="8002" y="21600"/>
                    </a:cubicBezTo>
                    <a:cubicBezTo>
                      <a:pt x="8249" y="21600"/>
                      <a:pt x="8249" y="21600"/>
                      <a:pt x="8249" y="21600"/>
                    </a:cubicBezTo>
                    <a:cubicBezTo>
                      <a:pt x="20689" y="21600"/>
                      <a:pt x="20689" y="21600"/>
                      <a:pt x="20689" y="21600"/>
                    </a:cubicBezTo>
                    <a:cubicBezTo>
                      <a:pt x="21182" y="21600"/>
                      <a:pt x="21599" y="19200"/>
                      <a:pt x="21599" y="16114"/>
                    </a:cubicBezTo>
                    <a:cubicBezTo>
                      <a:pt x="21599" y="5485"/>
                      <a:pt x="21599" y="5485"/>
                      <a:pt x="21599" y="5485"/>
                    </a:cubicBezTo>
                    <a:cubicBezTo>
                      <a:pt x="21599" y="2514"/>
                      <a:pt x="21182" y="0"/>
                      <a:pt x="20689" y="0"/>
                    </a:cubicBezTo>
                  </a:path>
                </a:pathLst>
              </a:custGeom>
              <a:solidFill>
                <a:srgbClr val="355CA9"/>
              </a:solidFill>
              <a:ln w="9525" cap="flat" cmpd="sng">
                <a:noFill/>
                <a:prstDash val="solid"/>
                <a:round/>
              </a:ln>
            </p:spPr>
            <p:txBody>
              <a:bodyPr rtlCol="0" anchor="ctr"/>
              <a:lstStyle/>
              <a:p>
                <a:pPr algn="ctr"/>
              </a:p>
            </p:txBody>
          </p:sp>
          <p:sp>
            <p:nvSpPr>
              <p:cNvPr id="2667" name="曲线"/>
              <p:cNvSpPr/>
              <p:nvPr/>
            </p:nvSpPr>
            <p:spPr>
              <a:xfrm>
                <a:off x="2271035" y="3493511"/>
                <a:ext cx="70111" cy="172408"/>
              </a:xfrm>
              <a:custGeom>
                <a:avLst/>
                <a:gdLst>
                  <a:gd name="T1" fmla="*/ 0 w 21600"/>
                  <a:gd name="T2" fmla="*/ 0 h 21600"/>
                  <a:gd name="T3" fmla="*/ 21600 w 21600"/>
                  <a:gd name="T4" fmla="*/ 21600 h 21600"/>
                </a:gdLst>
                <a:ahLst/>
                <a:cxnLst/>
                <a:rect l="T1" t="T2" r="T3" b="T4"/>
                <a:pathLst>
                  <a:path w="21600" h="21600">
                    <a:moveTo>
                      <a:pt x="8135" y="0"/>
                    </a:moveTo>
                    <a:cubicBezTo>
                      <a:pt x="0" y="0"/>
                      <a:pt x="0" y="0"/>
                      <a:pt x="0" y="0"/>
                    </a:cubicBezTo>
                    <a:cubicBezTo>
                      <a:pt x="7573" y="0"/>
                      <a:pt x="13464" y="2514"/>
                      <a:pt x="13464" y="5485"/>
                    </a:cubicBezTo>
                    <a:cubicBezTo>
                      <a:pt x="13464" y="16114"/>
                      <a:pt x="13464" y="16114"/>
                      <a:pt x="13464" y="16114"/>
                    </a:cubicBezTo>
                    <a:cubicBezTo>
                      <a:pt x="13464" y="19200"/>
                      <a:pt x="7573" y="21600"/>
                      <a:pt x="0" y="21600"/>
                    </a:cubicBezTo>
                    <a:cubicBezTo>
                      <a:pt x="8135" y="21600"/>
                      <a:pt x="8135" y="21600"/>
                      <a:pt x="8135" y="21600"/>
                    </a:cubicBezTo>
                    <a:cubicBezTo>
                      <a:pt x="15709" y="21600"/>
                      <a:pt x="21600" y="19200"/>
                      <a:pt x="21600" y="16114"/>
                    </a:cubicBezTo>
                    <a:cubicBezTo>
                      <a:pt x="21600" y="5485"/>
                      <a:pt x="21600" y="5485"/>
                      <a:pt x="21600" y="5485"/>
                    </a:cubicBezTo>
                    <a:cubicBezTo>
                      <a:pt x="21600" y="2514"/>
                      <a:pt x="15709" y="0"/>
                      <a:pt x="8135" y="0"/>
                    </a:cubicBezTo>
                  </a:path>
                </a:pathLst>
              </a:custGeom>
              <a:solidFill>
                <a:srgbClr val="37BBD5"/>
              </a:solidFill>
              <a:ln w="9525" cap="flat" cmpd="sng">
                <a:noFill/>
                <a:prstDash val="solid"/>
                <a:round/>
              </a:ln>
            </p:spPr>
            <p:txBody>
              <a:bodyPr rtlCol="0" anchor="ctr"/>
              <a:lstStyle/>
              <a:p>
                <a:pPr algn="ctr"/>
              </a:p>
            </p:txBody>
          </p:sp>
          <p:sp>
            <p:nvSpPr>
              <p:cNvPr id="2668" name="曲线"/>
              <p:cNvSpPr/>
              <p:nvPr/>
            </p:nvSpPr>
            <p:spPr>
              <a:xfrm>
                <a:off x="2329462" y="3493511"/>
                <a:ext cx="146065" cy="172408"/>
              </a:xfrm>
              <a:custGeom>
                <a:avLst/>
                <a:gdLst>
                  <a:gd name="T1" fmla="*/ 0 w 21600"/>
                  <a:gd name="T2" fmla="*/ 0 h 21600"/>
                  <a:gd name="T3" fmla="*/ 21600 w 21600"/>
                  <a:gd name="T4" fmla="*/ 21600 h 21600"/>
                </a:gdLst>
                <a:ahLst/>
                <a:cxnLst/>
                <a:rect l="T1" t="T2" r="T3" b="T4"/>
                <a:pathLst>
                  <a:path w="21600" h="21600">
                    <a:moveTo>
                      <a:pt x="14996" y="0"/>
                    </a:moveTo>
                    <a:cubicBezTo>
                      <a:pt x="0" y="0"/>
                      <a:pt x="0" y="0"/>
                      <a:pt x="0" y="0"/>
                    </a:cubicBezTo>
                    <a:cubicBezTo>
                      <a:pt x="3577" y="0"/>
                      <a:pt x="6603" y="2514"/>
                      <a:pt x="6603" y="5485"/>
                    </a:cubicBezTo>
                    <a:cubicBezTo>
                      <a:pt x="6603" y="16114"/>
                      <a:pt x="6603" y="16114"/>
                      <a:pt x="6603" y="16114"/>
                    </a:cubicBezTo>
                    <a:cubicBezTo>
                      <a:pt x="6603" y="19200"/>
                      <a:pt x="3577" y="21600"/>
                      <a:pt x="0" y="21600"/>
                    </a:cubicBezTo>
                    <a:cubicBezTo>
                      <a:pt x="14996" y="21600"/>
                      <a:pt x="14996" y="21600"/>
                      <a:pt x="14996" y="21600"/>
                    </a:cubicBezTo>
                    <a:cubicBezTo>
                      <a:pt x="18573" y="21600"/>
                      <a:pt x="21600" y="19200"/>
                      <a:pt x="21600" y="16114"/>
                    </a:cubicBezTo>
                    <a:cubicBezTo>
                      <a:pt x="21600" y="5485"/>
                      <a:pt x="21600" y="5485"/>
                      <a:pt x="21600" y="5485"/>
                    </a:cubicBezTo>
                    <a:cubicBezTo>
                      <a:pt x="21600" y="2514"/>
                      <a:pt x="18573" y="0"/>
                      <a:pt x="14996" y="0"/>
                    </a:cubicBezTo>
                  </a:path>
                </a:pathLst>
              </a:custGeom>
              <a:solidFill>
                <a:srgbClr val="37BBD5"/>
              </a:solidFill>
              <a:ln w="9525" cap="flat" cmpd="sng">
                <a:noFill/>
                <a:prstDash val="solid"/>
                <a:round/>
              </a:ln>
            </p:spPr>
            <p:txBody>
              <a:bodyPr rtlCol="0" anchor="ctr"/>
              <a:lstStyle/>
              <a:p>
                <a:pPr algn="ctr"/>
              </a:p>
            </p:txBody>
          </p:sp>
          <p:sp>
            <p:nvSpPr>
              <p:cNvPr id="2669" name="曲线"/>
              <p:cNvSpPr/>
              <p:nvPr/>
            </p:nvSpPr>
            <p:spPr>
              <a:xfrm>
                <a:off x="2463842" y="3665919"/>
                <a:ext cx="23370" cy="279"/>
              </a:xfrm>
              <a:custGeom>
                <a:avLst/>
                <a:gdLst>
                  <a:gd name="T1" fmla="*/ 0 w 21600"/>
                  <a:gd name="T2" fmla="*/ 0 h 21600"/>
                  <a:gd name="T3" fmla="*/ 21600 w 21600"/>
                  <a:gd name="T4" fmla="*/ 21600 h 21600"/>
                </a:gdLst>
                <a:ahLst/>
                <a:cxnLst/>
                <a:rect l="T1" t="T2" r="T3" b="T4"/>
                <a:pathLst>
                  <a:path w="21600" h="21600">
                    <a:moveTo>
                      <a:pt x="561599936" y="0"/>
                    </a:moveTo>
                    <a:cubicBezTo>
                      <a:pt x="0" y="0"/>
                      <a:pt x="0" y="0"/>
                      <a:pt x="0" y="0"/>
                    </a:cubicBezTo>
                    <a:cubicBezTo>
                      <a:pt x="0" y="0"/>
                      <a:pt x="0" y="0"/>
                      <a:pt x="0" y="0"/>
                    </a:cubicBezTo>
                    <a:cubicBezTo>
                      <a:pt x="561599936" y="0"/>
                      <a:pt x="561599936" y="0"/>
                      <a:pt x="561599936" y="0"/>
                    </a:cubicBezTo>
                    <a:cubicBezTo>
                      <a:pt x="561599936" y="0"/>
                      <a:pt x="561599936" y="0"/>
                      <a:pt x="561599936" y="0"/>
                    </a:cubicBezTo>
                    <a:cubicBezTo>
                      <a:pt x="561599936" y="0"/>
                      <a:pt x="561599936" y="0"/>
                      <a:pt x="561599936" y="0"/>
                    </a:cubicBezTo>
                  </a:path>
                </a:pathLst>
              </a:custGeom>
              <a:solidFill>
                <a:srgbClr val="7D8287"/>
              </a:solidFill>
              <a:ln w="9525" cap="flat" cmpd="sng">
                <a:noFill/>
                <a:prstDash val="solid"/>
                <a:round/>
              </a:ln>
            </p:spPr>
            <p:txBody>
              <a:bodyPr rtlCol="0" anchor="ctr"/>
              <a:lstStyle/>
              <a:p>
                <a:pPr algn="ctr"/>
              </a:p>
            </p:txBody>
          </p:sp>
          <p:sp>
            <p:nvSpPr>
              <p:cNvPr id="2670" name="曲线"/>
              <p:cNvSpPr/>
              <p:nvPr/>
            </p:nvSpPr>
            <p:spPr>
              <a:xfrm>
                <a:off x="2422943" y="3665919"/>
                <a:ext cx="40898" cy="279"/>
              </a:xfrm>
              <a:custGeom>
                <a:avLst/>
                <a:gdLst>
                  <a:gd name="T1" fmla="*/ 0 w 21600"/>
                  <a:gd name="T2" fmla="*/ 0 h 21600"/>
                  <a:gd name="T3" fmla="*/ 21600 w 21600"/>
                  <a:gd name="T4" fmla="*/ 21600 h 21600"/>
                </a:gdLst>
                <a:ahLst/>
                <a:cxnLst/>
                <a:rect l="T1" t="T2" r="T3" b="T4"/>
                <a:pathLst>
                  <a:path w="21600" h="21600">
                    <a:moveTo>
                      <a:pt x="21600" y="0"/>
                    </a:moveTo>
                    <a:lnTo>
                      <a:pt x="0" y="0"/>
                    </a:lnTo>
                    <a:lnTo>
                      <a:pt x="0" y="0"/>
                    </a:lnTo>
                    <a:lnTo>
                      <a:pt x="4628" y="0"/>
                    </a:lnTo>
                    <a:lnTo>
                      <a:pt x="4628" y="0"/>
                    </a:lnTo>
                    <a:lnTo>
                      <a:pt x="21600" y="0"/>
                    </a:lnTo>
                    <a:lnTo>
                      <a:pt x="21600" y="0"/>
                    </a:lnTo>
                    <a:close/>
                  </a:path>
                </a:pathLst>
              </a:custGeom>
              <a:solidFill>
                <a:srgbClr val="4A535C"/>
              </a:solidFill>
              <a:ln w="9525" cap="flat" cmpd="sng">
                <a:noFill/>
                <a:prstDash val="solid"/>
                <a:round/>
              </a:ln>
            </p:spPr>
            <p:txBody>
              <a:bodyPr rtlCol="0" anchor="ctr"/>
              <a:lstStyle/>
              <a:p>
                <a:pPr algn="ctr"/>
              </a:p>
            </p:txBody>
          </p:sp>
          <p:sp>
            <p:nvSpPr>
              <p:cNvPr id="2671" name="曲线"/>
              <p:cNvSpPr/>
              <p:nvPr/>
            </p:nvSpPr>
            <p:spPr>
              <a:xfrm>
                <a:off x="2422943" y="3665919"/>
                <a:ext cx="40898" cy="279"/>
              </a:xfrm>
              <a:custGeom>
                <a:avLst/>
                <a:gdLst>
                  <a:gd name="T1" fmla="*/ 0 w 21600"/>
                  <a:gd name="T2" fmla="*/ 0 h 21600"/>
                  <a:gd name="T3" fmla="*/ 21600 w 21600"/>
                  <a:gd name="T4" fmla="*/ 21600 h 21600"/>
                </a:gdLst>
                <a:ahLst/>
                <a:cxnLst/>
                <a:rect l="T1" t="T2" r="T3" b="T4"/>
                <a:pathLst>
                  <a:path w="21600" h="21600">
                    <a:moveTo>
                      <a:pt x="21600" y="0"/>
                    </a:moveTo>
                    <a:lnTo>
                      <a:pt x="0" y="0"/>
                    </a:lnTo>
                    <a:lnTo>
                      <a:pt x="0" y="0"/>
                    </a:lnTo>
                    <a:lnTo>
                      <a:pt x="4628" y="0"/>
                    </a:lnTo>
                    <a:lnTo>
                      <a:pt x="4628" y="0"/>
                    </a:lnTo>
                    <a:lnTo>
                      <a:pt x="21600" y="0"/>
                    </a:lnTo>
                    <a:lnTo>
                      <a:pt x="21600" y="0"/>
                    </a:lnTo>
                  </a:path>
                </a:pathLst>
              </a:custGeom>
              <a:noFill/>
              <a:ln w="9525" cap="flat" cmpd="sng">
                <a:noFill/>
                <a:prstDash val="solid"/>
                <a:round/>
              </a:ln>
            </p:spPr>
            <p:txBody>
              <a:bodyPr rtlCol="0" anchor="ctr"/>
              <a:lstStyle/>
              <a:p>
                <a:pPr algn="ctr"/>
              </a:p>
            </p:txBody>
          </p:sp>
          <p:sp>
            <p:nvSpPr>
              <p:cNvPr id="2672" name="曲线"/>
              <p:cNvSpPr/>
              <p:nvPr/>
            </p:nvSpPr>
            <p:spPr>
              <a:xfrm>
                <a:off x="2487213" y="3665919"/>
                <a:ext cx="2921" cy="279"/>
              </a:xfrm>
              <a:custGeom>
                <a:avLst/>
                <a:gdLst>
                  <a:gd name="T1" fmla="*/ 0 w 21600"/>
                  <a:gd name="T2" fmla="*/ 0 h 21600"/>
                  <a:gd name="T3" fmla="*/ 21600 w 21600"/>
                  <a:gd name="T4" fmla="*/ 21600 h 21600"/>
                </a:gdLst>
                <a:ahLst/>
                <a:cxnLst/>
                <a:rect l="T1" t="T2" r="T3" b="T4"/>
                <a:pathLst>
                  <a:path w="21600" h="21600">
                    <a:moveTo>
                      <a:pt x="0" y="0"/>
                    </a:moveTo>
                    <a:cubicBezTo>
                      <a:pt x="0" y="0"/>
                      <a:pt x="0" y="0"/>
                      <a:pt x="0" y="0"/>
                    </a:cubicBezTo>
                    <a:cubicBezTo>
                      <a:pt x="0" y="0"/>
                      <a:pt x="0" y="0"/>
                      <a:pt x="0" y="0"/>
                    </a:cubicBezTo>
                    <a:close/>
                    <a:moveTo>
                      <a:pt x="0" y="0"/>
                    </a:moveTo>
                    <a:cubicBezTo>
                      <a:pt x="0" y="0"/>
                      <a:pt x="0" y="0"/>
                      <a:pt x="0" y="0"/>
                    </a:cubicBezTo>
                    <a:cubicBezTo>
                      <a:pt x="0" y="0"/>
                      <a:pt x="0" y="0"/>
                      <a:pt x="0" y="0"/>
                    </a:cubicBezTo>
                    <a:close/>
                    <a:moveTo>
                      <a:pt x="0" y="0"/>
                    </a:moveTo>
                    <a:cubicBezTo>
                      <a:pt x="0" y="0"/>
                      <a:pt x="0" y="0"/>
                      <a:pt x="0" y="0"/>
                    </a:cubicBezTo>
                    <a:cubicBezTo>
                      <a:pt x="0" y="0"/>
                      <a:pt x="0" y="0"/>
                      <a:pt x="0" y="0"/>
                    </a:cubicBezTo>
                    <a:close/>
                    <a:moveTo>
                      <a:pt x="0" y="0"/>
                    </a:moveTo>
                    <a:cubicBezTo>
                      <a:pt x="0" y="0"/>
                      <a:pt x="0" y="0"/>
                      <a:pt x="0" y="0"/>
                    </a:cubicBezTo>
                    <a:cubicBezTo>
                      <a:pt x="0" y="0"/>
                      <a:pt x="0" y="0"/>
                      <a:pt x="0" y="0"/>
                    </a:cubicBezTo>
                    <a:close/>
                    <a:moveTo>
                      <a:pt x="0" y="0"/>
                    </a:moveTo>
                    <a:cubicBezTo>
                      <a:pt x="0" y="0"/>
                      <a:pt x="0" y="0"/>
                      <a:pt x="0" y="0"/>
                    </a:cubicBezTo>
                    <a:cubicBezTo>
                      <a:pt x="0" y="0"/>
                      <a:pt x="0" y="0"/>
                      <a:pt x="0" y="0"/>
                    </a:cubicBezTo>
                    <a:close/>
                    <a:moveTo>
                      <a:pt x="21600000" y="0"/>
                    </a:moveTo>
                    <a:cubicBezTo>
                      <a:pt x="21600000" y="0"/>
                      <a:pt x="21600000" y="0"/>
                      <a:pt x="21600000" y="0"/>
                    </a:cubicBezTo>
                    <a:cubicBezTo>
                      <a:pt x="21600000" y="0"/>
                      <a:pt x="21600000" y="0"/>
                      <a:pt x="21600000" y="0"/>
                    </a:cubicBezTo>
                    <a:close/>
                    <a:moveTo>
                      <a:pt x="21600000" y="0"/>
                    </a:moveTo>
                    <a:cubicBezTo>
                      <a:pt x="21600000" y="0"/>
                      <a:pt x="21600000" y="0"/>
                      <a:pt x="21600000" y="0"/>
                    </a:cubicBezTo>
                    <a:cubicBezTo>
                      <a:pt x="21600000" y="0"/>
                      <a:pt x="21600000" y="0"/>
                      <a:pt x="21600000" y="0"/>
                    </a:cubicBezTo>
                    <a:close/>
                    <a:moveTo>
                      <a:pt x="21600000" y="0"/>
                    </a:moveTo>
                    <a:cubicBezTo>
                      <a:pt x="21600000" y="0"/>
                      <a:pt x="21600000" y="0"/>
                      <a:pt x="21600000" y="0"/>
                    </a:cubicBezTo>
                    <a:cubicBezTo>
                      <a:pt x="21600000" y="0"/>
                      <a:pt x="21600000" y="0"/>
                      <a:pt x="21600000" y="0"/>
                    </a:cubicBezTo>
                    <a:close/>
                    <a:moveTo>
                      <a:pt x="21600000" y="0"/>
                    </a:moveTo>
                    <a:cubicBezTo>
                      <a:pt x="21600000" y="0"/>
                      <a:pt x="21600000" y="0"/>
                      <a:pt x="21600000" y="0"/>
                    </a:cubicBezTo>
                    <a:cubicBezTo>
                      <a:pt x="21600000" y="0"/>
                      <a:pt x="21600000" y="0"/>
                      <a:pt x="21600000" y="0"/>
                    </a:cubicBezTo>
                    <a:close/>
                    <a:moveTo>
                      <a:pt x="21600000" y="0"/>
                    </a:moveTo>
                    <a:cubicBezTo>
                      <a:pt x="21600000" y="0"/>
                      <a:pt x="21600000" y="0"/>
                      <a:pt x="21600000" y="0"/>
                    </a:cubicBezTo>
                    <a:cubicBezTo>
                      <a:pt x="21600000" y="0"/>
                      <a:pt x="21600000" y="0"/>
                      <a:pt x="21600000" y="0"/>
                    </a:cubicBezTo>
                    <a:close/>
                    <a:moveTo>
                      <a:pt x="43199988" y="0"/>
                    </a:moveTo>
                    <a:cubicBezTo>
                      <a:pt x="43199988" y="0"/>
                      <a:pt x="43199988" y="0"/>
                      <a:pt x="43199988" y="0"/>
                    </a:cubicBezTo>
                    <a:cubicBezTo>
                      <a:pt x="43199988" y="0"/>
                      <a:pt x="43199988" y="0"/>
                      <a:pt x="43199988" y="0"/>
                    </a:cubicBezTo>
                  </a:path>
                </a:pathLst>
              </a:custGeom>
              <a:solidFill>
                <a:srgbClr val="7D8287"/>
              </a:solidFill>
              <a:ln w="9525" cap="flat" cmpd="sng">
                <a:noFill/>
                <a:prstDash val="solid"/>
                <a:round/>
              </a:ln>
            </p:spPr>
            <p:txBody>
              <a:bodyPr rtlCol="0" anchor="ctr"/>
              <a:lstStyle/>
              <a:p>
                <a:pPr algn="ctr"/>
              </a:p>
            </p:txBody>
          </p:sp>
          <p:sp>
            <p:nvSpPr>
              <p:cNvPr id="2673" name="曲线"/>
              <p:cNvSpPr/>
              <p:nvPr/>
            </p:nvSpPr>
            <p:spPr>
              <a:xfrm>
                <a:off x="1488120" y="3633775"/>
                <a:ext cx="1042912" cy="32143"/>
              </a:xfrm>
              <a:custGeom>
                <a:avLst/>
                <a:gdLst>
                  <a:gd name="T1" fmla="*/ 0 w 21600"/>
                  <a:gd name="T2" fmla="*/ 0 h 21600"/>
                  <a:gd name="T3" fmla="*/ 21600 w 21600"/>
                  <a:gd name="T4" fmla="*/ 21600 h 21600"/>
                </a:gdLst>
                <a:ahLst/>
                <a:cxnLst/>
                <a:rect l="T1" t="T2" r="T3" b="T4"/>
                <a:pathLst>
                  <a:path w="21600" h="21600">
                    <a:moveTo>
                      <a:pt x="20726" y="21600"/>
                    </a:moveTo>
                    <a:cubicBezTo>
                      <a:pt x="20232" y="21600"/>
                      <a:pt x="20232" y="21600"/>
                      <a:pt x="20232" y="21600"/>
                    </a:cubicBezTo>
                    <a:cubicBezTo>
                      <a:pt x="19529" y="21600"/>
                      <a:pt x="19529" y="21600"/>
                      <a:pt x="19529" y="21600"/>
                    </a:cubicBezTo>
                    <a:cubicBezTo>
                      <a:pt x="19909" y="21600"/>
                      <a:pt x="20232" y="14194"/>
                      <a:pt x="20365" y="3085"/>
                    </a:cubicBezTo>
                    <a:cubicBezTo>
                      <a:pt x="21201" y="3085"/>
                      <a:pt x="21201" y="3085"/>
                      <a:pt x="21201" y="3085"/>
                    </a:cubicBezTo>
                    <a:cubicBezTo>
                      <a:pt x="21334" y="3085"/>
                      <a:pt x="21467" y="1851"/>
                      <a:pt x="21599" y="0"/>
                    </a:cubicBezTo>
                    <a:cubicBezTo>
                      <a:pt x="21505" y="12342"/>
                      <a:pt x="21163" y="20982"/>
                      <a:pt x="20764" y="21600"/>
                    </a:cubicBezTo>
                    <a:cubicBezTo>
                      <a:pt x="20764" y="21600"/>
                      <a:pt x="20764" y="21600"/>
                      <a:pt x="20764" y="21600"/>
                    </a:cubicBezTo>
                    <a:cubicBezTo>
                      <a:pt x="20764" y="21600"/>
                      <a:pt x="20764" y="21600"/>
                      <a:pt x="20745" y="21600"/>
                    </a:cubicBezTo>
                    <a:cubicBezTo>
                      <a:pt x="20745" y="21600"/>
                      <a:pt x="20745" y="21600"/>
                      <a:pt x="20745" y="21600"/>
                    </a:cubicBezTo>
                    <a:cubicBezTo>
                      <a:pt x="20745" y="21600"/>
                      <a:pt x="20745" y="21600"/>
                      <a:pt x="20745" y="21600"/>
                    </a:cubicBezTo>
                    <a:cubicBezTo>
                      <a:pt x="20745" y="21600"/>
                      <a:pt x="20745" y="21600"/>
                      <a:pt x="20745" y="21600"/>
                    </a:cubicBezTo>
                    <a:cubicBezTo>
                      <a:pt x="20745" y="21600"/>
                      <a:pt x="20745" y="21600"/>
                      <a:pt x="20745" y="21600"/>
                    </a:cubicBezTo>
                    <a:cubicBezTo>
                      <a:pt x="20745" y="21600"/>
                      <a:pt x="20745" y="21600"/>
                      <a:pt x="20745" y="21600"/>
                    </a:cubicBezTo>
                    <a:cubicBezTo>
                      <a:pt x="20745" y="21600"/>
                      <a:pt x="20745" y="21600"/>
                      <a:pt x="20745" y="21600"/>
                    </a:cubicBezTo>
                    <a:cubicBezTo>
                      <a:pt x="20745" y="21600"/>
                      <a:pt x="20745" y="21600"/>
                      <a:pt x="20745" y="21600"/>
                    </a:cubicBezTo>
                    <a:cubicBezTo>
                      <a:pt x="20745" y="21600"/>
                      <a:pt x="20745" y="21600"/>
                      <a:pt x="20745" y="21600"/>
                    </a:cubicBezTo>
                    <a:cubicBezTo>
                      <a:pt x="20745" y="21600"/>
                      <a:pt x="20745" y="21600"/>
                      <a:pt x="20745" y="21600"/>
                    </a:cubicBezTo>
                    <a:cubicBezTo>
                      <a:pt x="20726" y="21600"/>
                      <a:pt x="20726" y="21600"/>
                      <a:pt x="20726" y="21600"/>
                    </a:cubicBezTo>
                    <a:cubicBezTo>
                      <a:pt x="20726" y="21600"/>
                      <a:pt x="20726" y="21600"/>
                      <a:pt x="20726" y="21600"/>
                    </a:cubicBezTo>
                    <a:cubicBezTo>
                      <a:pt x="20726" y="21600"/>
                      <a:pt x="20726" y="21600"/>
                      <a:pt x="20726" y="21600"/>
                    </a:cubicBezTo>
                    <a:cubicBezTo>
                      <a:pt x="20726" y="21600"/>
                      <a:pt x="20726" y="21600"/>
                      <a:pt x="20726" y="21600"/>
                    </a:cubicBezTo>
                    <a:cubicBezTo>
                      <a:pt x="20726" y="21600"/>
                      <a:pt x="20726" y="21600"/>
                      <a:pt x="20726" y="21600"/>
                    </a:cubicBezTo>
                    <a:cubicBezTo>
                      <a:pt x="20726" y="21600"/>
                      <a:pt x="20726" y="21600"/>
                      <a:pt x="20726" y="21600"/>
                    </a:cubicBezTo>
                    <a:cubicBezTo>
                      <a:pt x="20726" y="21600"/>
                      <a:pt x="20726" y="21600"/>
                      <a:pt x="20726" y="21600"/>
                    </a:cubicBezTo>
                    <a:cubicBezTo>
                      <a:pt x="20726" y="21600"/>
                      <a:pt x="20726" y="21600"/>
                      <a:pt x="20726" y="21600"/>
                    </a:cubicBezTo>
                    <a:cubicBezTo>
                      <a:pt x="20726" y="21600"/>
                      <a:pt x="20726" y="21600"/>
                      <a:pt x="20726" y="21600"/>
                    </a:cubicBezTo>
                    <a:cubicBezTo>
                      <a:pt x="20726" y="21600"/>
                      <a:pt x="20726" y="21600"/>
                      <a:pt x="20726" y="21600"/>
                    </a:cubicBezTo>
                    <a:cubicBezTo>
                      <a:pt x="20726" y="21600"/>
                      <a:pt x="20726" y="21600"/>
                      <a:pt x="20726" y="21600"/>
                    </a:cubicBezTo>
                    <a:cubicBezTo>
                      <a:pt x="20726" y="21600"/>
                      <a:pt x="20726" y="21600"/>
                      <a:pt x="20726" y="21600"/>
                    </a:cubicBezTo>
                    <a:close/>
                    <a:moveTo>
                      <a:pt x="17458" y="21600"/>
                    </a:moveTo>
                    <a:cubicBezTo>
                      <a:pt x="16755" y="21600"/>
                      <a:pt x="16755" y="21600"/>
                      <a:pt x="16755" y="21600"/>
                    </a:cubicBezTo>
                    <a:cubicBezTo>
                      <a:pt x="17154" y="21600"/>
                      <a:pt x="17477" y="14194"/>
                      <a:pt x="17610" y="3085"/>
                    </a:cubicBezTo>
                    <a:cubicBezTo>
                      <a:pt x="18294" y="3085"/>
                      <a:pt x="18294" y="3085"/>
                      <a:pt x="18294" y="3085"/>
                    </a:cubicBezTo>
                    <a:cubicBezTo>
                      <a:pt x="18161" y="14194"/>
                      <a:pt x="17838" y="21600"/>
                      <a:pt x="17458" y="21600"/>
                    </a:cubicBezTo>
                    <a:close/>
                    <a:moveTo>
                      <a:pt x="16204" y="21600"/>
                    </a:moveTo>
                    <a:cubicBezTo>
                      <a:pt x="8263" y="21600"/>
                      <a:pt x="8263" y="21600"/>
                      <a:pt x="8263" y="21600"/>
                    </a:cubicBezTo>
                    <a:cubicBezTo>
                      <a:pt x="8016" y="21600"/>
                      <a:pt x="8016" y="21600"/>
                      <a:pt x="8016" y="21600"/>
                    </a:cubicBezTo>
                    <a:cubicBezTo>
                      <a:pt x="6041" y="21600"/>
                      <a:pt x="6041" y="21600"/>
                      <a:pt x="6041" y="21600"/>
                    </a:cubicBezTo>
                    <a:cubicBezTo>
                      <a:pt x="227" y="21600"/>
                      <a:pt x="227" y="21600"/>
                      <a:pt x="227" y="21600"/>
                    </a:cubicBezTo>
                    <a:cubicBezTo>
                      <a:pt x="227" y="21600"/>
                      <a:pt x="227" y="21600"/>
                      <a:pt x="227" y="21600"/>
                    </a:cubicBezTo>
                    <a:cubicBezTo>
                      <a:pt x="94" y="21600"/>
                      <a:pt x="0" y="18514"/>
                      <a:pt x="0" y="14194"/>
                    </a:cubicBezTo>
                    <a:cubicBezTo>
                      <a:pt x="0" y="10491"/>
                      <a:pt x="94" y="6788"/>
                      <a:pt x="227" y="6788"/>
                    </a:cubicBezTo>
                    <a:cubicBezTo>
                      <a:pt x="8016" y="6788"/>
                      <a:pt x="8016" y="6788"/>
                      <a:pt x="8016" y="6788"/>
                    </a:cubicBezTo>
                    <a:cubicBezTo>
                      <a:pt x="8016" y="3085"/>
                      <a:pt x="8016" y="3085"/>
                      <a:pt x="8016" y="3085"/>
                    </a:cubicBezTo>
                    <a:cubicBezTo>
                      <a:pt x="8491" y="3085"/>
                      <a:pt x="8491" y="3085"/>
                      <a:pt x="8491" y="3085"/>
                    </a:cubicBezTo>
                    <a:cubicBezTo>
                      <a:pt x="8738" y="3085"/>
                      <a:pt x="8738" y="3085"/>
                      <a:pt x="8738" y="3085"/>
                    </a:cubicBezTo>
                    <a:cubicBezTo>
                      <a:pt x="17059" y="3085"/>
                      <a:pt x="17059" y="3085"/>
                      <a:pt x="17059" y="3085"/>
                    </a:cubicBezTo>
                    <a:cubicBezTo>
                      <a:pt x="16926" y="14194"/>
                      <a:pt x="16603" y="21600"/>
                      <a:pt x="16204" y="21600"/>
                    </a:cubicBezTo>
                  </a:path>
                </a:pathLst>
              </a:custGeom>
              <a:solidFill>
                <a:srgbClr val="2F548A"/>
              </a:solidFill>
              <a:ln w="9525" cap="flat" cmpd="sng">
                <a:noFill/>
                <a:prstDash val="solid"/>
                <a:round/>
              </a:ln>
            </p:spPr>
            <p:txBody>
              <a:bodyPr rtlCol="0" anchor="ctr"/>
              <a:lstStyle/>
              <a:p>
                <a:pPr algn="ctr"/>
              </a:p>
            </p:txBody>
          </p:sp>
          <p:sp>
            <p:nvSpPr>
              <p:cNvPr id="2674" name="曲线"/>
              <p:cNvSpPr/>
              <p:nvPr/>
            </p:nvSpPr>
            <p:spPr>
              <a:xfrm>
                <a:off x="2271035" y="3636698"/>
                <a:ext cx="67190" cy="29221"/>
              </a:xfrm>
              <a:custGeom>
                <a:avLst/>
                <a:gdLst>
                  <a:gd name="T1" fmla="*/ 0 w 21600"/>
                  <a:gd name="T2" fmla="*/ 0 h 21600"/>
                  <a:gd name="T3" fmla="*/ 21600 w 21600"/>
                  <a:gd name="T4" fmla="*/ 21600 h 21600"/>
                </a:gdLst>
                <a:ahLst/>
                <a:cxnLst/>
                <a:rect l="T1" t="T2" r="T3" b="T4"/>
                <a:pathLst>
                  <a:path w="21600" h="21600">
                    <a:moveTo>
                      <a:pt x="8464" y="21600"/>
                    </a:moveTo>
                    <a:cubicBezTo>
                      <a:pt x="0" y="21600"/>
                      <a:pt x="0" y="21600"/>
                      <a:pt x="0" y="21600"/>
                    </a:cubicBezTo>
                    <a:cubicBezTo>
                      <a:pt x="0" y="21600"/>
                      <a:pt x="0" y="21600"/>
                      <a:pt x="0" y="21600"/>
                    </a:cubicBezTo>
                    <a:cubicBezTo>
                      <a:pt x="6129" y="21600"/>
                      <a:pt x="11091" y="12960"/>
                      <a:pt x="13135" y="0"/>
                    </a:cubicBezTo>
                    <a:cubicBezTo>
                      <a:pt x="21600" y="0"/>
                      <a:pt x="21600" y="0"/>
                      <a:pt x="21600" y="0"/>
                    </a:cubicBezTo>
                    <a:cubicBezTo>
                      <a:pt x="19556" y="12960"/>
                      <a:pt x="14594" y="21600"/>
                      <a:pt x="8464" y="21600"/>
                    </a:cubicBezTo>
                    <a:cubicBezTo>
                      <a:pt x="8464" y="21600"/>
                      <a:pt x="8464" y="21600"/>
                      <a:pt x="8464" y="21600"/>
                    </a:cubicBezTo>
                  </a:path>
                </a:pathLst>
              </a:custGeom>
              <a:solidFill>
                <a:srgbClr val="038C9C"/>
              </a:solidFill>
              <a:ln w="9525" cap="flat" cmpd="sng">
                <a:noFill/>
                <a:prstDash val="solid"/>
                <a:round/>
              </a:ln>
            </p:spPr>
            <p:txBody>
              <a:bodyPr rtlCol="0" anchor="ctr"/>
              <a:lstStyle/>
              <a:p>
                <a:pPr algn="ctr"/>
              </a:p>
            </p:txBody>
          </p:sp>
          <p:sp>
            <p:nvSpPr>
              <p:cNvPr id="2675" name="曲线"/>
              <p:cNvSpPr/>
              <p:nvPr/>
            </p:nvSpPr>
            <p:spPr>
              <a:xfrm>
                <a:off x="2329462" y="3636698"/>
                <a:ext cx="140223" cy="29221"/>
              </a:xfrm>
              <a:custGeom>
                <a:avLst/>
                <a:gdLst>
                  <a:gd name="T1" fmla="*/ 0 w 21600"/>
                  <a:gd name="T2" fmla="*/ 0 h 21600"/>
                  <a:gd name="T3" fmla="*/ 21600 w 21600"/>
                  <a:gd name="T4" fmla="*/ 21600 h 21600"/>
                </a:gdLst>
                <a:ahLst/>
                <a:cxnLst/>
                <a:rect l="T1" t="T2" r="T3" b="T4"/>
                <a:pathLst>
                  <a:path w="21600" h="21600">
                    <a:moveTo>
                      <a:pt x="15388" y="21600"/>
                    </a:moveTo>
                    <a:cubicBezTo>
                      <a:pt x="14117" y="21600"/>
                      <a:pt x="14117" y="21600"/>
                      <a:pt x="14117" y="21600"/>
                    </a:cubicBezTo>
                    <a:cubicBezTo>
                      <a:pt x="0" y="21600"/>
                      <a:pt x="0" y="21600"/>
                      <a:pt x="0" y="21600"/>
                    </a:cubicBezTo>
                    <a:cubicBezTo>
                      <a:pt x="0" y="21600"/>
                      <a:pt x="0" y="21600"/>
                      <a:pt x="0" y="21600"/>
                    </a:cubicBezTo>
                    <a:cubicBezTo>
                      <a:pt x="2823" y="21600"/>
                      <a:pt x="5223" y="12960"/>
                      <a:pt x="6211" y="0"/>
                    </a:cubicBezTo>
                    <a:cubicBezTo>
                      <a:pt x="21600" y="0"/>
                      <a:pt x="21600" y="0"/>
                      <a:pt x="21600" y="0"/>
                    </a:cubicBezTo>
                    <a:cubicBezTo>
                      <a:pt x="20611" y="12960"/>
                      <a:pt x="18211" y="21600"/>
                      <a:pt x="15388" y="21600"/>
                    </a:cubicBezTo>
                    <a:cubicBezTo>
                      <a:pt x="15388" y="21600"/>
                      <a:pt x="15388" y="21600"/>
                      <a:pt x="15388" y="21600"/>
                    </a:cubicBezTo>
                  </a:path>
                </a:pathLst>
              </a:custGeom>
              <a:solidFill>
                <a:srgbClr val="038C9C"/>
              </a:solidFill>
              <a:ln w="9525" cap="flat" cmpd="sng">
                <a:noFill/>
                <a:prstDash val="solid"/>
                <a:round/>
              </a:ln>
            </p:spPr>
            <p:txBody>
              <a:bodyPr rtlCol="0" anchor="ctr"/>
              <a:lstStyle/>
              <a:p>
                <a:pPr algn="ctr"/>
              </a:p>
            </p:txBody>
          </p:sp>
          <p:sp>
            <p:nvSpPr>
              <p:cNvPr id="2676" name="曲线"/>
              <p:cNvSpPr/>
              <p:nvPr/>
            </p:nvSpPr>
            <p:spPr>
              <a:xfrm>
                <a:off x="1488120" y="3493511"/>
                <a:ext cx="1042912" cy="32143"/>
              </a:xfrm>
              <a:custGeom>
                <a:avLst/>
                <a:gdLst>
                  <a:gd name="T1" fmla="*/ 0 w 21600"/>
                  <a:gd name="T2" fmla="*/ 0 h 21600"/>
                  <a:gd name="T3" fmla="*/ 21600 w 21600"/>
                  <a:gd name="T4" fmla="*/ 21600 h 21600"/>
                </a:gdLst>
                <a:ahLst/>
                <a:cxnLst/>
                <a:rect l="T1" t="T2" r="T3" b="T4"/>
                <a:pathLst>
                  <a:path w="21600" h="21600">
                    <a:moveTo>
                      <a:pt x="21201" y="18600"/>
                    </a:moveTo>
                    <a:cubicBezTo>
                      <a:pt x="8738" y="18600"/>
                      <a:pt x="8738" y="18600"/>
                      <a:pt x="8738" y="18600"/>
                    </a:cubicBezTo>
                    <a:cubicBezTo>
                      <a:pt x="8491" y="18600"/>
                      <a:pt x="8491" y="18600"/>
                      <a:pt x="8491" y="18600"/>
                    </a:cubicBezTo>
                    <a:cubicBezTo>
                      <a:pt x="8016" y="18600"/>
                      <a:pt x="8016" y="18600"/>
                      <a:pt x="8016" y="18600"/>
                    </a:cubicBezTo>
                    <a:cubicBezTo>
                      <a:pt x="8016" y="14400"/>
                      <a:pt x="8016" y="14400"/>
                      <a:pt x="8016" y="14400"/>
                    </a:cubicBezTo>
                    <a:cubicBezTo>
                      <a:pt x="227" y="14400"/>
                      <a:pt x="227" y="14400"/>
                      <a:pt x="227" y="14400"/>
                    </a:cubicBezTo>
                    <a:cubicBezTo>
                      <a:pt x="94" y="14400"/>
                      <a:pt x="0" y="11400"/>
                      <a:pt x="0" y="7200"/>
                    </a:cubicBezTo>
                    <a:cubicBezTo>
                      <a:pt x="0" y="3599"/>
                      <a:pt x="94" y="0"/>
                      <a:pt x="227" y="0"/>
                    </a:cubicBezTo>
                    <a:cubicBezTo>
                      <a:pt x="8016" y="0"/>
                      <a:pt x="8016" y="0"/>
                      <a:pt x="8016" y="0"/>
                    </a:cubicBezTo>
                    <a:cubicBezTo>
                      <a:pt x="8263" y="0"/>
                      <a:pt x="8263" y="0"/>
                      <a:pt x="8263" y="0"/>
                    </a:cubicBezTo>
                    <a:cubicBezTo>
                      <a:pt x="20726" y="0"/>
                      <a:pt x="20726" y="0"/>
                      <a:pt x="20726" y="0"/>
                    </a:cubicBezTo>
                    <a:cubicBezTo>
                      <a:pt x="21144" y="0"/>
                      <a:pt x="21486" y="9600"/>
                      <a:pt x="21599" y="21600"/>
                    </a:cubicBezTo>
                    <a:cubicBezTo>
                      <a:pt x="21467" y="19799"/>
                      <a:pt x="21334" y="18600"/>
                      <a:pt x="21201" y="18600"/>
                    </a:cubicBezTo>
                    <a:close/>
                  </a:path>
                </a:pathLst>
              </a:custGeom>
              <a:solidFill>
                <a:srgbClr val="7FA3D5"/>
              </a:solidFill>
              <a:ln w="9525" cap="flat" cmpd="sng">
                <a:noFill/>
                <a:prstDash val="solid"/>
                <a:round/>
              </a:ln>
            </p:spPr>
            <p:txBody>
              <a:bodyPr rtlCol="0" anchor="ctr"/>
              <a:lstStyle/>
              <a:p>
                <a:pPr algn="ctr"/>
              </a:p>
            </p:txBody>
          </p:sp>
          <p:sp>
            <p:nvSpPr>
              <p:cNvPr id="2677" name="曲线"/>
              <p:cNvSpPr/>
              <p:nvPr/>
            </p:nvSpPr>
            <p:spPr>
              <a:xfrm>
                <a:off x="1488120" y="3493511"/>
                <a:ext cx="452804" cy="172408"/>
              </a:xfrm>
              <a:custGeom>
                <a:avLst/>
                <a:gdLst>
                  <a:gd name="T1" fmla="*/ 0 w 21600"/>
                  <a:gd name="T2" fmla="*/ 0 h 21600"/>
                  <a:gd name="T3" fmla="*/ 21600 w 21600"/>
                  <a:gd name="T4" fmla="*/ 21600 h 21600"/>
                </a:gdLst>
                <a:ahLst/>
                <a:cxnLst/>
                <a:rect l="T1" t="T2" r="T3" b="T4"/>
                <a:pathLst>
                  <a:path w="21600" h="21600">
                    <a:moveTo>
                      <a:pt x="21600" y="16114"/>
                    </a:moveTo>
                    <a:cubicBezTo>
                      <a:pt x="21600" y="5485"/>
                      <a:pt x="21600" y="5485"/>
                      <a:pt x="21600" y="5485"/>
                    </a:cubicBezTo>
                    <a:cubicBezTo>
                      <a:pt x="21600" y="2514"/>
                      <a:pt x="20640" y="0"/>
                      <a:pt x="19505" y="0"/>
                    </a:cubicBezTo>
                    <a:cubicBezTo>
                      <a:pt x="18981" y="0"/>
                      <a:pt x="18981" y="0"/>
                      <a:pt x="18981" y="0"/>
                    </a:cubicBezTo>
                    <a:cubicBezTo>
                      <a:pt x="18414" y="0"/>
                      <a:pt x="18414" y="0"/>
                      <a:pt x="18414" y="0"/>
                    </a:cubicBezTo>
                    <a:cubicBezTo>
                      <a:pt x="523" y="0"/>
                      <a:pt x="523" y="0"/>
                      <a:pt x="523" y="0"/>
                    </a:cubicBezTo>
                    <a:cubicBezTo>
                      <a:pt x="218" y="0"/>
                      <a:pt x="0" y="685"/>
                      <a:pt x="0" y="1371"/>
                    </a:cubicBezTo>
                    <a:cubicBezTo>
                      <a:pt x="0" y="2171"/>
                      <a:pt x="218" y="2742"/>
                      <a:pt x="523" y="2742"/>
                    </a:cubicBezTo>
                    <a:cubicBezTo>
                      <a:pt x="18414" y="2742"/>
                      <a:pt x="18414" y="2742"/>
                      <a:pt x="18414" y="2742"/>
                    </a:cubicBezTo>
                    <a:cubicBezTo>
                      <a:pt x="18414" y="18857"/>
                      <a:pt x="18414" y="18857"/>
                      <a:pt x="18414" y="18857"/>
                    </a:cubicBezTo>
                    <a:cubicBezTo>
                      <a:pt x="523" y="18857"/>
                      <a:pt x="523" y="18857"/>
                      <a:pt x="523" y="18857"/>
                    </a:cubicBezTo>
                    <a:cubicBezTo>
                      <a:pt x="218" y="18857"/>
                      <a:pt x="0" y="19542"/>
                      <a:pt x="0" y="20228"/>
                    </a:cubicBezTo>
                    <a:cubicBezTo>
                      <a:pt x="0" y="21028"/>
                      <a:pt x="218" y="21600"/>
                      <a:pt x="523" y="21600"/>
                    </a:cubicBezTo>
                    <a:cubicBezTo>
                      <a:pt x="18414" y="21600"/>
                      <a:pt x="18414" y="21600"/>
                      <a:pt x="18414" y="21600"/>
                    </a:cubicBezTo>
                    <a:cubicBezTo>
                      <a:pt x="18981" y="21600"/>
                      <a:pt x="18981" y="21600"/>
                      <a:pt x="18981" y="21600"/>
                    </a:cubicBezTo>
                    <a:cubicBezTo>
                      <a:pt x="19505" y="21600"/>
                      <a:pt x="19505" y="21600"/>
                      <a:pt x="19505" y="21600"/>
                    </a:cubicBezTo>
                    <a:cubicBezTo>
                      <a:pt x="20640" y="21600"/>
                      <a:pt x="21600" y="19200"/>
                      <a:pt x="21600" y="16114"/>
                    </a:cubicBezTo>
                    <a:close/>
                  </a:path>
                </a:pathLst>
              </a:custGeom>
              <a:solidFill>
                <a:srgbClr val="6A91CB"/>
              </a:solidFill>
              <a:ln w="9525" cap="flat" cmpd="sng">
                <a:noFill/>
                <a:prstDash val="solid"/>
                <a:round/>
              </a:ln>
            </p:spPr>
            <p:txBody>
              <a:bodyPr rtlCol="0" anchor="ctr"/>
              <a:lstStyle/>
              <a:p>
                <a:pPr algn="ctr"/>
              </a:p>
            </p:txBody>
          </p:sp>
          <p:sp>
            <p:nvSpPr>
              <p:cNvPr id="2678" name="曲线"/>
              <p:cNvSpPr/>
              <p:nvPr/>
            </p:nvSpPr>
            <p:spPr>
              <a:xfrm>
                <a:off x="1499806" y="3513966"/>
                <a:ext cx="414828" cy="128575"/>
              </a:xfrm>
              <a:custGeom>
                <a:avLst/>
                <a:gdLst>
                  <a:gd name="T1" fmla="*/ 0 w 21600"/>
                  <a:gd name="T2" fmla="*/ 0 h 21600"/>
                  <a:gd name="T3" fmla="*/ 21600 w 21600"/>
                  <a:gd name="T4" fmla="*/ 21600 h 21600"/>
                </a:gdLst>
                <a:ahLst/>
                <a:cxnLst/>
                <a:rect l="T1" t="T2" r="T3" b="T4"/>
                <a:pathLst>
                  <a:path w="21600" h="21600">
                    <a:moveTo>
                      <a:pt x="20077" y="0"/>
                    </a:moveTo>
                    <a:cubicBezTo>
                      <a:pt x="0" y="0"/>
                      <a:pt x="0" y="0"/>
                      <a:pt x="0" y="0"/>
                    </a:cubicBezTo>
                    <a:cubicBezTo>
                      <a:pt x="333" y="3370"/>
                      <a:pt x="570" y="7046"/>
                      <a:pt x="570" y="10876"/>
                    </a:cubicBezTo>
                    <a:cubicBezTo>
                      <a:pt x="570" y="14706"/>
                      <a:pt x="333" y="18382"/>
                      <a:pt x="0" y="21600"/>
                    </a:cubicBezTo>
                    <a:cubicBezTo>
                      <a:pt x="20077" y="21600"/>
                      <a:pt x="20077" y="21600"/>
                      <a:pt x="20077" y="21600"/>
                    </a:cubicBezTo>
                    <a:cubicBezTo>
                      <a:pt x="20886" y="21600"/>
                      <a:pt x="21600" y="19455"/>
                      <a:pt x="21600" y="16851"/>
                    </a:cubicBezTo>
                    <a:cubicBezTo>
                      <a:pt x="21600" y="4902"/>
                      <a:pt x="21600" y="4902"/>
                      <a:pt x="21600" y="4902"/>
                    </a:cubicBezTo>
                    <a:cubicBezTo>
                      <a:pt x="21600" y="2297"/>
                      <a:pt x="20886" y="0"/>
                      <a:pt x="20077" y="0"/>
                    </a:cubicBezTo>
                    <a:close/>
                  </a:path>
                </a:pathLst>
              </a:custGeom>
              <a:solidFill>
                <a:srgbClr val="FFFFFF"/>
              </a:solidFill>
              <a:ln w="9525" cap="flat" cmpd="sng">
                <a:noFill/>
                <a:prstDash val="solid"/>
                <a:round/>
              </a:ln>
            </p:spPr>
            <p:txBody>
              <a:bodyPr rtlCol="0" anchor="ctr"/>
              <a:lstStyle/>
              <a:p>
                <a:pPr algn="ctr"/>
              </a:p>
            </p:txBody>
          </p:sp>
          <p:sp>
            <p:nvSpPr>
              <p:cNvPr id="2679" name="曲线"/>
              <p:cNvSpPr/>
              <p:nvPr/>
            </p:nvSpPr>
            <p:spPr>
              <a:xfrm>
                <a:off x="1499806" y="3513966"/>
                <a:ext cx="414828" cy="116886"/>
              </a:xfrm>
              <a:custGeom>
                <a:avLst/>
                <a:gdLst>
                  <a:gd name="T1" fmla="*/ 0 w 21600"/>
                  <a:gd name="T2" fmla="*/ 0 h 21600"/>
                  <a:gd name="T3" fmla="*/ 21600 w 21600"/>
                  <a:gd name="T4" fmla="*/ 21600 h 21600"/>
                </a:gdLst>
                <a:ahLst/>
                <a:cxnLst/>
                <a:rect l="T1" t="T2" r="T3" b="T4"/>
                <a:pathLst>
                  <a:path w="21600" h="21600">
                    <a:moveTo>
                      <a:pt x="20077" y="0"/>
                    </a:moveTo>
                    <a:cubicBezTo>
                      <a:pt x="0" y="0"/>
                      <a:pt x="0" y="0"/>
                      <a:pt x="0" y="0"/>
                    </a:cubicBezTo>
                    <a:cubicBezTo>
                      <a:pt x="95" y="675"/>
                      <a:pt x="142" y="1350"/>
                      <a:pt x="190" y="2025"/>
                    </a:cubicBezTo>
                    <a:cubicBezTo>
                      <a:pt x="19839" y="2025"/>
                      <a:pt x="19839" y="2025"/>
                      <a:pt x="19839" y="2025"/>
                    </a:cubicBezTo>
                    <a:cubicBezTo>
                      <a:pt x="20648" y="2025"/>
                      <a:pt x="21362" y="4387"/>
                      <a:pt x="21362" y="7425"/>
                    </a:cubicBezTo>
                    <a:cubicBezTo>
                      <a:pt x="21362" y="20418"/>
                      <a:pt x="21362" y="20418"/>
                      <a:pt x="21362" y="20418"/>
                    </a:cubicBezTo>
                    <a:cubicBezTo>
                      <a:pt x="21362" y="20756"/>
                      <a:pt x="21314" y="21262"/>
                      <a:pt x="21314" y="21600"/>
                    </a:cubicBezTo>
                    <a:cubicBezTo>
                      <a:pt x="21457" y="20587"/>
                      <a:pt x="21600" y="19574"/>
                      <a:pt x="21600" y="18562"/>
                    </a:cubicBezTo>
                    <a:cubicBezTo>
                      <a:pt x="21600" y="5399"/>
                      <a:pt x="21600" y="5399"/>
                      <a:pt x="21600" y="5399"/>
                    </a:cubicBezTo>
                    <a:cubicBezTo>
                      <a:pt x="21600" y="2531"/>
                      <a:pt x="20886" y="0"/>
                      <a:pt x="20077" y="0"/>
                    </a:cubicBezTo>
                    <a:close/>
                  </a:path>
                </a:pathLst>
              </a:custGeom>
              <a:solidFill>
                <a:srgbClr val="BBBEC1"/>
              </a:solidFill>
              <a:ln w="9525" cap="flat" cmpd="sng">
                <a:noFill/>
                <a:prstDash val="solid"/>
                <a:round/>
              </a:ln>
            </p:spPr>
            <p:txBody>
              <a:bodyPr rtlCol="0" anchor="ctr"/>
              <a:lstStyle/>
              <a:p>
                <a:pPr algn="ctr"/>
              </a:p>
            </p:txBody>
          </p:sp>
          <p:sp>
            <p:nvSpPr>
              <p:cNvPr id="2680" name="曲线"/>
              <p:cNvSpPr/>
              <p:nvPr/>
            </p:nvSpPr>
            <p:spPr>
              <a:xfrm>
                <a:off x="1897106" y="3522733"/>
                <a:ext cx="17528" cy="113964"/>
              </a:xfrm>
              <a:custGeom>
                <a:avLst/>
                <a:gdLst>
                  <a:gd name="T1" fmla="*/ 0 w 21600"/>
                  <a:gd name="T2" fmla="*/ 0 h 21600"/>
                  <a:gd name="T3" fmla="*/ 21600 w 21600"/>
                  <a:gd name="T4" fmla="*/ 21600 h 21600"/>
                </a:gdLst>
                <a:ahLst/>
                <a:cxnLst/>
                <a:rect l="T1" t="T2" r="T3" b="T4"/>
                <a:pathLst>
                  <a:path w="21600" h="21600">
                    <a:moveTo>
                      <a:pt x="21599" y="17485"/>
                    </a:moveTo>
                    <a:cubicBezTo>
                      <a:pt x="21599" y="4114"/>
                      <a:pt x="21599" y="4114"/>
                      <a:pt x="21599" y="4114"/>
                    </a:cubicBezTo>
                    <a:cubicBezTo>
                      <a:pt x="21599" y="2399"/>
                      <a:pt x="16457" y="1028"/>
                      <a:pt x="9257" y="0"/>
                    </a:cubicBezTo>
                    <a:cubicBezTo>
                      <a:pt x="3085" y="3257"/>
                      <a:pt x="0" y="7028"/>
                      <a:pt x="0" y="10800"/>
                    </a:cubicBezTo>
                    <a:cubicBezTo>
                      <a:pt x="0" y="14571"/>
                      <a:pt x="3085" y="18171"/>
                      <a:pt x="9257" y="21600"/>
                    </a:cubicBezTo>
                    <a:cubicBezTo>
                      <a:pt x="16457" y="20571"/>
                      <a:pt x="21599" y="19028"/>
                      <a:pt x="21599" y="17485"/>
                    </a:cubicBezTo>
                    <a:close/>
                  </a:path>
                </a:pathLst>
              </a:custGeom>
              <a:solidFill>
                <a:srgbClr val="5B524B"/>
              </a:solidFill>
              <a:ln w="9525" cap="flat" cmpd="sng">
                <a:noFill/>
                <a:prstDash val="solid"/>
                <a:round/>
              </a:ln>
            </p:spPr>
            <p:txBody>
              <a:bodyPr rtlCol="0" anchor="ctr"/>
              <a:lstStyle/>
              <a:p>
                <a:pPr algn="ctr"/>
              </a:p>
            </p:txBody>
          </p:sp>
          <p:sp>
            <p:nvSpPr>
              <p:cNvPr id="2681" name="曲线"/>
              <p:cNvSpPr/>
              <p:nvPr/>
            </p:nvSpPr>
            <p:spPr>
              <a:xfrm>
                <a:off x="1447222" y="3262659"/>
                <a:ext cx="1045833" cy="230851"/>
              </a:xfrm>
              <a:custGeom>
                <a:avLst/>
                <a:gdLst>
                  <a:gd name="T1" fmla="*/ 0 w 21600"/>
                  <a:gd name="T2" fmla="*/ 0 h 21600"/>
                  <a:gd name="T3" fmla="*/ 21600 w 21600"/>
                  <a:gd name="T4" fmla="*/ 21600 h 21600"/>
                </a:gdLst>
                <a:ahLst/>
                <a:cxnLst/>
                <a:rect l="T1" t="T2" r="T3" b="T4"/>
                <a:pathLst>
                  <a:path w="21600" h="21600">
                    <a:moveTo>
                      <a:pt x="910" y="0"/>
                    </a:moveTo>
                    <a:cubicBezTo>
                      <a:pt x="13350" y="0"/>
                      <a:pt x="13350" y="0"/>
                      <a:pt x="13350" y="0"/>
                    </a:cubicBezTo>
                    <a:cubicBezTo>
                      <a:pt x="13597" y="0"/>
                      <a:pt x="13597" y="0"/>
                      <a:pt x="13597" y="0"/>
                    </a:cubicBezTo>
                    <a:cubicBezTo>
                      <a:pt x="21372" y="0"/>
                      <a:pt x="21372" y="0"/>
                      <a:pt x="21372" y="0"/>
                    </a:cubicBezTo>
                    <a:cubicBezTo>
                      <a:pt x="21505" y="0"/>
                      <a:pt x="21600" y="604"/>
                      <a:pt x="21600" y="1382"/>
                    </a:cubicBezTo>
                    <a:cubicBezTo>
                      <a:pt x="21600" y="2159"/>
                      <a:pt x="21505" y="2764"/>
                      <a:pt x="21372" y="2764"/>
                    </a:cubicBezTo>
                    <a:cubicBezTo>
                      <a:pt x="13597" y="2764"/>
                      <a:pt x="13597" y="2764"/>
                      <a:pt x="13597" y="2764"/>
                    </a:cubicBezTo>
                    <a:cubicBezTo>
                      <a:pt x="13597" y="18921"/>
                      <a:pt x="13597" y="18921"/>
                      <a:pt x="13597" y="18921"/>
                    </a:cubicBezTo>
                    <a:cubicBezTo>
                      <a:pt x="21372" y="18921"/>
                      <a:pt x="21372" y="18921"/>
                      <a:pt x="21372" y="18921"/>
                    </a:cubicBezTo>
                    <a:cubicBezTo>
                      <a:pt x="21505" y="18921"/>
                      <a:pt x="21600" y="19526"/>
                      <a:pt x="21600" y="20217"/>
                    </a:cubicBezTo>
                    <a:cubicBezTo>
                      <a:pt x="21600" y="20995"/>
                      <a:pt x="21505" y="21600"/>
                      <a:pt x="21372" y="21600"/>
                    </a:cubicBezTo>
                    <a:cubicBezTo>
                      <a:pt x="13597" y="21600"/>
                      <a:pt x="13597" y="21600"/>
                      <a:pt x="13597" y="21600"/>
                    </a:cubicBezTo>
                    <a:cubicBezTo>
                      <a:pt x="13350" y="21600"/>
                      <a:pt x="13350" y="21600"/>
                      <a:pt x="13350" y="21600"/>
                    </a:cubicBezTo>
                    <a:cubicBezTo>
                      <a:pt x="910" y="21600"/>
                      <a:pt x="910" y="21600"/>
                      <a:pt x="910" y="21600"/>
                    </a:cubicBezTo>
                    <a:cubicBezTo>
                      <a:pt x="417" y="21600"/>
                      <a:pt x="0" y="19180"/>
                      <a:pt x="0" y="16156"/>
                    </a:cubicBezTo>
                    <a:cubicBezTo>
                      <a:pt x="0" y="5529"/>
                      <a:pt x="0" y="5529"/>
                      <a:pt x="0" y="5529"/>
                    </a:cubicBezTo>
                    <a:cubicBezTo>
                      <a:pt x="0" y="2505"/>
                      <a:pt x="417" y="0"/>
                      <a:pt x="910" y="0"/>
                    </a:cubicBezTo>
                  </a:path>
                </a:pathLst>
              </a:custGeom>
              <a:solidFill>
                <a:srgbClr val="FCC800"/>
              </a:solidFill>
              <a:ln w="9525" cap="flat" cmpd="sng">
                <a:noFill/>
                <a:prstDash val="solid"/>
                <a:round/>
              </a:ln>
            </p:spPr>
            <p:txBody>
              <a:bodyPr rtlCol="0" anchor="ctr"/>
              <a:lstStyle/>
              <a:p>
                <a:pPr algn="ctr"/>
              </a:p>
            </p:txBody>
          </p:sp>
          <p:sp>
            <p:nvSpPr>
              <p:cNvPr id="2682" name="直线"/>
              <p:cNvSpPr/>
              <p:nvPr/>
            </p:nvSpPr>
            <p:spPr>
              <a:xfrm>
                <a:off x="1496885" y="3294804"/>
                <a:ext cx="566737" cy="0"/>
              </a:xfrm>
              <a:prstGeom prst="line">
                <a:avLst/>
              </a:prstGeom>
              <a:noFill/>
              <a:ln w="14288" cap="rnd" cmpd="sng">
                <a:solidFill>
                  <a:srgbClr val="FEE135"/>
                </a:solidFill>
                <a:prstDash val="solid"/>
                <a:miter/>
              </a:ln>
            </p:spPr>
            <p:txBody>
              <a:bodyPr rtlCol="0" anchor="ctr"/>
              <a:lstStyle/>
              <a:p>
                <a:pPr algn="ctr"/>
              </a:p>
            </p:txBody>
          </p:sp>
          <p:sp>
            <p:nvSpPr>
              <p:cNvPr id="2683" name="曲线"/>
              <p:cNvSpPr/>
              <p:nvPr/>
            </p:nvSpPr>
            <p:spPr>
              <a:xfrm>
                <a:off x="1447222" y="3449679"/>
                <a:ext cx="1045833" cy="43832"/>
              </a:xfrm>
              <a:custGeom>
                <a:avLst/>
                <a:gdLst>
                  <a:gd name="T1" fmla="*/ 0 w 21600"/>
                  <a:gd name="T2" fmla="*/ 0 h 21600"/>
                  <a:gd name="T3" fmla="*/ 21600 w 21600"/>
                  <a:gd name="T4" fmla="*/ 21600 h 21600"/>
                </a:gdLst>
                <a:ahLst/>
                <a:cxnLst/>
                <a:rect l="T1" t="T2" r="T3" b="T4"/>
                <a:pathLst>
                  <a:path w="21600" h="21600">
                    <a:moveTo>
                      <a:pt x="398" y="3216"/>
                    </a:moveTo>
                    <a:cubicBezTo>
                      <a:pt x="12861" y="3216"/>
                      <a:pt x="12861" y="3216"/>
                      <a:pt x="12861" y="3216"/>
                    </a:cubicBezTo>
                    <a:cubicBezTo>
                      <a:pt x="13108" y="3216"/>
                      <a:pt x="13108" y="3216"/>
                      <a:pt x="13108" y="3216"/>
                    </a:cubicBezTo>
                    <a:cubicBezTo>
                      <a:pt x="13583" y="3216"/>
                      <a:pt x="13583" y="3216"/>
                      <a:pt x="13583" y="3216"/>
                    </a:cubicBezTo>
                    <a:cubicBezTo>
                      <a:pt x="13583" y="7353"/>
                      <a:pt x="13583" y="7353"/>
                      <a:pt x="13583" y="7353"/>
                    </a:cubicBezTo>
                    <a:cubicBezTo>
                      <a:pt x="21372" y="7353"/>
                      <a:pt x="21372" y="7353"/>
                      <a:pt x="21372" y="7353"/>
                    </a:cubicBezTo>
                    <a:cubicBezTo>
                      <a:pt x="21505" y="7353"/>
                      <a:pt x="21600" y="10570"/>
                      <a:pt x="21600" y="14246"/>
                    </a:cubicBezTo>
                    <a:cubicBezTo>
                      <a:pt x="21600" y="18383"/>
                      <a:pt x="21505" y="21600"/>
                      <a:pt x="21372" y="21600"/>
                    </a:cubicBezTo>
                    <a:cubicBezTo>
                      <a:pt x="13583" y="21600"/>
                      <a:pt x="13583" y="21600"/>
                      <a:pt x="13583" y="21600"/>
                    </a:cubicBezTo>
                    <a:cubicBezTo>
                      <a:pt x="13336" y="21600"/>
                      <a:pt x="13336" y="21600"/>
                      <a:pt x="13336" y="21600"/>
                    </a:cubicBezTo>
                    <a:cubicBezTo>
                      <a:pt x="873" y="21600"/>
                      <a:pt x="873" y="21600"/>
                      <a:pt x="873" y="21600"/>
                    </a:cubicBezTo>
                    <a:cubicBezTo>
                      <a:pt x="455" y="21600"/>
                      <a:pt x="94" y="12408"/>
                      <a:pt x="0" y="0"/>
                    </a:cubicBezTo>
                    <a:cubicBezTo>
                      <a:pt x="113" y="1838"/>
                      <a:pt x="246" y="3216"/>
                      <a:pt x="398" y="3216"/>
                    </a:cubicBezTo>
                    <a:close/>
                  </a:path>
                </a:pathLst>
              </a:custGeom>
              <a:solidFill>
                <a:srgbClr val="E9A900"/>
              </a:solidFill>
              <a:ln w="9525" cap="flat" cmpd="sng">
                <a:noFill/>
                <a:prstDash val="solid"/>
                <a:round/>
              </a:ln>
            </p:spPr>
            <p:txBody>
              <a:bodyPr rtlCol="0" anchor="ctr"/>
              <a:lstStyle/>
              <a:p>
                <a:pPr algn="ctr"/>
              </a:p>
            </p:txBody>
          </p:sp>
          <p:sp>
            <p:nvSpPr>
              <p:cNvPr id="2684" name="曲线"/>
              <p:cNvSpPr/>
              <p:nvPr/>
            </p:nvSpPr>
            <p:spPr>
              <a:xfrm>
                <a:off x="2037330" y="3262659"/>
                <a:ext cx="455726" cy="230851"/>
              </a:xfrm>
              <a:custGeom>
                <a:avLst/>
                <a:gdLst>
                  <a:gd name="T1" fmla="*/ 0 w 21600"/>
                  <a:gd name="T2" fmla="*/ 0 h 21600"/>
                  <a:gd name="T3" fmla="*/ 21600 w 21600"/>
                  <a:gd name="T4" fmla="*/ 21600 h 21600"/>
                </a:gdLst>
                <a:ahLst/>
                <a:cxnLst/>
                <a:rect l="T1" t="T2" r="T3" b="T4"/>
                <a:pathLst>
                  <a:path w="21600" h="21600">
                    <a:moveTo>
                      <a:pt x="0" y="16156"/>
                    </a:moveTo>
                    <a:cubicBezTo>
                      <a:pt x="0" y="5529"/>
                      <a:pt x="0" y="5529"/>
                      <a:pt x="0" y="5529"/>
                    </a:cubicBezTo>
                    <a:cubicBezTo>
                      <a:pt x="0" y="2505"/>
                      <a:pt x="960" y="0"/>
                      <a:pt x="2094" y="0"/>
                    </a:cubicBezTo>
                    <a:cubicBezTo>
                      <a:pt x="2618" y="0"/>
                      <a:pt x="2618" y="0"/>
                      <a:pt x="2618" y="0"/>
                    </a:cubicBezTo>
                    <a:cubicBezTo>
                      <a:pt x="3185" y="0"/>
                      <a:pt x="3185" y="0"/>
                      <a:pt x="3185" y="0"/>
                    </a:cubicBezTo>
                    <a:cubicBezTo>
                      <a:pt x="21076" y="0"/>
                      <a:pt x="21076" y="0"/>
                      <a:pt x="21076" y="0"/>
                    </a:cubicBezTo>
                    <a:cubicBezTo>
                      <a:pt x="21381" y="0"/>
                      <a:pt x="21600" y="604"/>
                      <a:pt x="21600" y="1382"/>
                    </a:cubicBezTo>
                    <a:cubicBezTo>
                      <a:pt x="21600" y="2159"/>
                      <a:pt x="21381" y="2764"/>
                      <a:pt x="21076" y="2764"/>
                    </a:cubicBezTo>
                    <a:cubicBezTo>
                      <a:pt x="3185" y="2764"/>
                      <a:pt x="3185" y="2764"/>
                      <a:pt x="3185" y="2764"/>
                    </a:cubicBezTo>
                    <a:cubicBezTo>
                      <a:pt x="3185" y="18921"/>
                      <a:pt x="3185" y="18921"/>
                      <a:pt x="3185" y="18921"/>
                    </a:cubicBezTo>
                    <a:cubicBezTo>
                      <a:pt x="21076" y="18921"/>
                      <a:pt x="21076" y="18921"/>
                      <a:pt x="21076" y="18921"/>
                    </a:cubicBezTo>
                    <a:cubicBezTo>
                      <a:pt x="21381" y="18921"/>
                      <a:pt x="21600" y="19526"/>
                      <a:pt x="21600" y="20217"/>
                    </a:cubicBezTo>
                    <a:cubicBezTo>
                      <a:pt x="21600" y="20995"/>
                      <a:pt x="21381" y="21600"/>
                      <a:pt x="21076" y="21600"/>
                    </a:cubicBezTo>
                    <a:cubicBezTo>
                      <a:pt x="3185" y="21600"/>
                      <a:pt x="3185" y="21600"/>
                      <a:pt x="3185" y="21600"/>
                    </a:cubicBezTo>
                    <a:cubicBezTo>
                      <a:pt x="2618" y="21600"/>
                      <a:pt x="2618" y="21600"/>
                      <a:pt x="2618" y="21600"/>
                    </a:cubicBezTo>
                    <a:cubicBezTo>
                      <a:pt x="2094" y="21600"/>
                      <a:pt x="2094" y="21600"/>
                      <a:pt x="2094" y="21600"/>
                    </a:cubicBezTo>
                    <a:cubicBezTo>
                      <a:pt x="960" y="21600"/>
                      <a:pt x="0" y="19180"/>
                      <a:pt x="0" y="16156"/>
                    </a:cubicBezTo>
                  </a:path>
                </a:pathLst>
              </a:custGeom>
              <a:solidFill>
                <a:srgbClr val="ED8A1A"/>
              </a:solidFill>
              <a:ln w="9525" cap="flat" cmpd="sng">
                <a:noFill/>
                <a:prstDash val="solid"/>
                <a:round/>
              </a:ln>
            </p:spPr>
            <p:txBody>
              <a:bodyPr rtlCol="0" anchor="ctr"/>
              <a:lstStyle/>
              <a:p>
                <a:pPr algn="ctr"/>
              </a:p>
            </p:txBody>
          </p:sp>
          <p:sp>
            <p:nvSpPr>
              <p:cNvPr id="2685" name="曲线"/>
              <p:cNvSpPr/>
              <p:nvPr/>
            </p:nvSpPr>
            <p:spPr>
              <a:xfrm>
                <a:off x="2063621" y="3291880"/>
                <a:ext cx="414827" cy="172408"/>
              </a:xfrm>
              <a:custGeom>
                <a:avLst/>
                <a:gdLst>
                  <a:gd name="T1" fmla="*/ 0 w 21600"/>
                  <a:gd name="T2" fmla="*/ 0 h 21600"/>
                  <a:gd name="T3" fmla="*/ 21600 w 21600"/>
                  <a:gd name="T4" fmla="*/ 21600 h 21600"/>
                </a:gdLst>
                <a:ahLst/>
                <a:cxnLst/>
                <a:rect l="T1" t="T2" r="T3" b="T4"/>
                <a:pathLst>
                  <a:path w="21600" h="21600">
                    <a:moveTo>
                      <a:pt x="1525" y="0"/>
                    </a:moveTo>
                    <a:cubicBezTo>
                      <a:pt x="21600" y="0"/>
                      <a:pt x="21600" y="0"/>
                      <a:pt x="21600" y="0"/>
                    </a:cubicBezTo>
                    <a:cubicBezTo>
                      <a:pt x="21266" y="3234"/>
                      <a:pt x="21075" y="6930"/>
                      <a:pt x="21075" y="10742"/>
                    </a:cubicBezTo>
                    <a:cubicBezTo>
                      <a:pt x="21075" y="14669"/>
                      <a:pt x="21266" y="18250"/>
                      <a:pt x="21600" y="21600"/>
                    </a:cubicBezTo>
                    <a:cubicBezTo>
                      <a:pt x="1525" y="21600"/>
                      <a:pt x="1525" y="21600"/>
                      <a:pt x="1525" y="21600"/>
                    </a:cubicBezTo>
                    <a:cubicBezTo>
                      <a:pt x="667" y="21600"/>
                      <a:pt x="0" y="19405"/>
                      <a:pt x="0" y="16748"/>
                    </a:cubicBezTo>
                    <a:cubicBezTo>
                      <a:pt x="0" y="4851"/>
                      <a:pt x="0" y="4851"/>
                      <a:pt x="0" y="4851"/>
                    </a:cubicBezTo>
                    <a:cubicBezTo>
                      <a:pt x="0" y="2194"/>
                      <a:pt x="667" y="0"/>
                      <a:pt x="1525" y="0"/>
                    </a:cubicBezTo>
                    <a:close/>
                  </a:path>
                </a:pathLst>
              </a:custGeom>
              <a:solidFill>
                <a:srgbClr val="F8EEE4"/>
              </a:solidFill>
              <a:ln w="9525" cap="flat" cmpd="sng">
                <a:noFill/>
                <a:prstDash val="solid"/>
                <a:round/>
              </a:ln>
            </p:spPr>
            <p:txBody>
              <a:bodyPr rtlCol="0" anchor="ctr"/>
              <a:lstStyle/>
              <a:p>
                <a:pPr algn="ctr"/>
              </a:p>
            </p:txBody>
          </p:sp>
          <p:sp>
            <p:nvSpPr>
              <p:cNvPr id="2686" name="曲线"/>
              <p:cNvSpPr/>
              <p:nvPr/>
            </p:nvSpPr>
            <p:spPr>
              <a:xfrm>
                <a:off x="2063621" y="3291880"/>
                <a:ext cx="414827" cy="154875"/>
              </a:xfrm>
              <a:custGeom>
                <a:avLst/>
                <a:gdLst>
                  <a:gd name="T1" fmla="*/ 0 w 21600"/>
                  <a:gd name="T2" fmla="*/ 0 h 21600"/>
                  <a:gd name="T3" fmla="*/ 21600 w 21600"/>
                  <a:gd name="T4" fmla="*/ 21600 h 21600"/>
                </a:gdLst>
                <a:ahLst/>
                <a:cxnLst/>
                <a:rect l="T1" t="T2" r="T3" b="T4"/>
                <a:pathLst>
                  <a:path w="21600" h="21600">
                    <a:moveTo>
                      <a:pt x="1525" y="0"/>
                    </a:moveTo>
                    <a:cubicBezTo>
                      <a:pt x="21600" y="0"/>
                      <a:pt x="21600" y="0"/>
                      <a:pt x="21600" y="0"/>
                    </a:cubicBezTo>
                    <a:cubicBezTo>
                      <a:pt x="21552" y="642"/>
                      <a:pt x="21504" y="1285"/>
                      <a:pt x="21456" y="1928"/>
                    </a:cubicBezTo>
                    <a:cubicBezTo>
                      <a:pt x="1764" y="1928"/>
                      <a:pt x="1764" y="1928"/>
                      <a:pt x="1764" y="1928"/>
                    </a:cubicBezTo>
                    <a:cubicBezTo>
                      <a:pt x="905" y="1928"/>
                      <a:pt x="238" y="4371"/>
                      <a:pt x="238" y="7328"/>
                    </a:cubicBezTo>
                    <a:cubicBezTo>
                      <a:pt x="238" y="20571"/>
                      <a:pt x="238" y="20571"/>
                      <a:pt x="238" y="20571"/>
                    </a:cubicBezTo>
                    <a:cubicBezTo>
                      <a:pt x="238" y="20957"/>
                      <a:pt x="238" y="21342"/>
                      <a:pt x="286" y="21600"/>
                    </a:cubicBezTo>
                    <a:cubicBezTo>
                      <a:pt x="95" y="20828"/>
                      <a:pt x="0" y="19671"/>
                      <a:pt x="0" y="18642"/>
                    </a:cubicBezTo>
                    <a:cubicBezTo>
                      <a:pt x="0" y="5399"/>
                      <a:pt x="0" y="5399"/>
                      <a:pt x="0" y="5399"/>
                    </a:cubicBezTo>
                    <a:cubicBezTo>
                      <a:pt x="0" y="2442"/>
                      <a:pt x="667" y="0"/>
                      <a:pt x="1525" y="0"/>
                    </a:cubicBezTo>
                    <a:close/>
                  </a:path>
                </a:pathLst>
              </a:custGeom>
              <a:solidFill>
                <a:srgbClr val="BBBEC1"/>
              </a:solidFill>
              <a:ln w="9525" cap="flat" cmpd="sng">
                <a:noFill/>
                <a:prstDash val="solid"/>
                <a:round/>
              </a:ln>
            </p:spPr>
            <p:txBody>
              <a:bodyPr rtlCol="0" anchor="ctr"/>
              <a:lstStyle/>
              <a:p>
                <a:pPr algn="ctr"/>
              </a:p>
            </p:txBody>
          </p:sp>
          <p:sp>
            <p:nvSpPr>
              <p:cNvPr id="2687" name="曲线"/>
              <p:cNvSpPr/>
              <p:nvPr/>
            </p:nvSpPr>
            <p:spPr>
              <a:xfrm>
                <a:off x="2063621" y="3303570"/>
                <a:ext cx="17527" cy="151952"/>
              </a:xfrm>
              <a:custGeom>
                <a:avLst/>
                <a:gdLst>
                  <a:gd name="T1" fmla="*/ 0 w 21600"/>
                  <a:gd name="T2" fmla="*/ 0 h 21600"/>
                  <a:gd name="T3" fmla="*/ 21600 w 21600"/>
                  <a:gd name="T4" fmla="*/ 21600 h 21600"/>
                </a:gdLst>
                <a:ahLst/>
                <a:cxnLst/>
                <a:rect l="T1" t="T2" r="T3" b="T4"/>
                <a:pathLst>
                  <a:path w="21600" h="21600">
                    <a:moveTo>
                      <a:pt x="0" y="17461"/>
                    </a:moveTo>
                    <a:cubicBezTo>
                      <a:pt x="0" y="4138"/>
                      <a:pt x="0" y="4138"/>
                      <a:pt x="0" y="4138"/>
                    </a:cubicBezTo>
                    <a:cubicBezTo>
                      <a:pt x="0" y="2457"/>
                      <a:pt x="4320" y="1034"/>
                      <a:pt x="11879" y="0"/>
                    </a:cubicBezTo>
                    <a:cubicBezTo>
                      <a:pt x="18360" y="3233"/>
                      <a:pt x="21599" y="6984"/>
                      <a:pt x="21599" y="10735"/>
                    </a:cubicBezTo>
                    <a:cubicBezTo>
                      <a:pt x="21599" y="14615"/>
                      <a:pt x="18360" y="18237"/>
                      <a:pt x="11879" y="21600"/>
                    </a:cubicBezTo>
                    <a:cubicBezTo>
                      <a:pt x="4320" y="20565"/>
                      <a:pt x="0" y="19013"/>
                      <a:pt x="0" y="17461"/>
                    </a:cubicBezTo>
                    <a:close/>
                  </a:path>
                </a:pathLst>
              </a:custGeom>
              <a:solidFill>
                <a:srgbClr val="5B524B"/>
              </a:solidFill>
              <a:ln w="9525" cap="flat" cmpd="sng">
                <a:noFill/>
                <a:prstDash val="solid"/>
                <a:round/>
              </a:ln>
            </p:spPr>
            <p:txBody>
              <a:bodyPr rtlCol="0" anchor="ctr"/>
              <a:lstStyle/>
              <a:p>
                <a:pPr algn="ctr"/>
              </a:p>
            </p:txBody>
          </p:sp>
          <p:sp>
            <p:nvSpPr>
              <p:cNvPr id="2688" name="曲线"/>
              <p:cNvSpPr/>
              <p:nvPr/>
            </p:nvSpPr>
            <p:spPr>
              <a:xfrm>
                <a:off x="1508569" y="3344480"/>
                <a:ext cx="29213" cy="61365"/>
              </a:xfrm>
              <a:custGeom>
                <a:avLst/>
                <a:gdLst>
                  <a:gd name="T1" fmla="*/ 0 w 21600"/>
                  <a:gd name="T2" fmla="*/ 0 h 21600"/>
                  <a:gd name="T3" fmla="*/ 21600 w 21600"/>
                  <a:gd name="T4" fmla="*/ 21600 h 21600"/>
                </a:gdLst>
                <a:ahLst/>
                <a:cxnLst/>
                <a:rect l="T1" t="T2" r="T3" b="T4"/>
                <a:pathLst>
                  <a:path w="21600" h="21600">
                    <a:moveTo>
                      <a:pt x="0" y="16517"/>
                    </a:moveTo>
                    <a:cubicBezTo>
                      <a:pt x="0" y="5082"/>
                      <a:pt x="0" y="5082"/>
                      <a:pt x="0" y="5082"/>
                    </a:cubicBezTo>
                    <a:cubicBezTo>
                      <a:pt x="0" y="2223"/>
                      <a:pt x="4877" y="0"/>
                      <a:pt x="11148" y="0"/>
                    </a:cubicBezTo>
                    <a:cubicBezTo>
                      <a:pt x="16722" y="0"/>
                      <a:pt x="21600" y="2223"/>
                      <a:pt x="21600" y="5082"/>
                    </a:cubicBezTo>
                    <a:cubicBezTo>
                      <a:pt x="21600" y="16517"/>
                      <a:pt x="21600" y="16517"/>
                      <a:pt x="21600" y="16517"/>
                    </a:cubicBezTo>
                    <a:cubicBezTo>
                      <a:pt x="21600" y="19376"/>
                      <a:pt x="16722" y="21600"/>
                      <a:pt x="11148" y="21600"/>
                    </a:cubicBezTo>
                    <a:cubicBezTo>
                      <a:pt x="4877" y="21600"/>
                      <a:pt x="0" y="19376"/>
                      <a:pt x="0" y="16517"/>
                    </a:cubicBezTo>
                    <a:close/>
                  </a:path>
                </a:pathLst>
              </a:custGeom>
              <a:solidFill>
                <a:srgbClr val="E9A900"/>
              </a:solidFill>
              <a:ln w="9525" cap="flat" cmpd="sng">
                <a:noFill/>
                <a:prstDash val="solid"/>
                <a:round/>
              </a:ln>
            </p:spPr>
            <p:txBody>
              <a:bodyPr rtlCol="0" anchor="ctr"/>
              <a:lstStyle/>
              <a:p>
                <a:pPr algn="ctr"/>
              </a:p>
            </p:txBody>
          </p:sp>
          <p:sp>
            <p:nvSpPr>
              <p:cNvPr id="2689" name="曲线"/>
              <p:cNvSpPr/>
              <p:nvPr/>
            </p:nvSpPr>
            <p:spPr>
              <a:xfrm>
                <a:off x="1514413" y="3090251"/>
                <a:ext cx="1045833" cy="172408"/>
              </a:xfrm>
              <a:custGeom>
                <a:avLst/>
                <a:gdLst>
                  <a:gd name="T1" fmla="*/ 0 w 21600"/>
                  <a:gd name="T2" fmla="*/ 0 h 21600"/>
                  <a:gd name="T3" fmla="*/ 21600 w 21600"/>
                  <a:gd name="T4" fmla="*/ 21600 h 21600"/>
                </a:gdLst>
                <a:ahLst/>
                <a:cxnLst/>
                <a:rect l="T1" t="T2" r="T3" b="T4"/>
                <a:pathLst>
                  <a:path w="21600" h="21600">
                    <a:moveTo>
                      <a:pt x="910" y="0"/>
                    </a:moveTo>
                    <a:cubicBezTo>
                      <a:pt x="13350" y="0"/>
                      <a:pt x="13350" y="0"/>
                      <a:pt x="13350" y="0"/>
                    </a:cubicBezTo>
                    <a:cubicBezTo>
                      <a:pt x="13597" y="0"/>
                      <a:pt x="13597" y="0"/>
                      <a:pt x="13597" y="0"/>
                    </a:cubicBezTo>
                    <a:cubicBezTo>
                      <a:pt x="21372" y="0"/>
                      <a:pt x="21372" y="0"/>
                      <a:pt x="21372" y="0"/>
                    </a:cubicBezTo>
                    <a:cubicBezTo>
                      <a:pt x="21505" y="0"/>
                      <a:pt x="21600" y="571"/>
                      <a:pt x="21600" y="1371"/>
                    </a:cubicBezTo>
                    <a:cubicBezTo>
                      <a:pt x="21600" y="2171"/>
                      <a:pt x="21505" y="2742"/>
                      <a:pt x="21372" y="2742"/>
                    </a:cubicBezTo>
                    <a:cubicBezTo>
                      <a:pt x="13597" y="2742"/>
                      <a:pt x="13597" y="2742"/>
                      <a:pt x="13597" y="2742"/>
                    </a:cubicBezTo>
                    <a:cubicBezTo>
                      <a:pt x="13597" y="18857"/>
                      <a:pt x="13597" y="18857"/>
                      <a:pt x="13597" y="18857"/>
                    </a:cubicBezTo>
                    <a:cubicBezTo>
                      <a:pt x="21372" y="18857"/>
                      <a:pt x="21372" y="18857"/>
                      <a:pt x="21372" y="18857"/>
                    </a:cubicBezTo>
                    <a:cubicBezTo>
                      <a:pt x="21505" y="18857"/>
                      <a:pt x="21600" y="19428"/>
                      <a:pt x="21600" y="20228"/>
                    </a:cubicBezTo>
                    <a:cubicBezTo>
                      <a:pt x="21600" y="21028"/>
                      <a:pt x="21505" y="21600"/>
                      <a:pt x="21372" y="21600"/>
                    </a:cubicBezTo>
                    <a:cubicBezTo>
                      <a:pt x="13597" y="21600"/>
                      <a:pt x="13597" y="21600"/>
                      <a:pt x="13597" y="21600"/>
                    </a:cubicBezTo>
                    <a:cubicBezTo>
                      <a:pt x="13350" y="21600"/>
                      <a:pt x="13350" y="21600"/>
                      <a:pt x="13350" y="21600"/>
                    </a:cubicBezTo>
                    <a:cubicBezTo>
                      <a:pt x="910" y="21600"/>
                      <a:pt x="910" y="21600"/>
                      <a:pt x="910" y="21600"/>
                    </a:cubicBezTo>
                    <a:cubicBezTo>
                      <a:pt x="417" y="21600"/>
                      <a:pt x="0" y="19085"/>
                      <a:pt x="0" y="16114"/>
                    </a:cubicBezTo>
                    <a:cubicBezTo>
                      <a:pt x="0" y="5485"/>
                      <a:pt x="0" y="5485"/>
                      <a:pt x="0" y="5485"/>
                    </a:cubicBezTo>
                    <a:cubicBezTo>
                      <a:pt x="0" y="2514"/>
                      <a:pt x="417" y="0"/>
                      <a:pt x="910" y="0"/>
                    </a:cubicBezTo>
                  </a:path>
                </a:pathLst>
              </a:custGeom>
              <a:solidFill>
                <a:srgbClr val="009F45"/>
              </a:solidFill>
              <a:ln w="9525" cap="flat" cmpd="sng">
                <a:noFill/>
                <a:prstDash val="solid"/>
                <a:round/>
              </a:ln>
            </p:spPr>
            <p:txBody>
              <a:bodyPr rtlCol="0" anchor="ctr"/>
              <a:lstStyle/>
              <a:p>
                <a:pPr algn="ctr"/>
              </a:p>
            </p:txBody>
          </p:sp>
          <p:sp>
            <p:nvSpPr>
              <p:cNvPr id="2690" name="曲线"/>
              <p:cNvSpPr/>
              <p:nvPr/>
            </p:nvSpPr>
            <p:spPr>
              <a:xfrm>
                <a:off x="1604974" y="3119473"/>
                <a:ext cx="70111" cy="143186"/>
              </a:xfrm>
              <a:custGeom>
                <a:avLst/>
                <a:gdLst>
                  <a:gd name="T1" fmla="*/ 0 w 21600"/>
                  <a:gd name="T2" fmla="*/ 0 h 21600"/>
                  <a:gd name="T3" fmla="*/ 21600 w 21600"/>
                  <a:gd name="T4" fmla="*/ 21600 h 21600"/>
                </a:gdLst>
                <a:ahLst/>
                <a:cxnLst/>
                <a:rect l="T1" t="T2" r="T3" b="T4"/>
                <a:pathLst>
                  <a:path w="21600" h="21600">
                    <a:moveTo>
                      <a:pt x="21600" y="21600"/>
                    </a:moveTo>
                    <a:cubicBezTo>
                      <a:pt x="13464" y="21600"/>
                      <a:pt x="13464" y="21600"/>
                      <a:pt x="13464" y="21600"/>
                    </a:cubicBezTo>
                    <a:cubicBezTo>
                      <a:pt x="6171" y="21600"/>
                      <a:pt x="0" y="18592"/>
                      <a:pt x="0" y="15038"/>
                    </a:cubicBezTo>
                    <a:cubicBezTo>
                      <a:pt x="0" y="2324"/>
                      <a:pt x="0" y="2324"/>
                      <a:pt x="0" y="2324"/>
                    </a:cubicBezTo>
                    <a:cubicBezTo>
                      <a:pt x="0" y="1503"/>
                      <a:pt x="280" y="683"/>
                      <a:pt x="1122" y="0"/>
                    </a:cubicBezTo>
                    <a:cubicBezTo>
                      <a:pt x="9257" y="0"/>
                      <a:pt x="9257" y="0"/>
                      <a:pt x="9257" y="0"/>
                    </a:cubicBezTo>
                    <a:cubicBezTo>
                      <a:pt x="8415" y="683"/>
                      <a:pt x="8135" y="1503"/>
                      <a:pt x="8135" y="2324"/>
                    </a:cubicBezTo>
                    <a:cubicBezTo>
                      <a:pt x="8135" y="15038"/>
                      <a:pt x="8135" y="15038"/>
                      <a:pt x="8135" y="15038"/>
                    </a:cubicBezTo>
                    <a:cubicBezTo>
                      <a:pt x="8135" y="18592"/>
                      <a:pt x="14306" y="21600"/>
                      <a:pt x="21600" y="21600"/>
                    </a:cubicBezTo>
                  </a:path>
                </a:pathLst>
              </a:custGeom>
              <a:solidFill>
                <a:srgbClr val="BBCF00"/>
              </a:solidFill>
              <a:ln w="9525" cap="flat" cmpd="sng">
                <a:noFill/>
                <a:prstDash val="solid"/>
                <a:round/>
              </a:ln>
            </p:spPr>
            <p:txBody>
              <a:bodyPr rtlCol="0" anchor="ctr"/>
              <a:lstStyle/>
              <a:p>
                <a:pPr algn="ctr"/>
              </a:p>
            </p:txBody>
          </p:sp>
          <p:sp>
            <p:nvSpPr>
              <p:cNvPr id="2691" name="曲线"/>
              <p:cNvSpPr/>
              <p:nvPr/>
            </p:nvSpPr>
            <p:spPr>
              <a:xfrm>
                <a:off x="1558232" y="3262659"/>
                <a:ext cx="278" cy="278"/>
              </a:xfrm>
              <a:custGeom>
                <a:avLst/>
                <a:gdLst>
                  <a:gd name="T1" fmla="*/ 0 w 21600"/>
                  <a:gd name="T2" fmla="*/ 0 h 21600"/>
                  <a:gd name="T3" fmla="*/ 21600 w 21600"/>
                  <a:gd name="T4" fmla="*/ 21600 h 21600"/>
                </a:gdLst>
                <a:ahLst/>
                <a:cxnLst/>
                <a:rect l="T1" t="T2" r="T3" b="T4"/>
                <a:pathLst>
                  <a:path w="21600" h="21600">
                    <a:moveTo>
                      <a:pt x="21600000" y="0"/>
                    </a:moveTo>
                    <a:cubicBezTo>
                      <a:pt x="21600000" y="0"/>
                      <a:pt x="21600000" y="0"/>
                      <a:pt x="21600000" y="0"/>
                    </a:cubicBezTo>
                    <a:cubicBezTo>
                      <a:pt x="21600000" y="0"/>
                      <a:pt x="21600000" y="0"/>
                      <a:pt x="21600000" y="0"/>
                    </a:cubicBezTo>
                    <a:cubicBezTo>
                      <a:pt x="21600000" y="0"/>
                      <a:pt x="21600000" y="0"/>
                      <a:pt x="21600000" y="0"/>
                    </a:cubicBezTo>
                    <a:close/>
                    <a:moveTo>
                      <a:pt x="21600000" y="0"/>
                    </a:moveTo>
                    <a:cubicBezTo>
                      <a:pt x="21600000" y="0"/>
                      <a:pt x="21600000" y="0"/>
                      <a:pt x="21600000" y="0"/>
                    </a:cubicBezTo>
                    <a:cubicBezTo>
                      <a:pt x="21600000" y="0"/>
                      <a:pt x="21600000" y="0"/>
                      <a:pt x="21600000" y="0"/>
                    </a:cubicBezTo>
                    <a:close/>
                    <a:moveTo>
                      <a:pt x="21600000" y="0"/>
                    </a:moveTo>
                    <a:cubicBezTo>
                      <a:pt x="21600000" y="0"/>
                      <a:pt x="21600000" y="0"/>
                      <a:pt x="21600000" y="0"/>
                    </a:cubicBezTo>
                    <a:cubicBezTo>
                      <a:pt x="21600000" y="0"/>
                      <a:pt x="21600000" y="0"/>
                      <a:pt x="21600000" y="0"/>
                    </a:cubicBezTo>
                    <a:close/>
                    <a:moveTo>
                      <a:pt x="21600000" y="0"/>
                    </a:moveTo>
                    <a:cubicBezTo>
                      <a:pt x="21600000" y="0"/>
                      <a:pt x="21600000" y="0"/>
                      <a:pt x="21600000" y="0"/>
                    </a:cubicBezTo>
                    <a:cubicBezTo>
                      <a:pt x="21600000" y="0"/>
                      <a:pt x="21600000" y="0"/>
                      <a:pt x="21600000" y="0"/>
                    </a:cubicBezTo>
                    <a:close/>
                    <a:moveTo>
                      <a:pt x="0" y="0"/>
                    </a:moveTo>
                    <a:cubicBezTo>
                      <a:pt x="0" y="0"/>
                      <a:pt x="0" y="0"/>
                      <a:pt x="0" y="0"/>
                    </a:cubicBezTo>
                    <a:cubicBezTo>
                      <a:pt x="0" y="0"/>
                      <a:pt x="0" y="0"/>
                      <a:pt x="0" y="0"/>
                    </a:cubicBezTo>
                    <a:close/>
                    <a:moveTo>
                      <a:pt x="0" y="0"/>
                    </a:moveTo>
                    <a:cubicBezTo>
                      <a:pt x="0" y="0"/>
                      <a:pt x="0" y="0"/>
                      <a:pt x="0" y="0"/>
                    </a:cubicBezTo>
                    <a:cubicBezTo>
                      <a:pt x="0" y="0"/>
                      <a:pt x="0" y="0"/>
                      <a:pt x="0" y="0"/>
                    </a:cubicBezTo>
                    <a:close/>
                    <a:moveTo>
                      <a:pt x="0" y="0"/>
                    </a:moveTo>
                    <a:cubicBezTo>
                      <a:pt x="0" y="0"/>
                      <a:pt x="0" y="0"/>
                      <a:pt x="0" y="0"/>
                    </a:cubicBezTo>
                    <a:cubicBezTo>
                      <a:pt x="0" y="0"/>
                      <a:pt x="0" y="0"/>
                      <a:pt x="0" y="0"/>
                    </a:cubicBezTo>
                    <a:close/>
                    <a:moveTo>
                      <a:pt x="0" y="0"/>
                    </a:moveTo>
                    <a:cubicBezTo>
                      <a:pt x="0" y="0"/>
                      <a:pt x="0" y="0"/>
                      <a:pt x="0" y="0"/>
                    </a:cubicBezTo>
                    <a:cubicBezTo>
                      <a:pt x="0" y="0"/>
                      <a:pt x="0" y="0"/>
                      <a:pt x="0" y="0"/>
                    </a:cubicBezTo>
                    <a:close/>
                    <a:moveTo>
                      <a:pt x="0" y="0"/>
                    </a:moveTo>
                    <a:cubicBezTo>
                      <a:pt x="0" y="0"/>
                      <a:pt x="0" y="0"/>
                      <a:pt x="0" y="0"/>
                    </a:cubicBezTo>
                    <a:cubicBezTo>
                      <a:pt x="0" y="0"/>
                      <a:pt x="0" y="0"/>
                      <a:pt x="0" y="0"/>
                    </a:cubicBezTo>
                  </a:path>
                </a:pathLst>
              </a:custGeom>
              <a:solidFill>
                <a:srgbClr val="A8AEB0"/>
              </a:solidFill>
              <a:ln w="9525" cap="flat" cmpd="sng">
                <a:noFill/>
                <a:prstDash val="solid"/>
                <a:round/>
              </a:ln>
            </p:spPr>
            <p:txBody>
              <a:bodyPr rtlCol="0" anchor="ctr"/>
              <a:lstStyle/>
              <a:p>
                <a:pPr algn="ctr"/>
              </a:p>
            </p:txBody>
          </p:sp>
          <p:sp>
            <p:nvSpPr>
              <p:cNvPr id="2692" name="曲线"/>
              <p:cNvSpPr/>
              <p:nvPr/>
            </p:nvSpPr>
            <p:spPr>
              <a:xfrm>
                <a:off x="1558232" y="3262659"/>
                <a:ext cx="522916" cy="278"/>
              </a:xfrm>
              <a:custGeom>
                <a:avLst/>
                <a:gdLst>
                  <a:gd name="T1" fmla="*/ 0 w 21600"/>
                  <a:gd name="T2" fmla="*/ 0 h 21600"/>
                  <a:gd name="T3" fmla="*/ 21600 w 21600"/>
                  <a:gd name="T4" fmla="*/ 21600 h 21600"/>
                </a:gdLst>
                <a:ahLst/>
                <a:cxnLst/>
                <a:rect l="T1" t="T2" r="T3" b="T4"/>
                <a:pathLst>
                  <a:path w="21600" h="21600">
                    <a:moveTo>
                      <a:pt x="21600" y="0"/>
                    </a:moveTo>
                    <a:cubicBezTo>
                      <a:pt x="0" y="0"/>
                      <a:pt x="0" y="0"/>
                      <a:pt x="0" y="0"/>
                    </a:cubicBezTo>
                    <a:cubicBezTo>
                      <a:pt x="0" y="0"/>
                      <a:pt x="0" y="0"/>
                      <a:pt x="0" y="0"/>
                    </a:cubicBezTo>
                    <a:cubicBezTo>
                      <a:pt x="0" y="0"/>
                      <a:pt x="0" y="0"/>
                      <a:pt x="0" y="0"/>
                    </a:cubicBezTo>
                    <a:cubicBezTo>
                      <a:pt x="21600" y="0"/>
                      <a:pt x="21600" y="0"/>
                      <a:pt x="21600" y="0"/>
                    </a:cubicBezTo>
                    <a:cubicBezTo>
                      <a:pt x="21600" y="0"/>
                      <a:pt x="21600" y="0"/>
                      <a:pt x="21600" y="0"/>
                    </a:cubicBezTo>
                    <a:close/>
                    <a:moveTo>
                      <a:pt x="0" y="0"/>
                    </a:moveTo>
                    <a:cubicBezTo>
                      <a:pt x="0" y="0"/>
                      <a:pt x="0" y="0"/>
                      <a:pt x="0" y="0"/>
                    </a:cubicBezTo>
                    <a:cubicBezTo>
                      <a:pt x="0" y="0"/>
                      <a:pt x="0" y="0"/>
                      <a:pt x="0" y="0"/>
                    </a:cubicBezTo>
                    <a:close/>
                    <a:moveTo>
                      <a:pt x="0" y="0"/>
                    </a:moveTo>
                    <a:cubicBezTo>
                      <a:pt x="0" y="0"/>
                      <a:pt x="0" y="0"/>
                      <a:pt x="0" y="0"/>
                    </a:cubicBezTo>
                    <a:cubicBezTo>
                      <a:pt x="0" y="0"/>
                      <a:pt x="0" y="0"/>
                      <a:pt x="0" y="0"/>
                    </a:cubicBezTo>
                    <a:cubicBezTo>
                      <a:pt x="0" y="0"/>
                      <a:pt x="0" y="0"/>
                      <a:pt x="0" y="0"/>
                    </a:cubicBezTo>
                  </a:path>
                </a:pathLst>
              </a:custGeom>
              <a:solidFill>
                <a:srgbClr val="A9921D"/>
              </a:solidFill>
              <a:ln w="9525" cap="flat" cmpd="sng">
                <a:noFill/>
                <a:prstDash val="solid"/>
                <a:round/>
              </a:ln>
            </p:spPr>
            <p:txBody>
              <a:bodyPr rtlCol="0" anchor="ctr"/>
              <a:lstStyle/>
              <a:p>
                <a:pPr algn="ctr"/>
              </a:p>
            </p:txBody>
          </p:sp>
          <p:sp>
            <p:nvSpPr>
              <p:cNvPr id="2693" name="曲线"/>
              <p:cNvSpPr/>
              <p:nvPr/>
            </p:nvSpPr>
            <p:spPr>
              <a:xfrm>
                <a:off x="1517334" y="3230515"/>
                <a:ext cx="1042911" cy="32143"/>
              </a:xfrm>
              <a:custGeom>
                <a:avLst/>
                <a:gdLst>
                  <a:gd name="T1" fmla="*/ 0 w 21600"/>
                  <a:gd name="T2" fmla="*/ 0 h 21600"/>
                  <a:gd name="T3" fmla="*/ 21600 w 21600"/>
                  <a:gd name="T4" fmla="*/ 21600 h 21600"/>
                </a:gdLst>
                <a:ahLst/>
                <a:cxnLst/>
                <a:rect l="T1" t="T2" r="T3" b="T4"/>
                <a:pathLst>
                  <a:path w="21600" h="21600">
                    <a:moveTo>
                      <a:pt x="21372" y="21600"/>
                    </a:moveTo>
                    <a:cubicBezTo>
                      <a:pt x="19966" y="21600"/>
                      <a:pt x="19966" y="21600"/>
                      <a:pt x="19966" y="21600"/>
                    </a:cubicBezTo>
                    <a:cubicBezTo>
                      <a:pt x="13583" y="21600"/>
                      <a:pt x="13583" y="21600"/>
                      <a:pt x="13583" y="21600"/>
                    </a:cubicBezTo>
                    <a:cubicBezTo>
                      <a:pt x="13336" y="21600"/>
                      <a:pt x="13336" y="21600"/>
                      <a:pt x="13336" y="21600"/>
                    </a:cubicBezTo>
                    <a:cubicBezTo>
                      <a:pt x="11702" y="21600"/>
                      <a:pt x="11702" y="21600"/>
                      <a:pt x="11702" y="21600"/>
                    </a:cubicBezTo>
                    <a:cubicBezTo>
                      <a:pt x="873" y="21600"/>
                      <a:pt x="873" y="21600"/>
                      <a:pt x="873" y="21600"/>
                    </a:cubicBezTo>
                    <a:cubicBezTo>
                      <a:pt x="873" y="21600"/>
                      <a:pt x="873" y="21600"/>
                      <a:pt x="873" y="21600"/>
                    </a:cubicBezTo>
                    <a:cubicBezTo>
                      <a:pt x="873" y="21600"/>
                      <a:pt x="873" y="21600"/>
                      <a:pt x="873" y="21600"/>
                    </a:cubicBezTo>
                    <a:cubicBezTo>
                      <a:pt x="873" y="21600"/>
                      <a:pt x="873" y="21600"/>
                      <a:pt x="873" y="21600"/>
                    </a:cubicBezTo>
                    <a:cubicBezTo>
                      <a:pt x="873" y="21600"/>
                      <a:pt x="873" y="21600"/>
                      <a:pt x="873" y="21600"/>
                    </a:cubicBezTo>
                    <a:cubicBezTo>
                      <a:pt x="873" y="21600"/>
                      <a:pt x="873" y="21600"/>
                      <a:pt x="873" y="21600"/>
                    </a:cubicBezTo>
                    <a:cubicBezTo>
                      <a:pt x="873" y="21600"/>
                      <a:pt x="873" y="21600"/>
                      <a:pt x="873" y="21600"/>
                    </a:cubicBezTo>
                    <a:cubicBezTo>
                      <a:pt x="873" y="21600"/>
                      <a:pt x="873" y="21600"/>
                      <a:pt x="873" y="21600"/>
                    </a:cubicBezTo>
                    <a:cubicBezTo>
                      <a:pt x="873" y="21600"/>
                      <a:pt x="873" y="21600"/>
                      <a:pt x="873" y="21600"/>
                    </a:cubicBezTo>
                    <a:cubicBezTo>
                      <a:pt x="873" y="21600"/>
                      <a:pt x="873" y="21600"/>
                      <a:pt x="873" y="21600"/>
                    </a:cubicBezTo>
                    <a:cubicBezTo>
                      <a:pt x="873" y="21600"/>
                      <a:pt x="873" y="21600"/>
                      <a:pt x="873" y="21600"/>
                    </a:cubicBezTo>
                    <a:cubicBezTo>
                      <a:pt x="873" y="21600"/>
                      <a:pt x="873" y="21600"/>
                      <a:pt x="873" y="21600"/>
                    </a:cubicBezTo>
                    <a:cubicBezTo>
                      <a:pt x="873" y="21600"/>
                      <a:pt x="873" y="21600"/>
                      <a:pt x="873" y="21600"/>
                    </a:cubicBezTo>
                    <a:cubicBezTo>
                      <a:pt x="873" y="21600"/>
                      <a:pt x="873" y="21600"/>
                      <a:pt x="854" y="21600"/>
                    </a:cubicBezTo>
                    <a:cubicBezTo>
                      <a:pt x="854" y="21600"/>
                      <a:pt x="854" y="21600"/>
                      <a:pt x="854" y="21600"/>
                    </a:cubicBezTo>
                    <a:cubicBezTo>
                      <a:pt x="854" y="21600"/>
                      <a:pt x="854" y="21600"/>
                      <a:pt x="854" y="21600"/>
                    </a:cubicBezTo>
                    <a:cubicBezTo>
                      <a:pt x="854" y="21600"/>
                      <a:pt x="854" y="21600"/>
                      <a:pt x="854" y="21600"/>
                    </a:cubicBezTo>
                    <a:cubicBezTo>
                      <a:pt x="854" y="21600"/>
                      <a:pt x="854" y="21600"/>
                      <a:pt x="854" y="21600"/>
                    </a:cubicBezTo>
                    <a:cubicBezTo>
                      <a:pt x="854" y="21600"/>
                      <a:pt x="854" y="21600"/>
                      <a:pt x="854" y="21600"/>
                    </a:cubicBezTo>
                    <a:cubicBezTo>
                      <a:pt x="854" y="21600"/>
                      <a:pt x="854" y="21600"/>
                      <a:pt x="854" y="21600"/>
                    </a:cubicBezTo>
                    <a:cubicBezTo>
                      <a:pt x="854" y="21600"/>
                      <a:pt x="854" y="21600"/>
                      <a:pt x="854" y="21600"/>
                    </a:cubicBezTo>
                    <a:cubicBezTo>
                      <a:pt x="854" y="21600"/>
                      <a:pt x="854" y="21600"/>
                      <a:pt x="854" y="21600"/>
                    </a:cubicBezTo>
                    <a:cubicBezTo>
                      <a:pt x="854" y="21600"/>
                      <a:pt x="854" y="21600"/>
                      <a:pt x="854" y="21600"/>
                    </a:cubicBezTo>
                    <a:cubicBezTo>
                      <a:pt x="436" y="20999"/>
                      <a:pt x="94" y="11999"/>
                      <a:pt x="0" y="0"/>
                    </a:cubicBezTo>
                    <a:cubicBezTo>
                      <a:pt x="132" y="2399"/>
                      <a:pt x="265" y="2999"/>
                      <a:pt x="398" y="2999"/>
                    </a:cubicBezTo>
                    <a:cubicBezTo>
                      <a:pt x="1918" y="2999"/>
                      <a:pt x="1918" y="2999"/>
                      <a:pt x="1918" y="2999"/>
                    </a:cubicBezTo>
                    <a:cubicBezTo>
                      <a:pt x="2051" y="13800"/>
                      <a:pt x="2374" y="21600"/>
                      <a:pt x="2754" y="21600"/>
                    </a:cubicBezTo>
                    <a:cubicBezTo>
                      <a:pt x="3305" y="21600"/>
                      <a:pt x="3305" y="21600"/>
                      <a:pt x="3305" y="21600"/>
                    </a:cubicBezTo>
                    <a:cubicBezTo>
                      <a:pt x="3305" y="21600"/>
                      <a:pt x="3305" y="21600"/>
                      <a:pt x="3305" y="21600"/>
                    </a:cubicBezTo>
                    <a:cubicBezTo>
                      <a:pt x="2925" y="21600"/>
                      <a:pt x="2602" y="13800"/>
                      <a:pt x="2469" y="2999"/>
                    </a:cubicBezTo>
                    <a:cubicBezTo>
                      <a:pt x="12861" y="2999"/>
                      <a:pt x="12861" y="2999"/>
                      <a:pt x="12861" y="2999"/>
                    </a:cubicBezTo>
                    <a:cubicBezTo>
                      <a:pt x="13108" y="2999"/>
                      <a:pt x="13108" y="2999"/>
                      <a:pt x="13108" y="2999"/>
                    </a:cubicBezTo>
                    <a:cubicBezTo>
                      <a:pt x="13583" y="2999"/>
                      <a:pt x="13583" y="2999"/>
                      <a:pt x="13583" y="2999"/>
                    </a:cubicBezTo>
                    <a:cubicBezTo>
                      <a:pt x="13583" y="7200"/>
                      <a:pt x="13583" y="7200"/>
                      <a:pt x="13583" y="7200"/>
                    </a:cubicBezTo>
                    <a:cubicBezTo>
                      <a:pt x="21372" y="7200"/>
                      <a:pt x="21372" y="7200"/>
                      <a:pt x="21372" y="7200"/>
                    </a:cubicBezTo>
                    <a:cubicBezTo>
                      <a:pt x="21505" y="7200"/>
                      <a:pt x="21600" y="10199"/>
                      <a:pt x="21600" y="14400"/>
                    </a:cubicBezTo>
                    <a:cubicBezTo>
                      <a:pt x="21600" y="18600"/>
                      <a:pt x="21505" y="21600"/>
                      <a:pt x="21372" y="21600"/>
                    </a:cubicBezTo>
                  </a:path>
                </a:pathLst>
              </a:custGeom>
              <a:solidFill>
                <a:srgbClr val="087C53"/>
              </a:solidFill>
              <a:ln w="9525" cap="flat" cmpd="sng">
                <a:noFill/>
                <a:prstDash val="solid"/>
                <a:round/>
              </a:ln>
            </p:spPr>
            <p:txBody>
              <a:bodyPr rtlCol="0" anchor="ctr"/>
              <a:lstStyle/>
              <a:p>
                <a:pPr algn="ctr"/>
              </a:p>
            </p:txBody>
          </p:sp>
          <p:sp>
            <p:nvSpPr>
              <p:cNvPr id="2694" name="曲线"/>
              <p:cNvSpPr/>
              <p:nvPr/>
            </p:nvSpPr>
            <p:spPr>
              <a:xfrm>
                <a:off x="1607895" y="3236360"/>
                <a:ext cx="67190" cy="26299"/>
              </a:xfrm>
              <a:custGeom>
                <a:avLst/>
                <a:gdLst>
                  <a:gd name="T1" fmla="*/ 0 w 21600"/>
                  <a:gd name="T2" fmla="*/ 0 h 21600"/>
                  <a:gd name="T3" fmla="*/ 21600 w 21600"/>
                  <a:gd name="T4" fmla="*/ 21600 h 21600"/>
                </a:gdLst>
                <a:ahLst/>
                <a:cxnLst/>
                <a:rect l="T1" t="T2" r="T3" b="T4"/>
                <a:pathLst>
                  <a:path w="21600" h="21600">
                    <a:moveTo>
                      <a:pt x="21600" y="21599"/>
                    </a:moveTo>
                    <a:cubicBezTo>
                      <a:pt x="13019" y="21599"/>
                      <a:pt x="13019" y="21599"/>
                      <a:pt x="13019" y="21599"/>
                    </a:cubicBezTo>
                    <a:cubicBezTo>
                      <a:pt x="7101" y="21599"/>
                      <a:pt x="2071" y="12541"/>
                      <a:pt x="0" y="0"/>
                    </a:cubicBezTo>
                    <a:cubicBezTo>
                      <a:pt x="8580" y="0"/>
                      <a:pt x="8580" y="0"/>
                      <a:pt x="8580" y="0"/>
                    </a:cubicBezTo>
                    <a:cubicBezTo>
                      <a:pt x="10652" y="12541"/>
                      <a:pt x="15682" y="21599"/>
                      <a:pt x="21600" y="21599"/>
                    </a:cubicBezTo>
                  </a:path>
                </a:pathLst>
              </a:custGeom>
              <a:solidFill>
                <a:srgbClr val="7F9434"/>
              </a:solidFill>
              <a:ln w="9525" cap="flat" cmpd="sng">
                <a:noFill/>
                <a:prstDash val="solid"/>
                <a:round/>
              </a:ln>
            </p:spPr>
            <p:txBody>
              <a:bodyPr rtlCol="0" anchor="ctr"/>
              <a:lstStyle/>
              <a:p>
                <a:pPr algn="ctr"/>
              </a:p>
            </p:txBody>
          </p:sp>
          <p:sp>
            <p:nvSpPr>
              <p:cNvPr id="2695" name="曲线"/>
              <p:cNvSpPr/>
              <p:nvPr/>
            </p:nvSpPr>
            <p:spPr>
              <a:xfrm>
                <a:off x="1607895" y="3090251"/>
                <a:ext cx="67190" cy="29221"/>
              </a:xfrm>
              <a:custGeom>
                <a:avLst/>
                <a:gdLst>
                  <a:gd name="T1" fmla="*/ 0 w 21600"/>
                  <a:gd name="T2" fmla="*/ 0 h 21600"/>
                  <a:gd name="T3" fmla="*/ 21600 w 21600"/>
                  <a:gd name="T4" fmla="*/ 21600 h 21600"/>
                </a:gdLst>
                <a:ahLst/>
                <a:cxnLst/>
                <a:rect l="T1" t="T2" r="T3" b="T4"/>
                <a:pathLst>
                  <a:path w="21600" h="21600">
                    <a:moveTo>
                      <a:pt x="21600" y="0"/>
                    </a:moveTo>
                    <a:cubicBezTo>
                      <a:pt x="15682" y="0"/>
                      <a:pt x="10652" y="9058"/>
                      <a:pt x="8580" y="21600"/>
                    </a:cubicBezTo>
                    <a:cubicBezTo>
                      <a:pt x="0" y="21600"/>
                      <a:pt x="0" y="21600"/>
                      <a:pt x="0" y="21600"/>
                    </a:cubicBezTo>
                    <a:cubicBezTo>
                      <a:pt x="2071" y="9058"/>
                      <a:pt x="7101" y="0"/>
                      <a:pt x="13019" y="0"/>
                    </a:cubicBezTo>
                    <a:cubicBezTo>
                      <a:pt x="21600" y="0"/>
                      <a:pt x="21600" y="0"/>
                      <a:pt x="21600" y="0"/>
                    </a:cubicBezTo>
                    <a:close/>
                  </a:path>
                </a:pathLst>
              </a:custGeom>
              <a:solidFill>
                <a:srgbClr val="DCE10A"/>
              </a:solidFill>
              <a:ln w="9525" cap="flat" cmpd="sng">
                <a:noFill/>
                <a:prstDash val="solid"/>
                <a:round/>
              </a:ln>
            </p:spPr>
            <p:txBody>
              <a:bodyPr rtlCol="0" anchor="ctr"/>
              <a:lstStyle/>
              <a:p>
                <a:pPr algn="ctr"/>
              </a:p>
            </p:txBody>
          </p:sp>
          <p:sp>
            <p:nvSpPr>
              <p:cNvPr id="2696" name="曲线"/>
              <p:cNvSpPr/>
              <p:nvPr/>
            </p:nvSpPr>
            <p:spPr>
              <a:xfrm>
                <a:off x="1517334" y="3090251"/>
                <a:ext cx="131458" cy="35066"/>
              </a:xfrm>
              <a:custGeom>
                <a:avLst/>
                <a:gdLst>
                  <a:gd name="T1" fmla="*/ 0 w 21600"/>
                  <a:gd name="T2" fmla="*/ 0 h 21600"/>
                  <a:gd name="T3" fmla="*/ 21600 w 21600"/>
                  <a:gd name="T4" fmla="*/ 21600 h 21600"/>
                </a:gdLst>
                <a:ahLst/>
                <a:cxnLst/>
                <a:rect l="T1" t="T2" r="T3" b="T4"/>
                <a:pathLst>
                  <a:path w="21600" h="21600">
                    <a:moveTo>
                      <a:pt x="21600" y="0"/>
                    </a:moveTo>
                    <a:cubicBezTo>
                      <a:pt x="18620" y="0"/>
                      <a:pt x="16088" y="7799"/>
                      <a:pt x="15045" y="18599"/>
                    </a:cubicBezTo>
                    <a:cubicBezTo>
                      <a:pt x="3128" y="18599"/>
                      <a:pt x="3128" y="18599"/>
                      <a:pt x="3128" y="18599"/>
                    </a:cubicBezTo>
                    <a:cubicBezTo>
                      <a:pt x="2085" y="18599"/>
                      <a:pt x="1042" y="19799"/>
                      <a:pt x="0" y="21600"/>
                    </a:cubicBezTo>
                    <a:cubicBezTo>
                      <a:pt x="893" y="8999"/>
                      <a:pt x="3575" y="0"/>
                      <a:pt x="6852" y="0"/>
                    </a:cubicBezTo>
                    <a:cubicBezTo>
                      <a:pt x="21600" y="0"/>
                      <a:pt x="21600" y="0"/>
                      <a:pt x="21600" y="0"/>
                    </a:cubicBezTo>
                    <a:close/>
                  </a:path>
                </a:pathLst>
              </a:custGeom>
              <a:solidFill>
                <a:srgbClr val="4CB245"/>
              </a:solidFill>
              <a:ln w="9525" cap="flat" cmpd="sng">
                <a:noFill/>
                <a:prstDash val="solid"/>
                <a:round/>
              </a:ln>
            </p:spPr>
            <p:txBody>
              <a:bodyPr rtlCol="0" anchor="ctr"/>
              <a:lstStyle/>
              <a:p>
                <a:pPr algn="ctr"/>
              </a:p>
            </p:txBody>
          </p:sp>
          <p:sp>
            <p:nvSpPr>
              <p:cNvPr id="2697" name="曲线"/>
              <p:cNvSpPr/>
              <p:nvPr/>
            </p:nvSpPr>
            <p:spPr>
              <a:xfrm>
                <a:off x="1634187" y="3090251"/>
                <a:ext cx="926059" cy="29221"/>
              </a:xfrm>
              <a:custGeom>
                <a:avLst/>
                <a:gdLst>
                  <a:gd name="T1" fmla="*/ 0 w 21600"/>
                  <a:gd name="T2" fmla="*/ 0 h 21600"/>
                  <a:gd name="T3" fmla="*/ 21600 w 21600"/>
                  <a:gd name="T4" fmla="*/ 21600 h 21600"/>
                </a:gdLst>
                <a:ahLst/>
                <a:cxnLst/>
                <a:rect l="T1" t="T2" r="T3" b="T4"/>
                <a:pathLst>
                  <a:path w="21600" h="21600">
                    <a:moveTo>
                      <a:pt x="21600" y="8360"/>
                    </a:moveTo>
                    <a:cubicBezTo>
                      <a:pt x="21600" y="13239"/>
                      <a:pt x="21492" y="16722"/>
                      <a:pt x="21342" y="16722"/>
                    </a:cubicBezTo>
                    <a:cubicBezTo>
                      <a:pt x="12548" y="16722"/>
                      <a:pt x="12548" y="16722"/>
                      <a:pt x="12548" y="16722"/>
                    </a:cubicBezTo>
                    <a:cubicBezTo>
                      <a:pt x="12548" y="21600"/>
                      <a:pt x="12548" y="21600"/>
                      <a:pt x="12548" y="21600"/>
                    </a:cubicBezTo>
                    <a:cubicBezTo>
                      <a:pt x="0" y="21600"/>
                      <a:pt x="0" y="21600"/>
                      <a:pt x="0" y="21600"/>
                    </a:cubicBezTo>
                    <a:cubicBezTo>
                      <a:pt x="150" y="9058"/>
                      <a:pt x="514" y="0"/>
                      <a:pt x="943" y="0"/>
                    </a:cubicBezTo>
                    <a:cubicBezTo>
                      <a:pt x="21342" y="0"/>
                      <a:pt x="21342" y="0"/>
                      <a:pt x="21342" y="0"/>
                    </a:cubicBezTo>
                    <a:cubicBezTo>
                      <a:pt x="21492" y="0"/>
                      <a:pt x="21600" y="3483"/>
                      <a:pt x="21600" y="8360"/>
                    </a:cubicBezTo>
                    <a:close/>
                  </a:path>
                </a:pathLst>
              </a:custGeom>
              <a:solidFill>
                <a:srgbClr val="4CB245"/>
              </a:solidFill>
              <a:ln w="9525" cap="flat" cmpd="sng">
                <a:noFill/>
                <a:prstDash val="solid"/>
                <a:round/>
              </a:ln>
            </p:spPr>
            <p:txBody>
              <a:bodyPr rtlCol="0" anchor="ctr"/>
              <a:lstStyle/>
              <a:p>
                <a:pPr algn="ctr"/>
              </a:p>
            </p:txBody>
          </p:sp>
          <p:sp>
            <p:nvSpPr>
              <p:cNvPr id="2698" name="曲线"/>
              <p:cNvSpPr/>
              <p:nvPr/>
            </p:nvSpPr>
            <p:spPr>
              <a:xfrm>
                <a:off x="2104519" y="3090251"/>
                <a:ext cx="455726" cy="172408"/>
              </a:xfrm>
              <a:custGeom>
                <a:avLst/>
                <a:gdLst>
                  <a:gd name="T1" fmla="*/ 0 w 21600"/>
                  <a:gd name="T2" fmla="*/ 0 h 21600"/>
                  <a:gd name="T3" fmla="*/ 21600 w 21600"/>
                  <a:gd name="T4" fmla="*/ 21600 h 21600"/>
                </a:gdLst>
                <a:ahLst/>
                <a:cxnLst/>
                <a:rect l="T1" t="T2" r="T3" b="T4"/>
                <a:pathLst>
                  <a:path w="21600" h="21600">
                    <a:moveTo>
                      <a:pt x="0" y="16114"/>
                    </a:moveTo>
                    <a:cubicBezTo>
                      <a:pt x="0" y="5485"/>
                      <a:pt x="0" y="5485"/>
                      <a:pt x="0" y="5485"/>
                    </a:cubicBezTo>
                    <a:cubicBezTo>
                      <a:pt x="0" y="2514"/>
                      <a:pt x="960" y="0"/>
                      <a:pt x="2094" y="0"/>
                    </a:cubicBezTo>
                    <a:cubicBezTo>
                      <a:pt x="2618" y="0"/>
                      <a:pt x="2618" y="0"/>
                      <a:pt x="2618" y="0"/>
                    </a:cubicBezTo>
                    <a:cubicBezTo>
                      <a:pt x="3185" y="0"/>
                      <a:pt x="3185" y="0"/>
                      <a:pt x="3185" y="0"/>
                    </a:cubicBezTo>
                    <a:cubicBezTo>
                      <a:pt x="21076" y="0"/>
                      <a:pt x="21076" y="0"/>
                      <a:pt x="21076" y="0"/>
                    </a:cubicBezTo>
                    <a:cubicBezTo>
                      <a:pt x="21381" y="0"/>
                      <a:pt x="21600" y="571"/>
                      <a:pt x="21600" y="1371"/>
                    </a:cubicBezTo>
                    <a:cubicBezTo>
                      <a:pt x="21600" y="2171"/>
                      <a:pt x="21381" y="2742"/>
                      <a:pt x="21076" y="2742"/>
                    </a:cubicBezTo>
                    <a:cubicBezTo>
                      <a:pt x="3185" y="2742"/>
                      <a:pt x="3185" y="2742"/>
                      <a:pt x="3185" y="2742"/>
                    </a:cubicBezTo>
                    <a:cubicBezTo>
                      <a:pt x="3185" y="18857"/>
                      <a:pt x="3185" y="18857"/>
                      <a:pt x="3185" y="18857"/>
                    </a:cubicBezTo>
                    <a:cubicBezTo>
                      <a:pt x="21076" y="18857"/>
                      <a:pt x="21076" y="18857"/>
                      <a:pt x="21076" y="18857"/>
                    </a:cubicBezTo>
                    <a:cubicBezTo>
                      <a:pt x="21381" y="18857"/>
                      <a:pt x="21600" y="19428"/>
                      <a:pt x="21600" y="20228"/>
                    </a:cubicBezTo>
                    <a:cubicBezTo>
                      <a:pt x="21600" y="21028"/>
                      <a:pt x="21381" y="21600"/>
                      <a:pt x="21076" y="21600"/>
                    </a:cubicBezTo>
                    <a:cubicBezTo>
                      <a:pt x="3185" y="21600"/>
                      <a:pt x="3185" y="21600"/>
                      <a:pt x="3185" y="21600"/>
                    </a:cubicBezTo>
                    <a:cubicBezTo>
                      <a:pt x="2618" y="21600"/>
                      <a:pt x="2618" y="21600"/>
                      <a:pt x="2618" y="21600"/>
                    </a:cubicBezTo>
                    <a:cubicBezTo>
                      <a:pt x="2094" y="21600"/>
                      <a:pt x="2094" y="21600"/>
                      <a:pt x="2094" y="21600"/>
                    </a:cubicBezTo>
                    <a:cubicBezTo>
                      <a:pt x="960" y="21600"/>
                      <a:pt x="0" y="19085"/>
                      <a:pt x="0" y="16114"/>
                    </a:cubicBezTo>
                    <a:close/>
                  </a:path>
                </a:pathLst>
              </a:custGeom>
              <a:solidFill>
                <a:srgbClr val="197453"/>
              </a:solidFill>
              <a:ln w="9525" cap="flat" cmpd="sng">
                <a:noFill/>
                <a:prstDash val="solid"/>
                <a:round/>
              </a:ln>
            </p:spPr>
            <p:txBody>
              <a:bodyPr rtlCol="0" anchor="ctr"/>
              <a:lstStyle/>
              <a:p>
                <a:pPr algn="ctr"/>
              </a:p>
            </p:txBody>
          </p:sp>
          <p:sp>
            <p:nvSpPr>
              <p:cNvPr id="2699" name="曲线"/>
              <p:cNvSpPr/>
              <p:nvPr/>
            </p:nvSpPr>
            <p:spPr>
              <a:xfrm>
                <a:off x="2130811" y="3113628"/>
                <a:ext cx="417749" cy="128575"/>
              </a:xfrm>
              <a:custGeom>
                <a:avLst/>
                <a:gdLst>
                  <a:gd name="T1" fmla="*/ 0 w 21600"/>
                  <a:gd name="T2" fmla="*/ 0 h 21600"/>
                  <a:gd name="T3" fmla="*/ 21600 w 21600"/>
                  <a:gd name="T4" fmla="*/ 21600 h 21600"/>
                </a:gdLst>
                <a:ahLst/>
                <a:cxnLst/>
                <a:rect l="T1" t="T2" r="T3" b="T4"/>
                <a:pathLst>
                  <a:path w="21600" h="21600">
                    <a:moveTo>
                      <a:pt x="1522" y="0"/>
                    </a:moveTo>
                    <a:cubicBezTo>
                      <a:pt x="21600" y="0"/>
                      <a:pt x="21600" y="0"/>
                      <a:pt x="21600" y="0"/>
                    </a:cubicBezTo>
                    <a:cubicBezTo>
                      <a:pt x="21266" y="3217"/>
                      <a:pt x="21029" y="6893"/>
                      <a:pt x="21029" y="10876"/>
                    </a:cubicBezTo>
                    <a:cubicBezTo>
                      <a:pt x="21029" y="14706"/>
                      <a:pt x="21266" y="18382"/>
                      <a:pt x="21600" y="21600"/>
                    </a:cubicBezTo>
                    <a:cubicBezTo>
                      <a:pt x="1522" y="21600"/>
                      <a:pt x="1522" y="21600"/>
                      <a:pt x="1522" y="21600"/>
                    </a:cubicBezTo>
                    <a:cubicBezTo>
                      <a:pt x="713" y="21600"/>
                      <a:pt x="0" y="19455"/>
                      <a:pt x="0" y="16697"/>
                    </a:cubicBezTo>
                    <a:cubicBezTo>
                      <a:pt x="0" y="4902"/>
                      <a:pt x="0" y="4902"/>
                      <a:pt x="0" y="4902"/>
                    </a:cubicBezTo>
                    <a:cubicBezTo>
                      <a:pt x="0" y="2144"/>
                      <a:pt x="713" y="0"/>
                      <a:pt x="1522" y="0"/>
                    </a:cubicBezTo>
                    <a:close/>
                  </a:path>
                </a:pathLst>
              </a:custGeom>
              <a:solidFill>
                <a:srgbClr val="F8EEE4"/>
              </a:solidFill>
              <a:ln w="9525" cap="flat" cmpd="sng">
                <a:noFill/>
                <a:prstDash val="solid"/>
                <a:round/>
              </a:ln>
            </p:spPr>
            <p:txBody>
              <a:bodyPr rtlCol="0" anchor="ctr"/>
              <a:lstStyle/>
              <a:p>
                <a:pPr algn="ctr"/>
              </a:p>
            </p:txBody>
          </p:sp>
          <p:sp>
            <p:nvSpPr>
              <p:cNvPr id="2700" name="曲线"/>
              <p:cNvSpPr/>
              <p:nvPr/>
            </p:nvSpPr>
            <p:spPr>
              <a:xfrm>
                <a:off x="2130811" y="3113628"/>
                <a:ext cx="417749" cy="116887"/>
              </a:xfrm>
              <a:custGeom>
                <a:avLst/>
                <a:gdLst>
                  <a:gd name="T1" fmla="*/ 0 w 21600"/>
                  <a:gd name="T2" fmla="*/ 0 h 21600"/>
                  <a:gd name="T3" fmla="*/ 21600 w 21600"/>
                  <a:gd name="T4" fmla="*/ 21600 h 21600"/>
                </a:gdLst>
                <a:ahLst/>
                <a:cxnLst/>
                <a:rect l="T1" t="T2" r="T3" b="T4"/>
                <a:pathLst>
                  <a:path w="21600" h="21600">
                    <a:moveTo>
                      <a:pt x="1522" y="0"/>
                    </a:moveTo>
                    <a:cubicBezTo>
                      <a:pt x="21600" y="0"/>
                      <a:pt x="21600" y="0"/>
                      <a:pt x="21600" y="0"/>
                    </a:cubicBezTo>
                    <a:cubicBezTo>
                      <a:pt x="21504" y="680"/>
                      <a:pt x="21457" y="1360"/>
                      <a:pt x="21409" y="2041"/>
                    </a:cubicBezTo>
                    <a:cubicBezTo>
                      <a:pt x="1760" y="2041"/>
                      <a:pt x="1760" y="2041"/>
                      <a:pt x="1760" y="2041"/>
                    </a:cubicBezTo>
                    <a:cubicBezTo>
                      <a:pt x="951" y="2041"/>
                      <a:pt x="237" y="4421"/>
                      <a:pt x="237" y="7313"/>
                    </a:cubicBezTo>
                    <a:cubicBezTo>
                      <a:pt x="237" y="20579"/>
                      <a:pt x="237" y="20579"/>
                      <a:pt x="237" y="20579"/>
                    </a:cubicBezTo>
                    <a:cubicBezTo>
                      <a:pt x="237" y="20919"/>
                      <a:pt x="285" y="21259"/>
                      <a:pt x="285" y="21600"/>
                    </a:cubicBezTo>
                    <a:cubicBezTo>
                      <a:pt x="142" y="20749"/>
                      <a:pt x="0" y="19729"/>
                      <a:pt x="0" y="18538"/>
                    </a:cubicBezTo>
                    <a:cubicBezTo>
                      <a:pt x="0" y="5442"/>
                      <a:pt x="0" y="5442"/>
                      <a:pt x="0" y="5442"/>
                    </a:cubicBezTo>
                    <a:cubicBezTo>
                      <a:pt x="0" y="2381"/>
                      <a:pt x="713" y="0"/>
                      <a:pt x="1522" y="0"/>
                    </a:cubicBezTo>
                    <a:close/>
                  </a:path>
                </a:pathLst>
              </a:custGeom>
              <a:solidFill>
                <a:srgbClr val="BBBEC1"/>
              </a:solidFill>
              <a:ln w="9525" cap="flat" cmpd="sng">
                <a:noFill/>
                <a:prstDash val="solid"/>
                <a:round/>
              </a:ln>
            </p:spPr>
            <p:txBody>
              <a:bodyPr rtlCol="0" anchor="ctr"/>
              <a:lstStyle/>
              <a:p>
                <a:pPr algn="ctr"/>
              </a:p>
            </p:txBody>
          </p:sp>
          <p:sp>
            <p:nvSpPr>
              <p:cNvPr id="2701" name="曲线"/>
              <p:cNvSpPr/>
              <p:nvPr/>
            </p:nvSpPr>
            <p:spPr>
              <a:xfrm>
                <a:off x="2130811" y="3119473"/>
                <a:ext cx="20449" cy="116887"/>
              </a:xfrm>
              <a:custGeom>
                <a:avLst/>
                <a:gdLst>
                  <a:gd name="T1" fmla="*/ 0 w 21600"/>
                  <a:gd name="T2" fmla="*/ 0 h 21600"/>
                  <a:gd name="T3" fmla="*/ 21600 w 21600"/>
                  <a:gd name="T4" fmla="*/ 21600 h 21600"/>
                </a:gdLst>
                <a:ahLst/>
                <a:cxnLst/>
                <a:rect l="T1" t="T2" r="T3" b="T4"/>
                <a:pathLst>
                  <a:path w="21600" h="21600">
                    <a:moveTo>
                      <a:pt x="0" y="17314"/>
                    </a:moveTo>
                    <a:cubicBezTo>
                      <a:pt x="0" y="4114"/>
                      <a:pt x="0" y="4114"/>
                      <a:pt x="0" y="4114"/>
                    </a:cubicBezTo>
                    <a:cubicBezTo>
                      <a:pt x="0" y="2399"/>
                      <a:pt x="5143" y="857"/>
                      <a:pt x="12342" y="0"/>
                    </a:cubicBezTo>
                    <a:cubicBezTo>
                      <a:pt x="18514" y="3257"/>
                      <a:pt x="21599" y="6857"/>
                      <a:pt x="21599" y="10799"/>
                    </a:cubicBezTo>
                    <a:cubicBezTo>
                      <a:pt x="21599" y="14571"/>
                      <a:pt x="18514" y="18171"/>
                      <a:pt x="12342" y="21600"/>
                    </a:cubicBezTo>
                    <a:cubicBezTo>
                      <a:pt x="5143" y="20571"/>
                      <a:pt x="0" y="19028"/>
                      <a:pt x="0" y="17314"/>
                    </a:cubicBezTo>
                    <a:close/>
                  </a:path>
                </a:pathLst>
              </a:custGeom>
              <a:solidFill>
                <a:srgbClr val="4C413A"/>
              </a:solidFill>
              <a:ln w="9525" cap="flat" cmpd="sng">
                <a:noFill/>
                <a:prstDash val="solid"/>
                <a:round/>
              </a:ln>
            </p:spPr>
            <p:txBody>
              <a:bodyPr rtlCol="0" anchor="ctr"/>
              <a:lstStyle/>
              <a:p>
                <a:pPr algn="ctr"/>
              </a:p>
            </p:txBody>
          </p:sp>
          <p:sp>
            <p:nvSpPr>
              <p:cNvPr id="2702" name="曲线"/>
              <p:cNvSpPr/>
              <p:nvPr/>
            </p:nvSpPr>
            <p:spPr>
              <a:xfrm>
                <a:off x="2180473" y="2055801"/>
                <a:ext cx="52583" cy="90587"/>
              </a:xfrm>
              <a:custGeom>
                <a:avLst/>
                <a:gdLst>
                  <a:gd name="T1" fmla="*/ 0 w 21600"/>
                  <a:gd name="T2" fmla="*/ 0 h 21600"/>
                  <a:gd name="T3" fmla="*/ 21600 w 21600"/>
                  <a:gd name="T4" fmla="*/ 21600 h 21600"/>
                </a:gdLst>
                <a:ahLst/>
                <a:cxnLst/>
                <a:rect l="T1" t="T2" r="T3" b="T4"/>
                <a:pathLst>
                  <a:path w="21600" h="21600">
                    <a:moveTo>
                      <a:pt x="3599" y="19655"/>
                    </a:moveTo>
                    <a:cubicBezTo>
                      <a:pt x="2879" y="18144"/>
                      <a:pt x="0" y="12528"/>
                      <a:pt x="360" y="11663"/>
                    </a:cubicBezTo>
                    <a:cubicBezTo>
                      <a:pt x="1079" y="9288"/>
                      <a:pt x="6120" y="1944"/>
                      <a:pt x="13320" y="1080"/>
                    </a:cubicBezTo>
                    <a:cubicBezTo>
                      <a:pt x="20879" y="0"/>
                      <a:pt x="19079" y="5616"/>
                      <a:pt x="19079" y="5616"/>
                    </a:cubicBezTo>
                    <a:cubicBezTo>
                      <a:pt x="21600" y="10584"/>
                      <a:pt x="21600" y="10584"/>
                      <a:pt x="21600" y="10584"/>
                    </a:cubicBezTo>
                    <a:cubicBezTo>
                      <a:pt x="11160" y="21600"/>
                      <a:pt x="11160" y="21600"/>
                      <a:pt x="11160" y="21600"/>
                    </a:cubicBezTo>
                    <a:cubicBezTo>
                      <a:pt x="3599" y="19655"/>
                      <a:pt x="3599" y="19655"/>
                      <a:pt x="3599" y="19655"/>
                    </a:cubicBezTo>
                    <a:close/>
                  </a:path>
                </a:pathLst>
              </a:custGeom>
              <a:solidFill>
                <a:srgbClr val="DE7652"/>
              </a:solidFill>
              <a:ln w="9525" cap="flat" cmpd="sng">
                <a:noFill/>
                <a:prstDash val="solid"/>
                <a:round/>
              </a:ln>
            </p:spPr>
            <p:txBody>
              <a:bodyPr rtlCol="0" anchor="ctr"/>
              <a:lstStyle/>
              <a:p>
                <a:pPr algn="ctr"/>
              </a:p>
            </p:txBody>
          </p:sp>
          <p:sp>
            <p:nvSpPr>
              <p:cNvPr id="2703" name="曲线"/>
              <p:cNvSpPr/>
              <p:nvPr/>
            </p:nvSpPr>
            <p:spPr>
              <a:xfrm>
                <a:off x="1672163" y="2055801"/>
                <a:ext cx="52583" cy="90587"/>
              </a:xfrm>
              <a:custGeom>
                <a:avLst/>
                <a:gdLst>
                  <a:gd name="T1" fmla="*/ 0 w 21600"/>
                  <a:gd name="T2" fmla="*/ 0 h 21600"/>
                  <a:gd name="T3" fmla="*/ 21600 w 21600"/>
                  <a:gd name="T4" fmla="*/ 21600 h 21600"/>
                </a:gdLst>
                <a:ahLst/>
                <a:cxnLst/>
                <a:rect l="T1" t="T2" r="T3" b="T4"/>
                <a:pathLst>
                  <a:path w="21600" h="21600">
                    <a:moveTo>
                      <a:pt x="18671" y="19655"/>
                    </a:moveTo>
                    <a:cubicBezTo>
                      <a:pt x="19403" y="18144"/>
                      <a:pt x="21600" y="12960"/>
                      <a:pt x="20867" y="10584"/>
                    </a:cubicBezTo>
                    <a:cubicBezTo>
                      <a:pt x="20135" y="8208"/>
                      <a:pt x="17573" y="1944"/>
                      <a:pt x="9884" y="1080"/>
                    </a:cubicBezTo>
                    <a:cubicBezTo>
                      <a:pt x="2562" y="0"/>
                      <a:pt x="0" y="4752"/>
                      <a:pt x="0" y="4752"/>
                    </a:cubicBezTo>
                    <a:cubicBezTo>
                      <a:pt x="366" y="9719"/>
                      <a:pt x="366" y="9719"/>
                      <a:pt x="366" y="9719"/>
                    </a:cubicBezTo>
                    <a:cubicBezTo>
                      <a:pt x="12081" y="21600"/>
                      <a:pt x="12081" y="21600"/>
                      <a:pt x="12081" y="21600"/>
                    </a:cubicBezTo>
                    <a:cubicBezTo>
                      <a:pt x="18671" y="19655"/>
                      <a:pt x="18671" y="19655"/>
                      <a:pt x="18671" y="19655"/>
                    </a:cubicBezTo>
                    <a:close/>
                  </a:path>
                </a:pathLst>
              </a:custGeom>
              <a:solidFill>
                <a:srgbClr val="DE7652"/>
              </a:solidFill>
              <a:ln w="9525" cap="flat" cmpd="sng">
                <a:noFill/>
                <a:prstDash val="solid"/>
                <a:round/>
              </a:ln>
            </p:spPr>
            <p:txBody>
              <a:bodyPr rtlCol="0" anchor="ctr"/>
              <a:lstStyle/>
              <a:p>
                <a:pPr algn="ctr"/>
              </a:p>
            </p:txBody>
          </p:sp>
          <p:sp>
            <p:nvSpPr>
              <p:cNvPr id="2704" name="曲线"/>
              <p:cNvSpPr/>
              <p:nvPr/>
            </p:nvSpPr>
            <p:spPr>
              <a:xfrm>
                <a:off x="1683849" y="1611630"/>
                <a:ext cx="534602" cy="482159"/>
              </a:xfrm>
              <a:custGeom>
                <a:avLst/>
                <a:gdLst>
                  <a:gd name="T1" fmla="*/ 0 w 21600"/>
                  <a:gd name="T2" fmla="*/ 0 h 21600"/>
                  <a:gd name="T3" fmla="*/ 21600 w 21600"/>
                  <a:gd name="T4" fmla="*/ 21600 h 21600"/>
                </a:gdLst>
                <a:ahLst/>
                <a:cxnLst/>
                <a:rect l="T1" t="T2" r="T3" b="T4"/>
                <a:pathLst>
                  <a:path w="21600" h="21600">
                    <a:moveTo>
                      <a:pt x="21600" y="0"/>
                    </a:moveTo>
                    <a:lnTo>
                      <a:pt x="0" y="0"/>
                    </a:lnTo>
                    <a:lnTo>
                      <a:pt x="0" y="21600"/>
                    </a:lnTo>
                    <a:lnTo>
                      <a:pt x="21600" y="21600"/>
                    </a:lnTo>
                    <a:lnTo>
                      <a:pt x="21600" y="0"/>
                    </a:lnTo>
                    <a:lnTo>
                      <a:pt x="21600" y="0"/>
                    </a:lnTo>
                    <a:close/>
                  </a:path>
                </a:pathLst>
              </a:custGeom>
              <a:solidFill>
                <a:srgbClr val="C9DBE7"/>
              </a:solidFill>
              <a:ln w="9525" cap="flat" cmpd="sng">
                <a:noFill/>
                <a:prstDash val="solid"/>
                <a:round/>
              </a:ln>
            </p:spPr>
            <p:txBody>
              <a:bodyPr rtlCol="0" anchor="ctr"/>
              <a:lstStyle/>
              <a:p>
                <a:pPr algn="ctr"/>
              </a:p>
            </p:txBody>
          </p:sp>
          <p:sp>
            <p:nvSpPr>
              <p:cNvPr id="2705" name="曲线"/>
              <p:cNvSpPr/>
              <p:nvPr/>
            </p:nvSpPr>
            <p:spPr>
              <a:xfrm>
                <a:off x="1829915" y="1710983"/>
                <a:ext cx="245391" cy="286373"/>
              </a:xfrm>
              <a:custGeom>
                <a:avLst/>
                <a:gdLst>
                  <a:gd name="T1" fmla="*/ 0 w 21600"/>
                  <a:gd name="T2" fmla="*/ 0 h 21600"/>
                  <a:gd name="T3" fmla="*/ 21600 w 21600"/>
                  <a:gd name="T4" fmla="*/ 21600 h 21600"/>
                </a:gdLst>
                <a:ahLst/>
                <a:cxnLst/>
                <a:rect l="T1" t="T2" r="T3" b="T4"/>
                <a:pathLst>
                  <a:path w="21600" h="21600">
                    <a:moveTo>
                      <a:pt x="404" y="9630"/>
                    </a:moveTo>
                    <a:cubicBezTo>
                      <a:pt x="1537" y="8667"/>
                      <a:pt x="1537" y="8667"/>
                      <a:pt x="1537" y="8667"/>
                    </a:cubicBezTo>
                    <a:cubicBezTo>
                      <a:pt x="1941" y="8323"/>
                      <a:pt x="2588" y="8323"/>
                      <a:pt x="2912" y="8736"/>
                    </a:cubicBezTo>
                    <a:cubicBezTo>
                      <a:pt x="8979" y="15202"/>
                      <a:pt x="8979" y="15202"/>
                      <a:pt x="8979" y="15202"/>
                    </a:cubicBezTo>
                    <a:cubicBezTo>
                      <a:pt x="9465" y="15684"/>
                      <a:pt x="10274" y="15615"/>
                      <a:pt x="10516" y="15064"/>
                    </a:cubicBezTo>
                    <a:cubicBezTo>
                      <a:pt x="17959" y="550"/>
                      <a:pt x="17959" y="550"/>
                      <a:pt x="17959" y="550"/>
                    </a:cubicBezTo>
                    <a:cubicBezTo>
                      <a:pt x="18202" y="206"/>
                      <a:pt x="18768" y="0"/>
                      <a:pt x="19173" y="206"/>
                    </a:cubicBezTo>
                    <a:cubicBezTo>
                      <a:pt x="20952" y="963"/>
                      <a:pt x="20952" y="963"/>
                      <a:pt x="20952" y="963"/>
                    </a:cubicBezTo>
                    <a:cubicBezTo>
                      <a:pt x="21438" y="1100"/>
                      <a:pt x="21600" y="1582"/>
                      <a:pt x="21438" y="1926"/>
                    </a:cubicBezTo>
                    <a:cubicBezTo>
                      <a:pt x="11649" y="20980"/>
                      <a:pt x="11649" y="20980"/>
                      <a:pt x="11649" y="20980"/>
                    </a:cubicBezTo>
                    <a:cubicBezTo>
                      <a:pt x="11325" y="21462"/>
                      <a:pt x="10516" y="21600"/>
                      <a:pt x="10031" y="21118"/>
                    </a:cubicBezTo>
                    <a:cubicBezTo>
                      <a:pt x="323" y="10662"/>
                      <a:pt x="323" y="10662"/>
                      <a:pt x="323" y="10662"/>
                    </a:cubicBezTo>
                    <a:cubicBezTo>
                      <a:pt x="0" y="10387"/>
                      <a:pt x="80" y="9905"/>
                      <a:pt x="404" y="9630"/>
                    </a:cubicBezTo>
                    <a:close/>
                  </a:path>
                </a:pathLst>
              </a:custGeom>
              <a:solidFill>
                <a:srgbClr val="FFFFFF"/>
              </a:solidFill>
              <a:ln w="9525" cap="flat" cmpd="sng">
                <a:noFill/>
                <a:prstDash val="solid"/>
                <a:round/>
              </a:ln>
            </p:spPr>
            <p:txBody>
              <a:bodyPr rtlCol="0" anchor="ctr"/>
              <a:lstStyle/>
              <a:p>
                <a:pPr algn="ctr"/>
              </a:p>
            </p:txBody>
          </p:sp>
          <p:sp>
            <p:nvSpPr>
              <p:cNvPr id="2706" name="曲线"/>
              <p:cNvSpPr/>
              <p:nvPr/>
            </p:nvSpPr>
            <p:spPr>
              <a:xfrm>
                <a:off x="2198002" y="2044112"/>
                <a:ext cx="32134" cy="20455"/>
              </a:xfrm>
              <a:custGeom>
                <a:avLst/>
                <a:gdLst>
                  <a:gd name="T1" fmla="*/ 0 w 21600"/>
                  <a:gd name="T2" fmla="*/ 0 h 21600"/>
                  <a:gd name="T3" fmla="*/ 21600 w 21600"/>
                  <a:gd name="T4" fmla="*/ 21600 h 21600"/>
                </a:gdLst>
                <a:ahLst/>
                <a:cxnLst/>
                <a:rect l="T1" t="T2" r="T3" b="T4"/>
                <a:pathLst>
                  <a:path w="21600" h="21600">
                    <a:moveTo>
                      <a:pt x="19131" y="21599"/>
                    </a:moveTo>
                    <a:cubicBezTo>
                      <a:pt x="19748" y="17673"/>
                      <a:pt x="21600" y="6873"/>
                      <a:pt x="20982" y="4909"/>
                    </a:cubicBezTo>
                    <a:cubicBezTo>
                      <a:pt x="19748" y="2945"/>
                      <a:pt x="12342" y="0"/>
                      <a:pt x="11108" y="981"/>
                    </a:cubicBezTo>
                    <a:cubicBezTo>
                      <a:pt x="9874" y="981"/>
                      <a:pt x="617" y="8835"/>
                      <a:pt x="0" y="10799"/>
                    </a:cubicBezTo>
                    <a:cubicBezTo>
                      <a:pt x="0" y="13745"/>
                      <a:pt x="1234" y="16691"/>
                      <a:pt x="3085" y="16691"/>
                    </a:cubicBezTo>
                    <a:cubicBezTo>
                      <a:pt x="4937" y="16691"/>
                      <a:pt x="9257" y="13745"/>
                      <a:pt x="11725" y="11781"/>
                    </a:cubicBezTo>
                    <a:cubicBezTo>
                      <a:pt x="12342" y="12763"/>
                      <a:pt x="14194" y="12763"/>
                      <a:pt x="14194" y="12763"/>
                    </a:cubicBezTo>
                    <a:cubicBezTo>
                      <a:pt x="14194" y="19635"/>
                      <a:pt x="14194" y="19635"/>
                      <a:pt x="14194" y="19635"/>
                    </a:cubicBezTo>
                    <a:cubicBezTo>
                      <a:pt x="19131" y="21599"/>
                      <a:pt x="19131" y="21599"/>
                      <a:pt x="19131" y="21599"/>
                    </a:cubicBezTo>
                    <a:close/>
                  </a:path>
                </a:pathLst>
              </a:custGeom>
              <a:solidFill>
                <a:srgbClr val="F6B987"/>
              </a:solidFill>
              <a:ln w="9525" cap="flat" cmpd="sng">
                <a:noFill/>
                <a:prstDash val="solid"/>
                <a:round/>
              </a:ln>
            </p:spPr>
            <p:txBody>
              <a:bodyPr rtlCol="0" anchor="ctr"/>
              <a:lstStyle/>
              <a:p>
                <a:pPr algn="ctr"/>
              </a:p>
            </p:txBody>
          </p:sp>
          <p:sp>
            <p:nvSpPr>
              <p:cNvPr id="2707" name="曲线"/>
              <p:cNvSpPr/>
              <p:nvPr/>
            </p:nvSpPr>
            <p:spPr>
              <a:xfrm>
                <a:off x="2218452" y="2058722"/>
                <a:ext cx="8763" cy="5844"/>
              </a:xfrm>
              <a:custGeom>
                <a:avLst/>
                <a:gdLst>
                  <a:gd name="T1" fmla="*/ 0 w 21600"/>
                  <a:gd name="T2" fmla="*/ 0 h 21600"/>
                  <a:gd name="T3" fmla="*/ 21600 w 21600"/>
                  <a:gd name="T4" fmla="*/ 21600 h 21600"/>
                </a:gdLst>
                <a:ahLst/>
                <a:cxnLst/>
                <a:rect l="T1" t="T2" r="T3" b="T4"/>
                <a:pathLst>
                  <a:path w="21600" h="21600">
                    <a:moveTo>
                      <a:pt x="2147483647" y="2147483647"/>
                    </a:moveTo>
                    <a:cubicBezTo>
                      <a:pt x="2147483647" y="2147483647"/>
                      <a:pt x="2147483647" y="2147483647"/>
                      <a:pt x="2147483647" y="2147483647"/>
                    </a:cubicBezTo>
                    <a:cubicBezTo>
                      <a:pt x="2147483647" y="2147483647"/>
                      <a:pt x="2147483647" y="2147483647"/>
                      <a:pt x="2147483647" y="2147483647"/>
                    </a:cubicBezTo>
                    <a:cubicBezTo>
                      <a:pt x="2147483647" y="2147483647"/>
                      <a:pt x="2147483647" y="2147483647"/>
                      <a:pt x="2147483647" y="2147483647"/>
                    </a:cubicBezTo>
                    <a:cubicBezTo>
                      <a:pt x="2147483647" y="2147483647"/>
                      <a:pt x="2147483647" y="2147483647"/>
                      <a:pt x="2147483647" y="2147483647"/>
                    </a:cubicBezTo>
                    <a:cubicBezTo>
                      <a:pt x="2147483647" y="2147483647"/>
                      <a:pt x="2147483647" y="2147483647"/>
                      <a:pt x="2147483647" y="2147483647"/>
                    </a:cubicBezTo>
                    <a:cubicBezTo>
                      <a:pt x="2147483647" y="2147483647"/>
                      <a:pt x="2147483647" y="2147483647"/>
                      <a:pt x="2147483647" y="2147483647"/>
                    </a:cubicBezTo>
                    <a:close/>
                  </a:path>
                </a:pathLst>
              </a:custGeom>
              <a:solidFill>
                <a:srgbClr val="DE7652"/>
              </a:solidFill>
              <a:ln w="9525" cap="flat" cmpd="sng">
                <a:noFill/>
                <a:prstDash val="solid"/>
                <a:round/>
              </a:ln>
            </p:spPr>
            <p:txBody>
              <a:bodyPr rtlCol="0" anchor="ctr"/>
              <a:lstStyle/>
              <a:p>
                <a:pPr algn="ctr"/>
              </a:p>
            </p:txBody>
          </p:sp>
          <p:sp>
            <p:nvSpPr>
              <p:cNvPr id="2708" name="曲线"/>
              <p:cNvSpPr/>
              <p:nvPr/>
            </p:nvSpPr>
            <p:spPr>
              <a:xfrm>
                <a:off x="2198002" y="2061645"/>
                <a:ext cx="35056" cy="17533"/>
              </a:xfrm>
              <a:custGeom>
                <a:avLst/>
                <a:gdLst>
                  <a:gd name="T1" fmla="*/ 0 w 21600"/>
                  <a:gd name="T2" fmla="*/ 0 h 21600"/>
                  <a:gd name="T3" fmla="*/ 21600 w 21600"/>
                  <a:gd name="T4" fmla="*/ 21600 h 21600"/>
                </a:gdLst>
                <a:ahLst/>
                <a:cxnLst/>
                <a:rect l="T1" t="T2" r="T3" b="T4"/>
                <a:pathLst>
                  <a:path w="21600" h="21600">
                    <a:moveTo>
                      <a:pt x="21046" y="14039"/>
                    </a:moveTo>
                    <a:cubicBezTo>
                      <a:pt x="21046" y="10799"/>
                      <a:pt x="21600" y="2160"/>
                      <a:pt x="19938" y="2160"/>
                    </a:cubicBezTo>
                    <a:cubicBezTo>
                      <a:pt x="18830" y="1080"/>
                      <a:pt x="11076" y="0"/>
                      <a:pt x="9969" y="0"/>
                    </a:cubicBezTo>
                    <a:cubicBezTo>
                      <a:pt x="8861" y="0"/>
                      <a:pt x="0" y="11880"/>
                      <a:pt x="553" y="14039"/>
                    </a:cubicBezTo>
                    <a:cubicBezTo>
                      <a:pt x="553" y="16200"/>
                      <a:pt x="1661" y="21599"/>
                      <a:pt x="3323" y="20519"/>
                    </a:cubicBezTo>
                    <a:cubicBezTo>
                      <a:pt x="4984" y="20519"/>
                      <a:pt x="11076" y="14039"/>
                      <a:pt x="11076" y="14039"/>
                    </a:cubicBezTo>
                    <a:cubicBezTo>
                      <a:pt x="21046" y="14039"/>
                      <a:pt x="21046" y="14039"/>
                      <a:pt x="21046" y="14039"/>
                    </a:cubicBezTo>
                    <a:close/>
                  </a:path>
                </a:pathLst>
              </a:custGeom>
              <a:solidFill>
                <a:srgbClr val="F6B987"/>
              </a:solidFill>
              <a:ln w="9525" cap="flat" cmpd="sng">
                <a:noFill/>
                <a:prstDash val="solid"/>
                <a:round/>
              </a:ln>
            </p:spPr>
            <p:txBody>
              <a:bodyPr rtlCol="0" anchor="ctr"/>
              <a:lstStyle/>
              <a:p>
                <a:pPr algn="ctr"/>
              </a:p>
            </p:txBody>
          </p:sp>
          <p:sp>
            <p:nvSpPr>
              <p:cNvPr id="2709" name="曲线"/>
              <p:cNvSpPr/>
              <p:nvPr/>
            </p:nvSpPr>
            <p:spPr>
              <a:xfrm>
                <a:off x="2198002" y="2067490"/>
                <a:ext cx="35056" cy="11688"/>
              </a:xfrm>
              <a:custGeom>
                <a:avLst/>
                <a:gdLst>
                  <a:gd name="T1" fmla="*/ 0 w 21600"/>
                  <a:gd name="T2" fmla="*/ 0 h 21600"/>
                  <a:gd name="T3" fmla="*/ 21600 w 21600"/>
                  <a:gd name="T4" fmla="*/ 21600 h 21600"/>
                </a:gdLst>
                <a:ahLst/>
                <a:cxnLst/>
                <a:rect l="T1" t="T2" r="T3" b="T4"/>
                <a:pathLst>
                  <a:path w="21600" h="21600">
                    <a:moveTo>
                      <a:pt x="21600" y="3600"/>
                    </a:moveTo>
                    <a:cubicBezTo>
                      <a:pt x="19200" y="1799"/>
                      <a:pt x="12000" y="0"/>
                      <a:pt x="11399" y="0"/>
                    </a:cubicBezTo>
                    <a:cubicBezTo>
                      <a:pt x="10799" y="0"/>
                      <a:pt x="3000" y="10799"/>
                      <a:pt x="0" y="17999"/>
                    </a:cubicBezTo>
                    <a:cubicBezTo>
                      <a:pt x="599" y="19800"/>
                      <a:pt x="1800" y="21599"/>
                      <a:pt x="2399" y="21599"/>
                    </a:cubicBezTo>
                    <a:cubicBezTo>
                      <a:pt x="4200" y="21599"/>
                      <a:pt x="10799" y="10799"/>
                      <a:pt x="10799" y="10799"/>
                    </a:cubicBezTo>
                    <a:cubicBezTo>
                      <a:pt x="21600" y="10799"/>
                      <a:pt x="21600" y="10799"/>
                      <a:pt x="21600" y="10799"/>
                    </a:cubicBezTo>
                    <a:cubicBezTo>
                      <a:pt x="21600" y="9000"/>
                      <a:pt x="21600" y="7199"/>
                      <a:pt x="21600" y="3600"/>
                    </a:cubicBezTo>
                    <a:close/>
                  </a:path>
                </a:pathLst>
              </a:custGeom>
              <a:solidFill>
                <a:srgbClr val="DE7652"/>
              </a:solidFill>
              <a:ln w="9525" cap="flat" cmpd="sng">
                <a:noFill/>
                <a:prstDash val="solid"/>
                <a:round/>
              </a:ln>
            </p:spPr>
            <p:txBody>
              <a:bodyPr rtlCol="0" anchor="ctr"/>
              <a:lstStyle/>
              <a:p>
                <a:pPr algn="ctr"/>
              </a:p>
            </p:txBody>
          </p:sp>
          <p:sp>
            <p:nvSpPr>
              <p:cNvPr id="2710" name="曲线"/>
              <p:cNvSpPr/>
              <p:nvPr/>
            </p:nvSpPr>
            <p:spPr>
              <a:xfrm>
                <a:off x="2198002" y="2070411"/>
                <a:ext cx="37977" cy="14610"/>
              </a:xfrm>
              <a:custGeom>
                <a:avLst/>
                <a:gdLst>
                  <a:gd name="T1" fmla="*/ 0 w 21600"/>
                  <a:gd name="T2" fmla="*/ 0 h 21600"/>
                  <a:gd name="T3" fmla="*/ 21600 w 21600"/>
                  <a:gd name="T4" fmla="*/ 21600 h 21600"/>
                </a:gdLst>
                <a:ahLst/>
                <a:cxnLst/>
                <a:rect l="T1" t="T2" r="T3" b="T4"/>
                <a:pathLst>
                  <a:path w="21600" h="21600">
                    <a:moveTo>
                      <a:pt x="21600" y="18000"/>
                    </a:moveTo>
                    <a:cubicBezTo>
                      <a:pt x="21085" y="12000"/>
                      <a:pt x="21600" y="4799"/>
                      <a:pt x="20571" y="3599"/>
                    </a:cubicBezTo>
                    <a:cubicBezTo>
                      <a:pt x="19028" y="2400"/>
                      <a:pt x="11828" y="0"/>
                      <a:pt x="11314" y="0"/>
                    </a:cubicBezTo>
                    <a:cubicBezTo>
                      <a:pt x="10285" y="0"/>
                      <a:pt x="1542" y="10800"/>
                      <a:pt x="514" y="13200"/>
                    </a:cubicBezTo>
                    <a:cubicBezTo>
                      <a:pt x="0" y="15600"/>
                      <a:pt x="1542" y="20399"/>
                      <a:pt x="2571" y="21599"/>
                    </a:cubicBezTo>
                    <a:cubicBezTo>
                      <a:pt x="4628" y="21599"/>
                      <a:pt x="10285" y="15600"/>
                      <a:pt x="11314" y="13200"/>
                    </a:cubicBezTo>
                    <a:cubicBezTo>
                      <a:pt x="12856" y="13200"/>
                      <a:pt x="14913" y="13200"/>
                      <a:pt x="14913" y="13200"/>
                    </a:cubicBezTo>
                    <a:cubicBezTo>
                      <a:pt x="15428" y="19199"/>
                      <a:pt x="15428" y="19199"/>
                      <a:pt x="15428" y="19199"/>
                    </a:cubicBezTo>
                    <a:cubicBezTo>
                      <a:pt x="21600" y="18000"/>
                      <a:pt x="21600" y="18000"/>
                      <a:pt x="21600" y="18000"/>
                    </a:cubicBezTo>
                    <a:close/>
                  </a:path>
                </a:pathLst>
              </a:custGeom>
              <a:solidFill>
                <a:srgbClr val="F6B987"/>
              </a:solidFill>
              <a:ln w="9525" cap="flat" cmpd="sng">
                <a:noFill/>
                <a:prstDash val="solid"/>
                <a:round/>
              </a:ln>
            </p:spPr>
            <p:txBody>
              <a:bodyPr rtlCol="0" anchor="ctr"/>
              <a:lstStyle/>
              <a:p>
                <a:pPr algn="ctr"/>
              </a:p>
            </p:txBody>
          </p:sp>
          <p:sp>
            <p:nvSpPr>
              <p:cNvPr id="2711" name="曲线"/>
              <p:cNvSpPr/>
              <p:nvPr/>
            </p:nvSpPr>
            <p:spPr>
              <a:xfrm>
                <a:off x="2221372" y="2076256"/>
                <a:ext cx="14606" cy="5844"/>
              </a:xfrm>
              <a:custGeom>
                <a:avLst/>
                <a:gdLst>
                  <a:gd name="T1" fmla="*/ 0 w 21600"/>
                  <a:gd name="T2" fmla="*/ 0 h 21600"/>
                  <a:gd name="T3" fmla="*/ 21600 w 21600"/>
                  <a:gd name="T4" fmla="*/ 21600 h 21600"/>
                </a:gdLst>
                <a:ahLst/>
                <a:cxnLst/>
                <a:rect l="T1" t="T2" r="T3" b="T4"/>
                <a:pathLst>
                  <a:path w="21600" h="21600">
                    <a:moveTo>
                      <a:pt x="2147483647" y="2147483647"/>
                    </a:moveTo>
                    <a:cubicBezTo>
                      <a:pt x="2147483647" y="2147483647"/>
                      <a:pt x="2147483647" y="2147483647"/>
                      <a:pt x="2147483647" y="2147483647"/>
                    </a:cubicBezTo>
                    <a:cubicBezTo>
                      <a:pt x="2147483647" y="2147483647"/>
                      <a:pt x="2147483647" y="2147483647"/>
                      <a:pt x="2147483647" y="2147483647"/>
                    </a:cubicBezTo>
                    <a:cubicBezTo>
                      <a:pt x="2147483647" y="2147483647"/>
                      <a:pt x="2147483647" y="2147483647"/>
                      <a:pt x="2147483647" y="2147483647"/>
                    </a:cubicBezTo>
                    <a:cubicBezTo>
                      <a:pt x="2147483647" y="2147483647"/>
                      <a:pt x="2147483647" y="2147483647"/>
                      <a:pt x="2147483647" y="2147483647"/>
                    </a:cubicBezTo>
                    <a:cubicBezTo>
                      <a:pt x="2147483647" y="2147483647"/>
                      <a:pt x="2147483647" y="2147483647"/>
                      <a:pt x="2147483647" y="2147483647"/>
                    </a:cubicBezTo>
                    <a:cubicBezTo>
                      <a:pt x="2147483647" y="2147483647"/>
                      <a:pt x="2147483647" y="2147483647"/>
                      <a:pt x="2147483647" y="2147483647"/>
                    </a:cubicBezTo>
                    <a:cubicBezTo>
                      <a:pt x="2147483647" y="2147483647"/>
                      <a:pt x="2147483647" y="2147483647"/>
                      <a:pt x="2147483647" y="2147483647"/>
                    </a:cubicBezTo>
                    <a:cubicBezTo>
                      <a:pt x="2147483647" y="2147483647"/>
                      <a:pt x="2147483647" y="2147483647"/>
                      <a:pt x="2147483647" y="2147483647"/>
                    </a:cubicBezTo>
                    <a:close/>
                  </a:path>
                </a:pathLst>
              </a:custGeom>
              <a:solidFill>
                <a:srgbClr val="DE7652"/>
              </a:solidFill>
              <a:ln w="9525" cap="flat" cmpd="sng">
                <a:noFill/>
                <a:prstDash val="solid"/>
                <a:round/>
              </a:ln>
            </p:spPr>
            <p:txBody>
              <a:bodyPr rtlCol="0" anchor="ctr"/>
              <a:lstStyle/>
              <a:p>
                <a:pPr algn="ctr"/>
              </a:p>
            </p:txBody>
          </p:sp>
          <p:sp>
            <p:nvSpPr>
              <p:cNvPr id="2712" name="曲线"/>
              <p:cNvSpPr/>
              <p:nvPr/>
            </p:nvSpPr>
            <p:spPr>
              <a:xfrm>
                <a:off x="2198002" y="2079177"/>
                <a:ext cx="46740" cy="67209"/>
              </a:xfrm>
              <a:custGeom>
                <a:avLst/>
                <a:gdLst>
                  <a:gd name="T1" fmla="*/ 0 w 21600"/>
                  <a:gd name="T2" fmla="*/ 0 h 21600"/>
                  <a:gd name="T3" fmla="*/ 21600 w 21600"/>
                  <a:gd name="T4" fmla="*/ 21600 h 21600"/>
                </a:gdLst>
                <a:ahLst/>
                <a:cxnLst/>
                <a:rect l="T1" t="T2" r="T3" b="T4"/>
                <a:pathLst>
                  <a:path w="21600" h="21600">
                    <a:moveTo>
                      <a:pt x="8100" y="21600"/>
                    </a:moveTo>
                    <a:cubicBezTo>
                      <a:pt x="11700" y="18345"/>
                      <a:pt x="21600" y="8580"/>
                      <a:pt x="21150" y="7397"/>
                    </a:cubicBezTo>
                    <a:cubicBezTo>
                      <a:pt x="20699" y="5030"/>
                      <a:pt x="19800" y="887"/>
                      <a:pt x="19349" y="591"/>
                    </a:cubicBezTo>
                    <a:cubicBezTo>
                      <a:pt x="18449" y="295"/>
                      <a:pt x="12599" y="0"/>
                      <a:pt x="12149" y="0"/>
                    </a:cubicBezTo>
                    <a:cubicBezTo>
                      <a:pt x="11249" y="0"/>
                      <a:pt x="2700" y="2663"/>
                      <a:pt x="3600" y="3550"/>
                    </a:cubicBezTo>
                    <a:cubicBezTo>
                      <a:pt x="5399" y="5030"/>
                      <a:pt x="7650" y="4438"/>
                      <a:pt x="11249" y="2958"/>
                    </a:cubicBezTo>
                    <a:cubicBezTo>
                      <a:pt x="14400" y="3254"/>
                      <a:pt x="14400" y="3254"/>
                      <a:pt x="14400" y="3254"/>
                    </a:cubicBezTo>
                    <a:cubicBezTo>
                      <a:pt x="14400" y="3254"/>
                      <a:pt x="13500" y="4734"/>
                      <a:pt x="13949" y="6213"/>
                    </a:cubicBezTo>
                    <a:cubicBezTo>
                      <a:pt x="5399" y="9172"/>
                      <a:pt x="0" y="13019"/>
                      <a:pt x="2700" y="20120"/>
                    </a:cubicBezTo>
                    <a:cubicBezTo>
                      <a:pt x="8100" y="21600"/>
                      <a:pt x="8100" y="21600"/>
                      <a:pt x="8100" y="21600"/>
                    </a:cubicBezTo>
                    <a:close/>
                  </a:path>
                </a:pathLst>
              </a:custGeom>
              <a:solidFill>
                <a:srgbClr val="F6B987"/>
              </a:solidFill>
              <a:ln w="9525" cap="flat" cmpd="sng">
                <a:noFill/>
                <a:prstDash val="solid"/>
                <a:round/>
              </a:ln>
            </p:spPr>
            <p:txBody>
              <a:bodyPr rtlCol="0" anchor="ctr"/>
              <a:lstStyle/>
              <a:p>
                <a:pPr algn="ctr"/>
              </a:p>
            </p:txBody>
          </p:sp>
          <p:sp>
            <p:nvSpPr>
              <p:cNvPr id="2713" name="曲线"/>
              <p:cNvSpPr/>
              <p:nvPr/>
            </p:nvSpPr>
            <p:spPr>
              <a:xfrm>
                <a:off x="1672163" y="2044112"/>
                <a:ext cx="35056" cy="20455"/>
              </a:xfrm>
              <a:custGeom>
                <a:avLst/>
                <a:gdLst>
                  <a:gd name="T1" fmla="*/ 0 w 21600"/>
                  <a:gd name="T2" fmla="*/ 0 h 21600"/>
                  <a:gd name="T3" fmla="*/ 21600 w 21600"/>
                  <a:gd name="T4" fmla="*/ 21600 h 21600"/>
                </a:gdLst>
                <a:ahLst/>
                <a:cxnLst/>
                <a:rect l="T1" t="T2" r="T3" b="T4"/>
                <a:pathLst>
                  <a:path w="21600" h="21600">
                    <a:moveTo>
                      <a:pt x="2335" y="21599"/>
                    </a:moveTo>
                    <a:cubicBezTo>
                      <a:pt x="1750" y="17843"/>
                      <a:pt x="0" y="6573"/>
                      <a:pt x="583" y="4695"/>
                    </a:cubicBezTo>
                    <a:cubicBezTo>
                      <a:pt x="1167" y="2817"/>
                      <a:pt x="9340" y="0"/>
                      <a:pt x="10508" y="0"/>
                    </a:cubicBezTo>
                    <a:cubicBezTo>
                      <a:pt x="11675" y="939"/>
                      <a:pt x="21600" y="8451"/>
                      <a:pt x="21600" y="11269"/>
                    </a:cubicBezTo>
                    <a:cubicBezTo>
                      <a:pt x="21600" y="13148"/>
                      <a:pt x="21016" y="16904"/>
                      <a:pt x="18681" y="16904"/>
                    </a:cubicBezTo>
                    <a:cubicBezTo>
                      <a:pt x="16345" y="16904"/>
                      <a:pt x="12843" y="14086"/>
                      <a:pt x="9924" y="11269"/>
                    </a:cubicBezTo>
                    <a:cubicBezTo>
                      <a:pt x="8756" y="12209"/>
                      <a:pt x="7589" y="13148"/>
                      <a:pt x="7005" y="13148"/>
                    </a:cubicBezTo>
                    <a:cubicBezTo>
                      <a:pt x="7589" y="19721"/>
                      <a:pt x="7589" y="19721"/>
                      <a:pt x="7589" y="19721"/>
                    </a:cubicBezTo>
                    <a:cubicBezTo>
                      <a:pt x="2335" y="21599"/>
                      <a:pt x="2335" y="21599"/>
                      <a:pt x="2335" y="21599"/>
                    </a:cubicBezTo>
                    <a:close/>
                  </a:path>
                </a:pathLst>
              </a:custGeom>
              <a:solidFill>
                <a:srgbClr val="F6B987"/>
              </a:solidFill>
              <a:ln w="9525" cap="flat" cmpd="sng">
                <a:noFill/>
                <a:prstDash val="solid"/>
                <a:round/>
              </a:ln>
            </p:spPr>
            <p:txBody>
              <a:bodyPr rtlCol="0" anchor="ctr"/>
              <a:lstStyle/>
              <a:p>
                <a:pPr algn="ctr"/>
              </a:p>
            </p:txBody>
          </p:sp>
          <p:sp>
            <p:nvSpPr>
              <p:cNvPr id="2714" name="曲线"/>
              <p:cNvSpPr/>
              <p:nvPr/>
            </p:nvSpPr>
            <p:spPr>
              <a:xfrm>
                <a:off x="1675086" y="2055801"/>
                <a:ext cx="8763" cy="8766"/>
              </a:xfrm>
              <a:custGeom>
                <a:avLst/>
                <a:gdLst>
                  <a:gd name="T1" fmla="*/ 0 w 21600"/>
                  <a:gd name="T2" fmla="*/ 0 h 21600"/>
                  <a:gd name="T3" fmla="*/ 21600 w 21600"/>
                  <a:gd name="T4" fmla="*/ 21600 h 21600"/>
                </a:gdLst>
                <a:ahLst/>
                <a:cxnLst/>
                <a:rect l="T1" t="T2" r="T3" b="T4"/>
                <a:pathLst>
                  <a:path w="21600" h="21600">
                    <a:moveTo>
                      <a:pt x="2147483647" y="2147483647"/>
                    </a:moveTo>
                    <a:cubicBezTo>
                      <a:pt x="2147483647" y="2147483647"/>
                      <a:pt x="2147483647" y="2147483647"/>
                      <a:pt x="2147483647" y="2147483647"/>
                    </a:cubicBezTo>
                    <a:cubicBezTo>
                      <a:pt x="2147483647" y="2147483647"/>
                      <a:pt x="2147483647" y="2147483647"/>
                      <a:pt x="2147483647" y="2147483647"/>
                    </a:cubicBezTo>
                    <a:cubicBezTo>
                      <a:pt x="2147483647" y="2147483647"/>
                      <a:pt x="2147483647" y="2147483647"/>
                      <a:pt x="2147483647" y="2147483647"/>
                    </a:cubicBezTo>
                    <a:cubicBezTo>
                      <a:pt x="2147483647" y="2147483647"/>
                      <a:pt x="2147483647" y="2147483647"/>
                      <a:pt x="2147483647" y="2147483647"/>
                    </a:cubicBezTo>
                    <a:cubicBezTo>
                      <a:pt x="2147483647" y="2147483647"/>
                      <a:pt x="2147483647" y="2147483647"/>
                      <a:pt x="2147483647" y="2147483647"/>
                    </a:cubicBezTo>
                    <a:cubicBezTo>
                      <a:pt x="2147483647" y="2147483647"/>
                      <a:pt x="2147483647" y="2147483647"/>
                      <a:pt x="2147483647" y="2147483647"/>
                    </a:cubicBezTo>
                    <a:close/>
                  </a:path>
                </a:pathLst>
              </a:custGeom>
              <a:solidFill>
                <a:srgbClr val="DE7652"/>
              </a:solidFill>
              <a:ln w="9525" cap="flat" cmpd="sng">
                <a:noFill/>
                <a:prstDash val="solid"/>
                <a:round/>
              </a:ln>
            </p:spPr>
            <p:txBody>
              <a:bodyPr rtlCol="0" anchor="ctr"/>
              <a:lstStyle/>
              <a:p>
                <a:pPr algn="ctr"/>
              </a:p>
            </p:txBody>
          </p:sp>
          <p:sp>
            <p:nvSpPr>
              <p:cNvPr id="2715" name="曲线"/>
              <p:cNvSpPr/>
              <p:nvPr/>
            </p:nvSpPr>
            <p:spPr>
              <a:xfrm>
                <a:off x="1669243" y="2058722"/>
                <a:ext cx="37977" cy="20455"/>
              </a:xfrm>
              <a:custGeom>
                <a:avLst/>
                <a:gdLst>
                  <a:gd name="T1" fmla="*/ 0 w 21600"/>
                  <a:gd name="T2" fmla="*/ 0 h 21600"/>
                  <a:gd name="T3" fmla="*/ 21600 w 21600"/>
                  <a:gd name="T4" fmla="*/ 21600 h 21600"/>
                </a:gdLst>
                <a:ahLst/>
                <a:cxnLst/>
                <a:rect l="T1" t="T2" r="T3" b="T4"/>
                <a:pathLst>
                  <a:path w="21600" h="21600">
                    <a:moveTo>
                      <a:pt x="526" y="14727"/>
                    </a:moveTo>
                    <a:cubicBezTo>
                      <a:pt x="526" y="11781"/>
                      <a:pt x="0" y="2945"/>
                      <a:pt x="1580" y="2945"/>
                    </a:cubicBezTo>
                    <a:cubicBezTo>
                      <a:pt x="2634" y="1963"/>
                      <a:pt x="11063" y="0"/>
                      <a:pt x="12116" y="981"/>
                    </a:cubicBezTo>
                    <a:cubicBezTo>
                      <a:pt x="13170" y="981"/>
                      <a:pt x="21600" y="11781"/>
                      <a:pt x="21600" y="13745"/>
                    </a:cubicBezTo>
                    <a:cubicBezTo>
                      <a:pt x="21600" y="15709"/>
                      <a:pt x="20019" y="21599"/>
                      <a:pt x="18438" y="20618"/>
                    </a:cubicBezTo>
                    <a:cubicBezTo>
                      <a:pt x="16858" y="20618"/>
                      <a:pt x="10536" y="14727"/>
                      <a:pt x="10536" y="14727"/>
                    </a:cubicBezTo>
                    <a:cubicBezTo>
                      <a:pt x="526" y="14727"/>
                      <a:pt x="526" y="14727"/>
                      <a:pt x="526" y="14727"/>
                    </a:cubicBezTo>
                    <a:close/>
                  </a:path>
                </a:pathLst>
              </a:custGeom>
              <a:solidFill>
                <a:srgbClr val="F6B987"/>
              </a:solidFill>
              <a:ln w="9525" cap="flat" cmpd="sng">
                <a:noFill/>
                <a:prstDash val="solid"/>
                <a:round/>
              </a:ln>
            </p:spPr>
            <p:txBody>
              <a:bodyPr rtlCol="0" anchor="ctr"/>
              <a:lstStyle/>
              <a:p>
                <a:pPr algn="ctr"/>
              </a:p>
            </p:txBody>
          </p:sp>
          <p:sp>
            <p:nvSpPr>
              <p:cNvPr id="2716" name="曲线"/>
              <p:cNvSpPr/>
              <p:nvPr/>
            </p:nvSpPr>
            <p:spPr>
              <a:xfrm>
                <a:off x="1672163" y="2067490"/>
                <a:ext cx="35056" cy="11688"/>
              </a:xfrm>
              <a:custGeom>
                <a:avLst/>
                <a:gdLst>
                  <a:gd name="T1" fmla="*/ 0 w 21600"/>
                  <a:gd name="T2" fmla="*/ 0 h 21600"/>
                  <a:gd name="T3" fmla="*/ 21600 w 21600"/>
                  <a:gd name="T4" fmla="*/ 21600 h 21600"/>
                </a:gdLst>
                <a:ahLst/>
                <a:cxnLst/>
                <a:rect l="T1" t="T2" r="T3" b="T4"/>
                <a:pathLst>
                  <a:path w="21600" h="21600">
                    <a:moveTo>
                      <a:pt x="0" y="4628"/>
                    </a:moveTo>
                    <a:cubicBezTo>
                      <a:pt x="2841" y="3085"/>
                      <a:pt x="9663" y="0"/>
                      <a:pt x="10231" y="0"/>
                    </a:cubicBezTo>
                    <a:cubicBezTo>
                      <a:pt x="10799" y="0"/>
                      <a:pt x="18758" y="10799"/>
                      <a:pt x="21600" y="16971"/>
                    </a:cubicBezTo>
                    <a:cubicBezTo>
                      <a:pt x="21031" y="18513"/>
                      <a:pt x="20463" y="21599"/>
                      <a:pt x="19326" y="20057"/>
                    </a:cubicBezTo>
                    <a:cubicBezTo>
                      <a:pt x="17621" y="20057"/>
                      <a:pt x="10799" y="10799"/>
                      <a:pt x="10799" y="10799"/>
                    </a:cubicBezTo>
                    <a:cubicBezTo>
                      <a:pt x="0" y="10799"/>
                      <a:pt x="0" y="10799"/>
                      <a:pt x="0" y="10799"/>
                    </a:cubicBezTo>
                    <a:cubicBezTo>
                      <a:pt x="0" y="9257"/>
                      <a:pt x="0" y="6171"/>
                      <a:pt x="0" y="4628"/>
                    </a:cubicBezTo>
                    <a:close/>
                  </a:path>
                </a:pathLst>
              </a:custGeom>
              <a:solidFill>
                <a:srgbClr val="DE7652"/>
              </a:solidFill>
              <a:ln w="9525" cap="flat" cmpd="sng">
                <a:noFill/>
                <a:prstDash val="solid"/>
                <a:round/>
              </a:ln>
            </p:spPr>
            <p:txBody>
              <a:bodyPr rtlCol="0" anchor="ctr"/>
              <a:lstStyle/>
              <a:p>
                <a:pPr algn="ctr"/>
              </a:p>
            </p:txBody>
          </p:sp>
          <p:sp>
            <p:nvSpPr>
              <p:cNvPr id="2717" name="曲线"/>
              <p:cNvSpPr/>
              <p:nvPr/>
            </p:nvSpPr>
            <p:spPr>
              <a:xfrm>
                <a:off x="1666321" y="2070411"/>
                <a:ext cx="40898" cy="14610"/>
              </a:xfrm>
              <a:custGeom>
                <a:avLst/>
                <a:gdLst>
                  <a:gd name="T1" fmla="*/ 0 w 21600"/>
                  <a:gd name="T2" fmla="*/ 0 h 21600"/>
                  <a:gd name="T3" fmla="*/ 21600 w 21600"/>
                  <a:gd name="T4" fmla="*/ 21600 h 21600"/>
                </a:gdLst>
                <a:ahLst/>
                <a:cxnLst/>
                <a:rect l="T1" t="T2" r="T3" b="T4"/>
                <a:pathLst>
                  <a:path w="21600" h="21600">
                    <a:moveTo>
                      <a:pt x="0" y="19199"/>
                    </a:moveTo>
                    <a:cubicBezTo>
                      <a:pt x="960" y="12000"/>
                      <a:pt x="0" y="3599"/>
                      <a:pt x="1440" y="3599"/>
                    </a:cubicBezTo>
                    <a:cubicBezTo>
                      <a:pt x="2399" y="2400"/>
                      <a:pt x="9600" y="0"/>
                      <a:pt x="10560" y="0"/>
                    </a:cubicBezTo>
                    <a:cubicBezTo>
                      <a:pt x="11519" y="0"/>
                      <a:pt x="20159" y="10800"/>
                      <a:pt x="21119" y="14399"/>
                    </a:cubicBezTo>
                    <a:cubicBezTo>
                      <a:pt x="21600" y="15600"/>
                      <a:pt x="20159" y="21599"/>
                      <a:pt x="19200" y="21599"/>
                    </a:cubicBezTo>
                    <a:cubicBezTo>
                      <a:pt x="17280" y="21599"/>
                      <a:pt x="11519" y="15600"/>
                      <a:pt x="10560" y="13200"/>
                    </a:cubicBezTo>
                    <a:cubicBezTo>
                      <a:pt x="9120" y="13200"/>
                      <a:pt x="6719" y="14399"/>
                      <a:pt x="6719" y="14399"/>
                    </a:cubicBezTo>
                    <a:cubicBezTo>
                      <a:pt x="6240" y="19199"/>
                      <a:pt x="6240" y="19199"/>
                      <a:pt x="6240" y="19199"/>
                    </a:cubicBezTo>
                    <a:cubicBezTo>
                      <a:pt x="0" y="19199"/>
                      <a:pt x="0" y="19199"/>
                      <a:pt x="0" y="19199"/>
                    </a:cubicBezTo>
                    <a:close/>
                  </a:path>
                </a:pathLst>
              </a:custGeom>
              <a:solidFill>
                <a:srgbClr val="F6B987"/>
              </a:solidFill>
              <a:ln w="9525" cap="flat" cmpd="sng">
                <a:noFill/>
                <a:prstDash val="solid"/>
                <a:round/>
              </a:ln>
            </p:spPr>
            <p:txBody>
              <a:bodyPr rtlCol="0" anchor="ctr"/>
              <a:lstStyle/>
              <a:p>
                <a:pPr algn="ctr"/>
              </a:p>
            </p:txBody>
          </p:sp>
          <p:sp>
            <p:nvSpPr>
              <p:cNvPr id="2718" name="曲线"/>
              <p:cNvSpPr/>
              <p:nvPr/>
            </p:nvSpPr>
            <p:spPr>
              <a:xfrm>
                <a:off x="1666321" y="2076256"/>
                <a:ext cx="17528" cy="5844"/>
              </a:xfrm>
              <a:custGeom>
                <a:avLst/>
                <a:gdLst>
                  <a:gd name="T1" fmla="*/ 0 w 21600"/>
                  <a:gd name="T2" fmla="*/ 0 h 21600"/>
                  <a:gd name="T3" fmla="*/ 21600 w 21600"/>
                  <a:gd name="T4" fmla="*/ 21600 h 21600"/>
                </a:gdLst>
                <a:ahLst/>
                <a:cxnLst/>
                <a:rect l="T1" t="T2" r="T3" b="T4"/>
                <a:pathLst>
                  <a:path w="21600" h="21600">
                    <a:moveTo>
                      <a:pt x="2147483647" y="2147483647"/>
                    </a:moveTo>
                    <a:cubicBezTo>
                      <a:pt x="2147483647" y="2147483647"/>
                      <a:pt x="2147483647" y="2147483647"/>
                      <a:pt x="2147483647" y="2147483647"/>
                    </a:cubicBezTo>
                    <a:cubicBezTo>
                      <a:pt x="2147483647" y="2147483647"/>
                      <a:pt x="2147483647" y="2147483647"/>
                      <a:pt x="2147483647" y="2147483647"/>
                    </a:cubicBezTo>
                    <a:cubicBezTo>
                      <a:pt x="2147483647" y="2147483647"/>
                      <a:pt x="2147483647" y="2147483647"/>
                      <a:pt x="2147483647" y="2147483647"/>
                    </a:cubicBezTo>
                    <a:cubicBezTo>
                      <a:pt x="2147483647" y="2147483647"/>
                      <a:pt x="2147483647" y="2147483647"/>
                      <a:pt x="2147483647" y="2147483647"/>
                    </a:cubicBezTo>
                    <a:cubicBezTo>
                      <a:pt x="2147483647" y="2147483647"/>
                      <a:pt x="2147483647" y="2147483647"/>
                      <a:pt x="2147483647" y="2147483647"/>
                    </a:cubicBezTo>
                    <a:cubicBezTo>
                      <a:pt x="2147483647" y="2147483647"/>
                      <a:pt x="2147483647" y="2147483647"/>
                      <a:pt x="2147483647" y="2147483647"/>
                    </a:cubicBezTo>
                    <a:cubicBezTo>
                      <a:pt x="2147483647" y="2147483647"/>
                      <a:pt x="2147483647" y="2147483647"/>
                      <a:pt x="2147483647" y="2147483647"/>
                    </a:cubicBezTo>
                    <a:cubicBezTo>
                      <a:pt x="2147483647" y="2147483647"/>
                      <a:pt x="2147483647" y="2147483647"/>
                      <a:pt x="2147483647" y="2147483647"/>
                    </a:cubicBezTo>
                    <a:close/>
                  </a:path>
                </a:pathLst>
              </a:custGeom>
              <a:solidFill>
                <a:srgbClr val="DE7652"/>
              </a:solidFill>
              <a:ln w="9525" cap="flat" cmpd="sng">
                <a:noFill/>
                <a:prstDash val="solid"/>
                <a:round/>
              </a:ln>
            </p:spPr>
            <p:txBody>
              <a:bodyPr rtlCol="0" anchor="ctr"/>
              <a:lstStyle/>
              <a:p>
                <a:pPr algn="ctr"/>
              </a:p>
            </p:txBody>
          </p:sp>
          <p:sp>
            <p:nvSpPr>
              <p:cNvPr id="2719" name="曲线"/>
              <p:cNvSpPr/>
              <p:nvPr/>
            </p:nvSpPr>
            <p:spPr>
              <a:xfrm>
                <a:off x="1663400" y="2079177"/>
                <a:ext cx="46740" cy="73054"/>
              </a:xfrm>
              <a:custGeom>
                <a:avLst/>
                <a:gdLst>
                  <a:gd name="T1" fmla="*/ 0 w 21600"/>
                  <a:gd name="T2" fmla="*/ 0 h 21600"/>
                  <a:gd name="T3" fmla="*/ 21600 w 21600"/>
                  <a:gd name="T4" fmla="*/ 21600 h 21600"/>
                </a:gdLst>
                <a:ahLst/>
                <a:cxnLst/>
                <a:rect l="T1" t="T2" r="T3" b="T4"/>
                <a:pathLst>
                  <a:path w="21600" h="21600">
                    <a:moveTo>
                      <a:pt x="13824" y="21600"/>
                    </a:moveTo>
                    <a:cubicBezTo>
                      <a:pt x="9936" y="18045"/>
                      <a:pt x="0" y="8475"/>
                      <a:pt x="432" y="7382"/>
                    </a:cubicBezTo>
                    <a:cubicBezTo>
                      <a:pt x="1296" y="4921"/>
                      <a:pt x="432" y="1367"/>
                      <a:pt x="1296" y="820"/>
                    </a:cubicBezTo>
                    <a:cubicBezTo>
                      <a:pt x="2160" y="273"/>
                      <a:pt x="8208" y="0"/>
                      <a:pt x="9071" y="0"/>
                    </a:cubicBezTo>
                    <a:cubicBezTo>
                      <a:pt x="9504" y="0"/>
                      <a:pt x="18576" y="2460"/>
                      <a:pt x="17280" y="3281"/>
                    </a:cubicBezTo>
                    <a:cubicBezTo>
                      <a:pt x="15552" y="4921"/>
                      <a:pt x="13391" y="4374"/>
                      <a:pt x="9504" y="3007"/>
                    </a:cubicBezTo>
                    <a:cubicBezTo>
                      <a:pt x="6480" y="3281"/>
                      <a:pt x="6480" y="3281"/>
                      <a:pt x="6480" y="3281"/>
                    </a:cubicBezTo>
                    <a:cubicBezTo>
                      <a:pt x="6480" y="3281"/>
                      <a:pt x="8640" y="4648"/>
                      <a:pt x="7775" y="6288"/>
                    </a:cubicBezTo>
                    <a:cubicBezTo>
                      <a:pt x="12959" y="7655"/>
                      <a:pt x="21600" y="13944"/>
                      <a:pt x="19439" y="19959"/>
                    </a:cubicBezTo>
                    <a:cubicBezTo>
                      <a:pt x="13824" y="21600"/>
                      <a:pt x="13824" y="21600"/>
                      <a:pt x="13824" y="21600"/>
                    </a:cubicBezTo>
                    <a:close/>
                  </a:path>
                </a:pathLst>
              </a:custGeom>
              <a:solidFill>
                <a:srgbClr val="F6B987"/>
              </a:solidFill>
              <a:ln w="9525" cap="flat" cmpd="sng">
                <a:noFill/>
                <a:prstDash val="solid"/>
                <a:round/>
              </a:ln>
            </p:spPr>
            <p:txBody>
              <a:bodyPr rtlCol="0" anchor="ctr"/>
              <a:lstStyle/>
              <a:p>
                <a:pPr algn="ctr"/>
              </a:p>
            </p:txBody>
          </p:sp>
          <p:sp>
            <p:nvSpPr>
              <p:cNvPr id="2720" name="曲线"/>
              <p:cNvSpPr/>
              <p:nvPr/>
            </p:nvSpPr>
            <p:spPr>
              <a:xfrm>
                <a:off x="1859129" y="3040574"/>
                <a:ext cx="32134" cy="26299"/>
              </a:xfrm>
              <a:custGeom>
                <a:avLst/>
                <a:gdLst>
                  <a:gd name="T1" fmla="*/ 0 w 21600"/>
                  <a:gd name="T2" fmla="*/ 0 h 21600"/>
                  <a:gd name="T3" fmla="*/ 21600 w 21600"/>
                  <a:gd name="T4" fmla="*/ 21600 h 21600"/>
                </a:gdLst>
                <a:ahLst/>
                <a:cxnLst/>
                <a:rect l="T1" t="T2" r="T3" b="T4"/>
                <a:pathLst>
                  <a:path w="21600" h="21600">
                    <a:moveTo>
                      <a:pt x="21015" y="1661"/>
                    </a:moveTo>
                    <a:cubicBezTo>
                      <a:pt x="20432" y="5815"/>
                      <a:pt x="21600" y="16615"/>
                      <a:pt x="21600" y="19107"/>
                    </a:cubicBezTo>
                    <a:cubicBezTo>
                      <a:pt x="21600" y="21599"/>
                      <a:pt x="584" y="14953"/>
                      <a:pt x="584" y="14953"/>
                    </a:cubicBezTo>
                    <a:cubicBezTo>
                      <a:pt x="0" y="0"/>
                      <a:pt x="0" y="0"/>
                      <a:pt x="0" y="0"/>
                    </a:cubicBezTo>
                    <a:cubicBezTo>
                      <a:pt x="21015" y="1661"/>
                      <a:pt x="21015" y="1661"/>
                      <a:pt x="21015" y="1661"/>
                    </a:cubicBezTo>
                    <a:close/>
                  </a:path>
                </a:pathLst>
              </a:custGeom>
              <a:solidFill>
                <a:srgbClr val="2E252D"/>
              </a:solidFill>
              <a:ln w="9525" cap="flat" cmpd="sng">
                <a:noFill/>
                <a:prstDash val="solid"/>
                <a:round/>
              </a:ln>
            </p:spPr>
            <p:txBody>
              <a:bodyPr rtlCol="0" anchor="ctr"/>
              <a:lstStyle/>
              <a:p>
                <a:pPr algn="ctr"/>
              </a:p>
            </p:txBody>
          </p:sp>
          <p:sp>
            <p:nvSpPr>
              <p:cNvPr id="2721" name="曲线"/>
              <p:cNvSpPr/>
              <p:nvPr/>
            </p:nvSpPr>
            <p:spPr>
              <a:xfrm>
                <a:off x="2040251" y="3034730"/>
                <a:ext cx="32134" cy="29221"/>
              </a:xfrm>
              <a:custGeom>
                <a:avLst/>
                <a:gdLst>
                  <a:gd name="T1" fmla="*/ 0 w 21600"/>
                  <a:gd name="T2" fmla="*/ 0 h 21600"/>
                  <a:gd name="T3" fmla="*/ 21600 w 21600"/>
                  <a:gd name="T4" fmla="*/ 21600 h 21600"/>
                </a:gdLst>
                <a:ahLst/>
                <a:cxnLst/>
                <a:rect l="T1" t="T2" r="T3" b="T4"/>
                <a:pathLst>
                  <a:path w="21600" h="21600">
                    <a:moveTo>
                      <a:pt x="584" y="5891"/>
                    </a:moveTo>
                    <a:cubicBezTo>
                      <a:pt x="1167" y="9163"/>
                      <a:pt x="0" y="17672"/>
                      <a:pt x="0" y="19636"/>
                    </a:cubicBezTo>
                    <a:cubicBezTo>
                      <a:pt x="0" y="21600"/>
                      <a:pt x="21015" y="15708"/>
                      <a:pt x="21015" y="15708"/>
                    </a:cubicBezTo>
                    <a:cubicBezTo>
                      <a:pt x="21600" y="0"/>
                      <a:pt x="21600" y="0"/>
                      <a:pt x="21600" y="0"/>
                    </a:cubicBezTo>
                    <a:cubicBezTo>
                      <a:pt x="584" y="5891"/>
                      <a:pt x="584" y="5891"/>
                      <a:pt x="584" y="5891"/>
                    </a:cubicBezTo>
                    <a:close/>
                  </a:path>
                </a:pathLst>
              </a:custGeom>
              <a:solidFill>
                <a:srgbClr val="2E252D"/>
              </a:solidFill>
              <a:ln w="9525" cap="flat" cmpd="sng">
                <a:noFill/>
                <a:prstDash val="solid"/>
                <a:round/>
              </a:ln>
            </p:spPr>
            <p:txBody>
              <a:bodyPr rtlCol="0" anchor="ctr"/>
              <a:lstStyle/>
              <a:p>
                <a:pPr algn="ctr"/>
              </a:p>
            </p:txBody>
          </p:sp>
          <p:sp>
            <p:nvSpPr>
              <p:cNvPr id="2722" name="曲线"/>
              <p:cNvSpPr/>
              <p:nvPr/>
            </p:nvSpPr>
            <p:spPr>
              <a:xfrm>
                <a:off x="2037330" y="3031807"/>
                <a:ext cx="148987" cy="58443"/>
              </a:xfrm>
              <a:custGeom>
                <a:avLst/>
                <a:gdLst>
                  <a:gd name="T1" fmla="*/ 0 w 21600"/>
                  <a:gd name="T2" fmla="*/ 0 h 21600"/>
                  <a:gd name="T3" fmla="*/ 21600 w 21600"/>
                  <a:gd name="T4" fmla="*/ 21600 h 21600"/>
                </a:gdLst>
                <a:ahLst/>
                <a:cxnLst/>
                <a:rect l="T1" t="T2" r="T3" b="T4"/>
                <a:pathLst>
                  <a:path w="21600" h="21600">
                    <a:moveTo>
                      <a:pt x="7023" y="0"/>
                    </a:moveTo>
                    <a:cubicBezTo>
                      <a:pt x="8083" y="2618"/>
                      <a:pt x="12323" y="10800"/>
                      <a:pt x="12986" y="11454"/>
                    </a:cubicBezTo>
                    <a:cubicBezTo>
                      <a:pt x="13781" y="12436"/>
                      <a:pt x="20804" y="15708"/>
                      <a:pt x="21202" y="16363"/>
                    </a:cubicBezTo>
                    <a:cubicBezTo>
                      <a:pt x="21467" y="17345"/>
                      <a:pt x="21600" y="20290"/>
                      <a:pt x="21069" y="21600"/>
                    </a:cubicBezTo>
                    <a:cubicBezTo>
                      <a:pt x="264" y="21600"/>
                      <a:pt x="264" y="21600"/>
                      <a:pt x="264" y="21600"/>
                    </a:cubicBezTo>
                    <a:cubicBezTo>
                      <a:pt x="264" y="21600"/>
                      <a:pt x="0" y="12763"/>
                      <a:pt x="264" y="10145"/>
                    </a:cubicBezTo>
                    <a:cubicBezTo>
                      <a:pt x="264" y="10145"/>
                      <a:pt x="4505" y="6545"/>
                      <a:pt x="4903" y="981"/>
                    </a:cubicBezTo>
                    <a:cubicBezTo>
                      <a:pt x="7023" y="0"/>
                      <a:pt x="7023" y="0"/>
                      <a:pt x="7023" y="0"/>
                    </a:cubicBezTo>
                    <a:close/>
                  </a:path>
                </a:pathLst>
              </a:custGeom>
              <a:solidFill>
                <a:srgbClr val="76382A"/>
              </a:solidFill>
              <a:ln w="9525" cap="flat" cmpd="sng">
                <a:noFill/>
                <a:prstDash val="solid"/>
                <a:round/>
              </a:ln>
            </p:spPr>
            <p:txBody>
              <a:bodyPr rtlCol="0" anchor="ctr"/>
              <a:lstStyle/>
              <a:p>
                <a:pPr algn="ctr"/>
              </a:p>
            </p:txBody>
          </p:sp>
          <p:sp>
            <p:nvSpPr>
              <p:cNvPr id="2723" name="曲线"/>
              <p:cNvSpPr/>
              <p:nvPr/>
            </p:nvSpPr>
            <p:spPr>
              <a:xfrm>
                <a:off x="1745198" y="3040574"/>
                <a:ext cx="151908" cy="49676"/>
              </a:xfrm>
              <a:custGeom>
                <a:avLst/>
                <a:gdLst>
                  <a:gd name="T1" fmla="*/ 0 w 21600"/>
                  <a:gd name="T2" fmla="*/ 0 h 21600"/>
                  <a:gd name="T3" fmla="*/ 21600 w 21600"/>
                  <a:gd name="T4" fmla="*/ 21600 h 21600"/>
                </a:gdLst>
                <a:ahLst/>
                <a:cxnLst/>
                <a:rect l="T1" t="T2" r="T3" b="T4"/>
                <a:pathLst>
                  <a:path w="21600" h="21600">
                    <a:moveTo>
                      <a:pt x="12567" y="0"/>
                    </a:moveTo>
                    <a:cubicBezTo>
                      <a:pt x="10865" y="3471"/>
                      <a:pt x="7985" y="10028"/>
                      <a:pt x="6938" y="11571"/>
                    </a:cubicBezTo>
                    <a:cubicBezTo>
                      <a:pt x="6021" y="12728"/>
                      <a:pt x="785" y="15428"/>
                      <a:pt x="523" y="16200"/>
                    </a:cubicBezTo>
                    <a:cubicBezTo>
                      <a:pt x="261" y="16971"/>
                      <a:pt x="0" y="21600"/>
                      <a:pt x="785" y="21600"/>
                    </a:cubicBezTo>
                    <a:cubicBezTo>
                      <a:pt x="1439" y="21600"/>
                      <a:pt x="21338" y="21600"/>
                      <a:pt x="21338" y="21600"/>
                    </a:cubicBezTo>
                    <a:cubicBezTo>
                      <a:pt x="21338" y="21600"/>
                      <a:pt x="21600" y="15814"/>
                      <a:pt x="21076" y="8485"/>
                    </a:cubicBezTo>
                    <a:cubicBezTo>
                      <a:pt x="20814" y="7714"/>
                      <a:pt x="18065" y="8100"/>
                      <a:pt x="16101" y="771"/>
                    </a:cubicBezTo>
                    <a:cubicBezTo>
                      <a:pt x="12567" y="0"/>
                      <a:pt x="12567" y="0"/>
                      <a:pt x="12567" y="0"/>
                    </a:cubicBezTo>
                    <a:close/>
                  </a:path>
                </a:pathLst>
              </a:custGeom>
              <a:solidFill>
                <a:srgbClr val="76382A"/>
              </a:solidFill>
              <a:ln w="9525" cap="flat" cmpd="sng">
                <a:noFill/>
                <a:prstDash val="solid"/>
                <a:round/>
              </a:ln>
            </p:spPr>
            <p:txBody>
              <a:bodyPr rtlCol="0" anchor="ctr"/>
              <a:lstStyle/>
              <a:p>
                <a:pPr algn="ctr"/>
              </a:p>
            </p:txBody>
          </p:sp>
          <p:sp>
            <p:nvSpPr>
              <p:cNvPr id="2724" name="曲线"/>
              <p:cNvSpPr/>
              <p:nvPr/>
            </p:nvSpPr>
            <p:spPr>
              <a:xfrm>
                <a:off x="1826993" y="2418151"/>
                <a:ext cx="265840" cy="631189"/>
              </a:xfrm>
              <a:custGeom>
                <a:avLst/>
                <a:gdLst>
                  <a:gd name="T1" fmla="*/ 0 w 21600"/>
                  <a:gd name="T2" fmla="*/ 0 h 21600"/>
                  <a:gd name="T3" fmla="*/ 21600 w 21600"/>
                  <a:gd name="T4" fmla="*/ 21600 h 21600"/>
                </a:gdLst>
                <a:ahLst/>
                <a:cxnLst/>
                <a:rect l="T1" t="T2" r="T3" b="T4"/>
                <a:pathLst>
                  <a:path w="21600" h="21600">
                    <a:moveTo>
                      <a:pt x="9417" y="62"/>
                    </a:moveTo>
                    <a:cubicBezTo>
                      <a:pt x="10388" y="0"/>
                      <a:pt x="10388" y="0"/>
                      <a:pt x="10388" y="0"/>
                    </a:cubicBezTo>
                    <a:cubicBezTo>
                      <a:pt x="10762" y="5925"/>
                      <a:pt x="10762" y="5925"/>
                      <a:pt x="10762" y="5925"/>
                    </a:cubicBezTo>
                    <a:cubicBezTo>
                      <a:pt x="10762" y="5925"/>
                      <a:pt x="16293" y="5517"/>
                      <a:pt x="16293" y="6019"/>
                    </a:cubicBezTo>
                    <a:cubicBezTo>
                      <a:pt x="16293" y="6019"/>
                      <a:pt x="16517" y="7273"/>
                      <a:pt x="17265" y="9593"/>
                    </a:cubicBezTo>
                    <a:cubicBezTo>
                      <a:pt x="18311" y="12602"/>
                      <a:pt x="20478" y="18809"/>
                      <a:pt x="21600" y="21067"/>
                    </a:cubicBezTo>
                    <a:cubicBezTo>
                      <a:pt x="21600" y="21067"/>
                      <a:pt x="17190" y="21600"/>
                      <a:pt x="16517" y="21537"/>
                    </a:cubicBezTo>
                    <a:cubicBezTo>
                      <a:pt x="16517" y="21537"/>
                      <a:pt x="11360" y="9781"/>
                      <a:pt x="10912" y="8621"/>
                    </a:cubicBezTo>
                    <a:cubicBezTo>
                      <a:pt x="10613" y="8527"/>
                      <a:pt x="9492" y="8527"/>
                      <a:pt x="9193" y="8652"/>
                    </a:cubicBezTo>
                    <a:cubicBezTo>
                      <a:pt x="9193" y="8652"/>
                      <a:pt x="7249" y="15737"/>
                      <a:pt x="5530" y="21537"/>
                    </a:cubicBezTo>
                    <a:cubicBezTo>
                      <a:pt x="5530" y="21537"/>
                      <a:pt x="896" y="21568"/>
                      <a:pt x="0" y="21317"/>
                    </a:cubicBezTo>
                    <a:cubicBezTo>
                      <a:pt x="0" y="21317"/>
                      <a:pt x="2765" y="11944"/>
                      <a:pt x="3213" y="9687"/>
                    </a:cubicBezTo>
                    <a:cubicBezTo>
                      <a:pt x="3811" y="6865"/>
                      <a:pt x="3662" y="6019"/>
                      <a:pt x="3662" y="5768"/>
                    </a:cubicBezTo>
                    <a:cubicBezTo>
                      <a:pt x="3662" y="5517"/>
                      <a:pt x="8968" y="5893"/>
                      <a:pt x="8968" y="5893"/>
                    </a:cubicBezTo>
                    <a:cubicBezTo>
                      <a:pt x="9417" y="62"/>
                      <a:pt x="9417" y="62"/>
                      <a:pt x="9417" y="62"/>
                    </a:cubicBezTo>
                    <a:close/>
                  </a:path>
                </a:pathLst>
              </a:custGeom>
              <a:solidFill>
                <a:srgbClr val="3F2E3E"/>
              </a:solidFill>
              <a:ln w="9525" cap="flat" cmpd="sng">
                <a:noFill/>
                <a:prstDash val="solid"/>
                <a:round/>
              </a:ln>
            </p:spPr>
            <p:txBody>
              <a:bodyPr rtlCol="0" anchor="ctr"/>
              <a:lstStyle/>
              <a:p>
                <a:pPr algn="ctr"/>
              </a:p>
            </p:txBody>
          </p:sp>
          <p:sp>
            <p:nvSpPr>
              <p:cNvPr id="2725" name="曲线"/>
              <p:cNvSpPr/>
              <p:nvPr/>
            </p:nvSpPr>
            <p:spPr>
              <a:xfrm>
                <a:off x="1929240" y="2248665"/>
                <a:ext cx="40899" cy="37988"/>
              </a:xfrm>
              <a:custGeom>
                <a:avLst/>
                <a:gdLst>
                  <a:gd name="T1" fmla="*/ 0 w 21600"/>
                  <a:gd name="T2" fmla="*/ 0 h 21600"/>
                  <a:gd name="T3" fmla="*/ 21600 w 21600"/>
                  <a:gd name="T4" fmla="*/ 21600 h 21600"/>
                </a:gdLst>
                <a:ahLst/>
                <a:cxnLst/>
                <a:rect l="T1" t="T2" r="T3" b="T4"/>
                <a:pathLst>
                  <a:path w="21600" h="21600">
                    <a:moveTo>
                      <a:pt x="0" y="526"/>
                    </a:moveTo>
                    <a:cubicBezTo>
                      <a:pt x="959" y="6321"/>
                      <a:pt x="0" y="14224"/>
                      <a:pt x="0" y="15804"/>
                    </a:cubicBezTo>
                    <a:cubicBezTo>
                      <a:pt x="0" y="16858"/>
                      <a:pt x="10079" y="21600"/>
                      <a:pt x="10559" y="21600"/>
                    </a:cubicBezTo>
                    <a:cubicBezTo>
                      <a:pt x="11520" y="21600"/>
                      <a:pt x="21600" y="15804"/>
                      <a:pt x="21600" y="15804"/>
                    </a:cubicBezTo>
                    <a:cubicBezTo>
                      <a:pt x="21600" y="15804"/>
                      <a:pt x="20640" y="4741"/>
                      <a:pt x="21119" y="2107"/>
                    </a:cubicBezTo>
                    <a:cubicBezTo>
                      <a:pt x="21600" y="0"/>
                      <a:pt x="0" y="526"/>
                      <a:pt x="0" y="526"/>
                    </a:cubicBezTo>
                    <a:close/>
                  </a:path>
                </a:pathLst>
              </a:custGeom>
              <a:solidFill>
                <a:srgbClr val="DE7652"/>
              </a:solidFill>
              <a:ln w="9525" cap="flat" cmpd="sng">
                <a:noFill/>
                <a:prstDash val="solid"/>
                <a:round/>
              </a:ln>
            </p:spPr>
            <p:txBody>
              <a:bodyPr rtlCol="0" anchor="ctr"/>
              <a:lstStyle/>
              <a:p>
                <a:pPr algn="ctr"/>
              </a:p>
            </p:txBody>
          </p:sp>
          <p:sp>
            <p:nvSpPr>
              <p:cNvPr id="2726" name="曲线"/>
              <p:cNvSpPr/>
              <p:nvPr/>
            </p:nvSpPr>
            <p:spPr>
              <a:xfrm>
                <a:off x="1984745" y="2184377"/>
                <a:ext cx="26291" cy="35066"/>
              </a:xfrm>
              <a:custGeom>
                <a:avLst/>
                <a:gdLst>
                  <a:gd name="T1" fmla="*/ 0 w 21600"/>
                  <a:gd name="T2" fmla="*/ 0 h 21600"/>
                  <a:gd name="T3" fmla="*/ 21600 w 21600"/>
                  <a:gd name="T4" fmla="*/ 21600 h 21600"/>
                </a:gdLst>
                <a:ahLst/>
                <a:cxnLst/>
                <a:rect l="T1" t="T2" r="T3" b="T4"/>
                <a:pathLst>
                  <a:path w="21600" h="21600">
                    <a:moveTo>
                      <a:pt x="8485" y="4984"/>
                    </a:moveTo>
                    <a:cubicBezTo>
                      <a:pt x="11571" y="3323"/>
                      <a:pt x="16971" y="0"/>
                      <a:pt x="18514" y="3877"/>
                    </a:cubicBezTo>
                    <a:cubicBezTo>
                      <a:pt x="21599" y="11076"/>
                      <a:pt x="17742" y="21046"/>
                      <a:pt x="9257" y="21600"/>
                    </a:cubicBezTo>
                    <a:cubicBezTo>
                      <a:pt x="0" y="21600"/>
                      <a:pt x="8485" y="4984"/>
                      <a:pt x="8485" y="4984"/>
                    </a:cubicBezTo>
                    <a:close/>
                  </a:path>
                </a:pathLst>
              </a:custGeom>
              <a:solidFill>
                <a:srgbClr val="DE7652"/>
              </a:solidFill>
              <a:ln w="9525" cap="flat" cmpd="sng">
                <a:noFill/>
                <a:prstDash val="solid"/>
                <a:round/>
              </a:ln>
            </p:spPr>
            <p:txBody>
              <a:bodyPr rtlCol="0" anchor="ctr"/>
              <a:lstStyle/>
              <a:p>
                <a:pPr algn="ctr"/>
              </a:p>
            </p:txBody>
          </p:sp>
          <p:sp>
            <p:nvSpPr>
              <p:cNvPr id="2727" name="曲线"/>
              <p:cNvSpPr/>
              <p:nvPr/>
            </p:nvSpPr>
            <p:spPr>
              <a:xfrm>
                <a:off x="1891263" y="2184377"/>
                <a:ext cx="26291" cy="35066"/>
              </a:xfrm>
              <a:custGeom>
                <a:avLst/>
                <a:gdLst>
                  <a:gd name="T1" fmla="*/ 0 w 21600"/>
                  <a:gd name="T2" fmla="*/ 0 h 21600"/>
                  <a:gd name="T3" fmla="*/ 21600 w 21600"/>
                  <a:gd name="T4" fmla="*/ 21600 h 21600"/>
                </a:gdLst>
                <a:ahLst/>
                <a:cxnLst/>
                <a:rect l="T1" t="T2" r="T3" b="T4"/>
                <a:pathLst>
                  <a:path w="21600" h="21600">
                    <a:moveTo>
                      <a:pt x="12800" y="4984"/>
                    </a:moveTo>
                    <a:cubicBezTo>
                      <a:pt x="10400" y="3323"/>
                      <a:pt x="4000" y="0"/>
                      <a:pt x="2399" y="3877"/>
                    </a:cubicBezTo>
                    <a:cubicBezTo>
                      <a:pt x="0" y="11076"/>
                      <a:pt x="3200" y="21046"/>
                      <a:pt x="12800" y="21600"/>
                    </a:cubicBezTo>
                    <a:cubicBezTo>
                      <a:pt x="21599" y="21600"/>
                      <a:pt x="12800" y="4984"/>
                      <a:pt x="12800" y="4984"/>
                    </a:cubicBezTo>
                    <a:close/>
                  </a:path>
                </a:pathLst>
              </a:custGeom>
              <a:solidFill>
                <a:srgbClr val="DE7652"/>
              </a:solidFill>
              <a:ln w="9525" cap="flat" cmpd="sng">
                <a:noFill/>
                <a:prstDash val="solid"/>
                <a:round/>
              </a:ln>
            </p:spPr>
            <p:txBody>
              <a:bodyPr rtlCol="0" anchor="ctr"/>
              <a:lstStyle/>
              <a:p>
                <a:pPr algn="ctr"/>
              </a:p>
            </p:txBody>
          </p:sp>
          <p:sp>
            <p:nvSpPr>
              <p:cNvPr id="2728" name="曲线"/>
              <p:cNvSpPr/>
              <p:nvPr/>
            </p:nvSpPr>
            <p:spPr>
              <a:xfrm>
                <a:off x="1902949" y="2131777"/>
                <a:ext cx="96403" cy="125653"/>
              </a:xfrm>
              <a:custGeom>
                <a:avLst/>
                <a:gdLst>
                  <a:gd name="T1" fmla="*/ 0 w 21600"/>
                  <a:gd name="T2" fmla="*/ 0 h 21600"/>
                  <a:gd name="T3" fmla="*/ 21600 w 21600"/>
                  <a:gd name="T4" fmla="*/ 21600 h 21600"/>
                </a:gdLst>
                <a:ahLst/>
                <a:cxnLst/>
                <a:rect l="T1" t="T2" r="T3" b="T4"/>
                <a:pathLst>
                  <a:path w="21600" h="21600">
                    <a:moveTo>
                      <a:pt x="12548" y="21600"/>
                    </a:moveTo>
                    <a:cubicBezTo>
                      <a:pt x="9051" y="21600"/>
                      <a:pt x="9051" y="21600"/>
                      <a:pt x="9051" y="21600"/>
                    </a:cubicBezTo>
                    <a:cubicBezTo>
                      <a:pt x="4114" y="21600"/>
                      <a:pt x="0" y="16676"/>
                      <a:pt x="0" y="12705"/>
                    </a:cubicBezTo>
                    <a:cubicBezTo>
                      <a:pt x="0" y="6988"/>
                      <a:pt x="0" y="6988"/>
                      <a:pt x="0" y="6988"/>
                    </a:cubicBezTo>
                    <a:cubicBezTo>
                      <a:pt x="0" y="3176"/>
                      <a:pt x="4114" y="0"/>
                      <a:pt x="9051" y="0"/>
                    </a:cubicBezTo>
                    <a:cubicBezTo>
                      <a:pt x="12548" y="0"/>
                      <a:pt x="12548" y="0"/>
                      <a:pt x="12548" y="0"/>
                    </a:cubicBezTo>
                    <a:cubicBezTo>
                      <a:pt x="17485" y="0"/>
                      <a:pt x="21600" y="3176"/>
                      <a:pt x="21600" y="6988"/>
                    </a:cubicBezTo>
                    <a:cubicBezTo>
                      <a:pt x="21600" y="12705"/>
                      <a:pt x="21600" y="12705"/>
                      <a:pt x="21600" y="12705"/>
                    </a:cubicBezTo>
                    <a:cubicBezTo>
                      <a:pt x="21600" y="16676"/>
                      <a:pt x="17485" y="21600"/>
                      <a:pt x="12548" y="21600"/>
                    </a:cubicBezTo>
                    <a:close/>
                  </a:path>
                </a:pathLst>
              </a:custGeom>
              <a:solidFill>
                <a:srgbClr val="F6B987"/>
              </a:solidFill>
              <a:ln w="9525" cap="flat" cmpd="sng">
                <a:noFill/>
                <a:prstDash val="solid"/>
                <a:round/>
              </a:ln>
            </p:spPr>
            <p:txBody>
              <a:bodyPr rtlCol="0" anchor="ctr"/>
              <a:lstStyle/>
              <a:p>
                <a:pPr algn="ctr"/>
              </a:p>
            </p:txBody>
          </p:sp>
          <p:sp>
            <p:nvSpPr>
              <p:cNvPr id="2729" name="曲线"/>
              <p:cNvSpPr/>
              <p:nvPr/>
            </p:nvSpPr>
            <p:spPr>
              <a:xfrm>
                <a:off x="1888343" y="2114244"/>
                <a:ext cx="122695" cy="84742"/>
              </a:xfrm>
              <a:custGeom>
                <a:avLst/>
                <a:gdLst>
                  <a:gd name="T1" fmla="*/ 0 w 21600"/>
                  <a:gd name="T2" fmla="*/ 0 h 21600"/>
                  <a:gd name="T3" fmla="*/ 21600 w 21600"/>
                  <a:gd name="T4" fmla="*/ 21600 h 21600"/>
                </a:gdLst>
                <a:ahLst/>
                <a:cxnLst/>
                <a:rect l="T1" t="T2" r="T3" b="T4"/>
                <a:pathLst>
                  <a:path w="21600" h="21600">
                    <a:moveTo>
                      <a:pt x="2417" y="21600"/>
                    </a:moveTo>
                    <a:cubicBezTo>
                      <a:pt x="2417" y="19099"/>
                      <a:pt x="3062" y="17507"/>
                      <a:pt x="3223" y="15233"/>
                    </a:cubicBezTo>
                    <a:cubicBezTo>
                      <a:pt x="3384" y="12277"/>
                      <a:pt x="4352" y="10913"/>
                      <a:pt x="4352" y="7957"/>
                    </a:cubicBezTo>
                    <a:cubicBezTo>
                      <a:pt x="7576" y="7275"/>
                      <a:pt x="7414" y="13414"/>
                      <a:pt x="11444" y="13414"/>
                    </a:cubicBezTo>
                    <a:cubicBezTo>
                      <a:pt x="10961" y="12505"/>
                      <a:pt x="10961" y="11368"/>
                      <a:pt x="11122" y="11141"/>
                    </a:cubicBezTo>
                    <a:cubicBezTo>
                      <a:pt x="12573" y="12050"/>
                      <a:pt x="15796" y="12959"/>
                      <a:pt x="17892" y="11368"/>
                    </a:cubicBezTo>
                    <a:cubicBezTo>
                      <a:pt x="17892" y="11368"/>
                      <a:pt x="17892" y="13187"/>
                      <a:pt x="18537" y="15233"/>
                    </a:cubicBezTo>
                    <a:cubicBezTo>
                      <a:pt x="18859" y="16143"/>
                      <a:pt x="19343" y="17734"/>
                      <a:pt x="19343" y="21600"/>
                    </a:cubicBezTo>
                    <a:cubicBezTo>
                      <a:pt x="19343" y="21372"/>
                      <a:pt x="21600" y="16370"/>
                      <a:pt x="20149" y="8185"/>
                    </a:cubicBezTo>
                    <a:cubicBezTo>
                      <a:pt x="19504" y="4092"/>
                      <a:pt x="14185" y="0"/>
                      <a:pt x="9994" y="227"/>
                    </a:cubicBezTo>
                    <a:cubicBezTo>
                      <a:pt x="6286" y="682"/>
                      <a:pt x="4190" y="1591"/>
                      <a:pt x="3546" y="5456"/>
                    </a:cubicBezTo>
                    <a:cubicBezTo>
                      <a:pt x="2740" y="5684"/>
                      <a:pt x="1773" y="6366"/>
                      <a:pt x="1128" y="9094"/>
                    </a:cubicBezTo>
                    <a:cubicBezTo>
                      <a:pt x="0" y="13414"/>
                      <a:pt x="1450" y="18871"/>
                      <a:pt x="2417" y="21600"/>
                    </a:cubicBezTo>
                    <a:close/>
                  </a:path>
                </a:pathLst>
              </a:custGeom>
              <a:solidFill>
                <a:srgbClr val="923C25"/>
              </a:solidFill>
              <a:ln w="9525" cap="flat" cmpd="sng">
                <a:noFill/>
                <a:prstDash val="solid"/>
                <a:round/>
              </a:ln>
            </p:spPr>
            <p:txBody>
              <a:bodyPr rtlCol="0" anchor="ctr"/>
              <a:lstStyle/>
              <a:p>
                <a:pPr algn="ctr"/>
              </a:p>
            </p:txBody>
          </p:sp>
          <p:sp>
            <p:nvSpPr>
              <p:cNvPr id="2730" name="椭圆"/>
              <p:cNvSpPr/>
              <p:nvPr/>
            </p:nvSpPr>
            <p:spPr>
              <a:xfrm>
                <a:off x="1967218" y="2190220"/>
                <a:ext cx="8763" cy="8766"/>
              </a:xfrm>
              <a:prstGeom prst="ellipse">
                <a:avLst/>
              </a:prstGeom>
              <a:solidFill>
                <a:srgbClr val="4E4052"/>
              </a:solidFill>
              <a:ln w="9525" cap="flat" cmpd="sng">
                <a:noFill/>
                <a:prstDash val="solid"/>
                <a:round/>
              </a:ln>
            </p:spPr>
            <p:txBody>
              <a:bodyPr rtlCol="0" anchor="ctr"/>
              <a:lstStyle/>
              <a:p>
                <a:pPr algn="ctr"/>
              </a:p>
            </p:txBody>
          </p:sp>
          <p:sp>
            <p:nvSpPr>
              <p:cNvPr id="2731" name="椭圆"/>
              <p:cNvSpPr/>
              <p:nvPr/>
            </p:nvSpPr>
            <p:spPr>
              <a:xfrm>
                <a:off x="1926320" y="2190220"/>
                <a:ext cx="11684" cy="8766"/>
              </a:xfrm>
              <a:prstGeom prst="ellipse">
                <a:avLst/>
              </a:prstGeom>
              <a:solidFill>
                <a:srgbClr val="4E4052"/>
              </a:solidFill>
              <a:ln w="9525" cap="flat" cmpd="sng">
                <a:noFill/>
                <a:prstDash val="solid"/>
                <a:round/>
              </a:ln>
            </p:spPr>
            <p:txBody>
              <a:bodyPr rtlCol="0" anchor="ctr"/>
              <a:lstStyle/>
              <a:p>
                <a:pPr algn="ctr"/>
              </a:p>
            </p:txBody>
          </p:sp>
          <p:sp>
            <p:nvSpPr>
              <p:cNvPr id="2732" name="曲线"/>
              <p:cNvSpPr/>
              <p:nvPr/>
            </p:nvSpPr>
            <p:spPr>
              <a:xfrm>
                <a:off x="1964296" y="2181454"/>
                <a:ext cx="20449" cy="5844"/>
              </a:xfrm>
              <a:custGeom>
                <a:avLst/>
                <a:gdLst>
                  <a:gd name="T1" fmla="*/ 0 w 21600"/>
                  <a:gd name="T2" fmla="*/ 0 h 21600"/>
                  <a:gd name="T3" fmla="*/ 21600 w 21600"/>
                  <a:gd name="T4" fmla="*/ 21600 h 21600"/>
                </a:gdLst>
                <a:ahLst/>
                <a:cxnLst/>
                <a:rect l="T1" t="T2" r="T3" b="T4"/>
                <a:pathLst>
                  <a:path w="21600" h="21600">
                    <a:moveTo>
                      <a:pt x="2147483647" y="2147483647"/>
                    </a:moveTo>
                    <a:cubicBezTo>
                      <a:pt x="2147483647" y="2147483647"/>
                      <a:pt x="2147483647" y="2147483647"/>
                      <a:pt x="2147483647" y="2147483647"/>
                    </a:cubicBezTo>
                    <a:cubicBezTo>
                      <a:pt x="2147483647" y="2147483647"/>
                      <a:pt x="2147483647" y="2147483647"/>
                      <a:pt x="2147483647" y="2147483647"/>
                    </a:cubicBezTo>
                    <a:cubicBezTo>
                      <a:pt x="2147483647" y="2147483647"/>
                      <a:pt x="2147483647" y="2147483647"/>
                      <a:pt x="2147483647" y="2147483647"/>
                    </a:cubicBezTo>
                    <a:cubicBezTo>
                      <a:pt x="2147483647" y="2147483647"/>
                      <a:pt x="2147483647" y="2147483647"/>
                      <a:pt x="2147483647" y="2147483647"/>
                    </a:cubicBezTo>
                    <a:close/>
                  </a:path>
                </a:pathLst>
              </a:custGeom>
              <a:solidFill>
                <a:srgbClr val="923C25"/>
              </a:solidFill>
              <a:ln w="9525" cap="flat" cmpd="sng">
                <a:noFill/>
                <a:prstDash val="solid"/>
                <a:round/>
              </a:ln>
            </p:spPr>
            <p:txBody>
              <a:bodyPr rtlCol="0" anchor="ctr"/>
              <a:lstStyle/>
              <a:p>
                <a:pPr algn="ctr"/>
              </a:p>
            </p:txBody>
          </p:sp>
          <p:sp>
            <p:nvSpPr>
              <p:cNvPr id="2733" name="曲线"/>
              <p:cNvSpPr/>
              <p:nvPr/>
            </p:nvSpPr>
            <p:spPr>
              <a:xfrm>
                <a:off x="1920476" y="2181454"/>
                <a:ext cx="20449" cy="5844"/>
              </a:xfrm>
              <a:custGeom>
                <a:avLst/>
                <a:gdLst>
                  <a:gd name="T1" fmla="*/ 0 w 21600"/>
                  <a:gd name="T2" fmla="*/ 0 h 21600"/>
                  <a:gd name="T3" fmla="*/ 21600 w 21600"/>
                  <a:gd name="T4" fmla="*/ 21600 h 21600"/>
                </a:gdLst>
                <a:ahLst/>
                <a:cxnLst/>
                <a:rect l="T1" t="T2" r="T3" b="T4"/>
                <a:pathLst>
                  <a:path w="21600" h="21600">
                    <a:moveTo>
                      <a:pt x="2147483647" y="2147483647"/>
                    </a:moveTo>
                    <a:cubicBezTo>
                      <a:pt x="2147483647" y="2147483647"/>
                      <a:pt x="2147483647" y="2147483647"/>
                      <a:pt x="2147483647" y="2147483647"/>
                    </a:cubicBezTo>
                    <a:cubicBezTo>
                      <a:pt x="2147483647" y="2147483647"/>
                      <a:pt x="2147483647" y="2147483647"/>
                      <a:pt x="2147483647" y="2147483647"/>
                    </a:cubicBezTo>
                    <a:cubicBezTo>
                      <a:pt x="2147483647" y="2147483647"/>
                      <a:pt x="2147483647" y="2147483647"/>
                      <a:pt x="2147483647" y="2147483647"/>
                    </a:cubicBezTo>
                    <a:cubicBezTo>
                      <a:pt x="2147483647" y="2147483647"/>
                      <a:pt x="2147483647" y="2147483647"/>
                      <a:pt x="2147483647" y="2147483647"/>
                    </a:cubicBezTo>
                    <a:close/>
                  </a:path>
                </a:pathLst>
              </a:custGeom>
              <a:solidFill>
                <a:srgbClr val="923C25"/>
              </a:solidFill>
              <a:ln w="9525" cap="flat" cmpd="sng">
                <a:noFill/>
                <a:prstDash val="solid"/>
                <a:round/>
              </a:ln>
            </p:spPr>
            <p:txBody>
              <a:bodyPr rtlCol="0" anchor="ctr"/>
              <a:lstStyle/>
              <a:p>
                <a:pPr algn="ctr"/>
              </a:p>
            </p:txBody>
          </p:sp>
          <p:sp>
            <p:nvSpPr>
              <p:cNvPr id="2734" name="曲线"/>
              <p:cNvSpPr/>
              <p:nvPr/>
            </p:nvSpPr>
            <p:spPr>
              <a:xfrm>
                <a:off x="1943847" y="2213598"/>
                <a:ext cx="14606" cy="8766"/>
              </a:xfrm>
              <a:custGeom>
                <a:avLst/>
                <a:gdLst>
                  <a:gd name="T1" fmla="*/ 0 w 21600"/>
                  <a:gd name="T2" fmla="*/ 0 h 21600"/>
                  <a:gd name="T3" fmla="*/ 21600 w 21600"/>
                  <a:gd name="T4" fmla="*/ 21600 h 21600"/>
                </a:gdLst>
                <a:ahLst/>
                <a:cxnLst/>
                <a:rect l="T1" t="T2" r="T3" b="T4"/>
                <a:pathLst>
                  <a:path w="21600" h="21600">
                    <a:moveTo>
                      <a:pt x="2147483647" y="2147483647"/>
                    </a:moveTo>
                    <a:cubicBezTo>
                      <a:pt x="2147483647" y="2147483647"/>
                      <a:pt x="2147483647" y="2147483647"/>
                      <a:pt x="2147483647" y="2147483647"/>
                    </a:cubicBezTo>
                    <a:cubicBezTo>
                      <a:pt x="2147483647" y="2147483647"/>
                      <a:pt x="2147483647" y="2147483647"/>
                      <a:pt x="2147483647" y="2147483647"/>
                    </a:cubicBezTo>
                    <a:close/>
                  </a:path>
                </a:pathLst>
              </a:custGeom>
              <a:solidFill>
                <a:srgbClr val="DE7652"/>
              </a:solidFill>
              <a:ln w="9525" cap="flat" cmpd="sng">
                <a:noFill/>
                <a:prstDash val="solid"/>
                <a:round/>
              </a:ln>
            </p:spPr>
            <p:txBody>
              <a:bodyPr rtlCol="0" anchor="ctr"/>
              <a:lstStyle/>
              <a:p>
                <a:pPr algn="ctr"/>
              </a:p>
            </p:txBody>
          </p:sp>
          <p:sp>
            <p:nvSpPr>
              <p:cNvPr id="2735" name="曲线"/>
              <p:cNvSpPr/>
              <p:nvPr/>
            </p:nvSpPr>
            <p:spPr>
              <a:xfrm>
                <a:off x="1935083" y="2231131"/>
                <a:ext cx="32134" cy="8766"/>
              </a:xfrm>
              <a:custGeom>
                <a:avLst/>
                <a:gdLst>
                  <a:gd name="T1" fmla="*/ 0 w 21600"/>
                  <a:gd name="T2" fmla="*/ 0 h 21600"/>
                  <a:gd name="T3" fmla="*/ 21600 w 21600"/>
                  <a:gd name="T4" fmla="*/ 21600 h 21600"/>
                </a:gdLst>
                <a:ahLst/>
                <a:cxnLst/>
                <a:rect l="T1" t="T2" r="T3" b="T4"/>
                <a:pathLst>
                  <a:path w="21600" h="21600">
                    <a:moveTo>
                      <a:pt x="0" y="0"/>
                    </a:moveTo>
                    <a:cubicBezTo>
                      <a:pt x="8894" y="8099"/>
                      <a:pt x="18423" y="2699"/>
                      <a:pt x="21600" y="0"/>
                    </a:cubicBezTo>
                    <a:cubicBezTo>
                      <a:pt x="21600" y="0"/>
                      <a:pt x="17788" y="21599"/>
                      <a:pt x="10799" y="21599"/>
                    </a:cubicBezTo>
                    <a:cubicBezTo>
                      <a:pt x="5082" y="21599"/>
                      <a:pt x="3176" y="8099"/>
                      <a:pt x="0" y="0"/>
                    </a:cubicBezTo>
                    <a:close/>
                  </a:path>
                </a:pathLst>
              </a:custGeom>
              <a:solidFill>
                <a:srgbClr val="AF2818"/>
              </a:solidFill>
              <a:ln w="9525" cap="flat" cmpd="sng">
                <a:noFill/>
                <a:prstDash val="solid"/>
                <a:round/>
              </a:ln>
            </p:spPr>
            <p:txBody>
              <a:bodyPr rtlCol="0" anchor="ctr"/>
              <a:lstStyle/>
              <a:p>
                <a:pPr algn="ctr"/>
              </a:p>
            </p:txBody>
          </p:sp>
          <p:sp>
            <p:nvSpPr>
              <p:cNvPr id="2736" name="曲线"/>
              <p:cNvSpPr/>
              <p:nvPr/>
            </p:nvSpPr>
            <p:spPr>
              <a:xfrm>
                <a:off x="1943847" y="2234054"/>
                <a:ext cx="14606" cy="5844"/>
              </a:xfrm>
              <a:custGeom>
                <a:avLst/>
                <a:gdLst>
                  <a:gd name="T1" fmla="*/ 0 w 21600"/>
                  <a:gd name="T2" fmla="*/ 0 h 21600"/>
                  <a:gd name="T3" fmla="*/ 21600 w 21600"/>
                  <a:gd name="T4" fmla="*/ 21600 h 21600"/>
                </a:gdLst>
                <a:ahLst/>
                <a:cxnLst/>
                <a:rect l="T1" t="T2" r="T3" b="T4"/>
                <a:pathLst>
                  <a:path w="21600" h="21600">
                    <a:moveTo>
                      <a:pt x="2147483647" y="2147483647"/>
                    </a:moveTo>
                    <a:cubicBezTo>
                      <a:pt x="2147483647" y="2147483647"/>
                      <a:pt x="2147483647" y="2147483647"/>
                      <a:pt x="2147483647" y="2147483647"/>
                    </a:cubicBezTo>
                    <a:cubicBezTo>
                      <a:pt x="2147483647" y="2147483647"/>
                      <a:pt x="2147483647" y="2147483647"/>
                      <a:pt x="2147483647" y="2147483647"/>
                    </a:cubicBezTo>
                    <a:cubicBezTo>
                      <a:pt x="2147483647" y="2147483647"/>
                      <a:pt x="2147483647" y="2147483647"/>
                      <a:pt x="2147483647" y="2147483647"/>
                    </a:cubicBezTo>
                    <a:cubicBezTo>
                      <a:pt x="2147483647" y="2147483647"/>
                      <a:pt x="2147483647" y="2147483647"/>
                      <a:pt x="2147483647" y="2147483647"/>
                    </a:cubicBezTo>
                    <a:cubicBezTo>
                      <a:pt x="2147483647" y="2147483647"/>
                      <a:pt x="2147483647" y="2147483647"/>
                      <a:pt x="2147483647" y="2147483647"/>
                    </a:cubicBezTo>
                    <a:close/>
                  </a:path>
                </a:pathLst>
              </a:custGeom>
              <a:solidFill>
                <a:srgbClr val="D72717"/>
              </a:solidFill>
              <a:ln w="9525" cap="flat" cmpd="sng">
                <a:noFill/>
                <a:prstDash val="solid"/>
                <a:round/>
              </a:ln>
            </p:spPr>
            <p:txBody>
              <a:bodyPr rtlCol="0" anchor="ctr"/>
              <a:lstStyle/>
              <a:p>
                <a:pPr algn="ctr"/>
              </a:p>
            </p:txBody>
          </p:sp>
          <p:sp>
            <p:nvSpPr>
              <p:cNvPr id="2737" name="曲线"/>
              <p:cNvSpPr/>
              <p:nvPr/>
            </p:nvSpPr>
            <p:spPr>
              <a:xfrm>
                <a:off x="2174631" y="2125933"/>
                <a:ext cx="46740" cy="26299"/>
              </a:xfrm>
              <a:custGeom>
                <a:avLst/>
                <a:gdLst>
                  <a:gd name="T1" fmla="*/ 0 w 21600"/>
                  <a:gd name="T2" fmla="*/ 0 h 21600"/>
                  <a:gd name="T3" fmla="*/ 21600 w 21600"/>
                  <a:gd name="T4" fmla="*/ 21600 h 21600"/>
                </a:gdLst>
                <a:ahLst/>
                <a:cxnLst/>
                <a:rect l="T1" t="T2" r="T3" b="T4"/>
                <a:pathLst>
                  <a:path w="21600" h="21600">
                    <a:moveTo>
                      <a:pt x="0" y="11571"/>
                    </a:moveTo>
                    <a:cubicBezTo>
                      <a:pt x="863" y="0"/>
                      <a:pt x="863" y="0"/>
                      <a:pt x="863" y="0"/>
                    </a:cubicBezTo>
                    <a:cubicBezTo>
                      <a:pt x="863" y="0"/>
                      <a:pt x="19007" y="2314"/>
                      <a:pt x="21600" y="11571"/>
                    </a:cubicBezTo>
                    <a:cubicBezTo>
                      <a:pt x="20303" y="21599"/>
                      <a:pt x="20303" y="21599"/>
                      <a:pt x="20303" y="21599"/>
                    </a:cubicBezTo>
                    <a:cubicBezTo>
                      <a:pt x="0" y="11571"/>
                      <a:pt x="0" y="11571"/>
                      <a:pt x="0" y="11571"/>
                    </a:cubicBezTo>
                    <a:close/>
                  </a:path>
                </a:pathLst>
              </a:custGeom>
              <a:solidFill>
                <a:srgbClr val="F8FCFE"/>
              </a:solidFill>
              <a:ln w="9525" cap="flat" cmpd="sng">
                <a:noFill/>
                <a:prstDash val="solid"/>
                <a:round/>
              </a:ln>
            </p:spPr>
            <p:txBody>
              <a:bodyPr rtlCol="0" anchor="ctr"/>
              <a:lstStyle/>
              <a:p>
                <a:pPr algn="ctr"/>
              </a:p>
            </p:txBody>
          </p:sp>
          <p:sp>
            <p:nvSpPr>
              <p:cNvPr id="2738" name="曲线"/>
              <p:cNvSpPr/>
              <p:nvPr/>
            </p:nvSpPr>
            <p:spPr>
              <a:xfrm>
                <a:off x="1686771" y="2128854"/>
                <a:ext cx="46740" cy="23377"/>
              </a:xfrm>
              <a:custGeom>
                <a:avLst/>
                <a:gdLst>
                  <a:gd name="T1" fmla="*/ 0 w 21600"/>
                  <a:gd name="T2" fmla="*/ 0 h 21600"/>
                  <a:gd name="T3" fmla="*/ 21600 w 21600"/>
                  <a:gd name="T4" fmla="*/ 21600 h 21600"/>
                </a:gdLst>
                <a:ahLst/>
                <a:cxnLst/>
                <a:rect l="T1" t="T2" r="T3" b="T4"/>
                <a:pathLst>
                  <a:path w="21600" h="21600">
                    <a:moveTo>
                      <a:pt x="21600" y="13600"/>
                    </a:moveTo>
                    <a:cubicBezTo>
                      <a:pt x="20736" y="7200"/>
                      <a:pt x="20736" y="2399"/>
                      <a:pt x="20303" y="800"/>
                    </a:cubicBezTo>
                    <a:cubicBezTo>
                      <a:pt x="19439" y="0"/>
                      <a:pt x="1727" y="1599"/>
                      <a:pt x="0" y="13600"/>
                    </a:cubicBezTo>
                    <a:cubicBezTo>
                      <a:pt x="0" y="21599"/>
                      <a:pt x="0" y="21599"/>
                      <a:pt x="0" y="21599"/>
                    </a:cubicBezTo>
                    <a:cubicBezTo>
                      <a:pt x="21600" y="13600"/>
                      <a:pt x="21600" y="13600"/>
                      <a:pt x="21600" y="13600"/>
                    </a:cubicBezTo>
                    <a:close/>
                  </a:path>
                </a:pathLst>
              </a:custGeom>
              <a:solidFill>
                <a:srgbClr val="F8FCFE"/>
              </a:solidFill>
              <a:ln w="9525" cap="flat" cmpd="sng">
                <a:noFill/>
                <a:prstDash val="solid"/>
                <a:round/>
              </a:ln>
            </p:spPr>
            <p:txBody>
              <a:bodyPr rtlCol="0" anchor="ctr"/>
              <a:lstStyle/>
              <a:p>
                <a:pPr algn="ctr"/>
              </a:p>
            </p:txBody>
          </p:sp>
        </p:grpSp>
        <p:sp>
          <p:nvSpPr>
            <p:cNvPr id="2740" name="曲线"/>
            <p:cNvSpPr/>
            <p:nvPr/>
          </p:nvSpPr>
          <p:spPr>
            <a:xfrm>
              <a:off x="1683850" y="2134699"/>
              <a:ext cx="262918" cy="479236"/>
            </a:xfrm>
            <a:custGeom>
              <a:avLst/>
              <a:gdLst>
                <a:gd name="T1" fmla="*/ 0 w 21600"/>
                <a:gd name="T2" fmla="*/ 0 h 21600"/>
                <a:gd name="T3" fmla="*/ 21600 w 21600"/>
                <a:gd name="T4" fmla="*/ 21600 h 21600"/>
              </a:gdLst>
              <a:ahLst/>
              <a:cxnLst/>
              <a:rect l="T1" t="T2" r="T3" b="T4"/>
              <a:pathLst>
                <a:path w="21600" h="21600">
                  <a:moveTo>
                    <a:pt x="18557" y="6442"/>
                  </a:moveTo>
                  <a:cubicBezTo>
                    <a:pt x="8442" y="7310"/>
                    <a:pt x="4791" y="3964"/>
                    <a:pt x="4335" y="123"/>
                  </a:cubicBezTo>
                  <a:cubicBezTo>
                    <a:pt x="4335" y="123"/>
                    <a:pt x="988" y="0"/>
                    <a:pt x="0" y="702"/>
                  </a:cubicBezTo>
                  <a:cubicBezTo>
                    <a:pt x="760" y="8053"/>
                    <a:pt x="12321" y="9581"/>
                    <a:pt x="15439" y="9705"/>
                  </a:cubicBezTo>
                  <a:cubicBezTo>
                    <a:pt x="15439" y="9705"/>
                    <a:pt x="15971" y="14372"/>
                    <a:pt x="15211" y="20815"/>
                  </a:cubicBezTo>
                  <a:cubicBezTo>
                    <a:pt x="15211" y="20815"/>
                    <a:pt x="17873" y="21476"/>
                    <a:pt x="21295" y="21600"/>
                  </a:cubicBezTo>
                  <a:cubicBezTo>
                    <a:pt x="21295" y="21600"/>
                    <a:pt x="21600" y="21228"/>
                    <a:pt x="21600" y="19989"/>
                  </a:cubicBezTo>
                  <a:cubicBezTo>
                    <a:pt x="21600" y="18750"/>
                    <a:pt x="21600" y="15239"/>
                    <a:pt x="21600" y="12720"/>
                  </a:cubicBezTo>
                  <a:cubicBezTo>
                    <a:pt x="20535" y="8549"/>
                    <a:pt x="20535" y="8549"/>
                    <a:pt x="20535" y="8549"/>
                  </a:cubicBezTo>
                  <a:cubicBezTo>
                    <a:pt x="20535" y="8549"/>
                    <a:pt x="19850" y="6071"/>
                    <a:pt x="18557" y="6442"/>
                  </a:cubicBezTo>
                  <a:close/>
                </a:path>
              </a:pathLst>
            </a:custGeom>
            <a:solidFill>
              <a:srgbClr val="4E4052"/>
            </a:solidFill>
            <a:ln w="9525" cap="flat" cmpd="sng">
              <a:noFill/>
              <a:prstDash val="solid"/>
              <a:round/>
            </a:ln>
          </p:spPr>
          <p:txBody>
            <a:bodyPr rtlCol="0" anchor="ctr"/>
            <a:lstStyle/>
            <a:p>
              <a:pPr algn="ctr"/>
            </a:p>
          </p:txBody>
        </p:sp>
        <p:sp>
          <p:nvSpPr>
            <p:cNvPr id="2741" name="曲线"/>
            <p:cNvSpPr/>
            <p:nvPr/>
          </p:nvSpPr>
          <p:spPr>
            <a:xfrm>
              <a:off x="1955532" y="2134699"/>
              <a:ext cx="265840" cy="479236"/>
            </a:xfrm>
            <a:custGeom>
              <a:avLst/>
              <a:gdLst>
                <a:gd name="T1" fmla="*/ 0 w 21600"/>
                <a:gd name="T2" fmla="*/ 0 h 21600"/>
                <a:gd name="T3" fmla="*/ 21600 w 21600"/>
                <a:gd name="T4" fmla="*/ 21600 h 21600"/>
              </a:gdLst>
              <a:ahLst/>
              <a:cxnLst/>
              <a:rect l="T1" t="T2" r="T3" b="T4"/>
              <a:pathLst>
                <a:path w="21600" h="21600">
                  <a:moveTo>
                    <a:pt x="3043" y="6557"/>
                  </a:moveTo>
                  <a:cubicBezTo>
                    <a:pt x="12915" y="7418"/>
                    <a:pt x="16329" y="3852"/>
                    <a:pt x="17369" y="0"/>
                  </a:cubicBezTo>
                  <a:cubicBezTo>
                    <a:pt x="17369" y="0"/>
                    <a:pt x="20635" y="81"/>
                    <a:pt x="21600" y="655"/>
                  </a:cubicBezTo>
                  <a:cubicBezTo>
                    <a:pt x="19892" y="7951"/>
                    <a:pt x="9649" y="9426"/>
                    <a:pt x="6086" y="9795"/>
                  </a:cubicBezTo>
                  <a:cubicBezTo>
                    <a:pt x="6086" y="9795"/>
                    <a:pt x="5567" y="14427"/>
                    <a:pt x="6235" y="20780"/>
                  </a:cubicBezTo>
                  <a:cubicBezTo>
                    <a:pt x="6235" y="20780"/>
                    <a:pt x="3637" y="21436"/>
                    <a:pt x="371" y="21600"/>
                  </a:cubicBezTo>
                  <a:cubicBezTo>
                    <a:pt x="371" y="21600"/>
                    <a:pt x="0" y="21190"/>
                    <a:pt x="0" y="20001"/>
                  </a:cubicBezTo>
                  <a:cubicBezTo>
                    <a:pt x="0" y="18771"/>
                    <a:pt x="0" y="15288"/>
                    <a:pt x="0" y="12787"/>
                  </a:cubicBezTo>
                  <a:cubicBezTo>
                    <a:pt x="1039" y="8648"/>
                    <a:pt x="1039" y="8648"/>
                    <a:pt x="1039" y="8648"/>
                  </a:cubicBezTo>
                  <a:cubicBezTo>
                    <a:pt x="1039" y="8648"/>
                    <a:pt x="1707" y="6188"/>
                    <a:pt x="3043" y="6557"/>
                  </a:cubicBezTo>
                  <a:close/>
                </a:path>
              </a:pathLst>
            </a:custGeom>
            <a:solidFill>
              <a:srgbClr val="4E4052"/>
            </a:solidFill>
            <a:ln w="9525" cap="flat" cmpd="sng">
              <a:noFill/>
              <a:prstDash val="solid"/>
              <a:round/>
            </a:ln>
          </p:spPr>
          <p:txBody>
            <a:bodyPr rtlCol="0" anchor="ctr"/>
            <a:lstStyle/>
            <a:p>
              <a:pPr algn="ctr"/>
            </a:p>
          </p:txBody>
        </p:sp>
        <p:sp>
          <p:nvSpPr>
            <p:cNvPr id="2742" name="曲线"/>
            <p:cNvSpPr/>
            <p:nvPr/>
          </p:nvSpPr>
          <p:spPr>
            <a:xfrm>
              <a:off x="1897106" y="2274964"/>
              <a:ext cx="55505" cy="146108"/>
            </a:xfrm>
            <a:custGeom>
              <a:avLst/>
              <a:gdLst>
                <a:gd name="T1" fmla="*/ 0 w 21600"/>
                <a:gd name="T2" fmla="*/ 0 h 21600"/>
                <a:gd name="T3" fmla="*/ 21600 w 21600"/>
                <a:gd name="T4" fmla="*/ 21600 h 21600"/>
              </a:gdLst>
              <a:ahLst/>
              <a:cxnLst/>
              <a:rect l="T1" t="T2" r="T3" b="T4"/>
              <a:pathLst>
                <a:path w="21600" h="21600">
                  <a:moveTo>
                    <a:pt x="20855" y="21600"/>
                  </a:moveTo>
                  <a:cubicBezTo>
                    <a:pt x="20482" y="21600"/>
                    <a:pt x="20482" y="21600"/>
                    <a:pt x="20110" y="21465"/>
                  </a:cubicBezTo>
                  <a:cubicBezTo>
                    <a:pt x="17875" y="20520"/>
                    <a:pt x="0" y="10665"/>
                    <a:pt x="0" y="10259"/>
                  </a:cubicBezTo>
                  <a:cubicBezTo>
                    <a:pt x="0" y="9989"/>
                    <a:pt x="0" y="9855"/>
                    <a:pt x="8193" y="8100"/>
                  </a:cubicBezTo>
                  <a:cubicBezTo>
                    <a:pt x="5213" y="7829"/>
                    <a:pt x="1117" y="7425"/>
                    <a:pt x="744" y="7425"/>
                  </a:cubicBezTo>
                  <a:cubicBezTo>
                    <a:pt x="372" y="7425"/>
                    <a:pt x="0" y="7290"/>
                    <a:pt x="0" y="7155"/>
                  </a:cubicBezTo>
                  <a:cubicBezTo>
                    <a:pt x="1862" y="810"/>
                    <a:pt x="2234" y="675"/>
                    <a:pt x="2234" y="540"/>
                  </a:cubicBezTo>
                  <a:cubicBezTo>
                    <a:pt x="2234" y="540"/>
                    <a:pt x="2606" y="405"/>
                    <a:pt x="2606" y="405"/>
                  </a:cubicBezTo>
                  <a:cubicBezTo>
                    <a:pt x="9682" y="0"/>
                    <a:pt x="9682" y="0"/>
                    <a:pt x="9682" y="0"/>
                  </a:cubicBezTo>
                  <a:cubicBezTo>
                    <a:pt x="10055" y="0"/>
                    <a:pt x="10055" y="0"/>
                    <a:pt x="10055" y="0"/>
                  </a:cubicBezTo>
                  <a:cubicBezTo>
                    <a:pt x="10427" y="0"/>
                    <a:pt x="10800" y="134"/>
                    <a:pt x="10800" y="269"/>
                  </a:cubicBezTo>
                  <a:cubicBezTo>
                    <a:pt x="14896" y="7290"/>
                    <a:pt x="14896" y="7290"/>
                    <a:pt x="14896" y="7290"/>
                  </a:cubicBezTo>
                  <a:cubicBezTo>
                    <a:pt x="21600" y="20655"/>
                    <a:pt x="21600" y="20655"/>
                    <a:pt x="21600" y="20655"/>
                  </a:cubicBezTo>
                  <a:cubicBezTo>
                    <a:pt x="21600" y="20655"/>
                    <a:pt x="21600" y="20655"/>
                    <a:pt x="21600" y="20655"/>
                  </a:cubicBezTo>
                  <a:cubicBezTo>
                    <a:pt x="21600" y="21330"/>
                    <a:pt x="21600" y="21330"/>
                    <a:pt x="21600" y="21330"/>
                  </a:cubicBezTo>
                  <a:cubicBezTo>
                    <a:pt x="21600" y="21465"/>
                    <a:pt x="21227" y="21600"/>
                    <a:pt x="20855" y="21600"/>
                  </a:cubicBezTo>
                  <a:cubicBezTo>
                    <a:pt x="20855" y="21600"/>
                    <a:pt x="20855" y="21600"/>
                    <a:pt x="20855" y="21600"/>
                  </a:cubicBezTo>
                  <a:close/>
                </a:path>
              </a:pathLst>
            </a:custGeom>
            <a:solidFill>
              <a:srgbClr val="3F2E3E"/>
            </a:solidFill>
            <a:ln w="9525" cap="flat" cmpd="sng">
              <a:noFill/>
              <a:prstDash val="solid"/>
              <a:round/>
            </a:ln>
          </p:spPr>
          <p:txBody>
            <a:bodyPr rtlCol="0" anchor="ctr"/>
            <a:lstStyle/>
            <a:p>
              <a:pPr algn="ctr"/>
            </a:p>
          </p:txBody>
        </p:sp>
        <p:sp>
          <p:nvSpPr>
            <p:cNvPr id="2743" name="曲线"/>
            <p:cNvSpPr/>
            <p:nvPr/>
          </p:nvSpPr>
          <p:spPr>
            <a:xfrm>
              <a:off x="1897106" y="2272041"/>
              <a:ext cx="55505" cy="151953"/>
            </a:xfrm>
            <a:custGeom>
              <a:avLst/>
              <a:gdLst>
                <a:gd name="T1" fmla="*/ 0 w 21600"/>
                <a:gd name="T2" fmla="*/ 0 h 21600"/>
                <a:gd name="T3" fmla="*/ 21600 w 21600"/>
                <a:gd name="T4" fmla="*/ 21600 h 21600"/>
              </a:gdLst>
              <a:ahLst/>
              <a:cxnLst/>
              <a:rect l="T1" t="T2" r="T3" b="T4"/>
              <a:pathLst>
                <a:path w="21600" h="21600">
                  <a:moveTo>
                    <a:pt x="10103" y="0"/>
                  </a:moveTo>
                  <a:cubicBezTo>
                    <a:pt x="9754" y="0"/>
                    <a:pt x="9754" y="0"/>
                    <a:pt x="9754" y="0"/>
                  </a:cubicBezTo>
                  <a:cubicBezTo>
                    <a:pt x="3135" y="395"/>
                    <a:pt x="3135" y="395"/>
                    <a:pt x="3135" y="395"/>
                  </a:cubicBezTo>
                  <a:cubicBezTo>
                    <a:pt x="2787" y="395"/>
                    <a:pt x="2438" y="526"/>
                    <a:pt x="2090" y="658"/>
                  </a:cubicBezTo>
                  <a:cubicBezTo>
                    <a:pt x="2090" y="790"/>
                    <a:pt x="1741" y="921"/>
                    <a:pt x="0" y="7112"/>
                  </a:cubicBezTo>
                  <a:cubicBezTo>
                    <a:pt x="0" y="7375"/>
                    <a:pt x="348" y="7639"/>
                    <a:pt x="1045" y="7770"/>
                  </a:cubicBezTo>
                  <a:cubicBezTo>
                    <a:pt x="1741" y="7770"/>
                    <a:pt x="4180" y="8034"/>
                    <a:pt x="6619" y="8297"/>
                  </a:cubicBezTo>
                  <a:cubicBezTo>
                    <a:pt x="0" y="9746"/>
                    <a:pt x="0" y="9878"/>
                    <a:pt x="0" y="10273"/>
                  </a:cubicBezTo>
                  <a:cubicBezTo>
                    <a:pt x="0" y="10404"/>
                    <a:pt x="0" y="10536"/>
                    <a:pt x="8361" y="15541"/>
                  </a:cubicBezTo>
                  <a:cubicBezTo>
                    <a:pt x="10451" y="16726"/>
                    <a:pt x="17070" y="20546"/>
                    <a:pt x="19161" y="21468"/>
                  </a:cubicBezTo>
                  <a:cubicBezTo>
                    <a:pt x="19509" y="21468"/>
                    <a:pt x="19858" y="21600"/>
                    <a:pt x="20206" y="21600"/>
                  </a:cubicBezTo>
                  <a:cubicBezTo>
                    <a:pt x="20206" y="21600"/>
                    <a:pt x="20554" y="21600"/>
                    <a:pt x="20554" y="21600"/>
                  </a:cubicBezTo>
                  <a:cubicBezTo>
                    <a:pt x="21251" y="21468"/>
                    <a:pt x="21600" y="21336"/>
                    <a:pt x="21600" y="21073"/>
                  </a:cubicBezTo>
                  <a:cubicBezTo>
                    <a:pt x="21600" y="20414"/>
                    <a:pt x="21600" y="20414"/>
                    <a:pt x="21600" y="20414"/>
                  </a:cubicBezTo>
                  <a:cubicBezTo>
                    <a:pt x="21600" y="20282"/>
                    <a:pt x="21600" y="20282"/>
                    <a:pt x="21600" y="20282"/>
                  </a:cubicBezTo>
                  <a:cubicBezTo>
                    <a:pt x="15329" y="7375"/>
                    <a:pt x="15329" y="7375"/>
                    <a:pt x="15329" y="7375"/>
                  </a:cubicBezTo>
                  <a:cubicBezTo>
                    <a:pt x="11496" y="395"/>
                    <a:pt x="11496" y="395"/>
                    <a:pt x="11496" y="395"/>
                  </a:cubicBezTo>
                  <a:cubicBezTo>
                    <a:pt x="11148" y="131"/>
                    <a:pt x="10800" y="0"/>
                    <a:pt x="10103" y="0"/>
                  </a:cubicBezTo>
                  <a:close/>
                  <a:moveTo>
                    <a:pt x="10103" y="526"/>
                  </a:moveTo>
                  <a:cubicBezTo>
                    <a:pt x="13935" y="7507"/>
                    <a:pt x="13935" y="7507"/>
                    <a:pt x="13935" y="7507"/>
                  </a:cubicBezTo>
                  <a:cubicBezTo>
                    <a:pt x="20206" y="20414"/>
                    <a:pt x="20206" y="20414"/>
                    <a:pt x="20206" y="20414"/>
                  </a:cubicBezTo>
                  <a:cubicBezTo>
                    <a:pt x="20206" y="21073"/>
                    <a:pt x="20206" y="21073"/>
                    <a:pt x="20206" y="21073"/>
                  </a:cubicBezTo>
                  <a:cubicBezTo>
                    <a:pt x="17070" y="19756"/>
                    <a:pt x="1393" y="10536"/>
                    <a:pt x="1393" y="10273"/>
                  </a:cubicBezTo>
                  <a:cubicBezTo>
                    <a:pt x="1393" y="10009"/>
                    <a:pt x="10800" y="8034"/>
                    <a:pt x="10800" y="8034"/>
                  </a:cubicBezTo>
                  <a:cubicBezTo>
                    <a:pt x="10451" y="8034"/>
                    <a:pt x="10451" y="8034"/>
                    <a:pt x="10451" y="8034"/>
                  </a:cubicBezTo>
                  <a:cubicBezTo>
                    <a:pt x="8012" y="8034"/>
                    <a:pt x="1393" y="7243"/>
                    <a:pt x="1393" y="7243"/>
                  </a:cubicBezTo>
                  <a:cubicBezTo>
                    <a:pt x="1393" y="7243"/>
                    <a:pt x="3135" y="1185"/>
                    <a:pt x="3483" y="921"/>
                  </a:cubicBezTo>
                  <a:cubicBezTo>
                    <a:pt x="10103" y="526"/>
                    <a:pt x="10103" y="526"/>
                    <a:pt x="10103" y="526"/>
                  </a:cubicBezTo>
                  <a:close/>
                </a:path>
              </a:pathLst>
            </a:custGeom>
            <a:solidFill>
              <a:srgbClr val="3F2E3E"/>
            </a:solidFill>
            <a:ln w="9525" cap="flat" cmpd="sng">
              <a:noFill/>
              <a:prstDash val="solid"/>
              <a:round/>
            </a:ln>
          </p:spPr>
          <p:txBody>
            <a:bodyPr rtlCol="0" anchor="ctr"/>
            <a:lstStyle/>
            <a:p>
              <a:pPr algn="ctr"/>
            </a:p>
          </p:txBody>
        </p:sp>
        <p:sp>
          <p:nvSpPr>
            <p:cNvPr id="2744" name="曲线"/>
            <p:cNvSpPr/>
            <p:nvPr/>
          </p:nvSpPr>
          <p:spPr>
            <a:xfrm>
              <a:off x="1949690" y="2274964"/>
              <a:ext cx="52583" cy="146108"/>
            </a:xfrm>
            <a:custGeom>
              <a:avLst/>
              <a:gdLst>
                <a:gd name="T1" fmla="*/ 0 w 21600"/>
                <a:gd name="T2" fmla="*/ 0 h 21600"/>
                <a:gd name="T3" fmla="*/ 21600 w 21600"/>
                <a:gd name="T4" fmla="*/ 21600 h 21600"/>
              </a:gdLst>
              <a:ahLst/>
              <a:cxnLst/>
              <a:rect l="T1" t="T2" r="T3" b="T4"/>
              <a:pathLst>
                <a:path w="21600" h="21600">
                  <a:moveTo>
                    <a:pt x="744" y="21600"/>
                  </a:moveTo>
                  <a:cubicBezTo>
                    <a:pt x="372" y="21600"/>
                    <a:pt x="372" y="21600"/>
                    <a:pt x="372" y="21600"/>
                  </a:cubicBezTo>
                  <a:cubicBezTo>
                    <a:pt x="0" y="21465"/>
                    <a:pt x="0" y="21465"/>
                    <a:pt x="0" y="21330"/>
                  </a:cubicBezTo>
                  <a:cubicBezTo>
                    <a:pt x="0" y="20655"/>
                    <a:pt x="0" y="20655"/>
                    <a:pt x="0" y="20655"/>
                  </a:cubicBezTo>
                  <a:cubicBezTo>
                    <a:pt x="0" y="20520"/>
                    <a:pt x="0" y="20520"/>
                    <a:pt x="0" y="20520"/>
                  </a:cubicBezTo>
                  <a:cubicBezTo>
                    <a:pt x="6331" y="7290"/>
                    <a:pt x="6331" y="7290"/>
                    <a:pt x="6331" y="7290"/>
                  </a:cubicBezTo>
                  <a:cubicBezTo>
                    <a:pt x="10799" y="269"/>
                    <a:pt x="10799" y="269"/>
                    <a:pt x="10799" y="269"/>
                  </a:cubicBezTo>
                  <a:cubicBezTo>
                    <a:pt x="10799" y="134"/>
                    <a:pt x="11172" y="0"/>
                    <a:pt x="11544" y="0"/>
                  </a:cubicBezTo>
                  <a:cubicBezTo>
                    <a:pt x="11544" y="0"/>
                    <a:pt x="11544" y="0"/>
                    <a:pt x="11544" y="0"/>
                  </a:cubicBezTo>
                  <a:cubicBezTo>
                    <a:pt x="18620" y="405"/>
                    <a:pt x="18620" y="405"/>
                    <a:pt x="18620" y="405"/>
                  </a:cubicBezTo>
                  <a:cubicBezTo>
                    <a:pt x="18993" y="405"/>
                    <a:pt x="18993" y="540"/>
                    <a:pt x="19365" y="540"/>
                  </a:cubicBezTo>
                  <a:cubicBezTo>
                    <a:pt x="19365" y="675"/>
                    <a:pt x="19737" y="810"/>
                    <a:pt x="21227" y="7155"/>
                  </a:cubicBezTo>
                  <a:cubicBezTo>
                    <a:pt x="21227" y="7155"/>
                    <a:pt x="21227" y="7290"/>
                    <a:pt x="20855" y="7425"/>
                  </a:cubicBezTo>
                  <a:cubicBezTo>
                    <a:pt x="20482" y="7425"/>
                    <a:pt x="16386" y="7829"/>
                    <a:pt x="13034" y="8100"/>
                  </a:cubicBezTo>
                  <a:cubicBezTo>
                    <a:pt x="21600" y="9720"/>
                    <a:pt x="21600" y="9989"/>
                    <a:pt x="21600" y="10124"/>
                  </a:cubicBezTo>
                  <a:cubicBezTo>
                    <a:pt x="21600" y="10665"/>
                    <a:pt x="3724" y="20520"/>
                    <a:pt x="1117" y="21465"/>
                  </a:cubicBezTo>
                  <a:cubicBezTo>
                    <a:pt x="1117" y="21465"/>
                    <a:pt x="744" y="21600"/>
                    <a:pt x="744" y="21600"/>
                  </a:cubicBezTo>
                  <a:close/>
                </a:path>
              </a:pathLst>
            </a:custGeom>
            <a:solidFill>
              <a:srgbClr val="3F2E3E"/>
            </a:solidFill>
            <a:ln w="9525" cap="flat" cmpd="sng">
              <a:noFill/>
              <a:prstDash val="solid"/>
              <a:round/>
            </a:ln>
          </p:spPr>
          <p:txBody>
            <a:bodyPr rtlCol="0" anchor="ctr"/>
            <a:lstStyle/>
            <a:p>
              <a:pPr algn="ctr"/>
            </a:p>
          </p:txBody>
        </p:sp>
        <p:sp>
          <p:nvSpPr>
            <p:cNvPr id="2745" name="曲线"/>
            <p:cNvSpPr/>
            <p:nvPr/>
          </p:nvSpPr>
          <p:spPr>
            <a:xfrm>
              <a:off x="1949690" y="2274964"/>
              <a:ext cx="55505" cy="149031"/>
            </a:xfrm>
            <a:custGeom>
              <a:avLst/>
              <a:gdLst>
                <a:gd name="T1" fmla="*/ 0 w 21600"/>
                <a:gd name="T2" fmla="*/ 0 h 21600"/>
                <a:gd name="T3" fmla="*/ 21600 w 21600"/>
                <a:gd name="T4" fmla="*/ 21600 h 21600"/>
              </a:gdLst>
              <a:ahLst/>
              <a:cxnLst/>
              <a:rect l="T1" t="T2" r="T3" b="T4"/>
              <a:pathLst>
                <a:path w="21600" h="21600">
                  <a:moveTo>
                    <a:pt x="11496" y="0"/>
                  </a:moveTo>
                  <a:cubicBezTo>
                    <a:pt x="10800" y="0"/>
                    <a:pt x="10103" y="131"/>
                    <a:pt x="10103" y="395"/>
                  </a:cubicBezTo>
                  <a:cubicBezTo>
                    <a:pt x="5922" y="7375"/>
                    <a:pt x="5922" y="7375"/>
                    <a:pt x="5922" y="7375"/>
                  </a:cubicBezTo>
                  <a:cubicBezTo>
                    <a:pt x="0" y="20282"/>
                    <a:pt x="0" y="20282"/>
                    <a:pt x="0" y="20282"/>
                  </a:cubicBezTo>
                  <a:cubicBezTo>
                    <a:pt x="0" y="20414"/>
                    <a:pt x="0" y="20414"/>
                    <a:pt x="0" y="20414"/>
                  </a:cubicBezTo>
                  <a:cubicBezTo>
                    <a:pt x="0" y="21073"/>
                    <a:pt x="0" y="21073"/>
                    <a:pt x="0" y="21073"/>
                  </a:cubicBezTo>
                  <a:cubicBezTo>
                    <a:pt x="0" y="21336"/>
                    <a:pt x="348" y="21468"/>
                    <a:pt x="1045" y="21600"/>
                  </a:cubicBezTo>
                  <a:cubicBezTo>
                    <a:pt x="1045" y="21600"/>
                    <a:pt x="1045" y="21600"/>
                    <a:pt x="1393" y="21600"/>
                  </a:cubicBezTo>
                  <a:cubicBezTo>
                    <a:pt x="1741" y="21600"/>
                    <a:pt x="2090" y="21468"/>
                    <a:pt x="2438" y="21336"/>
                  </a:cubicBezTo>
                  <a:cubicBezTo>
                    <a:pt x="4529" y="20414"/>
                    <a:pt x="11148" y="16595"/>
                    <a:pt x="12890" y="15541"/>
                  </a:cubicBezTo>
                  <a:cubicBezTo>
                    <a:pt x="21600" y="10536"/>
                    <a:pt x="21600" y="10404"/>
                    <a:pt x="21600" y="10141"/>
                  </a:cubicBezTo>
                  <a:cubicBezTo>
                    <a:pt x="21600" y="9878"/>
                    <a:pt x="21600" y="9746"/>
                    <a:pt x="14980" y="8297"/>
                  </a:cubicBezTo>
                  <a:cubicBezTo>
                    <a:pt x="17419" y="8034"/>
                    <a:pt x="19858" y="7770"/>
                    <a:pt x="20206" y="7770"/>
                  </a:cubicBezTo>
                  <a:cubicBezTo>
                    <a:pt x="20903" y="7639"/>
                    <a:pt x="21251" y="7375"/>
                    <a:pt x="21251" y="7112"/>
                  </a:cubicBezTo>
                  <a:cubicBezTo>
                    <a:pt x="19509" y="921"/>
                    <a:pt x="19509" y="790"/>
                    <a:pt x="19161" y="658"/>
                  </a:cubicBezTo>
                  <a:cubicBezTo>
                    <a:pt x="19161" y="526"/>
                    <a:pt x="18812" y="395"/>
                    <a:pt x="18464" y="395"/>
                  </a:cubicBezTo>
                  <a:cubicBezTo>
                    <a:pt x="11845" y="0"/>
                    <a:pt x="11845" y="0"/>
                    <a:pt x="11845" y="0"/>
                  </a:cubicBezTo>
                  <a:cubicBezTo>
                    <a:pt x="11496" y="0"/>
                    <a:pt x="11496" y="0"/>
                    <a:pt x="11496" y="0"/>
                  </a:cubicBezTo>
                  <a:close/>
                  <a:moveTo>
                    <a:pt x="11496" y="526"/>
                  </a:moveTo>
                  <a:cubicBezTo>
                    <a:pt x="18116" y="921"/>
                    <a:pt x="18116" y="921"/>
                    <a:pt x="18116" y="921"/>
                  </a:cubicBezTo>
                  <a:cubicBezTo>
                    <a:pt x="18464" y="1053"/>
                    <a:pt x="19858" y="7243"/>
                    <a:pt x="19858" y="7243"/>
                  </a:cubicBezTo>
                  <a:cubicBezTo>
                    <a:pt x="19858" y="7243"/>
                    <a:pt x="13238" y="7902"/>
                    <a:pt x="10800" y="7902"/>
                  </a:cubicBezTo>
                  <a:cubicBezTo>
                    <a:pt x="10800" y="7902"/>
                    <a:pt x="10800" y="7902"/>
                    <a:pt x="10800" y="7902"/>
                  </a:cubicBezTo>
                  <a:cubicBezTo>
                    <a:pt x="10800" y="7902"/>
                    <a:pt x="20206" y="9878"/>
                    <a:pt x="20206" y="10141"/>
                  </a:cubicBezTo>
                  <a:cubicBezTo>
                    <a:pt x="20206" y="10404"/>
                    <a:pt x="4529" y="19624"/>
                    <a:pt x="1393" y="21073"/>
                  </a:cubicBezTo>
                  <a:cubicBezTo>
                    <a:pt x="1393" y="20414"/>
                    <a:pt x="1393" y="20414"/>
                    <a:pt x="1393" y="20414"/>
                  </a:cubicBezTo>
                  <a:cubicBezTo>
                    <a:pt x="7316" y="7507"/>
                    <a:pt x="7316" y="7507"/>
                    <a:pt x="7316" y="7507"/>
                  </a:cubicBezTo>
                  <a:cubicBezTo>
                    <a:pt x="11496" y="526"/>
                    <a:pt x="11496" y="526"/>
                    <a:pt x="11496" y="526"/>
                  </a:cubicBezTo>
                  <a:close/>
                </a:path>
              </a:pathLst>
            </a:custGeom>
            <a:solidFill>
              <a:srgbClr val="3F2E3E"/>
            </a:solidFill>
            <a:ln w="9525" cap="flat" cmpd="sng">
              <a:noFill/>
              <a:prstDash val="solid"/>
              <a:round/>
            </a:ln>
          </p:spPr>
          <p:txBody>
            <a:bodyPr rtlCol="0" anchor="ctr"/>
            <a:lstStyle/>
            <a:p>
              <a:pPr algn="ctr"/>
            </a:p>
          </p:txBody>
        </p:sp>
        <p:sp>
          <p:nvSpPr>
            <p:cNvPr id="2746" name="椭圆"/>
            <p:cNvSpPr/>
            <p:nvPr/>
          </p:nvSpPr>
          <p:spPr>
            <a:xfrm>
              <a:off x="1955532" y="2423994"/>
              <a:ext cx="11685" cy="11689"/>
            </a:xfrm>
            <a:prstGeom prst="ellipse">
              <a:avLst/>
            </a:prstGeom>
            <a:solidFill>
              <a:srgbClr val="3F2E3E"/>
            </a:solidFill>
            <a:ln w="9525" cap="flat" cmpd="sng">
              <a:noFill/>
              <a:prstDash val="solid"/>
              <a:round/>
            </a:ln>
          </p:spPr>
          <p:txBody>
            <a:bodyPr rtlCol="0" anchor="ctr"/>
            <a:lstStyle/>
            <a:p>
              <a:pPr algn="ctr"/>
            </a:p>
          </p:txBody>
        </p:sp>
        <p:sp>
          <p:nvSpPr>
            <p:cNvPr id="2747" name="椭圆"/>
            <p:cNvSpPr/>
            <p:nvPr/>
          </p:nvSpPr>
          <p:spPr>
            <a:xfrm>
              <a:off x="1955532" y="2494127"/>
              <a:ext cx="11685" cy="11688"/>
            </a:xfrm>
            <a:prstGeom prst="ellipse">
              <a:avLst/>
            </a:prstGeom>
            <a:solidFill>
              <a:srgbClr val="3F2E3E"/>
            </a:solidFill>
            <a:ln w="9525" cap="flat" cmpd="sng">
              <a:noFill/>
              <a:prstDash val="solid"/>
              <a:round/>
            </a:ln>
          </p:spPr>
          <p:txBody>
            <a:bodyPr rtlCol="0" anchor="ctr"/>
            <a:lstStyle/>
            <a:p>
              <a:pPr algn="ctr"/>
            </a:p>
          </p:txBody>
        </p:sp>
        <p:sp>
          <p:nvSpPr>
            <p:cNvPr id="2748" name="椭圆"/>
            <p:cNvSpPr/>
            <p:nvPr/>
          </p:nvSpPr>
          <p:spPr>
            <a:xfrm>
              <a:off x="1955532" y="2564259"/>
              <a:ext cx="11685" cy="8766"/>
            </a:xfrm>
            <a:prstGeom prst="ellipse">
              <a:avLst/>
            </a:prstGeom>
            <a:solidFill>
              <a:srgbClr val="3F2E3E"/>
            </a:solidFill>
            <a:ln w="9525" cap="flat" cmpd="sng">
              <a:noFill/>
              <a:prstDash val="solid"/>
              <a:round/>
            </a:ln>
          </p:spPr>
          <p:txBody>
            <a:bodyPr rtlCol="0" anchor="ctr"/>
            <a:lstStyle/>
            <a:p>
              <a:pPr algn="ctr"/>
            </a:p>
          </p:txBody>
        </p:sp>
        <p:sp>
          <p:nvSpPr>
            <p:cNvPr id="2749" name="曲线"/>
            <p:cNvSpPr/>
            <p:nvPr/>
          </p:nvSpPr>
          <p:spPr>
            <a:xfrm>
              <a:off x="1926319" y="2274964"/>
              <a:ext cx="49662" cy="143186"/>
            </a:xfrm>
            <a:custGeom>
              <a:avLst/>
              <a:gdLst>
                <a:gd name="T1" fmla="*/ 0 w 21600"/>
                <a:gd name="T2" fmla="*/ 0 h 21600"/>
                <a:gd name="T3" fmla="*/ 21600 w 21600"/>
                <a:gd name="T4" fmla="*/ 21600 h 21600"/>
              </a:gdLst>
              <a:ahLst/>
              <a:cxnLst/>
              <a:rect l="T1" t="T2" r="T3" b="T4"/>
              <a:pathLst>
                <a:path w="21600" h="21600">
                  <a:moveTo>
                    <a:pt x="392" y="275"/>
                  </a:moveTo>
                  <a:cubicBezTo>
                    <a:pt x="0" y="412"/>
                    <a:pt x="3141" y="7429"/>
                    <a:pt x="3141" y="7429"/>
                  </a:cubicBezTo>
                  <a:cubicBezTo>
                    <a:pt x="3141" y="7429"/>
                    <a:pt x="7069" y="18573"/>
                    <a:pt x="10996" y="21600"/>
                  </a:cubicBezTo>
                  <a:cubicBezTo>
                    <a:pt x="10996" y="21600"/>
                    <a:pt x="16101" y="16922"/>
                    <a:pt x="18850" y="7566"/>
                  </a:cubicBezTo>
                  <a:cubicBezTo>
                    <a:pt x="21600" y="0"/>
                    <a:pt x="21600" y="0"/>
                    <a:pt x="21600" y="0"/>
                  </a:cubicBezTo>
                  <a:cubicBezTo>
                    <a:pt x="10603" y="1513"/>
                    <a:pt x="10603" y="1513"/>
                    <a:pt x="10603" y="1513"/>
                  </a:cubicBezTo>
                  <a:cubicBezTo>
                    <a:pt x="392" y="275"/>
                    <a:pt x="392" y="275"/>
                    <a:pt x="392" y="275"/>
                  </a:cubicBezTo>
                  <a:close/>
                </a:path>
              </a:pathLst>
            </a:custGeom>
            <a:solidFill>
              <a:srgbClr val="F0EBE8"/>
            </a:solidFill>
            <a:ln w="9525" cap="flat" cmpd="sng">
              <a:noFill/>
              <a:prstDash val="solid"/>
              <a:round/>
            </a:ln>
          </p:spPr>
          <p:txBody>
            <a:bodyPr rtlCol="0" anchor="ctr"/>
            <a:lstStyle/>
            <a:p>
              <a:pPr algn="ctr"/>
            </a:p>
          </p:txBody>
        </p:sp>
        <p:sp>
          <p:nvSpPr>
            <p:cNvPr id="2750" name="曲线"/>
            <p:cNvSpPr/>
            <p:nvPr/>
          </p:nvSpPr>
          <p:spPr>
            <a:xfrm>
              <a:off x="1940925" y="2289575"/>
              <a:ext cx="20449" cy="131497"/>
            </a:xfrm>
            <a:custGeom>
              <a:avLst/>
              <a:gdLst>
                <a:gd name="T1" fmla="*/ 0 w 21600"/>
                <a:gd name="T2" fmla="*/ 0 h 21600"/>
                <a:gd name="T3" fmla="*/ 21600 w 21600"/>
                <a:gd name="T4" fmla="*/ 21600 h 21600"/>
              </a:gdLst>
              <a:ahLst/>
              <a:cxnLst/>
              <a:rect l="T1" t="T2" r="T3" b="T4"/>
              <a:pathLst>
                <a:path w="21600" h="21600">
                  <a:moveTo>
                    <a:pt x="5634" y="302"/>
                  </a:moveTo>
                  <a:cubicBezTo>
                    <a:pt x="9391" y="0"/>
                    <a:pt x="15026" y="151"/>
                    <a:pt x="15965" y="302"/>
                  </a:cubicBezTo>
                  <a:cubicBezTo>
                    <a:pt x="16904" y="453"/>
                    <a:pt x="19722" y="1812"/>
                    <a:pt x="15965" y="2416"/>
                  </a:cubicBezTo>
                  <a:cubicBezTo>
                    <a:pt x="15965" y="2416"/>
                    <a:pt x="18782" y="4833"/>
                    <a:pt x="19722" y="6193"/>
                  </a:cubicBezTo>
                  <a:cubicBezTo>
                    <a:pt x="20660" y="7401"/>
                    <a:pt x="21600" y="16313"/>
                    <a:pt x="15965" y="19032"/>
                  </a:cubicBezTo>
                  <a:cubicBezTo>
                    <a:pt x="10330" y="21600"/>
                    <a:pt x="10330" y="21600"/>
                    <a:pt x="10330" y="21600"/>
                  </a:cubicBezTo>
                  <a:cubicBezTo>
                    <a:pt x="4695" y="18881"/>
                    <a:pt x="4695" y="18881"/>
                    <a:pt x="4695" y="18881"/>
                  </a:cubicBezTo>
                  <a:cubicBezTo>
                    <a:pt x="4695" y="18881"/>
                    <a:pt x="0" y="12839"/>
                    <a:pt x="1877" y="6041"/>
                  </a:cubicBezTo>
                  <a:cubicBezTo>
                    <a:pt x="2817" y="4531"/>
                    <a:pt x="3756" y="2869"/>
                    <a:pt x="5634" y="2416"/>
                  </a:cubicBezTo>
                  <a:cubicBezTo>
                    <a:pt x="5634" y="2416"/>
                    <a:pt x="1877" y="1812"/>
                    <a:pt x="5634" y="302"/>
                  </a:cubicBezTo>
                  <a:close/>
                </a:path>
              </a:pathLst>
            </a:custGeom>
            <a:solidFill>
              <a:srgbClr val="50B0E4"/>
            </a:solidFill>
            <a:ln w="9525" cap="flat" cmpd="sng">
              <a:noFill/>
              <a:prstDash val="solid"/>
              <a:round/>
            </a:ln>
          </p:spPr>
          <p:txBody>
            <a:bodyPr rtlCol="0" anchor="ctr"/>
            <a:lstStyle/>
            <a:p>
              <a:pPr algn="ctr"/>
            </a:p>
          </p:txBody>
        </p:sp>
        <p:sp>
          <p:nvSpPr>
            <p:cNvPr id="2751" name="曲线"/>
            <p:cNvSpPr/>
            <p:nvPr/>
          </p:nvSpPr>
          <p:spPr>
            <a:xfrm>
              <a:off x="1949690" y="2263275"/>
              <a:ext cx="26291" cy="43832"/>
            </a:xfrm>
            <a:custGeom>
              <a:avLst/>
              <a:gdLst>
                <a:gd name="T1" fmla="*/ 0 w 21600"/>
                <a:gd name="T2" fmla="*/ 0 h 21600"/>
                <a:gd name="T3" fmla="*/ 21600 w 21600"/>
                <a:gd name="T4" fmla="*/ 21600 h 21600"/>
              </a:gdLst>
              <a:ahLst/>
              <a:cxnLst/>
              <a:rect l="T1" t="T2" r="T3" b="T4"/>
              <a:pathLst>
                <a:path w="21600" h="21600">
                  <a:moveTo>
                    <a:pt x="16386" y="0"/>
                  </a:moveTo>
                  <a:cubicBezTo>
                    <a:pt x="14151" y="1763"/>
                    <a:pt x="0" y="11461"/>
                    <a:pt x="0" y="11461"/>
                  </a:cubicBezTo>
                  <a:cubicBezTo>
                    <a:pt x="11172" y="21600"/>
                    <a:pt x="11172" y="21600"/>
                    <a:pt x="11172" y="21600"/>
                  </a:cubicBezTo>
                  <a:cubicBezTo>
                    <a:pt x="11172" y="21600"/>
                    <a:pt x="20855" y="6612"/>
                    <a:pt x="21600" y="4848"/>
                  </a:cubicBezTo>
                  <a:cubicBezTo>
                    <a:pt x="20110" y="1763"/>
                    <a:pt x="16386" y="0"/>
                    <a:pt x="16386" y="0"/>
                  </a:cubicBezTo>
                  <a:close/>
                </a:path>
              </a:pathLst>
            </a:custGeom>
            <a:solidFill>
              <a:srgbClr val="F8FCFE"/>
            </a:solidFill>
            <a:ln w="9525" cap="flat" cmpd="sng">
              <a:noFill/>
              <a:prstDash val="solid"/>
              <a:round/>
            </a:ln>
          </p:spPr>
          <p:txBody>
            <a:bodyPr rtlCol="0" anchor="ctr"/>
            <a:lstStyle/>
            <a:p>
              <a:pPr algn="ctr"/>
            </a:p>
          </p:txBody>
        </p:sp>
        <p:sp>
          <p:nvSpPr>
            <p:cNvPr id="2752" name="曲线"/>
            <p:cNvSpPr/>
            <p:nvPr/>
          </p:nvSpPr>
          <p:spPr>
            <a:xfrm>
              <a:off x="1923398" y="2263275"/>
              <a:ext cx="26292" cy="43832"/>
            </a:xfrm>
            <a:custGeom>
              <a:avLst/>
              <a:gdLst>
                <a:gd name="T1" fmla="*/ 0 w 21600"/>
                <a:gd name="T2" fmla="*/ 0 h 21600"/>
                <a:gd name="T3" fmla="*/ 21600 w 21600"/>
                <a:gd name="T4" fmla="*/ 21600 h 21600"/>
              </a:gdLst>
              <a:ahLst/>
              <a:cxnLst/>
              <a:rect l="T1" t="T2" r="T3" b="T4"/>
              <a:pathLst>
                <a:path w="21600" h="21600">
                  <a:moveTo>
                    <a:pt x="5958" y="0"/>
                  </a:moveTo>
                  <a:cubicBezTo>
                    <a:pt x="5958" y="1378"/>
                    <a:pt x="17875" y="10570"/>
                    <a:pt x="21600" y="11489"/>
                  </a:cubicBezTo>
                  <a:cubicBezTo>
                    <a:pt x="12662" y="21600"/>
                    <a:pt x="12662" y="21600"/>
                    <a:pt x="12662" y="21600"/>
                  </a:cubicBezTo>
                  <a:cubicBezTo>
                    <a:pt x="12662" y="21600"/>
                    <a:pt x="0" y="7353"/>
                    <a:pt x="0" y="3676"/>
                  </a:cubicBezTo>
                  <a:cubicBezTo>
                    <a:pt x="0" y="3676"/>
                    <a:pt x="2979" y="1378"/>
                    <a:pt x="5958" y="0"/>
                  </a:cubicBezTo>
                  <a:close/>
                </a:path>
              </a:pathLst>
            </a:custGeom>
            <a:solidFill>
              <a:srgbClr val="F8FCFE"/>
            </a:solidFill>
            <a:ln w="9525" cap="flat" cmpd="sng">
              <a:noFill/>
              <a:prstDash val="solid"/>
              <a:round/>
            </a:ln>
          </p:spPr>
          <p:txBody>
            <a:bodyPr rtlCol="0" anchor="ctr"/>
            <a:lstStyle/>
            <a:p>
              <a:pPr algn="ctr"/>
            </a:p>
          </p:txBody>
        </p:sp>
        <p:sp>
          <p:nvSpPr>
            <p:cNvPr id="2753" name="曲线"/>
            <p:cNvSpPr/>
            <p:nvPr/>
          </p:nvSpPr>
          <p:spPr>
            <a:xfrm>
              <a:off x="1949690" y="2266197"/>
              <a:ext cx="49662" cy="154875"/>
            </a:xfrm>
            <a:custGeom>
              <a:avLst/>
              <a:gdLst>
                <a:gd name="T1" fmla="*/ 0 w 21600"/>
                <a:gd name="T2" fmla="*/ 0 h 21600"/>
                <a:gd name="T3" fmla="*/ 21600 w 21600"/>
                <a:gd name="T4" fmla="*/ 21600 h 21600"/>
              </a:gdLst>
              <a:ahLst/>
              <a:cxnLst/>
              <a:rect l="T1" t="T2" r="T3" b="T4"/>
              <a:pathLst>
                <a:path w="21600" h="21600">
                  <a:moveTo>
                    <a:pt x="10800" y="0"/>
                  </a:moveTo>
                  <a:cubicBezTo>
                    <a:pt x="10800" y="1542"/>
                    <a:pt x="5200" y="14785"/>
                    <a:pt x="0" y="21600"/>
                  </a:cubicBezTo>
                  <a:cubicBezTo>
                    <a:pt x="0" y="21600"/>
                    <a:pt x="21200" y="11700"/>
                    <a:pt x="21200" y="10800"/>
                  </a:cubicBezTo>
                  <a:cubicBezTo>
                    <a:pt x="18400" y="10028"/>
                    <a:pt x="11600" y="9257"/>
                    <a:pt x="8799" y="8357"/>
                  </a:cubicBezTo>
                  <a:cubicBezTo>
                    <a:pt x="8799" y="8357"/>
                    <a:pt x="20799" y="8099"/>
                    <a:pt x="21600" y="7200"/>
                  </a:cubicBezTo>
                  <a:cubicBezTo>
                    <a:pt x="21600" y="7200"/>
                    <a:pt x="20000" y="1285"/>
                    <a:pt x="18800" y="1285"/>
                  </a:cubicBezTo>
                  <a:cubicBezTo>
                    <a:pt x="17600" y="1285"/>
                    <a:pt x="12800" y="642"/>
                    <a:pt x="10800" y="0"/>
                  </a:cubicBezTo>
                  <a:close/>
                </a:path>
              </a:pathLst>
            </a:custGeom>
            <a:solidFill>
              <a:srgbClr val="6D5B70"/>
            </a:solidFill>
            <a:ln w="9525" cap="flat" cmpd="sng">
              <a:noFill/>
              <a:prstDash val="solid"/>
              <a:round/>
            </a:ln>
          </p:spPr>
          <p:txBody>
            <a:bodyPr rtlCol="0" anchor="ctr"/>
            <a:lstStyle/>
            <a:p>
              <a:pPr algn="ctr"/>
            </a:p>
          </p:txBody>
        </p:sp>
        <p:sp>
          <p:nvSpPr>
            <p:cNvPr id="2754" name="曲线"/>
            <p:cNvSpPr/>
            <p:nvPr/>
          </p:nvSpPr>
          <p:spPr>
            <a:xfrm>
              <a:off x="1902949" y="2266197"/>
              <a:ext cx="46740" cy="154875"/>
            </a:xfrm>
            <a:custGeom>
              <a:avLst/>
              <a:gdLst>
                <a:gd name="T1" fmla="*/ 0 w 21600"/>
                <a:gd name="T2" fmla="*/ 0 h 21600"/>
                <a:gd name="T3" fmla="*/ 21600 w 21600"/>
                <a:gd name="T4" fmla="*/ 21600 h 21600"/>
              </a:gdLst>
              <a:ahLst/>
              <a:cxnLst/>
              <a:rect l="T1" t="T2" r="T3" b="T4"/>
              <a:pathLst>
                <a:path w="21600" h="21600">
                  <a:moveTo>
                    <a:pt x="11003" y="0"/>
                  </a:moveTo>
                  <a:cubicBezTo>
                    <a:pt x="11003" y="1542"/>
                    <a:pt x="16709" y="14785"/>
                    <a:pt x="21600" y="21600"/>
                  </a:cubicBezTo>
                  <a:cubicBezTo>
                    <a:pt x="21600" y="21600"/>
                    <a:pt x="407" y="11700"/>
                    <a:pt x="407" y="10800"/>
                  </a:cubicBezTo>
                  <a:cubicBezTo>
                    <a:pt x="2852" y="10028"/>
                    <a:pt x="9781" y="9257"/>
                    <a:pt x="12634" y="8357"/>
                  </a:cubicBezTo>
                  <a:cubicBezTo>
                    <a:pt x="12634" y="8357"/>
                    <a:pt x="407" y="8099"/>
                    <a:pt x="0" y="7200"/>
                  </a:cubicBezTo>
                  <a:cubicBezTo>
                    <a:pt x="0" y="7200"/>
                    <a:pt x="1630" y="1285"/>
                    <a:pt x="2852" y="1285"/>
                  </a:cubicBezTo>
                  <a:cubicBezTo>
                    <a:pt x="3667" y="1285"/>
                    <a:pt x="8558" y="642"/>
                    <a:pt x="11003" y="0"/>
                  </a:cubicBezTo>
                  <a:close/>
                </a:path>
              </a:pathLst>
            </a:custGeom>
            <a:solidFill>
              <a:srgbClr val="6D5B70"/>
            </a:solidFill>
            <a:ln w="9525" cap="flat" cmpd="sng">
              <a:noFill/>
              <a:prstDash val="solid"/>
              <a:round/>
            </a:ln>
          </p:spPr>
          <p:txBody>
            <a:bodyPr rtlCol="0" anchor="ctr"/>
            <a:lstStyle/>
            <a:p>
              <a:pPr algn="ctr"/>
            </a:p>
          </p:txBody>
        </p:sp>
        <p:sp>
          <p:nvSpPr>
            <p:cNvPr id="2755" name="曲线"/>
            <p:cNvSpPr/>
            <p:nvPr/>
          </p:nvSpPr>
          <p:spPr>
            <a:xfrm>
              <a:off x="2271035" y="3493511"/>
              <a:ext cx="67190" cy="26299"/>
            </a:xfrm>
            <a:custGeom>
              <a:avLst/>
              <a:gdLst>
                <a:gd name="T1" fmla="*/ 0 w 21600"/>
                <a:gd name="T2" fmla="*/ 0 h 21600"/>
                <a:gd name="T3" fmla="*/ 21600 w 21600"/>
                <a:gd name="T4" fmla="*/ 21600 h 21600"/>
              </a:gdLst>
              <a:ahLst/>
              <a:cxnLst/>
              <a:rect l="T1" t="T2" r="T3" b="T4"/>
              <a:pathLst>
                <a:path w="21600" h="21600">
                  <a:moveTo>
                    <a:pt x="8464" y="0"/>
                  </a:moveTo>
                  <a:cubicBezTo>
                    <a:pt x="0" y="0"/>
                    <a:pt x="0" y="0"/>
                    <a:pt x="0" y="0"/>
                  </a:cubicBezTo>
                  <a:cubicBezTo>
                    <a:pt x="6129" y="0"/>
                    <a:pt x="11091" y="9057"/>
                    <a:pt x="13135" y="21600"/>
                  </a:cubicBezTo>
                  <a:cubicBezTo>
                    <a:pt x="21600" y="21600"/>
                    <a:pt x="21600" y="21600"/>
                    <a:pt x="21600" y="21600"/>
                  </a:cubicBezTo>
                  <a:cubicBezTo>
                    <a:pt x="19556" y="9057"/>
                    <a:pt x="14594" y="0"/>
                    <a:pt x="8464" y="0"/>
                  </a:cubicBezTo>
                  <a:close/>
                </a:path>
              </a:pathLst>
            </a:custGeom>
            <a:solidFill>
              <a:srgbClr val="7ACBE1"/>
            </a:solidFill>
            <a:ln w="9525" cap="flat" cmpd="sng">
              <a:noFill/>
              <a:prstDash val="solid"/>
              <a:round/>
            </a:ln>
          </p:spPr>
          <p:txBody>
            <a:bodyPr rtlCol="0" anchor="ctr"/>
            <a:lstStyle/>
            <a:p>
              <a:pPr algn="ctr"/>
            </a:p>
          </p:txBody>
        </p:sp>
        <p:sp>
          <p:nvSpPr>
            <p:cNvPr id="2756" name="曲线"/>
            <p:cNvSpPr/>
            <p:nvPr/>
          </p:nvSpPr>
          <p:spPr>
            <a:xfrm>
              <a:off x="2329462" y="3493511"/>
              <a:ext cx="140223" cy="26299"/>
            </a:xfrm>
            <a:custGeom>
              <a:avLst/>
              <a:gdLst>
                <a:gd name="T1" fmla="*/ 0 w 21600"/>
                <a:gd name="T2" fmla="*/ 0 h 21600"/>
                <a:gd name="T3" fmla="*/ 21600 w 21600"/>
                <a:gd name="T4" fmla="*/ 21600 h 21600"/>
              </a:gdLst>
              <a:ahLst/>
              <a:cxnLst/>
              <a:rect l="T1" t="T2" r="T3" b="T4"/>
              <a:pathLst>
                <a:path w="21600" h="21600">
                  <a:moveTo>
                    <a:pt x="15388" y="0"/>
                  </a:moveTo>
                  <a:cubicBezTo>
                    <a:pt x="0" y="0"/>
                    <a:pt x="0" y="0"/>
                    <a:pt x="0" y="0"/>
                  </a:cubicBezTo>
                  <a:cubicBezTo>
                    <a:pt x="2823" y="0"/>
                    <a:pt x="5223" y="9057"/>
                    <a:pt x="6211" y="21600"/>
                  </a:cubicBezTo>
                  <a:cubicBezTo>
                    <a:pt x="21599" y="21600"/>
                    <a:pt x="21599" y="21600"/>
                    <a:pt x="21599" y="21600"/>
                  </a:cubicBezTo>
                  <a:cubicBezTo>
                    <a:pt x="20611" y="9057"/>
                    <a:pt x="18211" y="0"/>
                    <a:pt x="15388" y="0"/>
                  </a:cubicBezTo>
                  <a:close/>
                </a:path>
              </a:pathLst>
            </a:custGeom>
            <a:solidFill>
              <a:srgbClr val="7ACBE1"/>
            </a:solidFill>
            <a:ln w="9525" cap="flat" cmpd="sng">
              <a:noFill/>
              <a:prstDash val="solid"/>
              <a:round/>
            </a:ln>
          </p:spPr>
          <p:txBody>
            <a:bodyPr rtlCol="0" anchor="ctr"/>
            <a:lstStyle/>
            <a:p>
              <a:pPr algn="ctr"/>
            </a:p>
          </p:txBody>
        </p:sp>
        <p:sp>
          <p:nvSpPr>
            <p:cNvPr id="2757" name="曲线"/>
            <p:cNvSpPr/>
            <p:nvPr/>
          </p:nvSpPr>
          <p:spPr>
            <a:xfrm>
              <a:off x="1908791" y="4075024"/>
              <a:ext cx="70111" cy="29221"/>
            </a:xfrm>
            <a:custGeom>
              <a:avLst/>
              <a:gdLst>
                <a:gd name="T1" fmla="*/ 0 w 21600"/>
                <a:gd name="T2" fmla="*/ 0 h 21600"/>
                <a:gd name="T3" fmla="*/ 21600 w 21600"/>
                <a:gd name="T4" fmla="*/ 21600 h 21600"/>
              </a:gdLst>
              <a:ahLst/>
              <a:cxnLst/>
              <a:rect l="T1" t="T2" r="T3" b="T4"/>
              <a:pathLst>
                <a:path w="21600" h="21600">
                  <a:moveTo>
                    <a:pt x="13135" y="21600"/>
                  </a:moveTo>
                  <a:cubicBezTo>
                    <a:pt x="21600" y="21600"/>
                    <a:pt x="21600" y="21600"/>
                    <a:pt x="21600" y="21600"/>
                  </a:cubicBezTo>
                  <a:cubicBezTo>
                    <a:pt x="19556" y="9058"/>
                    <a:pt x="14594" y="0"/>
                    <a:pt x="8464" y="0"/>
                  </a:cubicBezTo>
                  <a:cubicBezTo>
                    <a:pt x="0" y="0"/>
                    <a:pt x="0" y="0"/>
                    <a:pt x="0" y="0"/>
                  </a:cubicBezTo>
                  <a:cubicBezTo>
                    <a:pt x="6129" y="0"/>
                    <a:pt x="11091" y="9058"/>
                    <a:pt x="13135" y="21600"/>
                  </a:cubicBezTo>
                  <a:close/>
                </a:path>
              </a:pathLst>
            </a:custGeom>
            <a:solidFill>
              <a:srgbClr val="EA574A"/>
            </a:solidFill>
            <a:ln w="9525" cap="flat" cmpd="sng">
              <a:noFill/>
              <a:prstDash val="solid"/>
              <a:round/>
            </a:ln>
          </p:spPr>
          <p:txBody>
            <a:bodyPr rtlCol="0" anchor="ctr"/>
            <a:lstStyle/>
            <a:p>
              <a:pPr algn="ctr"/>
            </a:p>
          </p:txBody>
        </p:sp>
        <p:sp>
          <p:nvSpPr>
            <p:cNvPr id="2758" name="曲线"/>
            <p:cNvSpPr/>
            <p:nvPr/>
          </p:nvSpPr>
          <p:spPr>
            <a:xfrm>
              <a:off x="2066542" y="3838328"/>
              <a:ext cx="286289" cy="32143"/>
            </a:xfrm>
            <a:custGeom>
              <a:avLst/>
              <a:gdLst>
                <a:gd name="T1" fmla="*/ 0 w 21600"/>
                <a:gd name="T2" fmla="*/ 0 h 21600"/>
                <a:gd name="T3" fmla="*/ 21600 w 21600"/>
                <a:gd name="T4" fmla="*/ 21600 h 21600"/>
              </a:gdLst>
              <a:ahLst/>
              <a:cxnLst/>
              <a:rect l="T1" t="T2" r="T3" b="T4"/>
              <a:pathLst>
                <a:path w="21600" h="21600">
                  <a:moveTo>
                    <a:pt x="3036" y="0"/>
                  </a:moveTo>
                  <a:cubicBezTo>
                    <a:pt x="2553" y="12599"/>
                    <a:pt x="1380" y="21600"/>
                    <a:pt x="0" y="21600"/>
                  </a:cubicBezTo>
                  <a:cubicBezTo>
                    <a:pt x="18563" y="21600"/>
                    <a:pt x="18563" y="21600"/>
                    <a:pt x="18563" y="21600"/>
                  </a:cubicBezTo>
                  <a:cubicBezTo>
                    <a:pt x="19943" y="21600"/>
                    <a:pt x="21116" y="12599"/>
                    <a:pt x="21600" y="0"/>
                  </a:cubicBezTo>
                  <a:cubicBezTo>
                    <a:pt x="3036" y="0"/>
                    <a:pt x="3036" y="0"/>
                    <a:pt x="3036" y="0"/>
                  </a:cubicBezTo>
                  <a:close/>
                </a:path>
              </a:pathLst>
            </a:custGeom>
            <a:solidFill>
              <a:srgbClr val="A5BD14"/>
            </a:solidFill>
            <a:ln w="9525" cap="flat" cmpd="sng">
              <a:noFill/>
              <a:prstDash val="solid"/>
              <a:round/>
            </a:ln>
          </p:spPr>
          <p:txBody>
            <a:bodyPr rtlCol="0" anchor="ctr"/>
            <a:lstStyle/>
            <a:p>
              <a:pPr algn="ctr"/>
            </a:p>
          </p:txBody>
        </p:sp>
        <p:sp>
          <p:nvSpPr>
            <p:cNvPr id="2759" name="曲线"/>
            <p:cNvSpPr/>
            <p:nvPr/>
          </p:nvSpPr>
          <p:spPr>
            <a:xfrm>
              <a:off x="2043172" y="4592249"/>
              <a:ext cx="455726" cy="172408"/>
            </a:xfrm>
            <a:custGeom>
              <a:avLst/>
              <a:gdLst>
                <a:gd name="T1" fmla="*/ 0 w 21600"/>
                <a:gd name="T2" fmla="*/ 0 h 21600"/>
                <a:gd name="T3" fmla="*/ 21600 w 21600"/>
                <a:gd name="T4" fmla="*/ 21600 h 21600"/>
              </a:gdLst>
              <a:ahLst/>
              <a:cxnLst/>
              <a:rect l="T1" t="T2" r="T3" b="T4"/>
              <a:pathLst>
                <a:path w="21600" h="21600">
                  <a:moveTo>
                    <a:pt x="19518" y="21600"/>
                  </a:moveTo>
                  <a:cubicBezTo>
                    <a:pt x="4424" y="21600"/>
                    <a:pt x="4424" y="21600"/>
                    <a:pt x="4424" y="21600"/>
                  </a:cubicBezTo>
                  <a:cubicBezTo>
                    <a:pt x="4467" y="21600"/>
                    <a:pt x="4467" y="21600"/>
                    <a:pt x="4467" y="21600"/>
                  </a:cubicBezTo>
                  <a:cubicBezTo>
                    <a:pt x="19518" y="21600"/>
                    <a:pt x="19518" y="21600"/>
                    <a:pt x="19518" y="21600"/>
                  </a:cubicBezTo>
                  <a:cubicBezTo>
                    <a:pt x="20472" y="21600"/>
                    <a:pt x="21296" y="19885"/>
                    <a:pt x="21556" y="17599"/>
                  </a:cubicBezTo>
                  <a:cubicBezTo>
                    <a:pt x="21253" y="17942"/>
                    <a:pt x="20949" y="18171"/>
                    <a:pt x="20602" y="18171"/>
                  </a:cubicBezTo>
                  <a:cubicBezTo>
                    <a:pt x="17175" y="18171"/>
                    <a:pt x="17175" y="18171"/>
                    <a:pt x="17175" y="18171"/>
                  </a:cubicBezTo>
                  <a:cubicBezTo>
                    <a:pt x="17262" y="17485"/>
                    <a:pt x="17349" y="16914"/>
                    <a:pt x="17349" y="16114"/>
                  </a:cubicBezTo>
                  <a:cubicBezTo>
                    <a:pt x="17349" y="5485"/>
                    <a:pt x="17349" y="5485"/>
                    <a:pt x="17349" y="5485"/>
                  </a:cubicBezTo>
                  <a:cubicBezTo>
                    <a:pt x="17349" y="2514"/>
                    <a:pt x="16395" y="114"/>
                    <a:pt x="15310" y="0"/>
                  </a:cubicBezTo>
                  <a:cubicBezTo>
                    <a:pt x="19518" y="0"/>
                    <a:pt x="19518" y="0"/>
                    <a:pt x="19518" y="0"/>
                  </a:cubicBezTo>
                  <a:cubicBezTo>
                    <a:pt x="20689" y="0"/>
                    <a:pt x="21600" y="2514"/>
                    <a:pt x="21600" y="5485"/>
                  </a:cubicBezTo>
                  <a:cubicBezTo>
                    <a:pt x="21600" y="16114"/>
                    <a:pt x="21600" y="16114"/>
                    <a:pt x="21600" y="16114"/>
                  </a:cubicBezTo>
                  <a:cubicBezTo>
                    <a:pt x="21600" y="16685"/>
                    <a:pt x="21600" y="17142"/>
                    <a:pt x="21556" y="17599"/>
                  </a:cubicBezTo>
                  <a:cubicBezTo>
                    <a:pt x="21296" y="19885"/>
                    <a:pt x="20559" y="21485"/>
                    <a:pt x="19604" y="21600"/>
                  </a:cubicBezTo>
                  <a:cubicBezTo>
                    <a:pt x="19604" y="21600"/>
                    <a:pt x="19561" y="21600"/>
                    <a:pt x="19518" y="21600"/>
                  </a:cubicBezTo>
                  <a:close/>
                  <a:moveTo>
                    <a:pt x="15918" y="18171"/>
                  </a:moveTo>
                  <a:cubicBezTo>
                    <a:pt x="5638" y="18171"/>
                    <a:pt x="5638" y="18171"/>
                    <a:pt x="5638" y="18171"/>
                  </a:cubicBezTo>
                  <a:cubicBezTo>
                    <a:pt x="5638" y="17485"/>
                    <a:pt x="5551" y="16914"/>
                    <a:pt x="5378" y="16114"/>
                  </a:cubicBezTo>
                  <a:cubicBezTo>
                    <a:pt x="3209" y="5485"/>
                    <a:pt x="3209" y="5485"/>
                    <a:pt x="3209" y="5485"/>
                  </a:cubicBezTo>
                  <a:cubicBezTo>
                    <a:pt x="2602" y="2514"/>
                    <a:pt x="1127" y="0"/>
                    <a:pt x="0" y="0"/>
                  </a:cubicBezTo>
                  <a:cubicBezTo>
                    <a:pt x="14053" y="0"/>
                    <a:pt x="14053" y="0"/>
                    <a:pt x="14053" y="0"/>
                  </a:cubicBezTo>
                  <a:cubicBezTo>
                    <a:pt x="15137" y="114"/>
                    <a:pt x="16091" y="2514"/>
                    <a:pt x="16091" y="5485"/>
                  </a:cubicBezTo>
                  <a:cubicBezTo>
                    <a:pt x="16091" y="16114"/>
                    <a:pt x="16091" y="16114"/>
                    <a:pt x="16091" y="16114"/>
                  </a:cubicBezTo>
                  <a:cubicBezTo>
                    <a:pt x="16091" y="16914"/>
                    <a:pt x="16004" y="17485"/>
                    <a:pt x="15918" y="18171"/>
                  </a:cubicBezTo>
                </a:path>
              </a:pathLst>
            </a:custGeom>
            <a:solidFill>
              <a:srgbClr val="0F7C53"/>
            </a:solidFill>
            <a:ln w="9525" cap="flat" cmpd="sng">
              <a:noFill/>
              <a:prstDash val="solid"/>
              <a:round/>
            </a:ln>
          </p:spPr>
          <p:txBody>
            <a:bodyPr rtlCol="0" anchor="ctr"/>
            <a:lstStyle/>
            <a:p>
              <a:pPr algn="ctr"/>
            </a:p>
          </p:txBody>
        </p:sp>
        <p:sp>
          <p:nvSpPr>
            <p:cNvPr id="2760" name="曲线"/>
            <p:cNvSpPr/>
            <p:nvPr/>
          </p:nvSpPr>
          <p:spPr>
            <a:xfrm>
              <a:off x="2341146" y="4592249"/>
              <a:ext cx="70111" cy="146108"/>
            </a:xfrm>
            <a:custGeom>
              <a:avLst/>
              <a:gdLst>
                <a:gd name="T1" fmla="*/ 0 w 21600"/>
                <a:gd name="T2" fmla="*/ 0 h 21600"/>
                <a:gd name="T3" fmla="*/ 21600 w 21600"/>
                <a:gd name="T4" fmla="*/ 21600 h 21600"/>
              </a:gdLst>
              <a:ahLst/>
              <a:cxnLst/>
              <a:rect l="T1" t="T2" r="T3" b="T4"/>
              <a:pathLst>
                <a:path w="21600" h="21600">
                  <a:moveTo>
                    <a:pt x="20463" y="21600"/>
                  </a:moveTo>
                  <a:cubicBezTo>
                    <a:pt x="12220" y="21600"/>
                    <a:pt x="12220" y="21600"/>
                    <a:pt x="12220" y="21600"/>
                  </a:cubicBezTo>
                  <a:cubicBezTo>
                    <a:pt x="12789" y="20784"/>
                    <a:pt x="13357" y="20105"/>
                    <a:pt x="13357" y="19154"/>
                  </a:cubicBezTo>
                  <a:cubicBezTo>
                    <a:pt x="13357" y="6520"/>
                    <a:pt x="13357" y="6520"/>
                    <a:pt x="13357" y="6520"/>
                  </a:cubicBezTo>
                  <a:cubicBezTo>
                    <a:pt x="13357" y="2988"/>
                    <a:pt x="7105" y="135"/>
                    <a:pt x="0" y="0"/>
                  </a:cubicBezTo>
                  <a:cubicBezTo>
                    <a:pt x="8242" y="0"/>
                    <a:pt x="8242" y="0"/>
                    <a:pt x="8242" y="0"/>
                  </a:cubicBezTo>
                  <a:cubicBezTo>
                    <a:pt x="15347" y="135"/>
                    <a:pt x="21600" y="2988"/>
                    <a:pt x="21600" y="6520"/>
                  </a:cubicBezTo>
                  <a:cubicBezTo>
                    <a:pt x="21600" y="19154"/>
                    <a:pt x="21600" y="19154"/>
                    <a:pt x="21600" y="19154"/>
                  </a:cubicBezTo>
                  <a:cubicBezTo>
                    <a:pt x="21600" y="20105"/>
                    <a:pt x="21031" y="20784"/>
                    <a:pt x="20463" y="21600"/>
                  </a:cubicBezTo>
                </a:path>
              </a:pathLst>
            </a:custGeom>
            <a:solidFill>
              <a:srgbClr val="7F9434"/>
            </a:solidFill>
            <a:ln w="9525" cap="flat" cmpd="sng">
              <a:noFill/>
              <a:prstDash val="solid"/>
              <a:round/>
            </a:ln>
          </p:spPr>
          <p:txBody>
            <a:bodyPr rtlCol="0" anchor="ctr"/>
            <a:lstStyle/>
            <a:p>
              <a:pPr algn="ctr"/>
            </a:p>
          </p:txBody>
        </p:sp>
        <p:sp>
          <p:nvSpPr>
            <p:cNvPr id="2761" name="曲线"/>
            <p:cNvSpPr/>
            <p:nvPr/>
          </p:nvSpPr>
          <p:spPr>
            <a:xfrm>
              <a:off x="2136654" y="4735436"/>
              <a:ext cx="362244" cy="29221"/>
            </a:xfrm>
            <a:custGeom>
              <a:avLst/>
              <a:gdLst>
                <a:gd name="T1" fmla="*/ 0 w 21600"/>
                <a:gd name="T2" fmla="*/ 0 h 21600"/>
                <a:gd name="T3" fmla="*/ 21600 w 21600"/>
                <a:gd name="T4" fmla="*/ 21600 h 21600"/>
              </a:gdLst>
              <a:ahLst/>
              <a:cxnLst/>
              <a:rect l="T1" t="T2" r="T3" b="T4"/>
              <a:pathLst>
                <a:path w="21600" h="21600">
                  <a:moveTo>
                    <a:pt x="19023" y="21600"/>
                  </a:moveTo>
                  <a:cubicBezTo>
                    <a:pt x="0" y="21600"/>
                    <a:pt x="0" y="21600"/>
                    <a:pt x="0" y="21600"/>
                  </a:cubicBezTo>
                  <a:cubicBezTo>
                    <a:pt x="1096" y="21600"/>
                    <a:pt x="1644" y="13577"/>
                    <a:pt x="1480" y="3085"/>
                  </a:cubicBezTo>
                  <a:cubicBezTo>
                    <a:pt x="14473" y="3085"/>
                    <a:pt x="14473" y="3085"/>
                    <a:pt x="14473" y="3085"/>
                  </a:cubicBezTo>
                  <a:cubicBezTo>
                    <a:pt x="14089" y="14194"/>
                    <a:pt x="13157" y="21600"/>
                    <a:pt x="12060" y="21600"/>
                  </a:cubicBezTo>
                  <a:cubicBezTo>
                    <a:pt x="13650" y="21600"/>
                    <a:pt x="13650" y="21600"/>
                    <a:pt x="13650" y="21600"/>
                  </a:cubicBezTo>
                  <a:cubicBezTo>
                    <a:pt x="14747" y="21600"/>
                    <a:pt x="15679" y="14194"/>
                    <a:pt x="16062" y="3085"/>
                  </a:cubicBezTo>
                  <a:cubicBezTo>
                    <a:pt x="20393" y="3085"/>
                    <a:pt x="20393" y="3085"/>
                    <a:pt x="20393" y="3085"/>
                  </a:cubicBezTo>
                  <a:cubicBezTo>
                    <a:pt x="20832" y="3085"/>
                    <a:pt x="21216" y="1851"/>
                    <a:pt x="21600" y="0"/>
                  </a:cubicBezTo>
                  <a:cubicBezTo>
                    <a:pt x="21271" y="12342"/>
                    <a:pt x="20229" y="21600"/>
                    <a:pt x="19023" y="21600"/>
                  </a:cubicBezTo>
                </a:path>
              </a:pathLst>
            </a:custGeom>
            <a:solidFill>
              <a:srgbClr val="2F6857"/>
            </a:solidFill>
            <a:ln w="9525" cap="flat" cmpd="sng">
              <a:noFill/>
              <a:prstDash val="solid"/>
              <a:round/>
            </a:ln>
          </p:spPr>
          <p:txBody>
            <a:bodyPr rtlCol="0" anchor="ctr"/>
            <a:lstStyle/>
            <a:p>
              <a:pPr algn="ctr"/>
            </a:p>
          </p:txBody>
        </p:sp>
        <p:sp>
          <p:nvSpPr>
            <p:cNvPr id="2762" name="曲线"/>
            <p:cNvSpPr/>
            <p:nvPr/>
          </p:nvSpPr>
          <p:spPr>
            <a:xfrm>
              <a:off x="2341146" y="4738358"/>
              <a:ext cx="64269" cy="26299"/>
            </a:xfrm>
            <a:custGeom>
              <a:avLst/>
              <a:gdLst>
                <a:gd name="T1" fmla="*/ 0 w 21600"/>
                <a:gd name="T2" fmla="*/ 0 h 21600"/>
                <a:gd name="T3" fmla="*/ 21600 w 21600"/>
                <a:gd name="T4" fmla="*/ 21600 h 21600"/>
              </a:gdLst>
              <a:ahLst/>
              <a:cxnLst/>
              <a:rect l="T1" t="T2" r="T3" b="T4"/>
              <a:pathLst>
                <a:path w="21600" h="21600">
                  <a:moveTo>
                    <a:pt x="8580" y="21600"/>
                  </a:moveTo>
                  <a:cubicBezTo>
                    <a:pt x="0" y="21600"/>
                    <a:pt x="0" y="21600"/>
                    <a:pt x="0" y="21600"/>
                  </a:cubicBezTo>
                  <a:cubicBezTo>
                    <a:pt x="5917" y="21600"/>
                    <a:pt x="10948" y="12960"/>
                    <a:pt x="13019" y="0"/>
                  </a:cubicBezTo>
                  <a:cubicBezTo>
                    <a:pt x="21600" y="0"/>
                    <a:pt x="21600" y="0"/>
                    <a:pt x="21600" y="0"/>
                  </a:cubicBezTo>
                  <a:cubicBezTo>
                    <a:pt x="19528" y="12960"/>
                    <a:pt x="14498" y="21600"/>
                    <a:pt x="8580" y="21600"/>
                  </a:cubicBezTo>
                </a:path>
              </a:pathLst>
            </a:custGeom>
            <a:solidFill>
              <a:srgbClr val="62754A"/>
            </a:solidFill>
            <a:ln w="9525" cap="flat" cmpd="sng">
              <a:noFill/>
              <a:prstDash val="solid"/>
              <a:round/>
            </a:ln>
          </p:spPr>
          <p:txBody>
            <a:bodyPr rtlCol="0" anchor="ctr"/>
            <a:lstStyle/>
            <a:p>
              <a:pPr algn="ctr"/>
            </a:p>
          </p:txBody>
        </p:sp>
      </p:gr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7"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三、受限空间作业风险控制措施</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768" name="矩形"/>
          <p:cNvSpPr/>
          <p:nvPr/>
        </p:nvSpPr>
        <p:spPr>
          <a:xfrm>
            <a:off x="615950" y="680720"/>
            <a:ext cx="4330065" cy="329564"/>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6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密闭空间作业检测单（样本）</a:t>
            </a:r>
            <a:endParaRPr lang="zh-CN" altLang="en-US" sz="16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aphicFrame>
        <p:nvGraphicFramePr>
          <p:cNvPr id="2769" name="表格"/>
          <p:cNvGraphicFramePr>
            <a:graphicFrameLocks noGrp="1"/>
          </p:cNvGraphicFramePr>
          <p:nvPr/>
        </p:nvGraphicFramePr>
        <p:xfrm>
          <a:off x="1123950" y="1764030"/>
          <a:ext cx="6781800" cy="2634615"/>
        </p:xfrm>
        <a:graphic>
          <a:graphicData uri="http://schemas.openxmlformats.org/drawingml/2006/table">
            <a:tbl>
              <a:tblPr bandRow="1">
                <a:noFill/>
              </a:tblPr>
              <a:tblGrid>
                <a:gridCol w="2342502"/>
                <a:gridCol w="1837677"/>
                <a:gridCol w="2601582"/>
              </a:tblGrid>
              <a:tr h="292735">
                <a:tc>
                  <a:txBody>
                    <a:bodyPr/>
                    <a:lstStyle/>
                    <a:p>
                      <a:pPr marL="0" indent="0" algn="l" defTabSz="685800" eaLnBrk="1" latinLnBrk="0" hangingPunct="1">
                        <a:lnSpc>
                          <a:spcPct val="100000"/>
                        </a:lnSpc>
                        <a:spcBef>
                          <a:spcPts val="0"/>
                        </a:spcBef>
                        <a:spcAft>
                          <a:spcPts val="0"/>
                        </a:spcAft>
                        <a:buNone/>
                      </a:pPr>
                      <a:r>
                        <a:rPr lang="en-US" altLang="zh-CN" sz="13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rPr>
                        <a:t>  </a:t>
                      </a:r>
                      <a:r>
                        <a:rPr lang="zh-CN" altLang="en-US" sz="13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rPr>
                        <a:t>作业种类：</a:t>
                      </a:r>
                      <a:endParaRPr lang="zh-CN" altLang="en-US" sz="13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endParaRPr>
                    </a:p>
                  </a:txBody>
                  <a:tcPr marL="12700" marR="12700" marT="12700" marB="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l" defTabSz="685800" eaLnBrk="1" latinLnBrk="0" hangingPunct="1">
                        <a:lnSpc>
                          <a:spcPct val="100000"/>
                        </a:lnSpc>
                        <a:spcBef>
                          <a:spcPts val="0"/>
                        </a:spcBef>
                        <a:spcAft>
                          <a:spcPts val="0"/>
                        </a:spcAft>
                        <a:buNone/>
                      </a:pPr>
                      <a:r>
                        <a:rPr lang="en-US" altLang="zh-CN" sz="13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rPr>
                        <a:t>1.用火作业</a:t>
                      </a:r>
                      <a:endParaRPr lang="zh-CN" altLang="en-US" sz="13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endParaRPr>
                    </a:p>
                  </a:txBody>
                  <a:tcPr marL="12700" marR="12700" marT="12700" marB="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defTabSz="685800" eaLnBrk="1" latinLnBrk="0" hangingPunct="1">
                        <a:lnSpc>
                          <a:spcPct val="100000"/>
                        </a:lnSpc>
                        <a:spcBef>
                          <a:spcPts val="0"/>
                        </a:spcBef>
                        <a:spcAft>
                          <a:spcPts val="0"/>
                        </a:spcAft>
                        <a:buNone/>
                      </a:pPr>
                      <a:r>
                        <a:rPr lang="en-US" altLang="zh-CN" sz="13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rPr>
                        <a:t>2.进入受限空间作业</a:t>
                      </a:r>
                      <a:endParaRPr lang="zh-CN" altLang="en-US" sz="13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endParaRPr>
                    </a:p>
                  </a:txBody>
                  <a:tcPr marL="12700" marR="12700" marT="12700" marB="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r>
              <a:tr h="292735">
                <a:tc>
                  <a:txBody>
                    <a:bodyPr/>
                    <a:lstStyle/>
                    <a:p>
                      <a:pPr marL="0" indent="0" algn="l" defTabSz="685800" eaLnBrk="1" latinLnBrk="0" hangingPunct="1">
                        <a:lnSpc>
                          <a:spcPct val="100000"/>
                        </a:lnSpc>
                        <a:spcBef>
                          <a:spcPts val="0"/>
                        </a:spcBef>
                        <a:spcAft>
                          <a:spcPts val="0"/>
                        </a:spcAft>
                        <a:buNone/>
                      </a:pPr>
                      <a:r>
                        <a:rPr lang="en-US" altLang="zh-CN" sz="13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rPr>
                        <a:t>  </a:t>
                      </a:r>
                      <a:r>
                        <a:rPr lang="zh-CN" altLang="en-US" sz="13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rPr>
                        <a:t>采样部位：</a:t>
                      </a:r>
                      <a:endParaRPr lang="zh-CN" altLang="en-US" sz="13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endParaRPr>
                    </a:p>
                  </a:txBody>
                  <a:tcPr marL="12700" marR="12700" marT="12700" marB="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l" defTabSz="685800" eaLnBrk="1" latinLnBrk="0" hangingPunct="1">
                        <a:lnSpc>
                          <a:spcPct val="100000"/>
                        </a:lnSpc>
                        <a:spcBef>
                          <a:spcPts val="0"/>
                        </a:spcBef>
                        <a:spcAft>
                          <a:spcPts val="0"/>
                        </a:spcAft>
                        <a:buNone/>
                      </a:pPr>
                      <a:endParaRPr lang="zh-CN" altLang="en-US" sz="13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endParaRPr>
                    </a:p>
                  </a:txBody>
                  <a:tcPr marL="12700" marR="12700" marT="12700" marB="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defTabSz="685800" eaLnBrk="1" latinLnBrk="0" hangingPunct="1">
                        <a:lnSpc>
                          <a:spcPct val="100000"/>
                        </a:lnSpc>
                        <a:spcBef>
                          <a:spcPts val="0"/>
                        </a:spcBef>
                        <a:spcAft>
                          <a:spcPts val="0"/>
                        </a:spcAft>
                        <a:buNone/>
                      </a:pPr>
                      <a:endParaRPr lang="zh-CN" altLang="en-US" sz="13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endParaRPr>
                    </a:p>
                  </a:txBody>
                  <a:tcPr marL="12700" marR="12700" marT="12700" marB="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r>
              <a:tr h="292735">
                <a:tc>
                  <a:txBody>
                    <a:bodyPr/>
                    <a:lstStyle/>
                    <a:p>
                      <a:pPr marL="0" indent="0" algn="l" defTabSz="685800" eaLnBrk="1" latinLnBrk="0" hangingPunct="1">
                        <a:lnSpc>
                          <a:spcPct val="100000"/>
                        </a:lnSpc>
                        <a:spcBef>
                          <a:spcPts val="0"/>
                        </a:spcBef>
                        <a:spcAft>
                          <a:spcPts val="0"/>
                        </a:spcAft>
                        <a:buNone/>
                      </a:pPr>
                      <a:r>
                        <a:rPr lang="en-US" altLang="zh-CN" sz="13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rPr>
                        <a:t>  </a:t>
                      </a:r>
                      <a:r>
                        <a:rPr lang="zh-CN" altLang="en-US" sz="13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rPr>
                        <a:t>采样时间：</a:t>
                      </a:r>
                      <a:endParaRPr lang="zh-CN" altLang="en-US" sz="13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endParaRPr>
                    </a:p>
                  </a:txBody>
                  <a:tcPr marL="12700" marR="12700" marT="12700" marB="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gridSpan="2">
                  <a:txBody>
                    <a:bodyPr/>
                    <a:lstStyle/>
                    <a:p>
                      <a:pPr marL="0" indent="0" algn="ctr" defTabSz="685800" eaLnBrk="1" latinLnBrk="0" hangingPunct="1">
                        <a:lnSpc>
                          <a:spcPct val="100000"/>
                        </a:lnSpc>
                        <a:spcBef>
                          <a:spcPts val="0"/>
                        </a:spcBef>
                        <a:spcAft>
                          <a:spcPts val="0"/>
                        </a:spcAft>
                        <a:buNone/>
                      </a:pPr>
                      <a:r>
                        <a:rPr lang="zh-CN" altLang="en-US" sz="13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rPr>
                        <a:t>年</a:t>
                      </a:r>
                      <a:r>
                        <a:rPr lang="en-US" altLang="zh-CN" sz="13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rPr>
                        <a:t>    </a:t>
                      </a:r>
                      <a:r>
                        <a:rPr lang="zh-CN" altLang="en-US" sz="13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rPr>
                        <a:t>月</a:t>
                      </a:r>
                      <a:r>
                        <a:rPr lang="en-US" altLang="zh-CN" sz="13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rPr>
                        <a:t>    </a:t>
                      </a:r>
                      <a:r>
                        <a:rPr lang="zh-CN" altLang="en-US" sz="13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rPr>
                        <a:t>日</a:t>
                      </a:r>
                      <a:r>
                        <a:rPr lang="en-US" altLang="zh-CN" sz="13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rPr>
                        <a:t>    </a:t>
                      </a:r>
                      <a:r>
                        <a:rPr lang="zh-CN" altLang="en-US" sz="13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rPr>
                        <a:t>时</a:t>
                      </a:r>
                      <a:r>
                        <a:rPr lang="en-US" altLang="zh-CN" sz="13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rPr>
                        <a:t>    </a:t>
                      </a:r>
                      <a:r>
                        <a:rPr lang="zh-CN" altLang="en-US" sz="13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rPr>
                        <a:t>分</a:t>
                      </a:r>
                      <a:endParaRPr lang="zh-CN" altLang="en-US" sz="13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endParaRPr>
                    </a:p>
                  </a:txBody>
                  <a:tcPr marL="12700" marR="12700" marT="12700" marB="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hMerge="1">
                  <a:tcPr marL="68580" marR="68580" marT="0" marB="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r>
              <a:tr h="292735">
                <a:tc>
                  <a:txBody>
                    <a:bodyPr/>
                    <a:lstStyle/>
                    <a:p>
                      <a:pPr marL="0" indent="0" algn="l" defTabSz="685800" eaLnBrk="1" latinLnBrk="0" hangingPunct="1">
                        <a:lnSpc>
                          <a:spcPct val="100000"/>
                        </a:lnSpc>
                        <a:spcBef>
                          <a:spcPts val="0"/>
                        </a:spcBef>
                        <a:spcAft>
                          <a:spcPts val="0"/>
                        </a:spcAft>
                        <a:buNone/>
                      </a:pPr>
                      <a:r>
                        <a:rPr lang="en-US" altLang="zh-CN" sz="13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rPr>
                        <a:t>  </a:t>
                      </a:r>
                      <a:r>
                        <a:rPr lang="zh-CN" altLang="en-US" sz="13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rPr>
                        <a:t>氧气浓度（V/V%）</a:t>
                      </a:r>
                      <a:endParaRPr lang="zh-CN" altLang="en-US" sz="13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endParaRPr>
                    </a:p>
                  </a:txBody>
                  <a:tcPr marL="12700" marR="12700" marT="12700" marB="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gridSpan="2">
                  <a:txBody>
                    <a:bodyPr/>
                    <a:lstStyle/>
                    <a:p>
                      <a:pPr marL="0" indent="0" algn="ctr" defTabSz="685800" eaLnBrk="1" latinLnBrk="0" hangingPunct="1">
                        <a:lnSpc>
                          <a:spcPct val="100000"/>
                        </a:lnSpc>
                        <a:spcBef>
                          <a:spcPts val="0"/>
                        </a:spcBef>
                        <a:spcAft>
                          <a:spcPts val="0"/>
                        </a:spcAft>
                        <a:buNone/>
                      </a:pPr>
                      <a:endParaRPr lang="zh-CN" altLang="en-US" sz="13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endParaRPr>
                    </a:p>
                  </a:txBody>
                  <a:tcPr marL="12700" marR="12700" marT="12700" marB="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hMerge="1">
                  <a:tcPr marL="68580" marR="68580" marT="0" marB="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r>
              <a:tr h="292735">
                <a:tc gridSpan="3">
                  <a:txBody>
                    <a:bodyPr/>
                    <a:lstStyle/>
                    <a:p>
                      <a:pPr marL="0" indent="0" algn="l" defTabSz="685800" eaLnBrk="1" latinLnBrk="0" hangingPunct="1">
                        <a:lnSpc>
                          <a:spcPct val="100000"/>
                        </a:lnSpc>
                        <a:spcBef>
                          <a:spcPts val="0"/>
                        </a:spcBef>
                        <a:spcAft>
                          <a:spcPts val="0"/>
                        </a:spcAft>
                        <a:buNone/>
                      </a:pPr>
                      <a:r>
                        <a:rPr lang="en-US" altLang="zh-CN" sz="13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rPr>
                        <a:t>  </a:t>
                      </a:r>
                      <a:r>
                        <a:rPr lang="zh-CN" altLang="en-US" sz="13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rPr>
                        <a:t>有毒气体浓度（ppm）</a:t>
                      </a:r>
                      <a:endParaRPr lang="zh-CN" altLang="en-US" sz="13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endParaRPr>
                    </a:p>
                  </a:txBody>
                  <a:tcPr marL="12700" marR="12700" marT="12700" marB="0" vert="horz">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hMerge="1">
                  <a:tcPr marL="68580" marR="68580" marT="0" marB="0" vert="horz">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hMerge="1">
                  <a:tcPr marL="68580" marR="68580" marT="0" marB="0" vert="horz">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r>
              <a:tr h="292735">
                <a:tc>
                  <a:txBody>
                    <a:bodyPr/>
                    <a:lstStyle/>
                    <a:p>
                      <a:pPr marL="0" indent="0" algn="ctr" defTabSz="685800" eaLnBrk="1" latinLnBrk="0" hangingPunct="1">
                        <a:lnSpc>
                          <a:spcPct val="100000"/>
                        </a:lnSpc>
                        <a:spcBef>
                          <a:spcPts val="0"/>
                        </a:spcBef>
                        <a:spcAft>
                          <a:spcPts val="0"/>
                        </a:spcAft>
                        <a:buNone/>
                      </a:pPr>
                      <a:r>
                        <a:rPr lang="zh-CN" altLang="en-US" sz="13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rPr>
                        <a:t>可燃气体浓度</a:t>
                      </a:r>
                      <a:endParaRPr lang="zh-CN" altLang="en-US" sz="13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endParaRPr>
                    </a:p>
                  </a:txBody>
                  <a:tcPr marL="12700" marR="12700" marT="12700" marB="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defTabSz="685800" eaLnBrk="1" latinLnBrk="0" hangingPunct="1">
                        <a:lnSpc>
                          <a:spcPct val="100000"/>
                        </a:lnSpc>
                        <a:spcBef>
                          <a:spcPts val="0"/>
                        </a:spcBef>
                        <a:spcAft>
                          <a:spcPts val="0"/>
                        </a:spcAft>
                        <a:buNone/>
                      </a:pPr>
                      <a:r>
                        <a:rPr lang="zh-CN" altLang="en-US" sz="13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rPr>
                        <a:t>内部</a:t>
                      </a:r>
                      <a:endParaRPr lang="zh-CN" altLang="en-US" sz="13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endParaRPr>
                    </a:p>
                  </a:txBody>
                  <a:tcPr marL="12700" marR="12700" marT="12700" marB="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defTabSz="685800" eaLnBrk="1" latinLnBrk="0" hangingPunct="1">
                        <a:lnSpc>
                          <a:spcPct val="100000"/>
                        </a:lnSpc>
                        <a:spcBef>
                          <a:spcPts val="0"/>
                        </a:spcBef>
                        <a:spcAft>
                          <a:spcPts val="0"/>
                        </a:spcAft>
                        <a:buNone/>
                      </a:pPr>
                      <a:r>
                        <a:rPr lang="zh-CN" altLang="en-US" sz="13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rPr>
                        <a:t>环境</a:t>
                      </a:r>
                      <a:endParaRPr lang="zh-CN" altLang="en-US" sz="13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endParaRPr>
                    </a:p>
                  </a:txBody>
                  <a:tcPr marL="12700" marR="12700" marT="12700" marB="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r>
              <a:tr h="292735">
                <a:tc>
                  <a:txBody>
                    <a:bodyPr/>
                    <a:lstStyle/>
                    <a:p>
                      <a:pPr marL="0" indent="0" algn="ctr" defTabSz="685800" eaLnBrk="1" latinLnBrk="0" hangingPunct="1">
                        <a:lnSpc>
                          <a:spcPct val="100000"/>
                        </a:lnSpc>
                        <a:spcBef>
                          <a:spcPts val="0"/>
                        </a:spcBef>
                        <a:spcAft>
                          <a:spcPts val="0"/>
                        </a:spcAft>
                        <a:buNone/>
                      </a:pPr>
                      <a:r>
                        <a:rPr lang="en-US" altLang="zh-CN" sz="13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rPr>
                        <a:t>V/V%</a:t>
                      </a:r>
                      <a:endParaRPr lang="zh-CN" altLang="en-US" sz="13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endParaRPr>
                    </a:p>
                  </a:txBody>
                  <a:tcPr marL="12700" marR="12700" marT="12700" marB="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defTabSz="685800" eaLnBrk="1" latinLnBrk="0" hangingPunct="1">
                        <a:lnSpc>
                          <a:spcPct val="100000"/>
                        </a:lnSpc>
                        <a:spcBef>
                          <a:spcPts val="0"/>
                        </a:spcBef>
                        <a:spcAft>
                          <a:spcPts val="0"/>
                        </a:spcAft>
                        <a:buNone/>
                      </a:pPr>
                      <a:endParaRPr lang="zh-CN" altLang="en-US" sz="13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endParaRPr>
                    </a:p>
                  </a:txBody>
                  <a:tcPr marL="12700" marR="12700" marT="12700" marB="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defTabSz="685800" eaLnBrk="1" latinLnBrk="0" hangingPunct="1">
                        <a:lnSpc>
                          <a:spcPct val="100000"/>
                        </a:lnSpc>
                        <a:spcBef>
                          <a:spcPts val="0"/>
                        </a:spcBef>
                        <a:spcAft>
                          <a:spcPts val="0"/>
                        </a:spcAft>
                        <a:buNone/>
                      </a:pPr>
                      <a:endParaRPr lang="zh-CN" altLang="en-US" sz="13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endParaRPr>
                    </a:p>
                  </a:txBody>
                  <a:tcPr marL="12700" marR="12700" marT="12700" marB="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r>
              <a:tr h="292735">
                <a:tc>
                  <a:txBody>
                    <a:bodyPr/>
                    <a:lstStyle/>
                    <a:p>
                      <a:pPr marL="0" indent="0" algn="ctr" defTabSz="685800" eaLnBrk="1" latinLnBrk="0" hangingPunct="1">
                        <a:lnSpc>
                          <a:spcPct val="100000"/>
                        </a:lnSpc>
                        <a:spcBef>
                          <a:spcPts val="0"/>
                        </a:spcBef>
                        <a:spcAft>
                          <a:spcPts val="0"/>
                        </a:spcAft>
                        <a:buNone/>
                      </a:pPr>
                      <a:r>
                        <a:rPr lang="en-US" altLang="zh-CN" sz="13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rPr>
                        <a:t>%LEL</a:t>
                      </a:r>
                      <a:endParaRPr lang="zh-CN" altLang="en-US" sz="13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endParaRPr>
                    </a:p>
                  </a:txBody>
                  <a:tcPr marL="12700" marR="12700" marT="12700" marB="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defTabSz="685800" eaLnBrk="1" latinLnBrk="0" hangingPunct="1">
                        <a:lnSpc>
                          <a:spcPct val="100000"/>
                        </a:lnSpc>
                        <a:spcBef>
                          <a:spcPts val="0"/>
                        </a:spcBef>
                        <a:spcAft>
                          <a:spcPts val="0"/>
                        </a:spcAft>
                        <a:buNone/>
                      </a:pPr>
                      <a:endParaRPr lang="zh-CN" altLang="en-US" sz="13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endParaRPr>
                    </a:p>
                  </a:txBody>
                  <a:tcPr marL="12700" marR="12700" marT="12700" marB="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defTabSz="685800" eaLnBrk="1" latinLnBrk="0" hangingPunct="1">
                        <a:lnSpc>
                          <a:spcPct val="100000"/>
                        </a:lnSpc>
                        <a:spcBef>
                          <a:spcPts val="0"/>
                        </a:spcBef>
                        <a:spcAft>
                          <a:spcPts val="0"/>
                        </a:spcAft>
                        <a:buNone/>
                      </a:pPr>
                      <a:endParaRPr lang="zh-CN" altLang="en-US" sz="13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endParaRPr>
                    </a:p>
                  </a:txBody>
                  <a:tcPr marL="12700" marR="12700" marT="12700" marB="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r>
              <a:tr h="292735">
                <a:tc>
                  <a:txBody>
                    <a:bodyPr/>
                    <a:lstStyle/>
                    <a:p>
                      <a:pPr marL="0" indent="0" algn="l" defTabSz="685800" eaLnBrk="1" latinLnBrk="0" hangingPunct="1">
                        <a:lnSpc>
                          <a:spcPct val="100000"/>
                        </a:lnSpc>
                        <a:spcBef>
                          <a:spcPts val="0"/>
                        </a:spcBef>
                        <a:spcAft>
                          <a:spcPts val="0"/>
                        </a:spcAft>
                        <a:buNone/>
                      </a:pPr>
                      <a:r>
                        <a:rPr lang="zh-CN" altLang="en-US" sz="13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rPr>
                        <a:t>分析人：</a:t>
                      </a:r>
                      <a:endParaRPr lang="zh-CN" altLang="en-US" sz="13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endParaRPr>
                    </a:p>
                  </a:txBody>
                  <a:tcPr marL="12700" marR="12700" marT="12700" marB="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gridSpan="2">
                  <a:txBody>
                    <a:bodyPr/>
                    <a:lstStyle/>
                    <a:p>
                      <a:pPr marL="0" indent="0" algn="l" defTabSz="685800" eaLnBrk="1" latinLnBrk="0" hangingPunct="1">
                        <a:lnSpc>
                          <a:spcPct val="100000"/>
                        </a:lnSpc>
                        <a:spcBef>
                          <a:spcPts val="0"/>
                        </a:spcBef>
                        <a:spcAft>
                          <a:spcPts val="0"/>
                        </a:spcAft>
                        <a:buNone/>
                      </a:pPr>
                      <a:r>
                        <a:rPr lang="zh-CN" altLang="en-US" sz="13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rPr>
                        <a:t>确认人：</a:t>
                      </a:r>
                      <a:endParaRPr lang="zh-CN" altLang="en-US" sz="13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endParaRPr>
                    </a:p>
                  </a:txBody>
                  <a:tcPr marL="12700" marR="12700" marT="12700" marB="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hMerge="1">
                  <a:tcPr marL="68580" marR="68580" marT="0" marB="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r>
            </a:tbl>
          </a:graphicData>
        </a:graphic>
      </p:graphicFrame>
      <p:sp>
        <p:nvSpPr>
          <p:cNvPr id="2770" name="矩形"/>
          <p:cNvSpPr/>
          <p:nvPr/>
        </p:nvSpPr>
        <p:spPr>
          <a:xfrm>
            <a:off x="1111250" y="1421765"/>
            <a:ext cx="2486025" cy="2819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编码</a:t>
            </a:r>
            <a:r>
              <a:rPr lang="en-US" altLang="zh-CN"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:TPCC/CX11-ZY05-JL02</a:t>
            </a:r>
            <a:endPar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771" name="矩形"/>
          <p:cNvSpPr/>
          <p:nvPr/>
        </p:nvSpPr>
        <p:spPr>
          <a:xfrm>
            <a:off x="6705600" y="1421765"/>
            <a:ext cx="714375" cy="2819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编号</a:t>
            </a:r>
            <a:r>
              <a:rPr lang="en-US" altLang="zh-CN"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a:t>
            </a:r>
            <a:endPar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772" name="矩形"/>
          <p:cNvSpPr/>
          <p:nvPr/>
        </p:nvSpPr>
        <p:spPr>
          <a:xfrm>
            <a:off x="2406968" y="1065530"/>
            <a:ext cx="4330065" cy="300990"/>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zh-CN" altLang="en-US" sz="14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作业分析检测单</a:t>
            </a:r>
            <a:endParaRPr lang="zh-CN" altLang="en-US" sz="14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773" name="矩形"/>
          <p:cNvSpPr/>
          <p:nvPr/>
        </p:nvSpPr>
        <p:spPr>
          <a:xfrm>
            <a:off x="1084580" y="4429760"/>
            <a:ext cx="7188200" cy="4724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注：1.在采样部位栏标明内部气体或环境气体。</a:t>
            </a:r>
            <a:endParaRPr lang="en-US" altLang="zh-CN"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0" indent="0" algn="l">
              <a:lnSpc>
                <a:spcPct val="100000"/>
              </a:lnSpc>
              <a:spcBef>
                <a:spcPts val="0"/>
              </a:spcBef>
              <a:spcAft>
                <a:spcPts val="0"/>
              </a:spcAft>
              <a:buNone/>
            </a:pPr>
            <a:r>
              <a:rPr lang="en-US" altLang="zh-CN"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      2.如存在多种有毒气体，要逐项分析，填写数据。</a:t>
            </a:r>
            <a:endPar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7"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三、受限空间作业风险控制措施</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778" name="矩形"/>
          <p:cNvSpPr/>
          <p:nvPr/>
        </p:nvSpPr>
        <p:spPr>
          <a:xfrm>
            <a:off x="758825" y="835025"/>
            <a:ext cx="4892675" cy="329564"/>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16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6、采取个体防护措施</a:t>
            </a:r>
            <a:endParaRPr lang="zh-CN" altLang="en-US" sz="16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pSp>
        <p:nvGrpSpPr>
          <p:cNvPr id="2801" name="组合"/>
          <p:cNvGrpSpPr/>
          <p:nvPr/>
        </p:nvGrpSpPr>
        <p:grpSpPr>
          <a:xfrm>
            <a:off x="575459" y="1441115"/>
            <a:ext cx="8186673" cy="3346760"/>
            <a:chOff x="575459" y="1441115"/>
            <a:chExt cx="8186673" cy="3346760"/>
          </a:xfrm>
        </p:grpSpPr>
        <p:grpSp>
          <p:nvGrpSpPr>
            <p:cNvPr id="2796" name="组合"/>
            <p:cNvGrpSpPr/>
            <p:nvPr/>
          </p:nvGrpSpPr>
          <p:grpSpPr>
            <a:xfrm>
              <a:off x="575459" y="1615503"/>
              <a:ext cx="8186673" cy="2828989"/>
              <a:chOff x="575459" y="1615503"/>
              <a:chExt cx="8186673" cy="2828989"/>
            </a:xfrm>
          </p:grpSpPr>
          <p:sp>
            <p:nvSpPr>
              <p:cNvPr id="2779" name="直线"/>
              <p:cNvSpPr/>
              <p:nvPr/>
            </p:nvSpPr>
            <p:spPr>
              <a:xfrm>
                <a:off x="576638" y="3021003"/>
                <a:ext cx="8185494" cy="0"/>
              </a:xfrm>
              <a:prstGeom prst="line">
                <a:avLst/>
              </a:prstGeom>
              <a:noFill/>
              <a:ln w="6350" cap="flat" cmpd="sng">
                <a:solidFill>
                  <a:srgbClr val="BFBFBF"/>
                </a:solidFill>
                <a:prstDash val="solid"/>
                <a:round/>
              </a:ln>
            </p:spPr>
            <p:txBody>
              <a:bodyPr rtlCol="0" anchor="ctr"/>
              <a:lstStyle/>
              <a:p>
                <a:pPr algn="ctr"/>
              </a:p>
            </p:txBody>
          </p:sp>
          <p:sp>
            <p:nvSpPr>
              <p:cNvPr id="2780" name="直线"/>
              <p:cNvSpPr/>
              <p:nvPr/>
            </p:nvSpPr>
            <p:spPr>
              <a:xfrm flipV="1">
                <a:off x="575459" y="2391909"/>
                <a:ext cx="321171" cy="631832"/>
              </a:xfrm>
              <a:prstGeom prst="line">
                <a:avLst/>
              </a:prstGeom>
              <a:noFill/>
              <a:ln w="6350" cap="flat" cmpd="sng">
                <a:solidFill>
                  <a:srgbClr val="BFBFBF"/>
                </a:solidFill>
                <a:prstDash val="solid"/>
                <a:round/>
              </a:ln>
            </p:spPr>
            <p:txBody>
              <a:bodyPr rtlCol="0" anchor="ctr"/>
              <a:lstStyle/>
              <a:p>
                <a:pPr algn="ctr"/>
              </a:p>
            </p:txBody>
          </p:sp>
          <p:sp>
            <p:nvSpPr>
              <p:cNvPr id="2781" name="椭圆"/>
              <p:cNvSpPr/>
              <p:nvPr/>
            </p:nvSpPr>
            <p:spPr>
              <a:xfrm>
                <a:off x="947480" y="1698498"/>
                <a:ext cx="481758" cy="481906"/>
              </a:xfrm>
              <a:prstGeom prst="ellipse">
                <a:avLst/>
              </a:prstGeom>
              <a:solidFill>
                <a:srgbClr val="C9DBE7"/>
              </a:solidFill>
              <a:ln w="12700" cap="flat" cmpd="sng">
                <a:noFill/>
                <a:prstDash val="solid"/>
                <a:round/>
              </a:ln>
            </p:spPr>
            <p:txBody>
              <a:bodyPr vert="horz" wrap="square" lIns="82968" tIns="41484" rIns="82968" bIns="41484" anchor="ctr" anchorCtr="0">
                <a:noAutofit/>
              </a:bodyPr>
              <a:lstStyle/>
              <a:p>
                <a:pPr marL="0" indent="0" algn="ctr">
                  <a:lnSpc>
                    <a:spcPct val="100000"/>
                  </a:lnSpc>
                  <a:spcBef>
                    <a:spcPts val="0"/>
                  </a:spcBef>
                  <a:spcAft>
                    <a:spcPts val="0"/>
                  </a:spcAft>
                  <a:buNone/>
                </a:pPr>
                <a:r>
                  <a:rPr lang="en-US" altLang="zh-CN" sz="14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01</a:t>
                </a:r>
                <a:endParaRPr lang="zh-CN" altLang="en-US" sz="14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2782" name="弧形"/>
              <p:cNvSpPr/>
              <p:nvPr/>
            </p:nvSpPr>
            <p:spPr>
              <a:xfrm>
                <a:off x="864511" y="1615503"/>
                <a:ext cx="631280" cy="647895"/>
              </a:xfrm>
              <a:custGeom>
                <a:avLst/>
                <a:gdLst>
                  <a:gd name="T1" fmla="*/ 0 w 21600"/>
                  <a:gd name="T2" fmla="*/ 0 h 21600"/>
                  <a:gd name="T3" fmla="*/ 21600 w 21600"/>
                  <a:gd name="T4" fmla="*/ 21600 h 21600"/>
                </a:gdLst>
                <a:ahLst/>
                <a:cxnLst/>
                <a:rect l="T1" t="T2" r="T3" b="T4"/>
                <a:pathLst>
                  <a:path w="21600" h="21600" fill="none">
                    <a:moveTo>
                      <a:pt x="17152" y="19834"/>
                    </a:moveTo>
                    <a:cubicBezTo>
                      <a:pt x="13176" y="22373"/>
                      <a:pt x="7981" y="22156"/>
                      <a:pt x="4240" y="19296"/>
                    </a:cubicBezTo>
                    <a:cubicBezTo>
                      <a:pt x="500" y="16436"/>
                      <a:pt x="-950" y="11570"/>
                      <a:pt x="633" y="7201"/>
                    </a:cubicBezTo>
                    <a:cubicBezTo>
                      <a:pt x="2216" y="2833"/>
                      <a:pt x="6483" y="-63"/>
                      <a:pt x="11236" y="1"/>
                    </a:cubicBezTo>
                    <a:cubicBezTo>
                      <a:pt x="15989" y="66"/>
                      <a:pt x="20170" y="3078"/>
                      <a:pt x="21628" y="7489"/>
                    </a:cubicBezTo>
                  </a:path>
                  <a:path w="21600" h="21600" stroke="0">
                    <a:moveTo>
                      <a:pt x="17152" y="19834"/>
                    </a:moveTo>
                    <a:cubicBezTo>
                      <a:pt x="13176" y="22373"/>
                      <a:pt x="7981" y="22156"/>
                      <a:pt x="4240" y="19296"/>
                    </a:cubicBezTo>
                    <a:cubicBezTo>
                      <a:pt x="500" y="16436"/>
                      <a:pt x="-950" y="11570"/>
                      <a:pt x="633" y="7201"/>
                    </a:cubicBezTo>
                    <a:cubicBezTo>
                      <a:pt x="2216" y="2833"/>
                      <a:pt x="6483" y="-63"/>
                      <a:pt x="11236" y="1"/>
                    </a:cubicBezTo>
                    <a:cubicBezTo>
                      <a:pt x="15989" y="66"/>
                      <a:pt x="20170" y="3078"/>
                      <a:pt x="21628" y="7489"/>
                    </a:cubicBezTo>
                    <a:lnTo>
                      <a:pt x="11080" y="10800"/>
                    </a:lnTo>
                    <a:close/>
                  </a:path>
                </a:pathLst>
              </a:custGeom>
              <a:noFill/>
              <a:ln w="6350" cap="flat" cmpd="sng">
                <a:solidFill>
                  <a:srgbClr val="BFBFBF"/>
                </a:solidFill>
                <a:prstDash val="solid"/>
                <a:round/>
              </a:ln>
            </p:spPr>
            <p:txBody>
              <a:bodyPr rtlCol="0" anchor="ctr"/>
              <a:lstStyle/>
              <a:p>
                <a:pPr algn="ctr"/>
              </a:p>
            </p:txBody>
          </p:sp>
          <p:sp>
            <p:nvSpPr>
              <p:cNvPr id="2783" name="弧形"/>
              <p:cNvSpPr/>
              <p:nvPr/>
            </p:nvSpPr>
            <p:spPr>
              <a:xfrm>
                <a:off x="864511" y="1615503"/>
                <a:ext cx="452689" cy="588931"/>
              </a:xfrm>
              <a:custGeom>
                <a:avLst/>
                <a:gdLst>
                  <a:gd name="T1" fmla="*/ 0 w 21600"/>
                  <a:gd name="T2" fmla="*/ 0 h 21600"/>
                  <a:gd name="T3" fmla="*/ 21600 w 21600"/>
                  <a:gd name="T4" fmla="*/ 21600 h 21600"/>
                </a:gdLst>
                <a:ahLst/>
                <a:cxnLst/>
                <a:rect l="T1" t="T2" r="T3" b="T4"/>
                <a:pathLst>
                  <a:path w="21600" h="21600" fill="none">
                    <a:moveTo>
                      <a:pt x="6778" y="21714"/>
                    </a:moveTo>
                    <a:cubicBezTo>
                      <a:pt x="203" y="18284"/>
                      <a:pt x="-1918" y="11580"/>
                      <a:pt x="1872" y="6211"/>
                    </a:cubicBezTo>
                    <a:cubicBezTo>
                      <a:pt x="5664" y="842"/>
                      <a:pt x="14132" y="-1440"/>
                      <a:pt x="21454" y="932"/>
                    </a:cubicBezTo>
                  </a:path>
                  <a:path w="21600" h="21600" stroke="0">
                    <a:moveTo>
                      <a:pt x="6778" y="21714"/>
                    </a:moveTo>
                    <a:cubicBezTo>
                      <a:pt x="203" y="18284"/>
                      <a:pt x="-1918" y="11580"/>
                      <a:pt x="1872" y="6211"/>
                    </a:cubicBezTo>
                    <a:cubicBezTo>
                      <a:pt x="5664" y="842"/>
                      <a:pt x="14132" y="-1440"/>
                      <a:pt x="21454" y="932"/>
                    </a:cubicBezTo>
                    <a:lnTo>
                      <a:pt x="15452" y="11881"/>
                    </a:lnTo>
                    <a:close/>
                  </a:path>
                </a:pathLst>
              </a:custGeom>
              <a:noFill/>
              <a:ln w="76200" cap="flat" cmpd="sng">
                <a:solidFill>
                  <a:srgbClr val="FEB947"/>
                </a:solidFill>
                <a:prstDash val="solid"/>
                <a:round/>
              </a:ln>
            </p:spPr>
            <p:txBody>
              <a:bodyPr rtlCol="0" anchor="ctr"/>
              <a:lstStyle/>
              <a:p>
                <a:pPr algn="ctr"/>
              </a:p>
            </p:txBody>
          </p:sp>
          <p:sp>
            <p:nvSpPr>
              <p:cNvPr id="2784" name="直线"/>
              <p:cNvSpPr/>
              <p:nvPr/>
            </p:nvSpPr>
            <p:spPr>
              <a:xfrm flipH="1">
                <a:off x="1640677" y="3036256"/>
                <a:ext cx="321171" cy="631832"/>
              </a:xfrm>
              <a:prstGeom prst="line">
                <a:avLst/>
              </a:prstGeom>
              <a:noFill/>
              <a:ln w="6350" cap="flat" cmpd="sng">
                <a:solidFill>
                  <a:srgbClr val="BFBFBF"/>
                </a:solidFill>
                <a:prstDash val="solid"/>
                <a:round/>
              </a:ln>
            </p:spPr>
            <p:txBody>
              <a:bodyPr rtlCol="0" anchor="ctr"/>
              <a:lstStyle/>
              <a:p>
                <a:pPr algn="ctr"/>
              </a:p>
            </p:txBody>
          </p:sp>
          <p:sp>
            <p:nvSpPr>
              <p:cNvPr id="2785" name="椭圆"/>
              <p:cNvSpPr/>
              <p:nvPr/>
            </p:nvSpPr>
            <p:spPr>
              <a:xfrm>
                <a:off x="1140176" y="3879592"/>
                <a:ext cx="481758" cy="481906"/>
              </a:xfrm>
              <a:prstGeom prst="ellipse">
                <a:avLst/>
              </a:prstGeom>
              <a:solidFill>
                <a:srgbClr val="C9DBE7"/>
              </a:solidFill>
              <a:ln w="12700" cap="flat" cmpd="sng">
                <a:noFill/>
                <a:prstDash val="solid"/>
                <a:round/>
              </a:ln>
            </p:spPr>
            <p:txBody>
              <a:bodyPr vert="horz" wrap="square" lIns="82968" tIns="41484" rIns="82968" bIns="41484" anchor="ctr" anchorCtr="0">
                <a:noAutofit/>
              </a:bodyPr>
              <a:lstStyle/>
              <a:p>
                <a:pPr marL="0" indent="0" algn="ctr">
                  <a:lnSpc>
                    <a:spcPct val="100000"/>
                  </a:lnSpc>
                  <a:spcBef>
                    <a:spcPts val="0"/>
                  </a:spcBef>
                  <a:spcAft>
                    <a:spcPts val="0"/>
                  </a:spcAft>
                  <a:buNone/>
                </a:pPr>
                <a:r>
                  <a:rPr lang="en-US" altLang="zh-CN" sz="14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03</a:t>
                </a:r>
                <a:endParaRPr lang="zh-CN" altLang="en-US" sz="14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2786" name="弧形"/>
              <p:cNvSpPr/>
              <p:nvPr/>
            </p:nvSpPr>
            <p:spPr>
              <a:xfrm>
                <a:off x="1057208" y="3796597"/>
                <a:ext cx="631461" cy="647895"/>
              </a:xfrm>
              <a:custGeom>
                <a:avLst/>
                <a:gdLst>
                  <a:gd name="T1" fmla="*/ 0 w 21600"/>
                  <a:gd name="T2" fmla="*/ 0 h 21600"/>
                  <a:gd name="T3" fmla="*/ 21600 w 21600"/>
                  <a:gd name="T4" fmla="*/ 21600 h 21600"/>
                </a:gdLst>
                <a:ahLst/>
                <a:cxnLst/>
                <a:rect l="T1" t="T2" r="T3" b="T4"/>
                <a:pathLst>
                  <a:path w="21600" h="21600" fill="none">
                    <a:moveTo>
                      <a:pt x="17147" y="19834"/>
                    </a:moveTo>
                    <a:cubicBezTo>
                      <a:pt x="13172" y="22373"/>
                      <a:pt x="7978" y="22156"/>
                      <a:pt x="4239" y="19296"/>
                    </a:cubicBezTo>
                    <a:cubicBezTo>
                      <a:pt x="500" y="16436"/>
                      <a:pt x="-950" y="11570"/>
                      <a:pt x="632" y="7201"/>
                    </a:cubicBezTo>
                    <a:cubicBezTo>
                      <a:pt x="2216" y="2833"/>
                      <a:pt x="6481" y="-63"/>
                      <a:pt x="11233" y="1"/>
                    </a:cubicBezTo>
                    <a:cubicBezTo>
                      <a:pt x="15985" y="66"/>
                      <a:pt x="20165" y="3078"/>
                      <a:pt x="21621" y="7489"/>
                    </a:cubicBezTo>
                  </a:path>
                  <a:path w="21600" h="21600" stroke="0">
                    <a:moveTo>
                      <a:pt x="17147" y="19834"/>
                    </a:moveTo>
                    <a:cubicBezTo>
                      <a:pt x="13172" y="22373"/>
                      <a:pt x="7978" y="22156"/>
                      <a:pt x="4239" y="19296"/>
                    </a:cubicBezTo>
                    <a:cubicBezTo>
                      <a:pt x="500" y="16436"/>
                      <a:pt x="-950" y="11570"/>
                      <a:pt x="632" y="7201"/>
                    </a:cubicBezTo>
                    <a:cubicBezTo>
                      <a:pt x="2216" y="2833"/>
                      <a:pt x="6481" y="-63"/>
                      <a:pt x="11233" y="1"/>
                    </a:cubicBezTo>
                    <a:cubicBezTo>
                      <a:pt x="15985" y="66"/>
                      <a:pt x="20165" y="3078"/>
                      <a:pt x="21621" y="7489"/>
                    </a:cubicBezTo>
                    <a:lnTo>
                      <a:pt x="11077" y="10799"/>
                    </a:lnTo>
                    <a:close/>
                  </a:path>
                </a:pathLst>
              </a:custGeom>
              <a:noFill/>
              <a:ln w="6350" cap="flat" cmpd="sng">
                <a:solidFill>
                  <a:srgbClr val="BFBFBF"/>
                </a:solidFill>
                <a:prstDash val="solid"/>
                <a:round/>
              </a:ln>
            </p:spPr>
            <p:txBody>
              <a:bodyPr rtlCol="0" anchor="ctr"/>
              <a:lstStyle/>
              <a:p>
                <a:pPr algn="ctr"/>
              </a:p>
            </p:txBody>
          </p:sp>
          <p:sp>
            <p:nvSpPr>
              <p:cNvPr id="2787" name="弧形"/>
              <p:cNvSpPr/>
              <p:nvPr/>
            </p:nvSpPr>
            <p:spPr>
              <a:xfrm>
                <a:off x="1057208" y="3796597"/>
                <a:ext cx="452870" cy="593791"/>
              </a:xfrm>
              <a:custGeom>
                <a:avLst/>
                <a:gdLst>
                  <a:gd name="T1" fmla="*/ 0 w 21600"/>
                  <a:gd name="T2" fmla="*/ 0 h 21600"/>
                  <a:gd name="T3" fmla="*/ 21600 w 21600"/>
                  <a:gd name="T4" fmla="*/ 21600 h 21600"/>
                </a:gdLst>
                <a:ahLst/>
                <a:cxnLst/>
                <a:rect l="T1" t="T2" r="T3" b="T4"/>
                <a:pathLst>
                  <a:path w="21600" h="21600" fill="none">
                    <a:moveTo>
                      <a:pt x="6775" y="21536"/>
                    </a:moveTo>
                    <a:cubicBezTo>
                      <a:pt x="202" y="18135"/>
                      <a:pt x="-1917" y="11485"/>
                      <a:pt x="1872" y="6160"/>
                    </a:cubicBezTo>
                    <a:cubicBezTo>
                      <a:pt x="5661" y="836"/>
                      <a:pt x="14127" y="-1428"/>
                      <a:pt x="21445" y="925"/>
                    </a:cubicBezTo>
                  </a:path>
                  <a:path w="21600" h="21600" stroke="0">
                    <a:moveTo>
                      <a:pt x="6775" y="21536"/>
                    </a:moveTo>
                    <a:cubicBezTo>
                      <a:pt x="202" y="18135"/>
                      <a:pt x="-1917" y="11485"/>
                      <a:pt x="1872" y="6160"/>
                    </a:cubicBezTo>
                    <a:cubicBezTo>
                      <a:pt x="5661" y="836"/>
                      <a:pt x="14127" y="-1428"/>
                      <a:pt x="21445" y="925"/>
                    </a:cubicBezTo>
                    <a:lnTo>
                      <a:pt x="15446" y="11784"/>
                    </a:lnTo>
                    <a:close/>
                  </a:path>
                </a:pathLst>
              </a:custGeom>
              <a:noFill/>
              <a:ln w="76200" cap="flat" cmpd="sng">
                <a:solidFill>
                  <a:srgbClr val="FEB947"/>
                </a:solidFill>
                <a:prstDash val="solid"/>
                <a:round/>
              </a:ln>
            </p:spPr>
            <p:txBody>
              <a:bodyPr rtlCol="0" anchor="ctr"/>
              <a:lstStyle/>
              <a:p>
                <a:pPr algn="ctr"/>
              </a:p>
            </p:txBody>
          </p:sp>
          <p:sp>
            <p:nvSpPr>
              <p:cNvPr id="2788" name="直线"/>
              <p:cNvSpPr/>
              <p:nvPr/>
            </p:nvSpPr>
            <p:spPr>
              <a:xfrm flipV="1">
                <a:off x="4424743" y="2391909"/>
                <a:ext cx="321171" cy="631832"/>
              </a:xfrm>
              <a:prstGeom prst="line">
                <a:avLst/>
              </a:prstGeom>
              <a:noFill/>
              <a:ln w="6350" cap="flat" cmpd="sng">
                <a:solidFill>
                  <a:srgbClr val="BFBFBF"/>
                </a:solidFill>
                <a:prstDash val="solid"/>
                <a:round/>
              </a:ln>
            </p:spPr>
            <p:txBody>
              <a:bodyPr rtlCol="0" anchor="ctr"/>
              <a:lstStyle/>
              <a:p>
                <a:pPr algn="ctr"/>
              </a:p>
            </p:txBody>
          </p:sp>
          <p:sp>
            <p:nvSpPr>
              <p:cNvPr id="2789" name="椭圆"/>
              <p:cNvSpPr/>
              <p:nvPr/>
            </p:nvSpPr>
            <p:spPr>
              <a:xfrm>
                <a:off x="4796764" y="1698498"/>
                <a:ext cx="481758" cy="481906"/>
              </a:xfrm>
              <a:prstGeom prst="ellipse">
                <a:avLst/>
              </a:prstGeom>
              <a:solidFill>
                <a:srgbClr val="C9DBE7"/>
              </a:solidFill>
              <a:ln w="12700" cap="flat" cmpd="sng">
                <a:noFill/>
                <a:prstDash val="solid"/>
                <a:round/>
              </a:ln>
            </p:spPr>
            <p:txBody>
              <a:bodyPr vert="horz" wrap="square" lIns="82968" tIns="41484" rIns="82968" bIns="41484" anchor="ctr" anchorCtr="0">
                <a:noAutofit/>
              </a:bodyPr>
              <a:lstStyle/>
              <a:p>
                <a:pPr marL="0" indent="0" algn="ctr">
                  <a:lnSpc>
                    <a:spcPct val="100000"/>
                  </a:lnSpc>
                  <a:spcBef>
                    <a:spcPts val="0"/>
                  </a:spcBef>
                  <a:spcAft>
                    <a:spcPts val="0"/>
                  </a:spcAft>
                  <a:buNone/>
                </a:pPr>
                <a:r>
                  <a:rPr lang="en-US" altLang="zh-CN" sz="14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02</a:t>
                </a:r>
                <a:endParaRPr lang="zh-CN" altLang="en-US" sz="14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2790" name="弧形"/>
              <p:cNvSpPr/>
              <p:nvPr/>
            </p:nvSpPr>
            <p:spPr>
              <a:xfrm>
                <a:off x="4713797" y="1615503"/>
                <a:ext cx="632417" cy="647895"/>
              </a:xfrm>
              <a:custGeom>
                <a:avLst/>
                <a:gdLst>
                  <a:gd name="T1" fmla="*/ 0 w 21600"/>
                  <a:gd name="T2" fmla="*/ 0 h 21600"/>
                  <a:gd name="T3" fmla="*/ 21600 w 21600"/>
                  <a:gd name="T4" fmla="*/ 21600 h 21600"/>
                </a:gdLst>
                <a:ahLst/>
                <a:cxnLst/>
                <a:rect l="T1" t="T2" r="T3" b="T4"/>
                <a:pathLst>
                  <a:path w="21600" h="21600" fill="none">
                    <a:moveTo>
                      <a:pt x="17121" y="19834"/>
                    </a:moveTo>
                    <a:cubicBezTo>
                      <a:pt x="13152" y="22373"/>
                      <a:pt x="7966" y="22156"/>
                      <a:pt x="4233" y="19296"/>
                    </a:cubicBezTo>
                    <a:cubicBezTo>
                      <a:pt x="500" y="16436"/>
                      <a:pt x="-949" y="11570"/>
                      <a:pt x="631" y="7201"/>
                    </a:cubicBezTo>
                    <a:cubicBezTo>
                      <a:pt x="2212" y="2833"/>
                      <a:pt x="6471" y="-63"/>
                      <a:pt x="11216" y="1"/>
                    </a:cubicBezTo>
                    <a:cubicBezTo>
                      <a:pt x="15960" y="66"/>
                      <a:pt x="20134" y="3078"/>
                      <a:pt x="21589" y="7489"/>
                    </a:cubicBezTo>
                  </a:path>
                  <a:path w="21600" h="21600" stroke="0">
                    <a:moveTo>
                      <a:pt x="17121" y="19834"/>
                    </a:moveTo>
                    <a:cubicBezTo>
                      <a:pt x="13152" y="22373"/>
                      <a:pt x="7966" y="22156"/>
                      <a:pt x="4233" y="19296"/>
                    </a:cubicBezTo>
                    <a:cubicBezTo>
                      <a:pt x="500" y="16436"/>
                      <a:pt x="-949" y="11570"/>
                      <a:pt x="631" y="7201"/>
                    </a:cubicBezTo>
                    <a:cubicBezTo>
                      <a:pt x="2212" y="2833"/>
                      <a:pt x="6471" y="-63"/>
                      <a:pt x="11216" y="1"/>
                    </a:cubicBezTo>
                    <a:cubicBezTo>
                      <a:pt x="15960" y="66"/>
                      <a:pt x="20134" y="3078"/>
                      <a:pt x="21589" y="7489"/>
                    </a:cubicBezTo>
                    <a:lnTo>
                      <a:pt x="11060" y="10800"/>
                    </a:lnTo>
                    <a:close/>
                  </a:path>
                </a:pathLst>
              </a:custGeom>
              <a:noFill/>
              <a:ln w="6350" cap="flat" cmpd="sng">
                <a:solidFill>
                  <a:srgbClr val="BFBFBF"/>
                </a:solidFill>
                <a:prstDash val="solid"/>
                <a:round/>
              </a:ln>
            </p:spPr>
            <p:txBody>
              <a:bodyPr rtlCol="0" anchor="ctr"/>
              <a:lstStyle/>
              <a:p>
                <a:pPr algn="ctr"/>
              </a:p>
            </p:txBody>
          </p:sp>
          <p:sp>
            <p:nvSpPr>
              <p:cNvPr id="2791" name="弧形"/>
              <p:cNvSpPr/>
              <p:nvPr/>
            </p:nvSpPr>
            <p:spPr>
              <a:xfrm>
                <a:off x="4713797" y="1615503"/>
                <a:ext cx="446682" cy="588931"/>
              </a:xfrm>
              <a:custGeom>
                <a:avLst/>
                <a:gdLst>
                  <a:gd name="T1" fmla="*/ 0 w 21600"/>
                  <a:gd name="T2" fmla="*/ 0 h 21600"/>
                  <a:gd name="T3" fmla="*/ 21600 w 21600"/>
                  <a:gd name="T4" fmla="*/ 21600 h 21600"/>
                </a:gdLst>
                <a:ahLst/>
                <a:cxnLst/>
                <a:rect l="T1" t="T2" r="T3" b="T4"/>
                <a:pathLst>
                  <a:path w="21600" h="21600" fill="none">
                    <a:moveTo>
                      <a:pt x="6869" y="21714"/>
                    </a:moveTo>
                    <a:cubicBezTo>
                      <a:pt x="205" y="18284"/>
                      <a:pt x="-1944" y="11580"/>
                      <a:pt x="1897" y="6211"/>
                    </a:cubicBezTo>
                    <a:cubicBezTo>
                      <a:pt x="5740" y="842"/>
                      <a:pt x="14322" y="-1440"/>
                      <a:pt x="21742" y="932"/>
                    </a:cubicBezTo>
                  </a:path>
                  <a:path w="21600" h="21600" stroke="0">
                    <a:moveTo>
                      <a:pt x="6869" y="21714"/>
                    </a:moveTo>
                    <a:cubicBezTo>
                      <a:pt x="205" y="18284"/>
                      <a:pt x="-1944" y="11580"/>
                      <a:pt x="1897" y="6211"/>
                    </a:cubicBezTo>
                    <a:cubicBezTo>
                      <a:pt x="5740" y="842"/>
                      <a:pt x="14322" y="-1440"/>
                      <a:pt x="21742" y="932"/>
                    </a:cubicBezTo>
                    <a:lnTo>
                      <a:pt x="15660" y="11881"/>
                    </a:lnTo>
                    <a:close/>
                  </a:path>
                </a:pathLst>
              </a:custGeom>
              <a:noFill/>
              <a:ln w="76200" cap="flat" cmpd="sng">
                <a:solidFill>
                  <a:srgbClr val="FEB947"/>
                </a:solidFill>
                <a:prstDash val="solid"/>
                <a:round/>
              </a:ln>
            </p:spPr>
            <p:txBody>
              <a:bodyPr rtlCol="0" anchor="ctr"/>
              <a:lstStyle/>
              <a:p>
                <a:pPr algn="ctr"/>
              </a:p>
            </p:txBody>
          </p:sp>
          <p:sp>
            <p:nvSpPr>
              <p:cNvPr id="2792" name="直线"/>
              <p:cNvSpPr/>
              <p:nvPr/>
            </p:nvSpPr>
            <p:spPr>
              <a:xfrm flipH="1">
                <a:off x="5489960" y="3036256"/>
                <a:ext cx="321172" cy="631832"/>
              </a:xfrm>
              <a:prstGeom prst="line">
                <a:avLst/>
              </a:prstGeom>
              <a:noFill/>
              <a:ln w="6350" cap="flat" cmpd="sng">
                <a:solidFill>
                  <a:srgbClr val="BFBFBF"/>
                </a:solidFill>
                <a:prstDash val="solid"/>
                <a:round/>
              </a:ln>
            </p:spPr>
            <p:txBody>
              <a:bodyPr rtlCol="0" anchor="ctr"/>
              <a:lstStyle/>
              <a:p>
                <a:pPr algn="ctr"/>
              </a:p>
            </p:txBody>
          </p:sp>
          <p:sp>
            <p:nvSpPr>
              <p:cNvPr id="2793" name="椭圆"/>
              <p:cNvSpPr/>
              <p:nvPr/>
            </p:nvSpPr>
            <p:spPr>
              <a:xfrm>
                <a:off x="4989462" y="3879592"/>
                <a:ext cx="481758" cy="481906"/>
              </a:xfrm>
              <a:prstGeom prst="ellipse">
                <a:avLst/>
              </a:prstGeom>
              <a:solidFill>
                <a:srgbClr val="C9DBE7"/>
              </a:solidFill>
              <a:ln w="12700" cap="flat" cmpd="sng">
                <a:noFill/>
                <a:prstDash val="solid"/>
                <a:round/>
              </a:ln>
            </p:spPr>
            <p:txBody>
              <a:bodyPr vert="horz" wrap="square" lIns="82968" tIns="41484" rIns="82968" bIns="41484" anchor="ctr" anchorCtr="0">
                <a:noAutofit/>
              </a:bodyPr>
              <a:lstStyle/>
              <a:p>
                <a:pPr marL="0" indent="0" algn="ctr">
                  <a:lnSpc>
                    <a:spcPct val="100000"/>
                  </a:lnSpc>
                  <a:spcBef>
                    <a:spcPts val="0"/>
                  </a:spcBef>
                  <a:spcAft>
                    <a:spcPts val="0"/>
                  </a:spcAft>
                  <a:buNone/>
                </a:pPr>
                <a:r>
                  <a:rPr lang="en-US" altLang="zh-CN" sz="14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04</a:t>
                </a:r>
                <a:endParaRPr lang="zh-CN" altLang="en-US" sz="14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2794" name="弧形"/>
              <p:cNvSpPr/>
              <p:nvPr/>
            </p:nvSpPr>
            <p:spPr>
              <a:xfrm>
                <a:off x="4906492" y="3796597"/>
                <a:ext cx="632600" cy="647895"/>
              </a:xfrm>
              <a:custGeom>
                <a:avLst/>
                <a:gdLst>
                  <a:gd name="T1" fmla="*/ 0 w 21600"/>
                  <a:gd name="T2" fmla="*/ 0 h 21600"/>
                  <a:gd name="T3" fmla="*/ 21600 w 21600"/>
                  <a:gd name="T4" fmla="*/ 21600 h 21600"/>
                </a:gdLst>
                <a:ahLst/>
                <a:cxnLst/>
                <a:rect l="T1" t="T2" r="T3" b="T4"/>
                <a:pathLst>
                  <a:path w="21600" h="21600" fill="none">
                    <a:moveTo>
                      <a:pt x="17116" y="19834"/>
                    </a:moveTo>
                    <a:cubicBezTo>
                      <a:pt x="13148" y="22373"/>
                      <a:pt x="7964" y="22156"/>
                      <a:pt x="4232" y="19296"/>
                    </a:cubicBezTo>
                    <a:cubicBezTo>
                      <a:pt x="499" y="16436"/>
                      <a:pt x="-948" y="11570"/>
                      <a:pt x="631" y="7201"/>
                    </a:cubicBezTo>
                    <a:cubicBezTo>
                      <a:pt x="2212" y="2833"/>
                      <a:pt x="6469" y="-63"/>
                      <a:pt x="11212" y="1"/>
                    </a:cubicBezTo>
                    <a:cubicBezTo>
                      <a:pt x="15956" y="66"/>
                      <a:pt x="20128" y="3078"/>
                      <a:pt x="21583" y="7489"/>
                    </a:cubicBezTo>
                  </a:path>
                  <a:path w="21600" h="21600" stroke="0">
                    <a:moveTo>
                      <a:pt x="17116" y="19834"/>
                    </a:moveTo>
                    <a:cubicBezTo>
                      <a:pt x="13148" y="22373"/>
                      <a:pt x="7964" y="22156"/>
                      <a:pt x="4232" y="19296"/>
                    </a:cubicBezTo>
                    <a:cubicBezTo>
                      <a:pt x="499" y="16436"/>
                      <a:pt x="-948" y="11570"/>
                      <a:pt x="631" y="7201"/>
                    </a:cubicBezTo>
                    <a:cubicBezTo>
                      <a:pt x="2212" y="2833"/>
                      <a:pt x="6469" y="-63"/>
                      <a:pt x="11212" y="1"/>
                    </a:cubicBezTo>
                    <a:cubicBezTo>
                      <a:pt x="15956" y="66"/>
                      <a:pt x="20128" y="3078"/>
                      <a:pt x="21583" y="7489"/>
                    </a:cubicBezTo>
                    <a:lnTo>
                      <a:pt x="11057" y="10799"/>
                    </a:lnTo>
                    <a:close/>
                  </a:path>
                </a:pathLst>
              </a:custGeom>
              <a:noFill/>
              <a:ln w="6350" cap="flat" cmpd="sng">
                <a:solidFill>
                  <a:srgbClr val="BFBFBF"/>
                </a:solidFill>
                <a:prstDash val="solid"/>
                <a:round/>
              </a:ln>
            </p:spPr>
            <p:txBody>
              <a:bodyPr rtlCol="0" anchor="ctr"/>
              <a:lstStyle/>
              <a:p>
                <a:pPr algn="ctr"/>
              </a:p>
            </p:txBody>
          </p:sp>
          <p:sp>
            <p:nvSpPr>
              <p:cNvPr id="2795" name="弧形"/>
              <p:cNvSpPr/>
              <p:nvPr/>
            </p:nvSpPr>
            <p:spPr>
              <a:xfrm>
                <a:off x="4906492" y="3796597"/>
                <a:ext cx="446865" cy="593791"/>
              </a:xfrm>
              <a:custGeom>
                <a:avLst/>
                <a:gdLst>
                  <a:gd name="T1" fmla="*/ 0 w 21600"/>
                  <a:gd name="T2" fmla="*/ 0 h 21600"/>
                  <a:gd name="T3" fmla="*/ 21600 w 21600"/>
                  <a:gd name="T4" fmla="*/ 21600 h 21600"/>
                </a:gdLst>
                <a:ahLst/>
                <a:cxnLst/>
                <a:rect l="T1" t="T2" r="T3" b="T4"/>
                <a:pathLst>
                  <a:path w="21600" h="21600" fill="none">
                    <a:moveTo>
                      <a:pt x="6866" y="21536"/>
                    </a:moveTo>
                    <a:cubicBezTo>
                      <a:pt x="205" y="18135"/>
                      <a:pt x="-1943" y="11485"/>
                      <a:pt x="1897" y="6160"/>
                    </a:cubicBezTo>
                    <a:cubicBezTo>
                      <a:pt x="5737" y="836"/>
                      <a:pt x="14316" y="-1428"/>
                      <a:pt x="21733" y="925"/>
                    </a:cubicBezTo>
                  </a:path>
                  <a:path w="21600" h="21600" stroke="0">
                    <a:moveTo>
                      <a:pt x="6866" y="21536"/>
                    </a:moveTo>
                    <a:cubicBezTo>
                      <a:pt x="205" y="18135"/>
                      <a:pt x="-1943" y="11485"/>
                      <a:pt x="1897" y="6160"/>
                    </a:cubicBezTo>
                    <a:cubicBezTo>
                      <a:pt x="5737" y="836"/>
                      <a:pt x="14316" y="-1428"/>
                      <a:pt x="21733" y="925"/>
                    </a:cubicBezTo>
                    <a:lnTo>
                      <a:pt x="15653" y="11784"/>
                    </a:lnTo>
                    <a:close/>
                  </a:path>
                </a:pathLst>
              </a:custGeom>
              <a:noFill/>
              <a:ln w="76200" cap="flat" cmpd="sng">
                <a:solidFill>
                  <a:srgbClr val="FEB947"/>
                </a:solidFill>
                <a:prstDash val="solid"/>
                <a:round/>
              </a:ln>
            </p:spPr>
            <p:txBody>
              <a:bodyPr rtlCol="0" anchor="ctr"/>
              <a:lstStyle/>
              <a:p>
                <a:pPr algn="ctr"/>
              </a:p>
            </p:txBody>
          </p:sp>
        </p:grpSp>
        <p:sp>
          <p:nvSpPr>
            <p:cNvPr id="2797" name="矩形"/>
            <p:cNvSpPr/>
            <p:nvPr/>
          </p:nvSpPr>
          <p:spPr>
            <a:xfrm>
              <a:off x="1668232" y="1441115"/>
              <a:ext cx="2250606" cy="1181100"/>
            </a:xfrm>
            <a:prstGeom prst="rect">
              <a:avLst/>
            </a:prstGeom>
            <a:noFill/>
            <a:ln w="9525" cap="flat" cmpd="sng">
              <a:noFill/>
              <a:prstDash val="solid"/>
              <a:miter/>
            </a:ln>
          </p:spPr>
          <p:txBody>
            <a:bodyPr vert="horz" wrap="square" lIns="91440" tIns="45720" rIns="91440" bIns="45720" anchor="t" anchorCtr="0">
              <a:spAutoFit/>
            </a:bodyPr>
            <a:lstStyle/>
            <a:p>
              <a:pPr marL="0" indent="0" algn="l" fontAlgn="auto">
                <a:lnSpc>
                  <a:spcPct val="130000"/>
                </a:lnSpc>
                <a:spcBef>
                  <a:spcPts val="0"/>
                </a:spcBef>
                <a:spcAft>
                  <a:spcPts val="0"/>
                </a:spcAft>
                <a:buNone/>
              </a:pPr>
              <a:r>
                <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在缺氧或有毒的受限空间作业时，应佩戴隔离室防护面具，必要时作业人员应栓带救生绳</a:t>
              </a:r>
              <a:endPar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798" name="矩形"/>
            <p:cNvSpPr/>
            <p:nvPr/>
          </p:nvSpPr>
          <p:spPr>
            <a:xfrm>
              <a:off x="1926085" y="3606775"/>
              <a:ext cx="2250606" cy="1181100"/>
            </a:xfrm>
            <a:prstGeom prst="rect">
              <a:avLst/>
            </a:prstGeom>
            <a:noFill/>
            <a:ln w="9525" cap="flat" cmpd="sng">
              <a:noFill/>
              <a:prstDash val="solid"/>
              <a:miter/>
            </a:ln>
          </p:spPr>
          <p:txBody>
            <a:bodyPr vert="horz" wrap="square" lIns="91440" tIns="45720" rIns="91440" bIns="45720" anchor="t" anchorCtr="0">
              <a:spAutoFit/>
            </a:bodyPr>
            <a:lstStyle/>
            <a:p>
              <a:pPr marL="0" indent="0" algn="l" fontAlgn="auto">
                <a:lnSpc>
                  <a:spcPct val="130000"/>
                </a:lnSpc>
                <a:spcBef>
                  <a:spcPts val="0"/>
                </a:spcBef>
                <a:spcAft>
                  <a:spcPts val="0"/>
                </a:spcAft>
                <a:buNone/>
              </a:pPr>
              <a:r>
                <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在有酸碱等腐蚀介质的受限空间作业时，应穿戴好防酸碱工作服、工作鞋、手套等护品</a:t>
              </a:r>
              <a:endPar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799" name="矩形"/>
            <p:cNvSpPr/>
            <p:nvPr/>
          </p:nvSpPr>
          <p:spPr>
            <a:xfrm>
              <a:off x="5540650" y="1441115"/>
              <a:ext cx="2250605" cy="1181100"/>
            </a:xfrm>
            <a:prstGeom prst="rect">
              <a:avLst/>
            </a:prstGeom>
            <a:noFill/>
            <a:ln w="9525" cap="flat" cmpd="sng">
              <a:noFill/>
              <a:prstDash val="solid"/>
              <a:miter/>
            </a:ln>
          </p:spPr>
          <p:txBody>
            <a:bodyPr vert="horz" wrap="square" lIns="91440" tIns="45720" rIns="91440" bIns="45720" anchor="t" anchorCtr="0">
              <a:spAutoFit/>
            </a:bodyPr>
            <a:lstStyle/>
            <a:p>
              <a:pPr marL="0" indent="0" algn="l" fontAlgn="auto">
                <a:lnSpc>
                  <a:spcPct val="130000"/>
                </a:lnSpc>
                <a:spcBef>
                  <a:spcPts val="0"/>
                </a:spcBef>
                <a:spcAft>
                  <a:spcPts val="0"/>
                </a:spcAft>
                <a:buNone/>
              </a:pPr>
              <a:r>
                <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在易燃易爆的受限空间时，应穿防静电工作服、工作鞋、使用防爆型抵押灯具及不发生火化的工具</a:t>
              </a:r>
              <a:endPar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800" name="矩形"/>
            <p:cNvSpPr/>
            <p:nvPr/>
          </p:nvSpPr>
          <p:spPr>
            <a:xfrm>
              <a:off x="5822635" y="3606775"/>
              <a:ext cx="2250606" cy="908685"/>
            </a:xfrm>
            <a:prstGeom prst="rect">
              <a:avLst/>
            </a:prstGeom>
            <a:noFill/>
            <a:ln w="9525" cap="flat" cmpd="sng">
              <a:noFill/>
              <a:prstDash val="solid"/>
              <a:miter/>
            </a:ln>
          </p:spPr>
          <p:txBody>
            <a:bodyPr vert="horz" wrap="square" lIns="91440" tIns="45720" rIns="91440" bIns="45720" anchor="t" anchorCtr="0">
              <a:spAutoFit/>
            </a:bodyPr>
            <a:lstStyle/>
            <a:p>
              <a:pPr marL="0" indent="0" algn="l" fontAlgn="auto">
                <a:lnSpc>
                  <a:spcPct val="130000"/>
                </a:lnSpc>
                <a:spcBef>
                  <a:spcPts val="0"/>
                </a:spcBef>
                <a:spcAft>
                  <a:spcPts val="0"/>
                </a:spcAft>
                <a:buNone/>
              </a:pPr>
              <a:r>
                <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在产生噪音的受限空间作业时，应佩戴耳塞或耳罩等防噪音护具</a:t>
              </a:r>
              <a:endPar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三、受限空间作业风险控制措施</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806" name="矩形"/>
          <p:cNvSpPr/>
          <p:nvPr/>
        </p:nvSpPr>
        <p:spPr>
          <a:xfrm>
            <a:off x="758825" y="815975"/>
            <a:ext cx="4892675" cy="329564"/>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16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7、保证照明及用电安全</a:t>
            </a:r>
            <a:endParaRPr lang="zh-CN" altLang="en-US" sz="16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pSp>
        <p:nvGrpSpPr>
          <p:cNvPr id="2830" name="组合"/>
          <p:cNvGrpSpPr/>
          <p:nvPr/>
        </p:nvGrpSpPr>
        <p:grpSpPr>
          <a:xfrm>
            <a:off x="886365" y="1379208"/>
            <a:ext cx="7402209" cy="3340866"/>
            <a:chOff x="886365" y="1379208"/>
            <a:chExt cx="7402209" cy="3340866"/>
          </a:xfrm>
        </p:grpSpPr>
        <p:grpSp>
          <p:nvGrpSpPr>
            <p:cNvPr id="2820" name="组合"/>
            <p:cNvGrpSpPr/>
            <p:nvPr/>
          </p:nvGrpSpPr>
          <p:grpSpPr>
            <a:xfrm>
              <a:off x="908219" y="1379208"/>
              <a:ext cx="7310150" cy="3340866"/>
              <a:chOff x="908219" y="1379208"/>
              <a:chExt cx="7310150" cy="3340866"/>
            </a:xfrm>
          </p:grpSpPr>
          <p:sp>
            <p:nvSpPr>
              <p:cNvPr id="2807" name="直线"/>
              <p:cNvSpPr/>
              <p:nvPr/>
            </p:nvSpPr>
            <p:spPr>
              <a:xfrm flipH="1">
                <a:off x="4563535" y="1379208"/>
                <a:ext cx="1440" cy="3340866"/>
              </a:xfrm>
              <a:prstGeom prst="line">
                <a:avLst/>
              </a:prstGeom>
              <a:noFill/>
              <a:ln w="6350" cap="flat" cmpd="sng">
                <a:solidFill>
                  <a:srgbClr val="A6A6A6"/>
                </a:solidFill>
                <a:prstDash val="solid"/>
                <a:round/>
              </a:ln>
            </p:spPr>
            <p:txBody>
              <a:bodyPr rtlCol="0" anchor="ctr"/>
              <a:lstStyle/>
              <a:p>
                <a:pPr algn="ctr"/>
              </a:p>
            </p:txBody>
          </p:sp>
          <p:grpSp>
            <p:nvGrpSpPr>
              <p:cNvPr id="2811" name="组合"/>
              <p:cNvGrpSpPr/>
              <p:nvPr/>
            </p:nvGrpSpPr>
            <p:grpSpPr>
              <a:xfrm flipH="1">
                <a:off x="908219" y="1629145"/>
                <a:ext cx="4232672" cy="412277"/>
                <a:chOff x="908219" y="1629145"/>
                <a:chExt cx="4232672" cy="412277"/>
              </a:xfrm>
            </p:grpSpPr>
            <p:sp>
              <p:nvSpPr>
                <p:cNvPr id="2808" name="曲线"/>
                <p:cNvSpPr/>
                <p:nvPr/>
              </p:nvSpPr>
              <p:spPr>
                <a:xfrm>
                  <a:off x="2157079" y="1629145"/>
                  <a:ext cx="2983813" cy="328469"/>
                </a:xfrm>
                <a:custGeom>
                  <a:avLst/>
                  <a:gdLst>
                    <a:gd name="T1" fmla="*/ 0 w 21600"/>
                    <a:gd name="T2" fmla="*/ 0 h 21600"/>
                    <a:gd name="T3" fmla="*/ 21600 w 21600"/>
                    <a:gd name="T4" fmla="*/ 21600 h 21600"/>
                  </a:gdLst>
                  <a:ahLst/>
                  <a:cxnLst/>
                  <a:rect l="T1" t="T2" r="T3" b="T4"/>
                  <a:pathLst>
                    <a:path w="21600" h="21600">
                      <a:moveTo>
                        <a:pt x="21310" y="0"/>
                      </a:moveTo>
                      <a:cubicBezTo>
                        <a:pt x="0" y="0"/>
                        <a:pt x="0" y="0"/>
                        <a:pt x="0" y="0"/>
                      </a:cubicBezTo>
                      <a:cubicBezTo>
                        <a:pt x="0" y="21600"/>
                        <a:pt x="0" y="21600"/>
                        <a:pt x="0" y="21600"/>
                      </a:cubicBezTo>
                      <a:cubicBezTo>
                        <a:pt x="21310" y="21600"/>
                        <a:pt x="21310" y="21600"/>
                        <a:pt x="21310" y="21600"/>
                      </a:cubicBezTo>
                      <a:cubicBezTo>
                        <a:pt x="21464" y="21600"/>
                        <a:pt x="21600" y="20888"/>
                        <a:pt x="21600" y="19973"/>
                      </a:cubicBezTo>
                      <a:cubicBezTo>
                        <a:pt x="21600" y="1626"/>
                        <a:pt x="21600" y="1626"/>
                        <a:pt x="21600" y="1626"/>
                      </a:cubicBezTo>
                      <a:cubicBezTo>
                        <a:pt x="21600" y="762"/>
                        <a:pt x="21464" y="0"/>
                        <a:pt x="21310" y="0"/>
                      </a:cubicBezTo>
                      <a:close/>
                    </a:path>
                  </a:pathLst>
                </a:custGeom>
                <a:solidFill>
                  <a:srgbClr val="C9DBE7"/>
                </a:solidFill>
                <a:ln w="12700" cap="flat" cmpd="sng">
                  <a:noFill/>
                  <a:prstDash val="solid"/>
                  <a:round/>
                </a:ln>
              </p:spPr>
              <p:txBody>
                <a:bodyPr rtlCol="0" anchor="ctr"/>
                <a:lstStyle/>
                <a:p>
                  <a:pPr algn="ctr"/>
                </a:p>
              </p:txBody>
            </p:sp>
            <p:sp>
              <p:nvSpPr>
                <p:cNvPr id="2809" name="曲线"/>
                <p:cNvSpPr/>
                <p:nvPr/>
              </p:nvSpPr>
              <p:spPr>
                <a:xfrm>
                  <a:off x="908219" y="1629145"/>
                  <a:ext cx="1248859" cy="328469"/>
                </a:xfrm>
                <a:custGeom>
                  <a:avLst/>
                  <a:gdLst>
                    <a:gd name="T1" fmla="*/ 0 w 21600"/>
                    <a:gd name="T2" fmla="*/ 0 h 21600"/>
                    <a:gd name="T3" fmla="*/ 21600 w 21600"/>
                    <a:gd name="T4" fmla="*/ 21600 h 21600"/>
                  </a:gdLst>
                  <a:ahLst/>
                  <a:cxnLst/>
                  <a:rect l="T1" t="T2" r="T3" b="T4"/>
                  <a:pathLst>
                    <a:path w="21600" h="21600">
                      <a:moveTo>
                        <a:pt x="941" y="0"/>
                      </a:moveTo>
                      <a:cubicBezTo>
                        <a:pt x="411" y="0"/>
                        <a:pt x="0" y="762"/>
                        <a:pt x="0" y="1626"/>
                      </a:cubicBezTo>
                      <a:cubicBezTo>
                        <a:pt x="0" y="19973"/>
                        <a:pt x="0" y="19973"/>
                        <a:pt x="0" y="19973"/>
                      </a:cubicBezTo>
                      <a:cubicBezTo>
                        <a:pt x="0" y="20888"/>
                        <a:pt x="411" y="21600"/>
                        <a:pt x="941" y="21600"/>
                      </a:cubicBezTo>
                      <a:cubicBezTo>
                        <a:pt x="21600" y="21600"/>
                        <a:pt x="21600" y="21600"/>
                        <a:pt x="21600" y="21600"/>
                      </a:cubicBezTo>
                      <a:cubicBezTo>
                        <a:pt x="21600" y="0"/>
                        <a:pt x="21600" y="0"/>
                        <a:pt x="21600" y="0"/>
                      </a:cubicBezTo>
                      <a:lnTo>
                        <a:pt x="941" y="0"/>
                      </a:lnTo>
                      <a:close/>
                    </a:path>
                  </a:pathLst>
                </a:custGeom>
                <a:solidFill>
                  <a:srgbClr val="C9DBE7"/>
                </a:solidFill>
                <a:ln w="12700" cap="flat" cmpd="sng">
                  <a:noFill/>
                  <a:prstDash val="solid"/>
                  <a:round/>
                </a:ln>
              </p:spPr>
              <p:txBody>
                <a:bodyPr rtlCol="0" anchor="ctr"/>
                <a:lstStyle/>
                <a:p>
                  <a:pPr algn="ctr"/>
                </a:p>
              </p:txBody>
            </p:sp>
            <p:sp>
              <p:nvSpPr>
                <p:cNvPr id="2810" name="曲线"/>
                <p:cNvSpPr/>
                <p:nvPr/>
              </p:nvSpPr>
              <p:spPr>
                <a:xfrm>
                  <a:off x="1328989" y="1845426"/>
                  <a:ext cx="314616" cy="195997"/>
                </a:xfrm>
                <a:custGeom>
                  <a:avLst/>
                  <a:gdLst>
                    <a:gd name="T1" fmla="*/ 0 w 21600"/>
                    <a:gd name="T2" fmla="*/ 0 h 21600"/>
                    <a:gd name="T3" fmla="*/ 21600 w 21600"/>
                    <a:gd name="T4" fmla="*/ 21600 h 21600"/>
                  </a:gdLst>
                  <a:ahLst/>
                  <a:cxnLst/>
                  <a:rect l="T1" t="T2" r="T3" b="T4"/>
                  <a:pathLst>
                    <a:path w="21600" h="21600">
                      <a:moveTo>
                        <a:pt x="10799" y="21600"/>
                      </a:moveTo>
                      <a:lnTo>
                        <a:pt x="0" y="10874"/>
                      </a:lnTo>
                      <a:lnTo>
                        <a:pt x="10799" y="0"/>
                      </a:lnTo>
                      <a:lnTo>
                        <a:pt x="21600" y="10874"/>
                      </a:lnTo>
                      <a:lnTo>
                        <a:pt x="10799" y="21600"/>
                      </a:lnTo>
                      <a:close/>
                    </a:path>
                  </a:pathLst>
                </a:custGeom>
                <a:solidFill>
                  <a:srgbClr val="C9DBE7"/>
                </a:solidFill>
                <a:ln w="12700" cap="flat" cmpd="sng">
                  <a:noFill/>
                  <a:prstDash val="solid"/>
                  <a:round/>
                </a:ln>
              </p:spPr>
              <p:txBody>
                <a:bodyPr rtlCol="0" anchor="ctr"/>
                <a:lstStyle/>
                <a:p>
                  <a:pPr algn="ctr"/>
                </a:p>
              </p:txBody>
            </p:sp>
          </p:grpSp>
          <p:grpSp>
            <p:nvGrpSpPr>
              <p:cNvPr id="2815" name="组合"/>
              <p:cNvGrpSpPr/>
              <p:nvPr/>
            </p:nvGrpSpPr>
            <p:grpSpPr>
              <a:xfrm flipH="1">
                <a:off x="912782" y="3370830"/>
                <a:ext cx="4232913" cy="412203"/>
                <a:chOff x="912782" y="3370830"/>
                <a:chExt cx="4232913" cy="412203"/>
              </a:xfrm>
            </p:grpSpPr>
            <p:sp>
              <p:nvSpPr>
                <p:cNvPr id="2812" name="曲线"/>
                <p:cNvSpPr/>
                <p:nvPr/>
              </p:nvSpPr>
              <p:spPr>
                <a:xfrm>
                  <a:off x="2161642" y="3370830"/>
                  <a:ext cx="2984053" cy="328395"/>
                </a:xfrm>
                <a:custGeom>
                  <a:avLst/>
                  <a:gdLst>
                    <a:gd name="T1" fmla="*/ 0 w 21600"/>
                    <a:gd name="T2" fmla="*/ 0 h 21600"/>
                    <a:gd name="T3" fmla="*/ 21600 w 21600"/>
                    <a:gd name="T4" fmla="*/ 21600 h 21600"/>
                  </a:gdLst>
                  <a:ahLst/>
                  <a:cxnLst/>
                  <a:rect l="T1" t="T2" r="T3" b="T4"/>
                  <a:pathLst>
                    <a:path w="21600" h="21600">
                      <a:moveTo>
                        <a:pt x="21310" y="0"/>
                      </a:moveTo>
                      <a:cubicBezTo>
                        <a:pt x="0" y="0"/>
                        <a:pt x="0" y="0"/>
                        <a:pt x="0" y="0"/>
                      </a:cubicBezTo>
                      <a:cubicBezTo>
                        <a:pt x="0" y="21600"/>
                        <a:pt x="0" y="21600"/>
                        <a:pt x="0" y="21600"/>
                      </a:cubicBezTo>
                      <a:cubicBezTo>
                        <a:pt x="21310" y="21600"/>
                        <a:pt x="21310" y="21600"/>
                        <a:pt x="21310" y="21600"/>
                      </a:cubicBezTo>
                      <a:cubicBezTo>
                        <a:pt x="21464" y="21600"/>
                        <a:pt x="21600" y="20888"/>
                        <a:pt x="21600" y="19973"/>
                      </a:cubicBezTo>
                      <a:cubicBezTo>
                        <a:pt x="21600" y="1626"/>
                        <a:pt x="21600" y="1626"/>
                        <a:pt x="21600" y="1626"/>
                      </a:cubicBezTo>
                      <a:cubicBezTo>
                        <a:pt x="21600" y="762"/>
                        <a:pt x="21464" y="0"/>
                        <a:pt x="21310" y="0"/>
                      </a:cubicBezTo>
                      <a:close/>
                    </a:path>
                  </a:pathLst>
                </a:custGeom>
                <a:solidFill>
                  <a:srgbClr val="C9DBE7"/>
                </a:solidFill>
                <a:ln w="12700" cap="flat" cmpd="sng">
                  <a:noFill/>
                  <a:prstDash val="solid"/>
                  <a:round/>
                </a:ln>
              </p:spPr>
              <p:txBody>
                <a:bodyPr rtlCol="0" anchor="ctr"/>
                <a:lstStyle/>
                <a:p>
                  <a:pPr algn="ctr"/>
                </a:p>
              </p:txBody>
            </p:sp>
            <p:sp>
              <p:nvSpPr>
                <p:cNvPr id="2813" name="曲线"/>
                <p:cNvSpPr/>
                <p:nvPr/>
              </p:nvSpPr>
              <p:spPr>
                <a:xfrm>
                  <a:off x="912782" y="3370830"/>
                  <a:ext cx="1248859" cy="328395"/>
                </a:xfrm>
                <a:custGeom>
                  <a:avLst/>
                  <a:gdLst>
                    <a:gd name="T1" fmla="*/ 0 w 21600"/>
                    <a:gd name="T2" fmla="*/ 0 h 21600"/>
                    <a:gd name="T3" fmla="*/ 21600 w 21600"/>
                    <a:gd name="T4" fmla="*/ 21600 h 21600"/>
                  </a:gdLst>
                  <a:ahLst/>
                  <a:cxnLst/>
                  <a:rect l="T1" t="T2" r="T3" b="T4"/>
                  <a:pathLst>
                    <a:path w="21600" h="21600">
                      <a:moveTo>
                        <a:pt x="941" y="0"/>
                      </a:moveTo>
                      <a:cubicBezTo>
                        <a:pt x="411" y="0"/>
                        <a:pt x="0" y="762"/>
                        <a:pt x="0" y="1626"/>
                      </a:cubicBezTo>
                      <a:cubicBezTo>
                        <a:pt x="0" y="19973"/>
                        <a:pt x="0" y="19973"/>
                        <a:pt x="0" y="19973"/>
                      </a:cubicBezTo>
                      <a:cubicBezTo>
                        <a:pt x="0" y="20888"/>
                        <a:pt x="411" y="21600"/>
                        <a:pt x="941" y="21600"/>
                      </a:cubicBezTo>
                      <a:cubicBezTo>
                        <a:pt x="21600" y="21600"/>
                        <a:pt x="21600" y="21600"/>
                        <a:pt x="21600" y="21600"/>
                      </a:cubicBezTo>
                      <a:cubicBezTo>
                        <a:pt x="21600" y="0"/>
                        <a:pt x="21600" y="0"/>
                        <a:pt x="21600" y="0"/>
                      </a:cubicBezTo>
                      <a:lnTo>
                        <a:pt x="941" y="0"/>
                      </a:lnTo>
                      <a:close/>
                    </a:path>
                  </a:pathLst>
                </a:custGeom>
                <a:solidFill>
                  <a:srgbClr val="C9DBE7"/>
                </a:solidFill>
                <a:ln w="12700" cap="flat" cmpd="sng">
                  <a:noFill/>
                  <a:prstDash val="solid"/>
                  <a:round/>
                </a:ln>
              </p:spPr>
              <p:txBody>
                <a:bodyPr rtlCol="0" anchor="ctr"/>
                <a:lstStyle/>
                <a:p>
                  <a:pPr algn="ctr"/>
                </a:p>
              </p:txBody>
            </p:sp>
            <p:sp>
              <p:nvSpPr>
                <p:cNvPr id="2814" name="曲线"/>
                <p:cNvSpPr/>
                <p:nvPr/>
              </p:nvSpPr>
              <p:spPr>
                <a:xfrm>
                  <a:off x="1333552" y="3587036"/>
                  <a:ext cx="314616" cy="195996"/>
                </a:xfrm>
                <a:custGeom>
                  <a:avLst/>
                  <a:gdLst>
                    <a:gd name="T1" fmla="*/ 0 w 21600"/>
                    <a:gd name="T2" fmla="*/ 0 h 21600"/>
                    <a:gd name="T3" fmla="*/ 21600 w 21600"/>
                    <a:gd name="T4" fmla="*/ 21600 h 21600"/>
                  </a:gdLst>
                  <a:ahLst/>
                  <a:cxnLst/>
                  <a:rect l="T1" t="T2" r="T3" b="T4"/>
                  <a:pathLst>
                    <a:path w="21600" h="21600">
                      <a:moveTo>
                        <a:pt x="10799" y="21600"/>
                      </a:moveTo>
                      <a:lnTo>
                        <a:pt x="0" y="10874"/>
                      </a:lnTo>
                      <a:lnTo>
                        <a:pt x="10799" y="0"/>
                      </a:lnTo>
                      <a:lnTo>
                        <a:pt x="21600" y="10874"/>
                      </a:lnTo>
                      <a:lnTo>
                        <a:pt x="10799" y="21600"/>
                      </a:lnTo>
                      <a:close/>
                    </a:path>
                  </a:pathLst>
                </a:custGeom>
                <a:solidFill>
                  <a:srgbClr val="C9DBE7"/>
                </a:solidFill>
                <a:ln w="12700" cap="flat" cmpd="sng">
                  <a:noFill/>
                  <a:prstDash val="solid"/>
                  <a:round/>
                </a:ln>
              </p:spPr>
              <p:txBody>
                <a:bodyPr rtlCol="0" anchor="ctr"/>
                <a:lstStyle/>
                <a:p>
                  <a:pPr algn="ctr"/>
                </a:p>
              </p:txBody>
            </p:sp>
          </p:grpSp>
          <p:grpSp>
            <p:nvGrpSpPr>
              <p:cNvPr id="2819" name="组合"/>
              <p:cNvGrpSpPr/>
              <p:nvPr/>
            </p:nvGrpSpPr>
            <p:grpSpPr>
              <a:xfrm>
                <a:off x="3985697" y="2513435"/>
                <a:ext cx="4232672" cy="412203"/>
                <a:chOff x="3985697" y="2513435"/>
                <a:chExt cx="4232672" cy="412203"/>
              </a:xfrm>
            </p:grpSpPr>
            <p:sp>
              <p:nvSpPr>
                <p:cNvPr id="2816" name="曲线"/>
                <p:cNvSpPr/>
                <p:nvPr/>
              </p:nvSpPr>
              <p:spPr>
                <a:xfrm>
                  <a:off x="5234557" y="2513435"/>
                  <a:ext cx="2983813" cy="328395"/>
                </a:xfrm>
                <a:custGeom>
                  <a:avLst/>
                  <a:gdLst>
                    <a:gd name="T1" fmla="*/ 0 w 21600"/>
                    <a:gd name="T2" fmla="*/ 0 h 21600"/>
                    <a:gd name="T3" fmla="*/ 21600 w 21600"/>
                    <a:gd name="T4" fmla="*/ 21600 h 21600"/>
                  </a:gdLst>
                  <a:ahLst/>
                  <a:cxnLst/>
                  <a:rect l="T1" t="T2" r="T3" b="T4"/>
                  <a:pathLst>
                    <a:path w="21600" h="21600">
                      <a:moveTo>
                        <a:pt x="21310" y="0"/>
                      </a:moveTo>
                      <a:cubicBezTo>
                        <a:pt x="0" y="0"/>
                        <a:pt x="0" y="0"/>
                        <a:pt x="0" y="0"/>
                      </a:cubicBezTo>
                      <a:cubicBezTo>
                        <a:pt x="0" y="21600"/>
                        <a:pt x="0" y="21600"/>
                        <a:pt x="0" y="21600"/>
                      </a:cubicBezTo>
                      <a:cubicBezTo>
                        <a:pt x="21310" y="21600"/>
                        <a:pt x="21310" y="21600"/>
                        <a:pt x="21310" y="21600"/>
                      </a:cubicBezTo>
                      <a:cubicBezTo>
                        <a:pt x="21464" y="21600"/>
                        <a:pt x="21600" y="20888"/>
                        <a:pt x="21600" y="19973"/>
                      </a:cubicBezTo>
                      <a:cubicBezTo>
                        <a:pt x="21600" y="1626"/>
                        <a:pt x="21600" y="1626"/>
                        <a:pt x="21600" y="1626"/>
                      </a:cubicBezTo>
                      <a:cubicBezTo>
                        <a:pt x="21600" y="762"/>
                        <a:pt x="21464" y="0"/>
                        <a:pt x="21310" y="0"/>
                      </a:cubicBezTo>
                      <a:close/>
                    </a:path>
                  </a:pathLst>
                </a:custGeom>
                <a:solidFill>
                  <a:srgbClr val="FEB947"/>
                </a:solidFill>
                <a:ln w="12700" cap="flat" cmpd="sng">
                  <a:noFill/>
                  <a:prstDash val="solid"/>
                  <a:round/>
                </a:ln>
              </p:spPr>
              <p:txBody>
                <a:bodyPr rtlCol="0" anchor="ctr"/>
                <a:lstStyle/>
                <a:p>
                  <a:pPr algn="ctr"/>
                </a:p>
              </p:txBody>
            </p:sp>
            <p:sp>
              <p:nvSpPr>
                <p:cNvPr id="2817" name="曲线"/>
                <p:cNvSpPr/>
                <p:nvPr/>
              </p:nvSpPr>
              <p:spPr>
                <a:xfrm>
                  <a:off x="3985697" y="2513435"/>
                  <a:ext cx="1248859" cy="328395"/>
                </a:xfrm>
                <a:custGeom>
                  <a:avLst/>
                  <a:gdLst>
                    <a:gd name="T1" fmla="*/ 0 w 21600"/>
                    <a:gd name="T2" fmla="*/ 0 h 21600"/>
                    <a:gd name="T3" fmla="*/ 21600 w 21600"/>
                    <a:gd name="T4" fmla="*/ 21600 h 21600"/>
                  </a:gdLst>
                  <a:ahLst/>
                  <a:cxnLst/>
                  <a:rect l="T1" t="T2" r="T3" b="T4"/>
                  <a:pathLst>
                    <a:path w="21600" h="21600">
                      <a:moveTo>
                        <a:pt x="941" y="0"/>
                      </a:moveTo>
                      <a:cubicBezTo>
                        <a:pt x="411" y="0"/>
                        <a:pt x="0" y="762"/>
                        <a:pt x="0" y="1626"/>
                      </a:cubicBezTo>
                      <a:cubicBezTo>
                        <a:pt x="0" y="19973"/>
                        <a:pt x="0" y="19973"/>
                        <a:pt x="0" y="19973"/>
                      </a:cubicBezTo>
                      <a:cubicBezTo>
                        <a:pt x="0" y="20888"/>
                        <a:pt x="411" y="21600"/>
                        <a:pt x="941" y="21600"/>
                      </a:cubicBezTo>
                      <a:cubicBezTo>
                        <a:pt x="21600" y="21600"/>
                        <a:pt x="21600" y="21600"/>
                        <a:pt x="21600" y="21600"/>
                      </a:cubicBezTo>
                      <a:cubicBezTo>
                        <a:pt x="21600" y="0"/>
                        <a:pt x="21600" y="0"/>
                        <a:pt x="21600" y="0"/>
                      </a:cubicBezTo>
                      <a:lnTo>
                        <a:pt x="941" y="0"/>
                      </a:lnTo>
                      <a:close/>
                    </a:path>
                  </a:pathLst>
                </a:custGeom>
                <a:solidFill>
                  <a:srgbClr val="FEB947"/>
                </a:solidFill>
                <a:ln w="12700" cap="flat" cmpd="sng">
                  <a:noFill/>
                  <a:prstDash val="solid"/>
                  <a:round/>
                </a:ln>
              </p:spPr>
              <p:txBody>
                <a:bodyPr rtlCol="0" anchor="ctr"/>
                <a:lstStyle/>
                <a:p>
                  <a:pPr algn="ctr"/>
                </a:p>
              </p:txBody>
            </p:sp>
            <p:sp>
              <p:nvSpPr>
                <p:cNvPr id="2818" name="曲线"/>
                <p:cNvSpPr/>
                <p:nvPr/>
              </p:nvSpPr>
              <p:spPr>
                <a:xfrm>
                  <a:off x="4406467" y="2729641"/>
                  <a:ext cx="314616" cy="195996"/>
                </a:xfrm>
                <a:custGeom>
                  <a:avLst/>
                  <a:gdLst>
                    <a:gd name="T1" fmla="*/ 0 w 21600"/>
                    <a:gd name="T2" fmla="*/ 0 h 21600"/>
                    <a:gd name="T3" fmla="*/ 21600 w 21600"/>
                    <a:gd name="T4" fmla="*/ 21600 h 21600"/>
                  </a:gdLst>
                  <a:ahLst/>
                  <a:cxnLst/>
                  <a:rect l="T1" t="T2" r="T3" b="T4"/>
                  <a:pathLst>
                    <a:path w="21600" h="21600">
                      <a:moveTo>
                        <a:pt x="10799" y="21600"/>
                      </a:moveTo>
                      <a:lnTo>
                        <a:pt x="0" y="10874"/>
                      </a:lnTo>
                      <a:lnTo>
                        <a:pt x="10799" y="0"/>
                      </a:lnTo>
                      <a:lnTo>
                        <a:pt x="21600" y="10874"/>
                      </a:lnTo>
                      <a:lnTo>
                        <a:pt x="10799" y="21600"/>
                      </a:lnTo>
                      <a:close/>
                    </a:path>
                  </a:pathLst>
                </a:custGeom>
                <a:solidFill>
                  <a:srgbClr val="FEB947"/>
                </a:solidFill>
                <a:ln w="12700" cap="flat" cmpd="sng">
                  <a:noFill/>
                  <a:prstDash val="solid"/>
                  <a:round/>
                </a:ln>
              </p:spPr>
              <p:txBody>
                <a:bodyPr rtlCol="0" anchor="ctr"/>
                <a:lstStyle/>
                <a:p>
                  <a:pPr algn="ctr"/>
                </a:p>
              </p:txBody>
            </p:sp>
          </p:grpSp>
        </p:grpSp>
        <p:pic>
          <p:nvPicPr>
            <p:cNvPr id="2821" name="图片"/>
            <p:cNvPicPr>
              <a:picLocks noChangeAspect="1"/>
            </p:cNvPicPr>
            <p:nvPr/>
          </p:nvPicPr>
          <p:blipFill>
            <a:blip r:embed="rId1" cstate="print"/>
            <a:stretch>
              <a:fillRect/>
            </a:stretch>
          </p:blipFill>
          <p:spPr>
            <a:xfrm rot="5400000" flipH="1">
              <a:off x="2918223" y="-119890"/>
              <a:ext cx="213684" cy="4232784"/>
            </a:xfrm>
            <a:prstGeom prst="rect">
              <a:avLst/>
            </a:prstGeom>
            <a:noFill/>
            <a:ln w="9525" cap="flat" cmpd="sng">
              <a:noFill/>
              <a:prstDash val="solid"/>
              <a:miter/>
            </a:ln>
          </p:spPr>
        </p:pic>
        <p:pic>
          <p:nvPicPr>
            <p:cNvPr id="2822" name="图片"/>
            <p:cNvPicPr>
              <a:picLocks noChangeAspect="1"/>
            </p:cNvPicPr>
            <p:nvPr/>
          </p:nvPicPr>
          <p:blipFill>
            <a:blip r:embed="rId1" cstate="print"/>
            <a:stretch>
              <a:fillRect/>
            </a:stretch>
          </p:blipFill>
          <p:spPr>
            <a:xfrm rot="5400000" flipH="1">
              <a:off x="6065340" y="770120"/>
              <a:ext cx="213683" cy="4232784"/>
            </a:xfrm>
            <a:prstGeom prst="rect">
              <a:avLst/>
            </a:prstGeom>
            <a:noFill/>
            <a:ln w="9525" cap="flat" cmpd="sng">
              <a:noFill/>
              <a:prstDash val="solid"/>
              <a:miter/>
            </a:ln>
          </p:spPr>
        </p:pic>
        <p:pic>
          <p:nvPicPr>
            <p:cNvPr id="2823" name="图片"/>
            <p:cNvPicPr>
              <a:picLocks noChangeAspect="1"/>
            </p:cNvPicPr>
            <p:nvPr/>
          </p:nvPicPr>
          <p:blipFill>
            <a:blip r:embed="rId1" cstate="print"/>
            <a:stretch>
              <a:fillRect/>
            </a:stretch>
          </p:blipFill>
          <p:spPr>
            <a:xfrm rot="5400000" flipH="1">
              <a:off x="2895915" y="1630991"/>
              <a:ext cx="213684" cy="4232784"/>
            </a:xfrm>
            <a:prstGeom prst="rect">
              <a:avLst/>
            </a:prstGeom>
            <a:noFill/>
            <a:ln w="9525" cap="flat" cmpd="sng">
              <a:noFill/>
              <a:prstDash val="solid"/>
              <a:miter/>
            </a:ln>
          </p:spPr>
        </p:pic>
        <p:sp>
          <p:nvSpPr>
            <p:cNvPr id="2824" name="矩形"/>
            <p:cNvSpPr/>
            <p:nvPr/>
          </p:nvSpPr>
          <p:spPr>
            <a:xfrm>
              <a:off x="1042935" y="1978865"/>
              <a:ext cx="2964518" cy="10344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400" b="0" i="0" u="none" strike="noStrike" kern="1200" cap="none" spc="0" baseline="0">
                  <a:solidFill>
                    <a:srgbClr val="7F7F7F"/>
                  </a:solidFill>
                  <a:latin typeface="微软雅黑" panose="020B0503020204020204" charset="-122"/>
                  <a:ea typeface="微软雅黑" panose="020B0503020204020204" charset="-122"/>
                  <a:cs typeface="微软雅黑" panose="020B0503020204020204" charset="-122"/>
                </a:rPr>
                <a:t>受限空间照明电压小于等于36V，在潮湿容器、狭小容器内作业电压应小于等于12V</a:t>
              </a:r>
              <a:endParaRPr lang="zh-CN" altLang="en-US" sz="1400" b="0" i="0" u="none" strike="noStrike" kern="1200" cap="none" spc="0" baseline="0">
                <a:solidFill>
                  <a:srgbClr val="7F7F7F"/>
                </a:solidFill>
                <a:latin typeface="微软雅黑" panose="020B0503020204020204" charset="-122"/>
                <a:ea typeface="微软雅黑" panose="020B0503020204020204" charset="-122"/>
                <a:cs typeface="微软雅黑" panose="020B0503020204020204" charset="-122"/>
              </a:endParaRPr>
            </a:p>
          </p:txBody>
        </p:sp>
        <p:sp>
          <p:nvSpPr>
            <p:cNvPr id="2825" name="矩形"/>
            <p:cNvSpPr/>
            <p:nvPr/>
          </p:nvSpPr>
          <p:spPr>
            <a:xfrm>
              <a:off x="2543372" y="1647092"/>
              <a:ext cx="361889" cy="299055"/>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en-US" altLang="zh-CN" sz="135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A</a:t>
              </a:r>
              <a:endParaRPr lang="zh-CN" altLang="en-US" sz="135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2826" name="矩形"/>
            <p:cNvSpPr/>
            <p:nvPr/>
          </p:nvSpPr>
          <p:spPr>
            <a:xfrm>
              <a:off x="6227539" y="2558573"/>
              <a:ext cx="361889" cy="300990"/>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en-US" altLang="zh-CN" sz="14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B</a:t>
              </a:r>
              <a:endParaRPr lang="zh-CN" altLang="en-US" sz="14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2827" name="矩形"/>
            <p:cNvSpPr/>
            <p:nvPr/>
          </p:nvSpPr>
          <p:spPr>
            <a:xfrm>
              <a:off x="2543372" y="3399508"/>
              <a:ext cx="361889" cy="300990"/>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en-US" altLang="zh-CN" sz="14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C</a:t>
              </a:r>
              <a:endParaRPr lang="zh-CN" altLang="en-US" sz="14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2828" name="矩形"/>
            <p:cNvSpPr/>
            <p:nvPr/>
          </p:nvSpPr>
          <p:spPr>
            <a:xfrm>
              <a:off x="1081768" y="3760931"/>
              <a:ext cx="2091192" cy="405764"/>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400" b="0" i="0" u="none" strike="noStrike" kern="1200" cap="none" spc="0" baseline="0">
                  <a:solidFill>
                    <a:srgbClr val="7F7F7F"/>
                  </a:solidFill>
                  <a:latin typeface="微软雅黑" panose="020B0503020204020204" charset="-122"/>
                  <a:ea typeface="微软雅黑" panose="020B0503020204020204" charset="-122"/>
                  <a:cs typeface="Arial" panose="020B0604020202020204" pitchFamily="34" charset="0"/>
                </a:rPr>
                <a:t>临时用电办理用电手续</a:t>
              </a:r>
              <a:endParaRPr lang="zh-CN" altLang="en-US" sz="1400" b="0" i="0" u="none" strike="noStrike" kern="1200" cap="none" spc="0" baseline="0">
                <a:solidFill>
                  <a:srgbClr val="7F7F7F"/>
                </a:solidFill>
                <a:latin typeface="微软雅黑" panose="020B0503020204020204" charset="-122"/>
                <a:ea typeface="微软雅黑" panose="020B0503020204020204" charset="-122"/>
                <a:cs typeface="Arial" panose="020B0604020202020204" pitchFamily="34" charset="0"/>
              </a:endParaRPr>
            </a:p>
          </p:txBody>
        </p:sp>
        <p:sp>
          <p:nvSpPr>
            <p:cNvPr id="2829" name="矩形"/>
            <p:cNvSpPr/>
            <p:nvPr/>
          </p:nvSpPr>
          <p:spPr>
            <a:xfrm>
              <a:off x="5298854" y="2912839"/>
              <a:ext cx="2875286" cy="166306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400" b="0" i="0" u="none" strike="noStrike" kern="1200" cap="none" spc="0" baseline="0">
                  <a:solidFill>
                    <a:srgbClr val="7F7F7F"/>
                  </a:solidFill>
                  <a:latin typeface="微软雅黑" panose="020B0503020204020204" charset="-122"/>
                  <a:ea typeface="微软雅黑" panose="020B0503020204020204" charset="-122"/>
                  <a:cs typeface="Arial" panose="020B0604020202020204" pitchFamily="34" charset="0"/>
                </a:rPr>
                <a:t>使用超过安全电压的手持电动工具作业时或进行电焊作业时，应配备漏电保护器，在潮湿容器中，作业人员应站在绝缘板上，同时保证金属容器接地可靠</a:t>
              </a:r>
              <a:endParaRPr lang="zh-CN" altLang="en-US" sz="1400" b="0" i="0" u="none" strike="noStrike" kern="1200" cap="none" spc="0" baseline="0">
                <a:solidFill>
                  <a:srgbClr val="7F7F7F"/>
                </a:solidFill>
                <a:latin typeface="微软雅黑" panose="020B0503020204020204" charset="-122"/>
                <a:ea typeface="微软雅黑" panose="020B0503020204020204" charset="-122"/>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4"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三、受限空间作业风险控制措施</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835" name="矩形"/>
          <p:cNvSpPr/>
          <p:nvPr/>
        </p:nvSpPr>
        <p:spPr>
          <a:xfrm>
            <a:off x="673100" y="882650"/>
            <a:ext cx="4892675" cy="32956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16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8、安排专人进行作业安全监护</a:t>
            </a:r>
            <a:endParaRPr lang="zh-CN" altLang="en-US" sz="16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836" name="矩形"/>
          <p:cNvSpPr/>
          <p:nvPr/>
        </p:nvSpPr>
        <p:spPr>
          <a:xfrm>
            <a:off x="682625" y="1635760"/>
            <a:ext cx="4874260" cy="166306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进入受限空间要求安排专人进行现场监护，并为其配备便携式有毒有害和氧含量检测报警仪器、通讯、救援设备，不得在无监护人的情况下作业，作业监护人应当熟悉作业区域内的环境，和工艺情况，有判断和处理异常情况的能力，掌握急救知识。</a:t>
            </a:r>
            <a:endPar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pSp>
        <p:nvGrpSpPr>
          <p:cNvPr id="3001" name="组合"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5306695" y="1127760"/>
            <a:ext cx="3557904" cy="3803014"/>
            <a:chOff x="5306695" y="1127760"/>
            <a:chExt cx="3557904" cy="3803014"/>
          </a:xfrm>
        </p:grpSpPr>
        <p:sp>
          <p:nvSpPr>
            <p:cNvPr id="2837" name="矩形"/>
            <p:cNvSpPr/>
            <p:nvPr/>
          </p:nvSpPr>
          <p:spPr>
            <a:xfrm>
              <a:off x="7842911" y="1898202"/>
              <a:ext cx="28990" cy="2717192"/>
            </a:xfrm>
            <a:prstGeom prst="rect">
              <a:avLst/>
            </a:prstGeom>
            <a:solidFill>
              <a:srgbClr val="595959"/>
            </a:solidFill>
            <a:ln w="9525" cap="flat" cmpd="sng">
              <a:noFill/>
              <a:prstDash val="solid"/>
              <a:round/>
            </a:ln>
          </p:spPr>
          <p:txBody>
            <a:bodyPr rtlCol="0" anchor="ctr"/>
            <a:lstStyle/>
            <a:p>
              <a:pPr algn="ctr"/>
            </a:p>
          </p:txBody>
        </p:sp>
        <p:sp>
          <p:nvSpPr>
            <p:cNvPr id="2838" name="矩形"/>
            <p:cNvSpPr/>
            <p:nvPr/>
          </p:nvSpPr>
          <p:spPr>
            <a:xfrm>
              <a:off x="8092404" y="1898202"/>
              <a:ext cx="28990" cy="2717192"/>
            </a:xfrm>
            <a:prstGeom prst="rect">
              <a:avLst/>
            </a:prstGeom>
            <a:solidFill>
              <a:srgbClr val="595959"/>
            </a:solidFill>
            <a:ln w="9525" cap="flat" cmpd="sng">
              <a:noFill/>
              <a:prstDash val="solid"/>
              <a:round/>
            </a:ln>
          </p:spPr>
          <p:txBody>
            <a:bodyPr rtlCol="0" anchor="ctr"/>
            <a:lstStyle/>
            <a:p>
              <a:pPr algn="ctr"/>
            </a:p>
          </p:txBody>
        </p:sp>
        <p:sp>
          <p:nvSpPr>
            <p:cNvPr id="2839" name="矩形"/>
            <p:cNvSpPr/>
            <p:nvPr/>
          </p:nvSpPr>
          <p:spPr>
            <a:xfrm>
              <a:off x="7863994" y="2162629"/>
              <a:ext cx="236315" cy="22841"/>
            </a:xfrm>
            <a:prstGeom prst="rect">
              <a:avLst/>
            </a:prstGeom>
            <a:solidFill>
              <a:srgbClr val="595959"/>
            </a:solidFill>
            <a:ln w="9525" cap="flat" cmpd="sng">
              <a:noFill/>
              <a:prstDash val="solid"/>
              <a:round/>
            </a:ln>
          </p:spPr>
          <p:txBody>
            <a:bodyPr rtlCol="0" anchor="ctr"/>
            <a:lstStyle/>
            <a:p>
              <a:pPr algn="ctr"/>
            </a:p>
          </p:txBody>
        </p:sp>
        <p:sp>
          <p:nvSpPr>
            <p:cNvPr id="2840" name="矩形"/>
            <p:cNvSpPr/>
            <p:nvPr/>
          </p:nvSpPr>
          <p:spPr>
            <a:xfrm>
              <a:off x="7863994" y="2428814"/>
              <a:ext cx="236315" cy="23719"/>
            </a:xfrm>
            <a:prstGeom prst="rect">
              <a:avLst/>
            </a:prstGeom>
            <a:solidFill>
              <a:srgbClr val="595959"/>
            </a:solidFill>
            <a:ln w="9525" cap="flat" cmpd="sng">
              <a:noFill/>
              <a:prstDash val="solid"/>
              <a:round/>
            </a:ln>
          </p:spPr>
          <p:txBody>
            <a:bodyPr rtlCol="0" anchor="ctr"/>
            <a:lstStyle/>
            <a:p>
              <a:pPr algn="ctr"/>
            </a:p>
          </p:txBody>
        </p:sp>
        <p:sp>
          <p:nvSpPr>
            <p:cNvPr id="2841" name="矩形"/>
            <p:cNvSpPr/>
            <p:nvPr/>
          </p:nvSpPr>
          <p:spPr>
            <a:xfrm>
              <a:off x="7863994" y="2695877"/>
              <a:ext cx="236315" cy="23720"/>
            </a:xfrm>
            <a:prstGeom prst="rect">
              <a:avLst/>
            </a:prstGeom>
            <a:solidFill>
              <a:srgbClr val="595959"/>
            </a:solidFill>
            <a:ln w="9525" cap="flat" cmpd="sng">
              <a:noFill/>
              <a:prstDash val="solid"/>
              <a:round/>
            </a:ln>
          </p:spPr>
          <p:txBody>
            <a:bodyPr rtlCol="0" anchor="ctr"/>
            <a:lstStyle/>
            <a:p>
              <a:pPr algn="ctr"/>
            </a:p>
          </p:txBody>
        </p:sp>
        <p:sp>
          <p:nvSpPr>
            <p:cNvPr id="2842" name="矩形"/>
            <p:cNvSpPr/>
            <p:nvPr/>
          </p:nvSpPr>
          <p:spPr>
            <a:xfrm>
              <a:off x="7863994" y="2962941"/>
              <a:ext cx="236315" cy="23719"/>
            </a:xfrm>
            <a:prstGeom prst="rect">
              <a:avLst/>
            </a:prstGeom>
            <a:solidFill>
              <a:srgbClr val="595959"/>
            </a:solidFill>
            <a:ln w="9525" cap="flat" cmpd="sng">
              <a:noFill/>
              <a:prstDash val="solid"/>
              <a:round/>
            </a:ln>
          </p:spPr>
          <p:txBody>
            <a:bodyPr rtlCol="0" anchor="ctr"/>
            <a:lstStyle/>
            <a:p>
              <a:pPr algn="ctr"/>
            </a:p>
          </p:txBody>
        </p:sp>
        <p:sp>
          <p:nvSpPr>
            <p:cNvPr id="2843" name="矩形"/>
            <p:cNvSpPr/>
            <p:nvPr/>
          </p:nvSpPr>
          <p:spPr>
            <a:xfrm>
              <a:off x="7863994" y="3230004"/>
              <a:ext cx="236315" cy="23720"/>
            </a:xfrm>
            <a:prstGeom prst="rect">
              <a:avLst/>
            </a:prstGeom>
            <a:solidFill>
              <a:srgbClr val="595959"/>
            </a:solidFill>
            <a:ln w="9525" cap="flat" cmpd="sng">
              <a:noFill/>
              <a:prstDash val="solid"/>
              <a:round/>
            </a:ln>
          </p:spPr>
          <p:txBody>
            <a:bodyPr rtlCol="0" anchor="ctr"/>
            <a:lstStyle/>
            <a:p>
              <a:pPr algn="ctr"/>
            </a:p>
          </p:txBody>
        </p:sp>
        <p:sp>
          <p:nvSpPr>
            <p:cNvPr id="2844" name="矩形"/>
            <p:cNvSpPr/>
            <p:nvPr/>
          </p:nvSpPr>
          <p:spPr>
            <a:xfrm>
              <a:off x="7863994" y="3497067"/>
              <a:ext cx="236315" cy="22841"/>
            </a:xfrm>
            <a:prstGeom prst="rect">
              <a:avLst/>
            </a:prstGeom>
            <a:solidFill>
              <a:srgbClr val="595959"/>
            </a:solidFill>
            <a:ln w="9525" cap="flat" cmpd="sng">
              <a:noFill/>
              <a:prstDash val="solid"/>
              <a:round/>
            </a:ln>
          </p:spPr>
          <p:txBody>
            <a:bodyPr rtlCol="0" anchor="ctr"/>
            <a:lstStyle/>
            <a:p>
              <a:pPr algn="ctr"/>
            </a:p>
          </p:txBody>
        </p:sp>
        <p:sp>
          <p:nvSpPr>
            <p:cNvPr id="2845" name="矩形"/>
            <p:cNvSpPr/>
            <p:nvPr/>
          </p:nvSpPr>
          <p:spPr>
            <a:xfrm>
              <a:off x="7863994" y="3764130"/>
              <a:ext cx="236315" cy="22841"/>
            </a:xfrm>
            <a:prstGeom prst="rect">
              <a:avLst/>
            </a:prstGeom>
            <a:solidFill>
              <a:srgbClr val="595959"/>
            </a:solidFill>
            <a:ln w="9525" cap="flat" cmpd="sng">
              <a:noFill/>
              <a:prstDash val="solid"/>
              <a:round/>
            </a:ln>
          </p:spPr>
          <p:txBody>
            <a:bodyPr rtlCol="0" anchor="ctr"/>
            <a:lstStyle/>
            <a:p>
              <a:pPr algn="ctr"/>
            </a:p>
          </p:txBody>
        </p:sp>
        <p:sp>
          <p:nvSpPr>
            <p:cNvPr id="2846" name="矩形"/>
            <p:cNvSpPr/>
            <p:nvPr/>
          </p:nvSpPr>
          <p:spPr>
            <a:xfrm>
              <a:off x="7863994" y="4030314"/>
              <a:ext cx="236315" cy="23719"/>
            </a:xfrm>
            <a:prstGeom prst="rect">
              <a:avLst/>
            </a:prstGeom>
            <a:solidFill>
              <a:srgbClr val="595959"/>
            </a:solidFill>
            <a:ln w="9525" cap="flat" cmpd="sng">
              <a:noFill/>
              <a:prstDash val="solid"/>
              <a:round/>
            </a:ln>
          </p:spPr>
          <p:txBody>
            <a:bodyPr rtlCol="0" anchor="ctr"/>
            <a:lstStyle/>
            <a:p>
              <a:pPr algn="ctr"/>
            </a:p>
          </p:txBody>
        </p:sp>
        <p:sp>
          <p:nvSpPr>
            <p:cNvPr id="2847" name="矩形"/>
            <p:cNvSpPr/>
            <p:nvPr/>
          </p:nvSpPr>
          <p:spPr>
            <a:xfrm>
              <a:off x="7863994" y="4297378"/>
              <a:ext cx="236315" cy="23719"/>
            </a:xfrm>
            <a:prstGeom prst="rect">
              <a:avLst/>
            </a:prstGeom>
            <a:solidFill>
              <a:srgbClr val="595959"/>
            </a:solidFill>
            <a:ln w="9525" cap="flat" cmpd="sng">
              <a:noFill/>
              <a:prstDash val="solid"/>
              <a:round/>
            </a:ln>
          </p:spPr>
          <p:txBody>
            <a:bodyPr rtlCol="0" anchor="ctr"/>
            <a:lstStyle/>
            <a:p>
              <a:pPr algn="ctr"/>
            </a:p>
          </p:txBody>
        </p:sp>
        <p:sp>
          <p:nvSpPr>
            <p:cNvPr id="2848" name="矩形"/>
            <p:cNvSpPr/>
            <p:nvPr/>
          </p:nvSpPr>
          <p:spPr>
            <a:xfrm>
              <a:off x="7863994" y="4564441"/>
              <a:ext cx="236315" cy="23719"/>
            </a:xfrm>
            <a:prstGeom prst="rect">
              <a:avLst/>
            </a:prstGeom>
            <a:solidFill>
              <a:srgbClr val="595959"/>
            </a:solidFill>
            <a:ln w="9525" cap="flat" cmpd="sng">
              <a:noFill/>
              <a:prstDash val="solid"/>
              <a:round/>
            </a:ln>
          </p:spPr>
          <p:txBody>
            <a:bodyPr rtlCol="0" anchor="ctr"/>
            <a:lstStyle/>
            <a:p>
              <a:pPr algn="ctr"/>
            </a:p>
          </p:txBody>
        </p:sp>
        <p:sp>
          <p:nvSpPr>
            <p:cNvPr id="2849" name="曲线"/>
            <p:cNvSpPr/>
            <p:nvPr/>
          </p:nvSpPr>
          <p:spPr>
            <a:xfrm>
              <a:off x="7857844" y="1901716"/>
              <a:ext cx="245099" cy="268819"/>
            </a:xfrm>
            <a:custGeom>
              <a:avLst/>
              <a:gdLst>
                <a:gd name="T1" fmla="*/ 0 w 21600"/>
                <a:gd name="T2" fmla="*/ 0 h 21600"/>
                <a:gd name="T3" fmla="*/ 21600 w 21600"/>
                <a:gd name="T4" fmla="*/ 21600 h 21600"/>
              </a:gdLst>
              <a:ahLst/>
              <a:cxnLst/>
              <a:rect l="T1" t="T2" r="T3" b="T4"/>
              <a:pathLst>
                <a:path w="21600" h="21600">
                  <a:moveTo>
                    <a:pt x="1238" y="21600"/>
                  </a:moveTo>
                  <a:lnTo>
                    <a:pt x="0" y="20541"/>
                  </a:lnTo>
                  <a:lnTo>
                    <a:pt x="20361" y="0"/>
                  </a:lnTo>
                  <a:lnTo>
                    <a:pt x="21600" y="1058"/>
                  </a:lnTo>
                  <a:lnTo>
                    <a:pt x="1238" y="21600"/>
                  </a:lnTo>
                  <a:close/>
                </a:path>
              </a:pathLst>
            </a:custGeom>
            <a:solidFill>
              <a:srgbClr val="595959"/>
            </a:solidFill>
            <a:ln w="9525" cap="flat" cmpd="sng">
              <a:noFill/>
              <a:prstDash val="solid"/>
              <a:round/>
            </a:ln>
          </p:spPr>
          <p:txBody>
            <a:bodyPr rtlCol="0" anchor="ctr"/>
            <a:lstStyle/>
            <a:p>
              <a:pPr algn="ctr"/>
            </a:p>
          </p:txBody>
        </p:sp>
        <p:sp>
          <p:nvSpPr>
            <p:cNvPr id="2850" name="曲线"/>
            <p:cNvSpPr/>
            <p:nvPr/>
          </p:nvSpPr>
          <p:spPr>
            <a:xfrm>
              <a:off x="7857844" y="1901716"/>
              <a:ext cx="245099" cy="268819"/>
            </a:xfrm>
            <a:custGeom>
              <a:avLst/>
              <a:gdLst>
                <a:gd name="T1" fmla="*/ 0 w 21600"/>
                <a:gd name="T2" fmla="*/ 0 h 21600"/>
                <a:gd name="T3" fmla="*/ 21600 w 21600"/>
                <a:gd name="T4" fmla="*/ 21600 h 21600"/>
              </a:gdLst>
              <a:ahLst/>
              <a:cxnLst/>
              <a:rect l="T1" t="T2" r="T3" b="T4"/>
              <a:pathLst>
                <a:path w="21600" h="21600">
                  <a:moveTo>
                    <a:pt x="20361" y="21600"/>
                  </a:moveTo>
                  <a:lnTo>
                    <a:pt x="21600" y="20541"/>
                  </a:lnTo>
                  <a:lnTo>
                    <a:pt x="1238" y="0"/>
                  </a:lnTo>
                  <a:lnTo>
                    <a:pt x="0" y="1058"/>
                  </a:lnTo>
                  <a:lnTo>
                    <a:pt x="20361" y="21600"/>
                  </a:lnTo>
                  <a:close/>
                </a:path>
              </a:pathLst>
            </a:custGeom>
            <a:solidFill>
              <a:srgbClr val="595959"/>
            </a:solidFill>
            <a:ln w="9525" cap="flat" cmpd="sng">
              <a:noFill/>
              <a:prstDash val="solid"/>
              <a:round/>
            </a:ln>
          </p:spPr>
          <p:txBody>
            <a:bodyPr rtlCol="0" anchor="ctr"/>
            <a:lstStyle/>
            <a:p>
              <a:pPr algn="ctr"/>
            </a:p>
          </p:txBody>
        </p:sp>
        <p:sp>
          <p:nvSpPr>
            <p:cNvPr id="2851" name="曲线"/>
            <p:cNvSpPr/>
            <p:nvPr/>
          </p:nvSpPr>
          <p:spPr>
            <a:xfrm>
              <a:off x="7857844" y="2174051"/>
              <a:ext cx="245099" cy="268819"/>
            </a:xfrm>
            <a:custGeom>
              <a:avLst/>
              <a:gdLst>
                <a:gd name="T1" fmla="*/ 0 w 21600"/>
                <a:gd name="T2" fmla="*/ 0 h 21600"/>
                <a:gd name="T3" fmla="*/ 21600 w 21600"/>
                <a:gd name="T4" fmla="*/ 21600 h 21600"/>
              </a:gdLst>
              <a:ahLst/>
              <a:cxnLst/>
              <a:rect l="T1" t="T2" r="T3" b="T4"/>
              <a:pathLst>
                <a:path w="21600" h="21600">
                  <a:moveTo>
                    <a:pt x="1238" y="21600"/>
                  </a:moveTo>
                  <a:lnTo>
                    <a:pt x="0" y="20541"/>
                  </a:lnTo>
                  <a:lnTo>
                    <a:pt x="20361" y="0"/>
                  </a:lnTo>
                  <a:lnTo>
                    <a:pt x="21600" y="1058"/>
                  </a:lnTo>
                  <a:lnTo>
                    <a:pt x="1238" y="21600"/>
                  </a:lnTo>
                  <a:close/>
                </a:path>
              </a:pathLst>
            </a:custGeom>
            <a:solidFill>
              <a:srgbClr val="595959"/>
            </a:solidFill>
            <a:ln w="9525" cap="flat" cmpd="sng">
              <a:noFill/>
              <a:prstDash val="solid"/>
              <a:round/>
            </a:ln>
          </p:spPr>
          <p:txBody>
            <a:bodyPr rtlCol="0" anchor="ctr"/>
            <a:lstStyle/>
            <a:p>
              <a:pPr algn="ctr"/>
            </a:p>
          </p:txBody>
        </p:sp>
        <p:sp>
          <p:nvSpPr>
            <p:cNvPr id="2852" name="曲线"/>
            <p:cNvSpPr/>
            <p:nvPr/>
          </p:nvSpPr>
          <p:spPr>
            <a:xfrm>
              <a:off x="7857844" y="2174051"/>
              <a:ext cx="245099" cy="268819"/>
            </a:xfrm>
            <a:custGeom>
              <a:avLst/>
              <a:gdLst>
                <a:gd name="T1" fmla="*/ 0 w 21600"/>
                <a:gd name="T2" fmla="*/ 0 h 21600"/>
                <a:gd name="T3" fmla="*/ 21600 w 21600"/>
                <a:gd name="T4" fmla="*/ 21600 h 21600"/>
              </a:gdLst>
              <a:ahLst/>
              <a:cxnLst/>
              <a:rect l="T1" t="T2" r="T3" b="T4"/>
              <a:pathLst>
                <a:path w="21600" h="21600">
                  <a:moveTo>
                    <a:pt x="20361" y="21600"/>
                  </a:moveTo>
                  <a:lnTo>
                    <a:pt x="21600" y="20541"/>
                  </a:lnTo>
                  <a:lnTo>
                    <a:pt x="1238" y="0"/>
                  </a:lnTo>
                  <a:lnTo>
                    <a:pt x="0" y="1058"/>
                  </a:lnTo>
                  <a:lnTo>
                    <a:pt x="20361" y="21600"/>
                  </a:lnTo>
                  <a:close/>
                </a:path>
              </a:pathLst>
            </a:custGeom>
            <a:solidFill>
              <a:srgbClr val="595959"/>
            </a:solidFill>
            <a:ln w="9525" cap="flat" cmpd="sng">
              <a:noFill/>
              <a:prstDash val="solid"/>
              <a:round/>
            </a:ln>
          </p:spPr>
          <p:txBody>
            <a:bodyPr rtlCol="0" anchor="ctr"/>
            <a:lstStyle/>
            <a:p>
              <a:pPr algn="ctr"/>
            </a:p>
          </p:txBody>
        </p:sp>
        <p:sp>
          <p:nvSpPr>
            <p:cNvPr id="2853" name="曲线"/>
            <p:cNvSpPr/>
            <p:nvPr/>
          </p:nvSpPr>
          <p:spPr>
            <a:xfrm>
              <a:off x="7857844" y="2441114"/>
              <a:ext cx="245099" cy="268819"/>
            </a:xfrm>
            <a:custGeom>
              <a:avLst/>
              <a:gdLst>
                <a:gd name="T1" fmla="*/ 0 w 21600"/>
                <a:gd name="T2" fmla="*/ 0 h 21600"/>
                <a:gd name="T3" fmla="*/ 21600 w 21600"/>
                <a:gd name="T4" fmla="*/ 21600 h 21600"/>
              </a:gdLst>
              <a:ahLst/>
              <a:cxnLst/>
              <a:rect l="T1" t="T2" r="T3" b="T4"/>
              <a:pathLst>
                <a:path w="21600" h="21600">
                  <a:moveTo>
                    <a:pt x="1238" y="21600"/>
                  </a:moveTo>
                  <a:lnTo>
                    <a:pt x="0" y="20541"/>
                  </a:lnTo>
                  <a:lnTo>
                    <a:pt x="20361" y="0"/>
                  </a:lnTo>
                  <a:lnTo>
                    <a:pt x="21600" y="1058"/>
                  </a:lnTo>
                  <a:lnTo>
                    <a:pt x="1238" y="21600"/>
                  </a:lnTo>
                  <a:close/>
                </a:path>
              </a:pathLst>
            </a:custGeom>
            <a:solidFill>
              <a:srgbClr val="595959"/>
            </a:solidFill>
            <a:ln w="9525" cap="flat" cmpd="sng">
              <a:noFill/>
              <a:prstDash val="solid"/>
              <a:round/>
            </a:ln>
          </p:spPr>
          <p:txBody>
            <a:bodyPr rtlCol="0" anchor="ctr"/>
            <a:lstStyle/>
            <a:p>
              <a:pPr algn="ctr"/>
            </a:p>
          </p:txBody>
        </p:sp>
        <p:sp>
          <p:nvSpPr>
            <p:cNvPr id="2854" name="曲线"/>
            <p:cNvSpPr/>
            <p:nvPr/>
          </p:nvSpPr>
          <p:spPr>
            <a:xfrm>
              <a:off x="7857844" y="2441114"/>
              <a:ext cx="245099" cy="268819"/>
            </a:xfrm>
            <a:custGeom>
              <a:avLst/>
              <a:gdLst>
                <a:gd name="T1" fmla="*/ 0 w 21600"/>
                <a:gd name="T2" fmla="*/ 0 h 21600"/>
                <a:gd name="T3" fmla="*/ 21600 w 21600"/>
                <a:gd name="T4" fmla="*/ 21600 h 21600"/>
              </a:gdLst>
              <a:ahLst/>
              <a:cxnLst/>
              <a:rect l="T1" t="T2" r="T3" b="T4"/>
              <a:pathLst>
                <a:path w="21600" h="21600">
                  <a:moveTo>
                    <a:pt x="20361" y="21600"/>
                  </a:moveTo>
                  <a:lnTo>
                    <a:pt x="21600" y="20541"/>
                  </a:lnTo>
                  <a:lnTo>
                    <a:pt x="1238" y="0"/>
                  </a:lnTo>
                  <a:lnTo>
                    <a:pt x="0" y="1058"/>
                  </a:lnTo>
                  <a:lnTo>
                    <a:pt x="20361" y="21600"/>
                  </a:lnTo>
                  <a:close/>
                </a:path>
              </a:pathLst>
            </a:custGeom>
            <a:solidFill>
              <a:srgbClr val="595959"/>
            </a:solidFill>
            <a:ln w="9525" cap="flat" cmpd="sng">
              <a:noFill/>
              <a:prstDash val="solid"/>
              <a:round/>
            </a:ln>
          </p:spPr>
          <p:txBody>
            <a:bodyPr rtlCol="0" anchor="ctr"/>
            <a:lstStyle/>
            <a:p>
              <a:pPr algn="ctr"/>
            </a:p>
          </p:txBody>
        </p:sp>
        <p:sp>
          <p:nvSpPr>
            <p:cNvPr id="2855" name="曲线"/>
            <p:cNvSpPr/>
            <p:nvPr/>
          </p:nvSpPr>
          <p:spPr>
            <a:xfrm>
              <a:off x="7857844" y="2708177"/>
              <a:ext cx="245099" cy="267941"/>
            </a:xfrm>
            <a:custGeom>
              <a:avLst/>
              <a:gdLst>
                <a:gd name="T1" fmla="*/ 0 w 21600"/>
                <a:gd name="T2" fmla="*/ 0 h 21600"/>
                <a:gd name="T3" fmla="*/ 21600 w 21600"/>
                <a:gd name="T4" fmla="*/ 21600 h 21600"/>
              </a:gdLst>
              <a:ahLst/>
              <a:cxnLst/>
              <a:rect l="T1" t="T2" r="T3" b="T4"/>
              <a:pathLst>
                <a:path w="21600" h="21600">
                  <a:moveTo>
                    <a:pt x="1238" y="21600"/>
                  </a:moveTo>
                  <a:lnTo>
                    <a:pt x="0" y="20608"/>
                  </a:lnTo>
                  <a:lnTo>
                    <a:pt x="20361" y="0"/>
                  </a:lnTo>
                  <a:lnTo>
                    <a:pt x="21600" y="991"/>
                  </a:lnTo>
                  <a:lnTo>
                    <a:pt x="1238" y="21600"/>
                  </a:lnTo>
                  <a:close/>
                </a:path>
              </a:pathLst>
            </a:custGeom>
            <a:solidFill>
              <a:srgbClr val="595959"/>
            </a:solidFill>
            <a:ln w="9525" cap="flat" cmpd="sng">
              <a:noFill/>
              <a:prstDash val="solid"/>
              <a:round/>
            </a:ln>
          </p:spPr>
          <p:txBody>
            <a:bodyPr rtlCol="0" anchor="ctr"/>
            <a:lstStyle/>
            <a:p>
              <a:pPr algn="ctr"/>
            </a:p>
          </p:txBody>
        </p:sp>
        <p:sp>
          <p:nvSpPr>
            <p:cNvPr id="2856" name="曲线"/>
            <p:cNvSpPr/>
            <p:nvPr/>
          </p:nvSpPr>
          <p:spPr>
            <a:xfrm>
              <a:off x="7857844" y="2708177"/>
              <a:ext cx="245099" cy="267941"/>
            </a:xfrm>
            <a:custGeom>
              <a:avLst/>
              <a:gdLst>
                <a:gd name="T1" fmla="*/ 0 w 21600"/>
                <a:gd name="T2" fmla="*/ 0 h 21600"/>
                <a:gd name="T3" fmla="*/ 21600 w 21600"/>
                <a:gd name="T4" fmla="*/ 21600 h 21600"/>
              </a:gdLst>
              <a:ahLst/>
              <a:cxnLst/>
              <a:rect l="T1" t="T2" r="T3" b="T4"/>
              <a:pathLst>
                <a:path w="21600" h="21600">
                  <a:moveTo>
                    <a:pt x="20361" y="21600"/>
                  </a:moveTo>
                  <a:lnTo>
                    <a:pt x="21600" y="20608"/>
                  </a:lnTo>
                  <a:lnTo>
                    <a:pt x="1238" y="0"/>
                  </a:lnTo>
                  <a:lnTo>
                    <a:pt x="0" y="991"/>
                  </a:lnTo>
                  <a:lnTo>
                    <a:pt x="20361" y="21600"/>
                  </a:lnTo>
                  <a:close/>
                </a:path>
              </a:pathLst>
            </a:custGeom>
            <a:solidFill>
              <a:srgbClr val="595959"/>
            </a:solidFill>
            <a:ln w="9525" cap="flat" cmpd="sng">
              <a:noFill/>
              <a:prstDash val="solid"/>
              <a:round/>
            </a:ln>
          </p:spPr>
          <p:txBody>
            <a:bodyPr rtlCol="0" anchor="ctr"/>
            <a:lstStyle/>
            <a:p>
              <a:pPr algn="ctr"/>
            </a:p>
          </p:txBody>
        </p:sp>
        <p:sp>
          <p:nvSpPr>
            <p:cNvPr id="2857" name="曲线"/>
            <p:cNvSpPr/>
            <p:nvPr/>
          </p:nvSpPr>
          <p:spPr>
            <a:xfrm>
              <a:off x="7857844" y="2974362"/>
              <a:ext cx="245099" cy="268819"/>
            </a:xfrm>
            <a:custGeom>
              <a:avLst/>
              <a:gdLst>
                <a:gd name="T1" fmla="*/ 0 w 21600"/>
                <a:gd name="T2" fmla="*/ 0 h 21600"/>
                <a:gd name="T3" fmla="*/ 21600 w 21600"/>
                <a:gd name="T4" fmla="*/ 21600 h 21600"/>
              </a:gdLst>
              <a:ahLst/>
              <a:cxnLst/>
              <a:rect l="T1" t="T2" r="T3" b="T4"/>
              <a:pathLst>
                <a:path w="21600" h="21600">
                  <a:moveTo>
                    <a:pt x="1238" y="21599"/>
                  </a:moveTo>
                  <a:lnTo>
                    <a:pt x="0" y="20541"/>
                  </a:lnTo>
                  <a:lnTo>
                    <a:pt x="20361" y="0"/>
                  </a:lnTo>
                  <a:lnTo>
                    <a:pt x="21600" y="1058"/>
                  </a:lnTo>
                  <a:lnTo>
                    <a:pt x="1238" y="21599"/>
                  </a:lnTo>
                  <a:close/>
                </a:path>
              </a:pathLst>
            </a:custGeom>
            <a:solidFill>
              <a:srgbClr val="595959"/>
            </a:solidFill>
            <a:ln w="9525" cap="flat" cmpd="sng">
              <a:noFill/>
              <a:prstDash val="solid"/>
              <a:round/>
            </a:ln>
          </p:spPr>
          <p:txBody>
            <a:bodyPr rtlCol="0" anchor="ctr"/>
            <a:lstStyle/>
            <a:p>
              <a:pPr algn="ctr"/>
            </a:p>
          </p:txBody>
        </p:sp>
        <p:sp>
          <p:nvSpPr>
            <p:cNvPr id="2858" name="曲线"/>
            <p:cNvSpPr/>
            <p:nvPr/>
          </p:nvSpPr>
          <p:spPr>
            <a:xfrm>
              <a:off x="7857844" y="2974362"/>
              <a:ext cx="245099" cy="268819"/>
            </a:xfrm>
            <a:custGeom>
              <a:avLst/>
              <a:gdLst>
                <a:gd name="T1" fmla="*/ 0 w 21600"/>
                <a:gd name="T2" fmla="*/ 0 h 21600"/>
                <a:gd name="T3" fmla="*/ 21600 w 21600"/>
                <a:gd name="T4" fmla="*/ 21600 h 21600"/>
              </a:gdLst>
              <a:ahLst/>
              <a:cxnLst/>
              <a:rect l="T1" t="T2" r="T3" b="T4"/>
              <a:pathLst>
                <a:path w="21600" h="21600">
                  <a:moveTo>
                    <a:pt x="20361" y="21599"/>
                  </a:moveTo>
                  <a:lnTo>
                    <a:pt x="21600" y="20541"/>
                  </a:lnTo>
                  <a:lnTo>
                    <a:pt x="1238" y="0"/>
                  </a:lnTo>
                  <a:lnTo>
                    <a:pt x="0" y="1058"/>
                  </a:lnTo>
                  <a:lnTo>
                    <a:pt x="20361" y="21599"/>
                  </a:lnTo>
                  <a:close/>
                </a:path>
              </a:pathLst>
            </a:custGeom>
            <a:solidFill>
              <a:srgbClr val="595959"/>
            </a:solidFill>
            <a:ln w="9525" cap="flat" cmpd="sng">
              <a:noFill/>
              <a:prstDash val="solid"/>
              <a:round/>
            </a:ln>
          </p:spPr>
          <p:txBody>
            <a:bodyPr rtlCol="0" anchor="ctr"/>
            <a:lstStyle/>
            <a:p>
              <a:pPr algn="ctr"/>
            </a:p>
          </p:txBody>
        </p:sp>
        <p:sp>
          <p:nvSpPr>
            <p:cNvPr id="2859" name="曲线"/>
            <p:cNvSpPr/>
            <p:nvPr/>
          </p:nvSpPr>
          <p:spPr>
            <a:xfrm>
              <a:off x="7857844" y="3241424"/>
              <a:ext cx="245099" cy="268819"/>
            </a:xfrm>
            <a:custGeom>
              <a:avLst/>
              <a:gdLst>
                <a:gd name="T1" fmla="*/ 0 w 21600"/>
                <a:gd name="T2" fmla="*/ 0 h 21600"/>
                <a:gd name="T3" fmla="*/ 21600 w 21600"/>
                <a:gd name="T4" fmla="*/ 21600 h 21600"/>
              </a:gdLst>
              <a:ahLst/>
              <a:cxnLst/>
              <a:rect l="T1" t="T2" r="T3" b="T4"/>
              <a:pathLst>
                <a:path w="21600" h="21600">
                  <a:moveTo>
                    <a:pt x="1238" y="21600"/>
                  </a:moveTo>
                  <a:lnTo>
                    <a:pt x="0" y="20541"/>
                  </a:lnTo>
                  <a:lnTo>
                    <a:pt x="20361" y="0"/>
                  </a:lnTo>
                  <a:lnTo>
                    <a:pt x="21600" y="1058"/>
                  </a:lnTo>
                  <a:lnTo>
                    <a:pt x="1238" y="21600"/>
                  </a:lnTo>
                  <a:close/>
                </a:path>
              </a:pathLst>
            </a:custGeom>
            <a:solidFill>
              <a:srgbClr val="595959"/>
            </a:solidFill>
            <a:ln w="9525" cap="flat" cmpd="sng">
              <a:noFill/>
              <a:prstDash val="solid"/>
              <a:round/>
            </a:ln>
          </p:spPr>
          <p:txBody>
            <a:bodyPr rtlCol="0" anchor="ctr"/>
            <a:lstStyle/>
            <a:p>
              <a:pPr algn="ctr"/>
            </a:p>
          </p:txBody>
        </p:sp>
        <p:sp>
          <p:nvSpPr>
            <p:cNvPr id="2860" name="曲线"/>
            <p:cNvSpPr/>
            <p:nvPr/>
          </p:nvSpPr>
          <p:spPr>
            <a:xfrm>
              <a:off x="7857844" y="3241424"/>
              <a:ext cx="245099" cy="268819"/>
            </a:xfrm>
            <a:custGeom>
              <a:avLst/>
              <a:gdLst>
                <a:gd name="T1" fmla="*/ 0 w 21600"/>
                <a:gd name="T2" fmla="*/ 0 h 21600"/>
                <a:gd name="T3" fmla="*/ 21600 w 21600"/>
                <a:gd name="T4" fmla="*/ 21600 h 21600"/>
              </a:gdLst>
              <a:ahLst/>
              <a:cxnLst/>
              <a:rect l="T1" t="T2" r="T3" b="T4"/>
              <a:pathLst>
                <a:path w="21600" h="21600">
                  <a:moveTo>
                    <a:pt x="20361" y="21600"/>
                  </a:moveTo>
                  <a:lnTo>
                    <a:pt x="21600" y="20541"/>
                  </a:lnTo>
                  <a:lnTo>
                    <a:pt x="1238" y="0"/>
                  </a:lnTo>
                  <a:lnTo>
                    <a:pt x="0" y="1058"/>
                  </a:lnTo>
                  <a:lnTo>
                    <a:pt x="20361" y="21600"/>
                  </a:lnTo>
                  <a:close/>
                </a:path>
              </a:pathLst>
            </a:custGeom>
            <a:solidFill>
              <a:srgbClr val="595959"/>
            </a:solidFill>
            <a:ln w="9525" cap="flat" cmpd="sng">
              <a:noFill/>
              <a:prstDash val="solid"/>
              <a:round/>
            </a:ln>
          </p:spPr>
          <p:txBody>
            <a:bodyPr rtlCol="0" anchor="ctr"/>
            <a:lstStyle/>
            <a:p>
              <a:pPr algn="ctr"/>
            </a:p>
          </p:txBody>
        </p:sp>
        <p:sp>
          <p:nvSpPr>
            <p:cNvPr id="2861" name="曲线"/>
            <p:cNvSpPr/>
            <p:nvPr/>
          </p:nvSpPr>
          <p:spPr>
            <a:xfrm>
              <a:off x="7857844" y="3508487"/>
              <a:ext cx="245099" cy="268819"/>
            </a:xfrm>
            <a:custGeom>
              <a:avLst/>
              <a:gdLst>
                <a:gd name="T1" fmla="*/ 0 w 21600"/>
                <a:gd name="T2" fmla="*/ 0 h 21600"/>
                <a:gd name="T3" fmla="*/ 21600 w 21600"/>
                <a:gd name="T4" fmla="*/ 21600 h 21600"/>
              </a:gdLst>
              <a:ahLst/>
              <a:cxnLst/>
              <a:rect l="T1" t="T2" r="T3" b="T4"/>
              <a:pathLst>
                <a:path w="21600" h="21600">
                  <a:moveTo>
                    <a:pt x="1238" y="21599"/>
                  </a:moveTo>
                  <a:lnTo>
                    <a:pt x="0" y="20541"/>
                  </a:lnTo>
                  <a:lnTo>
                    <a:pt x="20361" y="0"/>
                  </a:lnTo>
                  <a:lnTo>
                    <a:pt x="21600" y="1058"/>
                  </a:lnTo>
                  <a:lnTo>
                    <a:pt x="1238" y="21599"/>
                  </a:lnTo>
                  <a:close/>
                </a:path>
              </a:pathLst>
            </a:custGeom>
            <a:solidFill>
              <a:srgbClr val="595959"/>
            </a:solidFill>
            <a:ln w="9525" cap="flat" cmpd="sng">
              <a:noFill/>
              <a:prstDash val="solid"/>
              <a:round/>
            </a:ln>
          </p:spPr>
          <p:txBody>
            <a:bodyPr rtlCol="0" anchor="ctr"/>
            <a:lstStyle/>
            <a:p>
              <a:pPr algn="ctr"/>
            </a:p>
          </p:txBody>
        </p:sp>
        <p:sp>
          <p:nvSpPr>
            <p:cNvPr id="2862" name="曲线"/>
            <p:cNvSpPr/>
            <p:nvPr/>
          </p:nvSpPr>
          <p:spPr>
            <a:xfrm>
              <a:off x="7857844" y="3508487"/>
              <a:ext cx="245099" cy="268819"/>
            </a:xfrm>
            <a:custGeom>
              <a:avLst/>
              <a:gdLst>
                <a:gd name="T1" fmla="*/ 0 w 21600"/>
                <a:gd name="T2" fmla="*/ 0 h 21600"/>
                <a:gd name="T3" fmla="*/ 21600 w 21600"/>
                <a:gd name="T4" fmla="*/ 21600 h 21600"/>
              </a:gdLst>
              <a:ahLst/>
              <a:cxnLst/>
              <a:rect l="T1" t="T2" r="T3" b="T4"/>
              <a:pathLst>
                <a:path w="21600" h="21600">
                  <a:moveTo>
                    <a:pt x="20361" y="21599"/>
                  </a:moveTo>
                  <a:lnTo>
                    <a:pt x="21600" y="20541"/>
                  </a:lnTo>
                  <a:lnTo>
                    <a:pt x="1238" y="0"/>
                  </a:lnTo>
                  <a:lnTo>
                    <a:pt x="0" y="1058"/>
                  </a:lnTo>
                  <a:lnTo>
                    <a:pt x="20361" y="21599"/>
                  </a:lnTo>
                  <a:close/>
                </a:path>
              </a:pathLst>
            </a:custGeom>
            <a:solidFill>
              <a:srgbClr val="595959"/>
            </a:solidFill>
            <a:ln w="9525" cap="flat" cmpd="sng">
              <a:noFill/>
              <a:prstDash val="solid"/>
              <a:round/>
            </a:ln>
          </p:spPr>
          <p:txBody>
            <a:bodyPr rtlCol="0" anchor="ctr"/>
            <a:lstStyle/>
            <a:p>
              <a:pPr algn="ctr"/>
            </a:p>
          </p:txBody>
        </p:sp>
        <p:sp>
          <p:nvSpPr>
            <p:cNvPr id="2863" name="曲线"/>
            <p:cNvSpPr/>
            <p:nvPr/>
          </p:nvSpPr>
          <p:spPr>
            <a:xfrm>
              <a:off x="7857844" y="3775551"/>
              <a:ext cx="245099" cy="268819"/>
            </a:xfrm>
            <a:custGeom>
              <a:avLst/>
              <a:gdLst>
                <a:gd name="T1" fmla="*/ 0 w 21600"/>
                <a:gd name="T2" fmla="*/ 0 h 21600"/>
                <a:gd name="T3" fmla="*/ 21600 w 21600"/>
                <a:gd name="T4" fmla="*/ 21600 h 21600"/>
              </a:gdLst>
              <a:ahLst/>
              <a:cxnLst/>
              <a:rect l="T1" t="T2" r="T3" b="T4"/>
              <a:pathLst>
                <a:path w="21600" h="21600">
                  <a:moveTo>
                    <a:pt x="1238" y="21600"/>
                  </a:moveTo>
                  <a:lnTo>
                    <a:pt x="0" y="20541"/>
                  </a:lnTo>
                  <a:lnTo>
                    <a:pt x="20361" y="0"/>
                  </a:lnTo>
                  <a:lnTo>
                    <a:pt x="21600" y="988"/>
                  </a:lnTo>
                  <a:lnTo>
                    <a:pt x="1238" y="21600"/>
                  </a:lnTo>
                  <a:close/>
                </a:path>
              </a:pathLst>
            </a:custGeom>
            <a:solidFill>
              <a:srgbClr val="595959"/>
            </a:solidFill>
            <a:ln w="9525" cap="flat" cmpd="sng">
              <a:noFill/>
              <a:prstDash val="solid"/>
              <a:round/>
            </a:ln>
          </p:spPr>
          <p:txBody>
            <a:bodyPr rtlCol="0" anchor="ctr"/>
            <a:lstStyle/>
            <a:p>
              <a:pPr algn="ctr"/>
            </a:p>
          </p:txBody>
        </p:sp>
        <p:sp>
          <p:nvSpPr>
            <p:cNvPr id="2864" name="曲线"/>
            <p:cNvSpPr/>
            <p:nvPr/>
          </p:nvSpPr>
          <p:spPr>
            <a:xfrm>
              <a:off x="7857844" y="3775551"/>
              <a:ext cx="245099" cy="268819"/>
            </a:xfrm>
            <a:custGeom>
              <a:avLst/>
              <a:gdLst>
                <a:gd name="T1" fmla="*/ 0 w 21600"/>
                <a:gd name="T2" fmla="*/ 0 h 21600"/>
                <a:gd name="T3" fmla="*/ 21600 w 21600"/>
                <a:gd name="T4" fmla="*/ 21600 h 21600"/>
              </a:gdLst>
              <a:ahLst/>
              <a:cxnLst/>
              <a:rect l="T1" t="T2" r="T3" b="T4"/>
              <a:pathLst>
                <a:path w="21600" h="21600">
                  <a:moveTo>
                    <a:pt x="20361" y="21600"/>
                  </a:moveTo>
                  <a:lnTo>
                    <a:pt x="21600" y="20541"/>
                  </a:lnTo>
                  <a:lnTo>
                    <a:pt x="1238" y="0"/>
                  </a:lnTo>
                  <a:lnTo>
                    <a:pt x="0" y="988"/>
                  </a:lnTo>
                  <a:lnTo>
                    <a:pt x="20361" y="21600"/>
                  </a:lnTo>
                  <a:close/>
                </a:path>
              </a:pathLst>
            </a:custGeom>
            <a:solidFill>
              <a:srgbClr val="595959"/>
            </a:solidFill>
            <a:ln w="9525" cap="flat" cmpd="sng">
              <a:noFill/>
              <a:prstDash val="solid"/>
              <a:round/>
            </a:ln>
          </p:spPr>
          <p:txBody>
            <a:bodyPr rtlCol="0" anchor="ctr"/>
            <a:lstStyle/>
            <a:p>
              <a:pPr algn="ctr"/>
            </a:p>
          </p:txBody>
        </p:sp>
        <p:sp>
          <p:nvSpPr>
            <p:cNvPr id="2865" name="曲线"/>
            <p:cNvSpPr/>
            <p:nvPr/>
          </p:nvSpPr>
          <p:spPr>
            <a:xfrm>
              <a:off x="7857844" y="4042614"/>
              <a:ext cx="245099" cy="267941"/>
            </a:xfrm>
            <a:custGeom>
              <a:avLst/>
              <a:gdLst>
                <a:gd name="T1" fmla="*/ 0 w 21600"/>
                <a:gd name="T2" fmla="*/ 0 h 21600"/>
                <a:gd name="T3" fmla="*/ 21600 w 21600"/>
                <a:gd name="T4" fmla="*/ 21600 h 21600"/>
              </a:gdLst>
              <a:ahLst/>
              <a:cxnLst/>
              <a:rect l="T1" t="T2" r="T3" b="T4"/>
              <a:pathLst>
                <a:path w="21600" h="21600">
                  <a:moveTo>
                    <a:pt x="1238" y="21600"/>
                  </a:moveTo>
                  <a:lnTo>
                    <a:pt x="0" y="20608"/>
                  </a:lnTo>
                  <a:lnTo>
                    <a:pt x="20361" y="0"/>
                  </a:lnTo>
                  <a:lnTo>
                    <a:pt x="21600" y="991"/>
                  </a:lnTo>
                  <a:lnTo>
                    <a:pt x="1238" y="21600"/>
                  </a:lnTo>
                  <a:close/>
                </a:path>
              </a:pathLst>
            </a:custGeom>
            <a:solidFill>
              <a:srgbClr val="595959"/>
            </a:solidFill>
            <a:ln w="9525" cap="flat" cmpd="sng">
              <a:noFill/>
              <a:prstDash val="solid"/>
              <a:round/>
            </a:ln>
          </p:spPr>
          <p:txBody>
            <a:bodyPr rtlCol="0" anchor="ctr"/>
            <a:lstStyle/>
            <a:p>
              <a:pPr algn="ctr"/>
            </a:p>
          </p:txBody>
        </p:sp>
        <p:sp>
          <p:nvSpPr>
            <p:cNvPr id="2866" name="曲线"/>
            <p:cNvSpPr/>
            <p:nvPr/>
          </p:nvSpPr>
          <p:spPr>
            <a:xfrm>
              <a:off x="7857844" y="4042614"/>
              <a:ext cx="245099" cy="267941"/>
            </a:xfrm>
            <a:custGeom>
              <a:avLst/>
              <a:gdLst>
                <a:gd name="T1" fmla="*/ 0 w 21600"/>
                <a:gd name="T2" fmla="*/ 0 h 21600"/>
                <a:gd name="T3" fmla="*/ 21600 w 21600"/>
                <a:gd name="T4" fmla="*/ 21600 h 21600"/>
              </a:gdLst>
              <a:ahLst/>
              <a:cxnLst/>
              <a:rect l="T1" t="T2" r="T3" b="T4"/>
              <a:pathLst>
                <a:path w="21600" h="21600">
                  <a:moveTo>
                    <a:pt x="20361" y="21600"/>
                  </a:moveTo>
                  <a:lnTo>
                    <a:pt x="21600" y="20608"/>
                  </a:lnTo>
                  <a:lnTo>
                    <a:pt x="1238" y="0"/>
                  </a:lnTo>
                  <a:lnTo>
                    <a:pt x="0" y="991"/>
                  </a:lnTo>
                  <a:lnTo>
                    <a:pt x="20361" y="21600"/>
                  </a:lnTo>
                  <a:close/>
                </a:path>
              </a:pathLst>
            </a:custGeom>
            <a:solidFill>
              <a:srgbClr val="595959"/>
            </a:solidFill>
            <a:ln w="9525" cap="flat" cmpd="sng">
              <a:noFill/>
              <a:prstDash val="solid"/>
              <a:round/>
            </a:ln>
          </p:spPr>
          <p:txBody>
            <a:bodyPr rtlCol="0" anchor="ctr"/>
            <a:lstStyle/>
            <a:p>
              <a:pPr algn="ctr"/>
            </a:p>
          </p:txBody>
        </p:sp>
        <p:sp>
          <p:nvSpPr>
            <p:cNvPr id="2867" name="曲线"/>
            <p:cNvSpPr/>
            <p:nvPr/>
          </p:nvSpPr>
          <p:spPr>
            <a:xfrm>
              <a:off x="7857844" y="4308798"/>
              <a:ext cx="245099" cy="268819"/>
            </a:xfrm>
            <a:custGeom>
              <a:avLst/>
              <a:gdLst>
                <a:gd name="T1" fmla="*/ 0 w 21600"/>
                <a:gd name="T2" fmla="*/ 0 h 21600"/>
                <a:gd name="T3" fmla="*/ 21600 w 21600"/>
                <a:gd name="T4" fmla="*/ 21600 h 21600"/>
              </a:gdLst>
              <a:ahLst/>
              <a:cxnLst/>
              <a:rect l="T1" t="T2" r="T3" b="T4"/>
              <a:pathLst>
                <a:path w="21600" h="21600">
                  <a:moveTo>
                    <a:pt x="1238" y="21600"/>
                  </a:moveTo>
                  <a:lnTo>
                    <a:pt x="0" y="20541"/>
                  </a:lnTo>
                  <a:lnTo>
                    <a:pt x="20361" y="0"/>
                  </a:lnTo>
                  <a:lnTo>
                    <a:pt x="21600" y="1058"/>
                  </a:lnTo>
                  <a:lnTo>
                    <a:pt x="1238" y="21600"/>
                  </a:lnTo>
                  <a:close/>
                </a:path>
              </a:pathLst>
            </a:custGeom>
            <a:solidFill>
              <a:srgbClr val="595959"/>
            </a:solidFill>
            <a:ln w="9525" cap="flat" cmpd="sng">
              <a:noFill/>
              <a:prstDash val="solid"/>
              <a:round/>
            </a:ln>
          </p:spPr>
          <p:txBody>
            <a:bodyPr rtlCol="0" anchor="ctr"/>
            <a:lstStyle/>
            <a:p>
              <a:pPr algn="ctr"/>
            </a:p>
          </p:txBody>
        </p:sp>
        <p:sp>
          <p:nvSpPr>
            <p:cNvPr id="2868" name="曲线"/>
            <p:cNvSpPr/>
            <p:nvPr/>
          </p:nvSpPr>
          <p:spPr>
            <a:xfrm>
              <a:off x="7857844" y="4308798"/>
              <a:ext cx="245099" cy="268819"/>
            </a:xfrm>
            <a:custGeom>
              <a:avLst/>
              <a:gdLst>
                <a:gd name="T1" fmla="*/ 0 w 21600"/>
                <a:gd name="T2" fmla="*/ 0 h 21600"/>
                <a:gd name="T3" fmla="*/ 21600 w 21600"/>
                <a:gd name="T4" fmla="*/ 21600 h 21600"/>
              </a:gdLst>
              <a:ahLst/>
              <a:cxnLst/>
              <a:rect l="T1" t="T2" r="T3" b="T4"/>
              <a:pathLst>
                <a:path w="21600" h="21600">
                  <a:moveTo>
                    <a:pt x="20361" y="21600"/>
                  </a:moveTo>
                  <a:lnTo>
                    <a:pt x="21600" y="20541"/>
                  </a:lnTo>
                  <a:lnTo>
                    <a:pt x="1238" y="0"/>
                  </a:lnTo>
                  <a:lnTo>
                    <a:pt x="0" y="1058"/>
                  </a:lnTo>
                  <a:lnTo>
                    <a:pt x="20361" y="21600"/>
                  </a:lnTo>
                  <a:close/>
                </a:path>
              </a:pathLst>
            </a:custGeom>
            <a:solidFill>
              <a:srgbClr val="595959"/>
            </a:solidFill>
            <a:ln w="9525" cap="flat" cmpd="sng">
              <a:noFill/>
              <a:prstDash val="solid"/>
              <a:round/>
            </a:ln>
          </p:spPr>
          <p:txBody>
            <a:bodyPr rtlCol="0" anchor="ctr"/>
            <a:lstStyle/>
            <a:p>
              <a:pPr algn="ctr"/>
            </a:p>
          </p:txBody>
        </p:sp>
        <p:sp>
          <p:nvSpPr>
            <p:cNvPr id="2869" name="矩形"/>
            <p:cNvSpPr/>
            <p:nvPr/>
          </p:nvSpPr>
          <p:spPr>
            <a:xfrm>
              <a:off x="6338048" y="1680335"/>
              <a:ext cx="2526550" cy="23720"/>
            </a:xfrm>
            <a:prstGeom prst="rect">
              <a:avLst/>
            </a:prstGeom>
            <a:solidFill>
              <a:srgbClr val="595959"/>
            </a:solidFill>
            <a:ln w="9525" cap="flat" cmpd="sng">
              <a:noFill/>
              <a:prstDash val="solid"/>
              <a:round/>
            </a:ln>
          </p:spPr>
          <p:txBody>
            <a:bodyPr rtlCol="0" anchor="ctr"/>
            <a:lstStyle/>
            <a:p>
              <a:pPr algn="ctr"/>
            </a:p>
          </p:txBody>
        </p:sp>
        <p:sp>
          <p:nvSpPr>
            <p:cNvPr id="2870" name="曲线"/>
            <p:cNvSpPr/>
            <p:nvPr/>
          </p:nvSpPr>
          <p:spPr>
            <a:xfrm>
              <a:off x="6957387" y="1128638"/>
              <a:ext cx="974250" cy="575416"/>
            </a:xfrm>
            <a:custGeom>
              <a:avLst/>
              <a:gdLst>
                <a:gd name="T1" fmla="*/ 0 w 21600"/>
                <a:gd name="T2" fmla="*/ 0 h 21600"/>
                <a:gd name="T3" fmla="*/ 21600 w 21600"/>
                <a:gd name="T4" fmla="*/ 21600 h 21600"/>
              </a:gdLst>
              <a:ahLst/>
              <a:cxnLst/>
              <a:rect l="T1" t="T2" r="T3" b="T4"/>
              <a:pathLst>
                <a:path w="21600" h="21600">
                  <a:moveTo>
                    <a:pt x="272" y="21600"/>
                  </a:moveTo>
                  <a:lnTo>
                    <a:pt x="0" y="20841"/>
                  </a:lnTo>
                  <a:lnTo>
                    <a:pt x="21327" y="0"/>
                  </a:lnTo>
                  <a:lnTo>
                    <a:pt x="21600" y="791"/>
                  </a:lnTo>
                  <a:lnTo>
                    <a:pt x="272" y="21600"/>
                  </a:lnTo>
                  <a:close/>
                </a:path>
              </a:pathLst>
            </a:custGeom>
            <a:solidFill>
              <a:srgbClr val="595959"/>
            </a:solidFill>
            <a:ln w="9525" cap="flat" cmpd="sng">
              <a:noFill/>
              <a:prstDash val="solid"/>
              <a:round/>
            </a:ln>
          </p:spPr>
          <p:txBody>
            <a:bodyPr rtlCol="0" anchor="ctr"/>
            <a:lstStyle/>
            <a:p>
              <a:pPr algn="ctr"/>
            </a:p>
          </p:txBody>
        </p:sp>
        <p:sp>
          <p:nvSpPr>
            <p:cNvPr id="2871" name="曲线"/>
            <p:cNvSpPr/>
            <p:nvPr/>
          </p:nvSpPr>
          <p:spPr>
            <a:xfrm>
              <a:off x="5978744" y="1679456"/>
              <a:ext cx="371603" cy="227531"/>
            </a:xfrm>
            <a:custGeom>
              <a:avLst/>
              <a:gdLst>
                <a:gd name="T1" fmla="*/ 0 w 21600"/>
                <a:gd name="T2" fmla="*/ 0 h 21600"/>
                <a:gd name="T3" fmla="*/ 21600 w 21600"/>
                <a:gd name="T4" fmla="*/ 21600 h 21600"/>
              </a:gdLst>
              <a:ahLst/>
              <a:cxnLst/>
              <a:rect l="T1" t="T2" r="T3" b="T4"/>
              <a:pathLst>
                <a:path w="21600" h="21600">
                  <a:moveTo>
                    <a:pt x="714" y="21600"/>
                  </a:moveTo>
                  <a:lnTo>
                    <a:pt x="0" y="19681"/>
                  </a:lnTo>
                  <a:lnTo>
                    <a:pt x="20936" y="0"/>
                  </a:lnTo>
                  <a:lnTo>
                    <a:pt x="21600" y="1918"/>
                  </a:lnTo>
                  <a:lnTo>
                    <a:pt x="714" y="21600"/>
                  </a:lnTo>
                  <a:close/>
                </a:path>
              </a:pathLst>
            </a:custGeom>
            <a:solidFill>
              <a:srgbClr val="595959"/>
            </a:solidFill>
            <a:ln w="9525" cap="flat" cmpd="sng">
              <a:noFill/>
              <a:prstDash val="solid"/>
              <a:round/>
            </a:ln>
          </p:spPr>
          <p:txBody>
            <a:bodyPr rtlCol="0" anchor="ctr"/>
            <a:lstStyle/>
            <a:p>
              <a:pPr algn="ctr"/>
            </a:p>
          </p:txBody>
        </p:sp>
        <p:sp>
          <p:nvSpPr>
            <p:cNvPr id="2872" name="曲线"/>
            <p:cNvSpPr/>
            <p:nvPr/>
          </p:nvSpPr>
          <p:spPr>
            <a:xfrm>
              <a:off x="7903526" y="1127760"/>
              <a:ext cx="815243" cy="575415"/>
            </a:xfrm>
            <a:custGeom>
              <a:avLst/>
              <a:gdLst>
                <a:gd name="T1" fmla="*/ 0 w 21600"/>
                <a:gd name="T2" fmla="*/ 0 h 21600"/>
                <a:gd name="T3" fmla="*/ 21600 w 21600"/>
                <a:gd name="T4" fmla="*/ 21600 h 21600"/>
              </a:gdLst>
              <a:ahLst/>
              <a:cxnLst/>
              <a:rect l="T1" t="T2" r="T3" b="T4"/>
              <a:pathLst>
                <a:path w="21600" h="21600">
                  <a:moveTo>
                    <a:pt x="0" y="725"/>
                  </a:moveTo>
                  <a:lnTo>
                    <a:pt x="349" y="0"/>
                  </a:lnTo>
                  <a:lnTo>
                    <a:pt x="21600" y="20874"/>
                  </a:lnTo>
                  <a:lnTo>
                    <a:pt x="21227" y="21600"/>
                  </a:lnTo>
                  <a:lnTo>
                    <a:pt x="0" y="725"/>
                  </a:lnTo>
                  <a:close/>
                </a:path>
              </a:pathLst>
            </a:custGeom>
            <a:solidFill>
              <a:srgbClr val="595959"/>
            </a:solidFill>
            <a:ln w="9525" cap="flat" cmpd="sng">
              <a:noFill/>
              <a:prstDash val="solid"/>
              <a:round/>
            </a:ln>
          </p:spPr>
          <p:txBody>
            <a:bodyPr rtlCol="0" anchor="ctr"/>
            <a:lstStyle/>
            <a:p>
              <a:pPr algn="ctr"/>
            </a:p>
          </p:txBody>
        </p:sp>
        <p:sp>
          <p:nvSpPr>
            <p:cNvPr id="2873" name="曲线"/>
            <p:cNvSpPr/>
            <p:nvPr/>
          </p:nvSpPr>
          <p:spPr>
            <a:xfrm>
              <a:off x="7822705" y="1151480"/>
              <a:ext cx="88728" cy="542032"/>
            </a:xfrm>
            <a:custGeom>
              <a:avLst/>
              <a:gdLst>
                <a:gd name="T1" fmla="*/ 0 w 21600"/>
                <a:gd name="T2" fmla="*/ 0 h 21600"/>
                <a:gd name="T3" fmla="*/ 21600 w 21600"/>
                <a:gd name="T4" fmla="*/ 21600 h 21600"/>
              </a:gdLst>
              <a:ahLst/>
              <a:cxnLst/>
              <a:rect l="T1" t="T2" r="T3" b="T4"/>
              <a:pathLst>
                <a:path w="21600" h="21600">
                  <a:moveTo>
                    <a:pt x="17964" y="0"/>
                  </a:moveTo>
                  <a:lnTo>
                    <a:pt x="21600" y="70"/>
                  </a:lnTo>
                  <a:lnTo>
                    <a:pt x="3635" y="21600"/>
                  </a:lnTo>
                  <a:lnTo>
                    <a:pt x="0" y="21529"/>
                  </a:lnTo>
                  <a:lnTo>
                    <a:pt x="17964" y="0"/>
                  </a:lnTo>
                  <a:close/>
                </a:path>
              </a:pathLst>
            </a:custGeom>
            <a:solidFill>
              <a:srgbClr val="595959"/>
            </a:solidFill>
            <a:ln w="9525" cap="flat" cmpd="sng">
              <a:noFill/>
              <a:prstDash val="solid"/>
              <a:round/>
            </a:ln>
          </p:spPr>
          <p:txBody>
            <a:bodyPr rtlCol="0" anchor="ctr"/>
            <a:lstStyle/>
            <a:p>
              <a:pPr algn="ctr"/>
            </a:p>
          </p:txBody>
        </p:sp>
        <p:sp>
          <p:nvSpPr>
            <p:cNvPr id="2874" name="曲线"/>
            <p:cNvSpPr/>
            <p:nvPr/>
          </p:nvSpPr>
          <p:spPr>
            <a:xfrm>
              <a:off x="7924610" y="1151480"/>
              <a:ext cx="88727" cy="542032"/>
            </a:xfrm>
            <a:custGeom>
              <a:avLst/>
              <a:gdLst>
                <a:gd name="T1" fmla="*/ 0 w 21600"/>
                <a:gd name="T2" fmla="*/ 0 h 21600"/>
                <a:gd name="T3" fmla="*/ 21600 w 21600"/>
                <a:gd name="T4" fmla="*/ 21600 h 21600"/>
              </a:gdLst>
              <a:ahLst/>
              <a:cxnLst/>
              <a:rect l="T1" t="T2" r="T3" b="T4"/>
              <a:pathLst>
                <a:path w="21600" h="21600">
                  <a:moveTo>
                    <a:pt x="3635" y="0"/>
                  </a:moveTo>
                  <a:lnTo>
                    <a:pt x="0" y="70"/>
                  </a:lnTo>
                  <a:lnTo>
                    <a:pt x="17964" y="21600"/>
                  </a:lnTo>
                  <a:lnTo>
                    <a:pt x="21600" y="21529"/>
                  </a:lnTo>
                  <a:lnTo>
                    <a:pt x="3635" y="0"/>
                  </a:lnTo>
                  <a:close/>
                </a:path>
              </a:pathLst>
            </a:custGeom>
            <a:solidFill>
              <a:srgbClr val="595959"/>
            </a:solidFill>
            <a:ln w="9525" cap="flat" cmpd="sng">
              <a:noFill/>
              <a:prstDash val="solid"/>
              <a:round/>
            </a:ln>
          </p:spPr>
          <p:txBody>
            <a:bodyPr rtlCol="0" anchor="ctr"/>
            <a:lstStyle/>
            <a:p>
              <a:pPr algn="ctr"/>
            </a:p>
          </p:txBody>
        </p:sp>
        <p:sp>
          <p:nvSpPr>
            <p:cNvPr id="2875" name="矩形"/>
            <p:cNvSpPr/>
            <p:nvPr/>
          </p:nvSpPr>
          <p:spPr>
            <a:xfrm>
              <a:off x="5978744" y="1884146"/>
              <a:ext cx="2829632" cy="23720"/>
            </a:xfrm>
            <a:prstGeom prst="rect">
              <a:avLst/>
            </a:prstGeom>
            <a:solidFill>
              <a:srgbClr val="595959"/>
            </a:solidFill>
            <a:ln w="9525" cap="flat" cmpd="sng">
              <a:noFill/>
              <a:prstDash val="solid"/>
              <a:round/>
            </a:ln>
          </p:spPr>
          <p:txBody>
            <a:bodyPr rtlCol="0" anchor="ctr"/>
            <a:lstStyle/>
            <a:p>
              <a:pPr algn="ctr"/>
            </a:p>
          </p:txBody>
        </p:sp>
        <p:sp>
          <p:nvSpPr>
            <p:cNvPr id="2876" name="矩形"/>
            <p:cNvSpPr/>
            <p:nvPr/>
          </p:nvSpPr>
          <p:spPr>
            <a:xfrm>
              <a:off x="8518473" y="1697026"/>
              <a:ext cx="19327" cy="193269"/>
            </a:xfrm>
            <a:prstGeom prst="rect">
              <a:avLst/>
            </a:prstGeom>
            <a:solidFill>
              <a:srgbClr val="595959"/>
            </a:solidFill>
            <a:ln w="9525" cap="flat" cmpd="sng">
              <a:noFill/>
              <a:prstDash val="solid"/>
              <a:round/>
            </a:ln>
          </p:spPr>
          <p:txBody>
            <a:bodyPr rtlCol="0" anchor="ctr"/>
            <a:lstStyle/>
            <a:p>
              <a:pPr algn="ctr"/>
            </a:p>
          </p:txBody>
        </p:sp>
        <p:sp>
          <p:nvSpPr>
            <p:cNvPr id="2877" name="矩形"/>
            <p:cNvSpPr/>
            <p:nvPr/>
          </p:nvSpPr>
          <p:spPr>
            <a:xfrm>
              <a:off x="8300606" y="1697026"/>
              <a:ext cx="19327" cy="193269"/>
            </a:xfrm>
            <a:prstGeom prst="rect">
              <a:avLst/>
            </a:prstGeom>
            <a:solidFill>
              <a:srgbClr val="595959"/>
            </a:solidFill>
            <a:ln w="9525" cap="flat" cmpd="sng">
              <a:noFill/>
              <a:prstDash val="solid"/>
              <a:round/>
            </a:ln>
          </p:spPr>
          <p:txBody>
            <a:bodyPr rtlCol="0" anchor="ctr"/>
            <a:lstStyle/>
            <a:p>
              <a:pPr algn="ctr"/>
            </a:p>
          </p:txBody>
        </p:sp>
        <p:sp>
          <p:nvSpPr>
            <p:cNvPr id="2878" name="矩形"/>
            <p:cNvSpPr/>
            <p:nvPr/>
          </p:nvSpPr>
          <p:spPr>
            <a:xfrm>
              <a:off x="8082739" y="1697026"/>
              <a:ext cx="19327" cy="193269"/>
            </a:xfrm>
            <a:prstGeom prst="rect">
              <a:avLst/>
            </a:prstGeom>
            <a:solidFill>
              <a:srgbClr val="595959"/>
            </a:solidFill>
            <a:ln w="9525" cap="flat" cmpd="sng">
              <a:noFill/>
              <a:prstDash val="solid"/>
              <a:round/>
            </a:ln>
          </p:spPr>
          <p:txBody>
            <a:bodyPr rtlCol="0" anchor="ctr"/>
            <a:lstStyle/>
            <a:p>
              <a:pPr algn="ctr"/>
            </a:p>
          </p:txBody>
        </p:sp>
        <p:sp>
          <p:nvSpPr>
            <p:cNvPr id="2879" name="矩形"/>
            <p:cNvSpPr/>
            <p:nvPr/>
          </p:nvSpPr>
          <p:spPr>
            <a:xfrm>
              <a:off x="7863994" y="1697026"/>
              <a:ext cx="19327" cy="193269"/>
            </a:xfrm>
            <a:prstGeom prst="rect">
              <a:avLst/>
            </a:prstGeom>
            <a:solidFill>
              <a:srgbClr val="595959"/>
            </a:solidFill>
            <a:ln w="9525" cap="flat" cmpd="sng">
              <a:noFill/>
              <a:prstDash val="solid"/>
              <a:round/>
            </a:ln>
          </p:spPr>
          <p:txBody>
            <a:bodyPr rtlCol="0" anchor="ctr"/>
            <a:lstStyle/>
            <a:p>
              <a:pPr algn="ctr"/>
            </a:p>
          </p:txBody>
        </p:sp>
        <p:sp>
          <p:nvSpPr>
            <p:cNvPr id="2880" name="矩形"/>
            <p:cNvSpPr/>
            <p:nvPr/>
          </p:nvSpPr>
          <p:spPr>
            <a:xfrm>
              <a:off x="7646127" y="1697026"/>
              <a:ext cx="19327" cy="193269"/>
            </a:xfrm>
            <a:prstGeom prst="rect">
              <a:avLst/>
            </a:prstGeom>
            <a:solidFill>
              <a:srgbClr val="595959"/>
            </a:solidFill>
            <a:ln w="9525" cap="flat" cmpd="sng">
              <a:noFill/>
              <a:prstDash val="solid"/>
              <a:round/>
            </a:ln>
          </p:spPr>
          <p:txBody>
            <a:bodyPr rtlCol="0" anchor="ctr"/>
            <a:lstStyle/>
            <a:p>
              <a:pPr algn="ctr"/>
            </a:p>
          </p:txBody>
        </p:sp>
        <p:sp>
          <p:nvSpPr>
            <p:cNvPr id="2881" name="矩形"/>
            <p:cNvSpPr/>
            <p:nvPr/>
          </p:nvSpPr>
          <p:spPr>
            <a:xfrm>
              <a:off x="7840275" y="1610933"/>
              <a:ext cx="156371" cy="19327"/>
            </a:xfrm>
            <a:prstGeom prst="rect">
              <a:avLst/>
            </a:prstGeom>
            <a:solidFill>
              <a:srgbClr val="595959"/>
            </a:solidFill>
            <a:ln w="9525" cap="flat" cmpd="sng">
              <a:noFill/>
              <a:prstDash val="solid"/>
              <a:round/>
            </a:ln>
          </p:spPr>
          <p:txBody>
            <a:bodyPr rtlCol="0" anchor="ctr"/>
            <a:lstStyle/>
            <a:p>
              <a:pPr algn="ctr"/>
            </a:p>
          </p:txBody>
        </p:sp>
        <p:sp>
          <p:nvSpPr>
            <p:cNvPr id="2882" name="矩形"/>
            <p:cNvSpPr/>
            <p:nvPr/>
          </p:nvSpPr>
          <p:spPr>
            <a:xfrm>
              <a:off x="7849060" y="1514299"/>
              <a:ext cx="137923" cy="19327"/>
            </a:xfrm>
            <a:prstGeom prst="rect">
              <a:avLst/>
            </a:prstGeom>
            <a:solidFill>
              <a:srgbClr val="595959"/>
            </a:solidFill>
            <a:ln w="9525" cap="flat" cmpd="sng">
              <a:noFill/>
              <a:prstDash val="solid"/>
              <a:round/>
            </a:ln>
          </p:spPr>
          <p:txBody>
            <a:bodyPr rtlCol="0" anchor="ctr"/>
            <a:lstStyle/>
            <a:p>
              <a:pPr algn="ctr"/>
            </a:p>
          </p:txBody>
        </p:sp>
        <p:sp>
          <p:nvSpPr>
            <p:cNvPr id="2883" name="矩形"/>
            <p:cNvSpPr/>
            <p:nvPr/>
          </p:nvSpPr>
          <p:spPr>
            <a:xfrm>
              <a:off x="7868386" y="1417664"/>
              <a:ext cx="99270" cy="19327"/>
            </a:xfrm>
            <a:prstGeom prst="rect">
              <a:avLst/>
            </a:prstGeom>
            <a:solidFill>
              <a:srgbClr val="595959"/>
            </a:solidFill>
            <a:ln w="9525" cap="flat" cmpd="sng">
              <a:noFill/>
              <a:prstDash val="solid"/>
              <a:round/>
            </a:ln>
          </p:spPr>
          <p:txBody>
            <a:bodyPr rtlCol="0" anchor="ctr"/>
            <a:lstStyle/>
            <a:p>
              <a:pPr algn="ctr"/>
            </a:p>
          </p:txBody>
        </p:sp>
        <p:sp>
          <p:nvSpPr>
            <p:cNvPr id="2884" name="矩形"/>
            <p:cNvSpPr/>
            <p:nvPr/>
          </p:nvSpPr>
          <p:spPr>
            <a:xfrm>
              <a:off x="7876294" y="1321029"/>
              <a:ext cx="84335" cy="19327"/>
            </a:xfrm>
            <a:prstGeom prst="rect">
              <a:avLst/>
            </a:prstGeom>
            <a:solidFill>
              <a:srgbClr val="595959"/>
            </a:solidFill>
            <a:ln w="9525" cap="flat" cmpd="sng">
              <a:noFill/>
              <a:prstDash val="solid"/>
              <a:round/>
            </a:ln>
          </p:spPr>
          <p:txBody>
            <a:bodyPr rtlCol="0" anchor="ctr"/>
            <a:lstStyle/>
            <a:p>
              <a:pPr algn="ctr"/>
            </a:p>
          </p:txBody>
        </p:sp>
        <p:sp>
          <p:nvSpPr>
            <p:cNvPr id="2885" name="矩形"/>
            <p:cNvSpPr/>
            <p:nvPr/>
          </p:nvSpPr>
          <p:spPr>
            <a:xfrm>
              <a:off x="7890349" y="1224394"/>
              <a:ext cx="55345" cy="19327"/>
            </a:xfrm>
            <a:prstGeom prst="rect">
              <a:avLst/>
            </a:prstGeom>
            <a:solidFill>
              <a:srgbClr val="595959"/>
            </a:solidFill>
            <a:ln w="9525" cap="flat" cmpd="sng">
              <a:noFill/>
              <a:prstDash val="solid"/>
              <a:round/>
            </a:ln>
          </p:spPr>
          <p:txBody>
            <a:bodyPr rtlCol="0" anchor="ctr"/>
            <a:lstStyle/>
            <a:p>
              <a:pPr algn="ctr"/>
            </a:p>
          </p:txBody>
        </p:sp>
        <p:sp>
          <p:nvSpPr>
            <p:cNvPr id="2886" name="矩形"/>
            <p:cNvSpPr/>
            <p:nvPr/>
          </p:nvSpPr>
          <p:spPr>
            <a:xfrm>
              <a:off x="7428261" y="1697026"/>
              <a:ext cx="19327" cy="193269"/>
            </a:xfrm>
            <a:prstGeom prst="rect">
              <a:avLst/>
            </a:prstGeom>
            <a:solidFill>
              <a:srgbClr val="595959"/>
            </a:solidFill>
            <a:ln w="9525" cap="flat" cmpd="sng">
              <a:noFill/>
              <a:prstDash val="solid"/>
              <a:round/>
            </a:ln>
          </p:spPr>
          <p:txBody>
            <a:bodyPr rtlCol="0" anchor="ctr"/>
            <a:lstStyle/>
            <a:p>
              <a:pPr algn="ctr"/>
            </a:p>
          </p:txBody>
        </p:sp>
        <p:sp>
          <p:nvSpPr>
            <p:cNvPr id="2887" name="矩形"/>
            <p:cNvSpPr/>
            <p:nvPr/>
          </p:nvSpPr>
          <p:spPr>
            <a:xfrm>
              <a:off x="7210394" y="1697026"/>
              <a:ext cx="18449" cy="193269"/>
            </a:xfrm>
            <a:prstGeom prst="rect">
              <a:avLst/>
            </a:prstGeom>
            <a:solidFill>
              <a:srgbClr val="595959"/>
            </a:solidFill>
            <a:ln w="9525" cap="flat" cmpd="sng">
              <a:noFill/>
              <a:prstDash val="solid"/>
              <a:round/>
            </a:ln>
          </p:spPr>
          <p:txBody>
            <a:bodyPr rtlCol="0" anchor="ctr"/>
            <a:lstStyle/>
            <a:p>
              <a:pPr algn="ctr"/>
            </a:p>
          </p:txBody>
        </p:sp>
        <p:sp>
          <p:nvSpPr>
            <p:cNvPr id="2888" name="矩形"/>
            <p:cNvSpPr/>
            <p:nvPr/>
          </p:nvSpPr>
          <p:spPr>
            <a:xfrm>
              <a:off x="6991648" y="1697026"/>
              <a:ext cx="19327" cy="193269"/>
            </a:xfrm>
            <a:prstGeom prst="rect">
              <a:avLst/>
            </a:prstGeom>
            <a:solidFill>
              <a:srgbClr val="595959"/>
            </a:solidFill>
            <a:ln w="9525" cap="flat" cmpd="sng">
              <a:noFill/>
              <a:prstDash val="solid"/>
              <a:round/>
            </a:ln>
          </p:spPr>
          <p:txBody>
            <a:bodyPr rtlCol="0" anchor="ctr"/>
            <a:lstStyle/>
            <a:p>
              <a:pPr algn="ctr"/>
            </a:p>
          </p:txBody>
        </p:sp>
        <p:sp>
          <p:nvSpPr>
            <p:cNvPr id="2889" name="矩形"/>
            <p:cNvSpPr/>
            <p:nvPr/>
          </p:nvSpPr>
          <p:spPr>
            <a:xfrm>
              <a:off x="6773781" y="1697026"/>
              <a:ext cx="19327" cy="193269"/>
            </a:xfrm>
            <a:prstGeom prst="rect">
              <a:avLst/>
            </a:prstGeom>
            <a:solidFill>
              <a:srgbClr val="595959"/>
            </a:solidFill>
            <a:ln w="9525" cap="flat" cmpd="sng">
              <a:noFill/>
              <a:prstDash val="solid"/>
              <a:round/>
            </a:ln>
          </p:spPr>
          <p:txBody>
            <a:bodyPr rtlCol="0" anchor="ctr"/>
            <a:lstStyle/>
            <a:p>
              <a:pPr algn="ctr"/>
            </a:p>
          </p:txBody>
        </p:sp>
        <p:sp>
          <p:nvSpPr>
            <p:cNvPr id="2890" name="矩形"/>
            <p:cNvSpPr/>
            <p:nvPr/>
          </p:nvSpPr>
          <p:spPr>
            <a:xfrm>
              <a:off x="6555915" y="1697026"/>
              <a:ext cx="19327" cy="193269"/>
            </a:xfrm>
            <a:prstGeom prst="rect">
              <a:avLst/>
            </a:prstGeom>
            <a:solidFill>
              <a:srgbClr val="595959"/>
            </a:solidFill>
            <a:ln w="9525" cap="flat" cmpd="sng">
              <a:noFill/>
              <a:prstDash val="solid"/>
              <a:round/>
            </a:ln>
          </p:spPr>
          <p:txBody>
            <a:bodyPr rtlCol="0" anchor="ctr"/>
            <a:lstStyle/>
            <a:p>
              <a:pPr algn="ctr"/>
            </a:p>
          </p:txBody>
        </p:sp>
        <p:sp>
          <p:nvSpPr>
            <p:cNvPr id="2891" name="曲线"/>
            <p:cNvSpPr/>
            <p:nvPr/>
          </p:nvSpPr>
          <p:spPr>
            <a:xfrm>
              <a:off x="8530772" y="1692634"/>
              <a:ext cx="219623" cy="200297"/>
            </a:xfrm>
            <a:custGeom>
              <a:avLst/>
              <a:gdLst>
                <a:gd name="T1" fmla="*/ 0 w 21600"/>
                <a:gd name="T2" fmla="*/ 0 h 21600"/>
                <a:gd name="T3" fmla="*/ 21600 w 21600"/>
                <a:gd name="T4" fmla="*/ 21600 h 21600"/>
              </a:gdLst>
              <a:ahLst/>
              <a:cxnLst/>
              <a:rect l="T1" t="T2" r="T3" b="T4"/>
              <a:pathLst>
                <a:path w="21600" h="21600">
                  <a:moveTo>
                    <a:pt x="0" y="1231"/>
                  </a:moveTo>
                  <a:lnTo>
                    <a:pt x="1123" y="0"/>
                  </a:lnTo>
                  <a:lnTo>
                    <a:pt x="21600" y="20273"/>
                  </a:lnTo>
                  <a:lnTo>
                    <a:pt x="20563" y="21600"/>
                  </a:lnTo>
                  <a:lnTo>
                    <a:pt x="0" y="1231"/>
                  </a:lnTo>
                  <a:close/>
                </a:path>
              </a:pathLst>
            </a:custGeom>
            <a:solidFill>
              <a:srgbClr val="595959"/>
            </a:solidFill>
            <a:ln w="9525" cap="flat" cmpd="sng">
              <a:noFill/>
              <a:prstDash val="solid"/>
              <a:round/>
            </a:ln>
          </p:spPr>
          <p:txBody>
            <a:bodyPr rtlCol="0" anchor="ctr"/>
            <a:lstStyle/>
            <a:p>
              <a:pPr algn="ctr"/>
            </a:p>
          </p:txBody>
        </p:sp>
        <p:sp>
          <p:nvSpPr>
            <p:cNvPr id="2892" name="曲线"/>
            <p:cNvSpPr/>
            <p:nvPr/>
          </p:nvSpPr>
          <p:spPr>
            <a:xfrm>
              <a:off x="8530772" y="1692634"/>
              <a:ext cx="219623" cy="200297"/>
            </a:xfrm>
            <a:custGeom>
              <a:avLst/>
              <a:gdLst>
                <a:gd name="T1" fmla="*/ 0 w 21600"/>
                <a:gd name="T2" fmla="*/ 0 h 21600"/>
                <a:gd name="T3" fmla="*/ 21600 w 21600"/>
                <a:gd name="T4" fmla="*/ 21600 h 21600"/>
              </a:gdLst>
              <a:ahLst/>
              <a:cxnLst/>
              <a:rect l="T1" t="T2" r="T3" b="T4"/>
              <a:pathLst>
                <a:path w="21600" h="21600">
                  <a:moveTo>
                    <a:pt x="0" y="20273"/>
                  </a:moveTo>
                  <a:lnTo>
                    <a:pt x="1123" y="21600"/>
                  </a:lnTo>
                  <a:lnTo>
                    <a:pt x="21600" y="1231"/>
                  </a:lnTo>
                  <a:lnTo>
                    <a:pt x="20563" y="0"/>
                  </a:lnTo>
                  <a:lnTo>
                    <a:pt x="0" y="20273"/>
                  </a:lnTo>
                  <a:close/>
                </a:path>
              </a:pathLst>
            </a:custGeom>
            <a:solidFill>
              <a:srgbClr val="595959"/>
            </a:solidFill>
            <a:ln w="9525" cap="flat" cmpd="sng">
              <a:noFill/>
              <a:prstDash val="solid"/>
              <a:round/>
            </a:ln>
          </p:spPr>
          <p:txBody>
            <a:bodyPr rtlCol="0" anchor="ctr"/>
            <a:lstStyle/>
            <a:p>
              <a:pPr algn="ctr"/>
            </a:p>
          </p:txBody>
        </p:sp>
        <p:sp>
          <p:nvSpPr>
            <p:cNvPr id="2893" name="曲线"/>
            <p:cNvSpPr/>
            <p:nvPr/>
          </p:nvSpPr>
          <p:spPr>
            <a:xfrm>
              <a:off x="8308513" y="1692634"/>
              <a:ext cx="219623" cy="200297"/>
            </a:xfrm>
            <a:custGeom>
              <a:avLst/>
              <a:gdLst>
                <a:gd name="T1" fmla="*/ 0 w 21600"/>
                <a:gd name="T2" fmla="*/ 0 h 21600"/>
                <a:gd name="T3" fmla="*/ 21600 w 21600"/>
                <a:gd name="T4" fmla="*/ 21600 h 21600"/>
              </a:gdLst>
              <a:ahLst/>
              <a:cxnLst/>
              <a:rect l="T1" t="T2" r="T3" b="T4"/>
              <a:pathLst>
                <a:path w="21600" h="21600">
                  <a:moveTo>
                    <a:pt x="0" y="1231"/>
                  </a:moveTo>
                  <a:lnTo>
                    <a:pt x="1036" y="0"/>
                  </a:lnTo>
                  <a:lnTo>
                    <a:pt x="21600" y="20273"/>
                  </a:lnTo>
                  <a:lnTo>
                    <a:pt x="20563" y="21600"/>
                  </a:lnTo>
                  <a:lnTo>
                    <a:pt x="0" y="1231"/>
                  </a:lnTo>
                  <a:close/>
                </a:path>
              </a:pathLst>
            </a:custGeom>
            <a:solidFill>
              <a:srgbClr val="595959"/>
            </a:solidFill>
            <a:ln w="9525" cap="flat" cmpd="sng">
              <a:noFill/>
              <a:prstDash val="solid"/>
              <a:round/>
            </a:ln>
          </p:spPr>
          <p:txBody>
            <a:bodyPr rtlCol="0" anchor="ctr"/>
            <a:lstStyle/>
            <a:p>
              <a:pPr algn="ctr"/>
            </a:p>
          </p:txBody>
        </p:sp>
        <p:sp>
          <p:nvSpPr>
            <p:cNvPr id="2894" name="曲线"/>
            <p:cNvSpPr/>
            <p:nvPr/>
          </p:nvSpPr>
          <p:spPr>
            <a:xfrm>
              <a:off x="8308513" y="1692634"/>
              <a:ext cx="219623" cy="200297"/>
            </a:xfrm>
            <a:custGeom>
              <a:avLst/>
              <a:gdLst>
                <a:gd name="T1" fmla="*/ 0 w 21600"/>
                <a:gd name="T2" fmla="*/ 0 h 21600"/>
                <a:gd name="T3" fmla="*/ 21600 w 21600"/>
                <a:gd name="T4" fmla="*/ 21600 h 21600"/>
              </a:gdLst>
              <a:ahLst/>
              <a:cxnLst/>
              <a:rect l="T1" t="T2" r="T3" b="T4"/>
              <a:pathLst>
                <a:path w="21600" h="21600">
                  <a:moveTo>
                    <a:pt x="0" y="20273"/>
                  </a:moveTo>
                  <a:lnTo>
                    <a:pt x="1036" y="21600"/>
                  </a:lnTo>
                  <a:lnTo>
                    <a:pt x="21600" y="1231"/>
                  </a:lnTo>
                  <a:lnTo>
                    <a:pt x="20563" y="0"/>
                  </a:lnTo>
                  <a:lnTo>
                    <a:pt x="0" y="20273"/>
                  </a:lnTo>
                  <a:close/>
                </a:path>
              </a:pathLst>
            </a:custGeom>
            <a:solidFill>
              <a:srgbClr val="595959"/>
            </a:solidFill>
            <a:ln w="9525" cap="flat" cmpd="sng">
              <a:noFill/>
              <a:prstDash val="solid"/>
              <a:round/>
            </a:ln>
          </p:spPr>
          <p:txBody>
            <a:bodyPr rtlCol="0" anchor="ctr"/>
            <a:lstStyle/>
            <a:p>
              <a:pPr algn="ctr"/>
            </a:p>
          </p:txBody>
        </p:sp>
        <p:sp>
          <p:nvSpPr>
            <p:cNvPr id="2895" name="曲线"/>
            <p:cNvSpPr/>
            <p:nvPr/>
          </p:nvSpPr>
          <p:spPr>
            <a:xfrm>
              <a:off x="8090646" y="1692634"/>
              <a:ext cx="219623" cy="200297"/>
            </a:xfrm>
            <a:custGeom>
              <a:avLst/>
              <a:gdLst>
                <a:gd name="T1" fmla="*/ 0 w 21600"/>
                <a:gd name="T2" fmla="*/ 0 h 21600"/>
                <a:gd name="T3" fmla="*/ 21600 w 21600"/>
                <a:gd name="T4" fmla="*/ 21600 h 21600"/>
              </a:gdLst>
              <a:ahLst/>
              <a:cxnLst/>
              <a:rect l="T1" t="T2" r="T3" b="T4"/>
              <a:pathLst>
                <a:path w="21600" h="21600">
                  <a:moveTo>
                    <a:pt x="0" y="1231"/>
                  </a:moveTo>
                  <a:lnTo>
                    <a:pt x="1036" y="0"/>
                  </a:lnTo>
                  <a:lnTo>
                    <a:pt x="21600" y="20273"/>
                  </a:lnTo>
                  <a:lnTo>
                    <a:pt x="20563" y="21600"/>
                  </a:lnTo>
                  <a:lnTo>
                    <a:pt x="0" y="1231"/>
                  </a:lnTo>
                  <a:close/>
                </a:path>
              </a:pathLst>
            </a:custGeom>
            <a:solidFill>
              <a:srgbClr val="595959"/>
            </a:solidFill>
            <a:ln w="9525" cap="flat" cmpd="sng">
              <a:noFill/>
              <a:prstDash val="solid"/>
              <a:round/>
            </a:ln>
          </p:spPr>
          <p:txBody>
            <a:bodyPr rtlCol="0" anchor="ctr"/>
            <a:lstStyle/>
            <a:p>
              <a:pPr algn="ctr"/>
            </a:p>
          </p:txBody>
        </p:sp>
        <p:sp>
          <p:nvSpPr>
            <p:cNvPr id="2896" name="曲线"/>
            <p:cNvSpPr/>
            <p:nvPr/>
          </p:nvSpPr>
          <p:spPr>
            <a:xfrm>
              <a:off x="8090646" y="1692634"/>
              <a:ext cx="219623" cy="200297"/>
            </a:xfrm>
            <a:custGeom>
              <a:avLst/>
              <a:gdLst>
                <a:gd name="T1" fmla="*/ 0 w 21600"/>
                <a:gd name="T2" fmla="*/ 0 h 21600"/>
                <a:gd name="T3" fmla="*/ 21600 w 21600"/>
                <a:gd name="T4" fmla="*/ 21600 h 21600"/>
              </a:gdLst>
              <a:ahLst/>
              <a:cxnLst/>
              <a:rect l="T1" t="T2" r="T3" b="T4"/>
              <a:pathLst>
                <a:path w="21600" h="21600">
                  <a:moveTo>
                    <a:pt x="0" y="20273"/>
                  </a:moveTo>
                  <a:lnTo>
                    <a:pt x="1036" y="21600"/>
                  </a:lnTo>
                  <a:lnTo>
                    <a:pt x="21600" y="1231"/>
                  </a:lnTo>
                  <a:lnTo>
                    <a:pt x="20563" y="0"/>
                  </a:lnTo>
                  <a:lnTo>
                    <a:pt x="0" y="20273"/>
                  </a:lnTo>
                  <a:close/>
                </a:path>
              </a:pathLst>
            </a:custGeom>
            <a:solidFill>
              <a:srgbClr val="595959"/>
            </a:solidFill>
            <a:ln w="9525" cap="flat" cmpd="sng">
              <a:noFill/>
              <a:prstDash val="solid"/>
              <a:round/>
            </a:ln>
          </p:spPr>
          <p:txBody>
            <a:bodyPr rtlCol="0" anchor="ctr"/>
            <a:lstStyle/>
            <a:p>
              <a:pPr algn="ctr"/>
            </a:p>
          </p:txBody>
        </p:sp>
        <p:sp>
          <p:nvSpPr>
            <p:cNvPr id="2897" name="曲线"/>
            <p:cNvSpPr/>
            <p:nvPr/>
          </p:nvSpPr>
          <p:spPr>
            <a:xfrm>
              <a:off x="7872780" y="1692634"/>
              <a:ext cx="219623" cy="200297"/>
            </a:xfrm>
            <a:custGeom>
              <a:avLst/>
              <a:gdLst>
                <a:gd name="T1" fmla="*/ 0 w 21600"/>
                <a:gd name="T2" fmla="*/ 0 h 21600"/>
                <a:gd name="T3" fmla="*/ 21600 w 21600"/>
                <a:gd name="T4" fmla="*/ 21600 h 21600"/>
              </a:gdLst>
              <a:ahLst/>
              <a:cxnLst/>
              <a:rect l="T1" t="T2" r="T3" b="T4"/>
              <a:pathLst>
                <a:path w="21600" h="21600">
                  <a:moveTo>
                    <a:pt x="0" y="1231"/>
                  </a:moveTo>
                  <a:lnTo>
                    <a:pt x="1036" y="0"/>
                  </a:lnTo>
                  <a:lnTo>
                    <a:pt x="21600" y="20273"/>
                  </a:lnTo>
                  <a:lnTo>
                    <a:pt x="20563" y="21600"/>
                  </a:lnTo>
                  <a:lnTo>
                    <a:pt x="0" y="1231"/>
                  </a:lnTo>
                  <a:close/>
                </a:path>
              </a:pathLst>
            </a:custGeom>
            <a:solidFill>
              <a:srgbClr val="595959"/>
            </a:solidFill>
            <a:ln w="9525" cap="flat" cmpd="sng">
              <a:noFill/>
              <a:prstDash val="solid"/>
              <a:round/>
            </a:ln>
          </p:spPr>
          <p:txBody>
            <a:bodyPr rtlCol="0" anchor="ctr"/>
            <a:lstStyle/>
            <a:p>
              <a:pPr algn="ctr"/>
            </a:p>
          </p:txBody>
        </p:sp>
        <p:sp>
          <p:nvSpPr>
            <p:cNvPr id="2898" name="曲线"/>
            <p:cNvSpPr/>
            <p:nvPr/>
          </p:nvSpPr>
          <p:spPr>
            <a:xfrm>
              <a:off x="7872780" y="1692634"/>
              <a:ext cx="219623" cy="200297"/>
            </a:xfrm>
            <a:custGeom>
              <a:avLst/>
              <a:gdLst>
                <a:gd name="T1" fmla="*/ 0 w 21600"/>
                <a:gd name="T2" fmla="*/ 0 h 21600"/>
                <a:gd name="T3" fmla="*/ 21600 w 21600"/>
                <a:gd name="T4" fmla="*/ 21600 h 21600"/>
              </a:gdLst>
              <a:ahLst/>
              <a:cxnLst/>
              <a:rect l="T1" t="T2" r="T3" b="T4"/>
              <a:pathLst>
                <a:path w="21600" h="21600">
                  <a:moveTo>
                    <a:pt x="0" y="20273"/>
                  </a:moveTo>
                  <a:lnTo>
                    <a:pt x="1036" y="21600"/>
                  </a:lnTo>
                  <a:lnTo>
                    <a:pt x="21600" y="1231"/>
                  </a:lnTo>
                  <a:lnTo>
                    <a:pt x="20563" y="0"/>
                  </a:lnTo>
                  <a:lnTo>
                    <a:pt x="0" y="20273"/>
                  </a:lnTo>
                  <a:close/>
                </a:path>
              </a:pathLst>
            </a:custGeom>
            <a:solidFill>
              <a:srgbClr val="595959"/>
            </a:solidFill>
            <a:ln w="9525" cap="flat" cmpd="sng">
              <a:noFill/>
              <a:prstDash val="solid"/>
              <a:round/>
            </a:ln>
          </p:spPr>
          <p:txBody>
            <a:bodyPr rtlCol="0" anchor="ctr"/>
            <a:lstStyle/>
            <a:p>
              <a:pPr algn="ctr"/>
            </a:p>
          </p:txBody>
        </p:sp>
        <p:sp>
          <p:nvSpPr>
            <p:cNvPr id="2899" name="曲线"/>
            <p:cNvSpPr/>
            <p:nvPr/>
          </p:nvSpPr>
          <p:spPr>
            <a:xfrm>
              <a:off x="7654034" y="1692634"/>
              <a:ext cx="219623" cy="200297"/>
            </a:xfrm>
            <a:custGeom>
              <a:avLst/>
              <a:gdLst>
                <a:gd name="T1" fmla="*/ 0 w 21600"/>
                <a:gd name="T2" fmla="*/ 0 h 21600"/>
                <a:gd name="T3" fmla="*/ 21600 w 21600"/>
                <a:gd name="T4" fmla="*/ 21600 h 21600"/>
              </a:gdLst>
              <a:ahLst/>
              <a:cxnLst/>
              <a:rect l="T1" t="T2" r="T3" b="T4"/>
              <a:pathLst>
                <a:path w="21600" h="21600">
                  <a:moveTo>
                    <a:pt x="0" y="1231"/>
                  </a:moveTo>
                  <a:lnTo>
                    <a:pt x="1123" y="0"/>
                  </a:lnTo>
                  <a:lnTo>
                    <a:pt x="21600" y="20273"/>
                  </a:lnTo>
                  <a:lnTo>
                    <a:pt x="20563" y="21600"/>
                  </a:lnTo>
                  <a:lnTo>
                    <a:pt x="0" y="1231"/>
                  </a:lnTo>
                  <a:close/>
                </a:path>
              </a:pathLst>
            </a:custGeom>
            <a:solidFill>
              <a:srgbClr val="595959"/>
            </a:solidFill>
            <a:ln w="9525" cap="flat" cmpd="sng">
              <a:noFill/>
              <a:prstDash val="solid"/>
              <a:round/>
            </a:ln>
          </p:spPr>
          <p:txBody>
            <a:bodyPr rtlCol="0" anchor="ctr"/>
            <a:lstStyle/>
            <a:p>
              <a:pPr algn="ctr"/>
            </a:p>
          </p:txBody>
        </p:sp>
        <p:sp>
          <p:nvSpPr>
            <p:cNvPr id="2900" name="曲线"/>
            <p:cNvSpPr/>
            <p:nvPr/>
          </p:nvSpPr>
          <p:spPr>
            <a:xfrm>
              <a:off x="7654034" y="1692634"/>
              <a:ext cx="219623" cy="200297"/>
            </a:xfrm>
            <a:custGeom>
              <a:avLst/>
              <a:gdLst>
                <a:gd name="T1" fmla="*/ 0 w 21600"/>
                <a:gd name="T2" fmla="*/ 0 h 21600"/>
                <a:gd name="T3" fmla="*/ 21600 w 21600"/>
                <a:gd name="T4" fmla="*/ 21600 h 21600"/>
              </a:gdLst>
              <a:ahLst/>
              <a:cxnLst/>
              <a:rect l="T1" t="T2" r="T3" b="T4"/>
              <a:pathLst>
                <a:path w="21600" h="21600">
                  <a:moveTo>
                    <a:pt x="0" y="20273"/>
                  </a:moveTo>
                  <a:lnTo>
                    <a:pt x="1123" y="21600"/>
                  </a:lnTo>
                  <a:lnTo>
                    <a:pt x="21600" y="1231"/>
                  </a:lnTo>
                  <a:lnTo>
                    <a:pt x="20563" y="0"/>
                  </a:lnTo>
                  <a:lnTo>
                    <a:pt x="0" y="20273"/>
                  </a:lnTo>
                  <a:close/>
                </a:path>
              </a:pathLst>
            </a:custGeom>
            <a:solidFill>
              <a:srgbClr val="595959"/>
            </a:solidFill>
            <a:ln w="9525" cap="flat" cmpd="sng">
              <a:noFill/>
              <a:prstDash val="solid"/>
              <a:round/>
            </a:ln>
          </p:spPr>
          <p:txBody>
            <a:bodyPr rtlCol="0" anchor="ctr"/>
            <a:lstStyle/>
            <a:p>
              <a:pPr algn="ctr"/>
            </a:p>
          </p:txBody>
        </p:sp>
        <p:sp>
          <p:nvSpPr>
            <p:cNvPr id="2901" name="曲线"/>
            <p:cNvSpPr/>
            <p:nvPr/>
          </p:nvSpPr>
          <p:spPr>
            <a:xfrm>
              <a:off x="7436167" y="1692634"/>
              <a:ext cx="219623" cy="200297"/>
            </a:xfrm>
            <a:custGeom>
              <a:avLst/>
              <a:gdLst>
                <a:gd name="T1" fmla="*/ 0 w 21600"/>
                <a:gd name="T2" fmla="*/ 0 h 21600"/>
                <a:gd name="T3" fmla="*/ 21600 w 21600"/>
                <a:gd name="T4" fmla="*/ 21600 h 21600"/>
              </a:gdLst>
              <a:ahLst/>
              <a:cxnLst/>
              <a:rect l="T1" t="T2" r="T3" b="T4"/>
              <a:pathLst>
                <a:path w="21600" h="21600">
                  <a:moveTo>
                    <a:pt x="0" y="1231"/>
                  </a:moveTo>
                  <a:lnTo>
                    <a:pt x="1036" y="0"/>
                  </a:lnTo>
                  <a:lnTo>
                    <a:pt x="21600" y="20273"/>
                  </a:lnTo>
                  <a:lnTo>
                    <a:pt x="20563" y="21600"/>
                  </a:lnTo>
                  <a:lnTo>
                    <a:pt x="0" y="1231"/>
                  </a:lnTo>
                  <a:close/>
                </a:path>
              </a:pathLst>
            </a:custGeom>
            <a:solidFill>
              <a:srgbClr val="595959"/>
            </a:solidFill>
            <a:ln w="9525" cap="flat" cmpd="sng">
              <a:noFill/>
              <a:prstDash val="solid"/>
              <a:round/>
            </a:ln>
          </p:spPr>
          <p:txBody>
            <a:bodyPr rtlCol="0" anchor="ctr"/>
            <a:lstStyle/>
            <a:p>
              <a:pPr algn="ctr"/>
            </a:p>
          </p:txBody>
        </p:sp>
        <p:sp>
          <p:nvSpPr>
            <p:cNvPr id="2902" name="曲线"/>
            <p:cNvSpPr/>
            <p:nvPr/>
          </p:nvSpPr>
          <p:spPr>
            <a:xfrm>
              <a:off x="7436167" y="1692634"/>
              <a:ext cx="219623" cy="200297"/>
            </a:xfrm>
            <a:custGeom>
              <a:avLst/>
              <a:gdLst>
                <a:gd name="T1" fmla="*/ 0 w 21600"/>
                <a:gd name="T2" fmla="*/ 0 h 21600"/>
                <a:gd name="T3" fmla="*/ 21600 w 21600"/>
                <a:gd name="T4" fmla="*/ 21600 h 21600"/>
              </a:gdLst>
              <a:ahLst/>
              <a:cxnLst/>
              <a:rect l="T1" t="T2" r="T3" b="T4"/>
              <a:pathLst>
                <a:path w="21600" h="21600">
                  <a:moveTo>
                    <a:pt x="0" y="20273"/>
                  </a:moveTo>
                  <a:lnTo>
                    <a:pt x="1036" y="21600"/>
                  </a:lnTo>
                  <a:lnTo>
                    <a:pt x="21600" y="1231"/>
                  </a:lnTo>
                  <a:lnTo>
                    <a:pt x="20563" y="0"/>
                  </a:lnTo>
                  <a:lnTo>
                    <a:pt x="0" y="20273"/>
                  </a:lnTo>
                  <a:close/>
                </a:path>
              </a:pathLst>
            </a:custGeom>
            <a:solidFill>
              <a:srgbClr val="595959"/>
            </a:solidFill>
            <a:ln w="9525" cap="flat" cmpd="sng">
              <a:noFill/>
              <a:prstDash val="solid"/>
              <a:round/>
            </a:ln>
          </p:spPr>
          <p:txBody>
            <a:bodyPr rtlCol="0" anchor="ctr"/>
            <a:lstStyle/>
            <a:p>
              <a:pPr algn="ctr"/>
            </a:p>
          </p:txBody>
        </p:sp>
        <p:sp>
          <p:nvSpPr>
            <p:cNvPr id="2903" name="曲线"/>
            <p:cNvSpPr/>
            <p:nvPr/>
          </p:nvSpPr>
          <p:spPr>
            <a:xfrm>
              <a:off x="7218300" y="1692634"/>
              <a:ext cx="219623" cy="200297"/>
            </a:xfrm>
            <a:custGeom>
              <a:avLst/>
              <a:gdLst>
                <a:gd name="T1" fmla="*/ 0 w 21600"/>
                <a:gd name="T2" fmla="*/ 0 h 21600"/>
                <a:gd name="T3" fmla="*/ 21600 w 21600"/>
                <a:gd name="T4" fmla="*/ 21600 h 21600"/>
              </a:gdLst>
              <a:ahLst/>
              <a:cxnLst/>
              <a:rect l="T1" t="T2" r="T3" b="T4"/>
              <a:pathLst>
                <a:path w="21600" h="21600">
                  <a:moveTo>
                    <a:pt x="0" y="1231"/>
                  </a:moveTo>
                  <a:lnTo>
                    <a:pt x="1036" y="0"/>
                  </a:lnTo>
                  <a:lnTo>
                    <a:pt x="21600" y="20273"/>
                  </a:lnTo>
                  <a:lnTo>
                    <a:pt x="20563" y="21600"/>
                  </a:lnTo>
                  <a:lnTo>
                    <a:pt x="0" y="1231"/>
                  </a:lnTo>
                  <a:close/>
                </a:path>
              </a:pathLst>
            </a:custGeom>
            <a:solidFill>
              <a:srgbClr val="595959"/>
            </a:solidFill>
            <a:ln w="9525" cap="flat" cmpd="sng">
              <a:noFill/>
              <a:prstDash val="solid"/>
              <a:round/>
            </a:ln>
          </p:spPr>
          <p:txBody>
            <a:bodyPr rtlCol="0" anchor="ctr"/>
            <a:lstStyle/>
            <a:p>
              <a:pPr algn="ctr"/>
            </a:p>
          </p:txBody>
        </p:sp>
        <p:sp>
          <p:nvSpPr>
            <p:cNvPr id="2904" name="曲线"/>
            <p:cNvSpPr/>
            <p:nvPr/>
          </p:nvSpPr>
          <p:spPr>
            <a:xfrm>
              <a:off x="7218300" y="1692634"/>
              <a:ext cx="219623" cy="200297"/>
            </a:xfrm>
            <a:custGeom>
              <a:avLst/>
              <a:gdLst>
                <a:gd name="T1" fmla="*/ 0 w 21600"/>
                <a:gd name="T2" fmla="*/ 0 h 21600"/>
                <a:gd name="T3" fmla="*/ 21600 w 21600"/>
                <a:gd name="T4" fmla="*/ 21600 h 21600"/>
              </a:gdLst>
              <a:ahLst/>
              <a:cxnLst/>
              <a:rect l="T1" t="T2" r="T3" b="T4"/>
              <a:pathLst>
                <a:path w="21600" h="21600">
                  <a:moveTo>
                    <a:pt x="0" y="20273"/>
                  </a:moveTo>
                  <a:lnTo>
                    <a:pt x="1036" y="21600"/>
                  </a:lnTo>
                  <a:lnTo>
                    <a:pt x="21600" y="1231"/>
                  </a:lnTo>
                  <a:lnTo>
                    <a:pt x="20563" y="0"/>
                  </a:lnTo>
                  <a:lnTo>
                    <a:pt x="0" y="20273"/>
                  </a:lnTo>
                  <a:close/>
                </a:path>
              </a:pathLst>
            </a:custGeom>
            <a:solidFill>
              <a:srgbClr val="595959"/>
            </a:solidFill>
            <a:ln w="9525" cap="flat" cmpd="sng">
              <a:noFill/>
              <a:prstDash val="solid"/>
              <a:round/>
            </a:ln>
          </p:spPr>
          <p:txBody>
            <a:bodyPr rtlCol="0" anchor="ctr"/>
            <a:lstStyle/>
            <a:p>
              <a:pPr algn="ctr"/>
            </a:p>
          </p:txBody>
        </p:sp>
        <p:sp>
          <p:nvSpPr>
            <p:cNvPr id="2905" name="曲线"/>
            <p:cNvSpPr/>
            <p:nvPr/>
          </p:nvSpPr>
          <p:spPr>
            <a:xfrm>
              <a:off x="7000434" y="1692634"/>
              <a:ext cx="218745" cy="200297"/>
            </a:xfrm>
            <a:custGeom>
              <a:avLst/>
              <a:gdLst>
                <a:gd name="T1" fmla="*/ 0 w 21600"/>
                <a:gd name="T2" fmla="*/ 0 h 21600"/>
                <a:gd name="T3" fmla="*/ 21600 w 21600"/>
                <a:gd name="T4" fmla="*/ 21600 h 21600"/>
              </a:gdLst>
              <a:ahLst/>
              <a:cxnLst/>
              <a:rect l="T1" t="T2" r="T3" b="T4"/>
              <a:pathLst>
                <a:path w="21600" h="21600">
                  <a:moveTo>
                    <a:pt x="0" y="1231"/>
                  </a:moveTo>
                  <a:lnTo>
                    <a:pt x="1040" y="0"/>
                  </a:lnTo>
                  <a:lnTo>
                    <a:pt x="21600" y="20273"/>
                  </a:lnTo>
                  <a:lnTo>
                    <a:pt x="20645" y="21600"/>
                  </a:lnTo>
                  <a:lnTo>
                    <a:pt x="0" y="1231"/>
                  </a:lnTo>
                  <a:close/>
                </a:path>
              </a:pathLst>
            </a:custGeom>
            <a:solidFill>
              <a:srgbClr val="595959"/>
            </a:solidFill>
            <a:ln w="9525" cap="flat" cmpd="sng">
              <a:noFill/>
              <a:prstDash val="solid"/>
              <a:round/>
            </a:ln>
          </p:spPr>
          <p:txBody>
            <a:bodyPr rtlCol="0" anchor="ctr"/>
            <a:lstStyle/>
            <a:p>
              <a:pPr algn="ctr"/>
            </a:p>
          </p:txBody>
        </p:sp>
        <p:sp>
          <p:nvSpPr>
            <p:cNvPr id="2906" name="曲线"/>
            <p:cNvSpPr/>
            <p:nvPr/>
          </p:nvSpPr>
          <p:spPr>
            <a:xfrm>
              <a:off x="7000434" y="1692634"/>
              <a:ext cx="218745" cy="200297"/>
            </a:xfrm>
            <a:custGeom>
              <a:avLst/>
              <a:gdLst>
                <a:gd name="T1" fmla="*/ 0 w 21600"/>
                <a:gd name="T2" fmla="*/ 0 h 21600"/>
                <a:gd name="T3" fmla="*/ 21600 w 21600"/>
                <a:gd name="T4" fmla="*/ 21600 h 21600"/>
              </a:gdLst>
              <a:ahLst/>
              <a:cxnLst/>
              <a:rect l="T1" t="T2" r="T3" b="T4"/>
              <a:pathLst>
                <a:path w="21600" h="21600">
                  <a:moveTo>
                    <a:pt x="0" y="20273"/>
                  </a:moveTo>
                  <a:lnTo>
                    <a:pt x="1040" y="21600"/>
                  </a:lnTo>
                  <a:lnTo>
                    <a:pt x="21600" y="1231"/>
                  </a:lnTo>
                  <a:lnTo>
                    <a:pt x="20645" y="0"/>
                  </a:lnTo>
                  <a:lnTo>
                    <a:pt x="0" y="20273"/>
                  </a:lnTo>
                  <a:close/>
                </a:path>
              </a:pathLst>
            </a:custGeom>
            <a:solidFill>
              <a:srgbClr val="595959"/>
            </a:solidFill>
            <a:ln w="9525" cap="flat" cmpd="sng">
              <a:noFill/>
              <a:prstDash val="solid"/>
              <a:round/>
            </a:ln>
          </p:spPr>
          <p:txBody>
            <a:bodyPr rtlCol="0" anchor="ctr"/>
            <a:lstStyle/>
            <a:p>
              <a:pPr algn="ctr"/>
            </a:p>
          </p:txBody>
        </p:sp>
        <p:sp>
          <p:nvSpPr>
            <p:cNvPr id="2907" name="曲线"/>
            <p:cNvSpPr/>
            <p:nvPr/>
          </p:nvSpPr>
          <p:spPr>
            <a:xfrm>
              <a:off x="6781689" y="1692634"/>
              <a:ext cx="219623" cy="200297"/>
            </a:xfrm>
            <a:custGeom>
              <a:avLst/>
              <a:gdLst>
                <a:gd name="T1" fmla="*/ 0 w 21600"/>
                <a:gd name="T2" fmla="*/ 0 h 21600"/>
                <a:gd name="T3" fmla="*/ 21600 w 21600"/>
                <a:gd name="T4" fmla="*/ 21600 h 21600"/>
              </a:gdLst>
              <a:ahLst/>
              <a:cxnLst/>
              <a:rect l="T1" t="T2" r="T3" b="T4"/>
              <a:pathLst>
                <a:path w="21600" h="21600">
                  <a:moveTo>
                    <a:pt x="0" y="1231"/>
                  </a:moveTo>
                  <a:lnTo>
                    <a:pt x="1036" y="0"/>
                  </a:lnTo>
                  <a:lnTo>
                    <a:pt x="21600" y="20273"/>
                  </a:lnTo>
                  <a:lnTo>
                    <a:pt x="20563" y="21600"/>
                  </a:lnTo>
                  <a:lnTo>
                    <a:pt x="0" y="1231"/>
                  </a:lnTo>
                  <a:close/>
                </a:path>
              </a:pathLst>
            </a:custGeom>
            <a:solidFill>
              <a:srgbClr val="595959"/>
            </a:solidFill>
            <a:ln w="9525" cap="flat" cmpd="sng">
              <a:noFill/>
              <a:prstDash val="solid"/>
              <a:round/>
            </a:ln>
          </p:spPr>
          <p:txBody>
            <a:bodyPr rtlCol="0" anchor="ctr"/>
            <a:lstStyle/>
            <a:p>
              <a:pPr algn="ctr"/>
            </a:p>
          </p:txBody>
        </p:sp>
        <p:sp>
          <p:nvSpPr>
            <p:cNvPr id="2908" name="曲线"/>
            <p:cNvSpPr/>
            <p:nvPr/>
          </p:nvSpPr>
          <p:spPr>
            <a:xfrm>
              <a:off x="6781689" y="1692634"/>
              <a:ext cx="219623" cy="200297"/>
            </a:xfrm>
            <a:custGeom>
              <a:avLst/>
              <a:gdLst>
                <a:gd name="T1" fmla="*/ 0 w 21600"/>
                <a:gd name="T2" fmla="*/ 0 h 21600"/>
                <a:gd name="T3" fmla="*/ 21600 w 21600"/>
                <a:gd name="T4" fmla="*/ 21600 h 21600"/>
              </a:gdLst>
              <a:ahLst/>
              <a:cxnLst/>
              <a:rect l="T1" t="T2" r="T3" b="T4"/>
              <a:pathLst>
                <a:path w="21600" h="21600">
                  <a:moveTo>
                    <a:pt x="0" y="20273"/>
                  </a:moveTo>
                  <a:lnTo>
                    <a:pt x="1036" y="21600"/>
                  </a:lnTo>
                  <a:lnTo>
                    <a:pt x="21600" y="1231"/>
                  </a:lnTo>
                  <a:lnTo>
                    <a:pt x="20563" y="0"/>
                  </a:lnTo>
                  <a:lnTo>
                    <a:pt x="0" y="20273"/>
                  </a:lnTo>
                  <a:close/>
                </a:path>
              </a:pathLst>
            </a:custGeom>
            <a:solidFill>
              <a:srgbClr val="595959"/>
            </a:solidFill>
            <a:ln w="9525" cap="flat" cmpd="sng">
              <a:noFill/>
              <a:prstDash val="solid"/>
              <a:round/>
            </a:ln>
          </p:spPr>
          <p:txBody>
            <a:bodyPr rtlCol="0" anchor="ctr"/>
            <a:lstStyle/>
            <a:p>
              <a:pPr algn="ctr"/>
            </a:p>
          </p:txBody>
        </p:sp>
        <p:sp>
          <p:nvSpPr>
            <p:cNvPr id="2909" name="曲线"/>
            <p:cNvSpPr/>
            <p:nvPr/>
          </p:nvSpPr>
          <p:spPr>
            <a:xfrm>
              <a:off x="6563822" y="1692634"/>
              <a:ext cx="219623" cy="200297"/>
            </a:xfrm>
            <a:custGeom>
              <a:avLst/>
              <a:gdLst>
                <a:gd name="T1" fmla="*/ 0 w 21600"/>
                <a:gd name="T2" fmla="*/ 0 h 21600"/>
                <a:gd name="T3" fmla="*/ 21600 w 21600"/>
                <a:gd name="T4" fmla="*/ 21600 h 21600"/>
              </a:gdLst>
              <a:ahLst/>
              <a:cxnLst/>
              <a:rect l="T1" t="T2" r="T3" b="T4"/>
              <a:pathLst>
                <a:path w="21600" h="21600">
                  <a:moveTo>
                    <a:pt x="0" y="1231"/>
                  </a:moveTo>
                  <a:lnTo>
                    <a:pt x="1036" y="0"/>
                  </a:lnTo>
                  <a:lnTo>
                    <a:pt x="21600" y="20273"/>
                  </a:lnTo>
                  <a:lnTo>
                    <a:pt x="20563" y="21600"/>
                  </a:lnTo>
                  <a:lnTo>
                    <a:pt x="0" y="1231"/>
                  </a:lnTo>
                  <a:close/>
                </a:path>
              </a:pathLst>
            </a:custGeom>
            <a:solidFill>
              <a:srgbClr val="595959"/>
            </a:solidFill>
            <a:ln w="9525" cap="flat" cmpd="sng">
              <a:noFill/>
              <a:prstDash val="solid"/>
              <a:round/>
            </a:ln>
          </p:spPr>
          <p:txBody>
            <a:bodyPr rtlCol="0" anchor="ctr"/>
            <a:lstStyle/>
            <a:p>
              <a:pPr algn="ctr"/>
            </a:p>
          </p:txBody>
        </p:sp>
        <p:sp>
          <p:nvSpPr>
            <p:cNvPr id="2910" name="曲线"/>
            <p:cNvSpPr/>
            <p:nvPr/>
          </p:nvSpPr>
          <p:spPr>
            <a:xfrm>
              <a:off x="6563822" y="1692634"/>
              <a:ext cx="219623" cy="200297"/>
            </a:xfrm>
            <a:custGeom>
              <a:avLst/>
              <a:gdLst>
                <a:gd name="T1" fmla="*/ 0 w 21600"/>
                <a:gd name="T2" fmla="*/ 0 h 21600"/>
                <a:gd name="T3" fmla="*/ 21600 w 21600"/>
                <a:gd name="T4" fmla="*/ 21600 h 21600"/>
              </a:gdLst>
              <a:ahLst/>
              <a:cxnLst/>
              <a:rect l="T1" t="T2" r="T3" b="T4"/>
              <a:pathLst>
                <a:path w="21600" h="21600">
                  <a:moveTo>
                    <a:pt x="0" y="20273"/>
                  </a:moveTo>
                  <a:lnTo>
                    <a:pt x="1036" y="21600"/>
                  </a:lnTo>
                  <a:lnTo>
                    <a:pt x="21600" y="1231"/>
                  </a:lnTo>
                  <a:lnTo>
                    <a:pt x="20563" y="0"/>
                  </a:lnTo>
                  <a:lnTo>
                    <a:pt x="0" y="20273"/>
                  </a:lnTo>
                  <a:close/>
                </a:path>
              </a:pathLst>
            </a:custGeom>
            <a:solidFill>
              <a:srgbClr val="595959"/>
            </a:solidFill>
            <a:ln w="9525" cap="flat" cmpd="sng">
              <a:noFill/>
              <a:prstDash val="solid"/>
              <a:round/>
            </a:ln>
          </p:spPr>
          <p:txBody>
            <a:bodyPr rtlCol="0" anchor="ctr"/>
            <a:lstStyle/>
            <a:p>
              <a:pPr algn="ctr"/>
            </a:p>
          </p:txBody>
        </p:sp>
        <p:sp>
          <p:nvSpPr>
            <p:cNvPr id="2911" name="矩形"/>
            <p:cNvSpPr/>
            <p:nvPr/>
          </p:nvSpPr>
          <p:spPr>
            <a:xfrm>
              <a:off x="6338048" y="1697026"/>
              <a:ext cx="18448" cy="193269"/>
            </a:xfrm>
            <a:prstGeom prst="rect">
              <a:avLst/>
            </a:prstGeom>
            <a:solidFill>
              <a:srgbClr val="595959"/>
            </a:solidFill>
            <a:ln w="9525" cap="flat" cmpd="sng">
              <a:noFill/>
              <a:prstDash val="solid"/>
              <a:round/>
            </a:ln>
          </p:spPr>
          <p:txBody>
            <a:bodyPr rtlCol="0" anchor="ctr"/>
            <a:lstStyle/>
            <a:p>
              <a:pPr algn="ctr"/>
            </a:p>
          </p:txBody>
        </p:sp>
        <p:sp>
          <p:nvSpPr>
            <p:cNvPr id="2912" name="曲线"/>
            <p:cNvSpPr/>
            <p:nvPr/>
          </p:nvSpPr>
          <p:spPr>
            <a:xfrm>
              <a:off x="6345955" y="1692634"/>
              <a:ext cx="219623" cy="200297"/>
            </a:xfrm>
            <a:custGeom>
              <a:avLst/>
              <a:gdLst>
                <a:gd name="T1" fmla="*/ 0 w 21600"/>
                <a:gd name="T2" fmla="*/ 0 h 21600"/>
                <a:gd name="T3" fmla="*/ 21600 w 21600"/>
                <a:gd name="T4" fmla="*/ 21600 h 21600"/>
              </a:gdLst>
              <a:ahLst/>
              <a:cxnLst/>
              <a:rect l="T1" t="T2" r="T3" b="T4"/>
              <a:pathLst>
                <a:path w="21600" h="21600">
                  <a:moveTo>
                    <a:pt x="0" y="1231"/>
                  </a:moveTo>
                  <a:lnTo>
                    <a:pt x="1036" y="0"/>
                  </a:lnTo>
                  <a:lnTo>
                    <a:pt x="21600" y="20273"/>
                  </a:lnTo>
                  <a:lnTo>
                    <a:pt x="20563" y="21600"/>
                  </a:lnTo>
                  <a:lnTo>
                    <a:pt x="0" y="1231"/>
                  </a:lnTo>
                  <a:close/>
                </a:path>
              </a:pathLst>
            </a:custGeom>
            <a:solidFill>
              <a:srgbClr val="595959"/>
            </a:solidFill>
            <a:ln w="9525" cap="flat" cmpd="sng">
              <a:noFill/>
              <a:prstDash val="solid"/>
              <a:round/>
            </a:ln>
          </p:spPr>
          <p:txBody>
            <a:bodyPr rtlCol="0" anchor="ctr"/>
            <a:lstStyle/>
            <a:p>
              <a:pPr algn="ctr"/>
            </a:p>
          </p:txBody>
        </p:sp>
        <p:sp>
          <p:nvSpPr>
            <p:cNvPr id="2913" name="曲线"/>
            <p:cNvSpPr/>
            <p:nvPr/>
          </p:nvSpPr>
          <p:spPr>
            <a:xfrm>
              <a:off x="6345955" y="1692634"/>
              <a:ext cx="219623" cy="200297"/>
            </a:xfrm>
            <a:custGeom>
              <a:avLst/>
              <a:gdLst>
                <a:gd name="T1" fmla="*/ 0 w 21600"/>
                <a:gd name="T2" fmla="*/ 0 h 21600"/>
                <a:gd name="T3" fmla="*/ 21600 w 21600"/>
                <a:gd name="T4" fmla="*/ 21600 h 21600"/>
              </a:gdLst>
              <a:ahLst/>
              <a:cxnLst/>
              <a:rect l="T1" t="T2" r="T3" b="T4"/>
              <a:pathLst>
                <a:path w="21600" h="21600">
                  <a:moveTo>
                    <a:pt x="0" y="20273"/>
                  </a:moveTo>
                  <a:lnTo>
                    <a:pt x="1036" y="21600"/>
                  </a:lnTo>
                  <a:lnTo>
                    <a:pt x="21600" y="1231"/>
                  </a:lnTo>
                  <a:lnTo>
                    <a:pt x="20563" y="0"/>
                  </a:lnTo>
                  <a:lnTo>
                    <a:pt x="0" y="20273"/>
                  </a:lnTo>
                  <a:close/>
                </a:path>
              </a:pathLst>
            </a:custGeom>
            <a:solidFill>
              <a:srgbClr val="595959"/>
            </a:solidFill>
            <a:ln w="9525" cap="flat" cmpd="sng">
              <a:noFill/>
              <a:prstDash val="solid"/>
              <a:round/>
            </a:ln>
          </p:spPr>
          <p:txBody>
            <a:bodyPr rtlCol="0" anchor="ctr"/>
            <a:lstStyle/>
            <a:p>
              <a:pPr algn="ctr"/>
            </a:p>
          </p:txBody>
        </p:sp>
        <p:sp>
          <p:nvSpPr>
            <p:cNvPr id="2914" name="曲线"/>
            <p:cNvSpPr/>
            <p:nvPr/>
          </p:nvSpPr>
          <p:spPr>
            <a:xfrm>
              <a:off x="6952995" y="1888538"/>
              <a:ext cx="97513" cy="1247466"/>
            </a:xfrm>
            <a:custGeom>
              <a:avLst/>
              <a:gdLst>
                <a:gd name="T1" fmla="*/ 0 w 21600"/>
                <a:gd name="T2" fmla="*/ 0 h 21600"/>
                <a:gd name="T3" fmla="*/ 21600 w 21600"/>
                <a:gd name="T4" fmla="*/ 21600 h 21600"/>
              </a:gdLst>
              <a:ahLst/>
              <a:cxnLst/>
              <a:rect l="T1" t="T2" r="T3" b="T4"/>
              <a:pathLst>
                <a:path w="21600" h="21600">
                  <a:moveTo>
                    <a:pt x="2918" y="21600"/>
                  </a:moveTo>
                  <a:lnTo>
                    <a:pt x="0" y="21584"/>
                  </a:lnTo>
                  <a:lnTo>
                    <a:pt x="18486" y="0"/>
                  </a:lnTo>
                  <a:lnTo>
                    <a:pt x="21600" y="0"/>
                  </a:lnTo>
                  <a:lnTo>
                    <a:pt x="2918" y="21600"/>
                  </a:lnTo>
                  <a:close/>
                </a:path>
              </a:pathLst>
            </a:custGeom>
            <a:solidFill>
              <a:srgbClr val="595959"/>
            </a:solidFill>
            <a:ln w="9525" cap="flat" cmpd="sng">
              <a:noFill/>
              <a:prstDash val="solid"/>
              <a:round/>
            </a:ln>
          </p:spPr>
          <p:txBody>
            <a:bodyPr rtlCol="0" anchor="ctr"/>
            <a:lstStyle/>
            <a:p>
              <a:pPr algn="ctr"/>
            </a:p>
          </p:txBody>
        </p:sp>
        <p:sp>
          <p:nvSpPr>
            <p:cNvPr id="2915" name="曲线"/>
            <p:cNvSpPr/>
            <p:nvPr/>
          </p:nvSpPr>
          <p:spPr>
            <a:xfrm>
              <a:off x="6823856" y="1888538"/>
              <a:ext cx="97512" cy="1247466"/>
            </a:xfrm>
            <a:custGeom>
              <a:avLst/>
              <a:gdLst>
                <a:gd name="T1" fmla="*/ 0 w 21600"/>
                <a:gd name="T2" fmla="*/ 0 h 21600"/>
                <a:gd name="T3" fmla="*/ 21600 w 21600"/>
                <a:gd name="T4" fmla="*/ 21600 h 21600"/>
              </a:gdLst>
              <a:ahLst/>
              <a:cxnLst/>
              <a:rect l="T1" t="T2" r="T3" b="T4"/>
              <a:pathLst>
                <a:path w="21600" h="21600">
                  <a:moveTo>
                    <a:pt x="18681" y="21600"/>
                  </a:moveTo>
                  <a:lnTo>
                    <a:pt x="21600" y="21584"/>
                  </a:lnTo>
                  <a:lnTo>
                    <a:pt x="3113" y="0"/>
                  </a:lnTo>
                  <a:lnTo>
                    <a:pt x="0" y="0"/>
                  </a:lnTo>
                  <a:lnTo>
                    <a:pt x="18681" y="21600"/>
                  </a:lnTo>
                  <a:close/>
                </a:path>
              </a:pathLst>
            </a:custGeom>
            <a:solidFill>
              <a:srgbClr val="595959"/>
            </a:solidFill>
            <a:ln w="9525" cap="flat" cmpd="sng">
              <a:noFill/>
              <a:prstDash val="solid"/>
              <a:round/>
            </a:ln>
          </p:spPr>
          <p:txBody>
            <a:bodyPr rtlCol="0" anchor="ctr"/>
            <a:lstStyle/>
            <a:p>
              <a:pPr algn="ctr"/>
            </a:p>
          </p:txBody>
        </p:sp>
        <p:sp>
          <p:nvSpPr>
            <p:cNvPr id="2916" name="曲线"/>
            <p:cNvSpPr/>
            <p:nvPr/>
          </p:nvSpPr>
          <p:spPr>
            <a:xfrm>
              <a:off x="6854603" y="3280957"/>
              <a:ext cx="187119" cy="208203"/>
            </a:xfrm>
            <a:custGeom>
              <a:avLst/>
              <a:gdLst>
                <a:gd name="T1" fmla="*/ 0 w 21600"/>
                <a:gd name="T2" fmla="*/ 0 h 21600"/>
                <a:gd name="T3" fmla="*/ 21600 w 21600"/>
                <a:gd name="T4" fmla="*/ 21600 h 21600"/>
              </a:gdLst>
              <a:ahLst/>
              <a:cxnLst/>
              <a:rect l="T1" t="T2" r="T3" b="T4"/>
              <a:pathLst>
                <a:path w="21600" h="21600">
                  <a:moveTo>
                    <a:pt x="20784" y="16216"/>
                  </a:moveTo>
                  <a:cubicBezTo>
                    <a:pt x="19559" y="19027"/>
                    <a:pt x="16967" y="20324"/>
                    <a:pt x="13871" y="20929"/>
                  </a:cubicBezTo>
                  <a:cubicBezTo>
                    <a:pt x="10463" y="21600"/>
                    <a:pt x="7368" y="20972"/>
                    <a:pt x="4752" y="18810"/>
                  </a:cubicBezTo>
                  <a:cubicBezTo>
                    <a:pt x="2279" y="16778"/>
                    <a:pt x="864" y="14183"/>
                    <a:pt x="48" y="11308"/>
                  </a:cubicBezTo>
                  <a:cubicBezTo>
                    <a:pt x="23" y="11264"/>
                    <a:pt x="23" y="11221"/>
                    <a:pt x="23" y="11178"/>
                  </a:cubicBezTo>
                  <a:cubicBezTo>
                    <a:pt x="0" y="10681"/>
                    <a:pt x="575" y="10313"/>
                    <a:pt x="1079" y="10529"/>
                  </a:cubicBezTo>
                  <a:cubicBezTo>
                    <a:pt x="1152" y="10551"/>
                    <a:pt x="1200" y="10572"/>
                    <a:pt x="1248" y="10616"/>
                  </a:cubicBezTo>
                  <a:cubicBezTo>
                    <a:pt x="2208" y="11416"/>
                    <a:pt x="3096" y="12259"/>
                    <a:pt x="3983" y="13102"/>
                  </a:cubicBezTo>
                  <a:cubicBezTo>
                    <a:pt x="5280" y="14335"/>
                    <a:pt x="6624" y="15459"/>
                    <a:pt x="8664" y="15632"/>
                  </a:cubicBezTo>
                  <a:cubicBezTo>
                    <a:pt x="11495" y="15870"/>
                    <a:pt x="13631" y="14205"/>
                    <a:pt x="13656" y="11654"/>
                  </a:cubicBezTo>
                  <a:cubicBezTo>
                    <a:pt x="13656" y="10681"/>
                    <a:pt x="13248" y="9924"/>
                    <a:pt x="12431" y="9340"/>
                  </a:cubicBezTo>
                  <a:cubicBezTo>
                    <a:pt x="11424" y="8648"/>
                    <a:pt x="10368" y="8021"/>
                    <a:pt x="9384" y="7329"/>
                  </a:cubicBezTo>
                  <a:cubicBezTo>
                    <a:pt x="7103" y="5708"/>
                    <a:pt x="6407" y="3437"/>
                    <a:pt x="7703" y="1491"/>
                  </a:cubicBezTo>
                  <a:cubicBezTo>
                    <a:pt x="7967" y="1081"/>
                    <a:pt x="8375" y="821"/>
                    <a:pt x="8544" y="735"/>
                  </a:cubicBezTo>
                  <a:cubicBezTo>
                    <a:pt x="9192" y="345"/>
                    <a:pt x="11279" y="0"/>
                    <a:pt x="11736" y="1643"/>
                  </a:cubicBezTo>
                  <a:cubicBezTo>
                    <a:pt x="11736" y="1686"/>
                    <a:pt x="11736" y="1729"/>
                    <a:pt x="11759" y="1751"/>
                  </a:cubicBezTo>
                  <a:cubicBezTo>
                    <a:pt x="12023" y="3027"/>
                    <a:pt x="12887" y="3610"/>
                    <a:pt x="14088" y="4172"/>
                  </a:cubicBezTo>
                  <a:cubicBezTo>
                    <a:pt x="16319" y="5232"/>
                    <a:pt x="18575" y="6291"/>
                    <a:pt x="20112" y="8216"/>
                  </a:cubicBezTo>
                  <a:cubicBezTo>
                    <a:pt x="21023" y="9340"/>
                    <a:pt x="21480" y="10551"/>
                    <a:pt x="21503" y="11372"/>
                  </a:cubicBezTo>
                  <a:cubicBezTo>
                    <a:pt x="21600" y="13340"/>
                    <a:pt x="21335" y="14940"/>
                    <a:pt x="20784" y="16216"/>
                  </a:cubicBezTo>
                  <a:close/>
                </a:path>
              </a:pathLst>
            </a:custGeom>
            <a:solidFill>
              <a:srgbClr val="F6A312"/>
            </a:solidFill>
            <a:ln w="9525" cap="flat" cmpd="sng">
              <a:noFill/>
              <a:prstDash val="solid"/>
              <a:round/>
            </a:ln>
          </p:spPr>
          <p:txBody>
            <a:bodyPr rtlCol="0" anchor="ctr"/>
            <a:lstStyle/>
            <a:p>
              <a:pPr algn="ctr"/>
            </a:p>
          </p:txBody>
        </p:sp>
        <p:sp>
          <p:nvSpPr>
            <p:cNvPr id="2917" name="曲线"/>
            <p:cNvSpPr/>
            <p:nvPr/>
          </p:nvSpPr>
          <p:spPr>
            <a:xfrm>
              <a:off x="6873930" y="3126341"/>
              <a:ext cx="122988" cy="171307"/>
            </a:xfrm>
            <a:custGeom>
              <a:avLst/>
              <a:gdLst>
                <a:gd name="T1" fmla="*/ 0 w 21600"/>
                <a:gd name="T2" fmla="*/ 0 h 21600"/>
                <a:gd name="T3" fmla="*/ 21600 w 21600"/>
                <a:gd name="T4" fmla="*/ 21600 h 21600"/>
              </a:gdLst>
              <a:ahLst/>
              <a:cxnLst/>
              <a:rect l="T1" t="T2" r="T3" b="T4"/>
              <a:pathLst>
                <a:path w="21600" h="21600">
                  <a:moveTo>
                    <a:pt x="10800" y="0"/>
                  </a:moveTo>
                  <a:lnTo>
                    <a:pt x="21600" y="0"/>
                  </a:lnTo>
                  <a:lnTo>
                    <a:pt x="21600" y="7421"/>
                  </a:lnTo>
                  <a:lnTo>
                    <a:pt x="16199" y="21600"/>
                  </a:lnTo>
                  <a:lnTo>
                    <a:pt x="10800" y="21600"/>
                  </a:lnTo>
                  <a:lnTo>
                    <a:pt x="5399" y="21600"/>
                  </a:lnTo>
                  <a:lnTo>
                    <a:pt x="0" y="7421"/>
                  </a:lnTo>
                  <a:lnTo>
                    <a:pt x="0" y="0"/>
                  </a:lnTo>
                  <a:lnTo>
                    <a:pt x="10800" y="0"/>
                  </a:lnTo>
                  <a:close/>
                </a:path>
              </a:pathLst>
            </a:custGeom>
            <a:solidFill>
              <a:srgbClr val="2D2929"/>
            </a:solidFill>
            <a:ln w="9525" cap="flat" cmpd="sng">
              <a:noFill/>
              <a:prstDash val="solid"/>
              <a:round/>
            </a:ln>
          </p:spPr>
          <p:txBody>
            <a:bodyPr rtlCol="0" anchor="ctr"/>
            <a:lstStyle/>
            <a:p>
              <a:pPr algn="ctr"/>
            </a:p>
          </p:txBody>
        </p:sp>
        <p:sp>
          <p:nvSpPr>
            <p:cNvPr id="2918" name="矩形"/>
            <p:cNvSpPr/>
            <p:nvPr/>
          </p:nvSpPr>
          <p:spPr>
            <a:xfrm>
              <a:off x="7658426" y="4615394"/>
              <a:ext cx="669413" cy="181849"/>
            </a:xfrm>
            <a:prstGeom prst="rect">
              <a:avLst/>
            </a:prstGeom>
            <a:solidFill>
              <a:srgbClr val="C9DBE7"/>
            </a:solidFill>
            <a:ln w="9525" cap="flat" cmpd="sng">
              <a:noFill/>
              <a:prstDash val="solid"/>
              <a:round/>
            </a:ln>
          </p:spPr>
          <p:txBody>
            <a:bodyPr rtlCol="0" anchor="ctr"/>
            <a:lstStyle/>
            <a:p>
              <a:pPr algn="ctr"/>
            </a:p>
          </p:txBody>
        </p:sp>
        <p:sp>
          <p:nvSpPr>
            <p:cNvPr id="2919" name="矩形"/>
            <p:cNvSpPr/>
            <p:nvPr/>
          </p:nvSpPr>
          <p:spPr>
            <a:xfrm>
              <a:off x="6758847" y="1793660"/>
              <a:ext cx="355790" cy="90485"/>
            </a:xfrm>
            <a:prstGeom prst="rect">
              <a:avLst/>
            </a:prstGeom>
            <a:solidFill>
              <a:srgbClr val="2D2929"/>
            </a:solidFill>
            <a:ln w="9525" cap="flat" cmpd="sng">
              <a:noFill/>
              <a:prstDash val="solid"/>
              <a:round/>
            </a:ln>
          </p:spPr>
          <p:txBody>
            <a:bodyPr rtlCol="0" anchor="ctr"/>
            <a:lstStyle/>
            <a:p>
              <a:pPr algn="ctr"/>
            </a:p>
          </p:txBody>
        </p:sp>
        <p:sp>
          <p:nvSpPr>
            <p:cNvPr id="2920" name="曲线"/>
            <p:cNvSpPr/>
            <p:nvPr/>
          </p:nvSpPr>
          <p:spPr>
            <a:xfrm>
              <a:off x="6432925" y="3452264"/>
              <a:ext cx="260034" cy="830180"/>
            </a:xfrm>
            <a:custGeom>
              <a:avLst/>
              <a:gdLst>
                <a:gd name="T1" fmla="*/ 0 w 21600"/>
                <a:gd name="T2" fmla="*/ 0 h 21600"/>
                <a:gd name="T3" fmla="*/ 21600 w 21600"/>
                <a:gd name="T4" fmla="*/ 21600 h 21600"/>
              </a:gdLst>
              <a:ahLst/>
              <a:cxnLst/>
              <a:rect l="T1" t="T2" r="T3" b="T4"/>
              <a:pathLst>
                <a:path w="21600" h="21600">
                  <a:moveTo>
                    <a:pt x="9703" y="6064"/>
                  </a:moveTo>
                  <a:cubicBezTo>
                    <a:pt x="7666" y="4505"/>
                    <a:pt x="4420" y="3081"/>
                    <a:pt x="0" y="2128"/>
                  </a:cubicBezTo>
                  <a:cubicBezTo>
                    <a:pt x="1035" y="1521"/>
                    <a:pt x="2538" y="990"/>
                    <a:pt x="4351" y="606"/>
                  </a:cubicBezTo>
                  <a:cubicBezTo>
                    <a:pt x="7182" y="0"/>
                    <a:pt x="8460" y="698"/>
                    <a:pt x="10100" y="1337"/>
                  </a:cubicBezTo>
                  <a:cubicBezTo>
                    <a:pt x="11913" y="2052"/>
                    <a:pt x="13536" y="2810"/>
                    <a:pt x="14952" y="3606"/>
                  </a:cubicBezTo>
                  <a:cubicBezTo>
                    <a:pt x="17749" y="5182"/>
                    <a:pt x="19700" y="6898"/>
                    <a:pt x="20736" y="8669"/>
                  </a:cubicBezTo>
                  <a:cubicBezTo>
                    <a:pt x="21306" y="9665"/>
                    <a:pt x="21600" y="10678"/>
                    <a:pt x="21565" y="11690"/>
                  </a:cubicBezTo>
                  <a:cubicBezTo>
                    <a:pt x="21513" y="13271"/>
                    <a:pt x="20719" y="14831"/>
                    <a:pt x="19890" y="16390"/>
                  </a:cubicBezTo>
                  <a:cubicBezTo>
                    <a:pt x="19890" y="16390"/>
                    <a:pt x="21202" y="18264"/>
                    <a:pt x="20477" y="18843"/>
                  </a:cubicBezTo>
                  <a:cubicBezTo>
                    <a:pt x="20477" y="18843"/>
                    <a:pt x="20097" y="20424"/>
                    <a:pt x="16696" y="20988"/>
                  </a:cubicBezTo>
                  <a:cubicBezTo>
                    <a:pt x="16696" y="20988"/>
                    <a:pt x="13692" y="21600"/>
                    <a:pt x="13381" y="21004"/>
                  </a:cubicBezTo>
                  <a:cubicBezTo>
                    <a:pt x="13381" y="21004"/>
                    <a:pt x="9047" y="21437"/>
                    <a:pt x="9375" y="20370"/>
                  </a:cubicBezTo>
                  <a:cubicBezTo>
                    <a:pt x="9375" y="20370"/>
                    <a:pt x="4696" y="20831"/>
                    <a:pt x="5559" y="19396"/>
                  </a:cubicBezTo>
                  <a:cubicBezTo>
                    <a:pt x="5559" y="19396"/>
                    <a:pt x="1985" y="19499"/>
                    <a:pt x="3850" y="18351"/>
                  </a:cubicBezTo>
                  <a:cubicBezTo>
                    <a:pt x="3850" y="18351"/>
                    <a:pt x="4316" y="18091"/>
                    <a:pt x="4437" y="17284"/>
                  </a:cubicBezTo>
                  <a:cubicBezTo>
                    <a:pt x="4437" y="17284"/>
                    <a:pt x="4696" y="16352"/>
                    <a:pt x="7925" y="16060"/>
                  </a:cubicBezTo>
                  <a:cubicBezTo>
                    <a:pt x="7925" y="16060"/>
                    <a:pt x="8270" y="15827"/>
                    <a:pt x="10446" y="14880"/>
                  </a:cubicBezTo>
                  <a:cubicBezTo>
                    <a:pt x="11050" y="14609"/>
                    <a:pt x="11533" y="14316"/>
                    <a:pt x="11879" y="14013"/>
                  </a:cubicBezTo>
                  <a:cubicBezTo>
                    <a:pt x="13018" y="13055"/>
                    <a:pt x="13070" y="12004"/>
                    <a:pt x="12897" y="10986"/>
                  </a:cubicBezTo>
                  <a:cubicBezTo>
                    <a:pt x="12621" y="9308"/>
                    <a:pt x="11740" y="7618"/>
                    <a:pt x="9703" y="6064"/>
                  </a:cubicBezTo>
                  <a:close/>
                </a:path>
              </a:pathLst>
            </a:custGeom>
            <a:solidFill>
              <a:srgbClr val="FDC288"/>
            </a:solidFill>
            <a:ln w="9525" cap="flat" cmpd="sng">
              <a:noFill/>
              <a:prstDash val="solid"/>
              <a:round/>
            </a:ln>
          </p:spPr>
          <p:txBody>
            <a:bodyPr rtlCol="0" anchor="ctr"/>
            <a:lstStyle/>
            <a:p>
              <a:pPr algn="ctr"/>
            </a:p>
          </p:txBody>
        </p:sp>
        <p:sp>
          <p:nvSpPr>
            <p:cNvPr id="2921" name="曲线"/>
            <p:cNvSpPr/>
            <p:nvPr/>
          </p:nvSpPr>
          <p:spPr>
            <a:xfrm>
              <a:off x="6092949" y="4719057"/>
              <a:ext cx="344369" cy="211718"/>
            </a:xfrm>
            <a:custGeom>
              <a:avLst/>
              <a:gdLst>
                <a:gd name="T1" fmla="*/ 0 w 21600"/>
                <a:gd name="T2" fmla="*/ 0 h 21600"/>
                <a:gd name="T3" fmla="*/ 21600 w 21600"/>
                <a:gd name="T4" fmla="*/ 21600 h 21600"/>
              </a:gdLst>
              <a:ahLst/>
              <a:cxnLst/>
              <a:rect l="T1" t="T2" r="T3" b="T4"/>
              <a:pathLst>
                <a:path w="21600" h="21600">
                  <a:moveTo>
                    <a:pt x="496" y="8779"/>
                  </a:moveTo>
                  <a:cubicBezTo>
                    <a:pt x="248" y="9858"/>
                    <a:pt x="0" y="11001"/>
                    <a:pt x="39" y="12164"/>
                  </a:cubicBezTo>
                  <a:cubicBezTo>
                    <a:pt x="130" y="14301"/>
                    <a:pt x="1215" y="16014"/>
                    <a:pt x="2379" y="17030"/>
                  </a:cubicBezTo>
                  <a:cubicBezTo>
                    <a:pt x="3726" y="18215"/>
                    <a:pt x="5243" y="18744"/>
                    <a:pt x="6746" y="19230"/>
                  </a:cubicBezTo>
                  <a:cubicBezTo>
                    <a:pt x="11061" y="20605"/>
                    <a:pt x="15572" y="21600"/>
                    <a:pt x="19782" y="19569"/>
                  </a:cubicBezTo>
                  <a:cubicBezTo>
                    <a:pt x="20227" y="19357"/>
                    <a:pt x="20697" y="19082"/>
                    <a:pt x="21024" y="18532"/>
                  </a:cubicBezTo>
                  <a:cubicBezTo>
                    <a:pt x="21534" y="17686"/>
                    <a:pt x="21600" y="16289"/>
                    <a:pt x="21312" y="15189"/>
                  </a:cubicBezTo>
                  <a:cubicBezTo>
                    <a:pt x="21011" y="14089"/>
                    <a:pt x="20410" y="13285"/>
                    <a:pt x="19769" y="12714"/>
                  </a:cubicBezTo>
                  <a:cubicBezTo>
                    <a:pt x="19115" y="12164"/>
                    <a:pt x="18396" y="11826"/>
                    <a:pt x="17703" y="11424"/>
                  </a:cubicBezTo>
                  <a:cubicBezTo>
                    <a:pt x="14108" y="9435"/>
                    <a:pt x="10852" y="5902"/>
                    <a:pt x="8341" y="1290"/>
                  </a:cubicBezTo>
                  <a:cubicBezTo>
                    <a:pt x="8093" y="867"/>
                    <a:pt x="7858" y="401"/>
                    <a:pt x="7518" y="190"/>
                  </a:cubicBezTo>
                  <a:cubicBezTo>
                    <a:pt x="7191" y="0"/>
                    <a:pt x="6838" y="63"/>
                    <a:pt x="6498" y="126"/>
                  </a:cubicBezTo>
                  <a:cubicBezTo>
                    <a:pt x="5648" y="296"/>
                    <a:pt x="4811" y="444"/>
                    <a:pt x="3961" y="613"/>
                  </a:cubicBezTo>
                  <a:cubicBezTo>
                    <a:pt x="3438" y="719"/>
                    <a:pt x="2497" y="550"/>
                    <a:pt x="2183" y="1396"/>
                  </a:cubicBezTo>
                  <a:cubicBezTo>
                    <a:pt x="1830" y="2390"/>
                    <a:pt x="1660" y="3723"/>
                    <a:pt x="1412" y="4802"/>
                  </a:cubicBezTo>
                  <a:cubicBezTo>
                    <a:pt x="1111" y="6113"/>
                    <a:pt x="810" y="7446"/>
                    <a:pt x="496" y="8779"/>
                  </a:cubicBezTo>
                  <a:close/>
                </a:path>
              </a:pathLst>
            </a:custGeom>
            <a:solidFill>
              <a:srgbClr val="2D2929"/>
            </a:solidFill>
            <a:ln w="9525" cap="flat" cmpd="sng">
              <a:noFill/>
              <a:prstDash val="solid"/>
              <a:round/>
            </a:ln>
          </p:spPr>
          <p:txBody>
            <a:bodyPr rtlCol="0" anchor="ctr"/>
            <a:lstStyle/>
            <a:p>
              <a:pPr algn="ctr"/>
            </a:p>
          </p:txBody>
        </p:sp>
        <p:sp>
          <p:nvSpPr>
            <p:cNvPr id="2922" name="曲线"/>
            <p:cNvSpPr/>
            <p:nvPr/>
          </p:nvSpPr>
          <p:spPr>
            <a:xfrm>
              <a:off x="5677420" y="4719057"/>
              <a:ext cx="344370" cy="211718"/>
            </a:xfrm>
            <a:custGeom>
              <a:avLst/>
              <a:gdLst>
                <a:gd name="T1" fmla="*/ 0 w 21600"/>
                <a:gd name="T2" fmla="*/ 0 h 21600"/>
                <a:gd name="T3" fmla="*/ 21600 w 21600"/>
                <a:gd name="T4" fmla="*/ 21600 h 21600"/>
              </a:gdLst>
              <a:ahLst/>
              <a:cxnLst/>
              <a:rect l="T1" t="T2" r="T3" b="T4"/>
              <a:pathLst>
                <a:path w="21600" h="21600">
                  <a:moveTo>
                    <a:pt x="21090" y="8779"/>
                  </a:moveTo>
                  <a:cubicBezTo>
                    <a:pt x="21351" y="9858"/>
                    <a:pt x="21600" y="11001"/>
                    <a:pt x="21560" y="12164"/>
                  </a:cubicBezTo>
                  <a:cubicBezTo>
                    <a:pt x="21469" y="14301"/>
                    <a:pt x="20384" y="16014"/>
                    <a:pt x="19221" y="17030"/>
                  </a:cubicBezTo>
                  <a:cubicBezTo>
                    <a:pt x="17875" y="18215"/>
                    <a:pt x="16347" y="18744"/>
                    <a:pt x="14857" y="19230"/>
                  </a:cubicBezTo>
                  <a:cubicBezTo>
                    <a:pt x="10545" y="20605"/>
                    <a:pt x="6023" y="21600"/>
                    <a:pt x="1829" y="19569"/>
                  </a:cubicBezTo>
                  <a:cubicBezTo>
                    <a:pt x="1372" y="19357"/>
                    <a:pt x="914" y="19082"/>
                    <a:pt x="588" y="18532"/>
                  </a:cubicBezTo>
                  <a:cubicBezTo>
                    <a:pt x="65" y="17686"/>
                    <a:pt x="0" y="16289"/>
                    <a:pt x="300" y="15189"/>
                  </a:cubicBezTo>
                  <a:cubicBezTo>
                    <a:pt x="601" y="14089"/>
                    <a:pt x="1189" y="13285"/>
                    <a:pt x="1842" y="12714"/>
                  </a:cubicBezTo>
                  <a:cubicBezTo>
                    <a:pt x="2495" y="12164"/>
                    <a:pt x="3214" y="11826"/>
                    <a:pt x="3907" y="11424"/>
                  </a:cubicBezTo>
                  <a:cubicBezTo>
                    <a:pt x="7500" y="9435"/>
                    <a:pt x="10754" y="5902"/>
                    <a:pt x="13263" y="1290"/>
                  </a:cubicBezTo>
                  <a:cubicBezTo>
                    <a:pt x="13498" y="867"/>
                    <a:pt x="13746" y="401"/>
                    <a:pt x="14086" y="190"/>
                  </a:cubicBezTo>
                  <a:cubicBezTo>
                    <a:pt x="14400" y="0"/>
                    <a:pt x="14765" y="63"/>
                    <a:pt x="15105" y="126"/>
                  </a:cubicBezTo>
                  <a:cubicBezTo>
                    <a:pt x="15941" y="296"/>
                    <a:pt x="16791" y="444"/>
                    <a:pt x="17627" y="613"/>
                  </a:cubicBezTo>
                  <a:cubicBezTo>
                    <a:pt x="18163" y="719"/>
                    <a:pt x="19104" y="550"/>
                    <a:pt x="19404" y="1396"/>
                  </a:cubicBezTo>
                  <a:cubicBezTo>
                    <a:pt x="19757" y="2390"/>
                    <a:pt x="19940" y="3723"/>
                    <a:pt x="20175" y="4802"/>
                  </a:cubicBezTo>
                  <a:cubicBezTo>
                    <a:pt x="20489" y="6113"/>
                    <a:pt x="20789" y="7446"/>
                    <a:pt x="21090" y="8779"/>
                  </a:cubicBezTo>
                  <a:close/>
                </a:path>
              </a:pathLst>
            </a:custGeom>
            <a:solidFill>
              <a:srgbClr val="2D2929"/>
            </a:solidFill>
            <a:ln w="9525" cap="flat" cmpd="sng">
              <a:noFill/>
              <a:prstDash val="solid"/>
              <a:round/>
            </a:ln>
          </p:spPr>
          <p:txBody>
            <a:bodyPr rtlCol="0" anchor="ctr"/>
            <a:lstStyle/>
            <a:p>
              <a:pPr algn="ctr"/>
            </a:p>
          </p:txBody>
        </p:sp>
        <p:sp>
          <p:nvSpPr>
            <p:cNvPr id="2923" name="曲线"/>
            <p:cNvSpPr/>
            <p:nvPr/>
          </p:nvSpPr>
          <p:spPr>
            <a:xfrm>
              <a:off x="5738036" y="4162090"/>
              <a:ext cx="325042" cy="535882"/>
            </a:xfrm>
            <a:custGeom>
              <a:avLst/>
              <a:gdLst>
                <a:gd name="T1" fmla="*/ 0 w 21600"/>
                <a:gd name="T2" fmla="*/ 0 h 21600"/>
                <a:gd name="T3" fmla="*/ 21600 w 21600"/>
                <a:gd name="T4" fmla="*/ 21600 h 21600"/>
              </a:gdLst>
              <a:ahLst/>
              <a:cxnLst/>
              <a:rect l="T1" t="T2" r="T3" b="T4"/>
              <a:pathLst>
                <a:path w="21600" h="21600">
                  <a:moveTo>
                    <a:pt x="0" y="0"/>
                  </a:moveTo>
                  <a:cubicBezTo>
                    <a:pt x="0" y="0"/>
                    <a:pt x="5836" y="16334"/>
                    <a:pt x="8664" y="21600"/>
                  </a:cubicBezTo>
                  <a:cubicBezTo>
                    <a:pt x="18425" y="21600"/>
                    <a:pt x="18425" y="21600"/>
                    <a:pt x="18425" y="21600"/>
                  </a:cubicBezTo>
                  <a:cubicBezTo>
                    <a:pt x="18425" y="21600"/>
                    <a:pt x="17149" y="8410"/>
                    <a:pt x="17690" y="3890"/>
                  </a:cubicBezTo>
                  <a:cubicBezTo>
                    <a:pt x="17690" y="3890"/>
                    <a:pt x="20712" y="4100"/>
                    <a:pt x="21600" y="3932"/>
                  </a:cubicBezTo>
                  <a:cubicBezTo>
                    <a:pt x="21600" y="16"/>
                    <a:pt x="21600" y="16"/>
                    <a:pt x="21600" y="16"/>
                  </a:cubicBezTo>
                  <a:lnTo>
                    <a:pt x="0" y="0"/>
                  </a:lnTo>
                  <a:close/>
                </a:path>
              </a:pathLst>
            </a:custGeom>
            <a:solidFill>
              <a:srgbClr val="4A4342"/>
            </a:solidFill>
            <a:ln w="9525" cap="flat" cmpd="sng">
              <a:noFill/>
              <a:prstDash val="solid"/>
              <a:round/>
            </a:ln>
          </p:spPr>
          <p:txBody>
            <a:bodyPr rtlCol="0" anchor="ctr"/>
            <a:lstStyle/>
            <a:p>
              <a:pPr algn="ctr"/>
            </a:p>
          </p:txBody>
        </p:sp>
        <p:sp>
          <p:nvSpPr>
            <p:cNvPr id="2924" name="曲线"/>
            <p:cNvSpPr/>
            <p:nvPr/>
          </p:nvSpPr>
          <p:spPr>
            <a:xfrm>
              <a:off x="5855755" y="4685674"/>
              <a:ext cx="169549" cy="63252"/>
            </a:xfrm>
            <a:custGeom>
              <a:avLst/>
              <a:gdLst>
                <a:gd name="T1" fmla="*/ 0 w 21600"/>
                <a:gd name="T2" fmla="*/ 0 h 21600"/>
                <a:gd name="T3" fmla="*/ 21600 w 21600"/>
                <a:gd name="T4" fmla="*/ 21600 h 21600"/>
              </a:gdLst>
              <a:ahLst/>
              <a:cxnLst/>
              <a:rect l="T1" t="T2" r="T3" b="T4"/>
              <a:pathLst>
                <a:path w="21600" h="21600">
                  <a:moveTo>
                    <a:pt x="19002" y="21600"/>
                  </a:moveTo>
                  <a:cubicBezTo>
                    <a:pt x="2597" y="21600"/>
                    <a:pt x="2597" y="21600"/>
                    <a:pt x="2597" y="21600"/>
                  </a:cubicBezTo>
                  <a:cubicBezTo>
                    <a:pt x="1166" y="21600"/>
                    <a:pt x="0" y="18402"/>
                    <a:pt x="0" y="14565"/>
                  </a:cubicBezTo>
                  <a:cubicBezTo>
                    <a:pt x="0" y="6963"/>
                    <a:pt x="0" y="6963"/>
                    <a:pt x="0" y="6963"/>
                  </a:cubicBezTo>
                  <a:cubicBezTo>
                    <a:pt x="0" y="3126"/>
                    <a:pt x="1166" y="0"/>
                    <a:pt x="2597" y="0"/>
                  </a:cubicBezTo>
                  <a:cubicBezTo>
                    <a:pt x="19002" y="0"/>
                    <a:pt x="19002" y="0"/>
                    <a:pt x="19002" y="0"/>
                  </a:cubicBezTo>
                  <a:cubicBezTo>
                    <a:pt x="20433" y="0"/>
                    <a:pt x="21600" y="3126"/>
                    <a:pt x="21600" y="6963"/>
                  </a:cubicBezTo>
                  <a:cubicBezTo>
                    <a:pt x="21600" y="14565"/>
                    <a:pt x="21600" y="14565"/>
                    <a:pt x="21600" y="14565"/>
                  </a:cubicBezTo>
                  <a:cubicBezTo>
                    <a:pt x="21600" y="18402"/>
                    <a:pt x="20433" y="21600"/>
                    <a:pt x="19002" y="21600"/>
                  </a:cubicBezTo>
                  <a:close/>
                </a:path>
              </a:pathLst>
            </a:custGeom>
            <a:solidFill>
              <a:srgbClr val="3F3A3A"/>
            </a:solidFill>
            <a:ln w="9525" cap="flat" cmpd="sng">
              <a:noFill/>
              <a:prstDash val="solid"/>
              <a:round/>
            </a:ln>
          </p:spPr>
          <p:txBody>
            <a:bodyPr rtlCol="0" anchor="ctr"/>
            <a:lstStyle/>
            <a:p>
              <a:pPr algn="ctr"/>
            </a:p>
          </p:txBody>
        </p:sp>
        <p:sp>
          <p:nvSpPr>
            <p:cNvPr id="2925" name="曲线"/>
            <p:cNvSpPr/>
            <p:nvPr/>
          </p:nvSpPr>
          <p:spPr>
            <a:xfrm>
              <a:off x="6056052" y="4162090"/>
              <a:ext cx="324164" cy="535882"/>
            </a:xfrm>
            <a:custGeom>
              <a:avLst/>
              <a:gdLst>
                <a:gd name="T1" fmla="*/ 0 w 21600"/>
                <a:gd name="T2" fmla="*/ 0 h 21600"/>
                <a:gd name="T3" fmla="*/ 21600 w 21600"/>
                <a:gd name="T4" fmla="*/ 21600 h 21600"/>
              </a:gdLst>
              <a:ahLst/>
              <a:cxnLst/>
              <a:rect l="T1" t="T2" r="T3" b="T4"/>
              <a:pathLst>
                <a:path w="21600" h="21600">
                  <a:moveTo>
                    <a:pt x="21600" y="0"/>
                  </a:moveTo>
                  <a:cubicBezTo>
                    <a:pt x="21600" y="0"/>
                    <a:pt x="15710" y="16334"/>
                    <a:pt x="12876" y="21600"/>
                  </a:cubicBezTo>
                  <a:cubicBezTo>
                    <a:pt x="3097" y="21600"/>
                    <a:pt x="3097" y="21600"/>
                    <a:pt x="3097" y="21600"/>
                  </a:cubicBezTo>
                  <a:cubicBezTo>
                    <a:pt x="3097" y="21600"/>
                    <a:pt x="4417" y="8410"/>
                    <a:pt x="3875" y="3890"/>
                  </a:cubicBezTo>
                  <a:cubicBezTo>
                    <a:pt x="3875" y="3890"/>
                    <a:pt x="944" y="4100"/>
                    <a:pt x="0" y="3932"/>
                  </a:cubicBezTo>
                  <a:cubicBezTo>
                    <a:pt x="0" y="16"/>
                    <a:pt x="0" y="16"/>
                    <a:pt x="0" y="16"/>
                  </a:cubicBezTo>
                  <a:cubicBezTo>
                    <a:pt x="21600" y="0"/>
                    <a:pt x="21600" y="0"/>
                    <a:pt x="21600" y="0"/>
                  </a:cubicBezTo>
                </a:path>
              </a:pathLst>
            </a:custGeom>
            <a:solidFill>
              <a:srgbClr val="4A4342"/>
            </a:solidFill>
            <a:ln w="9525" cap="flat" cmpd="sng">
              <a:noFill/>
              <a:prstDash val="solid"/>
              <a:round/>
            </a:ln>
          </p:spPr>
          <p:txBody>
            <a:bodyPr rtlCol="0" anchor="ctr"/>
            <a:lstStyle/>
            <a:p>
              <a:pPr algn="ctr"/>
            </a:p>
          </p:txBody>
        </p:sp>
        <p:sp>
          <p:nvSpPr>
            <p:cNvPr id="2926" name="曲线"/>
            <p:cNvSpPr/>
            <p:nvPr/>
          </p:nvSpPr>
          <p:spPr>
            <a:xfrm>
              <a:off x="6092070" y="4685674"/>
              <a:ext cx="170428" cy="63252"/>
            </a:xfrm>
            <a:custGeom>
              <a:avLst/>
              <a:gdLst>
                <a:gd name="T1" fmla="*/ 0 w 21600"/>
                <a:gd name="T2" fmla="*/ 0 h 21600"/>
                <a:gd name="T3" fmla="*/ 21600 w 21600"/>
                <a:gd name="T4" fmla="*/ 21600 h 21600"/>
              </a:gdLst>
              <a:ahLst/>
              <a:cxnLst/>
              <a:rect l="T1" t="T2" r="T3" b="T4"/>
              <a:pathLst>
                <a:path w="21600" h="21600">
                  <a:moveTo>
                    <a:pt x="2597" y="21600"/>
                  </a:moveTo>
                  <a:cubicBezTo>
                    <a:pt x="19002" y="21600"/>
                    <a:pt x="19002" y="21600"/>
                    <a:pt x="19002" y="21600"/>
                  </a:cubicBezTo>
                  <a:cubicBezTo>
                    <a:pt x="20433" y="21600"/>
                    <a:pt x="21600" y="18402"/>
                    <a:pt x="21600" y="14565"/>
                  </a:cubicBezTo>
                  <a:cubicBezTo>
                    <a:pt x="21600" y="6963"/>
                    <a:pt x="21600" y="6963"/>
                    <a:pt x="21600" y="6963"/>
                  </a:cubicBezTo>
                  <a:cubicBezTo>
                    <a:pt x="21600" y="3126"/>
                    <a:pt x="20433" y="0"/>
                    <a:pt x="19002" y="0"/>
                  </a:cubicBezTo>
                  <a:cubicBezTo>
                    <a:pt x="2597" y="0"/>
                    <a:pt x="2597" y="0"/>
                    <a:pt x="2597" y="0"/>
                  </a:cubicBezTo>
                  <a:cubicBezTo>
                    <a:pt x="1166" y="0"/>
                    <a:pt x="0" y="3126"/>
                    <a:pt x="0" y="6963"/>
                  </a:cubicBezTo>
                  <a:cubicBezTo>
                    <a:pt x="0" y="14565"/>
                    <a:pt x="0" y="14565"/>
                    <a:pt x="0" y="14565"/>
                  </a:cubicBezTo>
                  <a:cubicBezTo>
                    <a:pt x="0" y="18402"/>
                    <a:pt x="1166" y="21600"/>
                    <a:pt x="2597" y="21600"/>
                  </a:cubicBezTo>
                  <a:close/>
                </a:path>
              </a:pathLst>
            </a:custGeom>
            <a:solidFill>
              <a:srgbClr val="3F3A3A"/>
            </a:solidFill>
            <a:ln w="9525" cap="flat" cmpd="sng">
              <a:noFill/>
              <a:prstDash val="solid"/>
              <a:round/>
            </a:ln>
          </p:spPr>
          <p:txBody>
            <a:bodyPr rtlCol="0" anchor="ctr"/>
            <a:lstStyle/>
            <a:p>
              <a:pPr algn="ctr"/>
            </a:p>
          </p:txBody>
        </p:sp>
        <p:sp>
          <p:nvSpPr>
            <p:cNvPr id="2927" name="曲线"/>
            <p:cNvSpPr/>
            <p:nvPr/>
          </p:nvSpPr>
          <p:spPr>
            <a:xfrm>
              <a:off x="5484151" y="3300283"/>
              <a:ext cx="1161370" cy="914515"/>
            </a:xfrm>
            <a:custGeom>
              <a:avLst/>
              <a:gdLst>
                <a:gd name="T1" fmla="*/ 0 w 21600"/>
                <a:gd name="T2" fmla="*/ 0 h 21600"/>
                <a:gd name="T3" fmla="*/ 21600 w 21600"/>
                <a:gd name="T4" fmla="*/ 21600 h 21600"/>
              </a:gdLst>
              <a:ahLst/>
              <a:cxnLst/>
              <a:rect l="T1" t="T2" r="T3" b="T4"/>
              <a:pathLst>
                <a:path w="21600" h="21600">
                  <a:moveTo>
                    <a:pt x="21600" y="5363"/>
                  </a:moveTo>
                  <a:cubicBezTo>
                    <a:pt x="19298" y="8912"/>
                    <a:pt x="19298" y="8912"/>
                    <a:pt x="19298" y="8912"/>
                  </a:cubicBezTo>
                  <a:cubicBezTo>
                    <a:pt x="17775" y="8061"/>
                    <a:pt x="17775" y="8061"/>
                    <a:pt x="17775" y="8061"/>
                  </a:cubicBezTo>
                  <a:cubicBezTo>
                    <a:pt x="16666" y="20361"/>
                    <a:pt x="16666" y="20361"/>
                    <a:pt x="16666" y="20361"/>
                  </a:cubicBezTo>
                  <a:cubicBezTo>
                    <a:pt x="16666" y="20361"/>
                    <a:pt x="15151" y="21600"/>
                    <a:pt x="10896" y="21482"/>
                  </a:cubicBezTo>
                  <a:cubicBezTo>
                    <a:pt x="6990" y="21511"/>
                    <a:pt x="4727" y="20361"/>
                    <a:pt x="4727" y="20361"/>
                  </a:cubicBezTo>
                  <a:cubicBezTo>
                    <a:pt x="3828" y="8061"/>
                    <a:pt x="3828" y="8061"/>
                    <a:pt x="3828" y="8061"/>
                  </a:cubicBezTo>
                  <a:cubicBezTo>
                    <a:pt x="2305" y="8912"/>
                    <a:pt x="2305" y="8912"/>
                    <a:pt x="2305" y="8912"/>
                  </a:cubicBezTo>
                  <a:cubicBezTo>
                    <a:pt x="1937" y="8347"/>
                    <a:pt x="1937" y="8347"/>
                    <a:pt x="1937" y="8347"/>
                  </a:cubicBezTo>
                  <a:cubicBezTo>
                    <a:pt x="689" y="6424"/>
                    <a:pt x="689" y="6424"/>
                    <a:pt x="689" y="6424"/>
                  </a:cubicBezTo>
                  <a:cubicBezTo>
                    <a:pt x="0" y="5363"/>
                    <a:pt x="0" y="5363"/>
                    <a:pt x="0" y="5363"/>
                  </a:cubicBezTo>
                  <a:cubicBezTo>
                    <a:pt x="5487" y="167"/>
                    <a:pt x="5487" y="167"/>
                    <a:pt x="5487" y="167"/>
                  </a:cubicBezTo>
                  <a:cubicBezTo>
                    <a:pt x="5634" y="29"/>
                    <a:pt x="5634" y="29"/>
                    <a:pt x="5634" y="29"/>
                  </a:cubicBezTo>
                  <a:cubicBezTo>
                    <a:pt x="5646" y="29"/>
                    <a:pt x="5646" y="29"/>
                    <a:pt x="5646" y="29"/>
                  </a:cubicBezTo>
                  <a:cubicBezTo>
                    <a:pt x="10311" y="4"/>
                    <a:pt x="10311" y="4"/>
                    <a:pt x="10311" y="4"/>
                  </a:cubicBezTo>
                  <a:cubicBezTo>
                    <a:pt x="10311" y="0"/>
                    <a:pt x="10311" y="0"/>
                    <a:pt x="10311" y="0"/>
                  </a:cubicBezTo>
                  <a:cubicBezTo>
                    <a:pt x="10799" y="0"/>
                    <a:pt x="10799" y="0"/>
                    <a:pt x="10799" y="0"/>
                  </a:cubicBezTo>
                  <a:cubicBezTo>
                    <a:pt x="11288" y="0"/>
                    <a:pt x="11288" y="0"/>
                    <a:pt x="11288" y="0"/>
                  </a:cubicBezTo>
                  <a:cubicBezTo>
                    <a:pt x="11288" y="4"/>
                    <a:pt x="11288" y="4"/>
                    <a:pt x="11288" y="4"/>
                  </a:cubicBezTo>
                  <a:cubicBezTo>
                    <a:pt x="15953" y="29"/>
                    <a:pt x="15953" y="29"/>
                    <a:pt x="15953" y="29"/>
                  </a:cubicBezTo>
                  <a:cubicBezTo>
                    <a:pt x="15965" y="29"/>
                    <a:pt x="15965" y="29"/>
                    <a:pt x="15965" y="29"/>
                  </a:cubicBezTo>
                  <a:cubicBezTo>
                    <a:pt x="16043" y="98"/>
                    <a:pt x="16043" y="98"/>
                    <a:pt x="16043" y="98"/>
                  </a:cubicBezTo>
                  <a:cubicBezTo>
                    <a:pt x="21600" y="5363"/>
                    <a:pt x="21600" y="5363"/>
                    <a:pt x="21600" y="5363"/>
                  </a:cubicBezTo>
                </a:path>
              </a:pathLst>
            </a:custGeom>
            <a:solidFill>
              <a:srgbClr val="9E4D4C"/>
            </a:solidFill>
            <a:ln w="9525" cap="flat" cmpd="sng">
              <a:noFill/>
              <a:prstDash val="solid"/>
              <a:round/>
            </a:ln>
          </p:spPr>
          <p:txBody>
            <a:bodyPr rtlCol="0" anchor="ctr"/>
            <a:lstStyle/>
            <a:p>
              <a:pPr algn="ctr"/>
            </a:p>
          </p:txBody>
        </p:sp>
        <p:sp>
          <p:nvSpPr>
            <p:cNvPr id="2928" name="曲线"/>
            <p:cNvSpPr/>
            <p:nvPr/>
          </p:nvSpPr>
          <p:spPr>
            <a:xfrm>
              <a:off x="5933062" y="3477740"/>
              <a:ext cx="278482" cy="688741"/>
            </a:xfrm>
            <a:custGeom>
              <a:avLst/>
              <a:gdLst>
                <a:gd name="T1" fmla="*/ 0 w 21600"/>
                <a:gd name="T2" fmla="*/ 0 h 21600"/>
                <a:gd name="T3" fmla="*/ 21600 w 21600"/>
                <a:gd name="T4" fmla="*/ 21600 h 21600"/>
              </a:gdLst>
              <a:ahLst/>
              <a:cxnLst/>
              <a:rect l="T1" t="T2" r="T3" b="T4"/>
              <a:pathLst>
                <a:path w="21600" h="21600">
                  <a:moveTo>
                    <a:pt x="10902" y="0"/>
                  </a:moveTo>
                  <a:lnTo>
                    <a:pt x="10834" y="27"/>
                  </a:lnTo>
                  <a:lnTo>
                    <a:pt x="10697" y="0"/>
                  </a:lnTo>
                  <a:lnTo>
                    <a:pt x="10697" y="55"/>
                  </a:lnTo>
                  <a:lnTo>
                    <a:pt x="3066" y="2314"/>
                  </a:lnTo>
                  <a:lnTo>
                    <a:pt x="6950" y="5703"/>
                  </a:lnTo>
                  <a:lnTo>
                    <a:pt x="0" y="16117"/>
                  </a:lnTo>
                  <a:lnTo>
                    <a:pt x="10697" y="21489"/>
                  </a:lnTo>
                  <a:lnTo>
                    <a:pt x="10697" y="21600"/>
                  </a:lnTo>
                  <a:lnTo>
                    <a:pt x="10834" y="21544"/>
                  </a:lnTo>
                  <a:lnTo>
                    <a:pt x="10902" y="21600"/>
                  </a:lnTo>
                  <a:lnTo>
                    <a:pt x="10902" y="21489"/>
                  </a:lnTo>
                  <a:lnTo>
                    <a:pt x="21600" y="16117"/>
                  </a:lnTo>
                  <a:lnTo>
                    <a:pt x="14649" y="5703"/>
                  </a:lnTo>
                  <a:lnTo>
                    <a:pt x="18533" y="2314"/>
                  </a:lnTo>
                  <a:lnTo>
                    <a:pt x="10902" y="55"/>
                  </a:lnTo>
                  <a:lnTo>
                    <a:pt x="10902" y="0"/>
                  </a:lnTo>
                  <a:close/>
                </a:path>
              </a:pathLst>
            </a:custGeom>
            <a:solidFill>
              <a:srgbClr val="7E3E3D"/>
            </a:solidFill>
            <a:ln w="9525" cap="flat" cmpd="sng">
              <a:noFill/>
              <a:prstDash val="solid"/>
              <a:round/>
            </a:ln>
          </p:spPr>
          <p:txBody>
            <a:bodyPr rtlCol="0" anchor="ctr"/>
            <a:lstStyle/>
            <a:p>
              <a:pPr algn="ctr"/>
            </a:p>
          </p:txBody>
        </p:sp>
        <p:sp>
          <p:nvSpPr>
            <p:cNvPr id="2929" name="曲线"/>
            <p:cNvSpPr/>
            <p:nvPr/>
          </p:nvSpPr>
          <p:spPr>
            <a:xfrm>
              <a:off x="5933062" y="3477740"/>
              <a:ext cx="278482" cy="688741"/>
            </a:xfrm>
            <a:custGeom>
              <a:avLst/>
              <a:gdLst>
                <a:gd name="T1" fmla="*/ 0 w 21600"/>
                <a:gd name="T2" fmla="*/ 0 h 21600"/>
                <a:gd name="T3" fmla="*/ 21600 w 21600"/>
                <a:gd name="T4" fmla="*/ 21600 h 21600"/>
              </a:gdLst>
              <a:ahLst/>
              <a:cxnLst/>
              <a:rect l="T1" t="T2" r="T3" b="T4"/>
              <a:pathLst>
                <a:path w="21600" h="21600">
                  <a:moveTo>
                    <a:pt x="10902" y="0"/>
                  </a:moveTo>
                  <a:lnTo>
                    <a:pt x="10834" y="27"/>
                  </a:lnTo>
                  <a:lnTo>
                    <a:pt x="10697" y="0"/>
                  </a:lnTo>
                  <a:lnTo>
                    <a:pt x="10697" y="55"/>
                  </a:lnTo>
                  <a:lnTo>
                    <a:pt x="3066" y="2314"/>
                  </a:lnTo>
                  <a:lnTo>
                    <a:pt x="6950" y="5703"/>
                  </a:lnTo>
                  <a:lnTo>
                    <a:pt x="0" y="16117"/>
                  </a:lnTo>
                  <a:lnTo>
                    <a:pt x="10697" y="21489"/>
                  </a:lnTo>
                  <a:lnTo>
                    <a:pt x="10697" y="21600"/>
                  </a:lnTo>
                  <a:lnTo>
                    <a:pt x="10834" y="21544"/>
                  </a:lnTo>
                  <a:lnTo>
                    <a:pt x="10902" y="21600"/>
                  </a:lnTo>
                  <a:lnTo>
                    <a:pt x="10902" y="21489"/>
                  </a:lnTo>
                  <a:lnTo>
                    <a:pt x="21600" y="16117"/>
                  </a:lnTo>
                  <a:lnTo>
                    <a:pt x="14649" y="5703"/>
                  </a:lnTo>
                  <a:lnTo>
                    <a:pt x="18533" y="2314"/>
                  </a:lnTo>
                  <a:lnTo>
                    <a:pt x="10902" y="55"/>
                  </a:lnTo>
                  <a:lnTo>
                    <a:pt x="10902" y="0"/>
                  </a:lnTo>
                </a:path>
              </a:pathLst>
            </a:custGeom>
            <a:noFill/>
            <a:ln w="9525" cap="flat" cmpd="sng">
              <a:noFill/>
              <a:prstDash val="solid"/>
              <a:round/>
            </a:ln>
          </p:spPr>
          <p:txBody>
            <a:bodyPr rtlCol="0" anchor="ctr"/>
            <a:lstStyle/>
            <a:p>
              <a:pPr algn="ctr"/>
            </a:p>
          </p:txBody>
        </p:sp>
        <p:sp>
          <p:nvSpPr>
            <p:cNvPr id="2930" name="曲线"/>
            <p:cNvSpPr/>
            <p:nvPr/>
          </p:nvSpPr>
          <p:spPr>
            <a:xfrm>
              <a:off x="5726615" y="3134247"/>
              <a:ext cx="656235" cy="168671"/>
            </a:xfrm>
            <a:custGeom>
              <a:avLst/>
              <a:gdLst>
                <a:gd name="T1" fmla="*/ 0 w 21600"/>
                <a:gd name="T2" fmla="*/ 0 h 21600"/>
                <a:gd name="T3" fmla="*/ 21600 w 21600"/>
                <a:gd name="T4" fmla="*/ 21600 h 21600"/>
              </a:gdLst>
              <a:ahLst/>
              <a:cxnLst/>
              <a:rect l="T1" t="T2" r="T3" b="T4"/>
              <a:pathLst>
                <a:path w="21600" h="21600">
                  <a:moveTo>
                    <a:pt x="21600" y="13466"/>
                  </a:moveTo>
                  <a:cubicBezTo>
                    <a:pt x="21264" y="16373"/>
                    <a:pt x="20805" y="19066"/>
                    <a:pt x="20244" y="21413"/>
                  </a:cubicBezTo>
                  <a:cubicBezTo>
                    <a:pt x="20244" y="21440"/>
                    <a:pt x="20237" y="21440"/>
                    <a:pt x="20237" y="21466"/>
                  </a:cubicBezTo>
                  <a:cubicBezTo>
                    <a:pt x="20244" y="21466"/>
                    <a:pt x="20244" y="21466"/>
                    <a:pt x="20244" y="21466"/>
                  </a:cubicBezTo>
                  <a:cubicBezTo>
                    <a:pt x="20264" y="21466"/>
                    <a:pt x="20264" y="21466"/>
                    <a:pt x="20264" y="21466"/>
                  </a:cubicBezTo>
                  <a:cubicBezTo>
                    <a:pt x="20312" y="21600"/>
                    <a:pt x="20312" y="21600"/>
                    <a:pt x="20312" y="21600"/>
                  </a:cubicBezTo>
                  <a:cubicBezTo>
                    <a:pt x="20264" y="21466"/>
                    <a:pt x="20264" y="21466"/>
                    <a:pt x="20264" y="21466"/>
                  </a:cubicBezTo>
                  <a:cubicBezTo>
                    <a:pt x="20244" y="21466"/>
                    <a:pt x="20244" y="21466"/>
                    <a:pt x="20244" y="21466"/>
                  </a:cubicBezTo>
                  <a:cubicBezTo>
                    <a:pt x="20798" y="19093"/>
                    <a:pt x="21264" y="16399"/>
                    <a:pt x="21600" y="13466"/>
                  </a:cubicBezTo>
                  <a:close/>
                  <a:moveTo>
                    <a:pt x="527" y="12160"/>
                  </a:moveTo>
                  <a:cubicBezTo>
                    <a:pt x="876" y="15599"/>
                    <a:pt x="1390" y="18746"/>
                    <a:pt x="2027" y="21466"/>
                  </a:cubicBezTo>
                  <a:cubicBezTo>
                    <a:pt x="2033" y="21466"/>
                    <a:pt x="2033" y="21466"/>
                    <a:pt x="2033" y="21466"/>
                  </a:cubicBezTo>
                  <a:cubicBezTo>
                    <a:pt x="2027" y="21440"/>
                    <a:pt x="2027" y="21440"/>
                    <a:pt x="2020" y="21413"/>
                  </a:cubicBezTo>
                  <a:cubicBezTo>
                    <a:pt x="1383" y="18719"/>
                    <a:pt x="876" y="15573"/>
                    <a:pt x="527" y="12160"/>
                  </a:cubicBezTo>
                  <a:close/>
                  <a:moveTo>
                    <a:pt x="0" y="0"/>
                  </a:moveTo>
                  <a:cubicBezTo>
                    <a:pt x="0" y="1519"/>
                    <a:pt x="0" y="1519"/>
                    <a:pt x="0" y="1519"/>
                  </a:cubicBezTo>
                  <a:cubicBezTo>
                    <a:pt x="0" y="1546"/>
                    <a:pt x="0" y="1546"/>
                    <a:pt x="0" y="1573"/>
                  </a:cubicBezTo>
                  <a:cubicBezTo>
                    <a:pt x="0" y="1546"/>
                    <a:pt x="0" y="1546"/>
                    <a:pt x="0" y="1519"/>
                  </a:cubicBezTo>
                  <a:cubicBezTo>
                    <a:pt x="0" y="0"/>
                    <a:pt x="0" y="0"/>
                    <a:pt x="0" y="0"/>
                  </a:cubicBezTo>
                  <a:cubicBezTo>
                    <a:pt x="0" y="0"/>
                    <a:pt x="0" y="0"/>
                    <a:pt x="0" y="0"/>
                  </a:cubicBezTo>
                </a:path>
              </a:pathLst>
            </a:custGeom>
            <a:solidFill>
              <a:srgbClr val="CCCCCC"/>
            </a:solidFill>
            <a:ln w="9525" cap="flat" cmpd="sng">
              <a:noFill/>
              <a:prstDash val="solid"/>
              <a:round/>
            </a:ln>
          </p:spPr>
          <p:txBody>
            <a:bodyPr rtlCol="0" anchor="ctr"/>
            <a:lstStyle/>
            <a:p>
              <a:pPr algn="ctr"/>
            </a:p>
          </p:txBody>
        </p:sp>
        <p:sp>
          <p:nvSpPr>
            <p:cNvPr id="2931" name="曲线"/>
            <p:cNvSpPr/>
            <p:nvPr/>
          </p:nvSpPr>
          <p:spPr>
            <a:xfrm>
              <a:off x="5779326" y="3302041"/>
              <a:ext cx="567507" cy="127382"/>
            </a:xfrm>
            <a:custGeom>
              <a:avLst/>
              <a:gdLst>
                <a:gd name="T1" fmla="*/ 0 w 21600"/>
                <a:gd name="T2" fmla="*/ 0 h 21600"/>
                <a:gd name="T3" fmla="*/ 21600 w 21600"/>
                <a:gd name="T4" fmla="*/ 21600 h 21600"/>
              </a:gdLst>
              <a:ahLst/>
              <a:cxnLst/>
              <a:rect l="T1" t="T2" r="T3" b="T4"/>
              <a:pathLst>
                <a:path w="21600" h="21600">
                  <a:moveTo>
                    <a:pt x="21409" y="0"/>
                  </a:moveTo>
                  <a:cubicBezTo>
                    <a:pt x="19665" y="8470"/>
                    <a:pt x="17103" y="13835"/>
                    <a:pt x="14257" y="13835"/>
                  </a:cubicBezTo>
                  <a:cubicBezTo>
                    <a:pt x="14257" y="13835"/>
                    <a:pt x="12869" y="19517"/>
                    <a:pt x="10871" y="19517"/>
                  </a:cubicBezTo>
                  <a:cubicBezTo>
                    <a:pt x="8881" y="19517"/>
                    <a:pt x="7485" y="13835"/>
                    <a:pt x="7485" y="13835"/>
                  </a:cubicBezTo>
                  <a:cubicBezTo>
                    <a:pt x="4646" y="13835"/>
                    <a:pt x="2077" y="8470"/>
                    <a:pt x="333" y="0"/>
                  </a:cubicBezTo>
                  <a:cubicBezTo>
                    <a:pt x="325" y="0"/>
                    <a:pt x="325" y="0"/>
                    <a:pt x="325" y="0"/>
                  </a:cubicBezTo>
                  <a:cubicBezTo>
                    <a:pt x="325" y="0"/>
                    <a:pt x="325" y="0"/>
                    <a:pt x="325" y="0"/>
                  </a:cubicBezTo>
                  <a:cubicBezTo>
                    <a:pt x="325" y="0"/>
                    <a:pt x="325" y="0"/>
                    <a:pt x="325" y="0"/>
                  </a:cubicBezTo>
                  <a:cubicBezTo>
                    <a:pt x="301" y="0"/>
                    <a:pt x="301" y="0"/>
                    <a:pt x="301" y="0"/>
                  </a:cubicBezTo>
                  <a:cubicBezTo>
                    <a:pt x="0" y="988"/>
                    <a:pt x="0" y="988"/>
                    <a:pt x="0" y="988"/>
                  </a:cubicBezTo>
                  <a:cubicBezTo>
                    <a:pt x="1744" y="10094"/>
                    <a:pt x="4400" y="15917"/>
                    <a:pt x="7366" y="15917"/>
                  </a:cubicBezTo>
                  <a:cubicBezTo>
                    <a:pt x="7366" y="15917"/>
                    <a:pt x="8762" y="21600"/>
                    <a:pt x="10752" y="21600"/>
                  </a:cubicBezTo>
                  <a:cubicBezTo>
                    <a:pt x="12742" y="21600"/>
                    <a:pt x="14138" y="15917"/>
                    <a:pt x="14138" y="15917"/>
                  </a:cubicBezTo>
                  <a:cubicBezTo>
                    <a:pt x="17159" y="15917"/>
                    <a:pt x="19855" y="9882"/>
                    <a:pt x="21600" y="529"/>
                  </a:cubicBezTo>
                  <a:cubicBezTo>
                    <a:pt x="21496" y="176"/>
                    <a:pt x="21496" y="176"/>
                    <a:pt x="21496" y="176"/>
                  </a:cubicBezTo>
                  <a:cubicBezTo>
                    <a:pt x="21441" y="0"/>
                    <a:pt x="21441" y="0"/>
                    <a:pt x="21441" y="0"/>
                  </a:cubicBezTo>
                  <a:cubicBezTo>
                    <a:pt x="21417" y="0"/>
                    <a:pt x="21417" y="0"/>
                    <a:pt x="21417" y="0"/>
                  </a:cubicBezTo>
                  <a:cubicBezTo>
                    <a:pt x="21409" y="0"/>
                    <a:pt x="21409" y="0"/>
                    <a:pt x="21409" y="0"/>
                  </a:cubicBezTo>
                </a:path>
              </a:pathLst>
            </a:custGeom>
            <a:solidFill>
              <a:srgbClr val="7E3E3D"/>
            </a:solidFill>
            <a:ln w="9525" cap="flat" cmpd="sng">
              <a:noFill/>
              <a:prstDash val="solid"/>
              <a:round/>
            </a:ln>
          </p:spPr>
          <p:txBody>
            <a:bodyPr rtlCol="0" anchor="ctr"/>
            <a:lstStyle/>
            <a:p>
              <a:pPr algn="ctr"/>
            </a:p>
          </p:txBody>
        </p:sp>
        <p:sp>
          <p:nvSpPr>
            <p:cNvPr id="2932" name="曲线"/>
            <p:cNvSpPr/>
            <p:nvPr/>
          </p:nvSpPr>
          <p:spPr>
            <a:xfrm>
              <a:off x="5726615" y="2608906"/>
              <a:ext cx="677319" cy="808216"/>
            </a:xfrm>
            <a:custGeom>
              <a:avLst/>
              <a:gdLst>
                <a:gd name="T1" fmla="*/ 0 w 21600"/>
                <a:gd name="T2" fmla="*/ 0 h 21600"/>
                <a:gd name="T3" fmla="*/ 21600 w 21600"/>
                <a:gd name="T4" fmla="*/ 21600 h 21600"/>
              </a:gdLst>
              <a:ahLst/>
              <a:cxnLst/>
              <a:rect l="T1" t="T2" r="T3" b="T4"/>
              <a:pathLst>
                <a:path w="21600" h="21600">
                  <a:moveTo>
                    <a:pt x="21600" y="6349"/>
                  </a:moveTo>
                  <a:cubicBezTo>
                    <a:pt x="21600" y="14366"/>
                    <a:pt x="21600" y="14366"/>
                    <a:pt x="21600" y="14366"/>
                  </a:cubicBezTo>
                  <a:cubicBezTo>
                    <a:pt x="21600" y="14939"/>
                    <a:pt x="21500" y="15500"/>
                    <a:pt x="21314" y="16029"/>
                  </a:cubicBezTo>
                  <a:cubicBezTo>
                    <a:pt x="20995" y="16957"/>
                    <a:pt x="20411" y="17808"/>
                    <a:pt x="19633" y="18514"/>
                  </a:cubicBezTo>
                  <a:cubicBezTo>
                    <a:pt x="18172" y="19854"/>
                    <a:pt x="16020" y="20704"/>
                    <a:pt x="13636" y="20704"/>
                  </a:cubicBezTo>
                  <a:cubicBezTo>
                    <a:pt x="13636" y="20704"/>
                    <a:pt x="12473" y="21600"/>
                    <a:pt x="10800" y="21600"/>
                  </a:cubicBezTo>
                  <a:cubicBezTo>
                    <a:pt x="9132" y="21600"/>
                    <a:pt x="7963" y="20704"/>
                    <a:pt x="7963" y="20704"/>
                  </a:cubicBezTo>
                  <a:cubicBezTo>
                    <a:pt x="5579" y="20704"/>
                    <a:pt x="3420" y="19854"/>
                    <a:pt x="1959" y="18514"/>
                  </a:cubicBezTo>
                  <a:cubicBezTo>
                    <a:pt x="743" y="17402"/>
                    <a:pt x="0" y="15951"/>
                    <a:pt x="0" y="14366"/>
                  </a:cubicBezTo>
                  <a:cubicBezTo>
                    <a:pt x="0" y="6349"/>
                    <a:pt x="0" y="6349"/>
                    <a:pt x="0" y="6349"/>
                  </a:cubicBezTo>
                  <a:cubicBezTo>
                    <a:pt x="0" y="5898"/>
                    <a:pt x="66" y="5454"/>
                    <a:pt x="179" y="5031"/>
                  </a:cubicBezTo>
                  <a:cubicBezTo>
                    <a:pt x="943" y="2168"/>
                    <a:pt x="4151" y="0"/>
                    <a:pt x="7963" y="0"/>
                  </a:cubicBezTo>
                  <a:cubicBezTo>
                    <a:pt x="13636" y="0"/>
                    <a:pt x="13636" y="0"/>
                    <a:pt x="13636" y="0"/>
                  </a:cubicBezTo>
                  <a:cubicBezTo>
                    <a:pt x="18013" y="0"/>
                    <a:pt x="21600" y="2863"/>
                    <a:pt x="21600" y="6349"/>
                  </a:cubicBezTo>
                </a:path>
              </a:pathLst>
            </a:custGeom>
            <a:solidFill>
              <a:srgbClr val="FDC288"/>
            </a:solidFill>
            <a:ln w="9525" cap="flat" cmpd="sng">
              <a:noFill/>
              <a:prstDash val="solid"/>
              <a:round/>
            </a:ln>
          </p:spPr>
          <p:txBody>
            <a:bodyPr rtlCol="0" anchor="ctr"/>
            <a:lstStyle/>
            <a:p>
              <a:pPr algn="ctr"/>
            </a:p>
          </p:txBody>
        </p:sp>
        <p:sp>
          <p:nvSpPr>
            <p:cNvPr id="2933" name="曲线"/>
            <p:cNvSpPr/>
            <p:nvPr/>
          </p:nvSpPr>
          <p:spPr>
            <a:xfrm>
              <a:off x="5918127" y="3161482"/>
              <a:ext cx="302202" cy="180970"/>
            </a:xfrm>
            <a:custGeom>
              <a:avLst/>
              <a:gdLst>
                <a:gd name="T1" fmla="*/ 0 w 21600"/>
                <a:gd name="T2" fmla="*/ 0 h 21600"/>
                <a:gd name="T3" fmla="*/ 21600 w 21600"/>
                <a:gd name="T4" fmla="*/ 21600 h 21600"/>
              </a:gdLst>
              <a:ahLst/>
              <a:cxnLst/>
              <a:rect l="T1" t="T2" r="T3" b="T4"/>
              <a:pathLst>
                <a:path w="21600" h="21600">
                  <a:moveTo>
                    <a:pt x="20812" y="6470"/>
                  </a:moveTo>
                  <a:cubicBezTo>
                    <a:pt x="19936" y="10401"/>
                    <a:pt x="17722" y="15129"/>
                    <a:pt x="12240" y="17494"/>
                  </a:cubicBezTo>
                  <a:cubicBezTo>
                    <a:pt x="12240" y="17494"/>
                    <a:pt x="4189" y="21600"/>
                    <a:pt x="430" y="7266"/>
                  </a:cubicBezTo>
                  <a:cubicBezTo>
                    <a:pt x="267" y="6718"/>
                    <a:pt x="133" y="6121"/>
                    <a:pt x="0" y="5524"/>
                  </a:cubicBezTo>
                  <a:cubicBezTo>
                    <a:pt x="0" y="5524"/>
                    <a:pt x="9373" y="13114"/>
                    <a:pt x="21288" y="0"/>
                  </a:cubicBezTo>
                  <a:cubicBezTo>
                    <a:pt x="21288" y="0"/>
                    <a:pt x="21600" y="2911"/>
                    <a:pt x="20812" y="6470"/>
                  </a:cubicBezTo>
                  <a:close/>
                </a:path>
              </a:pathLst>
            </a:custGeom>
            <a:solidFill>
              <a:srgbClr val="FFFFFF"/>
            </a:solidFill>
            <a:ln w="9525" cap="flat" cmpd="sng">
              <a:noFill/>
              <a:prstDash val="solid"/>
              <a:round/>
            </a:ln>
          </p:spPr>
          <p:txBody>
            <a:bodyPr rtlCol="0" anchor="ctr"/>
            <a:lstStyle/>
            <a:p>
              <a:pPr algn="ctr"/>
            </a:p>
          </p:txBody>
        </p:sp>
        <p:sp>
          <p:nvSpPr>
            <p:cNvPr id="2934" name="曲线"/>
            <p:cNvSpPr/>
            <p:nvPr/>
          </p:nvSpPr>
          <p:spPr>
            <a:xfrm>
              <a:off x="5912856" y="3157088"/>
              <a:ext cx="310108" cy="180092"/>
            </a:xfrm>
            <a:custGeom>
              <a:avLst/>
              <a:gdLst>
                <a:gd name="T1" fmla="*/ 0 w 21600"/>
                <a:gd name="T2" fmla="*/ 0 h 21600"/>
                <a:gd name="T3" fmla="*/ 21600 w 21600"/>
                <a:gd name="T4" fmla="*/ 21600 h 21600"/>
              </a:gdLst>
              <a:ahLst/>
              <a:cxnLst/>
              <a:rect l="T1" t="T2" r="T3" b="T4"/>
              <a:pathLst>
                <a:path w="21600" h="21600">
                  <a:moveTo>
                    <a:pt x="9775" y="18881"/>
                  </a:moveTo>
                  <a:cubicBezTo>
                    <a:pt x="7103" y="18881"/>
                    <a:pt x="2948" y="17210"/>
                    <a:pt x="566" y="7931"/>
                  </a:cubicBezTo>
                  <a:cubicBezTo>
                    <a:pt x="421" y="7407"/>
                    <a:pt x="290" y="6834"/>
                    <a:pt x="145" y="6160"/>
                  </a:cubicBezTo>
                  <a:cubicBezTo>
                    <a:pt x="0" y="5437"/>
                    <a:pt x="0" y="5437"/>
                    <a:pt x="0" y="5437"/>
                  </a:cubicBezTo>
                  <a:cubicBezTo>
                    <a:pt x="392" y="5761"/>
                    <a:pt x="392" y="5761"/>
                    <a:pt x="392" y="5761"/>
                  </a:cubicBezTo>
                  <a:cubicBezTo>
                    <a:pt x="493" y="5836"/>
                    <a:pt x="9616" y="13144"/>
                    <a:pt x="21033" y="249"/>
                  </a:cubicBezTo>
                  <a:cubicBezTo>
                    <a:pt x="21265" y="0"/>
                    <a:pt x="21265" y="0"/>
                    <a:pt x="21265" y="0"/>
                  </a:cubicBezTo>
                  <a:cubicBezTo>
                    <a:pt x="21309" y="473"/>
                    <a:pt x="21309" y="473"/>
                    <a:pt x="21309" y="473"/>
                  </a:cubicBezTo>
                  <a:cubicBezTo>
                    <a:pt x="21324" y="573"/>
                    <a:pt x="21600" y="3516"/>
                    <a:pt x="20844" y="7108"/>
                  </a:cubicBezTo>
                  <a:cubicBezTo>
                    <a:pt x="20844" y="7108"/>
                    <a:pt x="20844" y="7108"/>
                    <a:pt x="20844" y="7108"/>
                  </a:cubicBezTo>
                  <a:cubicBezTo>
                    <a:pt x="20031" y="10874"/>
                    <a:pt x="17895" y="15913"/>
                    <a:pt x="12332" y="18357"/>
                  </a:cubicBezTo>
                  <a:cubicBezTo>
                    <a:pt x="12303" y="18382"/>
                    <a:pt x="11272" y="18881"/>
                    <a:pt x="9775" y="18881"/>
                  </a:cubicBezTo>
                  <a:close/>
                  <a:moveTo>
                    <a:pt x="639" y="6609"/>
                  </a:moveTo>
                  <a:cubicBezTo>
                    <a:pt x="726" y="7008"/>
                    <a:pt x="813" y="7357"/>
                    <a:pt x="900" y="7682"/>
                  </a:cubicBezTo>
                  <a:cubicBezTo>
                    <a:pt x="4473" y="21600"/>
                    <a:pt x="11925" y="17908"/>
                    <a:pt x="12230" y="17758"/>
                  </a:cubicBezTo>
                  <a:cubicBezTo>
                    <a:pt x="17648" y="15364"/>
                    <a:pt x="19740" y="10525"/>
                    <a:pt x="20496" y="6884"/>
                  </a:cubicBezTo>
                  <a:cubicBezTo>
                    <a:pt x="20496" y="6884"/>
                    <a:pt x="20496" y="6884"/>
                    <a:pt x="20496" y="6884"/>
                  </a:cubicBezTo>
                  <a:cubicBezTo>
                    <a:pt x="21077" y="4290"/>
                    <a:pt x="21033" y="2020"/>
                    <a:pt x="20989" y="1047"/>
                  </a:cubicBezTo>
                  <a:cubicBezTo>
                    <a:pt x="10850" y="12271"/>
                    <a:pt x="2527" y="7856"/>
                    <a:pt x="639" y="6609"/>
                  </a:cubicBezTo>
                  <a:close/>
                </a:path>
              </a:pathLst>
            </a:custGeom>
            <a:solidFill>
              <a:srgbClr val="F5D0B8"/>
            </a:solidFill>
            <a:ln w="9525" cap="flat" cmpd="sng">
              <a:noFill/>
              <a:prstDash val="solid"/>
              <a:round/>
            </a:ln>
          </p:spPr>
          <p:txBody>
            <a:bodyPr rtlCol="0" anchor="ctr"/>
            <a:lstStyle/>
            <a:p>
              <a:pPr algn="ctr"/>
            </a:p>
          </p:txBody>
        </p:sp>
        <p:sp>
          <p:nvSpPr>
            <p:cNvPr id="2935" name="曲线"/>
            <p:cNvSpPr/>
            <p:nvPr/>
          </p:nvSpPr>
          <p:spPr>
            <a:xfrm>
              <a:off x="5923399" y="3215948"/>
              <a:ext cx="286389" cy="126503"/>
            </a:xfrm>
            <a:custGeom>
              <a:avLst/>
              <a:gdLst>
                <a:gd name="T1" fmla="*/ 0 w 21600"/>
                <a:gd name="T2" fmla="*/ 0 h 21600"/>
                <a:gd name="T3" fmla="*/ 21600 w 21600"/>
                <a:gd name="T4" fmla="*/ 21600 h 21600"/>
              </a:gdLst>
              <a:ahLst/>
              <a:cxnLst/>
              <a:rect l="T1" t="T2" r="T3" b="T4"/>
              <a:pathLst>
                <a:path w="21600" h="21600">
                  <a:moveTo>
                    <a:pt x="21600" y="0"/>
                  </a:moveTo>
                  <a:cubicBezTo>
                    <a:pt x="20671" y="5613"/>
                    <a:pt x="18325" y="12363"/>
                    <a:pt x="12516" y="15738"/>
                  </a:cubicBezTo>
                  <a:cubicBezTo>
                    <a:pt x="12516" y="15738"/>
                    <a:pt x="3983" y="21599"/>
                    <a:pt x="0" y="1136"/>
                  </a:cubicBezTo>
                  <a:cubicBezTo>
                    <a:pt x="4172" y="6359"/>
                    <a:pt x="13130" y="14175"/>
                    <a:pt x="21600" y="0"/>
                  </a:cubicBezTo>
                  <a:close/>
                </a:path>
              </a:pathLst>
            </a:custGeom>
            <a:solidFill>
              <a:srgbClr val="C73B2A"/>
            </a:solidFill>
            <a:ln w="9525" cap="flat" cmpd="sng">
              <a:noFill/>
              <a:prstDash val="solid"/>
              <a:round/>
            </a:ln>
          </p:spPr>
          <p:txBody>
            <a:bodyPr rtlCol="0" anchor="ctr"/>
            <a:lstStyle/>
            <a:p>
              <a:pPr algn="ctr"/>
            </a:p>
          </p:txBody>
        </p:sp>
        <p:sp>
          <p:nvSpPr>
            <p:cNvPr id="2936" name="曲线"/>
            <p:cNvSpPr/>
            <p:nvPr/>
          </p:nvSpPr>
          <p:spPr>
            <a:xfrm>
              <a:off x="5648430" y="2397189"/>
              <a:ext cx="835449" cy="756386"/>
            </a:xfrm>
            <a:custGeom>
              <a:avLst/>
              <a:gdLst>
                <a:gd name="T1" fmla="*/ 0 w 21600"/>
                <a:gd name="T2" fmla="*/ 0 h 21600"/>
                <a:gd name="T3" fmla="*/ 21600 w 21600"/>
                <a:gd name="T4" fmla="*/ 21600 h 21600"/>
              </a:gdLst>
              <a:ahLst/>
              <a:cxnLst/>
              <a:rect l="T1" t="T2" r="T3" b="T4"/>
              <a:pathLst>
                <a:path w="21600" h="21600">
                  <a:moveTo>
                    <a:pt x="19781" y="21326"/>
                  </a:moveTo>
                  <a:cubicBezTo>
                    <a:pt x="19560" y="21600"/>
                    <a:pt x="19560" y="21600"/>
                    <a:pt x="19560" y="21600"/>
                  </a:cubicBezTo>
                  <a:cubicBezTo>
                    <a:pt x="19560" y="21600"/>
                    <a:pt x="19479" y="17174"/>
                    <a:pt x="19221" y="16063"/>
                  </a:cubicBezTo>
                  <a:cubicBezTo>
                    <a:pt x="19221" y="16063"/>
                    <a:pt x="18624" y="13562"/>
                    <a:pt x="17704" y="13069"/>
                  </a:cubicBezTo>
                  <a:cubicBezTo>
                    <a:pt x="17704" y="13069"/>
                    <a:pt x="18516" y="9992"/>
                    <a:pt x="16396" y="8970"/>
                  </a:cubicBezTo>
                  <a:cubicBezTo>
                    <a:pt x="16396" y="8970"/>
                    <a:pt x="13834" y="11833"/>
                    <a:pt x="9643" y="11809"/>
                  </a:cubicBezTo>
                  <a:cubicBezTo>
                    <a:pt x="9643" y="11809"/>
                    <a:pt x="6721" y="12059"/>
                    <a:pt x="4078" y="10057"/>
                  </a:cubicBezTo>
                  <a:cubicBezTo>
                    <a:pt x="4078" y="10057"/>
                    <a:pt x="3449" y="11198"/>
                    <a:pt x="3960" y="12689"/>
                  </a:cubicBezTo>
                  <a:cubicBezTo>
                    <a:pt x="3960" y="12689"/>
                    <a:pt x="2254" y="14673"/>
                    <a:pt x="2039" y="17102"/>
                  </a:cubicBezTo>
                  <a:cubicBezTo>
                    <a:pt x="2039" y="17102"/>
                    <a:pt x="1953" y="20281"/>
                    <a:pt x="2087" y="21100"/>
                  </a:cubicBezTo>
                  <a:cubicBezTo>
                    <a:pt x="2087" y="21100"/>
                    <a:pt x="1931" y="21023"/>
                    <a:pt x="1345" y="20322"/>
                  </a:cubicBezTo>
                  <a:cubicBezTo>
                    <a:pt x="866" y="19758"/>
                    <a:pt x="672" y="19027"/>
                    <a:pt x="505" y="18297"/>
                  </a:cubicBezTo>
                  <a:cubicBezTo>
                    <a:pt x="0" y="16033"/>
                    <a:pt x="0" y="12564"/>
                    <a:pt x="441" y="10716"/>
                  </a:cubicBezTo>
                  <a:cubicBezTo>
                    <a:pt x="441" y="10716"/>
                    <a:pt x="1092" y="7609"/>
                    <a:pt x="1668" y="7366"/>
                  </a:cubicBezTo>
                  <a:cubicBezTo>
                    <a:pt x="1668" y="7366"/>
                    <a:pt x="360" y="2952"/>
                    <a:pt x="634" y="1823"/>
                  </a:cubicBezTo>
                  <a:cubicBezTo>
                    <a:pt x="634" y="1823"/>
                    <a:pt x="1409" y="3974"/>
                    <a:pt x="3982" y="3718"/>
                  </a:cubicBezTo>
                  <a:cubicBezTo>
                    <a:pt x="3982" y="3718"/>
                    <a:pt x="2884" y="2055"/>
                    <a:pt x="3131" y="285"/>
                  </a:cubicBezTo>
                  <a:cubicBezTo>
                    <a:pt x="3131" y="285"/>
                    <a:pt x="5090" y="1877"/>
                    <a:pt x="7167" y="1455"/>
                  </a:cubicBezTo>
                  <a:cubicBezTo>
                    <a:pt x="7167" y="1455"/>
                    <a:pt x="8486" y="1300"/>
                    <a:pt x="9341" y="938"/>
                  </a:cubicBezTo>
                  <a:cubicBezTo>
                    <a:pt x="9702" y="790"/>
                    <a:pt x="10073" y="665"/>
                    <a:pt x="10460" y="588"/>
                  </a:cubicBezTo>
                  <a:cubicBezTo>
                    <a:pt x="11919" y="308"/>
                    <a:pt x="15045" y="0"/>
                    <a:pt x="16557" y="2067"/>
                  </a:cubicBezTo>
                  <a:cubicBezTo>
                    <a:pt x="16557" y="2067"/>
                    <a:pt x="17752" y="3439"/>
                    <a:pt x="17946" y="4817"/>
                  </a:cubicBezTo>
                  <a:cubicBezTo>
                    <a:pt x="17946" y="4817"/>
                    <a:pt x="21158" y="7295"/>
                    <a:pt x="21314" y="11625"/>
                  </a:cubicBezTo>
                  <a:cubicBezTo>
                    <a:pt x="21314" y="11625"/>
                    <a:pt x="21600" y="14774"/>
                    <a:pt x="21228" y="17542"/>
                  </a:cubicBezTo>
                  <a:cubicBezTo>
                    <a:pt x="21099" y="18504"/>
                    <a:pt x="20819" y="19443"/>
                    <a:pt x="20410" y="20316"/>
                  </a:cubicBezTo>
                  <a:cubicBezTo>
                    <a:pt x="20410" y="20316"/>
                    <a:pt x="20410" y="20316"/>
                    <a:pt x="20410" y="20316"/>
                  </a:cubicBezTo>
                  <a:cubicBezTo>
                    <a:pt x="20243" y="20679"/>
                    <a:pt x="20034" y="21017"/>
                    <a:pt x="19781" y="21326"/>
                  </a:cubicBezTo>
                </a:path>
              </a:pathLst>
            </a:custGeom>
            <a:solidFill>
              <a:srgbClr val="4A4342"/>
            </a:solidFill>
            <a:ln w="9525" cap="flat" cmpd="sng">
              <a:noFill/>
              <a:prstDash val="solid"/>
              <a:round/>
            </a:ln>
          </p:spPr>
          <p:txBody>
            <a:bodyPr rtlCol="0" anchor="ctr"/>
            <a:lstStyle/>
            <a:p>
              <a:pPr algn="ctr"/>
            </a:p>
          </p:txBody>
        </p:sp>
        <p:sp>
          <p:nvSpPr>
            <p:cNvPr id="2937" name="曲线"/>
            <p:cNvSpPr/>
            <p:nvPr/>
          </p:nvSpPr>
          <p:spPr>
            <a:xfrm>
              <a:off x="5699382" y="2525449"/>
              <a:ext cx="464723" cy="351399"/>
            </a:xfrm>
            <a:custGeom>
              <a:avLst/>
              <a:gdLst>
                <a:gd name="T1" fmla="*/ 0 w 21600"/>
                <a:gd name="T2" fmla="*/ 0 h 21600"/>
                <a:gd name="T3" fmla="*/ 21600 w 21600"/>
                <a:gd name="T4" fmla="*/ 21600 h 21600"/>
              </a:gdLst>
              <a:ahLst/>
              <a:cxnLst/>
              <a:rect l="T1" t="T2" r="T3" b="T4"/>
              <a:pathLst>
                <a:path w="21600" h="21600">
                  <a:moveTo>
                    <a:pt x="0" y="0"/>
                  </a:moveTo>
                  <a:cubicBezTo>
                    <a:pt x="0" y="0"/>
                    <a:pt x="4645" y="21600"/>
                    <a:pt x="21600" y="13845"/>
                  </a:cubicBezTo>
                  <a:cubicBezTo>
                    <a:pt x="21600" y="13845"/>
                    <a:pt x="4887" y="15253"/>
                    <a:pt x="0" y="0"/>
                  </a:cubicBezTo>
                  <a:close/>
                </a:path>
              </a:pathLst>
            </a:custGeom>
            <a:solidFill>
              <a:srgbClr val="666261"/>
            </a:solidFill>
            <a:ln w="9525" cap="flat" cmpd="sng">
              <a:noFill/>
              <a:prstDash val="solid"/>
              <a:round/>
            </a:ln>
          </p:spPr>
          <p:txBody>
            <a:bodyPr rtlCol="0" anchor="ctr"/>
            <a:lstStyle/>
            <a:p>
              <a:pPr algn="ctr"/>
            </a:p>
          </p:txBody>
        </p:sp>
        <p:sp>
          <p:nvSpPr>
            <p:cNvPr id="2938" name="曲线"/>
            <p:cNvSpPr/>
            <p:nvPr/>
          </p:nvSpPr>
          <p:spPr>
            <a:xfrm>
              <a:off x="5798652" y="2459561"/>
              <a:ext cx="431340" cy="307473"/>
            </a:xfrm>
            <a:custGeom>
              <a:avLst/>
              <a:gdLst>
                <a:gd name="T1" fmla="*/ 0 w 21600"/>
                <a:gd name="T2" fmla="*/ 0 h 21600"/>
                <a:gd name="T3" fmla="*/ 21600 w 21600"/>
                <a:gd name="T4" fmla="*/ 21600 h 21600"/>
              </a:gdLst>
              <a:ahLst/>
              <a:cxnLst/>
              <a:rect l="T1" t="T2" r="T3" b="T4"/>
              <a:pathLst>
                <a:path w="21600" h="21600">
                  <a:moveTo>
                    <a:pt x="0" y="0"/>
                  </a:moveTo>
                  <a:cubicBezTo>
                    <a:pt x="0" y="0"/>
                    <a:pt x="5710" y="21600"/>
                    <a:pt x="21600" y="12108"/>
                  </a:cubicBezTo>
                  <a:cubicBezTo>
                    <a:pt x="21600" y="12108"/>
                    <a:pt x="5574" y="15121"/>
                    <a:pt x="0" y="0"/>
                  </a:cubicBezTo>
                  <a:close/>
                </a:path>
              </a:pathLst>
            </a:custGeom>
            <a:solidFill>
              <a:srgbClr val="666261"/>
            </a:solidFill>
            <a:ln w="9525" cap="flat" cmpd="sng">
              <a:noFill/>
              <a:prstDash val="solid"/>
              <a:round/>
            </a:ln>
          </p:spPr>
          <p:txBody>
            <a:bodyPr rtlCol="0" anchor="ctr"/>
            <a:lstStyle/>
            <a:p>
              <a:pPr algn="ctr"/>
            </a:p>
          </p:txBody>
        </p:sp>
        <p:sp>
          <p:nvSpPr>
            <p:cNvPr id="2939" name="曲线"/>
            <p:cNvSpPr/>
            <p:nvPr/>
          </p:nvSpPr>
          <p:spPr>
            <a:xfrm>
              <a:off x="5890016" y="2972604"/>
              <a:ext cx="82578" cy="65887"/>
            </a:xfrm>
            <a:custGeom>
              <a:avLst/>
              <a:gdLst>
                <a:gd name="T1" fmla="*/ 0 w 21600"/>
                <a:gd name="T2" fmla="*/ 0 h 21600"/>
                <a:gd name="T3" fmla="*/ 21600 w 21600"/>
                <a:gd name="T4" fmla="*/ 21600 h 21600"/>
              </a:gdLst>
              <a:ahLst/>
              <a:cxnLst/>
              <a:rect l="T1" t="T2" r="T3" b="T4"/>
              <a:pathLst>
                <a:path w="21600" h="21600">
                  <a:moveTo>
                    <a:pt x="2850" y="4769"/>
                  </a:moveTo>
                  <a:cubicBezTo>
                    <a:pt x="822" y="7358"/>
                    <a:pt x="0" y="11379"/>
                    <a:pt x="1041" y="14786"/>
                  </a:cubicBezTo>
                  <a:cubicBezTo>
                    <a:pt x="1754" y="17170"/>
                    <a:pt x="3398" y="19078"/>
                    <a:pt x="5262" y="20169"/>
                  </a:cubicBezTo>
                  <a:cubicBezTo>
                    <a:pt x="7181" y="21259"/>
                    <a:pt x="9319" y="21600"/>
                    <a:pt x="11403" y="21463"/>
                  </a:cubicBezTo>
                  <a:cubicBezTo>
                    <a:pt x="13815" y="21327"/>
                    <a:pt x="16282" y="20509"/>
                    <a:pt x="18255" y="18670"/>
                  </a:cubicBezTo>
                  <a:cubicBezTo>
                    <a:pt x="20229" y="16898"/>
                    <a:pt x="21600" y="13968"/>
                    <a:pt x="21545" y="10970"/>
                  </a:cubicBezTo>
                  <a:cubicBezTo>
                    <a:pt x="21545" y="7904"/>
                    <a:pt x="20064" y="5042"/>
                    <a:pt x="18036" y="3338"/>
                  </a:cubicBezTo>
                  <a:cubicBezTo>
                    <a:pt x="14582" y="476"/>
                    <a:pt x="9429" y="0"/>
                    <a:pt x="5701" y="2248"/>
                  </a:cubicBezTo>
                  <a:cubicBezTo>
                    <a:pt x="4605" y="2861"/>
                    <a:pt x="3673" y="3679"/>
                    <a:pt x="2850" y="4769"/>
                  </a:cubicBezTo>
                </a:path>
              </a:pathLst>
            </a:custGeom>
            <a:solidFill>
              <a:srgbClr val="3E2C38"/>
            </a:solidFill>
            <a:ln w="9525" cap="flat" cmpd="sng">
              <a:noFill/>
              <a:prstDash val="solid"/>
              <a:round/>
            </a:ln>
          </p:spPr>
          <p:txBody>
            <a:bodyPr rtlCol="0" anchor="ctr"/>
            <a:lstStyle/>
            <a:p>
              <a:pPr algn="ctr"/>
            </a:p>
          </p:txBody>
        </p:sp>
        <p:sp>
          <p:nvSpPr>
            <p:cNvPr id="2940" name="曲线"/>
            <p:cNvSpPr/>
            <p:nvPr/>
          </p:nvSpPr>
          <p:spPr>
            <a:xfrm>
              <a:off x="5927791" y="2981389"/>
              <a:ext cx="33382" cy="33383"/>
            </a:xfrm>
            <a:custGeom>
              <a:avLst/>
              <a:gdLst>
                <a:gd name="T1" fmla="*/ 0 w 21600"/>
                <a:gd name="T2" fmla="*/ 0 h 21600"/>
                <a:gd name="T3" fmla="*/ 21600 w 21600"/>
                <a:gd name="T4" fmla="*/ 21600 h 21600"/>
              </a:gdLst>
              <a:ahLst/>
              <a:cxnLst/>
              <a:rect l="T1" t="T2" r="T3" b="T4"/>
              <a:pathLst>
                <a:path w="21600" h="21600">
                  <a:moveTo>
                    <a:pt x="6933" y="135"/>
                  </a:moveTo>
                  <a:cubicBezTo>
                    <a:pt x="4666" y="0"/>
                    <a:pt x="2266" y="945"/>
                    <a:pt x="1199" y="2835"/>
                  </a:cubicBezTo>
                  <a:cubicBezTo>
                    <a:pt x="0" y="4860"/>
                    <a:pt x="533" y="7559"/>
                    <a:pt x="1466" y="9854"/>
                  </a:cubicBezTo>
                  <a:cubicBezTo>
                    <a:pt x="3199" y="13635"/>
                    <a:pt x="6000" y="17009"/>
                    <a:pt x="9599" y="19170"/>
                  </a:cubicBezTo>
                  <a:cubicBezTo>
                    <a:pt x="12133" y="20654"/>
                    <a:pt x="15200" y="21600"/>
                    <a:pt x="17866" y="20385"/>
                  </a:cubicBezTo>
                  <a:cubicBezTo>
                    <a:pt x="20133" y="19305"/>
                    <a:pt x="21466" y="16739"/>
                    <a:pt x="21600" y="14174"/>
                  </a:cubicBezTo>
                  <a:cubicBezTo>
                    <a:pt x="21600" y="11610"/>
                    <a:pt x="20533" y="9180"/>
                    <a:pt x="18933" y="7154"/>
                  </a:cubicBezTo>
                  <a:cubicBezTo>
                    <a:pt x="15999" y="3509"/>
                    <a:pt x="11600" y="404"/>
                    <a:pt x="6933" y="135"/>
                  </a:cubicBezTo>
                </a:path>
              </a:pathLst>
            </a:custGeom>
            <a:solidFill>
              <a:srgbClr val="FFFFFF"/>
            </a:solidFill>
            <a:ln w="9525" cap="flat" cmpd="sng">
              <a:noFill/>
              <a:prstDash val="solid"/>
              <a:round/>
            </a:ln>
          </p:spPr>
          <p:txBody>
            <a:bodyPr rtlCol="0" anchor="ctr"/>
            <a:lstStyle/>
            <a:p>
              <a:pPr algn="ctr"/>
            </a:p>
          </p:txBody>
        </p:sp>
        <p:sp>
          <p:nvSpPr>
            <p:cNvPr id="2941" name="曲线"/>
            <p:cNvSpPr/>
            <p:nvPr/>
          </p:nvSpPr>
          <p:spPr>
            <a:xfrm>
              <a:off x="6163228" y="2972604"/>
              <a:ext cx="81700" cy="65887"/>
            </a:xfrm>
            <a:custGeom>
              <a:avLst/>
              <a:gdLst>
                <a:gd name="T1" fmla="*/ 0 w 21600"/>
                <a:gd name="T2" fmla="*/ 0 h 21600"/>
                <a:gd name="T3" fmla="*/ 21600 w 21600"/>
                <a:gd name="T4" fmla="*/ 21600 h 21600"/>
              </a:gdLst>
              <a:ahLst/>
              <a:cxnLst/>
              <a:rect l="T1" t="T2" r="T3" b="T4"/>
              <a:pathLst>
                <a:path w="21600" h="21600">
                  <a:moveTo>
                    <a:pt x="2850" y="4769"/>
                  </a:moveTo>
                  <a:cubicBezTo>
                    <a:pt x="877" y="7358"/>
                    <a:pt x="0" y="11379"/>
                    <a:pt x="1041" y="14786"/>
                  </a:cubicBezTo>
                  <a:cubicBezTo>
                    <a:pt x="1754" y="17170"/>
                    <a:pt x="3399" y="19078"/>
                    <a:pt x="5317" y="20169"/>
                  </a:cubicBezTo>
                  <a:cubicBezTo>
                    <a:pt x="7181" y="21259"/>
                    <a:pt x="9319" y="21600"/>
                    <a:pt x="11403" y="21463"/>
                  </a:cubicBezTo>
                  <a:cubicBezTo>
                    <a:pt x="13870" y="21327"/>
                    <a:pt x="16337" y="20509"/>
                    <a:pt x="18255" y="18670"/>
                  </a:cubicBezTo>
                  <a:cubicBezTo>
                    <a:pt x="20229" y="16898"/>
                    <a:pt x="21600" y="13968"/>
                    <a:pt x="21600" y="10970"/>
                  </a:cubicBezTo>
                  <a:cubicBezTo>
                    <a:pt x="21545" y="7904"/>
                    <a:pt x="20065" y="5042"/>
                    <a:pt x="18036" y="3338"/>
                  </a:cubicBezTo>
                  <a:cubicBezTo>
                    <a:pt x="14582" y="476"/>
                    <a:pt x="9429" y="0"/>
                    <a:pt x="5701" y="2248"/>
                  </a:cubicBezTo>
                  <a:cubicBezTo>
                    <a:pt x="4659" y="2861"/>
                    <a:pt x="3673" y="3679"/>
                    <a:pt x="2850" y="4769"/>
                  </a:cubicBezTo>
                </a:path>
              </a:pathLst>
            </a:custGeom>
            <a:solidFill>
              <a:srgbClr val="3E2C38"/>
            </a:solidFill>
            <a:ln w="9525" cap="flat" cmpd="sng">
              <a:noFill/>
              <a:prstDash val="solid"/>
              <a:round/>
            </a:ln>
          </p:spPr>
          <p:txBody>
            <a:bodyPr rtlCol="0" anchor="ctr"/>
            <a:lstStyle/>
            <a:p>
              <a:pPr algn="ctr"/>
            </a:p>
          </p:txBody>
        </p:sp>
        <p:sp>
          <p:nvSpPr>
            <p:cNvPr id="2942" name="曲线"/>
            <p:cNvSpPr/>
            <p:nvPr/>
          </p:nvSpPr>
          <p:spPr>
            <a:xfrm>
              <a:off x="6200125" y="2981389"/>
              <a:ext cx="33383" cy="33383"/>
            </a:xfrm>
            <a:custGeom>
              <a:avLst/>
              <a:gdLst>
                <a:gd name="T1" fmla="*/ 0 w 21600"/>
                <a:gd name="T2" fmla="*/ 0 h 21600"/>
                <a:gd name="T3" fmla="*/ 21600 w 21600"/>
                <a:gd name="T4" fmla="*/ 21600 h 21600"/>
              </a:gdLst>
              <a:ahLst/>
              <a:cxnLst/>
              <a:rect l="T1" t="T2" r="T3" b="T4"/>
              <a:pathLst>
                <a:path w="21600" h="21600">
                  <a:moveTo>
                    <a:pt x="6933" y="135"/>
                  </a:moveTo>
                  <a:cubicBezTo>
                    <a:pt x="4800" y="0"/>
                    <a:pt x="2400" y="945"/>
                    <a:pt x="1199" y="2835"/>
                  </a:cubicBezTo>
                  <a:cubicBezTo>
                    <a:pt x="0" y="4860"/>
                    <a:pt x="533" y="7559"/>
                    <a:pt x="1466" y="9854"/>
                  </a:cubicBezTo>
                  <a:cubicBezTo>
                    <a:pt x="3199" y="13635"/>
                    <a:pt x="6133" y="17009"/>
                    <a:pt x="9733" y="19170"/>
                  </a:cubicBezTo>
                  <a:cubicBezTo>
                    <a:pt x="12133" y="20654"/>
                    <a:pt x="15333" y="21600"/>
                    <a:pt x="17866" y="20385"/>
                  </a:cubicBezTo>
                  <a:cubicBezTo>
                    <a:pt x="20133" y="19305"/>
                    <a:pt x="21600" y="16739"/>
                    <a:pt x="21600" y="14174"/>
                  </a:cubicBezTo>
                  <a:cubicBezTo>
                    <a:pt x="21600" y="11610"/>
                    <a:pt x="20533" y="9180"/>
                    <a:pt x="18933" y="7154"/>
                  </a:cubicBezTo>
                  <a:cubicBezTo>
                    <a:pt x="15999" y="3509"/>
                    <a:pt x="11733" y="404"/>
                    <a:pt x="6933" y="135"/>
                  </a:cubicBezTo>
                </a:path>
              </a:pathLst>
            </a:custGeom>
            <a:solidFill>
              <a:srgbClr val="FFFFFF"/>
            </a:solidFill>
            <a:ln w="9525" cap="flat" cmpd="sng">
              <a:noFill/>
              <a:prstDash val="solid"/>
              <a:round/>
            </a:ln>
          </p:spPr>
          <p:txBody>
            <a:bodyPr rtlCol="0" anchor="ctr"/>
            <a:lstStyle/>
            <a:p>
              <a:pPr algn="ctr"/>
            </a:p>
          </p:txBody>
        </p:sp>
        <p:sp>
          <p:nvSpPr>
            <p:cNvPr id="2943" name="曲线"/>
            <p:cNvSpPr/>
            <p:nvPr/>
          </p:nvSpPr>
          <p:spPr>
            <a:xfrm>
              <a:off x="5723981" y="2882119"/>
              <a:ext cx="679955" cy="257400"/>
            </a:xfrm>
            <a:custGeom>
              <a:avLst/>
              <a:gdLst>
                <a:gd name="T1" fmla="*/ 0 w 21600"/>
                <a:gd name="T2" fmla="*/ 0 h 21600"/>
                <a:gd name="T3" fmla="*/ 21600 w 21600"/>
                <a:gd name="T4" fmla="*/ 21600 h 21600"/>
              </a:gdLst>
              <a:ahLst/>
              <a:cxnLst/>
              <a:rect l="T1" t="T2" r="T3" b="T4"/>
              <a:pathLst>
                <a:path w="21600" h="21600">
                  <a:moveTo>
                    <a:pt x="21533" y="5246"/>
                  </a:moveTo>
                  <a:cubicBezTo>
                    <a:pt x="21480" y="4599"/>
                    <a:pt x="21361" y="4215"/>
                    <a:pt x="21090" y="4110"/>
                  </a:cubicBezTo>
                  <a:cubicBezTo>
                    <a:pt x="20693" y="3987"/>
                    <a:pt x="20336" y="3515"/>
                    <a:pt x="20005" y="2955"/>
                  </a:cubicBezTo>
                  <a:cubicBezTo>
                    <a:pt x="19217" y="1609"/>
                    <a:pt x="18370" y="664"/>
                    <a:pt x="17437" y="314"/>
                  </a:cubicBezTo>
                  <a:cubicBezTo>
                    <a:pt x="16597" y="0"/>
                    <a:pt x="15769" y="227"/>
                    <a:pt x="14949" y="717"/>
                  </a:cubicBezTo>
                  <a:cubicBezTo>
                    <a:pt x="14055" y="1224"/>
                    <a:pt x="13347" y="2518"/>
                    <a:pt x="12699" y="4075"/>
                  </a:cubicBezTo>
                  <a:cubicBezTo>
                    <a:pt x="12553" y="4424"/>
                    <a:pt x="12414" y="4774"/>
                    <a:pt x="12282" y="5124"/>
                  </a:cubicBezTo>
                  <a:cubicBezTo>
                    <a:pt x="12037" y="5719"/>
                    <a:pt x="11852" y="5771"/>
                    <a:pt x="11574" y="5299"/>
                  </a:cubicBezTo>
                  <a:cubicBezTo>
                    <a:pt x="11322" y="4862"/>
                    <a:pt x="11064" y="4617"/>
                    <a:pt x="10800" y="4564"/>
                  </a:cubicBezTo>
                  <a:cubicBezTo>
                    <a:pt x="10541" y="4617"/>
                    <a:pt x="10283" y="4862"/>
                    <a:pt x="10025" y="5299"/>
                  </a:cubicBezTo>
                  <a:cubicBezTo>
                    <a:pt x="9747" y="5771"/>
                    <a:pt x="9562" y="5719"/>
                    <a:pt x="9324" y="5124"/>
                  </a:cubicBezTo>
                  <a:cubicBezTo>
                    <a:pt x="9185" y="4774"/>
                    <a:pt x="9046" y="4424"/>
                    <a:pt x="8907" y="4075"/>
                  </a:cubicBezTo>
                  <a:cubicBezTo>
                    <a:pt x="8252" y="2518"/>
                    <a:pt x="7544" y="1224"/>
                    <a:pt x="6657" y="717"/>
                  </a:cubicBezTo>
                  <a:cubicBezTo>
                    <a:pt x="5830" y="227"/>
                    <a:pt x="5009" y="0"/>
                    <a:pt x="4169" y="314"/>
                  </a:cubicBezTo>
                  <a:cubicBezTo>
                    <a:pt x="3236" y="664"/>
                    <a:pt x="2388" y="1609"/>
                    <a:pt x="1601" y="2955"/>
                  </a:cubicBezTo>
                  <a:cubicBezTo>
                    <a:pt x="1270" y="3515"/>
                    <a:pt x="913" y="3987"/>
                    <a:pt x="516" y="4110"/>
                  </a:cubicBezTo>
                  <a:cubicBezTo>
                    <a:pt x="238" y="4215"/>
                    <a:pt x="125" y="4599"/>
                    <a:pt x="66" y="5246"/>
                  </a:cubicBezTo>
                  <a:cubicBezTo>
                    <a:pt x="39" y="5561"/>
                    <a:pt x="26" y="5894"/>
                    <a:pt x="0" y="6226"/>
                  </a:cubicBezTo>
                  <a:cubicBezTo>
                    <a:pt x="0" y="7485"/>
                    <a:pt x="0" y="7485"/>
                    <a:pt x="0" y="7485"/>
                  </a:cubicBezTo>
                  <a:cubicBezTo>
                    <a:pt x="66" y="7678"/>
                    <a:pt x="119" y="7940"/>
                    <a:pt x="205" y="8080"/>
                  </a:cubicBezTo>
                  <a:cubicBezTo>
                    <a:pt x="522" y="8605"/>
                    <a:pt x="694" y="9339"/>
                    <a:pt x="774" y="10301"/>
                  </a:cubicBezTo>
                  <a:cubicBezTo>
                    <a:pt x="840" y="11193"/>
                    <a:pt x="913" y="12102"/>
                    <a:pt x="1019" y="12977"/>
                  </a:cubicBezTo>
                  <a:cubicBezTo>
                    <a:pt x="1310" y="15461"/>
                    <a:pt x="1806" y="17542"/>
                    <a:pt x="2660" y="18976"/>
                  </a:cubicBezTo>
                  <a:cubicBezTo>
                    <a:pt x="3732" y="20795"/>
                    <a:pt x="4877" y="21600"/>
                    <a:pt x="6141" y="20743"/>
                  </a:cubicBezTo>
                  <a:cubicBezTo>
                    <a:pt x="7041" y="20113"/>
                    <a:pt x="7855" y="19063"/>
                    <a:pt x="8503" y="17245"/>
                  </a:cubicBezTo>
                  <a:cubicBezTo>
                    <a:pt x="9039" y="15740"/>
                    <a:pt x="9370" y="13939"/>
                    <a:pt x="9608" y="11998"/>
                  </a:cubicBezTo>
                  <a:cubicBezTo>
                    <a:pt x="9681" y="11403"/>
                    <a:pt x="9734" y="10808"/>
                    <a:pt x="9807" y="10214"/>
                  </a:cubicBezTo>
                  <a:cubicBezTo>
                    <a:pt x="9906" y="9427"/>
                    <a:pt x="10111" y="8902"/>
                    <a:pt x="10422" y="8814"/>
                  </a:cubicBezTo>
                  <a:cubicBezTo>
                    <a:pt x="10548" y="8779"/>
                    <a:pt x="10674" y="8762"/>
                    <a:pt x="10800" y="8744"/>
                  </a:cubicBezTo>
                  <a:cubicBezTo>
                    <a:pt x="10925" y="8762"/>
                    <a:pt x="11058" y="8779"/>
                    <a:pt x="11183" y="8814"/>
                  </a:cubicBezTo>
                  <a:cubicBezTo>
                    <a:pt x="11494" y="8902"/>
                    <a:pt x="11693" y="9427"/>
                    <a:pt x="11792" y="10214"/>
                  </a:cubicBezTo>
                  <a:cubicBezTo>
                    <a:pt x="11865" y="10808"/>
                    <a:pt x="11924" y="11403"/>
                    <a:pt x="11997" y="11998"/>
                  </a:cubicBezTo>
                  <a:cubicBezTo>
                    <a:pt x="12229" y="13939"/>
                    <a:pt x="12566" y="15740"/>
                    <a:pt x="13102" y="17245"/>
                  </a:cubicBezTo>
                  <a:cubicBezTo>
                    <a:pt x="13751" y="19063"/>
                    <a:pt x="14565" y="20113"/>
                    <a:pt x="15465" y="20743"/>
                  </a:cubicBezTo>
                  <a:cubicBezTo>
                    <a:pt x="16729" y="21600"/>
                    <a:pt x="17867" y="20795"/>
                    <a:pt x="18946" y="18976"/>
                  </a:cubicBezTo>
                  <a:cubicBezTo>
                    <a:pt x="19799" y="17542"/>
                    <a:pt x="20289" y="15461"/>
                    <a:pt x="20580" y="12977"/>
                  </a:cubicBezTo>
                  <a:cubicBezTo>
                    <a:pt x="20686" y="12102"/>
                    <a:pt x="20766" y="11193"/>
                    <a:pt x="20832" y="10301"/>
                  </a:cubicBezTo>
                  <a:cubicBezTo>
                    <a:pt x="20905" y="9339"/>
                    <a:pt x="21077" y="8605"/>
                    <a:pt x="21401" y="8080"/>
                  </a:cubicBezTo>
                  <a:cubicBezTo>
                    <a:pt x="21480" y="7940"/>
                    <a:pt x="21533" y="7678"/>
                    <a:pt x="21600" y="7485"/>
                  </a:cubicBezTo>
                  <a:cubicBezTo>
                    <a:pt x="21600" y="6226"/>
                    <a:pt x="21600" y="6226"/>
                    <a:pt x="21600" y="6226"/>
                  </a:cubicBezTo>
                  <a:cubicBezTo>
                    <a:pt x="21580" y="5894"/>
                    <a:pt x="21560" y="5561"/>
                    <a:pt x="21533" y="5246"/>
                  </a:cubicBezTo>
                  <a:close/>
                  <a:moveTo>
                    <a:pt x="7332" y="17699"/>
                  </a:moveTo>
                  <a:cubicBezTo>
                    <a:pt x="6670" y="18941"/>
                    <a:pt x="5936" y="19518"/>
                    <a:pt x="5075" y="19536"/>
                  </a:cubicBezTo>
                  <a:cubicBezTo>
                    <a:pt x="4036" y="19466"/>
                    <a:pt x="3090" y="18469"/>
                    <a:pt x="2355" y="16265"/>
                  </a:cubicBezTo>
                  <a:cubicBezTo>
                    <a:pt x="1224" y="12855"/>
                    <a:pt x="1283" y="7905"/>
                    <a:pt x="2481" y="4669"/>
                  </a:cubicBezTo>
                  <a:cubicBezTo>
                    <a:pt x="3917" y="787"/>
                    <a:pt x="6386" y="804"/>
                    <a:pt x="7822" y="4687"/>
                  </a:cubicBezTo>
                  <a:cubicBezTo>
                    <a:pt x="9231" y="8535"/>
                    <a:pt x="9006" y="14569"/>
                    <a:pt x="7332" y="17699"/>
                  </a:cubicBezTo>
                  <a:close/>
                  <a:moveTo>
                    <a:pt x="19244" y="16265"/>
                  </a:moveTo>
                  <a:cubicBezTo>
                    <a:pt x="18516" y="18469"/>
                    <a:pt x="17563" y="19466"/>
                    <a:pt x="16530" y="19536"/>
                  </a:cubicBezTo>
                  <a:cubicBezTo>
                    <a:pt x="15663" y="19518"/>
                    <a:pt x="14929" y="18941"/>
                    <a:pt x="14274" y="17699"/>
                  </a:cubicBezTo>
                  <a:cubicBezTo>
                    <a:pt x="12600" y="14569"/>
                    <a:pt x="12368" y="8535"/>
                    <a:pt x="13784" y="4687"/>
                  </a:cubicBezTo>
                  <a:cubicBezTo>
                    <a:pt x="15220" y="804"/>
                    <a:pt x="17682" y="787"/>
                    <a:pt x="19125" y="4669"/>
                  </a:cubicBezTo>
                  <a:cubicBezTo>
                    <a:pt x="20322" y="7905"/>
                    <a:pt x="20382" y="12855"/>
                    <a:pt x="19244" y="16265"/>
                  </a:cubicBezTo>
                </a:path>
              </a:pathLst>
            </a:custGeom>
            <a:solidFill>
              <a:srgbClr val="333333"/>
            </a:solidFill>
            <a:ln w="9525" cap="flat" cmpd="sng">
              <a:noFill/>
              <a:prstDash val="solid"/>
              <a:round/>
            </a:ln>
          </p:spPr>
          <p:txBody>
            <a:bodyPr rtlCol="0" anchor="ctr"/>
            <a:lstStyle/>
            <a:p>
              <a:pPr algn="ctr"/>
            </a:p>
          </p:txBody>
        </p:sp>
        <p:sp>
          <p:nvSpPr>
            <p:cNvPr id="2944" name="曲线"/>
            <p:cNvSpPr/>
            <p:nvPr/>
          </p:nvSpPr>
          <p:spPr>
            <a:xfrm>
              <a:off x="5772297" y="2903203"/>
              <a:ext cx="226651" cy="211718"/>
            </a:xfrm>
            <a:custGeom>
              <a:avLst/>
              <a:gdLst>
                <a:gd name="T1" fmla="*/ 0 w 21600"/>
                <a:gd name="T2" fmla="*/ 0 h 21600"/>
                <a:gd name="T3" fmla="*/ 21600 w 21600"/>
                <a:gd name="T4" fmla="*/ 21600 h 21600"/>
              </a:gdLst>
              <a:ahLst/>
              <a:cxnLst/>
              <a:rect l="T1" t="T2" r="T3" b="T4"/>
              <a:pathLst>
                <a:path w="21600" h="21600">
                  <a:moveTo>
                    <a:pt x="15034" y="13776"/>
                  </a:moveTo>
                  <a:cubicBezTo>
                    <a:pt x="14380" y="13776"/>
                    <a:pt x="13725" y="13648"/>
                    <a:pt x="13130" y="13351"/>
                  </a:cubicBezTo>
                  <a:cubicBezTo>
                    <a:pt x="12456" y="13011"/>
                    <a:pt x="11861" y="12415"/>
                    <a:pt x="11603" y="11671"/>
                  </a:cubicBezTo>
                  <a:cubicBezTo>
                    <a:pt x="11226" y="10608"/>
                    <a:pt x="11523" y="9354"/>
                    <a:pt x="12257" y="8546"/>
                  </a:cubicBezTo>
                  <a:cubicBezTo>
                    <a:pt x="12555" y="8206"/>
                    <a:pt x="12892" y="7951"/>
                    <a:pt x="13289" y="7759"/>
                  </a:cubicBezTo>
                  <a:cubicBezTo>
                    <a:pt x="13864" y="7462"/>
                    <a:pt x="14518" y="7313"/>
                    <a:pt x="15193" y="7313"/>
                  </a:cubicBezTo>
                  <a:cubicBezTo>
                    <a:pt x="16105" y="7313"/>
                    <a:pt x="17038" y="7589"/>
                    <a:pt x="17752" y="8099"/>
                  </a:cubicBezTo>
                  <a:cubicBezTo>
                    <a:pt x="18485" y="8631"/>
                    <a:pt x="19021" y="9524"/>
                    <a:pt x="19021" y="10481"/>
                  </a:cubicBezTo>
                  <a:cubicBezTo>
                    <a:pt x="19041" y="11416"/>
                    <a:pt x="18545" y="12330"/>
                    <a:pt x="17831" y="12883"/>
                  </a:cubicBezTo>
                  <a:cubicBezTo>
                    <a:pt x="17117" y="13457"/>
                    <a:pt x="16224" y="13712"/>
                    <a:pt x="15352" y="13755"/>
                  </a:cubicBezTo>
                  <a:cubicBezTo>
                    <a:pt x="15252" y="13755"/>
                    <a:pt x="15133" y="13776"/>
                    <a:pt x="15034" y="13776"/>
                  </a:cubicBezTo>
                  <a:close/>
                  <a:moveTo>
                    <a:pt x="10809" y="0"/>
                  </a:moveTo>
                  <a:cubicBezTo>
                    <a:pt x="7874" y="0"/>
                    <a:pt x="4958" y="1169"/>
                    <a:pt x="2816" y="3529"/>
                  </a:cubicBezTo>
                  <a:cubicBezTo>
                    <a:pt x="952" y="5591"/>
                    <a:pt x="0" y="8185"/>
                    <a:pt x="0" y="10800"/>
                  </a:cubicBezTo>
                  <a:cubicBezTo>
                    <a:pt x="0" y="13202"/>
                    <a:pt x="813" y="15625"/>
                    <a:pt x="2439" y="17624"/>
                  </a:cubicBezTo>
                  <a:cubicBezTo>
                    <a:pt x="4641" y="20303"/>
                    <a:pt x="7477" y="21514"/>
                    <a:pt x="10591" y="21600"/>
                  </a:cubicBezTo>
                  <a:cubicBezTo>
                    <a:pt x="13170" y="21578"/>
                    <a:pt x="15371" y="20877"/>
                    <a:pt x="17355" y="19367"/>
                  </a:cubicBezTo>
                  <a:cubicBezTo>
                    <a:pt x="20152" y="17241"/>
                    <a:pt x="21600" y="14031"/>
                    <a:pt x="21600" y="10778"/>
                  </a:cubicBezTo>
                  <a:cubicBezTo>
                    <a:pt x="21600" y="8206"/>
                    <a:pt x="20687" y="5633"/>
                    <a:pt x="18823" y="3550"/>
                  </a:cubicBezTo>
                  <a:cubicBezTo>
                    <a:pt x="16661" y="1190"/>
                    <a:pt x="13725" y="0"/>
                    <a:pt x="10809" y="0"/>
                  </a:cubicBezTo>
                </a:path>
              </a:pathLst>
            </a:custGeom>
            <a:solidFill>
              <a:srgbClr val="FEE1C4"/>
            </a:solidFill>
            <a:ln w="9525" cap="flat" cmpd="sng">
              <a:noFill/>
              <a:prstDash val="solid"/>
              <a:round/>
            </a:ln>
          </p:spPr>
          <p:txBody>
            <a:bodyPr rtlCol="0" anchor="ctr"/>
            <a:lstStyle/>
            <a:p>
              <a:pPr algn="ctr"/>
            </a:p>
          </p:txBody>
        </p:sp>
        <p:sp>
          <p:nvSpPr>
            <p:cNvPr id="2945" name="曲线"/>
            <p:cNvSpPr/>
            <p:nvPr/>
          </p:nvSpPr>
          <p:spPr>
            <a:xfrm>
              <a:off x="5890016" y="2975240"/>
              <a:ext cx="82578" cy="63252"/>
            </a:xfrm>
            <a:custGeom>
              <a:avLst/>
              <a:gdLst>
                <a:gd name="T1" fmla="*/ 0 w 21600"/>
                <a:gd name="T2" fmla="*/ 0 h 21600"/>
                <a:gd name="T3" fmla="*/ 21600 w 21600"/>
                <a:gd name="T4" fmla="*/ 21600 h 21600"/>
              </a:gdLst>
              <a:ahLst/>
              <a:cxnLst/>
              <a:rect l="T1" t="T2" r="T3" b="T4"/>
              <a:pathLst>
                <a:path w="21600" h="21600">
                  <a:moveTo>
                    <a:pt x="16063" y="13357"/>
                  </a:moveTo>
                  <a:cubicBezTo>
                    <a:pt x="15295" y="13357"/>
                    <a:pt x="14473" y="13002"/>
                    <a:pt x="13760" y="12434"/>
                  </a:cubicBezTo>
                  <a:cubicBezTo>
                    <a:pt x="12280" y="11297"/>
                    <a:pt x="11128" y="9520"/>
                    <a:pt x="10416" y="7531"/>
                  </a:cubicBezTo>
                  <a:cubicBezTo>
                    <a:pt x="10032" y="6323"/>
                    <a:pt x="9813" y="4902"/>
                    <a:pt x="10306" y="3836"/>
                  </a:cubicBezTo>
                  <a:cubicBezTo>
                    <a:pt x="10745" y="2913"/>
                    <a:pt x="11622" y="2415"/>
                    <a:pt x="12499" y="2415"/>
                  </a:cubicBezTo>
                  <a:cubicBezTo>
                    <a:pt x="12554" y="2415"/>
                    <a:pt x="12609" y="2415"/>
                    <a:pt x="12663" y="2415"/>
                  </a:cubicBezTo>
                  <a:cubicBezTo>
                    <a:pt x="14582" y="2557"/>
                    <a:pt x="16391" y="4192"/>
                    <a:pt x="17597" y="6110"/>
                  </a:cubicBezTo>
                  <a:cubicBezTo>
                    <a:pt x="18255" y="7176"/>
                    <a:pt x="18694" y="8455"/>
                    <a:pt x="18694" y="9805"/>
                  </a:cubicBezTo>
                  <a:cubicBezTo>
                    <a:pt x="18639" y="11155"/>
                    <a:pt x="18091" y="12505"/>
                    <a:pt x="17159" y="13073"/>
                  </a:cubicBezTo>
                  <a:cubicBezTo>
                    <a:pt x="16830" y="13286"/>
                    <a:pt x="16446" y="13357"/>
                    <a:pt x="16063" y="13357"/>
                  </a:cubicBezTo>
                  <a:close/>
                  <a:moveTo>
                    <a:pt x="10964" y="0"/>
                  </a:moveTo>
                  <a:cubicBezTo>
                    <a:pt x="9100" y="0"/>
                    <a:pt x="7291" y="497"/>
                    <a:pt x="5701" y="1492"/>
                  </a:cubicBezTo>
                  <a:cubicBezTo>
                    <a:pt x="4605" y="2131"/>
                    <a:pt x="3673" y="2984"/>
                    <a:pt x="2850" y="4120"/>
                  </a:cubicBezTo>
                  <a:cubicBezTo>
                    <a:pt x="822" y="6821"/>
                    <a:pt x="0" y="11013"/>
                    <a:pt x="1041" y="14565"/>
                  </a:cubicBezTo>
                  <a:cubicBezTo>
                    <a:pt x="1754" y="17052"/>
                    <a:pt x="3398" y="19042"/>
                    <a:pt x="5262" y="20178"/>
                  </a:cubicBezTo>
                  <a:cubicBezTo>
                    <a:pt x="6907" y="21173"/>
                    <a:pt x="8716" y="21600"/>
                    <a:pt x="10525" y="21600"/>
                  </a:cubicBezTo>
                  <a:cubicBezTo>
                    <a:pt x="10799" y="21600"/>
                    <a:pt x="11128" y="21528"/>
                    <a:pt x="11403" y="21528"/>
                  </a:cubicBezTo>
                  <a:cubicBezTo>
                    <a:pt x="13815" y="21386"/>
                    <a:pt x="16282" y="20534"/>
                    <a:pt x="18255" y="18615"/>
                  </a:cubicBezTo>
                  <a:cubicBezTo>
                    <a:pt x="20229" y="16768"/>
                    <a:pt x="21600" y="13713"/>
                    <a:pt x="21545" y="10586"/>
                  </a:cubicBezTo>
                  <a:cubicBezTo>
                    <a:pt x="21545" y="7389"/>
                    <a:pt x="20064" y="4405"/>
                    <a:pt x="18036" y="2628"/>
                  </a:cubicBezTo>
                  <a:cubicBezTo>
                    <a:pt x="16063" y="923"/>
                    <a:pt x="13486" y="0"/>
                    <a:pt x="10964" y="0"/>
                  </a:cubicBezTo>
                </a:path>
              </a:pathLst>
            </a:custGeom>
            <a:solidFill>
              <a:srgbClr val="9F969C"/>
            </a:solidFill>
            <a:ln w="9525" cap="flat" cmpd="sng">
              <a:noFill/>
              <a:prstDash val="solid"/>
              <a:round/>
            </a:ln>
          </p:spPr>
          <p:txBody>
            <a:bodyPr rtlCol="0" anchor="ctr"/>
            <a:lstStyle/>
            <a:p>
              <a:pPr algn="ctr"/>
            </a:p>
          </p:txBody>
        </p:sp>
        <p:sp>
          <p:nvSpPr>
            <p:cNvPr id="2946" name="曲线"/>
            <p:cNvSpPr/>
            <p:nvPr/>
          </p:nvSpPr>
          <p:spPr>
            <a:xfrm>
              <a:off x="5927791" y="2982268"/>
              <a:ext cx="33382" cy="31625"/>
            </a:xfrm>
            <a:custGeom>
              <a:avLst/>
              <a:gdLst>
                <a:gd name="T1" fmla="*/ 0 w 21600"/>
                <a:gd name="T2" fmla="*/ 0 h 21600"/>
                <a:gd name="T3" fmla="*/ 21600 w 21600"/>
                <a:gd name="T4" fmla="*/ 21600 h 21600"/>
              </a:gdLst>
              <a:ahLst/>
              <a:cxnLst/>
              <a:rect l="T1" t="T2" r="T3" b="T4"/>
              <a:pathLst>
                <a:path w="21600" h="21600">
                  <a:moveTo>
                    <a:pt x="6533" y="0"/>
                  </a:moveTo>
                  <a:cubicBezTo>
                    <a:pt x="4399" y="0"/>
                    <a:pt x="2266" y="981"/>
                    <a:pt x="1199" y="2805"/>
                  </a:cubicBezTo>
                  <a:cubicBezTo>
                    <a:pt x="0" y="4908"/>
                    <a:pt x="533" y="7714"/>
                    <a:pt x="1466" y="10098"/>
                  </a:cubicBezTo>
                  <a:cubicBezTo>
                    <a:pt x="3199" y="14025"/>
                    <a:pt x="6000" y="17532"/>
                    <a:pt x="9599" y="19776"/>
                  </a:cubicBezTo>
                  <a:cubicBezTo>
                    <a:pt x="11333" y="20898"/>
                    <a:pt x="13333" y="21600"/>
                    <a:pt x="15200" y="21600"/>
                  </a:cubicBezTo>
                  <a:cubicBezTo>
                    <a:pt x="16133" y="21600"/>
                    <a:pt x="17066" y="21459"/>
                    <a:pt x="17866" y="21038"/>
                  </a:cubicBezTo>
                  <a:cubicBezTo>
                    <a:pt x="20133" y="19916"/>
                    <a:pt x="21466" y="17252"/>
                    <a:pt x="21600" y="14587"/>
                  </a:cubicBezTo>
                  <a:cubicBezTo>
                    <a:pt x="21600" y="11921"/>
                    <a:pt x="20533" y="9397"/>
                    <a:pt x="18933" y="7293"/>
                  </a:cubicBezTo>
                  <a:cubicBezTo>
                    <a:pt x="15999" y="3506"/>
                    <a:pt x="11600" y="280"/>
                    <a:pt x="6933" y="0"/>
                  </a:cubicBezTo>
                  <a:cubicBezTo>
                    <a:pt x="6799" y="0"/>
                    <a:pt x="6666" y="0"/>
                    <a:pt x="6533" y="0"/>
                  </a:cubicBezTo>
                </a:path>
              </a:pathLst>
            </a:custGeom>
            <a:solidFill>
              <a:srgbClr val="FFFFFF"/>
            </a:solidFill>
            <a:ln w="9525" cap="flat" cmpd="sng">
              <a:noFill/>
              <a:prstDash val="solid"/>
              <a:round/>
            </a:ln>
          </p:spPr>
          <p:txBody>
            <a:bodyPr rtlCol="0" anchor="ctr"/>
            <a:lstStyle/>
            <a:p>
              <a:pPr algn="ctr"/>
            </a:p>
          </p:txBody>
        </p:sp>
        <p:sp>
          <p:nvSpPr>
            <p:cNvPr id="2947" name="曲线"/>
            <p:cNvSpPr/>
            <p:nvPr/>
          </p:nvSpPr>
          <p:spPr>
            <a:xfrm>
              <a:off x="6128088" y="2903203"/>
              <a:ext cx="226651" cy="211718"/>
            </a:xfrm>
            <a:custGeom>
              <a:avLst/>
              <a:gdLst>
                <a:gd name="T1" fmla="*/ 0 w 21600"/>
                <a:gd name="T2" fmla="*/ 0 h 21600"/>
                <a:gd name="T3" fmla="*/ 21600 w 21600"/>
                <a:gd name="T4" fmla="*/ 21600 h 21600"/>
              </a:gdLst>
              <a:ahLst/>
              <a:cxnLst/>
              <a:rect l="T1" t="T2" r="T3" b="T4"/>
              <a:pathLst>
                <a:path w="21600" h="21600">
                  <a:moveTo>
                    <a:pt x="7087" y="13776"/>
                  </a:moveTo>
                  <a:cubicBezTo>
                    <a:pt x="6432" y="13776"/>
                    <a:pt x="5777" y="13648"/>
                    <a:pt x="5201" y="13351"/>
                  </a:cubicBezTo>
                  <a:cubicBezTo>
                    <a:pt x="4506" y="13011"/>
                    <a:pt x="3911" y="12415"/>
                    <a:pt x="3652" y="11671"/>
                  </a:cubicBezTo>
                  <a:cubicBezTo>
                    <a:pt x="3275" y="10608"/>
                    <a:pt x="3593" y="9354"/>
                    <a:pt x="4308" y="8546"/>
                  </a:cubicBezTo>
                  <a:cubicBezTo>
                    <a:pt x="4605" y="8206"/>
                    <a:pt x="4963" y="7951"/>
                    <a:pt x="5340" y="7759"/>
                  </a:cubicBezTo>
                  <a:cubicBezTo>
                    <a:pt x="5916" y="7462"/>
                    <a:pt x="6591" y="7313"/>
                    <a:pt x="7266" y="7313"/>
                  </a:cubicBezTo>
                  <a:cubicBezTo>
                    <a:pt x="8159" y="7313"/>
                    <a:pt x="9092" y="7589"/>
                    <a:pt x="9807" y="8099"/>
                  </a:cubicBezTo>
                  <a:cubicBezTo>
                    <a:pt x="10541" y="8631"/>
                    <a:pt x="11077" y="9524"/>
                    <a:pt x="11097" y="10481"/>
                  </a:cubicBezTo>
                  <a:cubicBezTo>
                    <a:pt x="11097" y="11416"/>
                    <a:pt x="10601" y="12330"/>
                    <a:pt x="9886" y="12883"/>
                  </a:cubicBezTo>
                  <a:cubicBezTo>
                    <a:pt x="9191" y="13457"/>
                    <a:pt x="8298" y="13712"/>
                    <a:pt x="7405" y="13755"/>
                  </a:cubicBezTo>
                  <a:cubicBezTo>
                    <a:pt x="7305" y="13755"/>
                    <a:pt x="7186" y="13776"/>
                    <a:pt x="7087" y="13776"/>
                  </a:cubicBezTo>
                  <a:close/>
                  <a:moveTo>
                    <a:pt x="10799" y="0"/>
                  </a:moveTo>
                  <a:cubicBezTo>
                    <a:pt x="7861" y="0"/>
                    <a:pt x="4943" y="1190"/>
                    <a:pt x="2779" y="3550"/>
                  </a:cubicBezTo>
                  <a:cubicBezTo>
                    <a:pt x="893" y="5633"/>
                    <a:pt x="0" y="8206"/>
                    <a:pt x="0" y="10778"/>
                  </a:cubicBezTo>
                  <a:cubicBezTo>
                    <a:pt x="0" y="14031"/>
                    <a:pt x="1449" y="17241"/>
                    <a:pt x="4248" y="19367"/>
                  </a:cubicBezTo>
                  <a:cubicBezTo>
                    <a:pt x="6213" y="20877"/>
                    <a:pt x="8417" y="21578"/>
                    <a:pt x="11018" y="21600"/>
                  </a:cubicBezTo>
                  <a:cubicBezTo>
                    <a:pt x="14115" y="21514"/>
                    <a:pt x="16974" y="20303"/>
                    <a:pt x="19158" y="17624"/>
                  </a:cubicBezTo>
                  <a:cubicBezTo>
                    <a:pt x="20805" y="15625"/>
                    <a:pt x="21600" y="13202"/>
                    <a:pt x="21600" y="10800"/>
                  </a:cubicBezTo>
                  <a:cubicBezTo>
                    <a:pt x="21600" y="8185"/>
                    <a:pt x="20666" y="5591"/>
                    <a:pt x="18800" y="3529"/>
                  </a:cubicBezTo>
                  <a:cubicBezTo>
                    <a:pt x="16636" y="1169"/>
                    <a:pt x="13718" y="0"/>
                    <a:pt x="10799" y="0"/>
                  </a:cubicBezTo>
                </a:path>
              </a:pathLst>
            </a:custGeom>
            <a:solidFill>
              <a:srgbClr val="FEE1C4"/>
            </a:solidFill>
            <a:ln w="9525" cap="flat" cmpd="sng">
              <a:noFill/>
              <a:prstDash val="solid"/>
              <a:round/>
            </a:ln>
          </p:spPr>
          <p:txBody>
            <a:bodyPr rtlCol="0" anchor="ctr"/>
            <a:lstStyle/>
            <a:p>
              <a:pPr algn="ctr"/>
            </a:p>
          </p:txBody>
        </p:sp>
        <p:sp>
          <p:nvSpPr>
            <p:cNvPr id="2948" name="曲线"/>
            <p:cNvSpPr/>
            <p:nvPr/>
          </p:nvSpPr>
          <p:spPr>
            <a:xfrm>
              <a:off x="6163228" y="2975240"/>
              <a:ext cx="81700" cy="63252"/>
            </a:xfrm>
            <a:custGeom>
              <a:avLst/>
              <a:gdLst>
                <a:gd name="T1" fmla="*/ 0 w 21600"/>
                <a:gd name="T2" fmla="*/ 0 h 21600"/>
                <a:gd name="T3" fmla="*/ 21600 w 21600"/>
                <a:gd name="T4" fmla="*/ 21600 h 21600"/>
              </a:gdLst>
              <a:ahLst/>
              <a:cxnLst/>
              <a:rect l="T1" t="T2" r="T3" b="T4"/>
              <a:pathLst>
                <a:path w="21600" h="21600">
                  <a:moveTo>
                    <a:pt x="16117" y="13357"/>
                  </a:moveTo>
                  <a:cubicBezTo>
                    <a:pt x="15295" y="13357"/>
                    <a:pt x="14473" y="13002"/>
                    <a:pt x="13815" y="12434"/>
                  </a:cubicBezTo>
                  <a:cubicBezTo>
                    <a:pt x="12335" y="11297"/>
                    <a:pt x="11128" y="9520"/>
                    <a:pt x="10416" y="7531"/>
                  </a:cubicBezTo>
                  <a:cubicBezTo>
                    <a:pt x="10032" y="6323"/>
                    <a:pt x="9813" y="4902"/>
                    <a:pt x="10306" y="3836"/>
                  </a:cubicBezTo>
                  <a:cubicBezTo>
                    <a:pt x="10745" y="2913"/>
                    <a:pt x="11622" y="2415"/>
                    <a:pt x="12499" y="2415"/>
                  </a:cubicBezTo>
                  <a:cubicBezTo>
                    <a:pt x="12554" y="2415"/>
                    <a:pt x="12609" y="2415"/>
                    <a:pt x="12663" y="2415"/>
                  </a:cubicBezTo>
                  <a:cubicBezTo>
                    <a:pt x="14637" y="2557"/>
                    <a:pt x="16391" y="4192"/>
                    <a:pt x="17597" y="6110"/>
                  </a:cubicBezTo>
                  <a:cubicBezTo>
                    <a:pt x="18255" y="7176"/>
                    <a:pt x="18694" y="8455"/>
                    <a:pt x="18694" y="9805"/>
                  </a:cubicBezTo>
                  <a:cubicBezTo>
                    <a:pt x="18694" y="11155"/>
                    <a:pt x="18091" y="12505"/>
                    <a:pt x="17159" y="13073"/>
                  </a:cubicBezTo>
                  <a:cubicBezTo>
                    <a:pt x="16830" y="13286"/>
                    <a:pt x="16446" y="13357"/>
                    <a:pt x="16117" y="13357"/>
                  </a:cubicBezTo>
                  <a:close/>
                  <a:moveTo>
                    <a:pt x="11019" y="0"/>
                  </a:moveTo>
                  <a:cubicBezTo>
                    <a:pt x="9155" y="0"/>
                    <a:pt x="7291" y="497"/>
                    <a:pt x="5701" y="1492"/>
                  </a:cubicBezTo>
                  <a:cubicBezTo>
                    <a:pt x="4659" y="2131"/>
                    <a:pt x="3673" y="2984"/>
                    <a:pt x="2850" y="4120"/>
                  </a:cubicBezTo>
                  <a:cubicBezTo>
                    <a:pt x="877" y="6821"/>
                    <a:pt x="0" y="11013"/>
                    <a:pt x="1041" y="14565"/>
                  </a:cubicBezTo>
                  <a:cubicBezTo>
                    <a:pt x="1754" y="17052"/>
                    <a:pt x="3399" y="19042"/>
                    <a:pt x="5317" y="20178"/>
                  </a:cubicBezTo>
                  <a:cubicBezTo>
                    <a:pt x="6907" y="21173"/>
                    <a:pt x="8716" y="21600"/>
                    <a:pt x="10526" y="21600"/>
                  </a:cubicBezTo>
                  <a:cubicBezTo>
                    <a:pt x="10800" y="21600"/>
                    <a:pt x="11128" y="21528"/>
                    <a:pt x="11403" y="21528"/>
                  </a:cubicBezTo>
                  <a:cubicBezTo>
                    <a:pt x="13870" y="21386"/>
                    <a:pt x="16337" y="20534"/>
                    <a:pt x="18255" y="18615"/>
                  </a:cubicBezTo>
                  <a:cubicBezTo>
                    <a:pt x="20229" y="16768"/>
                    <a:pt x="21600" y="13713"/>
                    <a:pt x="21600" y="10586"/>
                  </a:cubicBezTo>
                  <a:cubicBezTo>
                    <a:pt x="21545" y="7389"/>
                    <a:pt x="20065" y="4405"/>
                    <a:pt x="18036" y="2628"/>
                  </a:cubicBezTo>
                  <a:cubicBezTo>
                    <a:pt x="16062" y="923"/>
                    <a:pt x="13486" y="0"/>
                    <a:pt x="11019" y="0"/>
                  </a:cubicBezTo>
                </a:path>
              </a:pathLst>
            </a:custGeom>
            <a:solidFill>
              <a:srgbClr val="9F969C"/>
            </a:solidFill>
            <a:ln w="9525" cap="flat" cmpd="sng">
              <a:noFill/>
              <a:prstDash val="solid"/>
              <a:round/>
            </a:ln>
          </p:spPr>
          <p:txBody>
            <a:bodyPr rtlCol="0" anchor="ctr"/>
            <a:lstStyle/>
            <a:p>
              <a:pPr algn="ctr"/>
            </a:p>
          </p:txBody>
        </p:sp>
        <p:sp>
          <p:nvSpPr>
            <p:cNvPr id="2949" name="曲线"/>
            <p:cNvSpPr/>
            <p:nvPr/>
          </p:nvSpPr>
          <p:spPr>
            <a:xfrm>
              <a:off x="6200125" y="2982268"/>
              <a:ext cx="33383" cy="31625"/>
            </a:xfrm>
            <a:custGeom>
              <a:avLst/>
              <a:gdLst>
                <a:gd name="T1" fmla="*/ 0 w 21600"/>
                <a:gd name="T2" fmla="*/ 0 h 21600"/>
                <a:gd name="T3" fmla="*/ 21600 w 21600"/>
                <a:gd name="T4" fmla="*/ 21600 h 21600"/>
              </a:gdLst>
              <a:ahLst/>
              <a:cxnLst/>
              <a:rect l="T1" t="T2" r="T3" b="T4"/>
              <a:pathLst>
                <a:path w="21600" h="21600">
                  <a:moveTo>
                    <a:pt x="6533" y="0"/>
                  </a:moveTo>
                  <a:cubicBezTo>
                    <a:pt x="4399" y="0"/>
                    <a:pt x="2266" y="981"/>
                    <a:pt x="1199" y="2805"/>
                  </a:cubicBezTo>
                  <a:cubicBezTo>
                    <a:pt x="0" y="4908"/>
                    <a:pt x="533" y="7714"/>
                    <a:pt x="1466" y="10098"/>
                  </a:cubicBezTo>
                  <a:cubicBezTo>
                    <a:pt x="3199" y="14025"/>
                    <a:pt x="6133" y="17532"/>
                    <a:pt x="9733" y="19776"/>
                  </a:cubicBezTo>
                  <a:cubicBezTo>
                    <a:pt x="11333" y="20898"/>
                    <a:pt x="13333" y="21600"/>
                    <a:pt x="15333" y="21600"/>
                  </a:cubicBezTo>
                  <a:cubicBezTo>
                    <a:pt x="16133" y="21600"/>
                    <a:pt x="17066" y="21459"/>
                    <a:pt x="17866" y="21038"/>
                  </a:cubicBezTo>
                  <a:cubicBezTo>
                    <a:pt x="20133" y="19916"/>
                    <a:pt x="21600" y="17252"/>
                    <a:pt x="21600" y="14587"/>
                  </a:cubicBezTo>
                  <a:cubicBezTo>
                    <a:pt x="21600" y="11921"/>
                    <a:pt x="20533" y="9397"/>
                    <a:pt x="18933" y="7293"/>
                  </a:cubicBezTo>
                  <a:cubicBezTo>
                    <a:pt x="15999" y="3506"/>
                    <a:pt x="11733" y="280"/>
                    <a:pt x="6933" y="0"/>
                  </a:cubicBezTo>
                  <a:cubicBezTo>
                    <a:pt x="6800" y="0"/>
                    <a:pt x="6666" y="0"/>
                    <a:pt x="6533" y="0"/>
                  </a:cubicBezTo>
                </a:path>
              </a:pathLst>
            </a:custGeom>
            <a:solidFill>
              <a:srgbClr val="FFFFFF"/>
            </a:solidFill>
            <a:ln w="9525" cap="flat" cmpd="sng">
              <a:noFill/>
              <a:prstDash val="solid"/>
              <a:round/>
            </a:ln>
          </p:spPr>
          <p:txBody>
            <a:bodyPr rtlCol="0" anchor="ctr"/>
            <a:lstStyle/>
            <a:p>
              <a:pPr algn="ctr"/>
            </a:p>
          </p:txBody>
        </p:sp>
        <p:sp>
          <p:nvSpPr>
            <p:cNvPr id="2950" name="曲线"/>
            <p:cNvSpPr/>
            <p:nvPr/>
          </p:nvSpPr>
          <p:spPr>
            <a:xfrm>
              <a:off x="5810073" y="2810960"/>
              <a:ext cx="195904" cy="43925"/>
            </a:xfrm>
            <a:custGeom>
              <a:avLst/>
              <a:gdLst>
                <a:gd name="T1" fmla="*/ 0 w 21600"/>
                <a:gd name="T2" fmla="*/ 0 h 21600"/>
                <a:gd name="T3" fmla="*/ 21600 w 21600"/>
                <a:gd name="T4" fmla="*/ 21600 h 21600"/>
              </a:gdLst>
              <a:ahLst/>
              <a:cxnLst/>
              <a:rect l="T1" t="T2" r="T3" b="T4"/>
              <a:pathLst>
                <a:path w="21600" h="21600">
                  <a:moveTo>
                    <a:pt x="0" y="21600"/>
                  </a:moveTo>
                  <a:cubicBezTo>
                    <a:pt x="0" y="21600"/>
                    <a:pt x="1262" y="6407"/>
                    <a:pt x="7299" y="4133"/>
                  </a:cubicBezTo>
                  <a:cubicBezTo>
                    <a:pt x="7299" y="4133"/>
                    <a:pt x="19465" y="0"/>
                    <a:pt x="21600" y="18086"/>
                  </a:cubicBezTo>
                  <a:cubicBezTo>
                    <a:pt x="12073" y="14468"/>
                    <a:pt x="12073" y="14468"/>
                    <a:pt x="12073" y="14468"/>
                  </a:cubicBezTo>
                  <a:cubicBezTo>
                    <a:pt x="11339" y="14262"/>
                    <a:pt x="10604" y="14158"/>
                    <a:pt x="9870" y="14262"/>
                  </a:cubicBezTo>
                  <a:cubicBezTo>
                    <a:pt x="7827" y="14675"/>
                    <a:pt x="3672" y="16225"/>
                    <a:pt x="0" y="21600"/>
                  </a:cubicBezTo>
                  <a:close/>
                </a:path>
              </a:pathLst>
            </a:custGeom>
            <a:solidFill>
              <a:srgbClr val="3D3736"/>
            </a:solidFill>
            <a:ln w="9525" cap="flat" cmpd="sng">
              <a:noFill/>
              <a:prstDash val="solid"/>
              <a:round/>
            </a:ln>
          </p:spPr>
          <p:txBody>
            <a:bodyPr rtlCol="0" anchor="ctr"/>
            <a:lstStyle/>
            <a:p>
              <a:pPr algn="ctr"/>
            </a:p>
          </p:txBody>
        </p:sp>
        <p:sp>
          <p:nvSpPr>
            <p:cNvPr id="2951" name="曲线"/>
            <p:cNvSpPr/>
            <p:nvPr/>
          </p:nvSpPr>
          <p:spPr>
            <a:xfrm>
              <a:off x="6126331" y="2810960"/>
              <a:ext cx="195904" cy="43925"/>
            </a:xfrm>
            <a:custGeom>
              <a:avLst/>
              <a:gdLst>
                <a:gd name="T1" fmla="*/ 0 w 21600"/>
                <a:gd name="T2" fmla="*/ 0 h 21600"/>
                <a:gd name="T3" fmla="*/ 21600 w 21600"/>
                <a:gd name="T4" fmla="*/ 21600 h 21600"/>
              </a:gdLst>
              <a:ahLst/>
              <a:cxnLst/>
              <a:rect l="T1" t="T2" r="T3" b="T4"/>
              <a:pathLst>
                <a:path w="21600" h="21600">
                  <a:moveTo>
                    <a:pt x="21600" y="21600"/>
                  </a:moveTo>
                  <a:cubicBezTo>
                    <a:pt x="21600" y="21600"/>
                    <a:pt x="20337" y="6407"/>
                    <a:pt x="14300" y="4133"/>
                  </a:cubicBezTo>
                  <a:cubicBezTo>
                    <a:pt x="14300" y="4133"/>
                    <a:pt x="2134" y="0"/>
                    <a:pt x="0" y="18086"/>
                  </a:cubicBezTo>
                  <a:cubicBezTo>
                    <a:pt x="9526" y="14468"/>
                    <a:pt x="9526" y="14468"/>
                    <a:pt x="9526" y="14468"/>
                  </a:cubicBezTo>
                  <a:cubicBezTo>
                    <a:pt x="10260" y="14262"/>
                    <a:pt x="10995" y="14158"/>
                    <a:pt x="11729" y="14262"/>
                  </a:cubicBezTo>
                  <a:cubicBezTo>
                    <a:pt x="13772" y="14675"/>
                    <a:pt x="17950" y="16225"/>
                    <a:pt x="21600" y="21600"/>
                  </a:cubicBezTo>
                  <a:close/>
                </a:path>
              </a:pathLst>
            </a:custGeom>
            <a:solidFill>
              <a:srgbClr val="3D3736"/>
            </a:solidFill>
            <a:ln w="9525" cap="flat" cmpd="sng">
              <a:noFill/>
              <a:prstDash val="solid"/>
              <a:round/>
            </a:ln>
          </p:spPr>
          <p:txBody>
            <a:bodyPr rtlCol="0" anchor="ctr"/>
            <a:lstStyle/>
            <a:p>
              <a:pPr algn="ctr"/>
            </a:p>
          </p:txBody>
        </p:sp>
        <p:sp>
          <p:nvSpPr>
            <p:cNvPr id="2952" name="曲线"/>
            <p:cNvSpPr/>
            <p:nvPr/>
          </p:nvSpPr>
          <p:spPr>
            <a:xfrm>
              <a:off x="5922520" y="3467198"/>
              <a:ext cx="278482" cy="687863"/>
            </a:xfrm>
            <a:custGeom>
              <a:avLst/>
              <a:gdLst>
                <a:gd name="T1" fmla="*/ 0 w 21600"/>
                <a:gd name="T2" fmla="*/ 0 h 21600"/>
                <a:gd name="T3" fmla="*/ 21600 w 21600"/>
                <a:gd name="T4" fmla="*/ 21600 h 21600"/>
              </a:gdLst>
              <a:ahLst/>
              <a:cxnLst/>
              <a:rect l="T1" t="T2" r="T3" b="T4"/>
              <a:pathLst>
                <a:path w="21600" h="21600">
                  <a:moveTo>
                    <a:pt x="10902" y="21544"/>
                  </a:moveTo>
                  <a:lnTo>
                    <a:pt x="21600" y="16137"/>
                  </a:lnTo>
                  <a:lnTo>
                    <a:pt x="14649" y="5710"/>
                  </a:lnTo>
                  <a:lnTo>
                    <a:pt x="18533" y="2317"/>
                  </a:lnTo>
                  <a:lnTo>
                    <a:pt x="10902" y="55"/>
                  </a:lnTo>
                  <a:lnTo>
                    <a:pt x="10902" y="0"/>
                  </a:lnTo>
                  <a:lnTo>
                    <a:pt x="10834" y="27"/>
                  </a:lnTo>
                  <a:lnTo>
                    <a:pt x="10765" y="0"/>
                  </a:lnTo>
                  <a:lnTo>
                    <a:pt x="10765" y="55"/>
                  </a:lnTo>
                  <a:lnTo>
                    <a:pt x="3066" y="2317"/>
                  </a:lnTo>
                  <a:lnTo>
                    <a:pt x="6950" y="5710"/>
                  </a:lnTo>
                  <a:lnTo>
                    <a:pt x="0" y="16137"/>
                  </a:lnTo>
                  <a:lnTo>
                    <a:pt x="10765" y="21544"/>
                  </a:lnTo>
                  <a:lnTo>
                    <a:pt x="10765" y="21600"/>
                  </a:lnTo>
                  <a:lnTo>
                    <a:pt x="10834" y="21572"/>
                  </a:lnTo>
                  <a:lnTo>
                    <a:pt x="10902" y="21600"/>
                  </a:lnTo>
                  <a:lnTo>
                    <a:pt x="10902" y="21544"/>
                  </a:lnTo>
                  <a:close/>
                </a:path>
              </a:pathLst>
            </a:custGeom>
            <a:solidFill>
              <a:srgbClr val="FFFDFD"/>
            </a:solidFill>
            <a:ln w="9525" cap="flat" cmpd="sng">
              <a:noFill/>
              <a:prstDash val="solid"/>
              <a:round/>
            </a:ln>
          </p:spPr>
          <p:txBody>
            <a:bodyPr rtlCol="0" anchor="ctr"/>
            <a:lstStyle/>
            <a:p>
              <a:pPr algn="ctr"/>
            </a:p>
          </p:txBody>
        </p:sp>
        <p:sp>
          <p:nvSpPr>
            <p:cNvPr id="2953" name="曲线"/>
            <p:cNvSpPr/>
            <p:nvPr/>
          </p:nvSpPr>
          <p:spPr>
            <a:xfrm>
              <a:off x="5788110" y="2266292"/>
              <a:ext cx="86971" cy="291661"/>
            </a:xfrm>
            <a:custGeom>
              <a:avLst/>
              <a:gdLst>
                <a:gd name="T1" fmla="*/ 0 w 21600"/>
                <a:gd name="T2" fmla="*/ 0 h 21600"/>
                <a:gd name="T3" fmla="*/ 21600 w 21600"/>
                <a:gd name="T4" fmla="*/ 21600 h 21600"/>
              </a:gdLst>
              <a:ahLst/>
              <a:cxnLst/>
              <a:rect l="T1" t="T2" r="T3" b="T4"/>
              <a:pathLst>
                <a:path w="21600" h="21600">
                  <a:moveTo>
                    <a:pt x="0" y="2742"/>
                  </a:moveTo>
                  <a:cubicBezTo>
                    <a:pt x="0" y="2742"/>
                    <a:pt x="9949" y="0"/>
                    <a:pt x="21600" y="246"/>
                  </a:cubicBezTo>
                  <a:cubicBezTo>
                    <a:pt x="21600" y="20922"/>
                    <a:pt x="21600" y="20922"/>
                    <a:pt x="21600" y="20922"/>
                  </a:cubicBezTo>
                  <a:cubicBezTo>
                    <a:pt x="21600" y="20922"/>
                    <a:pt x="1649" y="21600"/>
                    <a:pt x="1649" y="21322"/>
                  </a:cubicBezTo>
                  <a:cubicBezTo>
                    <a:pt x="1649" y="21045"/>
                    <a:pt x="0" y="2742"/>
                    <a:pt x="0" y="2742"/>
                  </a:cubicBezTo>
                  <a:close/>
                </a:path>
              </a:pathLst>
            </a:custGeom>
            <a:solidFill>
              <a:srgbClr val="E28E16"/>
            </a:solidFill>
            <a:ln w="9525" cap="flat" cmpd="sng">
              <a:noFill/>
              <a:prstDash val="solid"/>
              <a:round/>
            </a:ln>
          </p:spPr>
          <p:txBody>
            <a:bodyPr rtlCol="0" anchor="ctr"/>
            <a:lstStyle/>
            <a:p>
              <a:pPr algn="ctr"/>
            </a:p>
          </p:txBody>
        </p:sp>
        <p:sp>
          <p:nvSpPr>
            <p:cNvPr id="2954" name="曲线"/>
            <p:cNvSpPr/>
            <p:nvPr/>
          </p:nvSpPr>
          <p:spPr>
            <a:xfrm>
              <a:off x="5944483" y="2177564"/>
              <a:ext cx="103662" cy="328557"/>
            </a:xfrm>
            <a:custGeom>
              <a:avLst/>
              <a:gdLst>
                <a:gd name="T1" fmla="*/ 0 w 21600"/>
                <a:gd name="T2" fmla="*/ 0 h 21600"/>
                <a:gd name="T3" fmla="*/ 21600 w 21600"/>
                <a:gd name="T4" fmla="*/ 21600 h 21600"/>
              </a:gdLst>
              <a:ahLst/>
              <a:cxnLst/>
              <a:rect l="T1" t="T2" r="T3" b="T4"/>
              <a:pathLst>
                <a:path w="21600" h="21600">
                  <a:moveTo>
                    <a:pt x="0" y="997"/>
                  </a:moveTo>
                  <a:cubicBezTo>
                    <a:pt x="1003" y="997"/>
                    <a:pt x="5061" y="0"/>
                    <a:pt x="16625" y="1025"/>
                  </a:cubicBezTo>
                  <a:cubicBezTo>
                    <a:pt x="21600" y="21408"/>
                    <a:pt x="21600" y="21408"/>
                    <a:pt x="21600" y="21408"/>
                  </a:cubicBezTo>
                  <a:cubicBezTo>
                    <a:pt x="21600" y="21408"/>
                    <a:pt x="436" y="21600"/>
                    <a:pt x="436" y="21408"/>
                  </a:cubicBezTo>
                  <a:cubicBezTo>
                    <a:pt x="436" y="21025"/>
                    <a:pt x="0" y="997"/>
                    <a:pt x="0" y="997"/>
                  </a:cubicBezTo>
                  <a:close/>
                </a:path>
              </a:pathLst>
            </a:custGeom>
            <a:solidFill>
              <a:srgbClr val="E28E16"/>
            </a:solidFill>
            <a:ln w="9525" cap="flat" cmpd="sng">
              <a:noFill/>
              <a:prstDash val="solid"/>
              <a:round/>
            </a:ln>
          </p:spPr>
          <p:txBody>
            <a:bodyPr rtlCol="0" anchor="ctr"/>
            <a:lstStyle/>
            <a:p>
              <a:pPr algn="ctr"/>
            </a:p>
          </p:txBody>
        </p:sp>
        <p:sp>
          <p:nvSpPr>
            <p:cNvPr id="2955" name="曲线"/>
            <p:cNvSpPr/>
            <p:nvPr/>
          </p:nvSpPr>
          <p:spPr>
            <a:xfrm>
              <a:off x="6116668" y="2174928"/>
              <a:ext cx="106298" cy="312745"/>
            </a:xfrm>
            <a:custGeom>
              <a:avLst/>
              <a:gdLst>
                <a:gd name="T1" fmla="*/ 0 w 21600"/>
                <a:gd name="T2" fmla="*/ 0 h 21600"/>
                <a:gd name="T3" fmla="*/ 21600 w 21600"/>
                <a:gd name="T4" fmla="*/ 21600 h 21600"/>
              </a:gdLst>
              <a:ahLst/>
              <a:cxnLst/>
              <a:rect l="T1" t="T2" r="T3" b="T4"/>
              <a:pathLst>
                <a:path w="21600" h="21600">
                  <a:moveTo>
                    <a:pt x="2826" y="157"/>
                  </a:moveTo>
                  <a:cubicBezTo>
                    <a:pt x="3121" y="157"/>
                    <a:pt x="9323" y="0"/>
                    <a:pt x="21600" y="2813"/>
                  </a:cubicBezTo>
                  <a:cubicBezTo>
                    <a:pt x="19659" y="21600"/>
                    <a:pt x="19659" y="21600"/>
                    <a:pt x="19659" y="21600"/>
                  </a:cubicBezTo>
                  <a:cubicBezTo>
                    <a:pt x="19659" y="21600"/>
                    <a:pt x="0" y="21600"/>
                    <a:pt x="0" y="21269"/>
                  </a:cubicBezTo>
                  <a:cubicBezTo>
                    <a:pt x="0" y="20939"/>
                    <a:pt x="2826" y="157"/>
                    <a:pt x="2826" y="157"/>
                  </a:cubicBezTo>
                  <a:close/>
                </a:path>
              </a:pathLst>
            </a:custGeom>
            <a:solidFill>
              <a:srgbClr val="E28E16"/>
            </a:solidFill>
            <a:ln w="9525" cap="flat" cmpd="sng">
              <a:noFill/>
              <a:prstDash val="solid"/>
              <a:round/>
            </a:ln>
          </p:spPr>
          <p:txBody>
            <a:bodyPr rtlCol="0" anchor="ctr"/>
            <a:lstStyle/>
            <a:p>
              <a:pPr algn="ctr"/>
            </a:p>
          </p:txBody>
        </p:sp>
        <p:sp>
          <p:nvSpPr>
            <p:cNvPr id="2956" name="曲线"/>
            <p:cNvSpPr/>
            <p:nvPr/>
          </p:nvSpPr>
          <p:spPr>
            <a:xfrm>
              <a:off x="6300274" y="2235545"/>
              <a:ext cx="86092" cy="273212"/>
            </a:xfrm>
            <a:custGeom>
              <a:avLst/>
              <a:gdLst>
                <a:gd name="T1" fmla="*/ 0 w 21600"/>
                <a:gd name="T2" fmla="*/ 0 h 21600"/>
                <a:gd name="T3" fmla="*/ 21600 w 21600"/>
                <a:gd name="T4" fmla="*/ 21600 h 21600"/>
              </a:gdLst>
              <a:ahLst/>
              <a:cxnLst/>
              <a:rect l="T1" t="T2" r="T3" b="T4"/>
              <a:pathLst>
                <a:path w="21600" h="21600">
                  <a:moveTo>
                    <a:pt x="1882" y="0"/>
                  </a:moveTo>
                  <a:cubicBezTo>
                    <a:pt x="2458" y="180"/>
                    <a:pt x="8891" y="131"/>
                    <a:pt x="21600" y="6312"/>
                  </a:cubicBezTo>
                  <a:cubicBezTo>
                    <a:pt x="20763" y="19495"/>
                    <a:pt x="20763" y="19495"/>
                    <a:pt x="20763" y="19495"/>
                  </a:cubicBezTo>
                  <a:cubicBezTo>
                    <a:pt x="20763" y="19495"/>
                    <a:pt x="0" y="21600"/>
                    <a:pt x="0" y="21271"/>
                  </a:cubicBezTo>
                  <a:cubicBezTo>
                    <a:pt x="0" y="20926"/>
                    <a:pt x="1882" y="0"/>
                    <a:pt x="1882" y="0"/>
                  </a:cubicBezTo>
                  <a:close/>
                </a:path>
              </a:pathLst>
            </a:custGeom>
            <a:solidFill>
              <a:srgbClr val="E28E16"/>
            </a:solidFill>
            <a:ln w="9525" cap="flat" cmpd="sng">
              <a:noFill/>
              <a:prstDash val="solid"/>
              <a:round/>
            </a:ln>
          </p:spPr>
          <p:txBody>
            <a:bodyPr rtlCol="0" anchor="ctr"/>
            <a:lstStyle/>
            <a:p>
              <a:pPr algn="ctr"/>
            </a:p>
          </p:txBody>
        </p:sp>
        <p:sp>
          <p:nvSpPr>
            <p:cNvPr id="2957" name="曲线"/>
            <p:cNvSpPr/>
            <p:nvPr/>
          </p:nvSpPr>
          <p:spPr>
            <a:xfrm>
              <a:off x="5565851" y="2152966"/>
              <a:ext cx="977765" cy="627247"/>
            </a:xfrm>
            <a:custGeom>
              <a:avLst/>
              <a:gdLst>
                <a:gd name="T1" fmla="*/ 0 w 21600"/>
                <a:gd name="T2" fmla="*/ 0 h 21600"/>
                <a:gd name="T3" fmla="*/ 21600 w 21600"/>
                <a:gd name="T4" fmla="*/ 21600 h 21600"/>
              </a:gdLst>
              <a:ahLst/>
              <a:cxnLst/>
              <a:rect l="T1" t="T2" r="T3" b="T4"/>
              <a:pathLst>
                <a:path w="21600" h="21600">
                  <a:moveTo>
                    <a:pt x="0" y="21600"/>
                  </a:moveTo>
                  <a:cubicBezTo>
                    <a:pt x="0" y="21600"/>
                    <a:pt x="846" y="8035"/>
                    <a:pt x="4271" y="4139"/>
                  </a:cubicBezTo>
                  <a:cubicBezTo>
                    <a:pt x="4395" y="3996"/>
                    <a:pt x="4538" y="3924"/>
                    <a:pt x="4551" y="4168"/>
                  </a:cubicBezTo>
                  <a:cubicBezTo>
                    <a:pt x="4924" y="10764"/>
                    <a:pt x="4924" y="10764"/>
                    <a:pt x="4924" y="10764"/>
                  </a:cubicBezTo>
                  <a:cubicBezTo>
                    <a:pt x="5541" y="10764"/>
                    <a:pt x="5541" y="10764"/>
                    <a:pt x="5541" y="10764"/>
                  </a:cubicBezTo>
                  <a:cubicBezTo>
                    <a:pt x="5541" y="2871"/>
                    <a:pt x="5541" y="2871"/>
                    <a:pt x="5541" y="2871"/>
                  </a:cubicBezTo>
                  <a:cubicBezTo>
                    <a:pt x="5541" y="2871"/>
                    <a:pt x="6319" y="1310"/>
                    <a:pt x="8141" y="852"/>
                  </a:cubicBezTo>
                  <a:cubicBezTo>
                    <a:pt x="8372" y="794"/>
                    <a:pt x="8588" y="1067"/>
                    <a:pt x="8597" y="1432"/>
                  </a:cubicBezTo>
                  <a:cubicBezTo>
                    <a:pt x="8841" y="10506"/>
                    <a:pt x="8841" y="10506"/>
                    <a:pt x="8841" y="10506"/>
                  </a:cubicBezTo>
                  <a:cubicBezTo>
                    <a:pt x="9481" y="10470"/>
                    <a:pt x="9481" y="10470"/>
                    <a:pt x="9481" y="10470"/>
                  </a:cubicBezTo>
                  <a:cubicBezTo>
                    <a:pt x="9481" y="1281"/>
                    <a:pt x="9481" y="1281"/>
                    <a:pt x="9481" y="1281"/>
                  </a:cubicBezTo>
                  <a:cubicBezTo>
                    <a:pt x="9481" y="1167"/>
                    <a:pt x="9504" y="1059"/>
                    <a:pt x="9545" y="974"/>
                  </a:cubicBezTo>
                  <a:cubicBezTo>
                    <a:pt x="9642" y="773"/>
                    <a:pt x="9844" y="444"/>
                    <a:pt x="10190" y="358"/>
                  </a:cubicBezTo>
                  <a:cubicBezTo>
                    <a:pt x="10190" y="358"/>
                    <a:pt x="11303" y="0"/>
                    <a:pt x="12440" y="293"/>
                  </a:cubicBezTo>
                  <a:cubicBezTo>
                    <a:pt x="12629" y="343"/>
                    <a:pt x="12776" y="580"/>
                    <a:pt x="12809" y="873"/>
                  </a:cubicBezTo>
                  <a:cubicBezTo>
                    <a:pt x="12818" y="988"/>
                    <a:pt x="12822" y="1117"/>
                    <a:pt x="12822" y="1281"/>
                  </a:cubicBezTo>
                  <a:cubicBezTo>
                    <a:pt x="12822" y="2392"/>
                    <a:pt x="12942" y="10248"/>
                    <a:pt x="12942" y="10248"/>
                  </a:cubicBezTo>
                  <a:cubicBezTo>
                    <a:pt x="13513" y="10248"/>
                    <a:pt x="13513" y="10248"/>
                    <a:pt x="13513" y="10248"/>
                  </a:cubicBezTo>
                  <a:cubicBezTo>
                    <a:pt x="13830" y="1804"/>
                    <a:pt x="13830" y="1804"/>
                    <a:pt x="13830" y="1804"/>
                  </a:cubicBezTo>
                  <a:cubicBezTo>
                    <a:pt x="13840" y="1496"/>
                    <a:pt x="13959" y="1267"/>
                    <a:pt x="14148" y="1167"/>
                  </a:cubicBezTo>
                  <a:cubicBezTo>
                    <a:pt x="14291" y="1088"/>
                    <a:pt x="14548" y="1059"/>
                    <a:pt x="14737" y="1117"/>
                  </a:cubicBezTo>
                  <a:cubicBezTo>
                    <a:pt x="14737" y="1117"/>
                    <a:pt x="16247" y="1525"/>
                    <a:pt x="16689" y="2513"/>
                  </a:cubicBezTo>
                  <a:cubicBezTo>
                    <a:pt x="16707" y="2549"/>
                    <a:pt x="16716" y="2599"/>
                    <a:pt x="16716" y="2642"/>
                  </a:cubicBezTo>
                  <a:cubicBezTo>
                    <a:pt x="16905" y="10470"/>
                    <a:pt x="16905" y="10470"/>
                    <a:pt x="16905" y="10470"/>
                  </a:cubicBezTo>
                  <a:cubicBezTo>
                    <a:pt x="17282" y="10470"/>
                    <a:pt x="17282" y="10470"/>
                    <a:pt x="17282" y="10470"/>
                  </a:cubicBezTo>
                  <a:cubicBezTo>
                    <a:pt x="17549" y="4390"/>
                    <a:pt x="17549" y="4390"/>
                    <a:pt x="17549" y="4390"/>
                  </a:cubicBezTo>
                  <a:cubicBezTo>
                    <a:pt x="17554" y="4340"/>
                    <a:pt x="17581" y="4311"/>
                    <a:pt x="17609" y="4318"/>
                  </a:cubicBezTo>
                  <a:cubicBezTo>
                    <a:pt x="17839" y="4368"/>
                    <a:pt x="18755" y="4791"/>
                    <a:pt x="19680" y="8107"/>
                  </a:cubicBezTo>
                  <a:cubicBezTo>
                    <a:pt x="19680" y="8107"/>
                    <a:pt x="21530" y="12504"/>
                    <a:pt x="21457" y="18226"/>
                  </a:cubicBezTo>
                  <a:cubicBezTo>
                    <a:pt x="21599" y="21600"/>
                    <a:pt x="21599" y="21600"/>
                    <a:pt x="21599" y="21600"/>
                  </a:cubicBezTo>
                  <a:lnTo>
                    <a:pt x="0" y="21600"/>
                  </a:lnTo>
                  <a:close/>
                </a:path>
              </a:pathLst>
            </a:custGeom>
            <a:solidFill>
              <a:srgbClr val="F6A312"/>
            </a:solidFill>
            <a:ln w="9525" cap="flat" cmpd="sng">
              <a:noFill/>
              <a:prstDash val="solid"/>
              <a:round/>
            </a:ln>
          </p:spPr>
          <p:txBody>
            <a:bodyPr rtlCol="0" anchor="ctr"/>
            <a:lstStyle/>
            <a:p>
              <a:pPr algn="ctr"/>
            </a:p>
          </p:txBody>
        </p:sp>
        <p:sp>
          <p:nvSpPr>
            <p:cNvPr id="2958" name="曲线"/>
            <p:cNvSpPr/>
            <p:nvPr/>
          </p:nvSpPr>
          <p:spPr>
            <a:xfrm>
              <a:off x="5567609" y="2753859"/>
              <a:ext cx="983036" cy="117718"/>
            </a:xfrm>
            <a:custGeom>
              <a:avLst/>
              <a:gdLst>
                <a:gd name="T1" fmla="*/ 0 w 21600"/>
                <a:gd name="T2" fmla="*/ 0 h 21600"/>
                <a:gd name="T3" fmla="*/ 21600 w 21600"/>
                <a:gd name="T4" fmla="*/ 21600 h 21600"/>
              </a:gdLst>
              <a:ahLst/>
              <a:cxnLst/>
              <a:rect l="T1" t="T2" r="T3" b="T4"/>
              <a:pathLst>
                <a:path w="21600" h="21600">
                  <a:moveTo>
                    <a:pt x="15286" y="0"/>
                  </a:moveTo>
                  <a:cubicBezTo>
                    <a:pt x="13340" y="4342"/>
                    <a:pt x="13340" y="4342"/>
                    <a:pt x="13340" y="4342"/>
                  </a:cubicBezTo>
                  <a:cubicBezTo>
                    <a:pt x="10804" y="4342"/>
                    <a:pt x="10804" y="4342"/>
                    <a:pt x="10804" y="4342"/>
                  </a:cubicBezTo>
                  <a:cubicBezTo>
                    <a:pt x="10790" y="4342"/>
                    <a:pt x="10790" y="4342"/>
                    <a:pt x="10790" y="4342"/>
                  </a:cubicBezTo>
                  <a:cubicBezTo>
                    <a:pt x="8254" y="4342"/>
                    <a:pt x="8254" y="4342"/>
                    <a:pt x="8254" y="4342"/>
                  </a:cubicBezTo>
                  <a:cubicBezTo>
                    <a:pt x="6308" y="0"/>
                    <a:pt x="6308" y="0"/>
                    <a:pt x="6308" y="0"/>
                  </a:cubicBezTo>
                  <a:cubicBezTo>
                    <a:pt x="0" y="0"/>
                    <a:pt x="0" y="0"/>
                    <a:pt x="0" y="0"/>
                  </a:cubicBezTo>
                  <a:cubicBezTo>
                    <a:pt x="0" y="12380"/>
                    <a:pt x="0" y="12380"/>
                    <a:pt x="0" y="12380"/>
                  </a:cubicBezTo>
                  <a:cubicBezTo>
                    <a:pt x="0" y="12380"/>
                    <a:pt x="2545" y="10514"/>
                    <a:pt x="3378" y="12380"/>
                  </a:cubicBezTo>
                  <a:cubicBezTo>
                    <a:pt x="4047" y="13866"/>
                    <a:pt x="4871" y="17523"/>
                    <a:pt x="5342" y="19657"/>
                  </a:cubicBezTo>
                  <a:cubicBezTo>
                    <a:pt x="5603" y="20800"/>
                    <a:pt x="5882" y="21600"/>
                    <a:pt x="6176" y="21600"/>
                  </a:cubicBezTo>
                  <a:cubicBezTo>
                    <a:pt x="10790" y="21600"/>
                    <a:pt x="10790" y="21600"/>
                    <a:pt x="10790" y="21600"/>
                  </a:cubicBezTo>
                  <a:cubicBezTo>
                    <a:pt x="10804" y="21600"/>
                    <a:pt x="10804" y="21600"/>
                    <a:pt x="10804" y="21600"/>
                  </a:cubicBezTo>
                  <a:cubicBezTo>
                    <a:pt x="15423" y="21600"/>
                    <a:pt x="15423" y="21600"/>
                    <a:pt x="15423" y="21600"/>
                  </a:cubicBezTo>
                  <a:cubicBezTo>
                    <a:pt x="15716" y="21600"/>
                    <a:pt x="16005" y="20800"/>
                    <a:pt x="16261" y="19657"/>
                  </a:cubicBezTo>
                  <a:cubicBezTo>
                    <a:pt x="16737" y="17523"/>
                    <a:pt x="17552" y="13942"/>
                    <a:pt x="18216" y="12457"/>
                  </a:cubicBezTo>
                  <a:cubicBezTo>
                    <a:pt x="19054" y="10628"/>
                    <a:pt x="21599" y="12380"/>
                    <a:pt x="21599" y="12380"/>
                  </a:cubicBezTo>
                  <a:cubicBezTo>
                    <a:pt x="21599" y="0"/>
                    <a:pt x="21599" y="0"/>
                    <a:pt x="21599" y="0"/>
                  </a:cubicBezTo>
                  <a:lnTo>
                    <a:pt x="15286" y="0"/>
                  </a:lnTo>
                  <a:close/>
                </a:path>
              </a:pathLst>
            </a:custGeom>
            <a:solidFill>
              <a:srgbClr val="E28E16"/>
            </a:solidFill>
            <a:ln w="9525" cap="flat" cmpd="sng">
              <a:noFill/>
              <a:prstDash val="solid"/>
              <a:round/>
            </a:ln>
          </p:spPr>
          <p:txBody>
            <a:bodyPr rtlCol="0" anchor="ctr"/>
            <a:lstStyle/>
            <a:p>
              <a:pPr algn="ctr"/>
            </a:p>
          </p:txBody>
        </p:sp>
        <p:sp>
          <p:nvSpPr>
            <p:cNvPr id="2959" name="曲线"/>
            <p:cNvSpPr/>
            <p:nvPr/>
          </p:nvSpPr>
          <p:spPr>
            <a:xfrm>
              <a:off x="5306695" y="3533964"/>
              <a:ext cx="838084" cy="845114"/>
            </a:xfrm>
            <a:custGeom>
              <a:avLst/>
              <a:gdLst>
                <a:gd name="T1" fmla="*/ 0 w 21600"/>
                <a:gd name="T2" fmla="*/ 0 h 21600"/>
                <a:gd name="T3" fmla="*/ 21600 w 21600"/>
                <a:gd name="T4" fmla="*/ 21600 h 21600"/>
              </a:gdLst>
              <a:ahLst/>
              <a:cxnLst/>
              <a:rect l="T1" t="T2" r="T3" b="T4"/>
              <a:pathLst>
                <a:path w="21600" h="21600">
                  <a:moveTo>
                    <a:pt x="9388" y="21413"/>
                  </a:moveTo>
                  <a:cubicBezTo>
                    <a:pt x="214" y="12961"/>
                    <a:pt x="214" y="12961"/>
                    <a:pt x="214" y="12961"/>
                  </a:cubicBezTo>
                  <a:cubicBezTo>
                    <a:pt x="10" y="12780"/>
                    <a:pt x="0" y="12466"/>
                    <a:pt x="187" y="12269"/>
                  </a:cubicBezTo>
                  <a:cubicBezTo>
                    <a:pt x="11508" y="212"/>
                    <a:pt x="11508" y="212"/>
                    <a:pt x="11508" y="212"/>
                  </a:cubicBezTo>
                  <a:cubicBezTo>
                    <a:pt x="11696" y="10"/>
                    <a:pt x="12007" y="0"/>
                    <a:pt x="12211" y="186"/>
                  </a:cubicBezTo>
                  <a:cubicBezTo>
                    <a:pt x="21385" y="8633"/>
                    <a:pt x="21385" y="8633"/>
                    <a:pt x="21385" y="8633"/>
                  </a:cubicBezTo>
                  <a:cubicBezTo>
                    <a:pt x="21583" y="8819"/>
                    <a:pt x="21600" y="9133"/>
                    <a:pt x="21412" y="9330"/>
                  </a:cubicBezTo>
                  <a:cubicBezTo>
                    <a:pt x="10091" y="21387"/>
                    <a:pt x="10091" y="21387"/>
                    <a:pt x="10091" y="21387"/>
                  </a:cubicBezTo>
                  <a:cubicBezTo>
                    <a:pt x="9903" y="21584"/>
                    <a:pt x="9586" y="21600"/>
                    <a:pt x="9388" y="21413"/>
                  </a:cubicBezTo>
                  <a:close/>
                </a:path>
              </a:pathLst>
            </a:custGeom>
            <a:solidFill>
              <a:srgbClr val="2D2929"/>
            </a:solidFill>
            <a:ln w="9525" cap="flat" cmpd="sng">
              <a:noFill/>
              <a:prstDash val="solid"/>
              <a:round/>
            </a:ln>
          </p:spPr>
          <p:txBody>
            <a:bodyPr rtlCol="0" anchor="ctr"/>
            <a:lstStyle/>
            <a:p>
              <a:pPr algn="ctr"/>
            </a:p>
          </p:txBody>
        </p:sp>
        <p:sp>
          <p:nvSpPr>
            <p:cNvPr id="2960" name="曲线"/>
            <p:cNvSpPr/>
            <p:nvPr/>
          </p:nvSpPr>
          <p:spPr>
            <a:xfrm>
              <a:off x="5378731" y="3598973"/>
              <a:ext cx="705431" cy="711582"/>
            </a:xfrm>
            <a:custGeom>
              <a:avLst/>
              <a:gdLst>
                <a:gd name="T1" fmla="*/ 0 w 21600"/>
                <a:gd name="T2" fmla="*/ 0 h 21600"/>
                <a:gd name="T3" fmla="*/ 21600 w 21600"/>
                <a:gd name="T4" fmla="*/ 21600 h 21600"/>
              </a:gdLst>
              <a:ahLst/>
              <a:cxnLst/>
              <a:rect l="T1" t="T2" r="T3" b="T4"/>
              <a:pathLst>
                <a:path w="21600" h="21600">
                  <a:moveTo>
                    <a:pt x="9656" y="21600"/>
                  </a:moveTo>
                  <a:lnTo>
                    <a:pt x="0" y="12720"/>
                  </a:lnTo>
                  <a:lnTo>
                    <a:pt x="11970" y="0"/>
                  </a:lnTo>
                  <a:lnTo>
                    <a:pt x="21600" y="8880"/>
                  </a:lnTo>
                  <a:lnTo>
                    <a:pt x="9656" y="21600"/>
                  </a:lnTo>
                  <a:close/>
                </a:path>
              </a:pathLst>
            </a:custGeom>
            <a:solidFill>
              <a:srgbClr val="FFFFFF"/>
            </a:solidFill>
            <a:ln w="9525" cap="flat" cmpd="sng">
              <a:noFill/>
              <a:prstDash val="solid"/>
              <a:round/>
            </a:ln>
          </p:spPr>
          <p:txBody>
            <a:bodyPr rtlCol="0" anchor="ctr"/>
            <a:lstStyle/>
            <a:p>
              <a:pPr algn="ctr"/>
            </a:p>
          </p:txBody>
        </p:sp>
        <p:sp>
          <p:nvSpPr>
            <p:cNvPr id="2961" name="曲线"/>
            <p:cNvSpPr/>
            <p:nvPr/>
          </p:nvSpPr>
          <p:spPr>
            <a:xfrm>
              <a:off x="5828521" y="3664860"/>
              <a:ext cx="171306" cy="165157"/>
            </a:xfrm>
            <a:custGeom>
              <a:avLst/>
              <a:gdLst>
                <a:gd name="T1" fmla="*/ 0 w 21600"/>
                <a:gd name="T2" fmla="*/ 0 h 21600"/>
                <a:gd name="T3" fmla="*/ 21600 w 21600"/>
                <a:gd name="T4" fmla="*/ 21600 h 21600"/>
              </a:gdLst>
              <a:ahLst/>
              <a:cxnLst/>
              <a:rect l="T1" t="T2" r="T3" b="T4"/>
              <a:pathLst>
                <a:path w="21600" h="21600">
                  <a:moveTo>
                    <a:pt x="20500" y="14091"/>
                  </a:moveTo>
                  <a:cubicBezTo>
                    <a:pt x="6990" y="1006"/>
                    <a:pt x="6990" y="1006"/>
                    <a:pt x="6990" y="1006"/>
                  </a:cubicBezTo>
                  <a:cubicBezTo>
                    <a:pt x="5943" y="0"/>
                    <a:pt x="4320" y="81"/>
                    <a:pt x="3351" y="1142"/>
                  </a:cubicBezTo>
                  <a:cubicBezTo>
                    <a:pt x="0" y="4896"/>
                    <a:pt x="0" y="4896"/>
                    <a:pt x="0" y="4896"/>
                  </a:cubicBezTo>
                  <a:cubicBezTo>
                    <a:pt x="17280" y="21600"/>
                    <a:pt x="17280" y="21600"/>
                    <a:pt x="17280" y="21600"/>
                  </a:cubicBezTo>
                  <a:cubicBezTo>
                    <a:pt x="20631" y="17845"/>
                    <a:pt x="20631" y="17845"/>
                    <a:pt x="20631" y="17845"/>
                  </a:cubicBezTo>
                  <a:cubicBezTo>
                    <a:pt x="21600" y="16757"/>
                    <a:pt x="21547" y="15071"/>
                    <a:pt x="20500" y="14091"/>
                  </a:cubicBezTo>
                  <a:close/>
                </a:path>
              </a:pathLst>
            </a:custGeom>
            <a:solidFill>
              <a:srgbClr val="F6A312"/>
            </a:solidFill>
            <a:ln w="9525" cap="flat" cmpd="sng">
              <a:noFill/>
              <a:prstDash val="solid"/>
              <a:round/>
            </a:ln>
          </p:spPr>
          <p:txBody>
            <a:bodyPr rtlCol="0" anchor="ctr"/>
            <a:lstStyle/>
            <a:p>
              <a:pPr algn="ctr"/>
            </a:p>
          </p:txBody>
        </p:sp>
        <p:sp>
          <p:nvSpPr>
            <p:cNvPr id="2962" name="曲线"/>
            <p:cNvSpPr/>
            <p:nvPr/>
          </p:nvSpPr>
          <p:spPr>
            <a:xfrm>
              <a:off x="5910222" y="3657832"/>
              <a:ext cx="86092" cy="87849"/>
            </a:xfrm>
            <a:custGeom>
              <a:avLst/>
              <a:gdLst>
                <a:gd name="T1" fmla="*/ 0 w 21600"/>
                <a:gd name="T2" fmla="*/ 0 h 21600"/>
                <a:gd name="T3" fmla="*/ 21600 w 21600"/>
                <a:gd name="T4" fmla="*/ 21600 h 21600"/>
              </a:gdLst>
              <a:ahLst/>
              <a:cxnLst/>
              <a:rect l="T1" t="T2" r="T3" b="T4"/>
              <a:pathLst>
                <a:path w="21600" h="21600">
                  <a:moveTo>
                    <a:pt x="7321" y="20057"/>
                  </a:moveTo>
                  <a:cubicBezTo>
                    <a:pt x="1765" y="14914"/>
                    <a:pt x="1765" y="14914"/>
                    <a:pt x="1765" y="14914"/>
                  </a:cubicBezTo>
                  <a:cubicBezTo>
                    <a:pt x="51" y="13371"/>
                    <a:pt x="0" y="10748"/>
                    <a:pt x="1557" y="9102"/>
                  </a:cubicBezTo>
                  <a:cubicBezTo>
                    <a:pt x="6957" y="3342"/>
                    <a:pt x="6957" y="3342"/>
                    <a:pt x="6957" y="3342"/>
                  </a:cubicBezTo>
                  <a:cubicBezTo>
                    <a:pt x="9917" y="154"/>
                    <a:pt x="15005" y="0"/>
                    <a:pt x="18225" y="2931"/>
                  </a:cubicBezTo>
                  <a:cubicBezTo>
                    <a:pt x="21444" y="5914"/>
                    <a:pt x="21600" y="10902"/>
                    <a:pt x="18640" y="14091"/>
                  </a:cubicBezTo>
                  <a:cubicBezTo>
                    <a:pt x="13188" y="19851"/>
                    <a:pt x="13188" y="19851"/>
                    <a:pt x="13188" y="19851"/>
                  </a:cubicBezTo>
                  <a:cubicBezTo>
                    <a:pt x="11630" y="21548"/>
                    <a:pt x="8982" y="21600"/>
                    <a:pt x="7321" y="20057"/>
                  </a:cubicBezTo>
                  <a:close/>
                </a:path>
              </a:pathLst>
            </a:custGeom>
            <a:solidFill>
              <a:srgbClr val="F6A312"/>
            </a:solidFill>
            <a:ln w="9525" cap="flat" cmpd="sng">
              <a:noFill/>
              <a:prstDash val="solid"/>
              <a:round/>
            </a:ln>
          </p:spPr>
          <p:txBody>
            <a:bodyPr rtlCol="0" anchor="ctr"/>
            <a:lstStyle/>
            <a:p>
              <a:pPr algn="ctr"/>
            </a:p>
          </p:txBody>
        </p:sp>
        <p:sp>
          <p:nvSpPr>
            <p:cNvPr id="2963" name="曲线"/>
            <p:cNvSpPr/>
            <p:nvPr/>
          </p:nvSpPr>
          <p:spPr>
            <a:xfrm>
              <a:off x="5946240" y="3674524"/>
              <a:ext cx="33382" cy="33383"/>
            </a:xfrm>
            <a:custGeom>
              <a:avLst/>
              <a:gdLst>
                <a:gd name="T1" fmla="*/ 0 w 21600"/>
                <a:gd name="T2" fmla="*/ 0 h 21600"/>
                <a:gd name="T3" fmla="*/ 21600 w 21600"/>
                <a:gd name="T4" fmla="*/ 21600 h 21600"/>
              </a:gdLst>
              <a:ahLst/>
              <a:cxnLst/>
              <a:rect l="T1" t="T2" r="T3" b="T4"/>
              <a:pathLst>
                <a:path w="21600" h="21600">
                  <a:moveTo>
                    <a:pt x="17843" y="17440"/>
                  </a:moveTo>
                  <a:cubicBezTo>
                    <a:pt x="14220" y="21331"/>
                    <a:pt x="8049" y="21600"/>
                    <a:pt x="4159" y="17977"/>
                  </a:cubicBezTo>
                  <a:cubicBezTo>
                    <a:pt x="134" y="14221"/>
                    <a:pt x="0" y="8183"/>
                    <a:pt x="3622" y="4159"/>
                  </a:cubicBezTo>
                  <a:cubicBezTo>
                    <a:pt x="7244" y="268"/>
                    <a:pt x="13415" y="0"/>
                    <a:pt x="17440" y="3756"/>
                  </a:cubicBezTo>
                  <a:cubicBezTo>
                    <a:pt x="21331" y="7378"/>
                    <a:pt x="21600" y="13550"/>
                    <a:pt x="17843" y="17440"/>
                  </a:cubicBezTo>
                  <a:close/>
                </a:path>
              </a:pathLst>
            </a:custGeom>
            <a:solidFill>
              <a:srgbClr val="FFFFFF"/>
            </a:solidFill>
            <a:ln w="9525" cap="flat" cmpd="sng">
              <a:noFill/>
              <a:prstDash val="solid"/>
              <a:round/>
            </a:ln>
          </p:spPr>
          <p:txBody>
            <a:bodyPr rtlCol="0" anchor="ctr"/>
            <a:lstStyle/>
            <a:p>
              <a:pPr algn="ctr"/>
            </a:p>
          </p:txBody>
        </p:sp>
        <p:sp>
          <p:nvSpPr>
            <p:cNvPr id="2964" name="曲线"/>
            <p:cNvSpPr/>
            <p:nvPr/>
          </p:nvSpPr>
          <p:spPr>
            <a:xfrm>
              <a:off x="5789867" y="3645533"/>
              <a:ext cx="231044" cy="217867"/>
            </a:xfrm>
            <a:custGeom>
              <a:avLst/>
              <a:gdLst>
                <a:gd name="T1" fmla="*/ 0 w 21600"/>
                <a:gd name="T2" fmla="*/ 0 h 21600"/>
                <a:gd name="T3" fmla="*/ 21600 w 21600"/>
                <a:gd name="T4" fmla="*/ 21600 h 21600"/>
              </a:gdLst>
              <a:ahLst/>
              <a:cxnLst/>
              <a:rect l="T1" t="T2" r="T3" b="T4"/>
              <a:pathLst>
                <a:path w="21600" h="21600">
                  <a:moveTo>
                    <a:pt x="20376" y="16462"/>
                  </a:moveTo>
                  <a:cubicBezTo>
                    <a:pt x="4797" y="1150"/>
                    <a:pt x="4797" y="1150"/>
                    <a:pt x="4797" y="1150"/>
                  </a:cubicBezTo>
                  <a:cubicBezTo>
                    <a:pt x="3632" y="0"/>
                    <a:pt x="1806" y="61"/>
                    <a:pt x="718" y="1315"/>
                  </a:cubicBezTo>
                  <a:cubicBezTo>
                    <a:pt x="0" y="2116"/>
                    <a:pt x="0" y="2116"/>
                    <a:pt x="0" y="2116"/>
                  </a:cubicBezTo>
                  <a:cubicBezTo>
                    <a:pt x="19793" y="21600"/>
                    <a:pt x="19793" y="21600"/>
                    <a:pt x="19793" y="21600"/>
                  </a:cubicBezTo>
                  <a:cubicBezTo>
                    <a:pt x="20512" y="20798"/>
                    <a:pt x="20512" y="20798"/>
                    <a:pt x="20512" y="20798"/>
                  </a:cubicBezTo>
                  <a:cubicBezTo>
                    <a:pt x="21600" y="19544"/>
                    <a:pt x="21541" y="17612"/>
                    <a:pt x="20376" y="16462"/>
                  </a:cubicBezTo>
                  <a:close/>
                </a:path>
              </a:pathLst>
            </a:custGeom>
            <a:solidFill>
              <a:srgbClr val="F6A312"/>
            </a:solidFill>
            <a:ln w="9525" cap="flat" cmpd="sng">
              <a:noFill/>
              <a:prstDash val="solid"/>
              <a:round/>
            </a:ln>
          </p:spPr>
          <p:txBody>
            <a:bodyPr rtlCol="0" anchor="ctr"/>
            <a:lstStyle/>
            <a:p>
              <a:pPr algn="ctr"/>
            </a:p>
          </p:txBody>
        </p:sp>
        <p:sp>
          <p:nvSpPr>
            <p:cNvPr id="2965" name="曲线"/>
            <p:cNvSpPr/>
            <p:nvPr/>
          </p:nvSpPr>
          <p:spPr>
            <a:xfrm>
              <a:off x="5653701" y="4236762"/>
              <a:ext cx="39533" cy="36896"/>
            </a:xfrm>
            <a:custGeom>
              <a:avLst/>
              <a:gdLst>
                <a:gd name="T1" fmla="*/ 0 w 21600"/>
                <a:gd name="T2" fmla="*/ 0 h 21600"/>
                <a:gd name="T3" fmla="*/ 21600 w 21600"/>
                <a:gd name="T4" fmla="*/ 21600 h 21600"/>
              </a:gdLst>
              <a:ahLst/>
              <a:cxnLst/>
              <a:rect l="T1" t="T2" r="T3" b="T4"/>
              <a:pathLst>
                <a:path w="21600" h="21600">
                  <a:moveTo>
                    <a:pt x="1920" y="0"/>
                  </a:moveTo>
                  <a:lnTo>
                    <a:pt x="21600" y="19543"/>
                  </a:lnTo>
                  <a:lnTo>
                    <a:pt x="20160" y="21600"/>
                  </a:lnTo>
                  <a:lnTo>
                    <a:pt x="0" y="2056"/>
                  </a:lnTo>
                  <a:lnTo>
                    <a:pt x="1920" y="0"/>
                  </a:lnTo>
                  <a:close/>
                </a:path>
              </a:pathLst>
            </a:custGeom>
            <a:solidFill>
              <a:srgbClr val="605757"/>
            </a:solidFill>
            <a:ln w="9525" cap="flat" cmpd="sng">
              <a:noFill/>
              <a:prstDash val="solid"/>
              <a:round/>
            </a:ln>
          </p:spPr>
          <p:txBody>
            <a:bodyPr rtlCol="0" anchor="ctr"/>
            <a:lstStyle/>
            <a:p>
              <a:pPr algn="ctr"/>
            </a:p>
          </p:txBody>
        </p:sp>
        <p:sp>
          <p:nvSpPr>
            <p:cNvPr id="2966" name="曲线"/>
            <p:cNvSpPr/>
            <p:nvPr/>
          </p:nvSpPr>
          <p:spPr>
            <a:xfrm>
              <a:off x="5703775" y="4140127"/>
              <a:ext cx="58860" cy="55345"/>
            </a:xfrm>
            <a:custGeom>
              <a:avLst/>
              <a:gdLst>
                <a:gd name="T1" fmla="*/ 0 w 21600"/>
                <a:gd name="T2" fmla="*/ 0 h 21600"/>
                <a:gd name="T3" fmla="*/ 21600 w 21600"/>
                <a:gd name="T4" fmla="*/ 21600 h 21600"/>
              </a:gdLst>
              <a:ahLst/>
              <a:cxnLst/>
              <a:rect l="T1" t="T2" r="T3" b="T4"/>
              <a:pathLst>
                <a:path w="21600" h="21600">
                  <a:moveTo>
                    <a:pt x="1289" y="0"/>
                  </a:moveTo>
                  <a:lnTo>
                    <a:pt x="21600" y="20228"/>
                  </a:lnTo>
                  <a:lnTo>
                    <a:pt x="20310" y="21600"/>
                  </a:lnTo>
                  <a:lnTo>
                    <a:pt x="0" y="1371"/>
                  </a:lnTo>
                  <a:lnTo>
                    <a:pt x="1289" y="0"/>
                  </a:lnTo>
                  <a:close/>
                </a:path>
              </a:pathLst>
            </a:custGeom>
            <a:solidFill>
              <a:srgbClr val="605757"/>
            </a:solidFill>
            <a:ln w="9525" cap="flat" cmpd="sng">
              <a:noFill/>
              <a:prstDash val="solid"/>
              <a:round/>
            </a:ln>
          </p:spPr>
          <p:txBody>
            <a:bodyPr rtlCol="0" anchor="ctr"/>
            <a:lstStyle/>
            <a:p>
              <a:pPr algn="ctr"/>
            </a:p>
          </p:txBody>
        </p:sp>
        <p:sp>
          <p:nvSpPr>
            <p:cNvPr id="2967" name="曲线"/>
            <p:cNvSpPr/>
            <p:nvPr/>
          </p:nvSpPr>
          <p:spPr>
            <a:xfrm>
              <a:off x="5566730" y="4077754"/>
              <a:ext cx="49196" cy="45681"/>
            </a:xfrm>
            <a:custGeom>
              <a:avLst/>
              <a:gdLst>
                <a:gd name="T1" fmla="*/ 0 w 21600"/>
                <a:gd name="T2" fmla="*/ 0 h 21600"/>
                <a:gd name="T3" fmla="*/ 21600 w 21600"/>
                <a:gd name="T4" fmla="*/ 21600 h 21600"/>
              </a:gdLst>
              <a:ahLst/>
              <a:cxnLst/>
              <a:rect l="T1" t="T2" r="T3" b="T4"/>
              <a:pathLst>
                <a:path w="21600" h="21600">
                  <a:moveTo>
                    <a:pt x="1542" y="0"/>
                  </a:moveTo>
                  <a:lnTo>
                    <a:pt x="21600" y="19938"/>
                  </a:lnTo>
                  <a:lnTo>
                    <a:pt x="20442" y="21600"/>
                  </a:lnTo>
                  <a:lnTo>
                    <a:pt x="0" y="1661"/>
                  </a:lnTo>
                  <a:lnTo>
                    <a:pt x="1542" y="0"/>
                  </a:lnTo>
                  <a:close/>
                </a:path>
              </a:pathLst>
            </a:custGeom>
            <a:solidFill>
              <a:srgbClr val="605757"/>
            </a:solidFill>
            <a:ln w="9525" cap="flat" cmpd="sng">
              <a:noFill/>
              <a:prstDash val="solid"/>
              <a:round/>
            </a:ln>
          </p:spPr>
          <p:txBody>
            <a:bodyPr rtlCol="0" anchor="ctr"/>
            <a:lstStyle/>
            <a:p>
              <a:pPr algn="ctr"/>
            </a:p>
          </p:txBody>
        </p:sp>
        <p:sp>
          <p:nvSpPr>
            <p:cNvPr id="2968" name="曲线"/>
            <p:cNvSpPr/>
            <p:nvPr/>
          </p:nvSpPr>
          <p:spPr>
            <a:xfrm>
              <a:off x="5531590" y="3906448"/>
              <a:ext cx="87849" cy="81700"/>
            </a:xfrm>
            <a:custGeom>
              <a:avLst/>
              <a:gdLst>
                <a:gd name="T1" fmla="*/ 0 w 21600"/>
                <a:gd name="T2" fmla="*/ 0 h 21600"/>
                <a:gd name="T3" fmla="*/ 21600 w 21600"/>
                <a:gd name="T4" fmla="*/ 21600 h 21600"/>
              </a:gdLst>
              <a:ahLst/>
              <a:cxnLst/>
              <a:rect l="T1" t="T2" r="T3" b="T4"/>
              <a:pathLst>
                <a:path w="21600" h="21600">
                  <a:moveTo>
                    <a:pt x="864" y="0"/>
                  </a:moveTo>
                  <a:lnTo>
                    <a:pt x="21600" y="20670"/>
                  </a:lnTo>
                  <a:lnTo>
                    <a:pt x="20736" y="21600"/>
                  </a:lnTo>
                  <a:lnTo>
                    <a:pt x="0" y="929"/>
                  </a:lnTo>
                  <a:lnTo>
                    <a:pt x="864" y="0"/>
                  </a:lnTo>
                  <a:close/>
                </a:path>
              </a:pathLst>
            </a:custGeom>
            <a:solidFill>
              <a:srgbClr val="605757"/>
            </a:solidFill>
            <a:ln w="9525" cap="flat" cmpd="sng">
              <a:noFill/>
              <a:prstDash val="solid"/>
              <a:round/>
            </a:ln>
          </p:spPr>
          <p:txBody>
            <a:bodyPr rtlCol="0" anchor="ctr"/>
            <a:lstStyle/>
            <a:p>
              <a:pPr algn="ctr"/>
            </a:p>
          </p:txBody>
        </p:sp>
        <p:sp>
          <p:nvSpPr>
            <p:cNvPr id="2969" name="曲线"/>
            <p:cNvSpPr/>
            <p:nvPr/>
          </p:nvSpPr>
          <p:spPr>
            <a:xfrm>
              <a:off x="5572880" y="3861643"/>
              <a:ext cx="87849" cy="81700"/>
            </a:xfrm>
            <a:custGeom>
              <a:avLst/>
              <a:gdLst>
                <a:gd name="T1" fmla="*/ 0 w 21600"/>
                <a:gd name="T2" fmla="*/ 0 h 21600"/>
                <a:gd name="T3" fmla="*/ 21600 w 21600"/>
                <a:gd name="T4" fmla="*/ 21600 h 21600"/>
              </a:gdLst>
              <a:ahLst/>
              <a:cxnLst/>
              <a:rect l="T1" t="T2" r="T3" b="T4"/>
              <a:pathLst>
                <a:path w="21600" h="21600">
                  <a:moveTo>
                    <a:pt x="864" y="0"/>
                  </a:moveTo>
                  <a:lnTo>
                    <a:pt x="21600" y="20670"/>
                  </a:lnTo>
                  <a:lnTo>
                    <a:pt x="20736" y="21600"/>
                  </a:lnTo>
                  <a:lnTo>
                    <a:pt x="0" y="929"/>
                  </a:lnTo>
                  <a:lnTo>
                    <a:pt x="864" y="0"/>
                  </a:lnTo>
                  <a:close/>
                </a:path>
              </a:pathLst>
            </a:custGeom>
            <a:solidFill>
              <a:srgbClr val="605757"/>
            </a:solidFill>
            <a:ln w="9525" cap="flat" cmpd="sng">
              <a:noFill/>
              <a:prstDash val="solid"/>
              <a:round/>
            </a:ln>
          </p:spPr>
          <p:txBody>
            <a:bodyPr rtlCol="0" anchor="ctr"/>
            <a:lstStyle/>
            <a:p>
              <a:pPr algn="ctr"/>
            </a:p>
          </p:txBody>
        </p:sp>
        <p:sp>
          <p:nvSpPr>
            <p:cNvPr id="2970" name="曲线"/>
            <p:cNvSpPr/>
            <p:nvPr/>
          </p:nvSpPr>
          <p:spPr>
            <a:xfrm>
              <a:off x="5617682" y="4025044"/>
              <a:ext cx="53588" cy="50952"/>
            </a:xfrm>
            <a:custGeom>
              <a:avLst/>
              <a:gdLst>
                <a:gd name="T1" fmla="*/ 0 w 21600"/>
                <a:gd name="T2" fmla="*/ 0 h 21600"/>
                <a:gd name="T3" fmla="*/ 21600 w 21600"/>
                <a:gd name="T4" fmla="*/ 21600 h 21600"/>
              </a:gdLst>
              <a:ahLst/>
              <a:cxnLst/>
              <a:rect l="T1" t="T2" r="T3" b="T4"/>
              <a:pathLst>
                <a:path w="21600" h="21600">
                  <a:moveTo>
                    <a:pt x="2832" y="0"/>
                  </a:moveTo>
                  <a:lnTo>
                    <a:pt x="21600" y="18248"/>
                  </a:lnTo>
                  <a:lnTo>
                    <a:pt x="18767" y="21600"/>
                  </a:lnTo>
                  <a:lnTo>
                    <a:pt x="0" y="3351"/>
                  </a:lnTo>
                  <a:lnTo>
                    <a:pt x="2832" y="0"/>
                  </a:lnTo>
                  <a:close/>
                </a:path>
              </a:pathLst>
            </a:custGeom>
            <a:solidFill>
              <a:srgbClr val="605757"/>
            </a:solidFill>
            <a:ln w="9525" cap="flat" cmpd="sng">
              <a:noFill/>
              <a:prstDash val="solid"/>
              <a:round/>
            </a:ln>
          </p:spPr>
          <p:txBody>
            <a:bodyPr rtlCol="0" anchor="ctr"/>
            <a:lstStyle/>
            <a:p>
              <a:pPr algn="ctr"/>
            </a:p>
          </p:txBody>
        </p:sp>
        <p:sp>
          <p:nvSpPr>
            <p:cNvPr id="2971" name="曲线"/>
            <p:cNvSpPr/>
            <p:nvPr/>
          </p:nvSpPr>
          <p:spPr>
            <a:xfrm>
              <a:off x="5629981" y="3906448"/>
              <a:ext cx="57981" cy="61494"/>
            </a:xfrm>
            <a:custGeom>
              <a:avLst/>
              <a:gdLst>
                <a:gd name="T1" fmla="*/ 0 w 21600"/>
                <a:gd name="T2" fmla="*/ 0 h 21600"/>
                <a:gd name="T3" fmla="*/ 21600 w 21600"/>
                <a:gd name="T4" fmla="*/ 21600 h 21600"/>
              </a:gdLst>
              <a:ahLst/>
              <a:cxnLst/>
              <a:rect l="T1" t="T2" r="T3" b="T4"/>
              <a:pathLst>
                <a:path w="21600" h="21600">
                  <a:moveTo>
                    <a:pt x="21600" y="4320"/>
                  </a:moveTo>
                  <a:lnTo>
                    <a:pt x="4581" y="21600"/>
                  </a:lnTo>
                  <a:lnTo>
                    <a:pt x="0" y="17588"/>
                  </a:lnTo>
                  <a:lnTo>
                    <a:pt x="17018" y="0"/>
                  </a:lnTo>
                  <a:lnTo>
                    <a:pt x="21600" y="4320"/>
                  </a:lnTo>
                  <a:close/>
                </a:path>
              </a:pathLst>
            </a:custGeom>
            <a:solidFill>
              <a:srgbClr val="605757"/>
            </a:solidFill>
            <a:ln w="9525" cap="flat" cmpd="sng">
              <a:noFill/>
              <a:prstDash val="solid"/>
              <a:round/>
            </a:ln>
          </p:spPr>
          <p:txBody>
            <a:bodyPr rtlCol="0" anchor="ctr"/>
            <a:lstStyle/>
            <a:p>
              <a:pPr algn="ctr"/>
            </a:p>
          </p:txBody>
        </p:sp>
        <p:sp>
          <p:nvSpPr>
            <p:cNvPr id="2972" name="曲线"/>
            <p:cNvSpPr/>
            <p:nvPr/>
          </p:nvSpPr>
          <p:spPr>
            <a:xfrm>
              <a:off x="5750335" y="3882727"/>
              <a:ext cx="29869" cy="31625"/>
            </a:xfrm>
            <a:custGeom>
              <a:avLst/>
              <a:gdLst>
                <a:gd name="T1" fmla="*/ 0 w 21600"/>
                <a:gd name="T2" fmla="*/ 0 h 21600"/>
                <a:gd name="T3" fmla="*/ 21600 w 21600"/>
                <a:gd name="T4" fmla="*/ 21600 h 21600"/>
              </a:gdLst>
              <a:ahLst/>
              <a:cxnLst/>
              <a:rect l="T1" t="T2" r="T3" b="T4"/>
              <a:pathLst>
                <a:path w="21600" h="21600">
                  <a:moveTo>
                    <a:pt x="21600" y="2399"/>
                  </a:moveTo>
                  <a:lnTo>
                    <a:pt x="3176" y="21600"/>
                  </a:lnTo>
                  <a:lnTo>
                    <a:pt x="0" y="18599"/>
                  </a:lnTo>
                  <a:lnTo>
                    <a:pt x="18423" y="0"/>
                  </a:lnTo>
                  <a:lnTo>
                    <a:pt x="21600" y="2399"/>
                  </a:lnTo>
                  <a:close/>
                </a:path>
              </a:pathLst>
            </a:custGeom>
            <a:solidFill>
              <a:srgbClr val="605757"/>
            </a:solidFill>
            <a:ln w="9525" cap="flat" cmpd="sng">
              <a:noFill/>
              <a:prstDash val="solid"/>
              <a:round/>
            </a:ln>
          </p:spPr>
          <p:txBody>
            <a:bodyPr rtlCol="0" anchor="ctr"/>
            <a:lstStyle/>
            <a:p>
              <a:pPr algn="ctr"/>
            </a:p>
          </p:txBody>
        </p:sp>
        <p:sp>
          <p:nvSpPr>
            <p:cNvPr id="2973" name="曲线"/>
            <p:cNvSpPr/>
            <p:nvPr/>
          </p:nvSpPr>
          <p:spPr>
            <a:xfrm>
              <a:off x="5732765" y="3967942"/>
              <a:ext cx="26354" cy="28112"/>
            </a:xfrm>
            <a:custGeom>
              <a:avLst/>
              <a:gdLst>
                <a:gd name="T1" fmla="*/ 0 w 21600"/>
                <a:gd name="T2" fmla="*/ 0 h 21600"/>
                <a:gd name="T3" fmla="*/ 21600 w 21600"/>
                <a:gd name="T4" fmla="*/ 21600 h 21600"/>
              </a:gdLst>
              <a:ahLst/>
              <a:cxnLst/>
              <a:rect l="T1" t="T2" r="T3" b="T4"/>
              <a:pathLst>
                <a:path w="21600" h="21600">
                  <a:moveTo>
                    <a:pt x="21600" y="3375"/>
                  </a:moveTo>
                  <a:lnTo>
                    <a:pt x="2879" y="21600"/>
                  </a:lnTo>
                  <a:lnTo>
                    <a:pt x="0" y="18900"/>
                  </a:lnTo>
                  <a:lnTo>
                    <a:pt x="17999" y="0"/>
                  </a:lnTo>
                  <a:lnTo>
                    <a:pt x="21600" y="3375"/>
                  </a:lnTo>
                  <a:close/>
                </a:path>
              </a:pathLst>
            </a:custGeom>
            <a:solidFill>
              <a:srgbClr val="605757"/>
            </a:solidFill>
            <a:ln w="9525" cap="flat" cmpd="sng">
              <a:noFill/>
              <a:prstDash val="solid"/>
              <a:round/>
            </a:ln>
          </p:spPr>
          <p:txBody>
            <a:bodyPr rtlCol="0" anchor="ctr"/>
            <a:lstStyle/>
            <a:p>
              <a:pPr algn="ctr"/>
            </a:p>
          </p:txBody>
        </p:sp>
        <p:sp>
          <p:nvSpPr>
            <p:cNvPr id="2974" name="曲线"/>
            <p:cNvSpPr/>
            <p:nvPr/>
          </p:nvSpPr>
          <p:spPr>
            <a:xfrm>
              <a:off x="5701139" y="3938951"/>
              <a:ext cx="26354" cy="28112"/>
            </a:xfrm>
            <a:custGeom>
              <a:avLst/>
              <a:gdLst>
                <a:gd name="T1" fmla="*/ 0 w 21600"/>
                <a:gd name="T2" fmla="*/ 0 h 21600"/>
                <a:gd name="T3" fmla="*/ 21600 w 21600"/>
                <a:gd name="T4" fmla="*/ 21600 h 21600"/>
              </a:gdLst>
              <a:ahLst/>
              <a:cxnLst/>
              <a:rect l="T1" t="T2" r="T3" b="T4"/>
              <a:pathLst>
                <a:path w="21600" h="21600">
                  <a:moveTo>
                    <a:pt x="21600" y="2700"/>
                  </a:moveTo>
                  <a:lnTo>
                    <a:pt x="3600" y="21600"/>
                  </a:lnTo>
                  <a:lnTo>
                    <a:pt x="0" y="18224"/>
                  </a:lnTo>
                  <a:lnTo>
                    <a:pt x="17999" y="0"/>
                  </a:lnTo>
                  <a:lnTo>
                    <a:pt x="21600" y="2700"/>
                  </a:lnTo>
                  <a:close/>
                </a:path>
              </a:pathLst>
            </a:custGeom>
            <a:solidFill>
              <a:srgbClr val="605757"/>
            </a:solidFill>
            <a:ln w="9525" cap="flat" cmpd="sng">
              <a:noFill/>
              <a:prstDash val="solid"/>
              <a:round/>
            </a:ln>
          </p:spPr>
          <p:txBody>
            <a:bodyPr rtlCol="0" anchor="ctr"/>
            <a:lstStyle/>
            <a:p>
              <a:pPr algn="ctr"/>
            </a:p>
          </p:txBody>
        </p:sp>
        <p:sp>
          <p:nvSpPr>
            <p:cNvPr id="2975" name="曲线"/>
            <p:cNvSpPr/>
            <p:nvPr/>
          </p:nvSpPr>
          <p:spPr>
            <a:xfrm>
              <a:off x="5702896" y="3867793"/>
              <a:ext cx="20205" cy="21083"/>
            </a:xfrm>
            <a:custGeom>
              <a:avLst/>
              <a:gdLst>
                <a:gd name="T1" fmla="*/ 0 w 21600"/>
                <a:gd name="T2" fmla="*/ 0 h 21600"/>
                <a:gd name="T3" fmla="*/ 21600 w 21600"/>
                <a:gd name="T4" fmla="*/ 21600 h 21600"/>
              </a:gdLst>
              <a:ahLst/>
              <a:cxnLst/>
              <a:rect l="T1" t="T2" r="T3" b="T4"/>
              <a:pathLst>
                <a:path w="21600" h="21600">
                  <a:moveTo>
                    <a:pt x="21600" y="4499"/>
                  </a:moveTo>
                  <a:lnTo>
                    <a:pt x="4695" y="21600"/>
                  </a:lnTo>
                  <a:lnTo>
                    <a:pt x="0" y="18000"/>
                  </a:lnTo>
                  <a:lnTo>
                    <a:pt x="16904" y="0"/>
                  </a:lnTo>
                  <a:lnTo>
                    <a:pt x="21600" y="4499"/>
                  </a:lnTo>
                  <a:close/>
                </a:path>
              </a:pathLst>
            </a:custGeom>
            <a:solidFill>
              <a:srgbClr val="605757"/>
            </a:solidFill>
            <a:ln w="9525" cap="flat" cmpd="sng">
              <a:noFill/>
              <a:prstDash val="solid"/>
              <a:round/>
            </a:ln>
          </p:spPr>
          <p:txBody>
            <a:bodyPr rtlCol="0" anchor="ctr"/>
            <a:lstStyle/>
            <a:p>
              <a:pPr algn="ctr"/>
            </a:p>
          </p:txBody>
        </p:sp>
        <p:sp>
          <p:nvSpPr>
            <p:cNvPr id="2976" name="曲线"/>
            <p:cNvSpPr/>
            <p:nvPr/>
          </p:nvSpPr>
          <p:spPr>
            <a:xfrm>
              <a:off x="5810951" y="3961792"/>
              <a:ext cx="49196" cy="51831"/>
            </a:xfrm>
            <a:custGeom>
              <a:avLst/>
              <a:gdLst>
                <a:gd name="T1" fmla="*/ 0 w 21600"/>
                <a:gd name="T2" fmla="*/ 0 h 21600"/>
                <a:gd name="T3" fmla="*/ 21600 w 21600"/>
                <a:gd name="T4" fmla="*/ 21600 h 21600"/>
              </a:gdLst>
              <a:ahLst/>
              <a:cxnLst/>
              <a:rect l="T1" t="T2" r="T3" b="T4"/>
              <a:pathLst>
                <a:path w="21600" h="21600">
                  <a:moveTo>
                    <a:pt x="21600" y="1464"/>
                  </a:moveTo>
                  <a:lnTo>
                    <a:pt x="1928" y="21600"/>
                  </a:lnTo>
                  <a:lnTo>
                    <a:pt x="0" y="19769"/>
                  </a:lnTo>
                  <a:lnTo>
                    <a:pt x="19671" y="0"/>
                  </a:lnTo>
                  <a:lnTo>
                    <a:pt x="21600" y="1464"/>
                  </a:lnTo>
                  <a:close/>
                </a:path>
              </a:pathLst>
            </a:custGeom>
            <a:solidFill>
              <a:srgbClr val="605757"/>
            </a:solidFill>
            <a:ln w="9525" cap="flat" cmpd="sng">
              <a:noFill/>
              <a:prstDash val="solid"/>
              <a:round/>
            </a:ln>
          </p:spPr>
          <p:txBody>
            <a:bodyPr rtlCol="0" anchor="ctr"/>
            <a:lstStyle/>
            <a:p>
              <a:pPr algn="ctr"/>
            </a:p>
          </p:txBody>
        </p:sp>
        <p:sp>
          <p:nvSpPr>
            <p:cNvPr id="2977" name="曲线"/>
            <p:cNvSpPr/>
            <p:nvPr/>
          </p:nvSpPr>
          <p:spPr>
            <a:xfrm>
              <a:off x="5755606" y="4008353"/>
              <a:ext cx="59737" cy="6149"/>
            </a:xfrm>
            <a:custGeom>
              <a:avLst/>
              <a:gdLst>
                <a:gd name="T1" fmla="*/ 0 w 21600"/>
                <a:gd name="T2" fmla="*/ 0 h 21600"/>
                <a:gd name="T3" fmla="*/ 21600 w 21600"/>
                <a:gd name="T4" fmla="*/ 21600 h 21600"/>
              </a:gdLst>
              <a:ahLst/>
              <a:cxnLst/>
              <a:rect l="T1" t="T2" r="T3" b="T4"/>
              <a:pathLst>
                <a:path w="21600" h="21600">
                  <a:moveTo>
                    <a:pt x="21600" y="18515"/>
                  </a:moveTo>
                  <a:lnTo>
                    <a:pt x="317" y="21600"/>
                  </a:lnTo>
                  <a:lnTo>
                    <a:pt x="0" y="3084"/>
                  </a:lnTo>
                  <a:lnTo>
                    <a:pt x="21282" y="0"/>
                  </a:lnTo>
                  <a:lnTo>
                    <a:pt x="21600" y="18515"/>
                  </a:lnTo>
                  <a:close/>
                </a:path>
              </a:pathLst>
            </a:custGeom>
            <a:solidFill>
              <a:srgbClr val="605757"/>
            </a:solidFill>
            <a:ln w="9525" cap="flat" cmpd="sng">
              <a:noFill/>
              <a:prstDash val="solid"/>
              <a:round/>
            </a:ln>
          </p:spPr>
          <p:txBody>
            <a:bodyPr rtlCol="0" anchor="ctr"/>
            <a:lstStyle/>
            <a:p>
              <a:pPr algn="ctr"/>
            </a:p>
          </p:txBody>
        </p:sp>
        <p:sp>
          <p:nvSpPr>
            <p:cNvPr id="2978" name="曲线"/>
            <p:cNvSpPr/>
            <p:nvPr/>
          </p:nvSpPr>
          <p:spPr>
            <a:xfrm>
              <a:off x="5600991" y="3859887"/>
              <a:ext cx="31625" cy="33382"/>
            </a:xfrm>
            <a:custGeom>
              <a:avLst/>
              <a:gdLst>
                <a:gd name="T1" fmla="*/ 0 w 21600"/>
                <a:gd name="T2" fmla="*/ 0 h 21600"/>
                <a:gd name="T3" fmla="*/ 21600 w 21600"/>
                <a:gd name="T4" fmla="*/ 21600 h 21600"/>
              </a:gdLst>
              <a:ahLst/>
              <a:cxnLst/>
              <a:rect l="T1" t="T2" r="T3" b="T4"/>
              <a:pathLst>
                <a:path w="21600" h="21600">
                  <a:moveTo>
                    <a:pt x="21600" y="2273"/>
                  </a:moveTo>
                  <a:lnTo>
                    <a:pt x="3000" y="21600"/>
                  </a:lnTo>
                  <a:lnTo>
                    <a:pt x="0" y="18757"/>
                  </a:lnTo>
                  <a:lnTo>
                    <a:pt x="18599" y="0"/>
                  </a:lnTo>
                  <a:lnTo>
                    <a:pt x="21600" y="2273"/>
                  </a:lnTo>
                  <a:close/>
                </a:path>
              </a:pathLst>
            </a:custGeom>
            <a:solidFill>
              <a:srgbClr val="605757"/>
            </a:solidFill>
            <a:ln w="9525" cap="flat" cmpd="sng">
              <a:noFill/>
              <a:prstDash val="solid"/>
              <a:round/>
            </a:ln>
          </p:spPr>
          <p:txBody>
            <a:bodyPr rtlCol="0" anchor="ctr"/>
            <a:lstStyle/>
            <a:p>
              <a:pPr algn="ctr"/>
            </a:p>
          </p:txBody>
        </p:sp>
        <p:sp>
          <p:nvSpPr>
            <p:cNvPr id="2979" name="曲线"/>
            <p:cNvSpPr/>
            <p:nvPr/>
          </p:nvSpPr>
          <p:spPr>
            <a:xfrm>
              <a:off x="5643159" y="4066333"/>
              <a:ext cx="26354" cy="28112"/>
            </a:xfrm>
            <a:custGeom>
              <a:avLst/>
              <a:gdLst>
                <a:gd name="T1" fmla="*/ 0 w 21600"/>
                <a:gd name="T2" fmla="*/ 0 h 21600"/>
                <a:gd name="T3" fmla="*/ 21600 w 21600"/>
                <a:gd name="T4" fmla="*/ 21600 h 21600"/>
              </a:gdLst>
              <a:ahLst/>
              <a:cxnLst/>
              <a:rect l="T1" t="T2" r="T3" b="T4"/>
              <a:pathLst>
                <a:path w="21600" h="21600">
                  <a:moveTo>
                    <a:pt x="21600" y="3375"/>
                  </a:moveTo>
                  <a:lnTo>
                    <a:pt x="3600" y="21600"/>
                  </a:lnTo>
                  <a:lnTo>
                    <a:pt x="0" y="18224"/>
                  </a:lnTo>
                  <a:lnTo>
                    <a:pt x="17999" y="0"/>
                  </a:lnTo>
                  <a:lnTo>
                    <a:pt x="21600" y="3375"/>
                  </a:lnTo>
                  <a:close/>
                </a:path>
              </a:pathLst>
            </a:custGeom>
            <a:solidFill>
              <a:srgbClr val="605757"/>
            </a:solidFill>
            <a:ln w="9525" cap="flat" cmpd="sng">
              <a:noFill/>
              <a:prstDash val="solid"/>
              <a:round/>
            </a:ln>
          </p:spPr>
          <p:txBody>
            <a:bodyPr rtlCol="0" anchor="ctr"/>
            <a:lstStyle/>
            <a:p>
              <a:pPr algn="ctr"/>
            </a:p>
          </p:txBody>
        </p:sp>
        <p:sp>
          <p:nvSpPr>
            <p:cNvPr id="2980" name="曲线"/>
            <p:cNvSpPr/>
            <p:nvPr/>
          </p:nvSpPr>
          <p:spPr>
            <a:xfrm>
              <a:off x="5703775" y="4101473"/>
              <a:ext cx="43925" cy="46560"/>
            </a:xfrm>
            <a:custGeom>
              <a:avLst/>
              <a:gdLst>
                <a:gd name="T1" fmla="*/ 0 w 21600"/>
                <a:gd name="T2" fmla="*/ 0 h 21600"/>
                <a:gd name="T3" fmla="*/ 21600 w 21600"/>
                <a:gd name="T4" fmla="*/ 21600 h 21600"/>
              </a:gdLst>
              <a:ahLst/>
              <a:cxnLst/>
              <a:rect l="T1" t="T2" r="T3" b="T4"/>
              <a:pathLst>
                <a:path w="21600" h="21600">
                  <a:moveTo>
                    <a:pt x="21600" y="1630"/>
                  </a:moveTo>
                  <a:lnTo>
                    <a:pt x="2160" y="21600"/>
                  </a:lnTo>
                  <a:lnTo>
                    <a:pt x="0" y="19562"/>
                  </a:lnTo>
                  <a:lnTo>
                    <a:pt x="19439" y="0"/>
                  </a:lnTo>
                  <a:lnTo>
                    <a:pt x="21600" y="1630"/>
                  </a:lnTo>
                  <a:close/>
                </a:path>
              </a:pathLst>
            </a:custGeom>
            <a:solidFill>
              <a:srgbClr val="605757"/>
            </a:solidFill>
            <a:ln w="9525" cap="flat" cmpd="sng">
              <a:noFill/>
              <a:prstDash val="solid"/>
              <a:round/>
            </a:ln>
          </p:spPr>
          <p:txBody>
            <a:bodyPr rtlCol="0" anchor="ctr"/>
            <a:lstStyle/>
            <a:p>
              <a:pPr algn="ctr"/>
            </a:p>
          </p:txBody>
        </p:sp>
        <p:sp>
          <p:nvSpPr>
            <p:cNvPr id="2981" name="曲线"/>
            <p:cNvSpPr/>
            <p:nvPr/>
          </p:nvSpPr>
          <p:spPr>
            <a:xfrm>
              <a:off x="5460431" y="3981998"/>
              <a:ext cx="58860" cy="54466"/>
            </a:xfrm>
            <a:custGeom>
              <a:avLst/>
              <a:gdLst>
                <a:gd name="T1" fmla="*/ 0 w 21600"/>
                <a:gd name="T2" fmla="*/ 0 h 21600"/>
                <a:gd name="T3" fmla="*/ 21600 w 21600"/>
                <a:gd name="T4" fmla="*/ 21600 h 21600"/>
              </a:gdLst>
              <a:ahLst/>
              <a:cxnLst/>
              <a:rect l="T1" t="T2" r="T3" b="T4"/>
              <a:pathLst>
                <a:path w="21600" h="21600">
                  <a:moveTo>
                    <a:pt x="20310" y="21600"/>
                  </a:moveTo>
                  <a:lnTo>
                    <a:pt x="0" y="1393"/>
                  </a:lnTo>
                  <a:lnTo>
                    <a:pt x="1289" y="0"/>
                  </a:lnTo>
                  <a:lnTo>
                    <a:pt x="21600" y="20206"/>
                  </a:lnTo>
                  <a:lnTo>
                    <a:pt x="20310" y="21600"/>
                  </a:lnTo>
                  <a:close/>
                </a:path>
              </a:pathLst>
            </a:custGeom>
            <a:solidFill>
              <a:srgbClr val="605757"/>
            </a:solidFill>
            <a:ln w="9525" cap="flat" cmpd="sng">
              <a:noFill/>
              <a:prstDash val="solid"/>
              <a:round/>
            </a:ln>
          </p:spPr>
          <p:txBody>
            <a:bodyPr rtlCol="0" anchor="ctr"/>
            <a:lstStyle/>
            <a:p>
              <a:pPr algn="ctr"/>
            </a:p>
          </p:txBody>
        </p:sp>
        <p:sp>
          <p:nvSpPr>
            <p:cNvPr id="2982" name="曲线"/>
            <p:cNvSpPr/>
            <p:nvPr/>
          </p:nvSpPr>
          <p:spPr>
            <a:xfrm>
              <a:off x="5475366" y="4029436"/>
              <a:ext cx="43925" cy="46560"/>
            </a:xfrm>
            <a:custGeom>
              <a:avLst/>
              <a:gdLst>
                <a:gd name="T1" fmla="*/ 0 w 21600"/>
                <a:gd name="T2" fmla="*/ 0 h 21600"/>
                <a:gd name="T3" fmla="*/ 21600 w 21600"/>
                <a:gd name="T4" fmla="*/ 21600 h 21600"/>
              </a:gdLst>
              <a:ahLst/>
              <a:cxnLst/>
              <a:rect l="T1" t="T2" r="T3" b="T4"/>
              <a:pathLst>
                <a:path w="21600" h="21600">
                  <a:moveTo>
                    <a:pt x="0" y="19562"/>
                  </a:moveTo>
                  <a:lnTo>
                    <a:pt x="19439" y="0"/>
                  </a:lnTo>
                  <a:lnTo>
                    <a:pt x="21600" y="1630"/>
                  </a:lnTo>
                  <a:lnTo>
                    <a:pt x="2160" y="21600"/>
                  </a:lnTo>
                  <a:lnTo>
                    <a:pt x="0" y="19562"/>
                  </a:lnTo>
                  <a:close/>
                </a:path>
              </a:pathLst>
            </a:custGeom>
            <a:solidFill>
              <a:srgbClr val="605757"/>
            </a:solidFill>
            <a:ln w="9525" cap="flat" cmpd="sng">
              <a:noFill/>
              <a:prstDash val="solid"/>
              <a:round/>
            </a:ln>
          </p:spPr>
          <p:txBody>
            <a:bodyPr rtlCol="0" anchor="ctr"/>
            <a:lstStyle/>
            <a:p>
              <a:pPr algn="ctr"/>
            </a:p>
          </p:txBody>
        </p:sp>
        <p:sp>
          <p:nvSpPr>
            <p:cNvPr id="2983" name="曲线"/>
            <p:cNvSpPr/>
            <p:nvPr/>
          </p:nvSpPr>
          <p:spPr>
            <a:xfrm>
              <a:off x="5574636" y="4105865"/>
              <a:ext cx="56223" cy="60616"/>
            </a:xfrm>
            <a:custGeom>
              <a:avLst/>
              <a:gdLst>
                <a:gd name="T1" fmla="*/ 0 w 21600"/>
                <a:gd name="T2" fmla="*/ 0 h 21600"/>
                <a:gd name="T3" fmla="*/ 21600 w 21600"/>
                <a:gd name="T4" fmla="*/ 21600 h 21600"/>
              </a:gdLst>
              <a:ahLst/>
              <a:cxnLst/>
              <a:rect l="T1" t="T2" r="T3" b="T4"/>
              <a:pathLst>
                <a:path w="21600" h="21600">
                  <a:moveTo>
                    <a:pt x="21600" y="1565"/>
                  </a:moveTo>
                  <a:lnTo>
                    <a:pt x="1687" y="21600"/>
                  </a:lnTo>
                  <a:lnTo>
                    <a:pt x="0" y="20034"/>
                  </a:lnTo>
                  <a:lnTo>
                    <a:pt x="19912" y="0"/>
                  </a:lnTo>
                  <a:lnTo>
                    <a:pt x="21600" y="1565"/>
                  </a:lnTo>
                  <a:close/>
                </a:path>
              </a:pathLst>
            </a:custGeom>
            <a:solidFill>
              <a:srgbClr val="605757"/>
            </a:solidFill>
            <a:ln w="9525" cap="flat" cmpd="sng">
              <a:noFill/>
              <a:prstDash val="solid"/>
              <a:round/>
            </a:ln>
          </p:spPr>
          <p:txBody>
            <a:bodyPr rtlCol="0" anchor="ctr"/>
            <a:lstStyle/>
            <a:p>
              <a:pPr algn="ctr"/>
            </a:p>
          </p:txBody>
        </p:sp>
        <p:sp>
          <p:nvSpPr>
            <p:cNvPr id="2984" name="曲线"/>
            <p:cNvSpPr/>
            <p:nvPr/>
          </p:nvSpPr>
          <p:spPr>
            <a:xfrm>
              <a:off x="5572001" y="4026801"/>
              <a:ext cx="59737" cy="64130"/>
            </a:xfrm>
            <a:custGeom>
              <a:avLst/>
              <a:gdLst>
                <a:gd name="T1" fmla="*/ 0 w 21600"/>
                <a:gd name="T2" fmla="*/ 0 h 21600"/>
                <a:gd name="T3" fmla="*/ 21600 w 21600"/>
                <a:gd name="T4" fmla="*/ 21600 h 21600"/>
              </a:gdLst>
              <a:ahLst/>
              <a:cxnLst/>
              <a:rect l="T1" t="T2" r="T3" b="T4"/>
              <a:pathLst>
                <a:path w="21600" h="21600">
                  <a:moveTo>
                    <a:pt x="21600" y="2959"/>
                  </a:moveTo>
                  <a:lnTo>
                    <a:pt x="3176" y="21600"/>
                  </a:lnTo>
                  <a:lnTo>
                    <a:pt x="0" y="18640"/>
                  </a:lnTo>
                  <a:lnTo>
                    <a:pt x="18423" y="0"/>
                  </a:lnTo>
                  <a:lnTo>
                    <a:pt x="21600" y="2959"/>
                  </a:lnTo>
                  <a:close/>
                </a:path>
              </a:pathLst>
            </a:custGeom>
            <a:solidFill>
              <a:srgbClr val="605757"/>
            </a:solidFill>
            <a:ln w="9525" cap="flat" cmpd="sng">
              <a:noFill/>
              <a:prstDash val="solid"/>
              <a:round/>
            </a:ln>
          </p:spPr>
          <p:txBody>
            <a:bodyPr rtlCol="0" anchor="ctr"/>
            <a:lstStyle/>
            <a:p>
              <a:pPr algn="ctr"/>
            </a:p>
          </p:txBody>
        </p:sp>
        <p:sp>
          <p:nvSpPr>
            <p:cNvPr id="2985" name="曲线"/>
            <p:cNvSpPr/>
            <p:nvPr/>
          </p:nvSpPr>
          <p:spPr>
            <a:xfrm>
              <a:off x="5535982" y="4110258"/>
              <a:ext cx="19327" cy="19327"/>
            </a:xfrm>
            <a:custGeom>
              <a:avLst/>
              <a:gdLst>
                <a:gd name="T1" fmla="*/ 0 w 21600"/>
                <a:gd name="T2" fmla="*/ 0 h 21600"/>
                <a:gd name="T3" fmla="*/ 21600 w 21600"/>
                <a:gd name="T4" fmla="*/ 21600 h 21600"/>
              </a:gdLst>
              <a:ahLst/>
              <a:cxnLst/>
              <a:rect l="T1" t="T2" r="T3" b="T4"/>
              <a:pathLst>
                <a:path w="21600" h="21600">
                  <a:moveTo>
                    <a:pt x="21600" y="3927"/>
                  </a:moveTo>
                  <a:lnTo>
                    <a:pt x="4909" y="21600"/>
                  </a:lnTo>
                  <a:lnTo>
                    <a:pt x="0" y="16690"/>
                  </a:lnTo>
                  <a:lnTo>
                    <a:pt x="16690" y="0"/>
                  </a:lnTo>
                  <a:lnTo>
                    <a:pt x="21600" y="3927"/>
                  </a:lnTo>
                  <a:close/>
                </a:path>
              </a:pathLst>
            </a:custGeom>
            <a:solidFill>
              <a:srgbClr val="605757"/>
            </a:solidFill>
            <a:ln w="9525" cap="flat" cmpd="sng">
              <a:noFill/>
              <a:prstDash val="solid"/>
              <a:round/>
            </a:ln>
          </p:spPr>
          <p:txBody>
            <a:bodyPr rtlCol="0" anchor="ctr"/>
            <a:lstStyle/>
            <a:p>
              <a:pPr algn="ctr"/>
            </a:p>
          </p:txBody>
        </p:sp>
        <p:sp>
          <p:nvSpPr>
            <p:cNvPr id="2986" name="曲线"/>
            <p:cNvSpPr/>
            <p:nvPr/>
          </p:nvSpPr>
          <p:spPr>
            <a:xfrm>
              <a:off x="5496450" y="4090052"/>
              <a:ext cx="132652" cy="123868"/>
            </a:xfrm>
            <a:custGeom>
              <a:avLst/>
              <a:gdLst>
                <a:gd name="T1" fmla="*/ 0 w 21600"/>
                <a:gd name="T2" fmla="*/ 0 h 21600"/>
                <a:gd name="T3" fmla="*/ 21600 w 21600"/>
                <a:gd name="T4" fmla="*/ 21600 h 21600"/>
              </a:gdLst>
              <a:ahLst/>
              <a:cxnLst/>
              <a:rect l="T1" t="T2" r="T3" b="T4"/>
              <a:pathLst>
                <a:path w="21600" h="21600">
                  <a:moveTo>
                    <a:pt x="429" y="0"/>
                  </a:moveTo>
                  <a:lnTo>
                    <a:pt x="21600" y="20987"/>
                  </a:lnTo>
                  <a:lnTo>
                    <a:pt x="21027" y="21600"/>
                  </a:lnTo>
                  <a:lnTo>
                    <a:pt x="0" y="612"/>
                  </a:lnTo>
                  <a:lnTo>
                    <a:pt x="429" y="0"/>
                  </a:lnTo>
                  <a:close/>
                </a:path>
              </a:pathLst>
            </a:custGeom>
            <a:solidFill>
              <a:srgbClr val="605757"/>
            </a:solidFill>
            <a:ln w="9525" cap="flat" cmpd="sng">
              <a:noFill/>
              <a:prstDash val="solid"/>
              <a:round/>
            </a:ln>
          </p:spPr>
          <p:txBody>
            <a:bodyPr rtlCol="0" anchor="ctr"/>
            <a:lstStyle/>
            <a:p>
              <a:pPr algn="ctr"/>
            </a:p>
          </p:txBody>
        </p:sp>
        <p:sp>
          <p:nvSpPr>
            <p:cNvPr id="2987" name="曲线"/>
            <p:cNvSpPr/>
            <p:nvPr/>
          </p:nvSpPr>
          <p:spPr>
            <a:xfrm>
              <a:off x="5420900" y="4020651"/>
              <a:ext cx="60616" cy="57102"/>
            </a:xfrm>
            <a:custGeom>
              <a:avLst/>
              <a:gdLst>
                <a:gd name="T1" fmla="*/ 0 w 21600"/>
                <a:gd name="T2" fmla="*/ 0 h 21600"/>
                <a:gd name="T3" fmla="*/ 21600 w 21600"/>
                <a:gd name="T4" fmla="*/ 21600 h 21600"/>
              </a:gdLst>
              <a:ahLst/>
              <a:cxnLst/>
              <a:rect l="T1" t="T2" r="T3" b="T4"/>
              <a:pathLst>
                <a:path w="21600" h="21600">
                  <a:moveTo>
                    <a:pt x="939" y="0"/>
                  </a:moveTo>
                  <a:lnTo>
                    <a:pt x="21600" y="20270"/>
                  </a:lnTo>
                  <a:lnTo>
                    <a:pt x="20347" y="21600"/>
                  </a:lnTo>
                  <a:lnTo>
                    <a:pt x="0" y="1329"/>
                  </a:lnTo>
                  <a:lnTo>
                    <a:pt x="939" y="0"/>
                  </a:lnTo>
                  <a:close/>
                </a:path>
              </a:pathLst>
            </a:custGeom>
            <a:solidFill>
              <a:srgbClr val="605757"/>
            </a:solidFill>
            <a:ln w="9525" cap="flat" cmpd="sng">
              <a:noFill/>
              <a:prstDash val="solid"/>
              <a:round/>
            </a:ln>
          </p:spPr>
          <p:txBody>
            <a:bodyPr rtlCol="0" anchor="ctr"/>
            <a:lstStyle/>
            <a:p>
              <a:pPr algn="ctr"/>
            </a:p>
          </p:txBody>
        </p:sp>
        <p:sp>
          <p:nvSpPr>
            <p:cNvPr id="2988" name="曲线"/>
            <p:cNvSpPr/>
            <p:nvPr/>
          </p:nvSpPr>
          <p:spPr>
            <a:xfrm>
              <a:off x="5632617" y="3791364"/>
              <a:ext cx="90485" cy="84336"/>
            </a:xfrm>
            <a:custGeom>
              <a:avLst/>
              <a:gdLst>
                <a:gd name="T1" fmla="*/ 0 w 21600"/>
                <a:gd name="T2" fmla="*/ 0 h 21600"/>
                <a:gd name="T3" fmla="*/ 21600 w 21600"/>
                <a:gd name="T4" fmla="*/ 21600 h 21600"/>
              </a:gdLst>
              <a:ahLst/>
              <a:cxnLst/>
              <a:rect l="T1" t="T2" r="T3" b="T4"/>
              <a:pathLst>
                <a:path w="21600" h="21600">
                  <a:moveTo>
                    <a:pt x="838" y="0"/>
                  </a:moveTo>
                  <a:lnTo>
                    <a:pt x="21600" y="20700"/>
                  </a:lnTo>
                  <a:lnTo>
                    <a:pt x="20761" y="21600"/>
                  </a:lnTo>
                  <a:lnTo>
                    <a:pt x="0" y="899"/>
                  </a:lnTo>
                  <a:lnTo>
                    <a:pt x="838" y="0"/>
                  </a:lnTo>
                  <a:close/>
                </a:path>
              </a:pathLst>
            </a:custGeom>
            <a:solidFill>
              <a:srgbClr val="605757"/>
            </a:solidFill>
            <a:ln w="9525" cap="flat" cmpd="sng">
              <a:noFill/>
              <a:prstDash val="solid"/>
              <a:round/>
            </a:ln>
          </p:spPr>
          <p:txBody>
            <a:bodyPr rtlCol="0" anchor="ctr"/>
            <a:lstStyle/>
            <a:p>
              <a:pPr algn="ctr"/>
            </a:p>
          </p:txBody>
        </p:sp>
        <p:sp>
          <p:nvSpPr>
            <p:cNvPr id="2989" name="曲线"/>
            <p:cNvSpPr/>
            <p:nvPr/>
          </p:nvSpPr>
          <p:spPr>
            <a:xfrm>
              <a:off x="5695868" y="4057549"/>
              <a:ext cx="104542" cy="96634"/>
            </a:xfrm>
            <a:custGeom>
              <a:avLst/>
              <a:gdLst>
                <a:gd name="T1" fmla="*/ 0 w 21600"/>
                <a:gd name="T2" fmla="*/ 0 h 21600"/>
                <a:gd name="T3" fmla="*/ 21600 w 21600"/>
                <a:gd name="T4" fmla="*/ 21600 h 21600"/>
              </a:gdLst>
              <a:ahLst/>
              <a:cxnLst/>
              <a:rect l="T1" t="T2" r="T3" b="T4"/>
              <a:pathLst>
                <a:path w="21600" h="21600">
                  <a:moveTo>
                    <a:pt x="725" y="0"/>
                  </a:moveTo>
                  <a:lnTo>
                    <a:pt x="21600" y="20814"/>
                  </a:lnTo>
                  <a:lnTo>
                    <a:pt x="20874" y="21600"/>
                  </a:lnTo>
                  <a:lnTo>
                    <a:pt x="0" y="785"/>
                  </a:lnTo>
                  <a:lnTo>
                    <a:pt x="725" y="0"/>
                  </a:lnTo>
                  <a:close/>
                </a:path>
              </a:pathLst>
            </a:custGeom>
            <a:solidFill>
              <a:srgbClr val="605757"/>
            </a:solidFill>
            <a:ln w="9525" cap="flat" cmpd="sng">
              <a:noFill/>
              <a:prstDash val="solid"/>
              <a:round/>
            </a:ln>
          </p:spPr>
          <p:txBody>
            <a:bodyPr rtlCol="0" anchor="ctr"/>
            <a:lstStyle/>
            <a:p>
              <a:pPr algn="ctr"/>
            </a:p>
          </p:txBody>
        </p:sp>
        <p:sp>
          <p:nvSpPr>
            <p:cNvPr id="2990" name="曲线"/>
            <p:cNvSpPr/>
            <p:nvPr/>
          </p:nvSpPr>
          <p:spPr>
            <a:xfrm>
              <a:off x="5772297" y="3882727"/>
              <a:ext cx="107176" cy="100148"/>
            </a:xfrm>
            <a:custGeom>
              <a:avLst/>
              <a:gdLst>
                <a:gd name="T1" fmla="*/ 0 w 21600"/>
                <a:gd name="T2" fmla="*/ 0 h 21600"/>
                <a:gd name="T3" fmla="*/ 21600 w 21600"/>
                <a:gd name="T4" fmla="*/ 21600 h 21600"/>
              </a:gdLst>
              <a:ahLst/>
              <a:cxnLst/>
              <a:rect l="T1" t="T2" r="T3" b="T4"/>
              <a:pathLst>
                <a:path w="21600" h="21600">
                  <a:moveTo>
                    <a:pt x="708" y="0"/>
                  </a:moveTo>
                  <a:lnTo>
                    <a:pt x="21600" y="20842"/>
                  </a:lnTo>
                  <a:lnTo>
                    <a:pt x="21068" y="21600"/>
                  </a:lnTo>
                  <a:lnTo>
                    <a:pt x="0" y="757"/>
                  </a:lnTo>
                  <a:lnTo>
                    <a:pt x="708" y="0"/>
                  </a:lnTo>
                  <a:close/>
                </a:path>
              </a:pathLst>
            </a:custGeom>
            <a:solidFill>
              <a:srgbClr val="605757"/>
            </a:solidFill>
            <a:ln w="9525" cap="flat" cmpd="sng">
              <a:noFill/>
              <a:prstDash val="solid"/>
              <a:round/>
            </a:ln>
          </p:spPr>
          <p:txBody>
            <a:bodyPr rtlCol="0" anchor="ctr"/>
            <a:lstStyle/>
            <a:p>
              <a:pPr algn="ctr"/>
            </a:p>
          </p:txBody>
        </p:sp>
        <p:sp>
          <p:nvSpPr>
            <p:cNvPr id="2991" name="曲线"/>
            <p:cNvSpPr/>
            <p:nvPr/>
          </p:nvSpPr>
          <p:spPr>
            <a:xfrm>
              <a:off x="5732765" y="3989026"/>
              <a:ext cx="27233" cy="25476"/>
            </a:xfrm>
            <a:custGeom>
              <a:avLst/>
              <a:gdLst>
                <a:gd name="T1" fmla="*/ 0 w 21600"/>
                <a:gd name="T2" fmla="*/ 0 h 21600"/>
                <a:gd name="T3" fmla="*/ 21600 w 21600"/>
                <a:gd name="T4" fmla="*/ 21600 h 21600"/>
              </a:gdLst>
              <a:ahLst/>
              <a:cxnLst/>
              <a:rect l="T1" t="T2" r="T3" b="T4"/>
              <a:pathLst>
                <a:path w="21600" h="21600">
                  <a:moveTo>
                    <a:pt x="2090" y="0"/>
                  </a:moveTo>
                  <a:lnTo>
                    <a:pt x="21600" y="18620"/>
                  </a:lnTo>
                  <a:lnTo>
                    <a:pt x="18813" y="21600"/>
                  </a:lnTo>
                  <a:lnTo>
                    <a:pt x="0" y="2979"/>
                  </a:lnTo>
                  <a:lnTo>
                    <a:pt x="2090" y="0"/>
                  </a:lnTo>
                  <a:close/>
                </a:path>
              </a:pathLst>
            </a:custGeom>
            <a:solidFill>
              <a:srgbClr val="605757"/>
            </a:solidFill>
            <a:ln w="9525" cap="flat" cmpd="sng">
              <a:noFill/>
              <a:prstDash val="solid"/>
              <a:round/>
            </a:ln>
          </p:spPr>
          <p:txBody>
            <a:bodyPr rtlCol="0" anchor="ctr"/>
            <a:lstStyle/>
            <a:p>
              <a:pPr algn="ctr"/>
            </a:p>
          </p:txBody>
        </p:sp>
        <p:sp>
          <p:nvSpPr>
            <p:cNvPr id="2992" name="曲线"/>
            <p:cNvSpPr/>
            <p:nvPr/>
          </p:nvSpPr>
          <p:spPr>
            <a:xfrm>
              <a:off x="5899680" y="4001324"/>
              <a:ext cx="25476" cy="22841"/>
            </a:xfrm>
            <a:custGeom>
              <a:avLst/>
              <a:gdLst>
                <a:gd name="T1" fmla="*/ 0 w 21600"/>
                <a:gd name="T2" fmla="*/ 0 h 21600"/>
                <a:gd name="T3" fmla="*/ 21600 w 21600"/>
                <a:gd name="T4" fmla="*/ 21600 h 21600"/>
              </a:gdLst>
              <a:ahLst/>
              <a:cxnLst/>
              <a:rect l="T1" t="T2" r="T3" b="T4"/>
              <a:pathLst>
                <a:path w="21600" h="21600">
                  <a:moveTo>
                    <a:pt x="2979" y="0"/>
                  </a:moveTo>
                  <a:lnTo>
                    <a:pt x="21600" y="18276"/>
                  </a:lnTo>
                  <a:lnTo>
                    <a:pt x="18620" y="21600"/>
                  </a:lnTo>
                  <a:lnTo>
                    <a:pt x="0" y="3323"/>
                  </a:lnTo>
                  <a:lnTo>
                    <a:pt x="2979" y="0"/>
                  </a:lnTo>
                  <a:close/>
                </a:path>
              </a:pathLst>
            </a:custGeom>
            <a:solidFill>
              <a:srgbClr val="605757"/>
            </a:solidFill>
            <a:ln w="9525" cap="flat" cmpd="sng">
              <a:noFill/>
              <a:prstDash val="solid"/>
              <a:round/>
            </a:ln>
          </p:spPr>
          <p:txBody>
            <a:bodyPr rtlCol="0" anchor="ctr"/>
            <a:lstStyle/>
            <a:p>
              <a:pPr algn="ctr"/>
            </a:p>
          </p:txBody>
        </p:sp>
        <p:sp>
          <p:nvSpPr>
            <p:cNvPr id="2993" name="曲线"/>
            <p:cNvSpPr/>
            <p:nvPr/>
          </p:nvSpPr>
          <p:spPr>
            <a:xfrm>
              <a:off x="5720466" y="3938951"/>
              <a:ext cx="36018" cy="34262"/>
            </a:xfrm>
            <a:custGeom>
              <a:avLst/>
              <a:gdLst>
                <a:gd name="T1" fmla="*/ 0 w 21600"/>
                <a:gd name="T2" fmla="*/ 0 h 21600"/>
                <a:gd name="T3" fmla="*/ 21600 w 21600"/>
                <a:gd name="T4" fmla="*/ 21600 h 21600"/>
              </a:gdLst>
              <a:ahLst/>
              <a:cxnLst/>
              <a:rect l="T1" t="T2" r="T3" b="T4"/>
              <a:pathLst>
                <a:path w="21600" h="21600">
                  <a:moveTo>
                    <a:pt x="1580" y="0"/>
                  </a:moveTo>
                  <a:lnTo>
                    <a:pt x="21600" y="19384"/>
                  </a:lnTo>
                  <a:lnTo>
                    <a:pt x="20019" y="21600"/>
                  </a:lnTo>
                  <a:lnTo>
                    <a:pt x="0" y="2215"/>
                  </a:lnTo>
                  <a:lnTo>
                    <a:pt x="1580" y="0"/>
                  </a:lnTo>
                  <a:close/>
                </a:path>
              </a:pathLst>
            </a:custGeom>
            <a:solidFill>
              <a:srgbClr val="605757"/>
            </a:solidFill>
            <a:ln w="9525" cap="flat" cmpd="sng">
              <a:noFill/>
              <a:prstDash val="solid"/>
              <a:round/>
            </a:ln>
          </p:spPr>
          <p:txBody>
            <a:bodyPr rtlCol="0" anchor="ctr"/>
            <a:lstStyle/>
            <a:p>
              <a:pPr algn="ctr"/>
            </a:p>
          </p:txBody>
        </p:sp>
        <p:sp>
          <p:nvSpPr>
            <p:cNvPr id="2994" name="曲线"/>
            <p:cNvSpPr/>
            <p:nvPr/>
          </p:nvSpPr>
          <p:spPr>
            <a:xfrm>
              <a:off x="5850484" y="3771159"/>
              <a:ext cx="68522" cy="64130"/>
            </a:xfrm>
            <a:custGeom>
              <a:avLst/>
              <a:gdLst>
                <a:gd name="T1" fmla="*/ 0 w 21600"/>
                <a:gd name="T2" fmla="*/ 0 h 21600"/>
                <a:gd name="T3" fmla="*/ 21600 w 21600"/>
                <a:gd name="T4" fmla="*/ 21600 h 21600"/>
              </a:gdLst>
              <a:ahLst/>
              <a:cxnLst/>
              <a:rect l="T1" t="T2" r="T3" b="T4"/>
              <a:pathLst>
                <a:path w="21600" h="21600">
                  <a:moveTo>
                    <a:pt x="1938" y="0"/>
                  </a:moveTo>
                  <a:lnTo>
                    <a:pt x="21599" y="19528"/>
                  </a:lnTo>
                  <a:lnTo>
                    <a:pt x="19661" y="21600"/>
                  </a:lnTo>
                  <a:lnTo>
                    <a:pt x="0" y="2367"/>
                  </a:lnTo>
                  <a:lnTo>
                    <a:pt x="1938" y="0"/>
                  </a:lnTo>
                  <a:close/>
                </a:path>
              </a:pathLst>
            </a:custGeom>
            <a:solidFill>
              <a:srgbClr val="605757"/>
            </a:solidFill>
            <a:ln w="9525" cap="flat" cmpd="sng">
              <a:noFill/>
              <a:prstDash val="solid"/>
              <a:round/>
            </a:ln>
          </p:spPr>
          <p:txBody>
            <a:bodyPr rtlCol="0" anchor="ctr"/>
            <a:lstStyle/>
            <a:p>
              <a:pPr algn="ctr"/>
            </a:p>
          </p:txBody>
        </p:sp>
        <p:sp>
          <p:nvSpPr>
            <p:cNvPr id="2995" name="曲线"/>
            <p:cNvSpPr/>
            <p:nvPr/>
          </p:nvSpPr>
          <p:spPr>
            <a:xfrm>
              <a:off x="5779326" y="3707028"/>
              <a:ext cx="51830" cy="49196"/>
            </a:xfrm>
            <a:custGeom>
              <a:avLst/>
              <a:gdLst>
                <a:gd name="T1" fmla="*/ 0 w 21600"/>
                <a:gd name="T2" fmla="*/ 0 h 21600"/>
                <a:gd name="T3" fmla="*/ 21600 w 21600"/>
                <a:gd name="T4" fmla="*/ 21600 h 21600"/>
              </a:gdLst>
              <a:ahLst/>
              <a:cxnLst/>
              <a:rect l="T1" t="T2" r="T3" b="T4"/>
              <a:pathLst>
                <a:path w="21600" h="21600">
                  <a:moveTo>
                    <a:pt x="2562" y="0"/>
                  </a:moveTo>
                  <a:lnTo>
                    <a:pt x="21600" y="18514"/>
                  </a:lnTo>
                  <a:lnTo>
                    <a:pt x="18671" y="21600"/>
                  </a:lnTo>
                  <a:lnTo>
                    <a:pt x="0" y="3085"/>
                  </a:lnTo>
                  <a:lnTo>
                    <a:pt x="2562" y="0"/>
                  </a:lnTo>
                  <a:close/>
                </a:path>
              </a:pathLst>
            </a:custGeom>
            <a:solidFill>
              <a:srgbClr val="605757"/>
            </a:solidFill>
            <a:ln w="9525" cap="flat" cmpd="sng">
              <a:noFill/>
              <a:prstDash val="solid"/>
              <a:round/>
            </a:ln>
          </p:spPr>
          <p:txBody>
            <a:bodyPr rtlCol="0" anchor="ctr"/>
            <a:lstStyle/>
            <a:p>
              <a:pPr algn="ctr"/>
            </a:p>
          </p:txBody>
        </p:sp>
        <p:sp>
          <p:nvSpPr>
            <p:cNvPr id="2996" name="曲线"/>
            <p:cNvSpPr/>
            <p:nvPr/>
          </p:nvSpPr>
          <p:spPr>
            <a:xfrm>
              <a:off x="5682691" y="4013624"/>
              <a:ext cx="242464" cy="260035"/>
            </a:xfrm>
            <a:custGeom>
              <a:avLst/>
              <a:gdLst>
                <a:gd name="T1" fmla="*/ 0 w 21600"/>
                <a:gd name="T2" fmla="*/ 0 h 21600"/>
                <a:gd name="T3" fmla="*/ 21600 w 21600"/>
                <a:gd name="T4" fmla="*/ 21600 h 21600"/>
              </a:gdLst>
              <a:ahLst/>
              <a:cxnLst/>
              <a:rect l="T1" t="T2" r="T3" b="T4"/>
              <a:pathLst>
                <a:path w="21600" h="21600">
                  <a:moveTo>
                    <a:pt x="21599" y="583"/>
                  </a:moveTo>
                  <a:lnTo>
                    <a:pt x="20895" y="0"/>
                  </a:lnTo>
                  <a:lnTo>
                    <a:pt x="0" y="21016"/>
                  </a:lnTo>
                  <a:lnTo>
                    <a:pt x="704" y="21600"/>
                  </a:lnTo>
                  <a:lnTo>
                    <a:pt x="21599" y="583"/>
                  </a:lnTo>
                  <a:close/>
                </a:path>
              </a:pathLst>
            </a:custGeom>
            <a:solidFill>
              <a:srgbClr val="605757"/>
            </a:solidFill>
            <a:ln w="9525" cap="flat" cmpd="sng">
              <a:noFill/>
              <a:prstDash val="solid"/>
              <a:round/>
            </a:ln>
          </p:spPr>
          <p:txBody>
            <a:bodyPr rtlCol="0" anchor="ctr"/>
            <a:lstStyle/>
            <a:p>
              <a:pPr algn="ctr"/>
            </a:p>
          </p:txBody>
        </p:sp>
        <p:sp>
          <p:nvSpPr>
            <p:cNvPr id="2997" name="曲线"/>
            <p:cNvSpPr/>
            <p:nvPr/>
          </p:nvSpPr>
          <p:spPr>
            <a:xfrm>
              <a:off x="5813586" y="3818597"/>
              <a:ext cx="105419" cy="112447"/>
            </a:xfrm>
            <a:custGeom>
              <a:avLst/>
              <a:gdLst>
                <a:gd name="T1" fmla="*/ 0 w 21600"/>
                <a:gd name="T2" fmla="*/ 0 h 21600"/>
                <a:gd name="T3" fmla="*/ 21600 w 21600"/>
                <a:gd name="T4" fmla="*/ 21600 h 21600"/>
              </a:gdLst>
              <a:ahLst/>
              <a:cxnLst/>
              <a:rect l="T1" t="T2" r="T3" b="T4"/>
              <a:pathLst>
                <a:path w="21600" h="21600">
                  <a:moveTo>
                    <a:pt x="21600" y="2024"/>
                  </a:moveTo>
                  <a:lnTo>
                    <a:pt x="19259" y="0"/>
                  </a:lnTo>
                  <a:lnTo>
                    <a:pt x="0" y="19575"/>
                  </a:lnTo>
                  <a:lnTo>
                    <a:pt x="2340" y="21600"/>
                  </a:lnTo>
                  <a:lnTo>
                    <a:pt x="21600" y="2024"/>
                  </a:lnTo>
                  <a:close/>
                </a:path>
              </a:pathLst>
            </a:custGeom>
            <a:solidFill>
              <a:srgbClr val="605757"/>
            </a:solidFill>
            <a:ln w="9525" cap="flat" cmpd="sng">
              <a:noFill/>
              <a:prstDash val="solid"/>
              <a:round/>
            </a:ln>
          </p:spPr>
          <p:txBody>
            <a:bodyPr rtlCol="0" anchor="ctr"/>
            <a:lstStyle/>
            <a:p>
              <a:pPr algn="ctr"/>
            </a:p>
          </p:txBody>
        </p:sp>
        <p:sp>
          <p:nvSpPr>
            <p:cNvPr id="2998" name="曲线"/>
            <p:cNvSpPr/>
            <p:nvPr/>
          </p:nvSpPr>
          <p:spPr>
            <a:xfrm>
              <a:off x="5672149" y="3707028"/>
              <a:ext cx="122988" cy="130896"/>
            </a:xfrm>
            <a:custGeom>
              <a:avLst/>
              <a:gdLst>
                <a:gd name="T1" fmla="*/ 0 w 21600"/>
                <a:gd name="T2" fmla="*/ 0 h 21600"/>
                <a:gd name="T3" fmla="*/ 21600 w 21600"/>
                <a:gd name="T4" fmla="*/ 21600 h 21600"/>
              </a:gdLst>
              <a:ahLst/>
              <a:cxnLst/>
              <a:rect l="T1" t="T2" r="T3" b="T4"/>
              <a:pathLst>
                <a:path w="21600" h="21600">
                  <a:moveTo>
                    <a:pt x="21600" y="1449"/>
                  </a:moveTo>
                  <a:lnTo>
                    <a:pt x="19902" y="0"/>
                  </a:lnTo>
                  <a:lnTo>
                    <a:pt x="0" y="20150"/>
                  </a:lnTo>
                  <a:lnTo>
                    <a:pt x="1697" y="21600"/>
                  </a:lnTo>
                  <a:lnTo>
                    <a:pt x="21600" y="1449"/>
                  </a:lnTo>
                  <a:close/>
                </a:path>
              </a:pathLst>
            </a:custGeom>
            <a:solidFill>
              <a:srgbClr val="605757"/>
            </a:solidFill>
            <a:ln w="9525" cap="flat" cmpd="sng">
              <a:noFill/>
              <a:prstDash val="solid"/>
              <a:round/>
            </a:ln>
          </p:spPr>
          <p:txBody>
            <a:bodyPr rtlCol="0" anchor="ctr"/>
            <a:lstStyle/>
            <a:p>
              <a:pPr algn="ctr"/>
            </a:p>
          </p:txBody>
        </p:sp>
        <p:sp>
          <p:nvSpPr>
            <p:cNvPr id="2999" name="曲线"/>
            <p:cNvSpPr/>
            <p:nvPr/>
          </p:nvSpPr>
          <p:spPr>
            <a:xfrm>
              <a:off x="5420900" y="3791364"/>
              <a:ext cx="223137" cy="239829"/>
            </a:xfrm>
            <a:custGeom>
              <a:avLst/>
              <a:gdLst>
                <a:gd name="T1" fmla="*/ 0 w 21600"/>
                <a:gd name="T2" fmla="*/ 0 h 21600"/>
                <a:gd name="T3" fmla="*/ 21600 w 21600"/>
                <a:gd name="T4" fmla="*/ 21600 h 21600"/>
              </a:gdLst>
              <a:ahLst/>
              <a:cxnLst/>
              <a:rect l="T1" t="T2" r="T3" b="T4"/>
              <a:pathLst>
                <a:path w="21600" h="21600">
                  <a:moveTo>
                    <a:pt x="21600" y="632"/>
                  </a:moveTo>
                  <a:lnTo>
                    <a:pt x="20834" y="0"/>
                  </a:lnTo>
                  <a:lnTo>
                    <a:pt x="0" y="20967"/>
                  </a:lnTo>
                  <a:lnTo>
                    <a:pt x="680" y="21599"/>
                  </a:lnTo>
                  <a:lnTo>
                    <a:pt x="21600" y="632"/>
                  </a:lnTo>
                  <a:close/>
                </a:path>
              </a:pathLst>
            </a:custGeom>
            <a:solidFill>
              <a:srgbClr val="605757"/>
            </a:solidFill>
            <a:ln w="9525" cap="flat" cmpd="sng">
              <a:noFill/>
              <a:prstDash val="solid"/>
              <a:round/>
            </a:ln>
          </p:spPr>
          <p:txBody>
            <a:bodyPr rtlCol="0" anchor="ctr"/>
            <a:lstStyle/>
            <a:p>
              <a:pPr algn="ctr"/>
            </a:p>
          </p:txBody>
        </p:sp>
        <p:sp>
          <p:nvSpPr>
            <p:cNvPr id="3000" name="曲线"/>
            <p:cNvSpPr/>
            <p:nvPr/>
          </p:nvSpPr>
          <p:spPr>
            <a:xfrm>
              <a:off x="5454282" y="3598094"/>
              <a:ext cx="237193" cy="709825"/>
            </a:xfrm>
            <a:custGeom>
              <a:avLst/>
              <a:gdLst>
                <a:gd name="T1" fmla="*/ 0 w 21600"/>
                <a:gd name="T2" fmla="*/ 0 h 21600"/>
                <a:gd name="T3" fmla="*/ 21600 w 21600"/>
                <a:gd name="T4" fmla="*/ 21600 h 21600"/>
              </a:gdLst>
              <a:ahLst/>
              <a:cxnLst/>
              <a:rect l="T1" t="T2" r="T3" b="T4"/>
              <a:pathLst>
                <a:path w="21600" h="21600">
                  <a:moveTo>
                    <a:pt x="17648" y="19024"/>
                  </a:moveTo>
                  <a:cubicBezTo>
                    <a:pt x="18598" y="20701"/>
                    <a:pt x="13450" y="20163"/>
                    <a:pt x="13450" y="20163"/>
                  </a:cubicBezTo>
                  <a:cubicBezTo>
                    <a:pt x="13811" y="21410"/>
                    <a:pt x="9042" y="20903"/>
                    <a:pt x="9042" y="20903"/>
                  </a:cubicBezTo>
                  <a:cubicBezTo>
                    <a:pt x="8700" y="21600"/>
                    <a:pt x="5395" y="20884"/>
                    <a:pt x="5395" y="20884"/>
                  </a:cubicBezTo>
                  <a:cubicBezTo>
                    <a:pt x="1652" y="20226"/>
                    <a:pt x="1234" y="18378"/>
                    <a:pt x="1234" y="18378"/>
                  </a:cubicBezTo>
                  <a:cubicBezTo>
                    <a:pt x="436" y="17701"/>
                    <a:pt x="1880" y="15511"/>
                    <a:pt x="1880" y="15511"/>
                  </a:cubicBezTo>
                  <a:cubicBezTo>
                    <a:pt x="968" y="13689"/>
                    <a:pt x="94" y="11866"/>
                    <a:pt x="38" y="10018"/>
                  </a:cubicBezTo>
                  <a:cubicBezTo>
                    <a:pt x="0" y="8834"/>
                    <a:pt x="322" y="7651"/>
                    <a:pt x="949" y="6486"/>
                  </a:cubicBezTo>
                  <a:cubicBezTo>
                    <a:pt x="2089" y="4417"/>
                    <a:pt x="4236" y="2411"/>
                    <a:pt x="7314" y="569"/>
                  </a:cubicBezTo>
                  <a:cubicBezTo>
                    <a:pt x="7636" y="379"/>
                    <a:pt x="7959" y="189"/>
                    <a:pt x="8301" y="0"/>
                  </a:cubicBezTo>
                  <a:cubicBezTo>
                    <a:pt x="14418" y="2474"/>
                    <a:pt x="14418" y="2474"/>
                    <a:pt x="14418" y="2474"/>
                  </a:cubicBezTo>
                  <a:cubicBezTo>
                    <a:pt x="13944" y="2790"/>
                    <a:pt x="13488" y="3113"/>
                    <a:pt x="13089" y="3442"/>
                  </a:cubicBezTo>
                  <a:cubicBezTo>
                    <a:pt x="10847" y="5259"/>
                    <a:pt x="9897" y="7233"/>
                    <a:pt x="9574" y="9195"/>
                  </a:cubicBezTo>
                  <a:cubicBezTo>
                    <a:pt x="9384" y="10385"/>
                    <a:pt x="9441" y="11613"/>
                    <a:pt x="10695" y="12733"/>
                  </a:cubicBezTo>
                  <a:cubicBezTo>
                    <a:pt x="11094" y="13087"/>
                    <a:pt x="11607" y="13429"/>
                    <a:pt x="12272" y="13746"/>
                  </a:cubicBezTo>
                  <a:cubicBezTo>
                    <a:pt x="14665" y="14853"/>
                    <a:pt x="15045" y="15125"/>
                    <a:pt x="15045" y="15125"/>
                  </a:cubicBezTo>
                  <a:cubicBezTo>
                    <a:pt x="18617" y="15467"/>
                    <a:pt x="18902" y="16555"/>
                    <a:pt x="18902" y="16555"/>
                  </a:cubicBezTo>
                  <a:cubicBezTo>
                    <a:pt x="19016" y="17498"/>
                    <a:pt x="19529" y="17802"/>
                    <a:pt x="19529" y="17802"/>
                  </a:cubicBezTo>
                  <a:cubicBezTo>
                    <a:pt x="21600" y="19144"/>
                    <a:pt x="17648" y="19024"/>
                    <a:pt x="17648" y="19024"/>
                  </a:cubicBezTo>
                  <a:close/>
                </a:path>
              </a:pathLst>
            </a:custGeom>
            <a:solidFill>
              <a:srgbClr val="FDC288"/>
            </a:solidFill>
            <a:ln w="9525" cap="flat" cmpd="sng">
              <a:noFill/>
              <a:prstDash val="solid"/>
              <a:round/>
            </a:ln>
          </p:spPr>
          <p:txBody>
            <a:bodyPr rtlCol="0" anchor="ctr"/>
            <a:lstStyle/>
            <a:p>
              <a:pPr algn="ctr"/>
            </a:p>
          </p:txBody>
        </p:sp>
      </p:gr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5"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三、受限空间作业风险控制措施</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3006" name="矩形"/>
          <p:cNvSpPr/>
          <p:nvPr/>
        </p:nvSpPr>
        <p:spPr>
          <a:xfrm>
            <a:off x="464185" y="687070"/>
            <a:ext cx="3291840"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进入受限空间作业认定程序</a:t>
            </a:r>
            <a:endParaRPr lang="zh-CN" altLang="en-US" sz="18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aphicFrame>
        <p:nvGraphicFramePr>
          <p:cNvPr id="3007" name="表格"/>
          <p:cNvGraphicFramePr>
            <a:graphicFrameLocks noGrp="1"/>
          </p:cNvGraphicFramePr>
          <p:nvPr/>
        </p:nvGraphicFramePr>
        <p:xfrm>
          <a:off x="851852" y="1250578"/>
          <a:ext cx="7649845" cy="3621405"/>
        </p:xfrm>
        <a:graphic>
          <a:graphicData uri="http://schemas.openxmlformats.org/drawingml/2006/table">
            <a:tbl>
              <a:tblPr bandRow="1">
                <a:noFill/>
              </a:tblPr>
              <a:tblGrid>
                <a:gridCol w="455917"/>
                <a:gridCol w="2200897"/>
                <a:gridCol w="4137012"/>
                <a:gridCol w="855980"/>
              </a:tblGrid>
              <a:tr h="376555">
                <a:tc>
                  <a:txBody>
                    <a:bodyPr/>
                    <a:lstStyle/>
                    <a:p>
                      <a:pPr marL="0" indent="0" algn="ctr" defTabSz="685800" eaLnBrk="1" latinLnBrk="0" hangingPunct="1">
                        <a:lnSpc>
                          <a:spcPct val="100000"/>
                        </a:lnSpc>
                        <a:spcBef>
                          <a:spcPts val="0"/>
                        </a:spcBef>
                        <a:spcAft>
                          <a:spcPts val="0"/>
                        </a:spcAft>
                        <a:buNone/>
                      </a:pPr>
                      <a:r>
                        <a:rPr lang="zh-CN" altLang="en-US" sz="14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序号</a:t>
                      </a:r>
                      <a:endParaRPr lang="zh-CN" altLang="en-US" sz="14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FEB947"/>
                    </a:solidFill>
                  </a:tcPr>
                </a:tc>
                <a:tc>
                  <a:txBody>
                    <a:bodyPr/>
                    <a:lstStyle/>
                    <a:p>
                      <a:pPr marL="0" indent="0" algn="ctr" defTabSz="685800" eaLnBrk="1" latinLnBrk="0" hangingPunct="1">
                        <a:lnSpc>
                          <a:spcPct val="100000"/>
                        </a:lnSpc>
                        <a:spcBef>
                          <a:spcPts val="0"/>
                        </a:spcBef>
                        <a:spcAft>
                          <a:spcPts val="0"/>
                        </a:spcAft>
                        <a:buNone/>
                      </a:pPr>
                      <a:r>
                        <a:rPr lang="zh-CN" altLang="en-US" sz="14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作业检查</a:t>
                      </a:r>
                      <a:endParaRPr lang="zh-CN" altLang="en-US" sz="14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FEB947"/>
                    </a:solidFill>
                  </a:tcPr>
                </a:tc>
                <a:tc>
                  <a:txBody>
                    <a:bodyPr/>
                    <a:lstStyle/>
                    <a:p>
                      <a:pPr marL="0" indent="0" algn="ctr" defTabSz="685800" eaLnBrk="1" latinLnBrk="0" hangingPunct="1">
                        <a:lnSpc>
                          <a:spcPct val="100000"/>
                        </a:lnSpc>
                        <a:spcBef>
                          <a:spcPts val="0"/>
                        </a:spcBef>
                        <a:spcAft>
                          <a:spcPts val="0"/>
                        </a:spcAft>
                        <a:buNone/>
                      </a:pPr>
                      <a:r>
                        <a:rPr lang="zh-CN" altLang="en-US" sz="14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对策措施</a:t>
                      </a:r>
                      <a:endParaRPr lang="zh-CN" altLang="en-US" sz="14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FEB947"/>
                    </a:solidFill>
                  </a:tcPr>
                </a:tc>
                <a:tc>
                  <a:txBody>
                    <a:bodyPr/>
                    <a:lstStyle/>
                    <a:p>
                      <a:pPr marL="0" indent="0" algn="ctr" defTabSz="685800" eaLnBrk="1" latinLnBrk="0" hangingPunct="1">
                        <a:lnSpc>
                          <a:spcPct val="100000"/>
                        </a:lnSpc>
                        <a:spcBef>
                          <a:spcPts val="0"/>
                        </a:spcBef>
                        <a:spcAft>
                          <a:spcPts val="0"/>
                        </a:spcAft>
                        <a:buNone/>
                      </a:pPr>
                      <a:r>
                        <a:rPr lang="zh-CN" altLang="en-US" sz="14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备注</a:t>
                      </a:r>
                      <a:endParaRPr lang="zh-CN" altLang="en-US" sz="14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FEB947"/>
                    </a:solidFill>
                  </a:tcPr>
                </a:tc>
              </a:tr>
              <a:tr h="455930">
                <a:tc>
                  <a:txBody>
                    <a:bodyPr/>
                    <a:lstStyle/>
                    <a:p>
                      <a:pPr marL="0" indent="0" algn="ctr" defTabSz="685800" eaLnBrk="1" latinLnBrk="0" hangingPunct="1">
                        <a:lnSpc>
                          <a:spcPct val="100000"/>
                        </a:lnSpc>
                        <a:spcBef>
                          <a:spcPts val="0"/>
                        </a:spcBef>
                        <a:spcAft>
                          <a:spcPts val="0"/>
                        </a:spcAft>
                        <a:buNone/>
                      </a:pPr>
                      <a:r>
                        <a:rPr lang="en-US" altLang="zh-CN"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1</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l"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特种作业人员是否持证上岗？</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l"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特种作业人员必须持有有效的特种作业证</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l" defTabSz="685800" eaLnBrk="1" latinLnBrk="0" hangingPunct="1">
                        <a:lnSpc>
                          <a:spcPct val="100000"/>
                        </a:lnSpc>
                        <a:spcBef>
                          <a:spcPts val="0"/>
                        </a:spcBef>
                        <a:spcAft>
                          <a:spcPts val="0"/>
                        </a:spcAft>
                        <a:buNone/>
                      </a:pP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r>
              <a:tr h="708025">
                <a:tc>
                  <a:txBody>
                    <a:bodyPr/>
                    <a:lstStyle/>
                    <a:p>
                      <a:pPr marL="0" indent="0" algn="ctr" defTabSz="685800" eaLnBrk="1" latinLnBrk="0" hangingPunct="1">
                        <a:lnSpc>
                          <a:spcPct val="100000"/>
                        </a:lnSpc>
                        <a:spcBef>
                          <a:spcPts val="0"/>
                        </a:spcBef>
                        <a:spcAft>
                          <a:spcPts val="0"/>
                        </a:spcAft>
                        <a:buNone/>
                      </a:pPr>
                      <a:r>
                        <a:rPr lang="en-US" altLang="zh-CN"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2</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l"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劳保着装是否规范</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l"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必须戴安全帽、防护眼镜、防护手套、穿工作服、劳保鞋，若进入有腐蚀介质的受限空间，必须穿戴防腐工作服、防腐面具、防腐鞋及手套</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l" defTabSz="685800" eaLnBrk="1" latinLnBrk="0" hangingPunct="1">
                        <a:lnSpc>
                          <a:spcPct val="100000"/>
                        </a:lnSpc>
                        <a:spcBef>
                          <a:spcPts val="0"/>
                        </a:spcBef>
                        <a:spcAft>
                          <a:spcPts val="0"/>
                        </a:spcAft>
                        <a:buNone/>
                      </a:pP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r>
              <a:tr h="683895">
                <a:tc>
                  <a:txBody>
                    <a:bodyPr/>
                    <a:lstStyle/>
                    <a:p>
                      <a:pPr marL="0" indent="0" algn="ctr" defTabSz="685800" eaLnBrk="1" latinLnBrk="0" hangingPunct="1">
                        <a:lnSpc>
                          <a:spcPct val="100000"/>
                        </a:lnSpc>
                        <a:spcBef>
                          <a:spcPts val="0"/>
                        </a:spcBef>
                        <a:spcAft>
                          <a:spcPts val="0"/>
                        </a:spcAft>
                        <a:buNone/>
                      </a:pPr>
                      <a:r>
                        <a:rPr lang="en-US" altLang="zh-CN"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3</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l"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作业人员和监护人是否了解现场情况，清楚潜在的风险？</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l"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作业前必须进行安全教育。生产单位必须与施工单位进行现场检查交底，施工单位负责人应向施工作业人员进行作业程序和安全措施交底</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l" defTabSz="685800" eaLnBrk="1" latinLnBrk="0" hangingPunct="1">
                        <a:lnSpc>
                          <a:spcPct val="100000"/>
                        </a:lnSpc>
                        <a:spcBef>
                          <a:spcPts val="0"/>
                        </a:spcBef>
                        <a:spcAft>
                          <a:spcPts val="0"/>
                        </a:spcAft>
                        <a:buNone/>
                      </a:pP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r>
              <a:tr h="912495">
                <a:tc>
                  <a:txBody>
                    <a:bodyPr/>
                    <a:lstStyle/>
                    <a:p>
                      <a:pPr marL="0" indent="0" algn="ctr" defTabSz="685800" eaLnBrk="1" latinLnBrk="0" hangingPunct="1">
                        <a:lnSpc>
                          <a:spcPct val="100000"/>
                        </a:lnSpc>
                        <a:spcBef>
                          <a:spcPts val="0"/>
                        </a:spcBef>
                        <a:spcAft>
                          <a:spcPts val="0"/>
                        </a:spcAft>
                        <a:buNone/>
                      </a:pPr>
                      <a:r>
                        <a:rPr lang="en-US" altLang="zh-CN"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4</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l"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是否制定了相应作业程序、安全防范和应急措施？</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l"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进入受限空间作业前，监护人员和作业人员必须熟知紧急状况时的逃生路线和救护方法，监护人与作业人员约定的联络信号。作业现场应配备一定数量的、符合规定的救生设施和灭火器材等</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l" defTabSz="685800" eaLnBrk="1" latinLnBrk="0" hangingPunct="1">
                        <a:lnSpc>
                          <a:spcPct val="100000"/>
                        </a:lnSpc>
                        <a:spcBef>
                          <a:spcPts val="0"/>
                        </a:spcBef>
                        <a:spcAft>
                          <a:spcPts val="0"/>
                        </a:spcAft>
                        <a:buNone/>
                      </a:pP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r>
              <a:tr h="484505">
                <a:tc>
                  <a:txBody>
                    <a:bodyPr/>
                    <a:lstStyle/>
                    <a:p>
                      <a:pPr marL="0" indent="0" algn="ctr" defTabSz="685800" eaLnBrk="1" latinLnBrk="0" hangingPunct="1">
                        <a:lnSpc>
                          <a:spcPct val="100000"/>
                        </a:lnSpc>
                        <a:spcBef>
                          <a:spcPts val="0"/>
                        </a:spcBef>
                        <a:spcAft>
                          <a:spcPts val="0"/>
                        </a:spcAft>
                        <a:buNone/>
                      </a:pPr>
                      <a:r>
                        <a:rPr lang="en-US" altLang="zh-CN"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5</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l"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rPr>
                        <a:t>是否严格执行“三不进入”？</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l"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没有办理进入受限空间作业许可证不进入，安全防护措施没有落实不进入，监护人不在现场不进入</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l" defTabSz="685800" eaLnBrk="1" latinLnBrk="0" hangingPunct="1">
                        <a:lnSpc>
                          <a:spcPct val="100000"/>
                        </a:lnSpc>
                        <a:spcBef>
                          <a:spcPts val="0"/>
                        </a:spcBef>
                        <a:spcAft>
                          <a:spcPts val="0"/>
                        </a:spcAft>
                        <a:buNone/>
                      </a:pP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1"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三、受限空间作业风险控制措施</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aphicFrame>
        <p:nvGraphicFramePr>
          <p:cNvPr id="3012" name="表格"/>
          <p:cNvGraphicFramePr>
            <a:graphicFrameLocks noGrp="1"/>
          </p:cNvGraphicFramePr>
          <p:nvPr/>
        </p:nvGraphicFramePr>
        <p:xfrm>
          <a:off x="821690" y="995679"/>
          <a:ext cx="7339329" cy="3794125"/>
        </p:xfrm>
        <a:graphic>
          <a:graphicData uri="http://schemas.openxmlformats.org/drawingml/2006/table">
            <a:tbl>
              <a:tblPr bandRow="1">
                <a:noFill/>
              </a:tblPr>
              <a:tblGrid>
                <a:gridCol w="463537"/>
                <a:gridCol w="2303132"/>
                <a:gridCol w="3583292"/>
                <a:gridCol w="989317"/>
              </a:tblGrid>
              <a:tr h="437514">
                <a:tc>
                  <a:txBody>
                    <a:bodyPr/>
                    <a:lstStyle/>
                    <a:p>
                      <a:pPr marL="0" indent="0" algn="ctr" defTabSz="685800" eaLnBrk="1" latinLnBrk="0" hangingPunct="1">
                        <a:lnSpc>
                          <a:spcPct val="100000"/>
                        </a:lnSpc>
                        <a:spcBef>
                          <a:spcPts val="0"/>
                        </a:spcBef>
                        <a:spcAft>
                          <a:spcPts val="0"/>
                        </a:spcAft>
                        <a:buNone/>
                      </a:pPr>
                      <a:r>
                        <a:rPr lang="zh-CN" altLang="en-US" sz="13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序号</a:t>
                      </a:r>
                      <a:endParaRPr lang="zh-CN" altLang="en-US" sz="13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FEB947"/>
                    </a:solidFill>
                  </a:tcPr>
                </a:tc>
                <a:tc>
                  <a:txBody>
                    <a:bodyPr/>
                    <a:lstStyle/>
                    <a:p>
                      <a:pPr marL="0" indent="0" algn="ctr" defTabSz="685800" eaLnBrk="1" latinLnBrk="0" hangingPunct="1">
                        <a:lnSpc>
                          <a:spcPct val="100000"/>
                        </a:lnSpc>
                        <a:spcBef>
                          <a:spcPts val="0"/>
                        </a:spcBef>
                        <a:spcAft>
                          <a:spcPts val="0"/>
                        </a:spcAft>
                        <a:buNone/>
                      </a:pPr>
                      <a:r>
                        <a:rPr lang="zh-CN" altLang="en-US" sz="13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作业检查</a:t>
                      </a:r>
                      <a:endParaRPr lang="zh-CN" altLang="en-US" sz="13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FEB947"/>
                    </a:solidFill>
                  </a:tcPr>
                </a:tc>
                <a:tc>
                  <a:txBody>
                    <a:bodyPr/>
                    <a:lstStyle/>
                    <a:p>
                      <a:pPr marL="0" indent="0" algn="ctr" defTabSz="685800" eaLnBrk="1" latinLnBrk="0" hangingPunct="1">
                        <a:lnSpc>
                          <a:spcPct val="100000"/>
                        </a:lnSpc>
                        <a:spcBef>
                          <a:spcPts val="0"/>
                        </a:spcBef>
                        <a:spcAft>
                          <a:spcPts val="0"/>
                        </a:spcAft>
                        <a:buNone/>
                      </a:pPr>
                      <a:r>
                        <a:rPr lang="zh-CN" altLang="en-US" sz="13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对策措施</a:t>
                      </a:r>
                      <a:endParaRPr lang="zh-CN" altLang="en-US" sz="13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FEB947"/>
                    </a:solidFill>
                  </a:tcPr>
                </a:tc>
                <a:tc>
                  <a:txBody>
                    <a:bodyPr/>
                    <a:lstStyle/>
                    <a:p>
                      <a:pPr marL="0" indent="0" algn="ctr" defTabSz="685800" eaLnBrk="1" latinLnBrk="0" hangingPunct="1">
                        <a:lnSpc>
                          <a:spcPct val="100000"/>
                        </a:lnSpc>
                        <a:spcBef>
                          <a:spcPts val="0"/>
                        </a:spcBef>
                        <a:spcAft>
                          <a:spcPts val="0"/>
                        </a:spcAft>
                        <a:buNone/>
                      </a:pPr>
                      <a:r>
                        <a:rPr lang="zh-CN" altLang="en-US" sz="13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备注</a:t>
                      </a:r>
                      <a:endParaRPr lang="zh-CN" altLang="en-US" sz="13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FEB947"/>
                    </a:solidFill>
                  </a:tcPr>
                </a:tc>
              </a:tr>
              <a:tr h="669289">
                <a:tc>
                  <a:txBody>
                    <a:bodyPr/>
                    <a:lstStyle/>
                    <a:p>
                      <a:pPr marL="0" indent="0" algn="ctr" defTabSz="685800" eaLnBrk="1" latinLnBrk="0" hangingPunct="1">
                        <a:lnSpc>
                          <a:spcPct val="100000"/>
                        </a:lnSpc>
                        <a:spcBef>
                          <a:spcPts val="0"/>
                        </a:spcBef>
                        <a:spcAft>
                          <a:spcPts val="0"/>
                        </a:spcAft>
                        <a:buNone/>
                      </a:pPr>
                      <a:r>
                        <a:rPr lang="en-US" altLang="zh-CN"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6</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l"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进入受限空间作业前，是否已做好工艺处理？</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l"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将受限空间吹扫、蒸煮、置换合格，所有与其相连且可能存在可燃可爆、有毒有害物料的管线、阀门应加官板隔离，官板处应挂牌标识</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l" defTabSz="685800" eaLnBrk="1" latinLnBrk="0" hangingPunct="1">
                        <a:lnSpc>
                          <a:spcPct val="100000"/>
                        </a:lnSpc>
                        <a:spcBef>
                          <a:spcPts val="0"/>
                        </a:spcBef>
                        <a:spcAft>
                          <a:spcPts val="0"/>
                        </a:spcAft>
                        <a:buNone/>
                      </a:pP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r>
              <a:tr h="553085">
                <a:tc>
                  <a:txBody>
                    <a:bodyPr/>
                    <a:lstStyle/>
                    <a:p>
                      <a:pPr marL="0" indent="0" algn="ctr" defTabSz="685800" eaLnBrk="1" latinLnBrk="0" hangingPunct="1">
                        <a:lnSpc>
                          <a:spcPct val="100000"/>
                        </a:lnSpc>
                        <a:spcBef>
                          <a:spcPts val="0"/>
                        </a:spcBef>
                        <a:spcAft>
                          <a:spcPts val="0"/>
                        </a:spcAft>
                        <a:buNone/>
                      </a:pPr>
                      <a:r>
                        <a:rPr lang="en-US" altLang="zh-CN"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7</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l"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对盛装过能产生自聚物的设备容器，是否做过加热实验？</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l"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对盛装过能产生自聚物的设备容器，作业前应进行工艺处理，采取蒸煮、置换等方法，并做聚合物加热试验</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l" defTabSz="685800" eaLnBrk="1" latinLnBrk="0" hangingPunct="1">
                        <a:lnSpc>
                          <a:spcPct val="100000"/>
                        </a:lnSpc>
                        <a:spcBef>
                          <a:spcPts val="0"/>
                        </a:spcBef>
                        <a:spcAft>
                          <a:spcPts val="0"/>
                        </a:spcAft>
                        <a:buNone/>
                      </a:pP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r>
              <a:tr h="553085">
                <a:tc>
                  <a:txBody>
                    <a:bodyPr/>
                    <a:lstStyle/>
                    <a:p>
                      <a:pPr marL="0" indent="0" algn="ctr" defTabSz="685800" eaLnBrk="1" latinLnBrk="0" hangingPunct="1">
                        <a:lnSpc>
                          <a:spcPct val="100000"/>
                        </a:lnSpc>
                        <a:spcBef>
                          <a:spcPts val="0"/>
                        </a:spcBef>
                        <a:spcAft>
                          <a:spcPts val="0"/>
                        </a:spcAft>
                        <a:buNone/>
                      </a:pPr>
                      <a:r>
                        <a:rPr lang="en-US" altLang="zh-CN"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8</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l"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在缺氧、有毒环境中，是否佩带隔离式防毒面具？</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l"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在特殊情况下，作业人员可戴供风式面具、空气呼吸器等。使用供风式面具时，供风设备必须安排专人监护</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l" defTabSz="685800" eaLnBrk="1" latinLnBrk="0" hangingPunct="1">
                        <a:lnSpc>
                          <a:spcPct val="100000"/>
                        </a:lnSpc>
                        <a:spcBef>
                          <a:spcPts val="0"/>
                        </a:spcBef>
                        <a:spcAft>
                          <a:spcPts val="0"/>
                        </a:spcAft>
                        <a:buNone/>
                      </a:pP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r>
              <a:tr h="999490">
                <a:tc>
                  <a:txBody>
                    <a:bodyPr/>
                    <a:lstStyle/>
                    <a:p>
                      <a:pPr marL="0" indent="0" algn="ctr" defTabSz="685800" eaLnBrk="1" latinLnBrk="0" hangingPunct="1">
                        <a:lnSpc>
                          <a:spcPct val="100000"/>
                        </a:lnSpc>
                        <a:spcBef>
                          <a:spcPts val="0"/>
                        </a:spcBef>
                        <a:spcAft>
                          <a:spcPts val="0"/>
                        </a:spcAft>
                        <a:buNone/>
                      </a:pPr>
                      <a:r>
                        <a:rPr lang="en-US" altLang="zh-CN"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9</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l"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进入受限空间作业是否使用安全电压和安全行灯？</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l"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rPr>
                        <a:t>进入金属容器（炉、塔、釜、罐等）和特别潮湿、工作场地狭窄的非金属容器内作业，照明电压不大于12V，当需要使用电动工具或照明电压大于12V时，应按规定安装漏电保护器，其接线箱（板）必须放置在容器外部</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l" defTabSz="685800" eaLnBrk="1" latinLnBrk="0" hangingPunct="1">
                        <a:lnSpc>
                          <a:spcPct val="100000"/>
                        </a:lnSpc>
                        <a:spcBef>
                          <a:spcPts val="0"/>
                        </a:spcBef>
                        <a:spcAft>
                          <a:spcPts val="0"/>
                        </a:spcAft>
                        <a:buNone/>
                      </a:pP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r>
              <a:tr h="473710">
                <a:tc>
                  <a:txBody>
                    <a:bodyPr/>
                    <a:lstStyle/>
                    <a:p>
                      <a:pPr marL="0" indent="0" algn="ctr" defTabSz="685800" eaLnBrk="1" latinLnBrk="0" hangingPunct="1">
                        <a:lnSpc>
                          <a:spcPct val="100000"/>
                        </a:lnSpc>
                        <a:spcBef>
                          <a:spcPts val="0"/>
                        </a:spcBef>
                        <a:spcAft>
                          <a:spcPts val="0"/>
                        </a:spcAft>
                        <a:buNone/>
                      </a:pPr>
                      <a:r>
                        <a:rPr lang="en-US" altLang="zh-CN"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10</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l"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是否使用卷扬机、吊车等运送作业人员？</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l"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进入受限空间作业，不得使用卷扬机、吊车等运送作业人员，作业人员所带的工具、材料须进行登记</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l" defTabSz="685800" eaLnBrk="1" latinLnBrk="0" hangingPunct="1">
                        <a:lnSpc>
                          <a:spcPct val="100000"/>
                        </a:lnSpc>
                        <a:spcBef>
                          <a:spcPts val="0"/>
                        </a:spcBef>
                        <a:spcAft>
                          <a:spcPts val="0"/>
                        </a:spcAft>
                        <a:buNone/>
                      </a:pP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 name="矩形"/>
          <p:cNvSpPr/>
          <p:nvPr/>
        </p:nvSpPr>
        <p:spPr>
          <a:xfrm>
            <a:off x="2239645" y="1151890"/>
            <a:ext cx="3003550" cy="815339"/>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en-US" altLang="zh-CN" sz="4800" b="1" i="0" u="none" strike="noStrike" kern="1200" cap="none" spc="0" baseline="0">
                <a:solidFill>
                  <a:srgbClr val="FEB947"/>
                </a:solidFill>
                <a:latin typeface="微软雅黑" panose="020B0503020204020204" charset="-122"/>
                <a:ea typeface="微软雅黑" panose="020B0503020204020204" charset="-122"/>
                <a:cs typeface="Arial" panose="020B0604020202020204" pitchFamily="34" charset="0"/>
              </a:rPr>
              <a:t>PART  01</a:t>
            </a:r>
            <a:endParaRPr lang="zh-CN" altLang="en-US" sz="4800" b="1" i="0" u="none" strike="noStrike" kern="1200" cap="none" spc="0" baseline="0">
              <a:solidFill>
                <a:srgbClr val="FEB947"/>
              </a:solidFill>
              <a:latin typeface="微软雅黑" panose="020B0503020204020204" charset="-122"/>
              <a:ea typeface="微软雅黑" panose="020B0503020204020204" charset="-122"/>
              <a:cs typeface="Arial" panose="020B0604020202020204" pitchFamily="34" charset="0"/>
            </a:endParaRPr>
          </a:p>
        </p:txBody>
      </p:sp>
      <p:sp>
        <p:nvSpPr>
          <p:cNvPr id="111" name="矩形"/>
          <p:cNvSpPr/>
          <p:nvPr/>
        </p:nvSpPr>
        <p:spPr>
          <a:xfrm>
            <a:off x="877570" y="2548317"/>
            <a:ext cx="5812789" cy="734377"/>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50000"/>
              </a:lnSpc>
              <a:spcBef>
                <a:spcPts val="0"/>
              </a:spcBef>
              <a:spcAft>
                <a:spcPts val="0"/>
              </a:spcAft>
              <a:buNone/>
            </a:pPr>
            <a:r>
              <a:rPr lang="zh-CN" altLang="en-US" sz="28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受限空间作业的概念及危险特性</a:t>
            </a:r>
            <a:endParaRPr lang="zh-CN" altLang="en-US" sz="28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500">
        <p:random/>
      </p:transition>
    </mc:Choice>
    <mc:Fallback>
      <p:transition>
        <p:random/>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6"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三、受限空间作业风险控制措施</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aphicFrame>
        <p:nvGraphicFramePr>
          <p:cNvPr id="3017" name="表格"/>
          <p:cNvGraphicFramePr>
            <a:graphicFrameLocks noGrp="1"/>
          </p:cNvGraphicFramePr>
          <p:nvPr/>
        </p:nvGraphicFramePr>
        <p:xfrm>
          <a:off x="802005" y="962025"/>
          <a:ext cx="7645400" cy="3880485"/>
        </p:xfrm>
        <a:graphic>
          <a:graphicData uri="http://schemas.openxmlformats.org/drawingml/2006/table">
            <a:tbl>
              <a:tblPr bandRow="1">
                <a:noFill/>
              </a:tblPr>
              <a:tblGrid>
                <a:gridCol w="604507"/>
                <a:gridCol w="2376157"/>
                <a:gridCol w="3803002"/>
                <a:gridCol w="861682"/>
              </a:tblGrid>
              <a:tr h="403224">
                <a:tc>
                  <a:txBody>
                    <a:bodyPr/>
                    <a:lstStyle/>
                    <a:p>
                      <a:pPr marL="0" indent="0" algn="ctr" defTabSz="685800" eaLnBrk="1" latinLnBrk="0" hangingPunct="1">
                        <a:lnSpc>
                          <a:spcPct val="100000"/>
                        </a:lnSpc>
                        <a:spcBef>
                          <a:spcPts val="0"/>
                        </a:spcBef>
                        <a:spcAft>
                          <a:spcPts val="0"/>
                        </a:spcAft>
                        <a:buNone/>
                      </a:pPr>
                      <a:r>
                        <a:rPr lang="zh-CN" altLang="en-US" sz="13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序号</a:t>
                      </a:r>
                      <a:endParaRPr lang="zh-CN" altLang="en-US" sz="13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FEB947"/>
                    </a:solidFill>
                  </a:tcPr>
                </a:tc>
                <a:tc>
                  <a:txBody>
                    <a:bodyPr/>
                    <a:lstStyle/>
                    <a:p>
                      <a:pPr marL="0" indent="0" algn="ctr" defTabSz="685800" eaLnBrk="1" latinLnBrk="0" hangingPunct="1">
                        <a:lnSpc>
                          <a:spcPct val="100000"/>
                        </a:lnSpc>
                        <a:spcBef>
                          <a:spcPts val="0"/>
                        </a:spcBef>
                        <a:spcAft>
                          <a:spcPts val="0"/>
                        </a:spcAft>
                        <a:buNone/>
                      </a:pPr>
                      <a:r>
                        <a:rPr lang="zh-CN" altLang="en-US" sz="13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作业检查</a:t>
                      </a:r>
                      <a:endParaRPr lang="zh-CN" altLang="en-US" sz="13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FEB947"/>
                    </a:solidFill>
                  </a:tcPr>
                </a:tc>
                <a:tc>
                  <a:txBody>
                    <a:bodyPr/>
                    <a:lstStyle/>
                    <a:p>
                      <a:pPr marL="0" indent="0" algn="ctr" defTabSz="685800" eaLnBrk="1" latinLnBrk="0" hangingPunct="1">
                        <a:lnSpc>
                          <a:spcPct val="100000"/>
                        </a:lnSpc>
                        <a:spcBef>
                          <a:spcPts val="0"/>
                        </a:spcBef>
                        <a:spcAft>
                          <a:spcPts val="0"/>
                        </a:spcAft>
                        <a:buNone/>
                      </a:pPr>
                      <a:r>
                        <a:rPr lang="zh-CN" altLang="en-US" sz="13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对策措施</a:t>
                      </a:r>
                      <a:endParaRPr lang="zh-CN" altLang="en-US" sz="13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FEB947"/>
                    </a:solidFill>
                  </a:tcPr>
                </a:tc>
                <a:tc>
                  <a:txBody>
                    <a:bodyPr/>
                    <a:lstStyle/>
                    <a:p>
                      <a:pPr marL="0" indent="0" algn="ctr" defTabSz="685800" eaLnBrk="1" latinLnBrk="0" hangingPunct="1">
                        <a:lnSpc>
                          <a:spcPct val="100000"/>
                        </a:lnSpc>
                        <a:spcBef>
                          <a:spcPts val="0"/>
                        </a:spcBef>
                        <a:spcAft>
                          <a:spcPts val="0"/>
                        </a:spcAft>
                        <a:buNone/>
                      </a:pPr>
                      <a:r>
                        <a:rPr lang="zh-CN" altLang="en-US" sz="13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备注</a:t>
                      </a:r>
                      <a:endParaRPr lang="zh-CN" altLang="en-US" sz="13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FEB947"/>
                    </a:solidFill>
                  </a:tcPr>
                </a:tc>
              </a:tr>
              <a:tr h="1145540">
                <a:tc>
                  <a:txBody>
                    <a:bodyPr/>
                    <a:lstStyle/>
                    <a:p>
                      <a:pPr marL="0" indent="0" algn="ctr" defTabSz="685800" eaLnBrk="1" latinLnBrk="0" hangingPunct="1">
                        <a:lnSpc>
                          <a:spcPct val="100000"/>
                        </a:lnSpc>
                        <a:spcBef>
                          <a:spcPts val="0"/>
                        </a:spcBef>
                        <a:spcAft>
                          <a:spcPts val="0"/>
                        </a:spcAft>
                        <a:buNone/>
                      </a:pPr>
                      <a:r>
                        <a:rPr lang="en-US" altLang="zh-CN"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11</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l"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是否是易燃易爆环境？</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l"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rPr>
                        <a:t>在易燃易爆环境中，应使用防爆电筒或电压不大于12V的防爆安全行灯，行灯变压器不得放在容器内或容器上，作业人员应穿戴防静电服装，使用防爆工具</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l" defTabSz="685800" eaLnBrk="1" latinLnBrk="0" hangingPunct="1">
                        <a:lnSpc>
                          <a:spcPct val="100000"/>
                        </a:lnSpc>
                        <a:spcBef>
                          <a:spcPts val="0"/>
                        </a:spcBef>
                        <a:spcAft>
                          <a:spcPts val="0"/>
                        </a:spcAft>
                        <a:buNone/>
                      </a:pP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r>
              <a:tr h="699135">
                <a:tc>
                  <a:txBody>
                    <a:bodyPr/>
                    <a:lstStyle/>
                    <a:p>
                      <a:pPr marL="0" indent="0" algn="ctr" defTabSz="685800" eaLnBrk="1" latinLnBrk="0" hangingPunct="1">
                        <a:lnSpc>
                          <a:spcPct val="100000"/>
                        </a:lnSpc>
                        <a:spcBef>
                          <a:spcPts val="0"/>
                        </a:spcBef>
                        <a:spcAft>
                          <a:spcPts val="0"/>
                        </a:spcAft>
                        <a:buNone/>
                      </a:pPr>
                      <a:r>
                        <a:rPr lang="en-US" altLang="zh-CN"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12</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l"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取样分析是否有代表性、全面性？</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l"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受限空间容积较大时，应对上、中、下各部位取样分析，保证受限空间任何部位的有害物质含量合格</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l" defTabSz="685800" eaLnBrk="1" latinLnBrk="0" hangingPunct="1">
                        <a:lnSpc>
                          <a:spcPct val="100000"/>
                        </a:lnSpc>
                        <a:spcBef>
                          <a:spcPts val="0"/>
                        </a:spcBef>
                        <a:spcAft>
                          <a:spcPts val="0"/>
                        </a:spcAft>
                        <a:buNone/>
                      </a:pP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r>
              <a:tr h="1145540">
                <a:tc>
                  <a:txBody>
                    <a:bodyPr/>
                    <a:lstStyle/>
                    <a:p>
                      <a:pPr marL="0" indent="0" algn="ctr" defTabSz="685800" eaLnBrk="1" latinLnBrk="0" hangingPunct="1">
                        <a:lnSpc>
                          <a:spcPct val="100000"/>
                        </a:lnSpc>
                        <a:spcBef>
                          <a:spcPts val="0"/>
                        </a:spcBef>
                        <a:spcAft>
                          <a:spcPts val="0"/>
                        </a:spcAft>
                        <a:buNone/>
                      </a:pPr>
                      <a:r>
                        <a:rPr lang="en-US" altLang="zh-CN"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13</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l"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带有搅拌器等转动部件的设备，在断电后是否采取了必要的安全防范措施？</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l"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rPr>
                        <a:t>带有搅拌器等转动部件的设备，应在停机后切断电源，摘除保险，并在开关上挂上“禁止合闸、有人工作”警示牌，必要时拆除转动部件与电机连接的联轴器</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l" defTabSz="685800" eaLnBrk="1" latinLnBrk="0" hangingPunct="1">
                        <a:lnSpc>
                          <a:spcPct val="100000"/>
                        </a:lnSpc>
                        <a:spcBef>
                          <a:spcPts val="0"/>
                        </a:spcBef>
                        <a:spcAft>
                          <a:spcPts val="0"/>
                        </a:spcAft>
                        <a:buNone/>
                      </a:pP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r>
              <a:tr h="487045">
                <a:tc>
                  <a:txBody>
                    <a:bodyPr/>
                    <a:lstStyle/>
                    <a:p>
                      <a:pPr marL="0" indent="0" algn="ctr" defTabSz="685800" eaLnBrk="1" latinLnBrk="0" hangingPunct="1">
                        <a:lnSpc>
                          <a:spcPct val="100000"/>
                        </a:lnSpc>
                        <a:spcBef>
                          <a:spcPts val="0"/>
                        </a:spcBef>
                        <a:spcAft>
                          <a:spcPts val="0"/>
                        </a:spcAft>
                        <a:buNone/>
                      </a:pPr>
                      <a:r>
                        <a:rPr lang="en-US" altLang="zh-CN"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14</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l"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是否存在交叉作业？</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l"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应有防止交叉作业层间落物伤害作业人员的安全措施</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l" defTabSz="685800" eaLnBrk="1" latinLnBrk="0" hangingPunct="1">
                        <a:lnSpc>
                          <a:spcPct val="100000"/>
                        </a:lnSpc>
                        <a:spcBef>
                          <a:spcPts val="0"/>
                        </a:spcBef>
                        <a:spcAft>
                          <a:spcPts val="0"/>
                        </a:spcAft>
                        <a:buNone/>
                      </a:pP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1"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三、受限空间作业风险控制措施</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aphicFrame>
        <p:nvGraphicFramePr>
          <p:cNvPr id="3022" name="表格"/>
          <p:cNvGraphicFramePr>
            <a:graphicFrameLocks noGrp="1"/>
          </p:cNvGraphicFramePr>
          <p:nvPr/>
        </p:nvGraphicFramePr>
        <p:xfrm>
          <a:off x="715328" y="1094685"/>
          <a:ext cx="7712710" cy="3521710"/>
        </p:xfrm>
        <a:graphic>
          <a:graphicData uri="http://schemas.openxmlformats.org/drawingml/2006/table">
            <a:tbl>
              <a:tblPr bandRow="1">
                <a:noFill/>
              </a:tblPr>
              <a:tblGrid>
                <a:gridCol w="683882"/>
                <a:gridCol w="2815564"/>
                <a:gridCol w="3100692"/>
                <a:gridCol w="1112494"/>
              </a:tblGrid>
              <a:tr h="351790">
                <a:tc>
                  <a:txBody>
                    <a:bodyPr/>
                    <a:lstStyle/>
                    <a:p>
                      <a:pPr marL="0" indent="0" algn="ctr" defTabSz="685800" eaLnBrk="1" latinLnBrk="0" hangingPunct="1">
                        <a:lnSpc>
                          <a:spcPct val="100000"/>
                        </a:lnSpc>
                        <a:spcBef>
                          <a:spcPts val="0"/>
                        </a:spcBef>
                        <a:spcAft>
                          <a:spcPts val="0"/>
                        </a:spcAft>
                        <a:buNone/>
                      </a:pPr>
                      <a:r>
                        <a:rPr lang="zh-CN" altLang="en-US" sz="13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序号</a:t>
                      </a:r>
                      <a:endParaRPr lang="zh-CN" altLang="en-US" sz="13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FEB947"/>
                    </a:solidFill>
                  </a:tcPr>
                </a:tc>
                <a:tc>
                  <a:txBody>
                    <a:bodyPr/>
                    <a:lstStyle/>
                    <a:p>
                      <a:pPr marL="0" indent="0" algn="ctr" defTabSz="685800" eaLnBrk="1" latinLnBrk="0" hangingPunct="1">
                        <a:lnSpc>
                          <a:spcPct val="100000"/>
                        </a:lnSpc>
                        <a:spcBef>
                          <a:spcPts val="0"/>
                        </a:spcBef>
                        <a:spcAft>
                          <a:spcPts val="0"/>
                        </a:spcAft>
                        <a:buNone/>
                      </a:pPr>
                      <a:r>
                        <a:rPr lang="zh-CN" altLang="en-US" sz="13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作业检查</a:t>
                      </a:r>
                      <a:endParaRPr lang="zh-CN" altLang="en-US" sz="13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FEB947"/>
                    </a:solidFill>
                  </a:tcPr>
                </a:tc>
                <a:tc>
                  <a:txBody>
                    <a:bodyPr/>
                    <a:lstStyle/>
                    <a:p>
                      <a:pPr marL="0" indent="0" algn="ctr" defTabSz="685800" eaLnBrk="1" latinLnBrk="0" hangingPunct="1">
                        <a:lnSpc>
                          <a:spcPct val="100000"/>
                        </a:lnSpc>
                        <a:spcBef>
                          <a:spcPts val="0"/>
                        </a:spcBef>
                        <a:spcAft>
                          <a:spcPts val="0"/>
                        </a:spcAft>
                        <a:buNone/>
                      </a:pPr>
                      <a:r>
                        <a:rPr lang="zh-CN" altLang="en-US" sz="13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对策措施</a:t>
                      </a:r>
                      <a:endParaRPr lang="zh-CN" altLang="en-US" sz="13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FEB947"/>
                    </a:solidFill>
                  </a:tcPr>
                </a:tc>
                <a:tc>
                  <a:txBody>
                    <a:bodyPr/>
                    <a:lstStyle/>
                    <a:p>
                      <a:pPr marL="0" indent="0" algn="ctr" defTabSz="685800" eaLnBrk="1" latinLnBrk="0" hangingPunct="1">
                        <a:lnSpc>
                          <a:spcPct val="100000"/>
                        </a:lnSpc>
                        <a:spcBef>
                          <a:spcPts val="0"/>
                        </a:spcBef>
                        <a:spcAft>
                          <a:spcPts val="0"/>
                        </a:spcAft>
                        <a:buNone/>
                      </a:pPr>
                      <a:r>
                        <a:rPr lang="zh-CN" altLang="en-US" sz="13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备注</a:t>
                      </a:r>
                      <a:endParaRPr lang="zh-CN" altLang="en-US" sz="13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FEB947"/>
                    </a:solidFill>
                  </a:tcPr>
                </a:tc>
              </a:tr>
              <a:tr h="560070">
                <a:tc>
                  <a:txBody>
                    <a:bodyPr/>
                    <a:lstStyle/>
                    <a:p>
                      <a:pPr marL="0" indent="0" algn="ctr" defTabSz="685800" eaLnBrk="1" latinLnBrk="0" hangingPunct="1">
                        <a:lnSpc>
                          <a:spcPct val="100000"/>
                        </a:lnSpc>
                        <a:spcBef>
                          <a:spcPts val="0"/>
                        </a:spcBef>
                        <a:spcAft>
                          <a:spcPts val="0"/>
                        </a:spcAft>
                        <a:buNone/>
                      </a:pPr>
                      <a:r>
                        <a:rPr lang="en-US" altLang="zh-CN"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15</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l"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是否有防止人员误入的措施？</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l"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rPr>
                        <a:t>在受限空间入口处应设置“危险！严禁入内”警告牌或采取其他封闭措施</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l" defTabSz="685800" eaLnBrk="1" latinLnBrk="0" hangingPunct="1">
                        <a:lnSpc>
                          <a:spcPct val="100000"/>
                        </a:lnSpc>
                        <a:spcBef>
                          <a:spcPts val="0"/>
                        </a:spcBef>
                        <a:spcAft>
                          <a:spcPts val="0"/>
                        </a:spcAft>
                        <a:buNone/>
                      </a:pP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r>
              <a:tr h="392430">
                <a:tc>
                  <a:txBody>
                    <a:bodyPr/>
                    <a:lstStyle/>
                    <a:p>
                      <a:pPr marL="0" indent="0" algn="ctr" defTabSz="685800" eaLnBrk="1" latinLnBrk="0" hangingPunct="1">
                        <a:lnSpc>
                          <a:spcPct val="100000"/>
                        </a:lnSpc>
                        <a:spcBef>
                          <a:spcPts val="0"/>
                        </a:spcBef>
                        <a:spcAft>
                          <a:spcPts val="0"/>
                        </a:spcAft>
                        <a:buNone/>
                      </a:pPr>
                      <a:r>
                        <a:rPr lang="en-US" altLang="zh-CN"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16</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l"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作业场所照明光线不良或过度？</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l"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按照国家标准设置照度</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l" defTabSz="685800" eaLnBrk="1" latinLnBrk="0" hangingPunct="1">
                        <a:lnSpc>
                          <a:spcPct val="100000"/>
                        </a:lnSpc>
                        <a:spcBef>
                          <a:spcPts val="0"/>
                        </a:spcBef>
                        <a:spcAft>
                          <a:spcPts val="0"/>
                        </a:spcAft>
                        <a:buNone/>
                      </a:pP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r>
              <a:tr h="684530">
                <a:tc>
                  <a:txBody>
                    <a:bodyPr/>
                    <a:lstStyle/>
                    <a:p>
                      <a:pPr marL="0" indent="0" algn="ctr" defTabSz="685800" eaLnBrk="1" latinLnBrk="0" hangingPunct="1">
                        <a:lnSpc>
                          <a:spcPct val="100000"/>
                        </a:lnSpc>
                        <a:spcBef>
                          <a:spcPts val="0"/>
                        </a:spcBef>
                        <a:spcAft>
                          <a:spcPts val="0"/>
                        </a:spcAft>
                        <a:buNone/>
                      </a:pPr>
                      <a:r>
                        <a:rPr lang="en-US" altLang="zh-CN"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17</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l"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设备的出入口内外是否保证其畅通无阻？</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l"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设备的出入口内、外不得有障碍物，保证其畅通无阻，便于人员出入和抢救疏散</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l" defTabSz="685800" eaLnBrk="1" latinLnBrk="0" hangingPunct="1">
                        <a:lnSpc>
                          <a:spcPct val="100000"/>
                        </a:lnSpc>
                        <a:spcBef>
                          <a:spcPts val="0"/>
                        </a:spcBef>
                        <a:spcAft>
                          <a:spcPts val="0"/>
                        </a:spcAft>
                        <a:buNone/>
                      </a:pP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r>
              <a:tr h="848995">
                <a:tc>
                  <a:txBody>
                    <a:bodyPr/>
                    <a:lstStyle/>
                    <a:p>
                      <a:pPr marL="0" indent="0" algn="ctr" defTabSz="685800" eaLnBrk="1" latinLnBrk="0" hangingPunct="1">
                        <a:lnSpc>
                          <a:spcPct val="100000"/>
                        </a:lnSpc>
                        <a:spcBef>
                          <a:spcPts val="0"/>
                        </a:spcBef>
                        <a:spcAft>
                          <a:spcPts val="0"/>
                        </a:spcAft>
                        <a:buNone/>
                      </a:pPr>
                      <a:r>
                        <a:rPr lang="en-US" altLang="zh-CN"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18</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l"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受限空间内的通排风是否良好？</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l"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作业的受限空间内，可采用自然通风。必要时可用通风机、鼓风机强制抽风或鼓风，但严禁向内充氧气</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l" defTabSz="685800" eaLnBrk="1" latinLnBrk="0" hangingPunct="1">
                        <a:lnSpc>
                          <a:spcPct val="100000"/>
                        </a:lnSpc>
                        <a:spcBef>
                          <a:spcPts val="0"/>
                        </a:spcBef>
                        <a:spcAft>
                          <a:spcPts val="0"/>
                        </a:spcAft>
                        <a:buNone/>
                      </a:pP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r>
              <a:tr h="683895">
                <a:tc>
                  <a:txBody>
                    <a:bodyPr/>
                    <a:lstStyle/>
                    <a:p>
                      <a:pPr marL="0" indent="0" algn="ctr" defTabSz="685800" eaLnBrk="1" latinLnBrk="0" hangingPunct="1">
                        <a:lnSpc>
                          <a:spcPct val="100000"/>
                        </a:lnSpc>
                        <a:spcBef>
                          <a:spcPts val="0"/>
                        </a:spcBef>
                        <a:spcAft>
                          <a:spcPts val="0"/>
                        </a:spcAft>
                        <a:buNone/>
                      </a:pPr>
                      <a:r>
                        <a:rPr lang="en-US" altLang="zh-CN"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19</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l"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进入受限空间需要进行登高、动火等作业，是否按相应规定办理作业许可手续？</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l"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按规定办理相关作业许可</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l" defTabSz="685800" eaLnBrk="1" latinLnBrk="0" hangingPunct="1">
                        <a:lnSpc>
                          <a:spcPct val="100000"/>
                        </a:lnSpc>
                        <a:spcBef>
                          <a:spcPts val="0"/>
                        </a:spcBef>
                        <a:spcAft>
                          <a:spcPts val="0"/>
                        </a:spcAft>
                        <a:buNone/>
                      </a:pP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6"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三、受限空间作业风险控制措施</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3027" name="矩形"/>
          <p:cNvSpPr/>
          <p:nvPr/>
        </p:nvSpPr>
        <p:spPr>
          <a:xfrm>
            <a:off x="511175" y="711200"/>
            <a:ext cx="2539999"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制定应急预案</a:t>
            </a:r>
            <a:endParaRPr lang="zh-CN" altLang="en-US" sz="18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3028" name="矩形"/>
          <p:cNvSpPr/>
          <p:nvPr/>
        </p:nvSpPr>
        <p:spPr>
          <a:xfrm>
            <a:off x="682625" y="1294765"/>
            <a:ext cx="8144510" cy="14058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5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在实施受限空间作业前，相关人员应在危险辨识、风险评价的基础上。结合法律法法规、标准规范的要求。在作业之前针对本次作业制定严密的、有针对性的应急救援计划，明确紧急情况下作业人员的逃生、自救、互救方法。并配备必要的应急救援器材，防止因施救不当造成事故扩大。</a:t>
            </a:r>
            <a:endParaRPr lang="zh-CN" altLang="en-US" sz="15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pSp>
        <p:nvGrpSpPr>
          <p:cNvPr id="3111" name="组合"/>
          <p:cNvGrpSpPr/>
          <p:nvPr/>
        </p:nvGrpSpPr>
        <p:grpSpPr>
          <a:xfrm>
            <a:off x="6127115" y="2534920"/>
            <a:ext cx="2847975" cy="2277745"/>
            <a:chOff x="6127115" y="2534920"/>
            <a:chExt cx="2847975" cy="2277745"/>
          </a:xfrm>
        </p:grpSpPr>
        <p:sp>
          <p:nvSpPr>
            <p:cNvPr id="3029" name="椭圆"/>
            <p:cNvSpPr/>
            <p:nvPr/>
          </p:nvSpPr>
          <p:spPr>
            <a:xfrm>
              <a:off x="6273800" y="4615180"/>
              <a:ext cx="2647315" cy="197485"/>
            </a:xfrm>
            <a:prstGeom prst="ellipse">
              <a:avLst/>
            </a:prstGeom>
            <a:solidFill>
              <a:srgbClr val="D9D9D9"/>
            </a:solidFill>
            <a:ln w="9525" cap="flat" cmpd="sng">
              <a:noFill/>
              <a:prstDash val="solid"/>
              <a:round/>
            </a:ln>
          </p:spPr>
          <p:txBody>
            <a:bodyPr rtlCol="0" anchor="ctr"/>
            <a:lstStyle/>
            <a:p>
              <a:pPr algn="ctr"/>
            </a:p>
          </p:txBody>
        </p:sp>
        <p:sp>
          <p:nvSpPr>
            <p:cNvPr id="3030" name="矩形"/>
            <p:cNvSpPr/>
            <p:nvPr/>
          </p:nvSpPr>
          <p:spPr>
            <a:xfrm>
              <a:off x="6127115" y="4593590"/>
              <a:ext cx="2799715" cy="12065"/>
            </a:xfrm>
            <a:prstGeom prst="rect">
              <a:avLst/>
            </a:prstGeom>
            <a:solidFill>
              <a:srgbClr val="B2EADF"/>
            </a:solidFill>
            <a:ln w="9525" cap="flat" cmpd="sng">
              <a:noFill/>
              <a:prstDash val="solid"/>
              <a:round/>
            </a:ln>
          </p:spPr>
          <p:txBody>
            <a:bodyPr rtlCol="0" anchor="ctr"/>
            <a:lstStyle/>
            <a:p>
              <a:pPr algn="ctr"/>
            </a:p>
          </p:txBody>
        </p:sp>
        <p:sp>
          <p:nvSpPr>
            <p:cNvPr id="3031" name="曲线"/>
            <p:cNvSpPr/>
            <p:nvPr/>
          </p:nvSpPr>
          <p:spPr>
            <a:xfrm>
              <a:off x="8431531" y="4182745"/>
              <a:ext cx="291465" cy="287655"/>
            </a:xfrm>
            <a:custGeom>
              <a:avLst/>
              <a:gdLst>
                <a:gd name="T1" fmla="*/ 0 w 21600"/>
                <a:gd name="T2" fmla="*/ 0 h 21600"/>
                <a:gd name="T3" fmla="*/ 21600 w 21600"/>
                <a:gd name="T4" fmla="*/ 21600 h 21600"/>
              </a:gdLst>
              <a:ahLst/>
              <a:cxnLst/>
              <a:rect l="T1" t="T2" r="T3" b="T4"/>
              <a:pathLst>
                <a:path w="21600" h="21600">
                  <a:moveTo>
                    <a:pt x="21377" y="9674"/>
                  </a:moveTo>
                  <a:cubicBezTo>
                    <a:pt x="21377" y="8999"/>
                    <a:pt x="21377" y="8999"/>
                    <a:pt x="21377" y="8999"/>
                  </a:cubicBezTo>
                  <a:cubicBezTo>
                    <a:pt x="21377" y="8774"/>
                    <a:pt x="21377" y="8550"/>
                    <a:pt x="21154" y="8550"/>
                  </a:cubicBezTo>
                  <a:cubicBezTo>
                    <a:pt x="20263" y="8774"/>
                    <a:pt x="20263" y="8774"/>
                    <a:pt x="20263" y="8774"/>
                  </a:cubicBezTo>
                  <a:cubicBezTo>
                    <a:pt x="20041" y="8099"/>
                    <a:pt x="20041" y="7424"/>
                    <a:pt x="19818" y="6974"/>
                  </a:cubicBezTo>
                  <a:cubicBezTo>
                    <a:pt x="20709" y="6525"/>
                    <a:pt x="20709" y="6525"/>
                    <a:pt x="20709" y="6525"/>
                  </a:cubicBezTo>
                  <a:cubicBezTo>
                    <a:pt x="20041" y="5175"/>
                    <a:pt x="19150" y="3825"/>
                    <a:pt x="17814" y="2699"/>
                  </a:cubicBezTo>
                  <a:cubicBezTo>
                    <a:pt x="17146" y="3600"/>
                    <a:pt x="17146" y="3600"/>
                    <a:pt x="17146" y="3600"/>
                  </a:cubicBezTo>
                  <a:cubicBezTo>
                    <a:pt x="16700" y="3149"/>
                    <a:pt x="16255" y="2699"/>
                    <a:pt x="15810" y="2474"/>
                  </a:cubicBezTo>
                  <a:cubicBezTo>
                    <a:pt x="16255" y="1575"/>
                    <a:pt x="16255" y="1575"/>
                    <a:pt x="16255" y="1575"/>
                  </a:cubicBezTo>
                  <a:cubicBezTo>
                    <a:pt x="15587" y="1124"/>
                    <a:pt x="14919" y="900"/>
                    <a:pt x="14251" y="674"/>
                  </a:cubicBezTo>
                  <a:cubicBezTo>
                    <a:pt x="13806" y="449"/>
                    <a:pt x="13360" y="449"/>
                    <a:pt x="12915" y="225"/>
                  </a:cubicBezTo>
                  <a:cubicBezTo>
                    <a:pt x="12692" y="225"/>
                    <a:pt x="12247" y="225"/>
                    <a:pt x="11802" y="0"/>
                  </a:cubicBezTo>
                  <a:cubicBezTo>
                    <a:pt x="11802" y="1124"/>
                    <a:pt x="11802" y="1124"/>
                    <a:pt x="11802" y="1124"/>
                  </a:cubicBezTo>
                  <a:cubicBezTo>
                    <a:pt x="11356" y="1124"/>
                    <a:pt x="11133" y="1124"/>
                    <a:pt x="10911" y="1124"/>
                  </a:cubicBezTo>
                  <a:cubicBezTo>
                    <a:pt x="10466" y="1124"/>
                    <a:pt x="10243" y="1124"/>
                    <a:pt x="10020" y="1124"/>
                  </a:cubicBezTo>
                  <a:cubicBezTo>
                    <a:pt x="9797" y="0"/>
                    <a:pt x="9797" y="0"/>
                    <a:pt x="9797" y="0"/>
                  </a:cubicBezTo>
                  <a:cubicBezTo>
                    <a:pt x="8239" y="225"/>
                    <a:pt x="6680" y="674"/>
                    <a:pt x="5344" y="1575"/>
                  </a:cubicBezTo>
                  <a:cubicBezTo>
                    <a:pt x="6012" y="2474"/>
                    <a:pt x="6012" y="2474"/>
                    <a:pt x="6012" y="2474"/>
                  </a:cubicBezTo>
                  <a:cubicBezTo>
                    <a:pt x="5344" y="2699"/>
                    <a:pt x="4899" y="3149"/>
                    <a:pt x="4453" y="3600"/>
                  </a:cubicBezTo>
                  <a:cubicBezTo>
                    <a:pt x="3785" y="2699"/>
                    <a:pt x="3785" y="2699"/>
                    <a:pt x="3785" y="2699"/>
                  </a:cubicBezTo>
                  <a:cubicBezTo>
                    <a:pt x="3340" y="3149"/>
                    <a:pt x="3340" y="3149"/>
                    <a:pt x="3340" y="3149"/>
                  </a:cubicBezTo>
                  <a:cubicBezTo>
                    <a:pt x="3340" y="3374"/>
                    <a:pt x="3117" y="3374"/>
                    <a:pt x="2894" y="3600"/>
                  </a:cubicBezTo>
                  <a:cubicBezTo>
                    <a:pt x="2894" y="3825"/>
                    <a:pt x="2672" y="3825"/>
                    <a:pt x="2672" y="4049"/>
                  </a:cubicBezTo>
                  <a:cubicBezTo>
                    <a:pt x="2226" y="4500"/>
                    <a:pt x="2226" y="4500"/>
                    <a:pt x="2226" y="4500"/>
                  </a:cubicBezTo>
                  <a:cubicBezTo>
                    <a:pt x="1781" y="5175"/>
                    <a:pt x="1336" y="5850"/>
                    <a:pt x="1113" y="6525"/>
                  </a:cubicBezTo>
                  <a:cubicBezTo>
                    <a:pt x="2004" y="6974"/>
                    <a:pt x="2004" y="6974"/>
                    <a:pt x="2004" y="6974"/>
                  </a:cubicBezTo>
                  <a:cubicBezTo>
                    <a:pt x="1781" y="7424"/>
                    <a:pt x="1558" y="8099"/>
                    <a:pt x="1558" y="8774"/>
                  </a:cubicBezTo>
                  <a:cubicBezTo>
                    <a:pt x="445" y="8550"/>
                    <a:pt x="445" y="8550"/>
                    <a:pt x="445" y="8550"/>
                  </a:cubicBezTo>
                  <a:cubicBezTo>
                    <a:pt x="0" y="9900"/>
                    <a:pt x="0" y="11699"/>
                    <a:pt x="445" y="13274"/>
                  </a:cubicBezTo>
                  <a:cubicBezTo>
                    <a:pt x="1558" y="13049"/>
                    <a:pt x="1558" y="13049"/>
                    <a:pt x="1558" y="13049"/>
                  </a:cubicBezTo>
                  <a:cubicBezTo>
                    <a:pt x="1558" y="13500"/>
                    <a:pt x="1781" y="14175"/>
                    <a:pt x="2004" y="14625"/>
                  </a:cubicBezTo>
                  <a:cubicBezTo>
                    <a:pt x="1113" y="15074"/>
                    <a:pt x="1113" y="15074"/>
                    <a:pt x="1113" y="15074"/>
                  </a:cubicBezTo>
                  <a:cubicBezTo>
                    <a:pt x="1336" y="15749"/>
                    <a:pt x="1781" y="16424"/>
                    <a:pt x="2226" y="17099"/>
                  </a:cubicBezTo>
                  <a:cubicBezTo>
                    <a:pt x="2672" y="17550"/>
                    <a:pt x="2672" y="17550"/>
                    <a:pt x="2672" y="17550"/>
                  </a:cubicBezTo>
                  <a:cubicBezTo>
                    <a:pt x="2672" y="17775"/>
                    <a:pt x="2894" y="17999"/>
                    <a:pt x="2894" y="17999"/>
                  </a:cubicBezTo>
                  <a:cubicBezTo>
                    <a:pt x="3117" y="18225"/>
                    <a:pt x="3340" y="18450"/>
                    <a:pt x="3340" y="18450"/>
                  </a:cubicBezTo>
                  <a:cubicBezTo>
                    <a:pt x="3785" y="18900"/>
                    <a:pt x="3785" y="18900"/>
                    <a:pt x="3785" y="18900"/>
                  </a:cubicBezTo>
                  <a:cubicBezTo>
                    <a:pt x="4453" y="18225"/>
                    <a:pt x="4453" y="18225"/>
                    <a:pt x="4453" y="18225"/>
                  </a:cubicBezTo>
                  <a:cubicBezTo>
                    <a:pt x="4899" y="18450"/>
                    <a:pt x="5344" y="18900"/>
                    <a:pt x="6012" y="19125"/>
                  </a:cubicBezTo>
                  <a:cubicBezTo>
                    <a:pt x="5344" y="20024"/>
                    <a:pt x="5344" y="20024"/>
                    <a:pt x="5344" y="20024"/>
                  </a:cubicBezTo>
                  <a:cubicBezTo>
                    <a:pt x="6680" y="20925"/>
                    <a:pt x="8239" y="21374"/>
                    <a:pt x="9797" y="21600"/>
                  </a:cubicBezTo>
                  <a:cubicBezTo>
                    <a:pt x="10020" y="20475"/>
                    <a:pt x="10020" y="20475"/>
                    <a:pt x="10020" y="20475"/>
                  </a:cubicBezTo>
                  <a:cubicBezTo>
                    <a:pt x="10243" y="20475"/>
                    <a:pt x="10466" y="20475"/>
                    <a:pt x="10911" y="20475"/>
                  </a:cubicBezTo>
                  <a:cubicBezTo>
                    <a:pt x="11133" y="20475"/>
                    <a:pt x="11356" y="20475"/>
                    <a:pt x="11802" y="20475"/>
                  </a:cubicBezTo>
                  <a:cubicBezTo>
                    <a:pt x="11802" y="21600"/>
                    <a:pt x="11802" y="21600"/>
                    <a:pt x="11802" y="21600"/>
                  </a:cubicBezTo>
                  <a:cubicBezTo>
                    <a:pt x="12247" y="21600"/>
                    <a:pt x="12692" y="21374"/>
                    <a:pt x="12915" y="21374"/>
                  </a:cubicBezTo>
                  <a:cubicBezTo>
                    <a:pt x="13360" y="21374"/>
                    <a:pt x="13806" y="21150"/>
                    <a:pt x="14251" y="21150"/>
                  </a:cubicBezTo>
                  <a:cubicBezTo>
                    <a:pt x="14919" y="20925"/>
                    <a:pt x="15587" y="20475"/>
                    <a:pt x="16255" y="20024"/>
                  </a:cubicBezTo>
                  <a:cubicBezTo>
                    <a:pt x="15810" y="19125"/>
                    <a:pt x="15810" y="19125"/>
                    <a:pt x="15810" y="19125"/>
                  </a:cubicBezTo>
                  <a:cubicBezTo>
                    <a:pt x="16255" y="18900"/>
                    <a:pt x="16700" y="18450"/>
                    <a:pt x="17146" y="18225"/>
                  </a:cubicBezTo>
                  <a:cubicBezTo>
                    <a:pt x="17814" y="18900"/>
                    <a:pt x="17814" y="18900"/>
                    <a:pt x="17814" y="18900"/>
                  </a:cubicBezTo>
                  <a:cubicBezTo>
                    <a:pt x="19150" y="17775"/>
                    <a:pt x="20041" y="16649"/>
                    <a:pt x="20709" y="15074"/>
                  </a:cubicBezTo>
                  <a:cubicBezTo>
                    <a:pt x="19818" y="14625"/>
                    <a:pt x="19818" y="14625"/>
                    <a:pt x="19818" y="14625"/>
                  </a:cubicBezTo>
                  <a:cubicBezTo>
                    <a:pt x="20041" y="14175"/>
                    <a:pt x="20041" y="13500"/>
                    <a:pt x="20263" y="13049"/>
                  </a:cubicBezTo>
                  <a:cubicBezTo>
                    <a:pt x="21154" y="13274"/>
                    <a:pt x="21154" y="13274"/>
                    <a:pt x="21154" y="13274"/>
                  </a:cubicBezTo>
                  <a:cubicBezTo>
                    <a:pt x="21377" y="13049"/>
                    <a:pt x="21377" y="12825"/>
                    <a:pt x="21377" y="12600"/>
                  </a:cubicBezTo>
                  <a:cubicBezTo>
                    <a:pt x="21377" y="11925"/>
                    <a:pt x="21377" y="11925"/>
                    <a:pt x="21377" y="11925"/>
                  </a:cubicBezTo>
                  <a:cubicBezTo>
                    <a:pt x="21600" y="11699"/>
                    <a:pt x="21600" y="11250"/>
                    <a:pt x="21600" y="10800"/>
                  </a:cubicBezTo>
                  <a:cubicBezTo>
                    <a:pt x="21600" y="10349"/>
                    <a:pt x="21600" y="10124"/>
                    <a:pt x="21377" y="9674"/>
                  </a:cubicBezTo>
                  <a:close/>
                  <a:moveTo>
                    <a:pt x="10911" y="18450"/>
                  </a:moveTo>
                  <a:cubicBezTo>
                    <a:pt x="6680" y="18450"/>
                    <a:pt x="3340" y="15074"/>
                    <a:pt x="3340" y="10800"/>
                  </a:cubicBezTo>
                  <a:cubicBezTo>
                    <a:pt x="3340" y="6525"/>
                    <a:pt x="6680" y="3149"/>
                    <a:pt x="10911" y="3149"/>
                  </a:cubicBezTo>
                  <a:cubicBezTo>
                    <a:pt x="15142" y="3149"/>
                    <a:pt x="18482" y="6525"/>
                    <a:pt x="18482" y="10800"/>
                  </a:cubicBezTo>
                  <a:cubicBezTo>
                    <a:pt x="18482" y="15074"/>
                    <a:pt x="15142" y="18450"/>
                    <a:pt x="10911" y="18450"/>
                  </a:cubicBezTo>
                  <a:close/>
                </a:path>
              </a:pathLst>
            </a:custGeom>
            <a:solidFill>
              <a:srgbClr val="FEB947"/>
            </a:solidFill>
            <a:ln w="9525" cap="flat" cmpd="sng">
              <a:noFill/>
              <a:prstDash val="solid"/>
              <a:round/>
            </a:ln>
          </p:spPr>
          <p:txBody>
            <a:bodyPr rtlCol="0" anchor="ctr"/>
            <a:lstStyle/>
            <a:p>
              <a:pPr algn="ctr"/>
            </a:p>
          </p:txBody>
        </p:sp>
        <p:sp>
          <p:nvSpPr>
            <p:cNvPr id="3032" name="曲线"/>
            <p:cNvSpPr/>
            <p:nvPr/>
          </p:nvSpPr>
          <p:spPr>
            <a:xfrm>
              <a:off x="7714615" y="3764915"/>
              <a:ext cx="495300" cy="498475"/>
            </a:xfrm>
            <a:custGeom>
              <a:avLst/>
              <a:gdLst>
                <a:gd name="T1" fmla="*/ 0 w 21600"/>
                <a:gd name="T2" fmla="*/ 0 h 21600"/>
                <a:gd name="T3" fmla="*/ 21600 w 21600"/>
                <a:gd name="T4" fmla="*/ 21600 h 21600"/>
              </a:gdLst>
              <a:ahLst/>
              <a:cxnLst/>
              <a:rect l="T1" t="T2" r="T3" b="T4"/>
              <a:pathLst>
                <a:path w="21600" h="21600">
                  <a:moveTo>
                    <a:pt x="21469" y="9759"/>
                  </a:moveTo>
                  <a:cubicBezTo>
                    <a:pt x="21469" y="9498"/>
                    <a:pt x="21338" y="9108"/>
                    <a:pt x="21338" y="8848"/>
                  </a:cubicBezTo>
                  <a:cubicBezTo>
                    <a:pt x="19767" y="9108"/>
                    <a:pt x="19767" y="9108"/>
                    <a:pt x="19767" y="9108"/>
                  </a:cubicBezTo>
                  <a:cubicBezTo>
                    <a:pt x="19767" y="8718"/>
                    <a:pt x="19636" y="8197"/>
                    <a:pt x="19505" y="7807"/>
                  </a:cubicBezTo>
                  <a:cubicBezTo>
                    <a:pt x="20945" y="7286"/>
                    <a:pt x="20945" y="7286"/>
                    <a:pt x="20945" y="7286"/>
                  </a:cubicBezTo>
                  <a:cubicBezTo>
                    <a:pt x="20552" y="5985"/>
                    <a:pt x="19767" y="4814"/>
                    <a:pt x="18981" y="3903"/>
                  </a:cubicBezTo>
                  <a:cubicBezTo>
                    <a:pt x="17803" y="4814"/>
                    <a:pt x="17803" y="4814"/>
                    <a:pt x="17803" y="4814"/>
                  </a:cubicBezTo>
                  <a:cubicBezTo>
                    <a:pt x="17410" y="4554"/>
                    <a:pt x="17149" y="4163"/>
                    <a:pt x="16756" y="3903"/>
                  </a:cubicBezTo>
                  <a:cubicBezTo>
                    <a:pt x="17803" y="2732"/>
                    <a:pt x="17803" y="2732"/>
                    <a:pt x="17803" y="2732"/>
                  </a:cubicBezTo>
                  <a:cubicBezTo>
                    <a:pt x="17280" y="2212"/>
                    <a:pt x="16756" y="1951"/>
                    <a:pt x="16101" y="1561"/>
                  </a:cubicBezTo>
                  <a:cubicBezTo>
                    <a:pt x="15840" y="1431"/>
                    <a:pt x="15578" y="1301"/>
                    <a:pt x="15316" y="1040"/>
                  </a:cubicBezTo>
                  <a:cubicBezTo>
                    <a:pt x="14923" y="910"/>
                    <a:pt x="14661" y="780"/>
                    <a:pt x="14400" y="780"/>
                  </a:cubicBezTo>
                  <a:cubicBezTo>
                    <a:pt x="13876" y="2212"/>
                    <a:pt x="13876" y="2212"/>
                    <a:pt x="13876" y="2212"/>
                  </a:cubicBezTo>
                  <a:cubicBezTo>
                    <a:pt x="13352" y="2081"/>
                    <a:pt x="12959" y="1951"/>
                    <a:pt x="12436" y="1821"/>
                  </a:cubicBezTo>
                  <a:cubicBezTo>
                    <a:pt x="12829" y="260"/>
                    <a:pt x="12829" y="260"/>
                    <a:pt x="12829" y="260"/>
                  </a:cubicBezTo>
                  <a:cubicBezTo>
                    <a:pt x="11519" y="0"/>
                    <a:pt x="10080" y="0"/>
                    <a:pt x="8770" y="260"/>
                  </a:cubicBezTo>
                  <a:cubicBezTo>
                    <a:pt x="9032" y="1821"/>
                    <a:pt x="9032" y="1821"/>
                    <a:pt x="9032" y="1821"/>
                  </a:cubicBezTo>
                  <a:cubicBezTo>
                    <a:pt x="8640" y="1951"/>
                    <a:pt x="8116" y="2081"/>
                    <a:pt x="7723" y="2212"/>
                  </a:cubicBezTo>
                  <a:cubicBezTo>
                    <a:pt x="7200" y="780"/>
                    <a:pt x="7200" y="780"/>
                    <a:pt x="7200" y="780"/>
                  </a:cubicBezTo>
                  <a:cubicBezTo>
                    <a:pt x="6938" y="780"/>
                    <a:pt x="6545" y="910"/>
                    <a:pt x="6283" y="1040"/>
                  </a:cubicBezTo>
                  <a:cubicBezTo>
                    <a:pt x="6021" y="1301"/>
                    <a:pt x="5629" y="1431"/>
                    <a:pt x="5367" y="1561"/>
                  </a:cubicBezTo>
                  <a:cubicBezTo>
                    <a:pt x="4843" y="1951"/>
                    <a:pt x="4319" y="2212"/>
                    <a:pt x="3796" y="2732"/>
                  </a:cubicBezTo>
                  <a:cubicBezTo>
                    <a:pt x="4843" y="3903"/>
                    <a:pt x="4843" y="3903"/>
                    <a:pt x="4843" y="3903"/>
                  </a:cubicBezTo>
                  <a:cubicBezTo>
                    <a:pt x="4450" y="4163"/>
                    <a:pt x="4058" y="4554"/>
                    <a:pt x="3796" y="4814"/>
                  </a:cubicBezTo>
                  <a:cubicBezTo>
                    <a:pt x="2618" y="3903"/>
                    <a:pt x="2618" y="3903"/>
                    <a:pt x="2618" y="3903"/>
                  </a:cubicBezTo>
                  <a:cubicBezTo>
                    <a:pt x="1701" y="4814"/>
                    <a:pt x="1047" y="5985"/>
                    <a:pt x="654" y="7286"/>
                  </a:cubicBezTo>
                  <a:cubicBezTo>
                    <a:pt x="2094" y="7807"/>
                    <a:pt x="2094" y="7807"/>
                    <a:pt x="2094" y="7807"/>
                  </a:cubicBezTo>
                  <a:cubicBezTo>
                    <a:pt x="1963" y="8197"/>
                    <a:pt x="1832" y="8718"/>
                    <a:pt x="1701" y="9108"/>
                  </a:cubicBezTo>
                  <a:cubicBezTo>
                    <a:pt x="261" y="8848"/>
                    <a:pt x="261" y="8848"/>
                    <a:pt x="261" y="8848"/>
                  </a:cubicBezTo>
                  <a:cubicBezTo>
                    <a:pt x="130" y="9108"/>
                    <a:pt x="130" y="9498"/>
                    <a:pt x="130" y="9759"/>
                  </a:cubicBezTo>
                  <a:cubicBezTo>
                    <a:pt x="0" y="10799"/>
                    <a:pt x="0" y="10799"/>
                    <a:pt x="0" y="10799"/>
                  </a:cubicBezTo>
                  <a:cubicBezTo>
                    <a:pt x="130" y="11840"/>
                    <a:pt x="130" y="11840"/>
                    <a:pt x="130" y="11840"/>
                  </a:cubicBezTo>
                  <a:cubicBezTo>
                    <a:pt x="130" y="12101"/>
                    <a:pt x="130" y="12491"/>
                    <a:pt x="261" y="12751"/>
                  </a:cubicBezTo>
                  <a:cubicBezTo>
                    <a:pt x="1701" y="12491"/>
                    <a:pt x="1701" y="12491"/>
                    <a:pt x="1701" y="12491"/>
                  </a:cubicBezTo>
                  <a:cubicBezTo>
                    <a:pt x="1832" y="13012"/>
                    <a:pt x="1963" y="13402"/>
                    <a:pt x="2094" y="13792"/>
                  </a:cubicBezTo>
                  <a:cubicBezTo>
                    <a:pt x="654" y="14313"/>
                    <a:pt x="654" y="14313"/>
                    <a:pt x="654" y="14313"/>
                  </a:cubicBezTo>
                  <a:cubicBezTo>
                    <a:pt x="1047" y="15614"/>
                    <a:pt x="1701" y="16785"/>
                    <a:pt x="2618" y="17826"/>
                  </a:cubicBezTo>
                  <a:cubicBezTo>
                    <a:pt x="3796" y="16785"/>
                    <a:pt x="3796" y="16785"/>
                    <a:pt x="3796" y="16785"/>
                  </a:cubicBezTo>
                  <a:cubicBezTo>
                    <a:pt x="4058" y="17175"/>
                    <a:pt x="4450" y="17436"/>
                    <a:pt x="4843" y="17696"/>
                  </a:cubicBezTo>
                  <a:cubicBezTo>
                    <a:pt x="3796" y="18867"/>
                    <a:pt x="3796" y="18867"/>
                    <a:pt x="3796" y="18867"/>
                  </a:cubicBezTo>
                  <a:cubicBezTo>
                    <a:pt x="4319" y="19387"/>
                    <a:pt x="4843" y="19778"/>
                    <a:pt x="5367" y="20038"/>
                  </a:cubicBezTo>
                  <a:cubicBezTo>
                    <a:pt x="5629" y="20298"/>
                    <a:pt x="6021" y="20428"/>
                    <a:pt x="6283" y="20559"/>
                  </a:cubicBezTo>
                  <a:cubicBezTo>
                    <a:pt x="6545" y="20689"/>
                    <a:pt x="6938" y="20819"/>
                    <a:pt x="7200" y="20949"/>
                  </a:cubicBezTo>
                  <a:cubicBezTo>
                    <a:pt x="7723" y="19387"/>
                    <a:pt x="7723" y="19387"/>
                    <a:pt x="7723" y="19387"/>
                  </a:cubicBezTo>
                  <a:cubicBezTo>
                    <a:pt x="8116" y="19518"/>
                    <a:pt x="8640" y="19648"/>
                    <a:pt x="9032" y="19778"/>
                  </a:cubicBezTo>
                  <a:cubicBezTo>
                    <a:pt x="8770" y="21339"/>
                    <a:pt x="8770" y="21339"/>
                    <a:pt x="8770" y="21339"/>
                  </a:cubicBezTo>
                  <a:cubicBezTo>
                    <a:pt x="10080" y="21600"/>
                    <a:pt x="11519" y="21600"/>
                    <a:pt x="12829" y="21339"/>
                  </a:cubicBezTo>
                  <a:cubicBezTo>
                    <a:pt x="12436" y="19778"/>
                    <a:pt x="12436" y="19778"/>
                    <a:pt x="12436" y="19778"/>
                  </a:cubicBezTo>
                  <a:cubicBezTo>
                    <a:pt x="12959" y="19648"/>
                    <a:pt x="13352" y="19518"/>
                    <a:pt x="13876" y="19387"/>
                  </a:cubicBezTo>
                  <a:cubicBezTo>
                    <a:pt x="14400" y="20949"/>
                    <a:pt x="14400" y="20949"/>
                    <a:pt x="14400" y="20949"/>
                  </a:cubicBezTo>
                  <a:cubicBezTo>
                    <a:pt x="14661" y="20819"/>
                    <a:pt x="14923" y="20689"/>
                    <a:pt x="15316" y="20559"/>
                  </a:cubicBezTo>
                  <a:cubicBezTo>
                    <a:pt x="15578" y="20428"/>
                    <a:pt x="15840" y="20298"/>
                    <a:pt x="16101" y="20038"/>
                  </a:cubicBezTo>
                  <a:cubicBezTo>
                    <a:pt x="16756" y="19778"/>
                    <a:pt x="17280" y="19387"/>
                    <a:pt x="17803" y="18867"/>
                  </a:cubicBezTo>
                  <a:cubicBezTo>
                    <a:pt x="16756" y="17696"/>
                    <a:pt x="16756" y="17696"/>
                    <a:pt x="16756" y="17696"/>
                  </a:cubicBezTo>
                  <a:cubicBezTo>
                    <a:pt x="17149" y="17436"/>
                    <a:pt x="17410" y="17175"/>
                    <a:pt x="17803" y="16785"/>
                  </a:cubicBezTo>
                  <a:cubicBezTo>
                    <a:pt x="18981" y="17826"/>
                    <a:pt x="18981" y="17826"/>
                    <a:pt x="18981" y="17826"/>
                  </a:cubicBezTo>
                  <a:cubicBezTo>
                    <a:pt x="19767" y="16785"/>
                    <a:pt x="20552" y="15614"/>
                    <a:pt x="20945" y="14313"/>
                  </a:cubicBezTo>
                  <a:cubicBezTo>
                    <a:pt x="19505" y="13792"/>
                    <a:pt x="19505" y="13792"/>
                    <a:pt x="19505" y="13792"/>
                  </a:cubicBezTo>
                  <a:cubicBezTo>
                    <a:pt x="19636" y="13402"/>
                    <a:pt x="19767" y="13012"/>
                    <a:pt x="19767" y="12491"/>
                  </a:cubicBezTo>
                  <a:cubicBezTo>
                    <a:pt x="21338" y="12751"/>
                    <a:pt x="21338" y="12751"/>
                    <a:pt x="21338" y="12751"/>
                  </a:cubicBezTo>
                  <a:cubicBezTo>
                    <a:pt x="21338" y="12491"/>
                    <a:pt x="21469" y="12101"/>
                    <a:pt x="21469" y="11840"/>
                  </a:cubicBezTo>
                  <a:cubicBezTo>
                    <a:pt x="21600" y="10799"/>
                    <a:pt x="21600" y="10799"/>
                    <a:pt x="21600" y="10799"/>
                  </a:cubicBezTo>
                  <a:lnTo>
                    <a:pt x="21469" y="9759"/>
                  </a:lnTo>
                  <a:close/>
                  <a:moveTo>
                    <a:pt x="10734" y="16265"/>
                  </a:moveTo>
                  <a:cubicBezTo>
                    <a:pt x="7723" y="16265"/>
                    <a:pt x="5367" y="13792"/>
                    <a:pt x="5367" y="10799"/>
                  </a:cubicBezTo>
                  <a:cubicBezTo>
                    <a:pt x="5367" y="7807"/>
                    <a:pt x="7723" y="5465"/>
                    <a:pt x="10734" y="5465"/>
                  </a:cubicBezTo>
                  <a:cubicBezTo>
                    <a:pt x="13745" y="5465"/>
                    <a:pt x="16232" y="7807"/>
                    <a:pt x="16232" y="10799"/>
                  </a:cubicBezTo>
                  <a:cubicBezTo>
                    <a:pt x="16232" y="13792"/>
                    <a:pt x="13745" y="16265"/>
                    <a:pt x="10734" y="16265"/>
                  </a:cubicBezTo>
                  <a:close/>
                </a:path>
              </a:pathLst>
            </a:custGeom>
            <a:solidFill>
              <a:srgbClr val="C9DBE7"/>
            </a:solidFill>
            <a:ln w="9525" cap="flat" cmpd="sng">
              <a:noFill/>
              <a:prstDash val="solid"/>
              <a:round/>
            </a:ln>
          </p:spPr>
          <p:txBody>
            <a:bodyPr rtlCol="0" anchor="ctr"/>
            <a:lstStyle/>
            <a:p>
              <a:pPr algn="ctr"/>
            </a:p>
          </p:txBody>
        </p:sp>
        <p:sp>
          <p:nvSpPr>
            <p:cNvPr id="3033" name="曲线"/>
            <p:cNvSpPr/>
            <p:nvPr/>
          </p:nvSpPr>
          <p:spPr>
            <a:xfrm>
              <a:off x="7221855" y="4206875"/>
              <a:ext cx="726439" cy="398780"/>
            </a:xfrm>
            <a:custGeom>
              <a:avLst/>
              <a:gdLst>
                <a:gd name="T1" fmla="*/ 0 w 21600"/>
                <a:gd name="T2" fmla="*/ 0 h 21600"/>
                <a:gd name="T3" fmla="*/ 21600 w 21600"/>
                <a:gd name="T4" fmla="*/ 21600 h 21600"/>
              </a:gdLst>
              <a:ahLst/>
              <a:cxnLst/>
              <a:rect l="T1" t="T2" r="T3" b="T4"/>
              <a:pathLst>
                <a:path w="21600" h="21600">
                  <a:moveTo>
                    <a:pt x="21510" y="16565"/>
                  </a:moveTo>
                  <a:cubicBezTo>
                    <a:pt x="20171" y="16890"/>
                    <a:pt x="20171" y="16890"/>
                    <a:pt x="20171" y="16890"/>
                  </a:cubicBezTo>
                  <a:cubicBezTo>
                    <a:pt x="20082" y="16078"/>
                    <a:pt x="19993" y="15428"/>
                    <a:pt x="19904" y="14616"/>
                  </a:cubicBezTo>
                  <a:cubicBezTo>
                    <a:pt x="21153" y="13966"/>
                    <a:pt x="21153" y="13966"/>
                    <a:pt x="21153" y="13966"/>
                  </a:cubicBezTo>
                  <a:cubicBezTo>
                    <a:pt x="20885" y="12018"/>
                    <a:pt x="20350" y="10069"/>
                    <a:pt x="19725" y="8445"/>
                  </a:cubicBezTo>
                  <a:cubicBezTo>
                    <a:pt x="18565" y="9744"/>
                    <a:pt x="18565" y="9744"/>
                    <a:pt x="18565" y="9744"/>
                  </a:cubicBezTo>
                  <a:cubicBezTo>
                    <a:pt x="18386" y="9094"/>
                    <a:pt x="18119" y="8607"/>
                    <a:pt x="17851" y="7957"/>
                  </a:cubicBezTo>
                  <a:cubicBezTo>
                    <a:pt x="18833" y="6333"/>
                    <a:pt x="18833" y="6333"/>
                    <a:pt x="18833" y="6333"/>
                  </a:cubicBezTo>
                  <a:cubicBezTo>
                    <a:pt x="18565" y="5846"/>
                    <a:pt x="18565" y="5846"/>
                    <a:pt x="18565" y="5846"/>
                  </a:cubicBezTo>
                  <a:cubicBezTo>
                    <a:pt x="18386" y="5684"/>
                    <a:pt x="18297" y="5521"/>
                    <a:pt x="18208" y="5359"/>
                  </a:cubicBezTo>
                  <a:cubicBezTo>
                    <a:pt x="17851" y="4709"/>
                    <a:pt x="17851" y="4709"/>
                    <a:pt x="17851" y="4709"/>
                  </a:cubicBezTo>
                  <a:cubicBezTo>
                    <a:pt x="17761" y="4547"/>
                    <a:pt x="17672" y="4384"/>
                    <a:pt x="17583" y="4222"/>
                  </a:cubicBezTo>
                  <a:cubicBezTo>
                    <a:pt x="16869" y="3248"/>
                    <a:pt x="16869" y="3248"/>
                    <a:pt x="16869" y="3248"/>
                  </a:cubicBezTo>
                  <a:cubicBezTo>
                    <a:pt x="16155" y="2436"/>
                    <a:pt x="16155" y="2436"/>
                    <a:pt x="16155" y="2436"/>
                  </a:cubicBezTo>
                  <a:cubicBezTo>
                    <a:pt x="15441" y="4547"/>
                    <a:pt x="15441" y="4547"/>
                    <a:pt x="15441" y="4547"/>
                  </a:cubicBezTo>
                  <a:cubicBezTo>
                    <a:pt x="15173" y="4222"/>
                    <a:pt x="14727" y="3897"/>
                    <a:pt x="14370" y="3572"/>
                  </a:cubicBezTo>
                  <a:cubicBezTo>
                    <a:pt x="14905" y="1461"/>
                    <a:pt x="14905" y="1461"/>
                    <a:pt x="14905" y="1461"/>
                  </a:cubicBezTo>
                  <a:cubicBezTo>
                    <a:pt x="14102" y="812"/>
                    <a:pt x="14102" y="812"/>
                    <a:pt x="14102" y="812"/>
                  </a:cubicBezTo>
                  <a:cubicBezTo>
                    <a:pt x="13834" y="649"/>
                    <a:pt x="13477" y="649"/>
                    <a:pt x="13209" y="487"/>
                  </a:cubicBezTo>
                  <a:cubicBezTo>
                    <a:pt x="13031" y="324"/>
                    <a:pt x="13031" y="324"/>
                    <a:pt x="13031" y="324"/>
                  </a:cubicBezTo>
                  <a:cubicBezTo>
                    <a:pt x="12942" y="324"/>
                    <a:pt x="12852" y="324"/>
                    <a:pt x="12852" y="324"/>
                  </a:cubicBezTo>
                  <a:cubicBezTo>
                    <a:pt x="12406" y="162"/>
                    <a:pt x="12406" y="162"/>
                    <a:pt x="12406" y="162"/>
                  </a:cubicBezTo>
                  <a:cubicBezTo>
                    <a:pt x="11960" y="0"/>
                    <a:pt x="11960" y="0"/>
                    <a:pt x="11960" y="0"/>
                  </a:cubicBezTo>
                  <a:cubicBezTo>
                    <a:pt x="11781" y="0"/>
                    <a:pt x="11692" y="0"/>
                    <a:pt x="11514" y="0"/>
                  </a:cubicBezTo>
                  <a:cubicBezTo>
                    <a:pt x="11424" y="2436"/>
                    <a:pt x="11424" y="2436"/>
                    <a:pt x="11424" y="2436"/>
                  </a:cubicBezTo>
                  <a:cubicBezTo>
                    <a:pt x="11246" y="2436"/>
                    <a:pt x="11067" y="2436"/>
                    <a:pt x="10799" y="2436"/>
                  </a:cubicBezTo>
                  <a:cubicBezTo>
                    <a:pt x="10621" y="2436"/>
                    <a:pt x="10442" y="2436"/>
                    <a:pt x="10264" y="2436"/>
                  </a:cubicBezTo>
                  <a:cubicBezTo>
                    <a:pt x="10175" y="0"/>
                    <a:pt x="10175" y="0"/>
                    <a:pt x="10175" y="0"/>
                  </a:cubicBezTo>
                  <a:cubicBezTo>
                    <a:pt x="9996" y="0"/>
                    <a:pt x="9818" y="0"/>
                    <a:pt x="9728" y="0"/>
                  </a:cubicBezTo>
                  <a:cubicBezTo>
                    <a:pt x="9282" y="162"/>
                    <a:pt x="9282" y="162"/>
                    <a:pt x="9282" y="162"/>
                  </a:cubicBezTo>
                  <a:cubicBezTo>
                    <a:pt x="8836" y="324"/>
                    <a:pt x="8836" y="324"/>
                    <a:pt x="8836" y="324"/>
                  </a:cubicBezTo>
                  <a:cubicBezTo>
                    <a:pt x="8747" y="324"/>
                    <a:pt x="8747" y="324"/>
                    <a:pt x="8657" y="324"/>
                  </a:cubicBezTo>
                  <a:cubicBezTo>
                    <a:pt x="8479" y="487"/>
                    <a:pt x="8479" y="487"/>
                    <a:pt x="8479" y="487"/>
                  </a:cubicBezTo>
                  <a:cubicBezTo>
                    <a:pt x="8122" y="649"/>
                    <a:pt x="7854" y="649"/>
                    <a:pt x="7586" y="812"/>
                  </a:cubicBezTo>
                  <a:cubicBezTo>
                    <a:pt x="6783" y="1461"/>
                    <a:pt x="6783" y="1461"/>
                    <a:pt x="6783" y="1461"/>
                  </a:cubicBezTo>
                  <a:cubicBezTo>
                    <a:pt x="7319" y="3572"/>
                    <a:pt x="7319" y="3572"/>
                    <a:pt x="7319" y="3572"/>
                  </a:cubicBezTo>
                  <a:cubicBezTo>
                    <a:pt x="6872" y="3897"/>
                    <a:pt x="6515" y="4222"/>
                    <a:pt x="6158" y="4547"/>
                  </a:cubicBezTo>
                  <a:cubicBezTo>
                    <a:pt x="5533" y="2436"/>
                    <a:pt x="5533" y="2436"/>
                    <a:pt x="5533" y="2436"/>
                  </a:cubicBezTo>
                  <a:cubicBezTo>
                    <a:pt x="4819" y="3248"/>
                    <a:pt x="4819" y="3248"/>
                    <a:pt x="4819" y="3248"/>
                  </a:cubicBezTo>
                  <a:cubicBezTo>
                    <a:pt x="4105" y="4222"/>
                    <a:pt x="4105" y="4222"/>
                    <a:pt x="4105" y="4222"/>
                  </a:cubicBezTo>
                  <a:cubicBezTo>
                    <a:pt x="4016" y="4384"/>
                    <a:pt x="3838" y="4547"/>
                    <a:pt x="3748" y="4709"/>
                  </a:cubicBezTo>
                  <a:cubicBezTo>
                    <a:pt x="3480" y="5359"/>
                    <a:pt x="3480" y="5359"/>
                    <a:pt x="3480" y="5359"/>
                  </a:cubicBezTo>
                  <a:cubicBezTo>
                    <a:pt x="3391" y="5521"/>
                    <a:pt x="3213" y="5684"/>
                    <a:pt x="3123" y="5846"/>
                  </a:cubicBezTo>
                  <a:cubicBezTo>
                    <a:pt x="2856" y="6333"/>
                    <a:pt x="2856" y="6333"/>
                    <a:pt x="2856" y="6333"/>
                  </a:cubicBezTo>
                  <a:cubicBezTo>
                    <a:pt x="3838" y="7957"/>
                    <a:pt x="3838" y="7957"/>
                    <a:pt x="3838" y="7957"/>
                  </a:cubicBezTo>
                  <a:cubicBezTo>
                    <a:pt x="3570" y="8607"/>
                    <a:pt x="3302" y="9094"/>
                    <a:pt x="3034" y="9744"/>
                  </a:cubicBezTo>
                  <a:cubicBezTo>
                    <a:pt x="1963" y="8445"/>
                    <a:pt x="1963" y="8445"/>
                    <a:pt x="1963" y="8445"/>
                  </a:cubicBezTo>
                  <a:cubicBezTo>
                    <a:pt x="1874" y="8607"/>
                    <a:pt x="1785" y="8769"/>
                    <a:pt x="1785" y="9094"/>
                  </a:cubicBezTo>
                  <a:cubicBezTo>
                    <a:pt x="1517" y="9744"/>
                    <a:pt x="1517" y="9744"/>
                    <a:pt x="1517" y="9744"/>
                  </a:cubicBezTo>
                  <a:cubicBezTo>
                    <a:pt x="1428" y="9906"/>
                    <a:pt x="1338" y="10069"/>
                    <a:pt x="1338" y="10393"/>
                  </a:cubicBezTo>
                  <a:cubicBezTo>
                    <a:pt x="1071" y="11043"/>
                    <a:pt x="1071" y="11043"/>
                    <a:pt x="1071" y="11043"/>
                  </a:cubicBezTo>
                  <a:cubicBezTo>
                    <a:pt x="981" y="11530"/>
                    <a:pt x="892" y="12018"/>
                    <a:pt x="803" y="12505"/>
                  </a:cubicBezTo>
                  <a:cubicBezTo>
                    <a:pt x="714" y="12992"/>
                    <a:pt x="535" y="13479"/>
                    <a:pt x="446" y="13966"/>
                  </a:cubicBezTo>
                  <a:cubicBezTo>
                    <a:pt x="1785" y="14616"/>
                    <a:pt x="1785" y="14616"/>
                    <a:pt x="1785" y="14616"/>
                  </a:cubicBezTo>
                  <a:cubicBezTo>
                    <a:pt x="1606" y="15428"/>
                    <a:pt x="1517" y="16078"/>
                    <a:pt x="1517" y="16890"/>
                  </a:cubicBezTo>
                  <a:cubicBezTo>
                    <a:pt x="178" y="16565"/>
                    <a:pt x="178" y="16565"/>
                    <a:pt x="178" y="16565"/>
                  </a:cubicBezTo>
                  <a:cubicBezTo>
                    <a:pt x="89" y="17539"/>
                    <a:pt x="89" y="18514"/>
                    <a:pt x="0" y="19651"/>
                  </a:cubicBezTo>
                  <a:cubicBezTo>
                    <a:pt x="89" y="19975"/>
                    <a:pt x="89" y="20463"/>
                    <a:pt x="89" y="20950"/>
                  </a:cubicBezTo>
                  <a:cubicBezTo>
                    <a:pt x="89" y="21112"/>
                    <a:pt x="89" y="21437"/>
                    <a:pt x="89" y="21600"/>
                  </a:cubicBezTo>
                  <a:cubicBezTo>
                    <a:pt x="3213" y="21600"/>
                    <a:pt x="3213" y="21600"/>
                    <a:pt x="3213" y="21600"/>
                  </a:cubicBezTo>
                  <a:cubicBezTo>
                    <a:pt x="3213" y="21437"/>
                    <a:pt x="3213" y="21112"/>
                    <a:pt x="3213" y="20950"/>
                  </a:cubicBezTo>
                  <a:cubicBezTo>
                    <a:pt x="3123" y="20625"/>
                    <a:pt x="3123" y="20138"/>
                    <a:pt x="3123" y="19813"/>
                  </a:cubicBezTo>
                  <a:cubicBezTo>
                    <a:pt x="3123" y="12018"/>
                    <a:pt x="6604" y="5846"/>
                    <a:pt x="10799" y="5846"/>
                  </a:cubicBezTo>
                  <a:cubicBezTo>
                    <a:pt x="15084" y="5846"/>
                    <a:pt x="18476" y="12018"/>
                    <a:pt x="18476" y="19813"/>
                  </a:cubicBezTo>
                  <a:cubicBezTo>
                    <a:pt x="18476" y="20138"/>
                    <a:pt x="18476" y="20625"/>
                    <a:pt x="18476" y="20950"/>
                  </a:cubicBezTo>
                  <a:cubicBezTo>
                    <a:pt x="18476" y="21112"/>
                    <a:pt x="18386" y="21437"/>
                    <a:pt x="18386" y="21600"/>
                  </a:cubicBezTo>
                  <a:cubicBezTo>
                    <a:pt x="21600" y="21600"/>
                    <a:pt x="21600" y="21600"/>
                    <a:pt x="21600" y="21600"/>
                  </a:cubicBezTo>
                  <a:cubicBezTo>
                    <a:pt x="21600" y="21437"/>
                    <a:pt x="21600" y="21112"/>
                    <a:pt x="21600" y="20950"/>
                  </a:cubicBezTo>
                  <a:cubicBezTo>
                    <a:pt x="21600" y="20463"/>
                    <a:pt x="21600" y="19975"/>
                    <a:pt x="21600" y="19651"/>
                  </a:cubicBezTo>
                  <a:cubicBezTo>
                    <a:pt x="21600" y="18514"/>
                    <a:pt x="21600" y="17539"/>
                    <a:pt x="21510" y="16565"/>
                  </a:cubicBezTo>
                  <a:close/>
                </a:path>
              </a:pathLst>
            </a:custGeom>
            <a:solidFill>
              <a:srgbClr val="FEB947"/>
            </a:solidFill>
            <a:ln w="9525" cap="flat" cmpd="sng">
              <a:noFill/>
              <a:prstDash val="solid"/>
              <a:round/>
            </a:ln>
          </p:spPr>
          <p:txBody>
            <a:bodyPr rtlCol="0" anchor="ctr"/>
            <a:lstStyle/>
            <a:p>
              <a:pPr algn="ctr"/>
            </a:p>
          </p:txBody>
        </p:sp>
        <p:sp>
          <p:nvSpPr>
            <p:cNvPr id="3034" name="曲线"/>
            <p:cNvSpPr/>
            <p:nvPr/>
          </p:nvSpPr>
          <p:spPr>
            <a:xfrm>
              <a:off x="7375525" y="4362450"/>
              <a:ext cx="421005" cy="243205"/>
            </a:xfrm>
            <a:custGeom>
              <a:avLst/>
              <a:gdLst>
                <a:gd name="T1" fmla="*/ 0 w 21600"/>
                <a:gd name="T2" fmla="*/ 0 h 21600"/>
                <a:gd name="T3" fmla="*/ 21600 w 21600"/>
                <a:gd name="T4" fmla="*/ 21600 h 21600"/>
              </a:gdLst>
              <a:ahLst/>
              <a:cxnLst/>
              <a:rect l="T1" t="T2" r="T3" b="T4"/>
              <a:pathLst>
                <a:path w="21600" h="21600">
                  <a:moveTo>
                    <a:pt x="10800" y="0"/>
                  </a:moveTo>
                  <a:cubicBezTo>
                    <a:pt x="4937" y="0"/>
                    <a:pt x="0" y="8266"/>
                    <a:pt x="0" y="18666"/>
                  </a:cubicBezTo>
                  <a:cubicBezTo>
                    <a:pt x="0" y="19200"/>
                    <a:pt x="0" y="19999"/>
                    <a:pt x="154" y="20533"/>
                  </a:cubicBezTo>
                  <a:cubicBezTo>
                    <a:pt x="154" y="20800"/>
                    <a:pt x="154" y="21333"/>
                    <a:pt x="154" y="21600"/>
                  </a:cubicBezTo>
                  <a:cubicBezTo>
                    <a:pt x="5708" y="21600"/>
                    <a:pt x="5708" y="21600"/>
                    <a:pt x="5708" y="21600"/>
                  </a:cubicBezTo>
                  <a:cubicBezTo>
                    <a:pt x="5554" y="21333"/>
                    <a:pt x="5554" y="20800"/>
                    <a:pt x="5400" y="20533"/>
                  </a:cubicBezTo>
                  <a:cubicBezTo>
                    <a:pt x="5400" y="19733"/>
                    <a:pt x="5400" y="19200"/>
                    <a:pt x="5400" y="18399"/>
                  </a:cubicBezTo>
                  <a:cubicBezTo>
                    <a:pt x="5400" y="13066"/>
                    <a:pt x="7868" y="8799"/>
                    <a:pt x="10800" y="8799"/>
                  </a:cubicBezTo>
                  <a:cubicBezTo>
                    <a:pt x="13885" y="8799"/>
                    <a:pt x="16354" y="13066"/>
                    <a:pt x="16354" y="18399"/>
                  </a:cubicBezTo>
                  <a:cubicBezTo>
                    <a:pt x="16354" y="19200"/>
                    <a:pt x="16354" y="19733"/>
                    <a:pt x="16200" y="20533"/>
                  </a:cubicBezTo>
                  <a:cubicBezTo>
                    <a:pt x="16200" y="20800"/>
                    <a:pt x="16200" y="21333"/>
                    <a:pt x="16045" y="21600"/>
                  </a:cubicBezTo>
                  <a:cubicBezTo>
                    <a:pt x="21445" y="21600"/>
                    <a:pt x="21445" y="21600"/>
                    <a:pt x="21445" y="21600"/>
                  </a:cubicBezTo>
                  <a:cubicBezTo>
                    <a:pt x="21445" y="21333"/>
                    <a:pt x="21445" y="20800"/>
                    <a:pt x="21445" y="20533"/>
                  </a:cubicBezTo>
                  <a:cubicBezTo>
                    <a:pt x="21600" y="19999"/>
                    <a:pt x="21600" y="19200"/>
                    <a:pt x="21600" y="18666"/>
                  </a:cubicBezTo>
                  <a:cubicBezTo>
                    <a:pt x="21600" y="8266"/>
                    <a:pt x="16817" y="0"/>
                    <a:pt x="10800" y="0"/>
                  </a:cubicBezTo>
                  <a:close/>
                </a:path>
              </a:pathLst>
            </a:custGeom>
            <a:solidFill>
              <a:srgbClr val="FEB947"/>
            </a:solidFill>
            <a:ln w="9525" cap="flat" cmpd="sng">
              <a:noFill/>
              <a:prstDash val="solid"/>
              <a:round/>
            </a:ln>
          </p:spPr>
          <p:txBody>
            <a:bodyPr rtlCol="0" anchor="ctr"/>
            <a:lstStyle/>
            <a:p>
              <a:pPr algn="ctr"/>
            </a:p>
          </p:txBody>
        </p:sp>
        <p:sp>
          <p:nvSpPr>
            <p:cNvPr id="3035" name="曲线"/>
            <p:cNvSpPr/>
            <p:nvPr/>
          </p:nvSpPr>
          <p:spPr>
            <a:xfrm>
              <a:off x="8425816" y="3681730"/>
              <a:ext cx="471169" cy="467995"/>
            </a:xfrm>
            <a:custGeom>
              <a:avLst/>
              <a:gdLst>
                <a:gd name="T1" fmla="*/ 0 w 21600"/>
                <a:gd name="T2" fmla="*/ 0 h 21600"/>
                <a:gd name="T3" fmla="*/ 21600 w 21600"/>
                <a:gd name="T4" fmla="*/ 21600 h 21600"/>
              </a:gdLst>
              <a:ahLst/>
              <a:cxnLst/>
              <a:rect l="T1" t="T2" r="T3" b="T4"/>
              <a:pathLst>
                <a:path w="21600" h="21600">
                  <a:moveTo>
                    <a:pt x="21462" y="12461"/>
                  </a:moveTo>
                  <a:cubicBezTo>
                    <a:pt x="21600" y="11907"/>
                    <a:pt x="21600" y="11353"/>
                    <a:pt x="21600" y="10799"/>
                  </a:cubicBezTo>
                  <a:cubicBezTo>
                    <a:pt x="21600" y="10246"/>
                    <a:pt x="21600" y="9553"/>
                    <a:pt x="21462" y="8999"/>
                  </a:cubicBezTo>
                  <a:cubicBezTo>
                    <a:pt x="20086" y="9276"/>
                    <a:pt x="20086" y="9276"/>
                    <a:pt x="20086" y="9276"/>
                  </a:cubicBezTo>
                  <a:cubicBezTo>
                    <a:pt x="20086" y="8861"/>
                    <a:pt x="19949" y="8446"/>
                    <a:pt x="19811" y="8030"/>
                  </a:cubicBezTo>
                  <a:cubicBezTo>
                    <a:pt x="21187" y="7615"/>
                    <a:pt x="21187" y="7615"/>
                    <a:pt x="21187" y="7615"/>
                  </a:cubicBezTo>
                  <a:cubicBezTo>
                    <a:pt x="20774" y="6507"/>
                    <a:pt x="20224" y="5538"/>
                    <a:pt x="19673" y="4569"/>
                  </a:cubicBezTo>
                  <a:cubicBezTo>
                    <a:pt x="18573" y="5261"/>
                    <a:pt x="18573" y="5261"/>
                    <a:pt x="18573" y="5261"/>
                  </a:cubicBezTo>
                  <a:cubicBezTo>
                    <a:pt x="18298" y="4984"/>
                    <a:pt x="18022" y="4707"/>
                    <a:pt x="17747" y="4292"/>
                  </a:cubicBezTo>
                  <a:cubicBezTo>
                    <a:pt x="18710" y="3461"/>
                    <a:pt x="18710" y="3461"/>
                    <a:pt x="18710" y="3461"/>
                  </a:cubicBezTo>
                  <a:cubicBezTo>
                    <a:pt x="18435" y="3184"/>
                    <a:pt x="18435" y="3184"/>
                    <a:pt x="18435" y="3184"/>
                  </a:cubicBezTo>
                  <a:cubicBezTo>
                    <a:pt x="18435" y="3046"/>
                    <a:pt x="18298" y="2907"/>
                    <a:pt x="18160" y="2907"/>
                  </a:cubicBezTo>
                  <a:cubicBezTo>
                    <a:pt x="17885" y="2492"/>
                    <a:pt x="17885" y="2492"/>
                    <a:pt x="17885" y="2492"/>
                  </a:cubicBezTo>
                  <a:cubicBezTo>
                    <a:pt x="17747" y="2492"/>
                    <a:pt x="17610" y="2353"/>
                    <a:pt x="17472" y="2215"/>
                  </a:cubicBezTo>
                  <a:cubicBezTo>
                    <a:pt x="16784" y="1800"/>
                    <a:pt x="16784" y="1800"/>
                    <a:pt x="16784" y="1800"/>
                  </a:cubicBezTo>
                  <a:cubicBezTo>
                    <a:pt x="16096" y="1246"/>
                    <a:pt x="16096" y="1246"/>
                    <a:pt x="16096" y="1246"/>
                  </a:cubicBezTo>
                  <a:cubicBezTo>
                    <a:pt x="15408" y="2492"/>
                    <a:pt x="15408" y="2492"/>
                    <a:pt x="15408" y="2492"/>
                  </a:cubicBezTo>
                  <a:cubicBezTo>
                    <a:pt x="15133" y="2215"/>
                    <a:pt x="14721" y="2076"/>
                    <a:pt x="14308" y="1938"/>
                  </a:cubicBezTo>
                  <a:cubicBezTo>
                    <a:pt x="14858" y="692"/>
                    <a:pt x="14858" y="692"/>
                    <a:pt x="14858" y="692"/>
                  </a:cubicBezTo>
                  <a:cubicBezTo>
                    <a:pt x="14033" y="415"/>
                    <a:pt x="14033" y="415"/>
                    <a:pt x="14033" y="415"/>
                  </a:cubicBezTo>
                  <a:cubicBezTo>
                    <a:pt x="13757" y="276"/>
                    <a:pt x="13482" y="276"/>
                    <a:pt x="13207" y="138"/>
                  </a:cubicBezTo>
                  <a:cubicBezTo>
                    <a:pt x="12932" y="138"/>
                    <a:pt x="12932" y="138"/>
                    <a:pt x="12932" y="138"/>
                  </a:cubicBezTo>
                  <a:cubicBezTo>
                    <a:pt x="12932" y="138"/>
                    <a:pt x="12794" y="138"/>
                    <a:pt x="12794" y="138"/>
                  </a:cubicBezTo>
                  <a:cubicBezTo>
                    <a:pt x="12382" y="0"/>
                    <a:pt x="12382" y="0"/>
                    <a:pt x="12382" y="0"/>
                  </a:cubicBezTo>
                  <a:cubicBezTo>
                    <a:pt x="11969" y="0"/>
                    <a:pt x="11969" y="0"/>
                    <a:pt x="11969" y="0"/>
                  </a:cubicBezTo>
                  <a:cubicBezTo>
                    <a:pt x="11831" y="0"/>
                    <a:pt x="11694" y="0"/>
                    <a:pt x="11556" y="0"/>
                  </a:cubicBezTo>
                  <a:cubicBezTo>
                    <a:pt x="11419" y="1246"/>
                    <a:pt x="11419" y="1246"/>
                    <a:pt x="11419" y="1246"/>
                  </a:cubicBezTo>
                  <a:cubicBezTo>
                    <a:pt x="11143" y="1246"/>
                    <a:pt x="11006" y="1246"/>
                    <a:pt x="10731" y="1246"/>
                  </a:cubicBezTo>
                  <a:cubicBezTo>
                    <a:pt x="10593" y="1246"/>
                    <a:pt x="10318" y="1246"/>
                    <a:pt x="10180" y="1246"/>
                  </a:cubicBezTo>
                  <a:cubicBezTo>
                    <a:pt x="10043" y="0"/>
                    <a:pt x="10043" y="0"/>
                    <a:pt x="10043" y="0"/>
                  </a:cubicBezTo>
                  <a:cubicBezTo>
                    <a:pt x="9905" y="0"/>
                    <a:pt x="9768" y="0"/>
                    <a:pt x="9630" y="0"/>
                  </a:cubicBezTo>
                  <a:cubicBezTo>
                    <a:pt x="9217" y="0"/>
                    <a:pt x="9217" y="0"/>
                    <a:pt x="9217" y="0"/>
                  </a:cubicBezTo>
                  <a:cubicBezTo>
                    <a:pt x="8805" y="138"/>
                    <a:pt x="8805" y="138"/>
                    <a:pt x="8805" y="138"/>
                  </a:cubicBezTo>
                  <a:cubicBezTo>
                    <a:pt x="8805" y="138"/>
                    <a:pt x="8667" y="138"/>
                    <a:pt x="8667" y="138"/>
                  </a:cubicBezTo>
                  <a:cubicBezTo>
                    <a:pt x="8392" y="138"/>
                    <a:pt x="8392" y="138"/>
                    <a:pt x="8392" y="138"/>
                  </a:cubicBezTo>
                  <a:cubicBezTo>
                    <a:pt x="8117" y="276"/>
                    <a:pt x="7842" y="276"/>
                    <a:pt x="7566" y="415"/>
                  </a:cubicBezTo>
                  <a:cubicBezTo>
                    <a:pt x="6741" y="692"/>
                    <a:pt x="6741" y="692"/>
                    <a:pt x="6741" y="692"/>
                  </a:cubicBezTo>
                  <a:cubicBezTo>
                    <a:pt x="7291" y="1938"/>
                    <a:pt x="7291" y="1938"/>
                    <a:pt x="7291" y="1938"/>
                  </a:cubicBezTo>
                  <a:cubicBezTo>
                    <a:pt x="6878" y="2076"/>
                    <a:pt x="6466" y="2215"/>
                    <a:pt x="6191" y="2492"/>
                  </a:cubicBezTo>
                  <a:cubicBezTo>
                    <a:pt x="5503" y="1246"/>
                    <a:pt x="5503" y="1246"/>
                    <a:pt x="5503" y="1246"/>
                  </a:cubicBezTo>
                  <a:cubicBezTo>
                    <a:pt x="4815" y="1800"/>
                    <a:pt x="4815" y="1800"/>
                    <a:pt x="4815" y="1800"/>
                  </a:cubicBezTo>
                  <a:cubicBezTo>
                    <a:pt x="4127" y="2215"/>
                    <a:pt x="4127" y="2215"/>
                    <a:pt x="4127" y="2215"/>
                  </a:cubicBezTo>
                  <a:cubicBezTo>
                    <a:pt x="3989" y="2353"/>
                    <a:pt x="3852" y="2492"/>
                    <a:pt x="3714" y="2492"/>
                  </a:cubicBezTo>
                  <a:cubicBezTo>
                    <a:pt x="3439" y="2907"/>
                    <a:pt x="3439" y="2907"/>
                    <a:pt x="3439" y="2907"/>
                  </a:cubicBezTo>
                  <a:cubicBezTo>
                    <a:pt x="3301" y="2907"/>
                    <a:pt x="3164" y="3046"/>
                    <a:pt x="3164" y="3184"/>
                  </a:cubicBezTo>
                  <a:cubicBezTo>
                    <a:pt x="2889" y="3461"/>
                    <a:pt x="2889" y="3461"/>
                    <a:pt x="2889" y="3461"/>
                  </a:cubicBezTo>
                  <a:cubicBezTo>
                    <a:pt x="3852" y="4292"/>
                    <a:pt x="3852" y="4292"/>
                    <a:pt x="3852" y="4292"/>
                  </a:cubicBezTo>
                  <a:cubicBezTo>
                    <a:pt x="3577" y="4707"/>
                    <a:pt x="3301" y="4984"/>
                    <a:pt x="3026" y="5261"/>
                  </a:cubicBezTo>
                  <a:cubicBezTo>
                    <a:pt x="1926" y="4569"/>
                    <a:pt x="1926" y="4569"/>
                    <a:pt x="1926" y="4569"/>
                  </a:cubicBezTo>
                  <a:cubicBezTo>
                    <a:pt x="1926" y="4707"/>
                    <a:pt x="1788" y="4846"/>
                    <a:pt x="1650" y="4984"/>
                  </a:cubicBezTo>
                  <a:cubicBezTo>
                    <a:pt x="1513" y="5261"/>
                    <a:pt x="1513" y="5261"/>
                    <a:pt x="1513" y="5261"/>
                  </a:cubicBezTo>
                  <a:cubicBezTo>
                    <a:pt x="1375" y="5399"/>
                    <a:pt x="1375" y="5538"/>
                    <a:pt x="1238" y="5676"/>
                  </a:cubicBezTo>
                  <a:cubicBezTo>
                    <a:pt x="1100" y="6092"/>
                    <a:pt x="1100" y="6092"/>
                    <a:pt x="1100" y="6092"/>
                  </a:cubicBezTo>
                  <a:cubicBezTo>
                    <a:pt x="963" y="6369"/>
                    <a:pt x="825" y="6507"/>
                    <a:pt x="687" y="6784"/>
                  </a:cubicBezTo>
                  <a:cubicBezTo>
                    <a:pt x="687" y="7061"/>
                    <a:pt x="550" y="7338"/>
                    <a:pt x="412" y="7615"/>
                  </a:cubicBezTo>
                  <a:cubicBezTo>
                    <a:pt x="1788" y="8030"/>
                    <a:pt x="1788" y="8030"/>
                    <a:pt x="1788" y="8030"/>
                  </a:cubicBezTo>
                  <a:cubicBezTo>
                    <a:pt x="1650" y="8446"/>
                    <a:pt x="1513" y="8861"/>
                    <a:pt x="1513" y="9276"/>
                  </a:cubicBezTo>
                  <a:cubicBezTo>
                    <a:pt x="137" y="8999"/>
                    <a:pt x="137" y="8999"/>
                    <a:pt x="137" y="8999"/>
                  </a:cubicBezTo>
                  <a:cubicBezTo>
                    <a:pt x="0" y="9553"/>
                    <a:pt x="0" y="10246"/>
                    <a:pt x="0" y="10799"/>
                  </a:cubicBezTo>
                  <a:cubicBezTo>
                    <a:pt x="0" y="11353"/>
                    <a:pt x="0" y="11907"/>
                    <a:pt x="137" y="12461"/>
                  </a:cubicBezTo>
                  <a:cubicBezTo>
                    <a:pt x="1513" y="12323"/>
                    <a:pt x="1513" y="12323"/>
                    <a:pt x="1513" y="12323"/>
                  </a:cubicBezTo>
                  <a:cubicBezTo>
                    <a:pt x="1513" y="12738"/>
                    <a:pt x="1650" y="13015"/>
                    <a:pt x="1788" y="13430"/>
                  </a:cubicBezTo>
                  <a:cubicBezTo>
                    <a:pt x="412" y="13846"/>
                    <a:pt x="412" y="13846"/>
                    <a:pt x="412" y="13846"/>
                  </a:cubicBezTo>
                  <a:cubicBezTo>
                    <a:pt x="550" y="14123"/>
                    <a:pt x="687" y="14400"/>
                    <a:pt x="687" y="14676"/>
                  </a:cubicBezTo>
                  <a:cubicBezTo>
                    <a:pt x="825" y="14953"/>
                    <a:pt x="963" y="15230"/>
                    <a:pt x="1100" y="15507"/>
                  </a:cubicBezTo>
                  <a:cubicBezTo>
                    <a:pt x="1238" y="15784"/>
                    <a:pt x="1238" y="15784"/>
                    <a:pt x="1238" y="15784"/>
                  </a:cubicBezTo>
                  <a:cubicBezTo>
                    <a:pt x="1375" y="15923"/>
                    <a:pt x="1375" y="16061"/>
                    <a:pt x="1513" y="16199"/>
                  </a:cubicBezTo>
                  <a:cubicBezTo>
                    <a:pt x="1650" y="16615"/>
                    <a:pt x="1650" y="16615"/>
                    <a:pt x="1650" y="16615"/>
                  </a:cubicBezTo>
                  <a:cubicBezTo>
                    <a:pt x="1788" y="16753"/>
                    <a:pt x="1926" y="16892"/>
                    <a:pt x="1926" y="16892"/>
                  </a:cubicBezTo>
                  <a:cubicBezTo>
                    <a:pt x="3026" y="16199"/>
                    <a:pt x="3026" y="16199"/>
                    <a:pt x="3026" y="16199"/>
                  </a:cubicBezTo>
                  <a:cubicBezTo>
                    <a:pt x="3301" y="16476"/>
                    <a:pt x="3577" y="16892"/>
                    <a:pt x="3852" y="17169"/>
                  </a:cubicBezTo>
                  <a:cubicBezTo>
                    <a:pt x="2889" y="17999"/>
                    <a:pt x="2889" y="17999"/>
                    <a:pt x="2889" y="17999"/>
                  </a:cubicBezTo>
                  <a:cubicBezTo>
                    <a:pt x="3164" y="18415"/>
                    <a:pt x="3164" y="18415"/>
                    <a:pt x="3164" y="18415"/>
                  </a:cubicBezTo>
                  <a:cubicBezTo>
                    <a:pt x="3164" y="18415"/>
                    <a:pt x="3301" y="18553"/>
                    <a:pt x="3439" y="18692"/>
                  </a:cubicBezTo>
                  <a:cubicBezTo>
                    <a:pt x="3714" y="18969"/>
                    <a:pt x="3714" y="18969"/>
                    <a:pt x="3714" y="18969"/>
                  </a:cubicBezTo>
                  <a:cubicBezTo>
                    <a:pt x="3852" y="19107"/>
                    <a:pt x="3989" y="19107"/>
                    <a:pt x="4127" y="19246"/>
                  </a:cubicBezTo>
                  <a:cubicBezTo>
                    <a:pt x="4815" y="19799"/>
                    <a:pt x="4815" y="19799"/>
                    <a:pt x="4815" y="19799"/>
                  </a:cubicBezTo>
                  <a:cubicBezTo>
                    <a:pt x="5503" y="20215"/>
                    <a:pt x="5503" y="20215"/>
                    <a:pt x="5503" y="20215"/>
                  </a:cubicBezTo>
                  <a:cubicBezTo>
                    <a:pt x="6191" y="19107"/>
                    <a:pt x="6191" y="19107"/>
                    <a:pt x="6191" y="19107"/>
                  </a:cubicBezTo>
                  <a:cubicBezTo>
                    <a:pt x="6466" y="19246"/>
                    <a:pt x="6878" y="19384"/>
                    <a:pt x="7291" y="19523"/>
                  </a:cubicBezTo>
                  <a:cubicBezTo>
                    <a:pt x="6741" y="20769"/>
                    <a:pt x="6741" y="20769"/>
                    <a:pt x="6741" y="20769"/>
                  </a:cubicBezTo>
                  <a:cubicBezTo>
                    <a:pt x="7566" y="21184"/>
                    <a:pt x="7566" y="21184"/>
                    <a:pt x="7566" y="21184"/>
                  </a:cubicBezTo>
                  <a:cubicBezTo>
                    <a:pt x="7842" y="21184"/>
                    <a:pt x="8117" y="21323"/>
                    <a:pt x="8392" y="21323"/>
                  </a:cubicBezTo>
                  <a:cubicBezTo>
                    <a:pt x="8667" y="21323"/>
                    <a:pt x="8667" y="21323"/>
                    <a:pt x="8667" y="21323"/>
                  </a:cubicBezTo>
                  <a:cubicBezTo>
                    <a:pt x="8667" y="21461"/>
                    <a:pt x="8805" y="21461"/>
                    <a:pt x="8805" y="21461"/>
                  </a:cubicBezTo>
                  <a:cubicBezTo>
                    <a:pt x="9217" y="21461"/>
                    <a:pt x="9217" y="21461"/>
                    <a:pt x="9217" y="21461"/>
                  </a:cubicBezTo>
                  <a:cubicBezTo>
                    <a:pt x="9630" y="21599"/>
                    <a:pt x="9630" y="21599"/>
                    <a:pt x="9630" y="21599"/>
                  </a:cubicBezTo>
                  <a:cubicBezTo>
                    <a:pt x="9768" y="21599"/>
                    <a:pt x="9905" y="21599"/>
                    <a:pt x="10043" y="21599"/>
                  </a:cubicBezTo>
                  <a:cubicBezTo>
                    <a:pt x="10180" y="20215"/>
                    <a:pt x="10180" y="20215"/>
                    <a:pt x="10180" y="20215"/>
                  </a:cubicBezTo>
                  <a:cubicBezTo>
                    <a:pt x="10318" y="20215"/>
                    <a:pt x="10593" y="20215"/>
                    <a:pt x="10731" y="20215"/>
                  </a:cubicBezTo>
                  <a:cubicBezTo>
                    <a:pt x="11006" y="20215"/>
                    <a:pt x="11143" y="20215"/>
                    <a:pt x="11419" y="20215"/>
                  </a:cubicBezTo>
                  <a:cubicBezTo>
                    <a:pt x="11556" y="21599"/>
                    <a:pt x="11556" y="21599"/>
                    <a:pt x="11556" y="21599"/>
                  </a:cubicBezTo>
                  <a:cubicBezTo>
                    <a:pt x="11694" y="21599"/>
                    <a:pt x="11831" y="21599"/>
                    <a:pt x="11969" y="21599"/>
                  </a:cubicBezTo>
                  <a:cubicBezTo>
                    <a:pt x="12382" y="21461"/>
                    <a:pt x="12382" y="21461"/>
                    <a:pt x="12382" y="21461"/>
                  </a:cubicBezTo>
                  <a:cubicBezTo>
                    <a:pt x="12794" y="21461"/>
                    <a:pt x="12794" y="21461"/>
                    <a:pt x="12794" y="21461"/>
                  </a:cubicBezTo>
                  <a:cubicBezTo>
                    <a:pt x="12794" y="21461"/>
                    <a:pt x="12932" y="21461"/>
                    <a:pt x="12932" y="21323"/>
                  </a:cubicBezTo>
                  <a:cubicBezTo>
                    <a:pt x="13207" y="21323"/>
                    <a:pt x="13207" y="21323"/>
                    <a:pt x="13207" y="21323"/>
                  </a:cubicBezTo>
                  <a:cubicBezTo>
                    <a:pt x="13482" y="21323"/>
                    <a:pt x="13757" y="21184"/>
                    <a:pt x="14033" y="21184"/>
                  </a:cubicBezTo>
                  <a:cubicBezTo>
                    <a:pt x="14858" y="20769"/>
                    <a:pt x="14858" y="20769"/>
                    <a:pt x="14858" y="20769"/>
                  </a:cubicBezTo>
                  <a:cubicBezTo>
                    <a:pt x="14308" y="19523"/>
                    <a:pt x="14308" y="19523"/>
                    <a:pt x="14308" y="19523"/>
                  </a:cubicBezTo>
                  <a:cubicBezTo>
                    <a:pt x="14721" y="19384"/>
                    <a:pt x="15133" y="19246"/>
                    <a:pt x="15408" y="19107"/>
                  </a:cubicBezTo>
                  <a:cubicBezTo>
                    <a:pt x="16096" y="20215"/>
                    <a:pt x="16096" y="20215"/>
                    <a:pt x="16096" y="20215"/>
                  </a:cubicBezTo>
                  <a:cubicBezTo>
                    <a:pt x="16784" y="19799"/>
                    <a:pt x="16784" y="19799"/>
                    <a:pt x="16784" y="19799"/>
                  </a:cubicBezTo>
                  <a:cubicBezTo>
                    <a:pt x="17472" y="19246"/>
                    <a:pt x="17472" y="19246"/>
                    <a:pt x="17472" y="19246"/>
                  </a:cubicBezTo>
                  <a:cubicBezTo>
                    <a:pt x="17610" y="19107"/>
                    <a:pt x="17747" y="19107"/>
                    <a:pt x="17885" y="18969"/>
                  </a:cubicBezTo>
                  <a:cubicBezTo>
                    <a:pt x="18160" y="18692"/>
                    <a:pt x="18160" y="18692"/>
                    <a:pt x="18160" y="18692"/>
                  </a:cubicBezTo>
                  <a:cubicBezTo>
                    <a:pt x="18298" y="18553"/>
                    <a:pt x="18435" y="18415"/>
                    <a:pt x="18435" y="18415"/>
                  </a:cubicBezTo>
                  <a:cubicBezTo>
                    <a:pt x="18710" y="17999"/>
                    <a:pt x="18710" y="17999"/>
                    <a:pt x="18710" y="17999"/>
                  </a:cubicBezTo>
                  <a:cubicBezTo>
                    <a:pt x="17747" y="17169"/>
                    <a:pt x="17747" y="17169"/>
                    <a:pt x="17747" y="17169"/>
                  </a:cubicBezTo>
                  <a:cubicBezTo>
                    <a:pt x="18022" y="16892"/>
                    <a:pt x="18298" y="16476"/>
                    <a:pt x="18573" y="16199"/>
                  </a:cubicBezTo>
                  <a:cubicBezTo>
                    <a:pt x="19673" y="16892"/>
                    <a:pt x="19673" y="16892"/>
                    <a:pt x="19673" y="16892"/>
                  </a:cubicBezTo>
                  <a:cubicBezTo>
                    <a:pt x="20224" y="16061"/>
                    <a:pt x="20774" y="14953"/>
                    <a:pt x="21187" y="13846"/>
                  </a:cubicBezTo>
                  <a:cubicBezTo>
                    <a:pt x="19811" y="13430"/>
                    <a:pt x="19811" y="13430"/>
                    <a:pt x="19811" y="13430"/>
                  </a:cubicBezTo>
                  <a:cubicBezTo>
                    <a:pt x="19949" y="13015"/>
                    <a:pt x="20086" y="12738"/>
                    <a:pt x="20086" y="12323"/>
                  </a:cubicBezTo>
                  <a:lnTo>
                    <a:pt x="21462" y="12461"/>
                  </a:lnTo>
                  <a:close/>
                  <a:moveTo>
                    <a:pt x="10731" y="18553"/>
                  </a:moveTo>
                  <a:cubicBezTo>
                    <a:pt x="6603" y="18553"/>
                    <a:pt x="3164" y="15092"/>
                    <a:pt x="3164" y="10799"/>
                  </a:cubicBezTo>
                  <a:cubicBezTo>
                    <a:pt x="3164" y="6646"/>
                    <a:pt x="6603" y="3184"/>
                    <a:pt x="10731" y="3184"/>
                  </a:cubicBezTo>
                  <a:cubicBezTo>
                    <a:pt x="14996" y="3184"/>
                    <a:pt x="18435" y="6646"/>
                    <a:pt x="18435" y="10799"/>
                  </a:cubicBezTo>
                  <a:cubicBezTo>
                    <a:pt x="18435" y="15092"/>
                    <a:pt x="14996" y="18553"/>
                    <a:pt x="10731" y="18553"/>
                  </a:cubicBezTo>
                  <a:close/>
                </a:path>
              </a:pathLst>
            </a:custGeom>
            <a:solidFill>
              <a:srgbClr val="FEB947"/>
            </a:solidFill>
            <a:ln w="9525" cap="flat" cmpd="sng">
              <a:noFill/>
              <a:prstDash val="solid"/>
              <a:round/>
            </a:ln>
          </p:spPr>
          <p:txBody>
            <a:bodyPr rtlCol="0" anchor="ctr"/>
            <a:lstStyle/>
            <a:p>
              <a:pPr algn="ctr"/>
            </a:p>
          </p:txBody>
        </p:sp>
        <p:sp>
          <p:nvSpPr>
            <p:cNvPr id="3036" name="曲线"/>
            <p:cNvSpPr/>
            <p:nvPr/>
          </p:nvSpPr>
          <p:spPr>
            <a:xfrm>
              <a:off x="8524875" y="3780155"/>
              <a:ext cx="273050" cy="273049"/>
            </a:xfrm>
            <a:custGeom>
              <a:avLst/>
              <a:gdLst>
                <a:gd name="T1" fmla="*/ 0 w 21600"/>
                <a:gd name="T2" fmla="*/ 0 h 21600"/>
                <a:gd name="T3" fmla="*/ 21600 w 21600"/>
                <a:gd name="T4" fmla="*/ 21600 h 21600"/>
              </a:gdLst>
              <a:ahLst/>
              <a:cxnLst/>
              <a:rect l="T1" t="T2" r="T3" b="T4"/>
              <a:pathLst>
                <a:path w="21600" h="21600">
                  <a:moveTo>
                    <a:pt x="10681" y="0"/>
                  </a:moveTo>
                  <a:cubicBezTo>
                    <a:pt x="4747" y="0"/>
                    <a:pt x="0" y="4747"/>
                    <a:pt x="0" y="10681"/>
                  </a:cubicBezTo>
                  <a:cubicBezTo>
                    <a:pt x="0" y="16615"/>
                    <a:pt x="4747" y="21600"/>
                    <a:pt x="10681" y="21600"/>
                  </a:cubicBezTo>
                  <a:cubicBezTo>
                    <a:pt x="16615" y="21600"/>
                    <a:pt x="21600" y="16615"/>
                    <a:pt x="21600" y="10681"/>
                  </a:cubicBezTo>
                  <a:cubicBezTo>
                    <a:pt x="21600" y="4747"/>
                    <a:pt x="16615" y="0"/>
                    <a:pt x="10681" y="0"/>
                  </a:cubicBezTo>
                  <a:close/>
                  <a:moveTo>
                    <a:pt x="10681" y="16140"/>
                  </a:moveTo>
                  <a:cubicBezTo>
                    <a:pt x="7832" y="16140"/>
                    <a:pt x="5222" y="13767"/>
                    <a:pt x="5222" y="10681"/>
                  </a:cubicBezTo>
                  <a:cubicBezTo>
                    <a:pt x="5222" y="7595"/>
                    <a:pt x="7832" y="4984"/>
                    <a:pt x="10681" y="4984"/>
                  </a:cubicBezTo>
                  <a:cubicBezTo>
                    <a:pt x="13767" y="4984"/>
                    <a:pt x="16377" y="7595"/>
                    <a:pt x="16377" y="10681"/>
                  </a:cubicBezTo>
                  <a:cubicBezTo>
                    <a:pt x="16377" y="13767"/>
                    <a:pt x="13767" y="16140"/>
                    <a:pt x="10681" y="16140"/>
                  </a:cubicBezTo>
                  <a:close/>
                </a:path>
              </a:pathLst>
            </a:custGeom>
            <a:solidFill>
              <a:srgbClr val="FEB947"/>
            </a:solidFill>
            <a:ln w="9525" cap="flat" cmpd="sng">
              <a:noFill/>
              <a:prstDash val="solid"/>
              <a:round/>
            </a:ln>
          </p:spPr>
          <p:txBody>
            <a:bodyPr rtlCol="0" anchor="ctr"/>
            <a:lstStyle/>
            <a:p>
              <a:pPr algn="ctr"/>
            </a:p>
          </p:txBody>
        </p:sp>
        <p:sp>
          <p:nvSpPr>
            <p:cNvPr id="3037" name="曲线"/>
            <p:cNvSpPr/>
            <p:nvPr/>
          </p:nvSpPr>
          <p:spPr>
            <a:xfrm>
              <a:off x="8638540" y="2961640"/>
              <a:ext cx="336549" cy="384175"/>
            </a:xfrm>
            <a:custGeom>
              <a:avLst/>
              <a:gdLst>
                <a:gd name="T1" fmla="*/ 0 w 21600"/>
                <a:gd name="T2" fmla="*/ 0 h 21600"/>
                <a:gd name="T3" fmla="*/ 21600 w 21600"/>
                <a:gd name="T4" fmla="*/ 21600 h 21600"/>
              </a:gdLst>
              <a:ahLst/>
              <a:cxnLst/>
              <a:rect l="T1" t="T2" r="T3" b="T4"/>
              <a:pathLst>
                <a:path w="21600" h="21600">
                  <a:moveTo>
                    <a:pt x="16392" y="6581"/>
                  </a:moveTo>
                  <a:cubicBezTo>
                    <a:pt x="16392" y="6581"/>
                    <a:pt x="18899" y="7087"/>
                    <a:pt x="18514" y="9112"/>
                  </a:cubicBezTo>
                  <a:cubicBezTo>
                    <a:pt x="18514" y="9112"/>
                    <a:pt x="20635" y="10125"/>
                    <a:pt x="19671" y="12149"/>
                  </a:cubicBezTo>
                  <a:cubicBezTo>
                    <a:pt x="19671" y="12149"/>
                    <a:pt x="21600" y="14006"/>
                    <a:pt x="19285" y="15862"/>
                  </a:cubicBezTo>
                  <a:cubicBezTo>
                    <a:pt x="16971" y="17718"/>
                    <a:pt x="7714" y="21600"/>
                    <a:pt x="7714" y="21600"/>
                  </a:cubicBezTo>
                  <a:cubicBezTo>
                    <a:pt x="3278" y="15187"/>
                    <a:pt x="3278" y="15187"/>
                    <a:pt x="3278" y="15187"/>
                  </a:cubicBezTo>
                  <a:cubicBezTo>
                    <a:pt x="3278" y="15187"/>
                    <a:pt x="2314" y="13331"/>
                    <a:pt x="3085" y="11475"/>
                  </a:cubicBezTo>
                  <a:cubicBezTo>
                    <a:pt x="3664" y="9787"/>
                    <a:pt x="3085" y="6075"/>
                    <a:pt x="1542" y="4218"/>
                  </a:cubicBezTo>
                  <a:cubicBezTo>
                    <a:pt x="0" y="2362"/>
                    <a:pt x="5400" y="0"/>
                    <a:pt x="6749" y="4556"/>
                  </a:cubicBezTo>
                  <a:cubicBezTo>
                    <a:pt x="8100" y="8943"/>
                    <a:pt x="8485" y="8775"/>
                    <a:pt x="10028" y="7425"/>
                  </a:cubicBezTo>
                  <a:cubicBezTo>
                    <a:pt x="11571" y="6075"/>
                    <a:pt x="14078" y="3712"/>
                    <a:pt x="16392" y="6581"/>
                  </a:cubicBezTo>
                  <a:close/>
                </a:path>
              </a:pathLst>
            </a:custGeom>
            <a:solidFill>
              <a:srgbClr val="FEB947"/>
            </a:solidFill>
            <a:ln w="9525" cap="flat" cmpd="sng">
              <a:noFill/>
              <a:prstDash val="solid"/>
              <a:round/>
            </a:ln>
          </p:spPr>
          <p:txBody>
            <a:bodyPr rtlCol="0" anchor="ctr"/>
            <a:lstStyle/>
            <a:p>
              <a:pPr algn="ctr"/>
            </a:p>
          </p:txBody>
        </p:sp>
        <p:sp>
          <p:nvSpPr>
            <p:cNvPr id="3038" name="曲线"/>
            <p:cNvSpPr/>
            <p:nvPr/>
          </p:nvSpPr>
          <p:spPr>
            <a:xfrm>
              <a:off x="8582025" y="3227704"/>
              <a:ext cx="168274" cy="191770"/>
            </a:xfrm>
            <a:custGeom>
              <a:avLst/>
              <a:gdLst>
                <a:gd name="T1" fmla="*/ 0 w 21600"/>
                <a:gd name="T2" fmla="*/ 0 h 21600"/>
                <a:gd name="T3" fmla="*/ 21600 w 21600"/>
                <a:gd name="T4" fmla="*/ 21600 h 21600"/>
              </a:gdLst>
              <a:ahLst/>
              <a:cxnLst/>
              <a:rect l="T1" t="T2" r="T3" b="T4"/>
              <a:pathLst>
                <a:path w="21600" h="21600">
                  <a:moveTo>
                    <a:pt x="11957" y="1349"/>
                  </a:moveTo>
                  <a:cubicBezTo>
                    <a:pt x="20828" y="14174"/>
                    <a:pt x="20828" y="14174"/>
                    <a:pt x="20828" y="14174"/>
                  </a:cubicBezTo>
                  <a:cubicBezTo>
                    <a:pt x="21600" y="15187"/>
                    <a:pt x="21214" y="16874"/>
                    <a:pt x="19671" y="17550"/>
                  </a:cubicBezTo>
                  <a:cubicBezTo>
                    <a:pt x="14271" y="20925"/>
                    <a:pt x="14271" y="20925"/>
                    <a:pt x="14271" y="20925"/>
                  </a:cubicBezTo>
                  <a:cubicBezTo>
                    <a:pt x="12728" y="21600"/>
                    <a:pt x="10800" y="21262"/>
                    <a:pt x="10028" y="20249"/>
                  </a:cubicBezTo>
                  <a:cubicBezTo>
                    <a:pt x="771" y="7762"/>
                    <a:pt x="771" y="7762"/>
                    <a:pt x="771" y="7762"/>
                  </a:cubicBezTo>
                  <a:cubicBezTo>
                    <a:pt x="0" y="6412"/>
                    <a:pt x="385" y="5062"/>
                    <a:pt x="1928" y="4049"/>
                  </a:cubicBezTo>
                  <a:cubicBezTo>
                    <a:pt x="7714" y="1012"/>
                    <a:pt x="7714" y="1012"/>
                    <a:pt x="7714" y="1012"/>
                  </a:cubicBezTo>
                  <a:cubicBezTo>
                    <a:pt x="9257" y="0"/>
                    <a:pt x="10800" y="337"/>
                    <a:pt x="11957" y="1349"/>
                  </a:cubicBezTo>
                  <a:close/>
                  <a:moveTo>
                    <a:pt x="15428" y="15187"/>
                  </a:moveTo>
                  <a:cubicBezTo>
                    <a:pt x="15042" y="14512"/>
                    <a:pt x="13500" y="14174"/>
                    <a:pt x="12342" y="14849"/>
                  </a:cubicBezTo>
                  <a:cubicBezTo>
                    <a:pt x="11571" y="15524"/>
                    <a:pt x="11185" y="16537"/>
                    <a:pt x="11571" y="17550"/>
                  </a:cubicBezTo>
                  <a:cubicBezTo>
                    <a:pt x="12342" y="18224"/>
                    <a:pt x="13500" y="18562"/>
                    <a:pt x="14657" y="17887"/>
                  </a:cubicBezTo>
                  <a:cubicBezTo>
                    <a:pt x="15814" y="17212"/>
                    <a:pt x="16199" y="16200"/>
                    <a:pt x="15428" y="15187"/>
                  </a:cubicBezTo>
                  <a:close/>
                </a:path>
              </a:pathLst>
            </a:custGeom>
            <a:solidFill>
              <a:srgbClr val="C9DBE7"/>
            </a:solidFill>
            <a:ln w="9525" cap="flat" cmpd="sng">
              <a:noFill/>
              <a:prstDash val="solid"/>
              <a:round/>
            </a:ln>
          </p:spPr>
          <p:txBody>
            <a:bodyPr rtlCol="0" anchor="ctr"/>
            <a:lstStyle/>
            <a:p>
              <a:pPr algn="ctr"/>
            </a:p>
          </p:txBody>
        </p:sp>
        <p:sp>
          <p:nvSpPr>
            <p:cNvPr id="3039" name="曲线"/>
            <p:cNvSpPr/>
            <p:nvPr/>
          </p:nvSpPr>
          <p:spPr>
            <a:xfrm>
              <a:off x="8174355" y="3135630"/>
              <a:ext cx="299720" cy="273050"/>
            </a:xfrm>
            <a:custGeom>
              <a:avLst/>
              <a:gdLst>
                <a:gd name="T1" fmla="*/ 0 w 21600"/>
                <a:gd name="T2" fmla="*/ 0 h 21600"/>
                <a:gd name="T3" fmla="*/ 21600 w 21600"/>
                <a:gd name="T4" fmla="*/ 21600 h 21600"/>
              </a:gdLst>
              <a:ahLst/>
              <a:cxnLst/>
              <a:rect l="T1" t="T2" r="T3" b="T4"/>
              <a:pathLst>
                <a:path w="21600" h="21600">
                  <a:moveTo>
                    <a:pt x="9287" y="2136"/>
                  </a:moveTo>
                  <a:cubicBezTo>
                    <a:pt x="11448" y="0"/>
                    <a:pt x="14472" y="237"/>
                    <a:pt x="16415" y="2373"/>
                  </a:cubicBezTo>
                  <a:cubicBezTo>
                    <a:pt x="16632" y="2611"/>
                    <a:pt x="16632" y="2611"/>
                    <a:pt x="16632" y="2611"/>
                  </a:cubicBezTo>
                  <a:cubicBezTo>
                    <a:pt x="16632" y="2611"/>
                    <a:pt x="16632" y="2611"/>
                    <a:pt x="16632" y="2611"/>
                  </a:cubicBezTo>
                  <a:cubicBezTo>
                    <a:pt x="17496" y="3797"/>
                    <a:pt x="21600" y="9731"/>
                    <a:pt x="17711" y="20175"/>
                  </a:cubicBezTo>
                  <a:cubicBezTo>
                    <a:pt x="13823" y="21600"/>
                    <a:pt x="10583" y="21600"/>
                    <a:pt x="8207" y="21125"/>
                  </a:cubicBezTo>
                  <a:cubicBezTo>
                    <a:pt x="5615" y="20650"/>
                    <a:pt x="3888" y="19463"/>
                    <a:pt x="3023" y="18751"/>
                  </a:cubicBezTo>
                  <a:cubicBezTo>
                    <a:pt x="3023" y="18514"/>
                    <a:pt x="3023" y="18514"/>
                    <a:pt x="3023" y="18514"/>
                  </a:cubicBezTo>
                  <a:cubicBezTo>
                    <a:pt x="2375" y="18039"/>
                    <a:pt x="1944" y="17802"/>
                    <a:pt x="1727" y="17564"/>
                  </a:cubicBezTo>
                  <a:cubicBezTo>
                    <a:pt x="1727" y="17564"/>
                    <a:pt x="1727" y="17564"/>
                    <a:pt x="1727" y="17564"/>
                  </a:cubicBezTo>
                  <a:cubicBezTo>
                    <a:pt x="0" y="15191"/>
                    <a:pt x="216" y="11868"/>
                    <a:pt x="2160" y="9969"/>
                  </a:cubicBezTo>
                  <a:cubicBezTo>
                    <a:pt x="4103" y="7832"/>
                    <a:pt x="7344" y="8070"/>
                    <a:pt x="9072" y="9969"/>
                  </a:cubicBezTo>
                  <a:cubicBezTo>
                    <a:pt x="9072" y="9969"/>
                    <a:pt x="9072" y="9969"/>
                    <a:pt x="9072" y="9969"/>
                  </a:cubicBezTo>
                  <a:cubicBezTo>
                    <a:pt x="9072" y="9969"/>
                    <a:pt x="9072" y="9969"/>
                    <a:pt x="9072" y="9969"/>
                  </a:cubicBezTo>
                  <a:cubicBezTo>
                    <a:pt x="7127" y="7832"/>
                    <a:pt x="7344" y="4272"/>
                    <a:pt x="9287" y="2136"/>
                  </a:cubicBezTo>
                  <a:close/>
                </a:path>
              </a:pathLst>
            </a:custGeom>
            <a:solidFill>
              <a:srgbClr val="C9DBE7"/>
            </a:solidFill>
            <a:ln w="9525" cap="flat" cmpd="sng">
              <a:noFill/>
              <a:prstDash val="solid"/>
              <a:round/>
            </a:ln>
          </p:spPr>
          <p:txBody>
            <a:bodyPr rtlCol="0" anchor="ctr"/>
            <a:lstStyle/>
            <a:p>
              <a:pPr algn="ctr"/>
            </a:p>
          </p:txBody>
        </p:sp>
        <p:sp>
          <p:nvSpPr>
            <p:cNvPr id="3040" name="曲线"/>
            <p:cNvSpPr/>
            <p:nvPr/>
          </p:nvSpPr>
          <p:spPr>
            <a:xfrm>
              <a:off x="8218806" y="2835909"/>
              <a:ext cx="270509" cy="203200"/>
            </a:xfrm>
            <a:custGeom>
              <a:avLst/>
              <a:gdLst>
                <a:gd name="T1" fmla="*/ 0 w 21600"/>
                <a:gd name="T2" fmla="*/ 0 h 21600"/>
                <a:gd name="T3" fmla="*/ 21600 w 21600"/>
                <a:gd name="T4" fmla="*/ 21600 h 21600"/>
              </a:gdLst>
              <a:ahLst/>
              <a:cxnLst/>
              <a:rect l="T1" t="T2" r="T3" b="T4"/>
              <a:pathLst>
                <a:path w="21600" h="21600">
                  <a:moveTo>
                    <a:pt x="13440" y="17788"/>
                  </a:moveTo>
                  <a:cubicBezTo>
                    <a:pt x="13440" y="17788"/>
                    <a:pt x="12240" y="20647"/>
                    <a:pt x="10320" y="19694"/>
                  </a:cubicBezTo>
                  <a:cubicBezTo>
                    <a:pt x="10320" y="19694"/>
                    <a:pt x="9119" y="21600"/>
                    <a:pt x="7200" y="20011"/>
                  </a:cubicBezTo>
                  <a:cubicBezTo>
                    <a:pt x="7200" y="20011"/>
                    <a:pt x="5040" y="21600"/>
                    <a:pt x="3600" y="18741"/>
                  </a:cubicBezTo>
                  <a:cubicBezTo>
                    <a:pt x="2159" y="15564"/>
                    <a:pt x="0" y="3811"/>
                    <a:pt x="0" y="3811"/>
                  </a:cubicBezTo>
                  <a:cubicBezTo>
                    <a:pt x="7200" y="317"/>
                    <a:pt x="7200" y="317"/>
                    <a:pt x="7200" y="317"/>
                  </a:cubicBezTo>
                  <a:cubicBezTo>
                    <a:pt x="7200" y="317"/>
                    <a:pt x="9119" y="0"/>
                    <a:pt x="10799" y="1270"/>
                  </a:cubicBezTo>
                  <a:cubicBezTo>
                    <a:pt x="12480" y="2541"/>
                    <a:pt x="16080" y="2858"/>
                    <a:pt x="18240" y="1588"/>
                  </a:cubicBezTo>
                  <a:cubicBezTo>
                    <a:pt x="20399" y="317"/>
                    <a:pt x="21600" y="6988"/>
                    <a:pt x="17039" y="7305"/>
                  </a:cubicBezTo>
                  <a:cubicBezTo>
                    <a:pt x="12480" y="7623"/>
                    <a:pt x="12480" y="8258"/>
                    <a:pt x="13679" y="10482"/>
                  </a:cubicBezTo>
                  <a:cubicBezTo>
                    <a:pt x="14639" y="12388"/>
                    <a:pt x="16559" y="15882"/>
                    <a:pt x="13440" y="17788"/>
                  </a:cubicBezTo>
                  <a:close/>
                </a:path>
              </a:pathLst>
            </a:custGeom>
            <a:solidFill>
              <a:srgbClr val="FEB947"/>
            </a:solidFill>
            <a:ln w="9525" cap="flat" cmpd="sng">
              <a:noFill/>
              <a:prstDash val="solid"/>
              <a:round/>
            </a:ln>
          </p:spPr>
          <p:txBody>
            <a:bodyPr rtlCol="0" anchor="ctr"/>
            <a:lstStyle/>
            <a:p>
              <a:pPr algn="ctr"/>
            </a:p>
          </p:txBody>
        </p:sp>
        <p:sp>
          <p:nvSpPr>
            <p:cNvPr id="3041" name="曲线"/>
            <p:cNvSpPr/>
            <p:nvPr/>
          </p:nvSpPr>
          <p:spPr>
            <a:xfrm>
              <a:off x="8180070" y="2757170"/>
              <a:ext cx="135254" cy="104775"/>
            </a:xfrm>
            <a:custGeom>
              <a:avLst/>
              <a:gdLst>
                <a:gd name="T1" fmla="*/ 0 w 21600"/>
                <a:gd name="T2" fmla="*/ 0 h 21600"/>
                <a:gd name="T3" fmla="*/ 21600 w 21600"/>
                <a:gd name="T4" fmla="*/ 21600 h 21600"/>
              </a:gdLst>
              <a:ahLst/>
              <a:cxnLst/>
              <a:rect l="T1" t="T2" r="T3" b="T4"/>
              <a:pathLst>
                <a:path w="21600" h="21600">
                  <a:moveTo>
                    <a:pt x="19679" y="14194"/>
                  </a:moveTo>
                  <a:cubicBezTo>
                    <a:pt x="5759" y="20982"/>
                    <a:pt x="5759" y="20982"/>
                    <a:pt x="5759" y="20982"/>
                  </a:cubicBezTo>
                  <a:cubicBezTo>
                    <a:pt x="4319" y="21600"/>
                    <a:pt x="2880" y="20982"/>
                    <a:pt x="2400" y="19131"/>
                  </a:cubicBezTo>
                  <a:cubicBezTo>
                    <a:pt x="480" y="11725"/>
                    <a:pt x="480" y="11725"/>
                    <a:pt x="480" y="11725"/>
                  </a:cubicBezTo>
                  <a:cubicBezTo>
                    <a:pt x="0" y="9874"/>
                    <a:pt x="480" y="8022"/>
                    <a:pt x="1439" y="7405"/>
                  </a:cubicBezTo>
                  <a:cubicBezTo>
                    <a:pt x="15840" y="617"/>
                    <a:pt x="15840" y="617"/>
                    <a:pt x="15840" y="617"/>
                  </a:cubicBezTo>
                  <a:cubicBezTo>
                    <a:pt x="16800" y="0"/>
                    <a:pt x="18239" y="1234"/>
                    <a:pt x="18719" y="3085"/>
                  </a:cubicBezTo>
                  <a:cubicBezTo>
                    <a:pt x="21119" y="9874"/>
                    <a:pt x="21119" y="9874"/>
                    <a:pt x="21119" y="9874"/>
                  </a:cubicBezTo>
                  <a:cubicBezTo>
                    <a:pt x="21600" y="11725"/>
                    <a:pt x="21119" y="13577"/>
                    <a:pt x="19679" y="14194"/>
                  </a:cubicBezTo>
                  <a:close/>
                  <a:moveTo>
                    <a:pt x="5279" y="14811"/>
                  </a:moveTo>
                  <a:cubicBezTo>
                    <a:pt x="6240" y="14811"/>
                    <a:pt x="6720" y="12959"/>
                    <a:pt x="6240" y="11725"/>
                  </a:cubicBezTo>
                  <a:cubicBezTo>
                    <a:pt x="6240" y="10491"/>
                    <a:pt x="4799" y="9257"/>
                    <a:pt x="3839" y="9874"/>
                  </a:cubicBezTo>
                  <a:cubicBezTo>
                    <a:pt x="2880" y="10491"/>
                    <a:pt x="2400" y="11725"/>
                    <a:pt x="2880" y="13577"/>
                  </a:cubicBezTo>
                  <a:cubicBezTo>
                    <a:pt x="3360" y="14811"/>
                    <a:pt x="4319" y="15428"/>
                    <a:pt x="5279" y="14811"/>
                  </a:cubicBezTo>
                  <a:close/>
                </a:path>
              </a:pathLst>
            </a:custGeom>
            <a:solidFill>
              <a:srgbClr val="FEB947"/>
            </a:solidFill>
            <a:ln w="9525" cap="flat" cmpd="sng">
              <a:noFill/>
              <a:prstDash val="solid"/>
              <a:round/>
            </a:ln>
          </p:spPr>
          <p:txBody>
            <a:bodyPr rtlCol="0" anchor="ctr"/>
            <a:lstStyle/>
            <a:p>
              <a:pPr algn="ctr"/>
            </a:p>
          </p:txBody>
        </p:sp>
        <p:sp>
          <p:nvSpPr>
            <p:cNvPr id="3042" name="曲线"/>
            <p:cNvSpPr/>
            <p:nvPr/>
          </p:nvSpPr>
          <p:spPr>
            <a:xfrm>
              <a:off x="6376036" y="4050665"/>
              <a:ext cx="336549" cy="384175"/>
            </a:xfrm>
            <a:custGeom>
              <a:avLst/>
              <a:gdLst>
                <a:gd name="T1" fmla="*/ 0 w 21600"/>
                <a:gd name="T2" fmla="*/ 0 h 21600"/>
                <a:gd name="T3" fmla="*/ 21600 w 21600"/>
                <a:gd name="T4" fmla="*/ 21600 h 21600"/>
              </a:gdLst>
              <a:ahLst/>
              <a:cxnLst/>
              <a:rect l="T1" t="T2" r="T3" b="T4"/>
              <a:pathLst>
                <a:path w="21600" h="21600">
                  <a:moveTo>
                    <a:pt x="5207" y="6581"/>
                  </a:moveTo>
                  <a:cubicBezTo>
                    <a:pt x="5207" y="6581"/>
                    <a:pt x="2700" y="7087"/>
                    <a:pt x="3085" y="9112"/>
                  </a:cubicBezTo>
                  <a:cubicBezTo>
                    <a:pt x="3085" y="9112"/>
                    <a:pt x="964" y="10124"/>
                    <a:pt x="1735" y="12150"/>
                  </a:cubicBezTo>
                  <a:cubicBezTo>
                    <a:pt x="1735" y="12150"/>
                    <a:pt x="0" y="14006"/>
                    <a:pt x="2314" y="15862"/>
                  </a:cubicBezTo>
                  <a:cubicBezTo>
                    <a:pt x="4435" y="17718"/>
                    <a:pt x="13692" y="21600"/>
                    <a:pt x="13692" y="21600"/>
                  </a:cubicBezTo>
                  <a:cubicBezTo>
                    <a:pt x="18321" y="15187"/>
                    <a:pt x="18321" y="15187"/>
                    <a:pt x="18321" y="15187"/>
                  </a:cubicBezTo>
                  <a:cubicBezTo>
                    <a:pt x="18321" y="15187"/>
                    <a:pt x="19092" y="13331"/>
                    <a:pt x="18514" y="11643"/>
                  </a:cubicBezTo>
                  <a:cubicBezTo>
                    <a:pt x="17742" y="9787"/>
                    <a:pt x="18514" y="6075"/>
                    <a:pt x="20057" y="4218"/>
                  </a:cubicBezTo>
                  <a:cubicBezTo>
                    <a:pt x="21600" y="2362"/>
                    <a:pt x="16199" y="0"/>
                    <a:pt x="14850" y="4556"/>
                  </a:cubicBezTo>
                  <a:cubicBezTo>
                    <a:pt x="13499" y="8943"/>
                    <a:pt x="12921" y="8775"/>
                    <a:pt x="11571" y="7424"/>
                  </a:cubicBezTo>
                  <a:cubicBezTo>
                    <a:pt x="10028" y="6075"/>
                    <a:pt x="7521" y="3712"/>
                    <a:pt x="5207" y="6581"/>
                  </a:cubicBezTo>
                  <a:close/>
                </a:path>
              </a:pathLst>
            </a:custGeom>
            <a:solidFill>
              <a:srgbClr val="FEB947"/>
            </a:solidFill>
            <a:ln w="9525" cap="flat" cmpd="sng">
              <a:noFill/>
              <a:prstDash val="solid"/>
              <a:round/>
            </a:ln>
          </p:spPr>
          <p:txBody>
            <a:bodyPr rtlCol="0" anchor="ctr"/>
            <a:lstStyle/>
            <a:p>
              <a:pPr algn="ctr"/>
            </a:p>
          </p:txBody>
        </p:sp>
        <p:sp>
          <p:nvSpPr>
            <p:cNvPr id="3043" name="曲线"/>
            <p:cNvSpPr/>
            <p:nvPr/>
          </p:nvSpPr>
          <p:spPr>
            <a:xfrm>
              <a:off x="6598285" y="4317365"/>
              <a:ext cx="171449" cy="191769"/>
            </a:xfrm>
            <a:custGeom>
              <a:avLst/>
              <a:gdLst>
                <a:gd name="T1" fmla="*/ 0 w 21600"/>
                <a:gd name="T2" fmla="*/ 0 h 21600"/>
                <a:gd name="T3" fmla="*/ 21600 w 21600"/>
                <a:gd name="T4" fmla="*/ 21600 h 21600"/>
              </a:gdLst>
              <a:ahLst/>
              <a:cxnLst/>
              <a:rect l="T1" t="T2" r="T3" b="T4"/>
              <a:pathLst>
                <a:path w="21600" h="21600">
                  <a:moveTo>
                    <a:pt x="14021" y="1012"/>
                  </a:moveTo>
                  <a:cubicBezTo>
                    <a:pt x="19705" y="4049"/>
                    <a:pt x="19705" y="4049"/>
                    <a:pt x="19705" y="4049"/>
                  </a:cubicBezTo>
                  <a:cubicBezTo>
                    <a:pt x="20842" y="5062"/>
                    <a:pt x="21600" y="6412"/>
                    <a:pt x="20842" y="7762"/>
                  </a:cubicBezTo>
                  <a:cubicBezTo>
                    <a:pt x="11747" y="20249"/>
                    <a:pt x="11747" y="20249"/>
                    <a:pt x="11747" y="20249"/>
                  </a:cubicBezTo>
                  <a:cubicBezTo>
                    <a:pt x="10989" y="21262"/>
                    <a:pt x="9094" y="21600"/>
                    <a:pt x="7578" y="20925"/>
                  </a:cubicBezTo>
                  <a:cubicBezTo>
                    <a:pt x="1894" y="17550"/>
                    <a:pt x="1894" y="17550"/>
                    <a:pt x="1894" y="17550"/>
                  </a:cubicBezTo>
                  <a:cubicBezTo>
                    <a:pt x="757" y="16875"/>
                    <a:pt x="0" y="15187"/>
                    <a:pt x="757" y="14174"/>
                  </a:cubicBezTo>
                  <a:cubicBezTo>
                    <a:pt x="9852" y="1687"/>
                    <a:pt x="9852" y="1687"/>
                    <a:pt x="9852" y="1687"/>
                  </a:cubicBezTo>
                  <a:cubicBezTo>
                    <a:pt x="10610" y="337"/>
                    <a:pt x="12505" y="0"/>
                    <a:pt x="14021" y="1012"/>
                  </a:cubicBezTo>
                  <a:close/>
                  <a:moveTo>
                    <a:pt x="7200" y="17887"/>
                  </a:moveTo>
                  <a:cubicBezTo>
                    <a:pt x="7957" y="18562"/>
                    <a:pt x="9473" y="18224"/>
                    <a:pt x="10231" y="17550"/>
                  </a:cubicBezTo>
                  <a:cubicBezTo>
                    <a:pt x="10610" y="16537"/>
                    <a:pt x="10231" y="15525"/>
                    <a:pt x="9094" y="14850"/>
                  </a:cubicBezTo>
                  <a:cubicBezTo>
                    <a:pt x="8336" y="14174"/>
                    <a:pt x="6820" y="14512"/>
                    <a:pt x="6063" y="15187"/>
                  </a:cubicBezTo>
                  <a:cubicBezTo>
                    <a:pt x="5684" y="16199"/>
                    <a:pt x="6063" y="17212"/>
                    <a:pt x="7200" y="17887"/>
                  </a:cubicBezTo>
                  <a:close/>
                </a:path>
              </a:pathLst>
            </a:custGeom>
            <a:solidFill>
              <a:srgbClr val="FEB947"/>
            </a:solidFill>
            <a:ln w="9525" cap="flat" cmpd="sng">
              <a:noFill/>
              <a:prstDash val="solid"/>
              <a:round/>
            </a:ln>
          </p:spPr>
          <p:txBody>
            <a:bodyPr rtlCol="0" anchor="ctr"/>
            <a:lstStyle/>
            <a:p>
              <a:pPr algn="ctr"/>
            </a:p>
          </p:txBody>
        </p:sp>
        <p:sp>
          <p:nvSpPr>
            <p:cNvPr id="3044" name="曲线"/>
            <p:cNvSpPr/>
            <p:nvPr/>
          </p:nvSpPr>
          <p:spPr>
            <a:xfrm>
              <a:off x="6877050" y="4224655"/>
              <a:ext cx="297815" cy="273049"/>
            </a:xfrm>
            <a:custGeom>
              <a:avLst/>
              <a:gdLst>
                <a:gd name="T1" fmla="*/ 0 w 21600"/>
                <a:gd name="T2" fmla="*/ 0 h 21600"/>
                <a:gd name="T3" fmla="*/ 21600 w 21600"/>
                <a:gd name="T4" fmla="*/ 21600 h 21600"/>
              </a:gdLst>
              <a:ahLst/>
              <a:cxnLst/>
              <a:rect l="T1" t="T2" r="T3" b="T4"/>
              <a:pathLst>
                <a:path w="21600" h="21600">
                  <a:moveTo>
                    <a:pt x="12218" y="2136"/>
                  </a:moveTo>
                  <a:cubicBezTo>
                    <a:pt x="10254" y="0"/>
                    <a:pt x="6981" y="237"/>
                    <a:pt x="5236" y="2373"/>
                  </a:cubicBezTo>
                  <a:cubicBezTo>
                    <a:pt x="5018" y="2611"/>
                    <a:pt x="5018" y="2611"/>
                    <a:pt x="5018" y="2611"/>
                  </a:cubicBezTo>
                  <a:cubicBezTo>
                    <a:pt x="5018" y="2611"/>
                    <a:pt x="5018" y="2611"/>
                    <a:pt x="5018" y="2611"/>
                  </a:cubicBezTo>
                  <a:cubicBezTo>
                    <a:pt x="4145" y="3797"/>
                    <a:pt x="0" y="9731"/>
                    <a:pt x="3927" y="20175"/>
                  </a:cubicBezTo>
                  <a:cubicBezTo>
                    <a:pt x="7854" y="21600"/>
                    <a:pt x="11127" y="21600"/>
                    <a:pt x="13527" y="21125"/>
                  </a:cubicBezTo>
                  <a:cubicBezTo>
                    <a:pt x="15927" y="20650"/>
                    <a:pt x="17672" y="19463"/>
                    <a:pt x="18763" y="18751"/>
                  </a:cubicBezTo>
                  <a:cubicBezTo>
                    <a:pt x="18763" y="18514"/>
                    <a:pt x="18763" y="18514"/>
                    <a:pt x="18763" y="18514"/>
                  </a:cubicBezTo>
                  <a:cubicBezTo>
                    <a:pt x="19418" y="18039"/>
                    <a:pt x="19854" y="17802"/>
                    <a:pt x="19854" y="17564"/>
                  </a:cubicBezTo>
                  <a:cubicBezTo>
                    <a:pt x="20072" y="17564"/>
                    <a:pt x="20072" y="17564"/>
                    <a:pt x="20072" y="17564"/>
                  </a:cubicBezTo>
                  <a:cubicBezTo>
                    <a:pt x="21600" y="15191"/>
                    <a:pt x="21600" y="11868"/>
                    <a:pt x="19418" y="9969"/>
                  </a:cubicBezTo>
                  <a:cubicBezTo>
                    <a:pt x="17454" y="7832"/>
                    <a:pt x="14399" y="8070"/>
                    <a:pt x="12436" y="9969"/>
                  </a:cubicBezTo>
                  <a:cubicBezTo>
                    <a:pt x="12436" y="9969"/>
                    <a:pt x="12436" y="9969"/>
                    <a:pt x="12436" y="9969"/>
                  </a:cubicBezTo>
                  <a:cubicBezTo>
                    <a:pt x="12654" y="9969"/>
                    <a:pt x="12654" y="9969"/>
                    <a:pt x="12654" y="9969"/>
                  </a:cubicBezTo>
                  <a:cubicBezTo>
                    <a:pt x="14399" y="7832"/>
                    <a:pt x="14399" y="4272"/>
                    <a:pt x="12218" y="2136"/>
                  </a:cubicBezTo>
                  <a:close/>
                </a:path>
              </a:pathLst>
            </a:custGeom>
            <a:solidFill>
              <a:srgbClr val="C9DBE7"/>
            </a:solidFill>
            <a:ln w="9525" cap="flat" cmpd="sng">
              <a:noFill/>
              <a:prstDash val="solid"/>
              <a:round/>
            </a:ln>
          </p:spPr>
          <p:txBody>
            <a:bodyPr rtlCol="0" anchor="ctr"/>
            <a:lstStyle/>
            <a:p>
              <a:pPr algn="ctr"/>
            </a:p>
          </p:txBody>
        </p:sp>
        <p:sp>
          <p:nvSpPr>
            <p:cNvPr id="3045" name="曲线"/>
            <p:cNvSpPr/>
            <p:nvPr/>
          </p:nvSpPr>
          <p:spPr>
            <a:xfrm>
              <a:off x="8044815" y="3285490"/>
              <a:ext cx="255269" cy="494665"/>
            </a:xfrm>
            <a:custGeom>
              <a:avLst/>
              <a:gdLst>
                <a:gd name="T1" fmla="*/ 0 w 21600"/>
                <a:gd name="T2" fmla="*/ 0 h 21600"/>
                <a:gd name="T3" fmla="*/ 21600 w 21600"/>
                <a:gd name="T4" fmla="*/ 21600 h 21600"/>
              </a:gdLst>
              <a:ahLst/>
              <a:cxnLst/>
              <a:rect l="T1" t="T2" r="T3" b="T4"/>
              <a:pathLst>
                <a:path w="21600" h="21600">
                  <a:moveTo>
                    <a:pt x="16517" y="785"/>
                  </a:moveTo>
                  <a:cubicBezTo>
                    <a:pt x="21600" y="4581"/>
                    <a:pt x="18042" y="15709"/>
                    <a:pt x="4574" y="21600"/>
                  </a:cubicBezTo>
                  <a:cubicBezTo>
                    <a:pt x="0" y="20552"/>
                    <a:pt x="0" y="20552"/>
                    <a:pt x="0" y="20552"/>
                  </a:cubicBezTo>
                  <a:cubicBezTo>
                    <a:pt x="6607" y="16232"/>
                    <a:pt x="11943" y="10079"/>
                    <a:pt x="13214" y="4581"/>
                  </a:cubicBezTo>
                  <a:cubicBezTo>
                    <a:pt x="13468" y="3010"/>
                    <a:pt x="13722" y="1439"/>
                    <a:pt x="12451" y="0"/>
                  </a:cubicBezTo>
                  <a:lnTo>
                    <a:pt x="16517" y="785"/>
                  </a:lnTo>
                  <a:close/>
                </a:path>
              </a:pathLst>
            </a:custGeom>
            <a:solidFill>
              <a:srgbClr val="DD1B44"/>
            </a:solidFill>
            <a:ln w="9525" cap="flat" cmpd="sng">
              <a:noFill/>
              <a:prstDash val="solid"/>
              <a:round/>
            </a:ln>
          </p:spPr>
          <p:txBody>
            <a:bodyPr rtlCol="0" anchor="ctr"/>
            <a:lstStyle/>
            <a:p>
              <a:pPr algn="ctr"/>
            </a:p>
          </p:txBody>
        </p:sp>
        <p:sp>
          <p:nvSpPr>
            <p:cNvPr id="3046" name="曲线"/>
            <p:cNvSpPr/>
            <p:nvPr/>
          </p:nvSpPr>
          <p:spPr>
            <a:xfrm>
              <a:off x="7963535" y="3249930"/>
              <a:ext cx="243205" cy="506729"/>
            </a:xfrm>
            <a:custGeom>
              <a:avLst/>
              <a:gdLst>
                <a:gd name="T1" fmla="*/ 0 w 21600"/>
                <a:gd name="T2" fmla="*/ 0 h 21600"/>
                <a:gd name="T3" fmla="*/ 21600 w 21600"/>
                <a:gd name="T4" fmla="*/ 21600 h 21600"/>
              </a:gdLst>
              <a:ahLst/>
              <a:cxnLst/>
              <a:rect l="T1" t="T2" r="T3" b="T4"/>
              <a:pathLst>
                <a:path w="21600" h="21600">
                  <a:moveTo>
                    <a:pt x="20266" y="1533"/>
                  </a:moveTo>
                  <a:cubicBezTo>
                    <a:pt x="21600" y="2939"/>
                    <a:pt x="21333" y="4473"/>
                    <a:pt x="21066" y="6007"/>
                  </a:cubicBezTo>
                  <a:cubicBezTo>
                    <a:pt x="19733" y="11375"/>
                    <a:pt x="14133" y="17382"/>
                    <a:pt x="7199" y="21600"/>
                  </a:cubicBezTo>
                  <a:cubicBezTo>
                    <a:pt x="0" y="20321"/>
                    <a:pt x="0" y="20321"/>
                    <a:pt x="0" y="20321"/>
                  </a:cubicBezTo>
                  <a:cubicBezTo>
                    <a:pt x="6933" y="16231"/>
                    <a:pt x="11733" y="10736"/>
                    <a:pt x="12799" y="5495"/>
                  </a:cubicBezTo>
                  <a:cubicBezTo>
                    <a:pt x="13333" y="3578"/>
                    <a:pt x="13333" y="511"/>
                    <a:pt x="13066" y="0"/>
                  </a:cubicBezTo>
                  <a:cubicBezTo>
                    <a:pt x="13066" y="0"/>
                    <a:pt x="13066" y="0"/>
                    <a:pt x="13066" y="0"/>
                  </a:cubicBezTo>
                  <a:lnTo>
                    <a:pt x="20266" y="1533"/>
                  </a:lnTo>
                  <a:close/>
                </a:path>
              </a:pathLst>
            </a:custGeom>
            <a:solidFill>
              <a:srgbClr val="FF375A"/>
            </a:solidFill>
            <a:ln w="9525" cap="flat" cmpd="sng">
              <a:noFill/>
              <a:prstDash val="solid"/>
              <a:round/>
            </a:ln>
          </p:spPr>
          <p:txBody>
            <a:bodyPr rtlCol="0" anchor="ctr"/>
            <a:lstStyle/>
            <a:p>
              <a:pPr algn="ctr"/>
            </a:p>
          </p:txBody>
        </p:sp>
        <p:sp>
          <p:nvSpPr>
            <p:cNvPr id="3047" name="曲线"/>
            <p:cNvSpPr/>
            <p:nvPr/>
          </p:nvSpPr>
          <p:spPr>
            <a:xfrm>
              <a:off x="7879080" y="3249930"/>
              <a:ext cx="234315" cy="476250"/>
            </a:xfrm>
            <a:custGeom>
              <a:avLst/>
              <a:gdLst>
                <a:gd name="T1" fmla="*/ 0 w 21600"/>
                <a:gd name="T2" fmla="*/ 0 h 21600"/>
                <a:gd name="T3" fmla="*/ 21600 w 21600"/>
                <a:gd name="T4" fmla="*/ 21600 h 21600"/>
              </a:gdLst>
              <a:ahLst/>
              <a:cxnLst/>
              <a:rect l="T1" t="T2" r="T3" b="T4"/>
              <a:pathLst>
                <a:path w="21600" h="21600">
                  <a:moveTo>
                    <a:pt x="3600" y="20784"/>
                  </a:moveTo>
                  <a:cubicBezTo>
                    <a:pt x="0" y="20105"/>
                    <a:pt x="0" y="20105"/>
                    <a:pt x="0" y="20105"/>
                  </a:cubicBezTo>
                  <a:cubicBezTo>
                    <a:pt x="0" y="20105"/>
                    <a:pt x="0" y="20105"/>
                    <a:pt x="0" y="20105"/>
                  </a:cubicBezTo>
                  <a:cubicBezTo>
                    <a:pt x="1384" y="19154"/>
                    <a:pt x="9969" y="14128"/>
                    <a:pt x="11907" y="9645"/>
                  </a:cubicBezTo>
                  <a:cubicBezTo>
                    <a:pt x="12461" y="8286"/>
                    <a:pt x="12738" y="7064"/>
                    <a:pt x="13015" y="6113"/>
                  </a:cubicBezTo>
                  <a:cubicBezTo>
                    <a:pt x="13292" y="3396"/>
                    <a:pt x="12738" y="1630"/>
                    <a:pt x="11907" y="679"/>
                  </a:cubicBezTo>
                  <a:cubicBezTo>
                    <a:pt x="21323" y="1766"/>
                    <a:pt x="21323" y="1766"/>
                    <a:pt x="21323" y="1766"/>
                  </a:cubicBezTo>
                  <a:cubicBezTo>
                    <a:pt x="21323" y="1766"/>
                    <a:pt x="21323" y="950"/>
                    <a:pt x="21323" y="0"/>
                  </a:cubicBezTo>
                  <a:cubicBezTo>
                    <a:pt x="21600" y="543"/>
                    <a:pt x="21600" y="3803"/>
                    <a:pt x="21046" y="5841"/>
                  </a:cubicBezTo>
                  <a:cubicBezTo>
                    <a:pt x="19938" y="11411"/>
                    <a:pt x="14953" y="17252"/>
                    <a:pt x="7753" y="21600"/>
                  </a:cubicBezTo>
                  <a:lnTo>
                    <a:pt x="3600" y="20784"/>
                  </a:lnTo>
                  <a:close/>
                </a:path>
              </a:pathLst>
            </a:custGeom>
            <a:solidFill>
              <a:srgbClr val="DD1B44"/>
            </a:solidFill>
            <a:ln w="9525" cap="flat" cmpd="sng">
              <a:noFill/>
              <a:prstDash val="solid"/>
              <a:round/>
            </a:ln>
          </p:spPr>
          <p:txBody>
            <a:bodyPr rtlCol="0" anchor="ctr"/>
            <a:lstStyle/>
            <a:p>
              <a:pPr algn="ctr"/>
            </a:p>
          </p:txBody>
        </p:sp>
        <p:sp>
          <p:nvSpPr>
            <p:cNvPr id="3048" name="曲线"/>
            <p:cNvSpPr/>
            <p:nvPr/>
          </p:nvSpPr>
          <p:spPr>
            <a:xfrm>
              <a:off x="7999094" y="3132455"/>
              <a:ext cx="111759" cy="156210"/>
            </a:xfrm>
            <a:custGeom>
              <a:avLst/>
              <a:gdLst>
                <a:gd name="T1" fmla="*/ 0 w 21600"/>
                <a:gd name="T2" fmla="*/ 0 h 21600"/>
                <a:gd name="T3" fmla="*/ 21600 w 21600"/>
                <a:gd name="T4" fmla="*/ 21600 h 21600"/>
              </a:gdLst>
              <a:ahLst/>
              <a:cxnLst/>
              <a:rect l="T1" t="T2" r="T3" b="T4"/>
              <a:pathLst>
                <a:path w="21600" h="21600">
                  <a:moveTo>
                    <a:pt x="21600" y="16200"/>
                  </a:moveTo>
                  <a:cubicBezTo>
                    <a:pt x="21600" y="16200"/>
                    <a:pt x="21600" y="16200"/>
                    <a:pt x="21600" y="16200"/>
                  </a:cubicBezTo>
                  <a:cubicBezTo>
                    <a:pt x="21600" y="19107"/>
                    <a:pt x="21600" y="21600"/>
                    <a:pt x="21600" y="21600"/>
                  </a:cubicBezTo>
                  <a:cubicBezTo>
                    <a:pt x="1751" y="18276"/>
                    <a:pt x="1751" y="18276"/>
                    <a:pt x="1751" y="18276"/>
                  </a:cubicBezTo>
                  <a:cubicBezTo>
                    <a:pt x="7005" y="10800"/>
                    <a:pt x="0" y="0"/>
                    <a:pt x="0" y="0"/>
                  </a:cubicBezTo>
                  <a:cubicBezTo>
                    <a:pt x="19848" y="3323"/>
                    <a:pt x="19848" y="3323"/>
                    <a:pt x="19848" y="3323"/>
                  </a:cubicBezTo>
                  <a:cubicBezTo>
                    <a:pt x="21016" y="6230"/>
                    <a:pt x="21600" y="12046"/>
                    <a:pt x="21600" y="16200"/>
                  </a:cubicBezTo>
                  <a:close/>
                </a:path>
              </a:pathLst>
            </a:custGeom>
            <a:solidFill>
              <a:srgbClr val="BC0D37"/>
            </a:solidFill>
            <a:ln w="9525" cap="flat" cmpd="sng">
              <a:noFill/>
              <a:prstDash val="solid"/>
              <a:round/>
            </a:ln>
          </p:spPr>
          <p:txBody>
            <a:bodyPr rtlCol="0" anchor="ctr"/>
            <a:lstStyle/>
            <a:p>
              <a:pPr algn="ctr"/>
            </a:p>
          </p:txBody>
        </p:sp>
        <p:sp>
          <p:nvSpPr>
            <p:cNvPr id="3049" name="曲线"/>
            <p:cNvSpPr/>
            <p:nvPr/>
          </p:nvSpPr>
          <p:spPr>
            <a:xfrm>
              <a:off x="6912610" y="2784475"/>
              <a:ext cx="1111250" cy="599440"/>
            </a:xfrm>
            <a:custGeom>
              <a:avLst/>
              <a:gdLst>
                <a:gd name="T1" fmla="*/ 0 w 21600"/>
                <a:gd name="T2" fmla="*/ 0 h 21600"/>
                <a:gd name="T3" fmla="*/ 21600 w 21600"/>
                <a:gd name="T4" fmla="*/ 21600 h 21600"/>
              </a:gdLst>
              <a:ahLst/>
              <a:cxnLst/>
              <a:rect l="T1" t="T2" r="T3" b="T4"/>
              <a:pathLst>
                <a:path w="21600" h="21600">
                  <a:moveTo>
                    <a:pt x="21308" y="17280"/>
                  </a:moveTo>
                  <a:cubicBezTo>
                    <a:pt x="21483" y="18035"/>
                    <a:pt x="21600" y="19440"/>
                    <a:pt x="21541" y="21600"/>
                  </a:cubicBezTo>
                  <a:cubicBezTo>
                    <a:pt x="21483" y="21600"/>
                    <a:pt x="21483" y="21600"/>
                    <a:pt x="21483" y="21600"/>
                  </a:cubicBezTo>
                  <a:cubicBezTo>
                    <a:pt x="14185" y="17819"/>
                    <a:pt x="7063" y="12635"/>
                    <a:pt x="291" y="6047"/>
                  </a:cubicBezTo>
                  <a:cubicBezTo>
                    <a:pt x="291" y="3888"/>
                    <a:pt x="233" y="1836"/>
                    <a:pt x="0" y="0"/>
                  </a:cubicBezTo>
                  <a:cubicBezTo>
                    <a:pt x="4203" y="7775"/>
                    <a:pt x="13835" y="13715"/>
                    <a:pt x="13835" y="13715"/>
                  </a:cubicBezTo>
                  <a:lnTo>
                    <a:pt x="21308" y="17280"/>
                  </a:lnTo>
                  <a:close/>
                </a:path>
              </a:pathLst>
            </a:custGeom>
            <a:solidFill>
              <a:srgbClr val="E0E2E2"/>
            </a:solidFill>
            <a:ln w="9525" cap="flat" cmpd="sng">
              <a:noFill/>
              <a:prstDash val="solid"/>
              <a:round/>
            </a:ln>
          </p:spPr>
          <p:txBody>
            <a:bodyPr rtlCol="0" anchor="ctr"/>
            <a:lstStyle/>
            <a:p>
              <a:pPr algn="ctr"/>
            </a:p>
          </p:txBody>
        </p:sp>
        <p:sp>
          <p:nvSpPr>
            <p:cNvPr id="3050" name="曲线"/>
            <p:cNvSpPr/>
            <p:nvPr/>
          </p:nvSpPr>
          <p:spPr>
            <a:xfrm>
              <a:off x="6645910" y="2952115"/>
              <a:ext cx="1374774" cy="744220"/>
            </a:xfrm>
            <a:custGeom>
              <a:avLst/>
              <a:gdLst>
                <a:gd name="T1" fmla="*/ 0 w 21600"/>
                <a:gd name="T2" fmla="*/ 0 h 21600"/>
                <a:gd name="T3" fmla="*/ 21600 w 21600"/>
                <a:gd name="T4" fmla="*/ 21600 h 21600"/>
              </a:gdLst>
              <a:ahLst/>
              <a:cxnLst/>
              <a:rect l="T1" t="T2" r="T3" b="T4"/>
              <a:pathLst>
                <a:path w="21600" h="21600">
                  <a:moveTo>
                    <a:pt x="19383" y="21512"/>
                  </a:moveTo>
                  <a:cubicBezTo>
                    <a:pt x="19383" y="21512"/>
                    <a:pt x="19383" y="21512"/>
                    <a:pt x="19383" y="21512"/>
                  </a:cubicBezTo>
                  <a:cubicBezTo>
                    <a:pt x="19336" y="21600"/>
                    <a:pt x="19336" y="21600"/>
                    <a:pt x="19336" y="21600"/>
                  </a:cubicBezTo>
                  <a:cubicBezTo>
                    <a:pt x="19194" y="21512"/>
                    <a:pt x="19100" y="21425"/>
                    <a:pt x="18958" y="21425"/>
                  </a:cubicBezTo>
                  <a:cubicBezTo>
                    <a:pt x="16742" y="20119"/>
                    <a:pt x="14714" y="19335"/>
                    <a:pt x="12827" y="18900"/>
                  </a:cubicBezTo>
                  <a:cubicBezTo>
                    <a:pt x="6131" y="17158"/>
                    <a:pt x="1509" y="19335"/>
                    <a:pt x="0" y="20293"/>
                  </a:cubicBezTo>
                  <a:cubicBezTo>
                    <a:pt x="1650" y="18116"/>
                    <a:pt x="3206" y="13064"/>
                    <a:pt x="3961" y="6880"/>
                  </a:cubicBezTo>
                  <a:cubicBezTo>
                    <a:pt x="4291" y="4529"/>
                    <a:pt x="4433" y="2177"/>
                    <a:pt x="4433" y="0"/>
                  </a:cubicBezTo>
                  <a:cubicBezTo>
                    <a:pt x="9903" y="5312"/>
                    <a:pt x="15657" y="9493"/>
                    <a:pt x="21552" y="12541"/>
                  </a:cubicBezTo>
                  <a:cubicBezTo>
                    <a:pt x="21600" y="12541"/>
                    <a:pt x="21600" y="12541"/>
                    <a:pt x="21600" y="12541"/>
                  </a:cubicBezTo>
                  <a:cubicBezTo>
                    <a:pt x="21552" y="13151"/>
                    <a:pt x="21505" y="13935"/>
                    <a:pt x="21411" y="14806"/>
                  </a:cubicBezTo>
                  <a:cubicBezTo>
                    <a:pt x="21081" y="17680"/>
                    <a:pt x="19619" y="20903"/>
                    <a:pt x="19383" y="21512"/>
                  </a:cubicBezTo>
                  <a:close/>
                </a:path>
              </a:pathLst>
            </a:custGeom>
            <a:solidFill>
              <a:srgbClr val="FFFFFF"/>
            </a:solidFill>
            <a:ln w="9525" cap="flat" cmpd="sng">
              <a:noFill/>
              <a:prstDash val="solid"/>
              <a:round/>
            </a:ln>
          </p:spPr>
          <p:txBody>
            <a:bodyPr rtlCol="0" anchor="ctr"/>
            <a:lstStyle/>
            <a:p>
              <a:pPr algn="ctr"/>
            </a:p>
          </p:txBody>
        </p:sp>
        <p:sp>
          <p:nvSpPr>
            <p:cNvPr id="3051" name="曲线"/>
            <p:cNvSpPr/>
            <p:nvPr/>
          </p:nvSpPr>
          <p:spPr>
            <a:xfrm>
              <a:off x="7571105" y="3042920"/>
              <a:ext cx="465454" cy="220979"/>
            </a:xfrm>
            <a:custGeom>
              <a:avLst/>
              <a:gdLst>
                <a:gd name="T1" fmla="*/ 0 w 21600"/>
                <a:gd name="T2" fmla="*/ 0 h 21600"/>
                <a:gd name="T3" fmla="*/ 21600 w 21600"/>
                <a:gd name="T4" fmla="*/ 21600 h 21600"/>
              </a:gdLst>
              <a:ahLst/>
              <a:cxnLst/>
              <a:rect l="T1" t="T2" r="T3" b="T4"/>
              <a:pathLst>
                <a:path w="21600" h="21600">
                  <a:moveTo>
                    <a:pt x="19927" y="8756"/>
                  </a:moveTo>
                  <a:cubicBezTo>
                    <a:pt x="19927" y="8756"/>
                    <a:pt x="21600" y="16345"/>
                    <a:pt x="20345" y="21600"/>
                  </a:cubicBezTo>
                  <a:cubicBezTo>
                    <a:pt x="20206" y="20432"/>
                    <a:pt x="20067" y="19848"/>
                    <a:pt x="20067" y="19848"/>
                  </a:cubicBezTo>
                  <a:cubicBezTo>
                    <a:pt x="13656" y="17513"/>
                    <a:pt x="7803" y="14302"/>
                    <a:pt x="2369" y="10216"/>
                  </a:cubicBezTo>
                  <a:cubicBezTo>
                    <a:pt x="2229" y="7297"/>
                    <a:pt x="1672" y="1459"/>
                    <a:pt x="0" y="0"/>
                  </a:cubicBezTo>
                  <a:lnTo>
                    <a:pt x="19927" y="8756"/>
                  </a:lnTo>
                  <a:close/>
                </a:path>
              </a:pathLst>
            </a:custGeom>
            <a:solidFill>
              <a:srgbClr val="FFFFFF"/>
            </a:solidFill>
            <a:ln w="9525" cap="flat" cmpd="sng">
              <a:noFill/>
              <a:prstDash val="solid"/>
              <a:round/>
            </a:ln>
          </p:spPr>
          <p:txBody>
            <a:bodyPr rtlCol="0" anchor="ctr"/>
            <a:lstStyle/>
            <a:p>
              <a:pPr algn="ctr"/>
            </a:p>
          </p:txBody>
        </p:sp>
        <p:sp>
          <p:nvSpPr>
            <p:cNvPr id="3052" name="曲线"/>
            <p:cNvSpPr/>
            <p:nvPr/>
          </p:nvSpPr>
          <p:spPr>
            <a:xfrm>
              <a:off x="7621905" y="3147695"/>
              <a:ext cx="386715" cy="116205"/>
            </a:xfrm>
            <a:custGeom>
              <a:avLst/>
              <a:gdLst>
                <a:gd name="T1" fmla="*/ 0 w 21600"/>
                <a:gd name="T2" fmla="*/ 0 h 21600"/>
                <a:gd name="T3" fmla="*/ 21600 w 21600"/>
                <a:gd name="T4" fmla="*/ 21600 h 21600"/>
              </a:gdLst>
              <a:ahLst/>
              <a:cxnLst/>
              <a:rect l="T1" t="T2" r="T3" b="T4"/>
              <a:pathLst>
                <a:path w="21600" h="21600">
                  <a:moveTo>
                    <a:pt x="21600" y="21600"/>
                  </a:moveTo>
                  <a:cubicBezTo>
                    <a:pt x="167" y="3323"/>
                    <a:pt x="167" y="3323"/>
                    <a:pt x="167" y="3323"/>
                  </a:cubicBezTo>
                  <a:cubicBezTo>
                    <a:pt x="167" y="3323"/>
                    <a:pt x="167" y="2215"/>
                    <a:pt x="0" y="0"/>
                  </a:cubicBezTo>
                  <a:cubicBezTo>
                    <a:pt x="6530" y="7753"/>
                    <a:pt x="13562" y="13846"/>
                    <a:pt x="21265" y="18276"/>
                  </a:cubicBezTo>
                  <a:cubicBezTo>
                    <a:pt x="21265" y="18276"/>
                    <a:pt x="21432" y="19384"/>
                    <a:pt x="21600" y="21600"/>
                  </a:cubicBezTo>
                  <a:close/>
                </a:path>
              </a:pathLst>
            </a:custGeom>
            <a:solidFill>
              <a:srgbClr val="FFFFFF"/>
            </a:solidFill>
            <a:ln w="9525" cap="flat" cmpd="sng">
              <a:noFill/>
              <a:prstDash val="solid"/>
              <a:round/>
            </a:ln>
          </p:spPr>
          <p:txBody>
            <a:bodyPr rtlCol="0" anchor="ctr"/>
            <a:lstStyle/>
            <a:p>
              <a:pPr algn="ctr"/>
            </a:p>
          </p:txBody>
        </p:sp>
        <p:sp>
          <p:nvSpPr>
            <p:cNvPr id="3053" name="曲线"/>
            <p:cNvSpPr/>
            <p:nvPr/>
          </p:nvSpPr>
          <p:spPr>
            <a:xfrm>
              <a:off x="7813676" y="3690619"/>
              <a:ext cx="104775" cy="99060"/>
            </a:xfrm>
            <a:custGeom>
              <a:avLst/>
              <a:gdLst>
                <a:gd name="T1" fmla="*/ 0 w 21600"/>
                <a:gd name="T2" fmla="*/ 0 h 21600"/>
                <a:gd name="T3" fmla="*/ 21600 w 21600"/>
                <a:gd name="T4" fmla="*/ 21600 h 21600"/>
              </a:gdLst>
              <a:ahLst/>
              <a:cxnLst/>
              <a:rect l="T1" t="T2" r="T3" b="T4"/>
              <a:pathLst>
                <a:path w="21600" h="21600">
                  <a:moveTo>
                    <a:pt x="13577" y="654"/>
                  </a:moveTo>
                  <a:cubicBezTo>
                    <a:pt x="21600" y="3927"/>
                    <a:pt x="21600" y="3927"/>
                    <a:pt x="21600" y="3927"/>
                  </a:cubicBezTo>
                  <a:cubicBezTo>
                    <a:pt x="18514" y="14399"/>
                    <a:pt x="14811" y="21600"/>
                    <a:pt x="14811" y="21600"/>
                  </a:cubicBezTo>
                  <a:cubicBezTo>
                    <a:pt x="0" y="17018"/>
                    <a:pt x="0" y="17018"/>
                    <a:pt x="0" y="17018"/>
                  </a:cubicBezTo>
                  <a:cubicBezTo>
                    <a:pt x="3085" y="15054"/>
                    <a:pt x="7405" y="11127"/>
                    <a:pt x="8022" y="0"/>
                  </a:cubicBezTo>
                  <a:cubicBezTo>
                    <a:pt x="9874" y="0"/>
                    <a:pt x="11108" y="654"/>
                    <a:pt x="12959" y="1309"/>
                  </a:cubicBezTo>
                  <a:cubicBezTo>
                    <a:pt x="12959" y="1309"/>
                    <a:pt x="12959" y="1309"/>
                    <a:pt x="13577" y="654"/>
                  </a:cubicBezTo>
                  <a:close/>
                </a:path>
              </a:pathLst>
            </a:custGeom>
            <a:solidFill>
              <a:srgbClr val="BC0D37"/>
            </a:solidFill>
            <a:ln w="9525" cap="flat" cmpd="sng">
              <a:noFill/>
              <a:prstDash val="solid"/>
              <a:round/>
            </a:ln>
          </p:spPr>
          <p:txBody>
            <a:bodyPr rtlCol="0" anchor="ctr"/>
            <a:lstStyle/>
            <a:p>
              <a:pPr algn="ctr"/>
            </a:p>
          </p:txBody>
        </p:sp>
        <p:sp>
          <p:nvSpPr>
            <p:cNvPr id="3054" name="曲线"/>
            <p:cNvSpPr/>
            <p:nvPr/>
          </p:nvSpPr>
          <p:spPr>
            <a:xfrm>
              <a:off x="7447280" y="3603625"/>
              <a:ext cx="405764" cy="171450"/>
            </a:xfrm>
            <a:custGeom>
              <a:avLst/>
              <a:gdLst>
                <a:gd name="T1" fmla="*/ 0 w 21600"/>
                <a:gd name="T2" fmla="*/ 0 h 21600"/>
                <a:gd name="T3" fmla="*/ 21600 w 21600"/>
                <a:gd name="T4" fmla="*/ 21600 h 21600"/>
              </a:gdLst>
              <a:ahLst/>
              <a:cxnLst/>
              <a:rect l="T1" t="T2" r="T3" b="T4"/>
              <a:pathLst>
                <a:path w="21600" h="21600">
                  <a:moveTo>
                    <a:pt x="1439" y="11747"/>
                  </a:moveTo>
                  <a:cubicBezTo>
                    <a:pt x="640" y="11368"/>
                    <a:pt x="640" y="11368"/>
                    <a:pt x="640" y="11368"/>
                  </a:cubicBezTo>
                  <a:cubicBezTo>
                    <a:pt x="640" y="11368"/>
                    <a:pt x="0" y="4547"/>
                    <a:pt x="800" y="0"/>
                  </a:cubicBezTo>
                  <a:cubicBezTo>
                    <a:pt x="7200" y="1894"/>
                    <a:pt x="14079" y="5305"/>
                    <a:pt x="21600" y="10989"/>
                  </a:cubicBezTo>
                  <a:cubicBezTo>
                    <a:pt x="21439" y="17431"/>
                    <a:pt x="20320" y="19705"/>
                    <a:pt x="19519" y="20842"/>
                  </a:cubicBezTo>
                  <a:cubicBezTo>
                    <a:pt x="19040" y="21600"/>
                    <a:pt x="18720" y="21600"/>
                    <a:pt x="18720" y="21600"/>
                  </a:cubicBezTo>
                  <a:cubicBezTo>
                    <a:pt x="14240" y="18947"/>
                    <a:pt x="14240" y="18947"/>
                    <a:pt x="14240" y="18947"/>
                  </a:cubicBezTo>
                  <a:lnTo>
                    <a:pt x="1439" y="11747"/>
                  </a:lnTo>
                  <a:close/>
                </a:path>
              </a:pathLst>
            </a:custGeom>
            <a:solidFill>
              <a:srgbClr val="E0E2E2"/>
            </a:solidFill>
            <a:ln w="9525" cap="flat" cmpd="sng">
              <a:noFill/>
              <a:prstDash val="solid"/>
              <a:round/>
            </a:ln>
          </p:spPr>
          <p:txBody>
            <a:bodyPr rtlCol="0" anchor="ctr"/>
            <a:lstStyle/>
            <a:p>
              <a:pPr algn="ctr"/>
            </a:p>
          </p:txBody>
        </p:sp>
        <p:sp>
          <p:nvSpPr>
            <p:cNvPr id="3055" name="曲线"/>
            <p:cNvSpPr/>
            <p:nvPr/>
          </p:nvSpPr>
          <p:spPr>
            <a:xfrm>
              <a:off x="7451091" y="3695700"/>
              <a:ext cx="263524" cy="165734"/>
            </a:xfrm>
            <a:custGeom>
              <a:avLst/>
              <a:gdLst>
                <a:gd name="T1" fmla="*/ 0 w 21600"/>
                <a:gd name="T2" fmla="*/ 0 h 21600"/>
                <a:gd name="T3" fmla="*/ 21600 w 21600"/>
                <a:gd name="T4" fmla="*/ 21600 h 21600"/>
              </a:gdLst>
              <a:ahLst/>
              <a:cxnLst/>
              <a:rect l="T1" t="T2" r="T3" b="T4"/>
              <a:pathLst>
                <a:path w="21600" h="21600">
                  <a:moveTo>
                    <a:pt x="16936" y="20421"/>
                  </a:moveTo>
                  <a:cubicBezTo>
                    <a:pt x="16445" y="16101"/>
                    <a:pt x="14481" y="12567"/>
                    <a:pt x="12027" y="9818"/>
                  </a:cubicBezTo>
                  <a:cubicBezTo>
                    <a:pt x="11045" y="9032"/>
                    <a:pt x="10309" y="8247"/>
                    <a:pt x="9327" y="7854"/>
                  </a:cubicBezTo>
                  <a:cubicBezTo>
                    <a:pt x="8345" y="7461"/>
                    <a:pt x="7363" y="7069"/>
                    <a:pt x="6136" y="7069"/>
                  </a:cubicBezTo>
                  <a:cubicBezTo>
                    <a:pt x="3927" y="7069"/>
                    <a:pt x="1718" y="8247"/>
                    <a:pt x="0" y="10603"/>
                  </a:cubicBezTo>
                  <a:cubicBezTo>
                    <a:pt x="0" y="10603"/>
                    <a:pt x="0" y="10603"/>
                    <a:pt x="0" y="10603"/>
                  </a:cubicBezTo>
                  <a:cubicBezTo>
                    <a:pt x="0" y="10210"/>
                    <a:pt x="0" y="10210"/>
                    <a:pt x="0" y="10210"/>
                  </a:cubicBezTo>
                  <a:cubicBezTo>
                    <a:pt x="736" y="7069"/>
                    <a:pt x="1227" y="3534"/>
                    <a:pt x="1963" y="0"/>
                  </a:cubicBezTo>
                  <a:cubicBezTo>
                    <a:pt x="21600" y="7461"/>
                    <a:pt x="21600" y="7461"/>
                    <a:pt x="21600" y="7461"/>
                  </a:cubicBezTo>
                  <a:cubicBezTo>
                    <a:pt x="21354" y="8247"/>
                    <a:pt x="21109" y="9032"/>
                    <a:pt x="20863" y="10210"/>
                  </a:cubicBezTo>
                  <a:cubicBezTo>
                    <a:pt x="20618" y="11389"/>
                    <a:pt x="20127" y="12567"/>
                    <a:pt x="19636" y="13745"/>
                  </a:cubicBezTo>
                  <a:cubicBezTo>
                    <a:pt x="18899" y="16101"/>
                    <a:pt x="17918" y="18850"/>
                    <a:pt x="17181" y="21600"/>
                  </a:cubicBezTo>
                  <a:cubicBezTo>
                    <a:pt x="17181" y="21207"/>
                    <a:pt x="17181" y="20814"/>
                    <a:pt x="16936" y="20421"/>
                  </a:cubicBezTo>
                  <a:close/>
                </a:path>
              </a:pathLst>
            </a:custGeom>
            <a:solidFill>
              <a:srgbClr val="FF375A"/>
            </a:solidFill>
            <a:ln w="9525" cap="flat" cmpd="sng">
              <a:noFill/>
              <a:prstDash val="solid"/>
              <a:round/>
            </a:ln>
          </p:spPr>
          <p:txBody>
            <a:bodyPr rtlCol="0" anchor="ctr"/>
            <a:lstStyle/>
            <a:p>
              <a:pPr algn="ctr"/>
            </a:p>
          </p:txBody>
        </p:sp>
        <p:sp>
          <p:nvSpPr>
            <p:cNvPr id="3056" name="曲线"/>
            <p:cNvSpPr/>
            <p:nvPr/>
          </p:nvSpPr>
          <p:spPr>
            <a:xfrm>
              <a:off x="7188835" y="3750945"/>
              <a:ext cx="469265" cy="570230"/>
            </a:xfrm>
            <a:custGeom>
              <a:avLst/>
              <a:gdLst>
                <a:gd name="T1" fmla="*/ 0 w 21600"/>
                <a:gd name="T2" fmla="*/ 0 h 21600"/>
                <a:gd name="T3" fmla="*/ 21600 w 21600"/>
                <a:gd name="T4" fmla="*/ 21600 h 21600"/>
              </a:gdLst>
              <a:ahLst/>
              <a:cxnLst/>
              <a:rect l="T1" t="T2" r="T3" b="T4"/>
              <a:pathLst>
                <a:path w="21600" h="21600">
                  <a:moveTo>
                    <a:pt x="18830" y="795"/>
                  </a:moveTo>
                  <a:cubicBezTo>
                    <a:pt x="20215" y="1591"/>
                    <a:pt x="21323" y="2614"/>
                    <a:pt x="21599" y="3865"/>
                  </a:cubicBezTo>
                  <a:cubicBezTo>
                    <a:pt x="20907" y="5229"/>
                    <a:pt x="19938" y="6479"/>
                    <a:pt x="18969" y="7730"/>
                  </a:cubicBezTo>
                  <a:cubicBezTo>
                    <a:pt x="15369" y="12277"/>
                    <a:pt x="11630" y="16597"/>
                    <a:pt x="7476" y="20804"/>
                  </a:cubicBezTo>
                  <a:cubicBezTo>
                    <a:pt x="7199" y="21031"/>
                    <a:pt x="6923" y="21372"/>
                    <a:pt x="6507" y="21486"/>
                  </a:cubicBezTo>
                  <a:cubicBezTo>
                    <a:pt x="6092" y="21600"/>
                    <a:pt x="5538" y="21486"/>
                    <a:pt x="5123" y="21372"/>
                  </a:cubicBezTo>
                  <a:cubicBezTo>
                    <a:pt x="3323" y="21031"/>
                    <a:pt x="1523" y="20576"/>
                    <a:pt x="138" y="19440"/>
                  </a:cubicBezTo>
                  <a:cubicBezTo>
                    <a:pt x="138" y="19440"/>
                    <a:pt x="138" y="19440"/>
                    <a:pt x="138" y="19440"/>
                  </a:cubicBezTo>
                  <a:cubicBezTo>
                    <a:pt x="0" y="19326"/>
                    <a:pt x="0" y="19326"/>
                    <a:pt x="0" y="19326"/>
                  </a:cubicBezTo>
                  <a:cubicBezTo>
                    <a:pt x="138" y="19326"/>
                    <a:pt x="138" y="19326"/>
                    <a:pt x="138" y="19326"/>
                  </a:cubicBezTo>
                  <a:cubicBezTo>
                    <a:pt x="5538" y="13073"/>
                    <a:pt x="10661" y="6593"/>
                    <a:pt x="15507" y="0"/>
                  </a:cubicBezTo>
                  <a:cubicBezTo>
                    <a:pt x="16199" y="0"/>
                    <a:pt x="16753" y="113"/>
                    <a:pt x="17307" y="227"/>
                  </a:cubicBezTo>
                  <a:cubicBezTo>
                    <a:pt x="17861" y="341"/>
                    <a:pt x="18276" y="568"/>
                    <a:pt x="18830" y="795"/>
                  </a:cubicBezTo>
                  <a:close/>
                </a:path>
              </a:pathLst>
            </a:custGeom>
            <a:solidFill>
              <a:srgbClr val="FFFFFF"/>
            </a:solidFill>
            <a:ln w="9525" cap="flat" cmpd="sng">
              <a:noFill/>
              <a:prstDash val="solid"/>
              <a:round/>
            </a:ln>
          </p:spPr>
          <p:txBody>
            <a:bodyPr rtlCol="0" anchor="ctr"/>
            <a:lstStyle/>
            <a:p>
              <a:pPr algn="ctr"/>
            </a:p>
          </p:txBody>
        </p:sp>
        <p:sp>
          <p:nvSpPr>
            <p:cNvPr id="3057" name="曲线"/>
            <p:cNvSpPr/>
            <p:nvPr/>
          </p:nvSpPr>
          <p:spPr>
            <a:xfrm>
              <a:off x="6904355" y="2739390"/>
              <a:ext cx="720725" cy="426720"/>
            </a:xfrm>
            <a:custGeom>
              <a:avLst/>
              <a:gdLst>
                <a:gd name="T1" fmla="*/ 0 w 21600"/>
                <a:gd name="T2" fmla="*/ 0 h 21600"/>
                <a:gd name="T3" fmla="*/ 21600 w 21600"/>
                <a:gd name="T4" fmla="*/ 21600 h 21600"/>
              </a:gdLst>
              <a:ahLst/>
              <a:cxnLst/>
              <a:rect l="T1" t="T2" r="T3" b="T4"/>
              <a:pathLst>
                <a:path w="21600" h="21600">
                  <a:moveTo>
                    <a:pt x="21509" y="20687"/>
                  </a:moveTo>
                  <a:cubicBezTo>
                    <a:pt x="21600" y="21295"/>
                    <a:pt x="21600" y="21600"/>
                    <a:pt x="21600" y="21600"/>
                  </a:cubicBezTo>
                  <a:cubicBezTo>
                    <a:pt x="21600" y="21600"/>
                    <a:pt x="6749" y="13233"/>
                    <a:pt x="270" y="2281"/>
                  </a:cubicBezTo>
                  <a:cubicBezTo>
                    <a:pt x="270" y="2281"/>
                    <a:pt x="270" y="2281"/>
                    <a:pt x="270" y="2281"/>
                  </a:cubicBezTo>
                  <a:cubicBezTo>
                    <a:pt x="179" y="1521"/>
                    <a:pt x="90" y="760"/>
                    <a:pt x="0" y="0"/>
                  </a:cubicBezTo>
                  <a:cubicBezTo>
                    <a:pt x="1529" y="2281"/>
                    <a:pt x="8010" y="11408"/>
                    <a:pt x="18089" y="18405"/>
                  </a:cubicBezTo>
                  <a:cubicBezTo>
                    <a:pt x="18089" y="18405"/>
                    <a:pt x="18089" y="18405"/>
                    <a:pt x="18089" y="18405"/>
                  </a:cubicBezTo>
                  <a:cubicBezTo>
                    <a:pt x="19170" y="19166"/>
                    <a:pt x="20340" y="19926"/>
                    <a:pt x="21509" y="20687"/>
                  </a:cubicBezTo>
                  <a:close/>
                </a:path>
              </a:pathLst>
            </a:custGeom>
            <a:solidFill>
              <a:srgbClr val="FFFFFF"/>
            </a:solidFill>
            <a:ln w="9525" cap="flat" cmpd="sng">
              <a:noFill/>
              <a:prstDash val="solid"/>
              <a:round/>
            </a:ln>
          </p:spPr>
          <p:txBody>
            <a:bodyPr rtlCol="0" anchor="ctr"/>
            <a:lstStyle/>
            <a:p>
              <a:pPr algn="ctr"/>
            </a:p>
          </p:txBody>
        </p:sp>
        <p:sp>
          <p:nvSpPr>
            <p:cNvPr id="3058" name="曲线"/>
            <p:cNvSpPr/>
            <p:nvPr/>
          </p:nvSpPr>
          <p:spPr>
            <a:xfrm>
              <a:off x="7507606" y="3024505"/>
              <a:ext cx="114299" cy="123190"/>
            </a:xfrm>
            <a:custGeom>
              <a:avLst/>
              <a:gdLst>
                <a:gd name="T1" fmla="*/ 0 w 21600"/>
                <a:gd name="T2" fmla="*/ 0 h 21600"/>
                <a:gd name="T3" fmla="*/ 21600 w 21600"/>
                <a:gd name="T4" fmla="*/ 21600 h 21600"/>
              </a:gdLst>
              <a:ahLst/>
              <a:cxnLst/>
              <a:rect l="T1" t="T2" r="T3" b="T4"/>
              <a:pathLst>
                <a:path w="21600" h="21600">
                  <a:moveTo>
                    <a:pt x="11936" y="3160"/>
                  </a:moveTo>
                  <a:cubicBezTo>
                    <a:pt x="18757" y="5795"/>
                    <a:pt x="21031" y="16331"/>
                    <a:pt x="21600" y="21600"/>
                  </a:cubicBezTo>
                  <a:cubicBezTo>
                    <a:pt x="14210" y="18965"/>
                    <a:pt x="6821" y="16331"/>
                    <a:pt x="0" y="13697"/>
                  </a:cubicBezTo>
                  <a:cubicBezTo>
                    <a:pt x="0" y="13697"/>
                    <a:pt x="0" y="13697"/>
                    <a:pt x="0" y="13697"/>
                  </a:cubicBezTo>
                  <a:cubicBezTo>
                    <a:pt x="0" y="13170"/>
                    <a:pt x="2842" y="0"/>
                    <a:pt x="11936" y="3160"/>
                  </a:cubicBezTo>
                  <a:close/>
                </a:path>
              </a:pathLst>
            </a:custGeom>
            <a:solidFill>
              <a:srgbClr val="E0E2E2"/>
            </a:solidFill>
            <a:ln w="9525" cap="flat" cmpd="sng">
              <a:noFill/>
              <a:prstDash val="solid"/>
              <a:round/>
            </a:ln>
          </p:spPr>
          <p:txBody>
            <a:bodyPr rtlCol="0" anchor="ctr"/>
            <a:lstStyle/>
            <a:p>
              <a:pPr algn="ctr"/>
            </a:p>
          </p:txBody>
        </p:sp>
        <p:sp>
          <p:nvSpPr>
            <p:cNvPr id="3059" name="曲线"/>
            <p:cNvSpPr/>
            <p:nvPr/>
          </p:nvSpPr>
          <p:spPr>
            <a:xfrm>
              <a:off x="7171055" y="3750945"/>
              <a:ext cx="354330" cy="512444"/>
            </a:xfrm>
            <a:custGeom>
              <a:avLst/>
              <a:gdLst>
                <a:gd name="T1" fmla="*/ 0 w 21600"/>
                <a:gd name="T2" fmla="*/ 0 h 21600"/>
                <a:gd name="T3" fmla="*/ 21600 w 21600"/>
                <a:gd name="T4" fmla="*/ 21600 h 21600"/>
              </a:gdLst>
              <a:ahLst/>
              <a:cxnLst/>
              <a:rect l="T1" t="T2" r="T3" b="T4"/>
              <a:pathLst>
                <a:path w="21600" h="21600">
                  <a:moveTo>
                    <a:pt x="17023" y="1136"/>
                  </a:moveTo>
                  <a:cubicBezTo>
                    <a:pt x="17023" y="1136"/>
                    <a:pt x="17023" y="1136"/>
                    <a:pt x="17023" y="1136"/>
                  </a:cubicBezTo>
                  <a:cubicBezTo>
                    <a:pt x="18305" y="378"/>
                    <a:pt x="19952" y="0"/>
                    <a:pt x="21600" y="0"/>
                  </a:cubicBezTo>
                  <a:cubicBezTo>
                    <a:pt x="15193" y="7326"/>
                    <a:pt x="8420" y="14526"/>
                    <a:pt x="1281" y="21473"/>
                  </a:cubicBezTo>
                  <a:cubicBezTo>
                    <a:pt x="1098" y="21473"/>
                    <a:pt x="1098" y="21473"/>
                    <a:pt x="1098" y="21473"/>
                  </a:cubicBezTo>
                  <a:cubicBezTo>
                    <a:pt x="1281" y="21600"/>
                    <a:pt x="1281" y="21600"/>
                    <a:pt x="1281" y="21600"/>
                  </a:cubicBezTo>
                  <a:cubicBezTo>
                    <a:pt x="1098" y="21600"/>
                    <a:pt x="1098" y="21600"/>
                    <a:pt x="1098" y="21600"/>
                  </a:cubicBezTo>
                  <a:cubicBezTo>
                    <a:pt x="915" y="21347"/>
                    <a:pt x="732" y="21094"/>
                    <a:pt x="366" y="20842"/>
                  </a:cubicBezTo>
                  <a:cubicBezTo>
                    <a:pt x="183" y="20589"/>
                    <a:pt x="0" y="20336"/>
                    <a:pt x="0" y="20084"/>
                  </a:cubicBezTo>
                  <a:cubicBezTo>
                    <a:pt x="0" y="19705"/>
                    <a:pt x="183" y="19452"/>
                    <a:pt x="366" y="19073"/>
                  </a:cubicBezTo>
                  <a:cubicBezTo>
                    <a:pt x="5125" y="12757"/>
                    <a:pt x="11532" y="7073"/>
                    <a:pt x="17023" y="1010"/>
                  </a:cubicBezTo>
                  <a:lnTo>
                    <a:pt x="17023" y="1136"/>
                  </a:lnTo>
                  <a:close/>
                </a:path>
              </a:pathLst>
            </a:custGeom>
            <a:solidFill>
              <a:srgbClr val="E0E2E2"/>
            </a:solidFill>
            <a:ln w="9525" cap="flat" cmpd="sng">
              <a:noFill/>
              <a:prstDash val="solid"/>
              <a:round/>
            </a:ln>
          </p:spPr>
          <p:txBody>
            <a:bodyPr rtlCol="0" anchor="ctr"/>
            <a:lstStyle/>
            <a:p>
              <a:pPr algn="ctr"/>
            </a:p>
          </p:txBody>
        </p:sp>
        <p:sp>
          <p:nvSpPr>
            <p:cNvPr id="3060" name="曲线"/>
            <p:cNvSpPr/>
            <p:nvPr/>
          </p:nvSpPr>
          <p:spPr>
            <a:xfrm>
              <a:off x="6298566" y="2534920"/>
              <a:ext cx="629919" cy="1164590"/>
            </a:xfrm>
            <a:custGeom>
              <a:avLst/>
              <a:gdLst>
                <a:gd name="T1" fmla="*/ 0 w 21600"/>
                <a:gd name="T2" fmla="*/ 0 h 21600"/>
                <a:gd name="T3" fmla="*/ 21600 w 21600"/>
                <a:gd name="T4" fmla="*/ 21600 h 21600"/>
              </a:gdLst>
              <a:ahLst/>
              <a:cxnLst/>
              <a:rect l="T1" t="T2" r="T3" b="T4"/>
              <a:pathLst>
                <a:path w="21600" h="21600">
                  <a:moveTo>
                    <a:pt x="17177" y="2560"/>
                  </a:moveTo>
                  <a:cubicBezTo>
                    <a:pt x="16559" y="2115"/>
                    <a:pt x="15737" y="1781"/>
                    <a:pt x="14811" y="1670"/>
                  </a:cubicBezTo>
                  <a:cubicBezTo>
                    <a:pt x="10697" y="1169"/>
                    <a:pt x="5657" y="4898"/>
                    <a:pt x="3394" y="10076"/>
                  </a:cubicBezTo>
                  <a:cubicBezTo>
                    <a:pt x="1234" y="15253"/>
                    <a:pt x="2777" y="19818"/>
                    <a:pt x="6891" y="20375"/>
                  </a:cubicBezTo>
                  <a:cubicBezTo>
                    <a:pt x="7200" y="20375"/>
                    <a:pt x="7611" y="20430"/>
                    <a:pt x="8022" y="20375"/>
                  </a:cubicBezTo>
                  <a:cubicBezTo>
                    <a:pt x="10800" y="20208"/>
                    <a:pt x="13988" y="18259"/>
                    <a:pt x="16251" y="15364"/>
                  </a:cubicBezTo>
                  <a:cubicBezTo>
                    <a:pt x="17074" y="14307"/>
                    <a:pt x="17691" y="13193"/>
                    <a:pt x="18308" y="11913"/>
                  </a:cubicBezTo>
                  <a:cubicBezTo>
                    <a:pt x="18617" y="11078"/>
                    <a:pt x="18925" y="10187"/>
                    <a:pt x="19028" y="9408"/>
                  </a:cubicBezTo>
                  <a:cubicBezTo>
                    <a:pt x="19645" y="6402"/>
                    <a:pt x="18925" y="3896"/>
                    <a:pt x="17177" y="2560"/>
                  </a:cubicBezTo>
                  <a:close/>
                  <a:moveTo>
                    <a:pt x="20777" y="3785"/>
                  </a:moveTo>
                  <a:cubicBezTo>
                    <a:pt x="20880" y="4063"/>
                    <a:pt x="20982" y="4342"/>
                    <a:pt x="21085" y="4620"/>
                  </a:cubicBezTo>
                  <a:cubicBezTo>
                    <a:pt x="21085" y="4620"/>
                    <a:pt x="21085" y="4620"/>
                    <a:pt x="21085" y="4620"/>
                  </a:cubicBezTo>
                  <a:cubicBezTo>
                    <a:pt x="21497" y="5567"/>
                    <a:pt x="21600" y="6624"/>
                    <a:pt x="21600" y="7738"/>
                  </a:cubicBezTo>
                  <a:cubicBezTo>
                    <a:pt x="21600" y="9129"/>
                    <a:pt x="21291" y="10632"/>
                    <a:pt x="20571" y="12136"/>
                  </a:cubicBezTo>
                  <a:cubicBezTo>
                    <a:pt x="18925" y="16088"/>
                    <a:pt x="15531" y="19317"/>
                    <a:pt x="11931" y="20709"/>
                  </a:cubicBezTo>
                  <a:cubicBezTo>
                    <a:pt x="10285" y="21321"/>
                    <a:pt x="8639" y="21599"/>
                    <a:pt x="7097" y="21377"/>
                  </a:cubicBezTo>
                  <a:cubicBezTo>
                    <a:pt x="2057" y="20764"/>
                    <a:pt x="0" y="15587"/>
                    <a:pt x="2468" y="9853"/>
                  </a:cubicBezTo>
                  <a:cubicBezTo>
                    <a:pt x="4834" y="4119"/>
                    <a:pt x="10902" y="0"/>
                    <a:pt x="15942" y="612"/>
                  </a:cubicBezTo>
                  <a:cubicBezTo>
                    <a:pt x="18205" y="890"/>
                    <a:pt x="19851" y="2059"/>
                    <a:pt x="20777" y="3785"/>
                  </a:cubicBezTo>
                  <a:close/>
                </a:path>
              </a:pathLst>
            </a:custGeom>
            <a:solidFill>
              <a:srgbClr val="FF375A"/>
            </a:solidFill>
            <a:ln w="9525" cap="flat" cmpd="sng">
              <a:noFill/>
              <a:prstDash val="solid"/>
              <a:round/>
            </a:ln>
          </p:spPr>
          <p:txBody>
            <a:bodyPr rtlCol="0" anchor="ctr"/>
            <a:lstStyle/>
            <a:p>
              <a:pPr algn="ctr"/>
            </a:p>
          </p:txBody>
        </p:sp>
        <p:sp>
          <p:nvSpPr>
            <p:cNvPr id="3061" name="曲线"/>
            <p:cNvSpPr/>
            <p:nvPr/>
          </p:nvSpPr>
          <p:spPr>
            <a:xfrm>
              <a:off x="6463030" y="2672715"/>
              <a:ext cx="408304" cy="960754"/>
            </a:xfrm>
            <a:custGeom>
              <a:avLst/>
              <a:gdLst>
                <a:gd name="T1" fmla="*/ 0 w 21600"/>
                <a:gd name="T2" fmla="*/ 0 h 21600"/>
                <a:gd name="T3" fmla="*/ 21600 w 21600"/>
                <a:gd name="T4" fmla="*/ 21600 h 21600"/>
              </a:gdLst>
              <a:ahLst/>
              <a:cxnLst/>
              <a:rect l="T1" t="T2" r="T3" b="T4"/>
              <a:pathLst>
                <a:path w="21600" h="21600">
                  <a:moveTo>
                    <a:pt x="17788" y="0"/>
                  </a:moveTo>
                  <a:cubicBezTo>
                    <a:pt x="20488" y="1620"/>
                    <a:pt x="21600" y="4657"/>
                    <a:pt x="20647" y="8302"/>
                  </a:cubicBezTo>
                  <a:cubicBezTo>
                    <a:pt x="12547" y="7897"/>
                    <a:pt x="12547" y="7897"/>
                    <a:pt x="12547" y="7897"/>
                  </a:cubicBezTo>
                  <a:cubicBezTo>
                    <a:pt x="12547" y="7897"/>
                    <a:pt x="12070" y="8234"/>
                    <a:pt x="11435" y="8774"/>
                  </a:cubicBezTo>
                  <a:cubicBezTo>
                    <a:pt x="10164" y="8774"/>
                    <a:pt x="10164" y="8774"/>
                    <a:pt x="10164" y="8774"/>
                  </a:cubicBezTo>
                  <a:cubicBezTo>
                    <a:pt x="10005" y="8774"/>
                    <a:pt x="9847" y="8774"/>
                    <a:pt x="9847" y="8774"/>
                  </a:cubicBezTo>
                  <a:cubicBezTo>
                    <a:pt x="9847" y="8774"/>
                    <a:pt x="9847" y="8774"/>
                    <a:pt x="9847" y="8774"/>
                  </a:cubicBezTo>
                  <a:cubicBezTo>
                    <a:pt x="9052" y="8842"/>
                    <a:pt x="7941" y="9517"/>
                    <a:pt x="7305" y="10462"/>
                  </a:cubicBezTo>
                  <a:cubicBezTo>
                    <a:pt x="6670" y="11474"/>
                    <a:pt x="6829" y="12352"/>
                    <a:pt x="7782" y="12487"/>
                  </a:cubicBezTo>
                  <a:cubicBezTo>
                    <a:pt x="8894" y="12825"/>
                    <a:pt x="8894" y="12825"/>
                    <a:pt x="8894" y="12825"/>
                  </a:cubicBezTo>
                  <a:cubicBezTo>
                    <a:pt x="8894" y="13094"/>
                    <a:pt x="8894" y="13432"/>
                    <a:pt x="9052" y="13769"/>
                  </a:cubicBezTo>
                  <a:cubicBezTo>
                    <a:pt x="16358" y="15524"/>
                    <a:pt x="16358" y="15524"/>
                    <a:pt x="16358" y="15524"/>
                  </a:cubicBezTo>
                  <a:cubicBezTo>
                    <a:pt x="16358" y="15524"/>
                    <a:pt x="16358" y="15524"/>
                    <a:pt x="16358" y="15524"/>
                  </a:cubicBezTo>
                  <a:cubicBezTo>
                    <a:pt x="12864" y="19035"/>
                    <a:pt x="7941" y="21397"/>
                    <a:pt x="3652" y="21600"/>
                  </a:cubicBezTo>
                  <a:cubicBezTo>
                    <a:pt x="2541" y="20992"/>
                    <a:pt x="1905" y="20250"/>
                    <a:pt x="1429" y="19507"/>
                  </a:cubicBezTo>
                  <a:cubicBezTo>
                    <a:pt x="0" y="17145"/>
                    <a:pt x="0" y="14647"/>
                    <a:pt x="794" y="12217"/>
                  </a:cubicBezTo>
                  <a:cubicBezTo>
                    <a:pt x="1588" y="9787"/>
                    <a:pt x="3176" y="7357"/>
                    <a:pt x="5876" y="5197"/>
                  </a:cubicBezTo>
                  <a:cubicBezTo>
                    <a:pt x="8576" y="3037"/>
                    <a:pt x="12705" y="1147"/>
                    <a:pt x="17788" y="0"/>
                  </a:cubicBezTo>
                  <a:close/>
                </a:path>
              </a:pathLst>
            </a:custGeom>
            <a:solidFill>
              <a:srgbClr val="C6CECE"/>
            </a:solidFill>
            <a:ln w="9525" cap="flat" cmpd="sng">
              <a:noFill/>
              <a:prstDash val="solid"/>
              <a:round/>
            </a:ln>
          </p:spPr>
          <p:txBody>
            <a:bodyPr rtlCol="0" anchor="ctr"/>
            <a:lstStyle/>
            <a:p>
              <a:pPr algn="ctr"/>
            </a:p>
          </p:txBody>
        </p:sp>
        <p:sp>
          <p:nvSpPr>
            <p:cNvPr id="3062" name="曲线"/>
            <p:cNvSpPr/>
            <p:nvPr/>
          </p:nvSpPr>
          <p:spPr>
            <a:xfrm>
              <a:off x="6631306" y="3024505"/>
              <a:ext cx="222249" cy="338455"/>
            </a:xfrm>
            <a:custGeom>
              <a:avLst/>
              <a:gdLst>
                <a:gd name="T1" fmla="*/ 0 w 21600"/>
                <a:gd name="T2" fmla="*/ 0 h 21600"/>
                <a:gd name="T3" fmla="*/ 21600 w 21600"/>
                <a:gd name="T4" fmla="*/ 21600 h 21600"/>
              </a:gdLst>
              <a:ahLst/>
              <a:cxnLst/>
              <a:rect l="T1" t="T2" r="T3" b="T4"/>
              <a:pathLst>
                <a:path w="21600" h="21600">
                  <a:moveTo>
                    <a:pt x="6713" y="0"/>
                  </a:moveTo>
                  <a:cubicBezTo>
                    <a:pt x="21600" y="1146"/>
                    <a:pt x="21600" y="1146"/>
                    <a:pt x="21600" y="1146"/>
                  </a:cubicBezTo>
                  <a:cubicBezTo>
                    <a:pt x="21308" y="3823"/>
                    <a:pt x="20432" y="6881"/>
                    <a:pt x="19556" y="9748"/>
                  </a:cubicBezTo>
                  <a:cubicBezTo>
                    <a:pt x="17805" y="14145"/>
                    <a:pt x="16054" y="17968"/>
                    <a:pt x="13718" y="21600"/>
                  </a:cubicBezTo>
                  <a:cubicBezTo>
                    <a:pt x="13718" y="21600"/>
                    <a:pt x="13718" y="21600"/>
                    <a:pt x="13718" y="21600"/>
                  </a:cubicBezTo>
                  <a:cubicBezTo>
                    <a:pt x="291" y="16630"/>
                    <a:pt x="291" y="16630"/>
                    <a:pt x="291" y="16630"/>
                  </a:cubicBezTo>
                  <a:cubicBezTo>
                    <a:pt x="0" y="15674"/>
                    <a:pt x="0" y="14718"/>
                    <a:pt x="0" y="13953"/>
                  </a:cubicBezTo>
                  <a:cubicBezTo>
                    <a:pt x="2335" y="14909"/>
                    <a:pt x="2335" y="14909"/>
                    <a:pt x="2335" y="14909"/>
                  </a:cubicBezTo>
                  <a:cubicBezTo>
                    <a:pt x="2335" y="14909"/>
                    <a:pt x="5545" y="12807"/>
                    <a:pt x="7005" y="8984"/>
                  </a:cubicBezTo>
                  <a:cubicBezTo>
                    <a:pt x="8756" y="5161"/>
                    <a:pt x="7005" y="2484"/>
                    <a:pt x="7005" y="2484"/>
                  </a:cubicBezTo>
                  <a:cubicBezTo>
                    <a:pt x="4670" y="2484"/>
                    <a:pt x="4670" y="2484"/>
                    <a:pt x="4670" y="2484"/>
                  </a:cubicBezTo>
                  <a:cubicBezTo>
                    <a:pt x="5837" y="955"/>
                    <a:pt x="6713" y="0"/>
                    <a:pt x="6713" y="0"/>
                  </a:cubicBezTo>
                  <a:close/>
                </a:path>
              </a:pathLst>
            </a:custGeom>
            <a:solidFill>
              <a:srgbClr val="FFFFFF"/>
            </a:solidFill>
            <a:ln w="9525" cap="flat" cmpd="sng">
              <a:noFill/>
              <a:prstDash val="solid"/>
              <a:round/>
            </a:ln>
          </p:spPr>
          <p:txBody>
            <a:bodyPr rtlCol="0" anchor="ctr"/>
            <a:lstStyle/>
            <a:p>
              <a:pPr algn="ctr"/>
            </a:p>
          </p:txBody>
        </p:sp>
        <p:sp>
          <p:nvSpPr>
            <p:cNvPr id="3063" name="曲线"/>
            <p:cNvSpPr/>
            <p:nvPr/>
          </p:nvSpPr>
          <p:spPr>
            <a:xfrm>
              <a:off x="6334125" y="2598419"/>
              <a:ext cx="465454" cy="1038224"/>
            </a:xfrm>
            <a:custGeom>
              <a:avLst/>
              <a:gdLst>
                <a:gd name="T1" fmla="*/ 0 w 21600"/>
                <a:gd name="T2" fmla="*/ 0 h 21600"/>
                <a:gd name="T3" fmla="*/ 21600 w 21600"/>
                <a:gd name="T4" fmla="*/ 21600 h 21600"/>
              </a:gdLst>
              <a:ahLst/>
              <a:cxnLst/>
              <a:rect l="T1" t="T2" r="T3" b="T4"/>
              <a:pathLst>
                <a:path w="21600" h="21600">
                  <a:moveTo>
                    <a:pt x="18394" y="561"/>
                  </a:moveTo>
                  <a:cubicBezTo>
                    <a:pt x="19649" y="686"/>
                    <a:pt x="20763" y="1061"/>
                    <a:pt x="21600" y="1560"/>
                  </a:cubicBezTo>
                  <a:cubicBezTo>
                    <a:pt x="17140" y="2621"/>
                    <a:pt x="13517" y="4369"/>
                    <a:pt x="11148" y="6367"/>
                  </a:cubicBezTo>
                  <a:cubicBezTo>
                    <a:pt x="8779" y="8365"/>
                    <a:pt x="7385" y="10612"/>
                    <a:pt x="6689" y="12860"/>
                  </a:cubicBezTo>
                  <a:cubicBezTo>
                    <a:pt x="5992" y="15107"/>
                    <a:pt x="5992" y="17417"/>
                    <a:pt x="7246" y="19602"/>
                  </a:cubicBezTo>
                  <a:cubicBezTo>
                    <a:pt x="7664" y="20289"/>
                    <a:pt x="8221" y="20975"/>
                    <a:pt x="9197" y="21537"/>
                  </a:cubicBezTo>
                  <a:cubicBezTo>
                    <a:pt x="8639" y="21600"/>
                    <a:pt x="8082" y="21537"/>
                    <a:pt x="7664" y="21537"/>
                  </a:cubicBezTo>
                  <a:cubicBezTo>
                    <a:pt x="2090" y="20913"/>
                    <a:pt x="0" y="15794"/>
                    <a:pt x="2926" y="9988"/>
                  </a:cubicBezTo>
                  <a:cubicBezTo>
                    <a:pt x="5992" y="4182"/>
                    <a:pt x="12820" y="0"/>
                    <a:pt x="18394" y="561"/>
                  </a:cubicBezTo>
                  <a:close/>
                </a:path>
              </a:pathLst>
            </a:custGeom>
            <a:solidFill>
              <a:srgbClr val="E0E2E2"/>
            </a:solidFill>
            <a:ln w="9525" cap="flat" cmpd="sng">
              <a:noFill/>
              <a:prstDash val="solid"/>
              <a:round/>
            </a:ln>
          </p:spPr>
          <p:txBody>
            <a:bodyPr rtlCol="0" anchor="ctr"/>
            <a:lstStyle/>
            <a:p>
              <a:pPr algn="ctr"/>
            </a:p>
          </p:txBody>
        </p:sp>
        <p:sp>
          <p:nvSpPr>
            <p:cNvPr id="3064" name="曲线"/>
            <p:cNvSpPr/>
            <p:nvPr/>
          </p:nvSpPr>
          <p:spPr>
            <a:xfrm>
              <a:off x="6631306" y="3063239"/>
              <a:ext cx="89535" cy="194945"/>
            </a:xfrm>
            <a:custGeom>
              <a:avLst/>
              <a:gdLst>
                <a:gd name="T1" fmla="*/ 0 w 21600"/>
                <a:gd name="T2" fmla="*/ 0 h 21600"/>
                <a:gd name="T3" fmla="*/ 21600 w 21600"/>
                <a:gd name="T4" fmla="*/ 21600 h 21600"/>
              </a:gdLst>
              <a:ahLst/>
              <a:cxnLst/>
              <a:rect l="T1" t="T2" r="T3" b="T4"/>
              <a:pathLst>
                <a:path w="21600" h="21600">
                  <a:moveTo>
                    <a:pt x="17280" y="0"/>
                  </a:moveTo>
                  <a:cubicBezTo>
                    <a:pt x="17280" y="0"/>
                    <a:pt x="21600" y="4652"/>
                    <a:pt x="17280" y="11298"/>
                  </a:cubicBezTo>
                  <a:cubicBezTo>
                    <a:pt x="13680" y="17944"/>
                    <a:pt x="5759" y="21600"/>
                    <a:pt x="5759" y="21600"/>
                  </a:cubicBezTo>
                  <a:cubicBezTo>
                    <a:pt x="0" y="19938"/>
                    <a:pt x="0" y="19938"/>
                    <a:pt x="0" y="19938"/>
                  </a:cubicBezTo>
                  <a:cubicBezTo>
                    <a:pt x="0" y="18941"/>
                    <a:pt x="720" y="17612"/>
                    <a:pt x="720" y="16615"/>
                  </a:cubicBezTo>
                  <a:cubicBezTo>
                    <a:pt x="2880" y="15286"/>
                    <a:pt x="5759" y="12627"/>
                    <a:pt x="7199" y="9969"/>
                  </a:cubicBezTo>
                  <a:cubicBezTo>
                    <a:pt x="9359" y="6978"/>
                    <a:pt x="9359" y="4319"/>
                    <a:pt x="8640" y="2326"/>
                  </a:cubicBezTo>
                  <a:cubicBezTo>
                    <a:pt x="9359" y="1329"/>
                    <a:pt x="10800" y="664"/>
                    <a:pt x="11520" y="0"/>
                  </a:cubicBezTo>
                  <a:lnTo>
                    <a:pt x="17280" y="0"/>
                  </a:lnTo>
                  <a:close/>
                </a:path>
              </a:pathLst>
            </a:custGeom>
            <a:solidFill>
              <a:srgbClr val="FF375A"/>
            </a:solidFill>
            <a:ln w="9525" cap="flat" cmpd="sng">
              <a:noFill/>
              <a:prstDash val="solid"/>
              <a:round/>
            </a:ln>
          </p:spPr>
          <p:txBody>
            <a:bodyPr rtlCol="0" anchor="ctr"/>
            <a:lstStyle/>
            <a:p>
              <a:pPr algn="ctr"/>
            </a:p>
          </p:txBody>
        </p:sp>
        <p:sp>
          <p:nvSpPr>
            <p:cNvPr id="3065" name="曲线"/>
            <p:cNvSpPr/>
            <p:nvPr/>
          </p:nvSpPr>
          <p:spPr>
            <a:xfrm>
              <a:off x="6655435" y="3063239"/>
              <a:ext cx="23495" cy="20954"/>
            </a:xfrm>
            <a:custGeom>
              <a:avLst/>
              <a:gdLst>
                <a:gd name="T1" fmla="*/ 0 w 21600"/>
                <a:gd name="T2" fmla="*/ 0 h 21600"/>
                <a:gd name="T3" fmla="*/ 21600 w 21600"/>
                <a:gd name="T4" fmla="*/ 21600 h 21600"/>
              </a:gdLst>
              <a:ahLst/>
              <a:cxnLst/>
              <a:rect l="T1" t="T2" r="T3" b="T4"/>
              <a:pathLst>
                <a:path w="21600" h="21600">
                  <a:moveTo>
                    <a:pt x="0" y="0"/>
                  </a:moveTo>
                  <a:cubicBezTo>
                    <a:pt x="21600" y="0"/>
                    <a:pt x="21600" y="0"/>
                    <a:pt x="21600" y="0"/>
                  </a:cubicBezTo>
                  <a:cubicBezTo>
                    <a:pt x="18899" y="6171"/>
                    <a:pt x="13499" y="12342"/>
                    <a:pt x="10799" y="21600"/>
                  </a:cubicBezTo>
                  <a:cubicBezTo>
                    <a:pt x="10799" y="9257"/>
                    <a:pt x="5399" y="0"/>
                    <a:pt x="0" y="0"/>
                  </a:cubicBezTo>
                  <a:close/>
                </a:path>
              </a:pathLst>
            </a:custGeom>
            <a:solidFill>
              <a:srgbClr val="FF375A"/>
            </a:solidFill>
            <a:ln w="9525" cap="flat" cmpd="sng">
              <a:noFill/>
              <a:prstDash val="solid"/>
              <a:round/>
            </a:ln>
          </p:spPr>
          <p:txBody>
            <a:bodyPr rtlCol="0" anchor="ctr"/>
            <a:lstStyle/>
            <a:p>
              <a:pPr algn="ctr"/>
            </a:p>
          </p:txBody>
        </p:sp>
        <p:sp>
          <p:nvSpPr>
            <p:cNvPr id="3066" name="曲线"/>
            <p:cNvSpPr/>
            <p:nvPr/>
          </p:nvSpPr>
          <p:spPr>
            <a:xfrm>
              <a:off x="6633845" y="3084195"/>
              <a:ext cx="36194" cy="128904"/>
            </a:xfrm>
            <a:custGeom>
              <a:avLst/>
              <a:gdLst>
                <a:gd name="T1" fmla="*/ 0 w 21600"/>
                <a:gd name="T2" fmla="*/ 0 h 21600"/>
                <a:gd name="T3" fmla="*/ 21600 w 21600"/>
                <a:gd name="T4" fmla="*/ 21600 h 21600"/>
              </a:gdLst>
              <a:ahLst/>
              <a:cxnLst/>
              <a:rect l="T1" t="T2" r="T3" b="T4"/>
              <a:pathLst>
                <a:path w="21600" h="21600">
                  <a:moveTo>
                    <a:pt x="19800" y="0"/>
                  </a:moveTo>
                  <a:cubicBezTo>
                    <a:pt x="21600" y="3013"/>
                    <a:pt x="21600" y="7032"/>
                    <a:pt x="16199" y="11553"/>
                  </a:cubicBezTo>
                  <a:cubicBezTo>
                    <a:pt x="12599" y="15572"/>
                    <a:pt x="5400" y="19590"/>
                    <a:pt x="0" y="21600"/>
                  </a:cubicBezTo>
                  <a:cubicBezTo>
                    <a:pt x="1799" y="13060"/>
                    <a:pt x="10799" y="5525"/>
                    <a:pt x="19800" y="0"/>
                  </a:cubicBezTo>
                  <a:close/>
                </a:path>
              </a:pathLst>
            </a:custGeom>
            <a:solidFill>
              <a:srgbClr val="D61A42"/>
            </a:solidFill>
            <a:ln w="9525" cap="flat" cmpd="sng">
              <a:noFill/>
              <a:prstDash val="solid"/>
              <a:round/>
            </a:ln>
          </p:spPr>
          <p:txBody>
            <a:bodyPr rtlCol="0" anchor="ctr"/>
            <a:lstStyle/>
            <a:p>
              <a:pPr algn="ctr"/>
            </a:p>
          </p:txBody>
        </p:sp>
        <p:sp>
          <p:nvSpPr>
            <p:cNvPr id="3067" name="曲线"/>
            <p:cNvSpPr/>
            <p:nvPr/>
          </p:nvSpPr>
          <p:spPr>
            <a:xfrm>
              <a:off x="6589395" y="3063239"/>
              <a:ext cx="77470" cy="164465"/>
            </a:xfrm>
            <a:custGeom>
              <a:avLst/>
              <a:gdLst>
                <a:gd name="T1" fmla="*/ 0 w 21600"/>
                <a:gd name="T2" fmla="*/ 0 h 21600"/>
                <a:gd name="T3" fmla="*/ 21600 w 21600"/>
                <a:gd name="T4" fmla="*/ 21600 h 21600"/>
              </a:gdLst>
              <a:ahLst/>
              <a:cxnLst/>
              <a:rect l="T1" t="T2" r="T3" b="T4"/>
              <a:pathLst>
                <a:path w="21600" h="21600">
                  <a:moveTo>
                    <a:pt x="18276" y="0"/>
                  </a:moveTo>
                  <a:cubicBezTo>
                    <a:pt x="19938" y="0"/>
                    <a:pt x="21600" y="1178"/>
                    <a:pt x="21600" y="2749"/>
                  </a:cubicBezTo>
                  <a:cubicBezTo>
                    <a:pt x="17446" y="7069"/>
                    <a:pt x="13292" y="12959"/>
                    <a:pt x="12461" y="19636"/>
                  </a:cubicBezTo>
                  <a:cubicBezTo>
                    <a:pt x="9969" y="21207"/>
                    <a:pt x="7476" y="21600"/>
                    <a:pt x="5815" y="21600"/>
                  </a:cubicBezTo>
                  <a:cubicBezTo>
                    <a:pt x="830" y="20814"/>
                    <a:pt x="0" y="15709"/>
                    <a:pt x="3323" y="9818"/>
                  </a:cubicBezTo>
                  <a:cubicBezTo>
                    <a:pt x="6646" y="4319"/>
                    <a:pt x="12461" y="392"/>
                    <a:pt x="16615" y="0"/>
                  </a:cubicBezTo>
                  <a:cubicBezTo>
                    <a:pt x="16615" y="0"/>
                    <a:pt x="16615" y="0"/>
                    <a:pt x="16615" y="0"/>
                  </a:cubicBezTo>
                  <a:lnTo>
                    <a:pt x="18276" y="0"/>
                  </a:lnTo>
                  <a:close/>
                </a:path>
              </a:pathLst>
            </a:custGeom>
            <a:solidFill>
              <a:srgbClr val="D61A42"/>
            </a:solidFill>
            <a:ln w="9525" cap="flat" cmpd="sng">
              <a:noFill/>
              <a:prstDash val="solid"/>
              <a:round/>
            </a:ln>
          </p:spPr>
          <p:txBody>
            <a:bodyPr rtlCol="0" anchor="ctr"/>
            <a:lstStyle/>
            <a:p>
              <a:pPr algn="ctr"/>
            </a:p>
          </p:txBody>
        </p:sp>
        <p:sp>
          <p:nvSpPr>
            <p:cNvPr id="3068" name="曲线"/>
            <p:cNvSpPr/>
            <p:nvPr/>
          </p:nvSpPr>
          <p:spPr>
            <a:xfrm>
              <a:off x="6610350" y="3213099"/>
              <a:ext cx="23495" cy="30480"/>
            </a:xfrm>
            <a:custGeom>
              <a:avLst/>
              <a:gdLst>
                <a:gd name="T1" fmla="*/ 0 w 21600"/>
                <a:gd name="T2" fmla="*/ 0 h 21600"/>
                <a:gd name="T3" fmla="*/ 21600 w 21600"/>
                <a:gd name="T4" fmla="*/ 21600 h 21600"/>
              </a:gdLst>
              <a:ahLst/>
              <a:cxnLst/>
              <a:rect l="T1" t="T2" r="T3" b="T4"/>
              <a:pathLst>
                <a:path w="21600" h="21600">
                  <a:moveTo>
                    <a:pt x="21600" y="0"/>
                  </a:moveTo>
                  <a:cubicBezTo>
                    <a:pt x="21600" y="6480"/>
                    <a:pt x="18899" y="15120"/>
                    <a:pt x="18899" y="21599"/>
                  </a:cubicBezTo>
                  <a:cubicBezTo>
                    <a:pt x="0" y="10799"/>
                    <a:pt x="0" y="10799"/>
                    <a:pt x="0" y="10799"/>
                  </a:cubicBezTo>
                  <a:cubicBezTo>
                    <a:pt x="5399" y="10799"/>
                    <a:pt x="13499" y="8640"/>
                    <a:pt x="21600" y="0"/>
                  </a:cubicBezTo>
                  <a:close/>
                </a:path>
              </a:pathLst>
            </a:custGeom>
            <a:solidFill>
              <a:srgbClr val="FF375A"/>
            </a:solidFill>
            <a:ln w="9525" cap="flat" cmpd="sng">
              <a:noFill/>
              <a:prstDash val="solid"/>
              <a:round/>
            </a:ln>
          </p:spPr>
          <p:txBody>
            <a:bodyPr rtlCol="0" anchor="ctr"/>
            <a:lstStyle/>
            <a:p>
              <a:pPr algn="ctr"/>
            </a:p>
          </p:txBody>
        </p:sp>
        <p:sp>
          <p:nvSpPr>
            <p:cNvPr id="3069" name="曲线"/>
            <p:cNvSpPr/>
            <p:nvPr/>
          </p:nvSpPr>
          <p:spPr>
            <a:xfrm>
              <a:off x="6894830" y="3867150"/>
              <a:ext cx="435609" cy="813435"/>
            </a:xfrm>
            <a:custGeom>
              <a:avLst/>
              <a:gdLst>
                <a:gd name="T1" fmla="*/ 0 w 21600"/>
                <a:gd name="T2" fmla="*/ 0 h 21600"/>
                <a:gd name="T3" fmla="*/ 21600 w 21600"/>
                <a:gd name="T4" fmla="*/ 21600 h 21600"/>
              </a:gdLst>
              <a:ahLst/>
              <a:cxnLst/>
              <a:rect l="T1" t="T2" r="T3" b="T4"/>
              <a:pathLst>
                <a:path w="21600" h="21600">
                  <a:moveTo>
                    <a:pt x="15939" y="21520"/>
                  </a:moveTo>
                  <a:cubicBezTo>
                    <a:pt x="15641" y="21440"/>
                    <a:pt x="15492" y="21440"/>
                    <a:pt x="15343" y="21440"/>
                  </a:cubicBezTo>
                  <a:cubicBezTo>
                    <a:pt x="15343" y="21360"/>
                    <a:pt x="15343" y="21360"/>
                    <a:pt x="15343" y="21360"/>
                  </a:cubicBezTo>
                  <a:cubicBezTo>
                    <a:pt x="15045" y="20085"/>
                    <a:pt x="14896" y="18730"/>
                    <a:pt x="14896" y="17375"/>
                  </a:cubicBezTo>
                  <a:cubicBezTo>
                    <a:pt x="14896" y="15861"/>
                    <a:pt x="14896" y="14346"/>
                    <a:pt x="14896" y="12832"/>
                  </a:cubicBezTo>
                  <a:cubicBezTo>
                    <a:pt x="14747" y="9963"/>
                    <a:pt x="13853" y="7173"/>
                    <a:pt x="12364" y="4463"/>
                  </a:cubicBezTo>
                  <a:cubicBezTo>
                    <a:pt x="12215" y="4383"/>
                    <a:pt x="12215" y="4304"/>
                    <a:pt x="12215" y="4224"/>
                  </a:cubicBezTo>
                  <a:cubicBezTo>
                    <a:pt x="11917" y="4064"/>
                    <a:pt x="11321" y="4064"/>
                    <a:pt x="10874" y="4064"/>
                  </a:cubicBezTo>
                  <a:cubicBezTo>
                    <a:pt x="10725" y="4064"/>
                    <a:pt x="10725" y="4064"/>
                    <a:pt x="10725" y="4064"/>
                  </a:cubicBezTo>
                  <a:cubicBezTo>
                    <a:pt x="10129" y="5738"/>
                    <a:pt x="8937" y="7253"/>
                    <a:pt x="8044" y="8847"/>
                  </a:cubicBezTo>
                  <a:cubicBezTo>
                    <a:pt x="6554" y="11397"/>
                    <a:pt x="5809" y="13948"/>
                    <a:pt x="5213" y="16578"/>
                  </a:cubicBezTo>
                  <a:cubicBezTo>
                    <a:pt x="4915" y="17535"/>
                    <a:pt x="4766" y="18411"/>
                    <a:pt x="4468" y="19288"/>
                  </a:cubicBezTo>
                  <a:cubicBezTo>
                    <a:pt x="4171" y="20005"/>
                    <a:pt x="3575" y="20723"/>
                    <a:pt x="3575" y="21440"/>
                  </a:cubicBezTo>
                  <a:cubicBezTo>
                    <a:pt x="3426" y="21440"/>
                    <a:pt x="3426" y="21440"/>
                    <a:pt x="3426" y="21440"/>
                  </a:cubicBezTo>
                  <a:cubicBezTo>
                    <a:pt x="3277" y="21440"/>
                    <a:pt x="3277" y="21440"/>
                    <a:pt x="3128" y="21440"/>
                  </a:cubicBezTo>
                  <a:cubicBezTo>
                    <a:pt x="2532" y="21360"/>
                    <a:pt x="1936" y="21281"/>
                    <a:pt x="1489" y="21121"/>
                  </a:cubicBezTo>
                  <a:cubicBezTo>
                    <a:pt x="893" y="21042"/>
                    <a:pt x="446" y="20882"/>
                    <a:pt x="0" y="20643"/>
                  </a:cubicBezTo>
                  <a:cubicBezTo>
                    <a:pt x="0" y="20484"/>
                    <a:pt x="0" y="20324"/>
                    <a:pt x="148" y="20165"/>
                  </a:cubicBezTo>
                  <a:cubicBezTo>
                    <a:pt x="893" y="13390"/>
                    <a:pt x="2383" y="6615"/>
                    <a:pt x="4468" y="0"/>
                  </a:cubicBezTo>
                  <a:cubicBezTo>
                    <a:pt x="4468" y="0"/>
                    <a:pt x="4468" y="79"/>
                    <a:pt x="4617" y="79"/>
                  </a:cubicBezTo>
                  <a:cubicBezTo>
                    <a:pt x="4617" y="239"/>
                    <a:pt x="4766" y="318"/>
                    <a:pt x="5064" y="478"/>
                  </a:cubicBezTo>
                  <a:cubicBezTo>
                    <a:pt x="6107" y="1195"/>
                    <a:pt x="7299" y="1912"/>
                    <a:pt x="8491" y="2709"/>
                  </a:cubicBezTo>
                  <a:cubicBezTo>
                    <a:pt x="8639" y="2789"/>
                    <a:pt x="8639" y="2869"/>
                    <a:pt x="8788" y="2869"/>
                  </a:cubicBezTo>
                  <a:cubicBezTo>
                    <a:pt x="9086" y="2869"/>
                    <a:pt x="9384" y="2789"/>
                    <a:pt x="9533" y="2709"/>
                  </a:cubicBezTo>
                  <a:cubicBezTo>
                    <a:pt x="10576" y="2231"/>
                    <a:pt x="11619" y="1833"/>
                    <a:pt x="12662" y="1354"/>
                  </a:cubicBezTo>
                  <a:cubicBezTo>
                    <a:pt x="12811" y="1354"/>
                    <a:pt x="12811" y="1275"/>
                    <a:pt x="13108" y="1275"/>
                  </a:cubicBezTo>
                  <a:cubicBezTo>
                    <a:pt x="13108" y="1275"/>
                    <a:pt x="13257" y="1354"/>
                    <a:pt x="13406" y="1354"/>
                  </a:cubicBezTo>
                  <a:cubicBezTo>
                    <a:pt x="14598" y="1833"/>
                    <a:pt x="15939" y="2391"/>
                    <a:pt x="17131" y="2949"/>
                  </a:cubicBezTo>
                  <a:cubicBezTo>
                    <a:pt x="18024" y="2152"/>
                    <a:pt x="18918" y="1354"/>
                    <a:pt x="19812" y="478"/>
                  </a:cubicBezTo>
                  <a:cubicBezTo>
                    <a:pt x="19812" y="398"/>
                    <a:pt x="19961" y="318"/>
                    <a:pt x="19961" y="159"/>
                  </a:cubicBezTo>
                  <a:cubicBezTo>
                    <a:pt x="21600" y="2949"/>
                    <a:pt x="21004" y="5898"/>
                    <a:pt x="20557" y="8687"/>
                  </a:cubicBezTo>
                  <a:cubicBezTo>
                    <a:pt x="19961" y="12593"/>
                    <a:pt x="19663" y="16578"/>
                    <a:pt x="19365" y="20484"/>
                  </a:cubicBezTo>
                  <a:cubicBezTo>
                    <a:pt x="19365" y="20723"/>
                    <a:pt x="19365" y="20962"/>
                    <a:pt x="19365" y="21201"/>
                  </a:cubicBezTo>
                  <a:cubicBezTo>
                    <a:pt x="19365" y="21201"/>
                    <a:pt x="19365" y="21201"/>
                    <a:pt x="19365" y="21201"/>
                  </a:cubicBezTo>
                  <a:cubicBezTo>
                    <a:pt x="18322" y="21520"/>
                    <a:pt x="17131" y="21600"/>
                    <a:pt x="15939" y="21520"/>
                  </a:cubicBezTo>
                  <a:close/>
                </a:path>
              </a:pathLst>
            </a:custGeom>
            <a:solidFill>
              <a:srgbClr val="194147"/>
            </a:solidFill>
            <a:ln w="9525" cap="flat" cmpd="sng">
              <a:noFill/>
              <a:prstDash val="solid"/>
              <a:round/>
            </a:ln>
          </p:spPr>
          <p:txBody>
            <a:bodyPr rtlCol="0" anchor="ctr"/>
            <a:lstStyle/>
            <a:p>
              <a:pPr algn="ctr"/>
            </a:p>
          </p:txBody>
        </p:sp>
        <p:sp>
          <p:nvSpPr>
            <p:cNvPr id="3070" name="曲线"/>
            <p:cNvSpPr/>
            <p:nvPr/>
          </p:nvSpPr>
          <p:spPr>
            <a:xfrm>
              <a:off x="7254875" y="3447415"/>
              <a:ext cx="459739" cy="237490"/>
            </a:xfrm>
            <a:custGeom>
              <a:avLst/>
              <a:gdLst>
                <a:gd name="T1" fmla="*/ 0 w 21600"/>
                <a:gd name="T2" fmla="*/ 0 h 21600"/>
                <a:gd name="T3" fmla="*/ 21600 w 21600"/>
                <a:gd name="T4" fmla="*/ 21600 h 21600"/>
              </a:gdLst>
              <a:ahLst/>
              <a:cxnLst/>
              <a:rect l="T1" t="T2" r="T3" b="T4"/>
              <a:pathLst>
                <a:path w="21600" h="21600">
                  <a:moveTo>
                    <a:pt x="19623" y="17498"/>
                  </a:moveTo>
                  <a:cubicBezTo>
                    <a:pt x="20329" y="17772"/>
                    <a:pt x="21035" y="18045"/>
                    <a:pt x="21600" y="18865"/>
                  </a:cubicBezTo>
                  <a:cubicBezTo>
                    <a:pt x="20329" y="19686"/>
                    <a:pt x="19058" y="19959"/>
                    <a:pt x="17788" y="20506"/>
                  </a:cubicBezTo>
                  <a:cubicBezTo>
                    <a:pt x="14964" y="21326"/>
                    <a:pt x="12000" y="21053"/>
                    <a:pt x="9035" y="21326"/>
                  </a:cubicBezTo>
                  <a:cubicBezTo>
                    <a:pt x="8470" y="21326"/>
                    <a:pt x="7905" y="21600"/>
                    <a:pt x="7341" y="21053"/>
                  </a:cubicBezTo>
                  <a:cubicBezTo>
                    <a:pt x="6776" y="20779"/>
                    <a:pt x="6352" y="20232"/>
                    <a:pt x="6070" y="19686"/>
                  </a:cubicBezTo>
                  <a:cubicBezTo>
                    <a:pt x="4799" y="17772"/>
                    <a:pt x="3529" y="16131"/>
                    <a:pt x="2541" y="13944"/>
                  </a:cubicBezTo>
                  <a:cubicBezTo>
                    <a:pt x="1694" y="12577"/>
                    <a:pt x="988" y="10663"/>
                    <a:pt x="564" y="8475"/>
                  </a:cubicBezTo>
                  <a:cubicBezTo>
                    <a:pt x="282" y="6835"/>
                    <a:pt x="0" y="4921"/>
                    <a:pt x="423" y="3007"/>
                  </a:cubicBezTo>
                  <a:cubicBezTo>
                    <a:pt x="705" y="1367"/>
                    <a:pt x="1411" y="273"/>
                    <a:pt x="2258" y="0"/>
                  </a:cubicBezTo>
                  <a:cubicBezTo>
                    <a:pt x="2823" y="273"/>
                    <a:pt x="3388" y="820"/>
                    <a:pt x="3811" y="1640"/>
                  </a:cubicBezTo>
                  <a:cubicBezTo>
                    <a:pt x="4094" y="2187"/>
                    <a:pt x="4376" y="3007"/>
                    <a:pt x="4517" y="3827"/>
                  </a:cubicBezTo>
                  <a:cubicBezTo>
                    <a:pt x="5223" y="6288"/>
                    <a:pt x="5929" y="8749"/>
                    <a:pt x="6635" y="11483"/>
                  </a:cubicBezTo>
                  <a:cubicBezTo>
                    <a:pt x="6917" y="12577"/>
                    <a:pt x="7482" y="12850"/>
                    <a:pt x="8188" y="13397"/>
                  </a:cubicBezTo>
                  <a:cubicBezTo>
                    <a:pt x="8611" y="13944"/>
                    <a:pt x="8894" y="13670"/>
                    <a:pt x="9458" y="13944"/>
                  </a:cubicBezTo>
                  <a:cubicBezTo>
                    <a:pt x="11435" y="14217"/>
                    <a:pt x="13694" y="15311"/>
                    <a:pt x="15670" y="15858"/>
                  </a:cubicBezTo>
                  <a:cubicBezTo>
                    <a:pt x="17082" y="16131"/>
                    <a:pt x="18211" y="17225"/>
                    <a:pt x="19623" y="17498"/>
                  </a:cubicBezTo>
                  <a:close/>
                </a:path>
              </a:pathLst>
            </a:custGeom>
            <a:solidFill>
              <a:srgbClr val="2C6370"/>
            </a:solidFill>
            <a:ln w="9525" cap="flat" cmpd="sng">
              <a:noFill/>
              <a:prstDash val="solid"/>
              <a:round/>
            </a:ln>
          </p:spPr>
          <p:txBody>
            <a:bodyPr rtlCol="0" anchor="ctr"/>
            <a:lstStyle/>
            <a:p>
              <a:pPr algn="ctr"/>
            </a:p>
          </p:txBody>
        </p:sp>
        <p:sp>
          <p:nvSpPr>
            <p:cNvPr id="3071" name="曲线"/>
            <p:cNvSpPr/>
            <p:nvPr/>
          </p:nvSpPr>
          <p:spPr>
            <a:xfrm>
              <a:off x="7216140" y="4665345"/>
              <a:ext cx="84455" cy="48259"/>
            </a:xfrm>
            <a:custGeom>
              <a:avLst/>
              <a:gdLst>
                <a:gd name="T1" fmla="*/ 0 w 21600"/>
                <a:gd name="T2" fmla="*/ 0 h 21600"/>
                <a:gd name="T3" fmla="*/ 21600 w 21600"/>
                <a:gd name="T4" fmla="*/ 21600 h 21600"/>
              </a:gdLst>
              <a:ahLst/>
              <a:cxnLst/>
              <a:rect l="T1" t="T2" r="T3" b="T4"/>
              <a:pathLst>
                <a:path w="21600" h="21600">
                  <a:moveTo>
                    <a:pt x="17742" y="1350"/>
                  </a:moveTo>
                  <a:cubicBezTo>
                    <a:pt x="21600" y="8099"/>
                    <a:pt x="21600" y="8099"/>
                    <a:pt x="21600" y="8099"/>
                  </a:cubicBezTo>
                  <a:cubicBezTo>
                    <a:pt x="20828" y="10799"/>
                    <a:pt x="19285" y="13500"/>
                    <a:pt x="18514" y="14850"/>
                  </a:cubicBezTo>
                  <a:cubicBezTo>
                    <a:pt x="15428" y="20249"/>
                    <a:pt x="11571" y="21600"/>
                    <a:pt x="7714" y="21600"/>
                  </a:cubicBezTo>
                  <a:cubicBezTo>
                    <a:pt x="6942" y="21600"/>
                    <a:pt x="5400" y="20249"/>
                    <a:pt x="4628" y="18900"/>
                  </a:cubicBezTo>
                  <a:cubicBezTo>
                    <a:pt x="3857" y="18900"/>
                    <a:pt x="3857" y="17550"/>
                    <a:pt x="3085" y="16199"/>
                  </a:cubicBezTo>
                  <a:cubicBezTo>
                    <a:pt x="2314" y="12149"/>
                    <a:pt x="771" y="8099"/>
                    <a:pt x="0" y="5400"/>
                  </a:cubicBezTo>
                  <a:cubicBezTo>
                    <a:pt x="6171" y="6749"/>
                    <a:pt x="12342" y="5400"/>
                    <a:pt x="17742" y="0"/>
                  </a:cubicBezTo>
                  <a:cubicBezTo>
                    <a:pt x="17742" y="0"/>
                    <a:pt x="17742" y="0"/>
                    <a:pt x="17742" y="0"/>
                  </a:cubicBezTo>
                  <a:lnTo>
                    <a:pt x="17742" y="1350"/>
                  </a:lnTo>
                  <a:close/>
                </a:path>
              </a:pathLst>
            </a:custGeom>
            <a:solidFill>
              <a:srgbClr val="182526"/>
            </a:solidFill>
            <a:ln w="9525" cap="flat" cmpd="sng">
              <a:noFill/>
              <a:prstDash val="solid"/>
              <a:round/>
            </a:ln>
          </p:spPr>
          <p:txBody>
            <a:bodyPr rtlCol="0" anchor="ctr"/>
            <a:lstStyle/>
            <a:p>
              <a:pPr algn="ctr"/>
            </a:p>
          </p:txBody>
        </p:sp>
        <p:sp>
          <p:nvSpPr>
            <p:cNvPr id="3072" name="曲线"/>
            <p:cNvSpPr/>
            <p:nvPr/>
          </p:nvSpPr>
          <p:spPr>
            <a:xfrm>
              <a:off x="6712585" y="3438525"/>
              <a:ext cx="353695" cy="251459"/>
            </a:xfrm>
            <a:custGeom>
              <a:avLst/>
              <a:gdLst>
                <a:gd name="T1" fmla="*/ 0 w 21600"/>
                <a:gd name="T2" fmla="*/ 0 h 21600"/>
                <a:gd name="T3" fmla="*/ 21600 w 21600"/>
                <a:gd name="T4" fmla="*/ 21600 h 21600"/>
              </a:gdLst>
              <a:ahLst/>
              <a:cxnLst/>
              <a:rect l="T1" t="T2" r="T3" b="T4"/>
              <a:pathLst>
                <a:path w="21600" h="21600">
                  <a:moveTo>
                    <a:pt x="16840" y="14399"/>
                  </a:moveTo>
                  <a:cubicBezTo>
                    <a:pt x="15559" y="16199"/>
                    <a:pt x="14461" y="18257"/>
                    <a:pt x="13179" y="20314"/>
                  </a:cubicBezTo>
                  <a:cubicBezTo>
                    <a:pt x="12813" y="20828"/>
                    <a:pt x="12447" y="21085"/>
                    <a:pt x="12081" y="21342"/>
                  </a:cubicBezTo>
                  <a:cubicBezTo>
                    <a:pt x="11715" y="21600"/>
                    <a:pt x="11349" y="21342"/>
                    <a:pt x="10983" y="21342"/>
                  </a:cubicBezTo>
                  <a:cubicBezTo>
                    <a:pt x="7321" y="20057"/>
                    <a:pt x="3478" y="19028"/>
                    <a:pt x="0" y="16971"/>
                  </a:cubicBezTo>
                  <a:cubicBezTo>
                    <a:pt x="3478" y="15942"/>
                    <a:pt x="6955" y="14657"/>
                    <a:pt x="10616" y="13628"/>
                  </a:cubicBezTo>
                  <a:cubicBezTo>
                    <a:pt x="10616" y="13628"/>
                    <a:pt x="10616" y="13628"/>
                    <a:pt x="10616" y="13628"/>
                  </a:cubicBezTo>
                  <a:cubicBezTo>
                    <a:pt x="11166" y="13371"/>
                    <a:pt x="11532" y="12857"/>
                    <a:pt x="11898" y="12085"/>
                  </a:cubicBezTo>
                  <a:cubicBezTo>
                    <a:pt x="13545" y="9257"/>
                    <a:pt x="15376" y="6428"/>
                    <a:pt x="17206" y="3342"/>
                  </a:cubicBezTo>
                  <a:cubicBezTo>
                    <a:pt x="17938" y="2057"/>
                    <a:pt x="18854" y="771"/>
                    <a:pt x="19952" y="257"/>
                  </a:cubicBezTo>
                  <a:cubicBezTo>
                    <a:pt x="20135" y="257"/>
                    <a:pt x="20501" y="0"/>
                    <a:pt x="20867" y="0"/>
                  </a:cubicBezTo>
                  <a:cubicBezTo>
                    <a:pt x="21233" y="1028"/>
                    <a:pt x="21600" y="2057"/>
                    <a:pt x="21600" y="3342"/>
                  </a:cubicBezTo>
                  <a:cubicBezTo>
                    <a:pt x="21416" y="4114"/>
                    <a:pt x="21233" y="4885"/>
                    <a:pt x="21050" y="5657"/>
                  </a:cubicBezTo>
                  <a:cubicBezTo>
                    <a:pt x="20135" y="8999"/>
                    <a:pt x="18671" y="11828"/>
                    <a:pt x="16840" y="14399"/>
                  </a:cubicBezTo>
                  <a:close/>
                </a:path>
              </a:pathLst>
            </a:custGeom>
            <a:solidFill>
              <a:srgbClr val="2C6370"/>
            </a:solidFill>
            <a:ln w="9525" cap="flat" cmpd="sng">
              <a:noFill/>
              <a:prstDash val="solid"/>
              <a:round/>
            </a:ln>
          </p:spPr>
          <p:txBody>
            <a:bodyPr rtlCol="0" anchor="ctr"/>
            <a:lstStyle/>
            <a:p>
              <a:pPr algn="ctr"/>
            </a:p>
          </p:txBody>
        </p:sp>
        <p:sp>
          <p:nvSpPr>
            <p:cNvPr id="3073" name="曲线"/>
            <p:cNvSpPr/>
            <p:nvPr/>
          </p:nvSpPr>
          <p:spPr>
            <a:xfrm>
              <a:off x="7167880" y="3393440"/>
              <a:ext cx="60325" cy="50799"/>
            </a:xfrm>
            <a:custGeom>
              <a:avLst/>
              <a:gdLst>
                <a:gd name="T1" fmla="*/ 0 w 21600"/>
                <a:gd name="T2" fmla="*/ 0 h 21600"/>
                <a:gd name="T3" fmla="*/ 21600 w 21600"/>
                <a:gd name="T4" fmla="*/ 21600 h 21600"/>
              </a:gdLst>
              <a:ahLst/>
              <a:cxnLst/>
              <a:rect l="T1" t="T2" r="T3" b="T4"/>
              <a:pathLst>
                <a:path w="21600" h="21600">
                  <a:moveTo>
                    <a:pt x="12959" y="1270"/>
                  </a:moveTo>
                  <a:cubicBezTo>
                    <a:pt x="16199" y="6352"/>
                    <a:pt x="18360" y="11435"/>
                    <a:pt x="20520" y="16517"/>
                  </a:cubicBezTo>
                  <a:cubicBezTo>
                    <a:pt x="21600" y="17788"/>
                    <a:pt x="21600" y="17788"/>
                    <a:pt x="21600" y="17788"/>
                  </a:cubicBezTo>
                  <a:cubicBezTo>
                    <a:pt x="21600" y="17788"/>
                    <a:pt x="21600" y="17788"/>
                    <a:pt x="21600" y="17788"/>
                  </a:cubicBezTo>
                  <a:cubicBezTo>
                    <a:pt x="20520" y="19058"/>
                    <a:pt x="20520" y="19058"/>
                    <a:pt x="20520" y="19058"/>
                  </a:cubicBezTo>
                  <a:cubicBezTo>
                    <a:pt x="17280" y="20329"/>
                    <a:pt x="14040" y="20329"/>
                    <a:pt x="10799" y="20329"/>
                  </a:cubicBezTo>
                  <a:cubicBezTo>
                    <a:pt x="7559" y="21600"/>
                    <a:pt x="4319" y="21600"/>
                    <a:pt x="1079" y="21600"/>
                  </a:cubicBezTo>
                  <a:cubicBezTo>
                    <a:pt x="0" y="11435"/>
                    <a:pt x="0" y="11435"/>
                    <a:pt x="0" y="11435"/>
                  </a:cubicBezTo>
                  <a:cubicBezTo>
                    <a:pt x="1079" y="11435"/>
                    <a:pt x="2160" y="11435"/>
                    <a:pt x="2160" y="10164"/>
                  </a:cubicBezTo>
                  <a:cubicBezTo>
                    <a:pt x="3239" y="10164"/>
                    <a:pt x="4319" y="8894"/>
                    <a:pt x="4319" y="7623"/>
                  </a:cubicBezTo>
                  <a:cubicBezTo>
                    <a:pt x="6479" y="6352"/>
                    <a:pt x="8640" y="3811"/>
                    <a:pt x="10799" y="1270"/>
                  </a:cubicBezTo>
                  <a:cubicBezTo>
                    <a:pt x="11880" y="1270"/>
                    <a:pt x="11880" y="1270"/>
                    <a:pt x="12959" y="0"/>
                  </a:cubicBezTo>
                  <a:lnTo>
                    <a:pt x="12959" y="1270"/>
                  </a:lnTo>
                  <a:close/>
                </a:path>
              </a:pathLst>
            </a:custGeom>
            <a:solidFill>
              <a:srgbClr val="FFFFFF"/>
            </a:solidFill>
            <a:ln w="9525" cap="flat" cmpd="sng">
              <a:noFill/>
              <a:prstDash val="solid"/>
              <a:round/>
            </a:ln>
          </p:spPr>
          <p:txBody>
            <a:bodyPr rtlCol="0" anchor="ctr"/>
            <a:lstStyle/>
            <a:p>
              <a:pPr algn="ctr"/>
            </a:p>
          </p:txBody>
        </p:sp>
        <p:sp>
          <p:nvSpPr>
            <p:cNvPr id="3074" name="曲线"/>
            <p:cNvSpPr/>
            <p:nvPr/>
          </p:nvSpPr>
          <p:spPr>
            <a:xfrm>
              <a:off x="7101840" y="3390900"/>
              <a:ext cx="69215" cy="56514"/>
            </a:xfrm>
            <a:custGeom>
              <a:avLst/>
              <a:gdLst>
                <a:gd name="T1" fmla="*/ 0 w 21600"/>
                <a:gd name="T2" fmla="*/ 0 h 21600"/>
                <a:gd name="T3" fmla="*/ 21600 w 21600"/>
                <a:gd name="T4" fmla="*/ 21600 h 21600"/>
              </a:gdLst>
              <a:ahLst/>
              <a:cxnLst/>
              <a:rect l="T1" t="T2" r="T3" b="T4"/>
              <a:pathLst>
                <a:path w="21600" h="21600">
                  <a:moveTo>
                    <a:pt x="939" y="18189"/>
                  </a:moveTo>
                  <a:cubicBezTo>
                    <a:pt x="939" y="18189"/>
                    <a:pt x="939" y="18189"/>
                    <a:pt x="939" y="18189"/>
                  </a:cubicBezTo>
                  <a:cubicBezTo>
                    <a:pt x="0" y="17052"/>
                    <a:pt x="0" y="17052"/>
                    <a:pt x="0" y="15915"/>
                  </a:cubicBezTo>
                  <a:cubicBezTo>
                    <a:pt x="939" y="11368"/>
                    <a:pt x="939" y="6821"/>
                    <a:pt x="939" y="3410"/>
                  </a:cubicBezTo>
                  <a:cubicBezTo>
                    <a:pt x="2817" y="0"/>
                    <a:pt x="2817" y="0"/>
                    <a:pt x="2817" y="0"/>
                  </a:cubicBezTo>
                  <a:cubicBezTo>
                    <a:pt x="3756" y="1136"/>
                    <a:pt x="3756" y="2273"/>
                    <a:pt x="4695" y="3410"/>
                  </a:cubicBezTo>
                  <a:cubicBezTo>
                    <a:pt x="9391" y="7957"/>
                    <a:pt x="15026" y="11368"/>
                    <a:pt x="20660" y="11368"/>
                  </a:cubicBezTo>
                  <a:cubicBezTo>
                    <a:pt x="21600" y="20463"/>
                    <a:pt x="21600" y="20463"/>
                    <a:pt x="21600" y="20463"/>
                  </a:cubicBezTo>
                  <a:cubicBezTo>
                    <a:pt x="16904" y="21600"/>
                    <a:pt x="13147" y="21600"/>
                    <a:pt x="8452" y="20463"/>
                  </a:cubicBezTo>
                  <a:cubicBezTo>
                    <a:pt x="6573" y="20463"/>
                    <a:pt x="3756" y="20463"/>
                    <a:pt x="1878" y="19326"/>
                  </a:cubicBezTo>
                  <a:cubicBezTo>
                    <a:pt x="1878" y="19326"/>
                    <a:pt x="939" y="19326"/>
                    <a:pt x="939" y="18189"/>
                  </a:cubicBezTo>
                  <a:close/>
                </a:path>
              </a:pathLst>
            </a:custGeom>
            <a:solidFill>
              <a:srgbClr val="FFFFFF"/>
            </a:solidFill>
            <a:ln w="9525" cap="flat" cmpd="sng">
              <a:noFill/>
              <a:prstDash val="solid"/>
              <a:round/>
            </a:ln>
          </p:spPr>
          <p:txBody>
            <a:bodyPr rtlCol="0" anchor="ctr"/>
            <a:lstStyle/>
            <a:p>
              <a:pPr algn="ctr"/>
            </a:p>
          </p:txBody>
        </p:sp>
        <p:sp>
          <p:nvSpPr>
            <p:cNvPr id="3075" name="曲线"/>
            <p:cNvSpPr/>
            <p:nvPr/>
          </p:nvSpPr>
          <p:spPr>
            <a:xfrm>
              <a:off x="6981825" y="3435350"/>
              <a:ext cx="327025" cy="543560"/>
            </a:xfrm>
            <a:custGeom>
              <a:avLst/>
              <a:gdLst>
                <a:gd name="T1" fmla="*/ 0 w 21600"/>
                <a:gd name="T2" fmla="*/ 0 h 21600"/>
                <a:gd name="T3" fmla="*/ 21600 w 21600"/>
                <a:gd name="T4" fmla="*/ 21600 h 21600"/>
              </a:gdLst>
              <a:ahLst/>
              <a:cxnLst/>
              <a:rect l="T1" t="T2" r="T3" b="T4"/>
              <a:pathLst>
                <a:path w="21600" h="21600">
                  <a:moveTo>
                    <a:pt x="20807" y="17423"/>
                  </a:moveTo>
                  <a:cubicBezTo>
                    <a:pt x="20807" y="17661"/>
                    <a:pt x="20609" y="17781"/>
                    <a:pt x="20609" y="17900"/>
                  </a:cubicBezTo>
                  <a:cubicBezTo>
                    <a:pt x="19420" y="19213"/>
                    <a:pt x="18231" y="20406"/>
                    <a:pt x="17042" y="21600"/>
                  </a:cubicBezTo>
                  <a:cubicBezTo>
                    <a:pt x="15456" y="20764"/>
                    <a:pt x="13673" y="19929"/>
                    <a:pt x="12088" y="19213"/>
                  </a:cubicBezTo>
                  <a:cubicBezTo>
                    <a:pt x="11889" y="19213"/>
                    <a:pt x="11691" y="19093"/>
                    <a:pt x="11691" y="19093"/>
                  </a:cubicBezTo>
                  <a:cubicBezTo>
                    <a:pt x="11295" y="19093"/>
                    <a:pt x="11295" y="19213"/>
                    <a:pt x="11097" y="19213"/>
                  </a:cubicBezTo>
                  <a:cubicBezTo>
                    <a:pt x="9710" y="19929"/>
                    <a:pt x="8322" y="20525"/>
                    <a:pt x="6935" y="21241"/>
                  </a:cubicBezTo>
                  <a:cubicBezTo>
                    <a:pt x="6737" y="21361"/>
                    <a:pt x="6341" y="21480"/>
                    <a:pt x="5944" y="21480"/>
                  </a:cubicBezTo>
                  <a:cubicBezTo>
                    <a:pt x="5746" y="21480"/>
                    <a:pt x="5746" y="21361"/>
                    <a:pt x="5548" y="21241"/>
                  </a:cubicBezTo>
                  <a:cubicBezTo>
                    <a:pt x="3963" y="20048"/>
                    <a:pt x="2378" y="18974"/>
                    <a:pt x="990" y="17900"/>
                  </a:cubicBezTo>
                  <a:cubicBezTo>
                    <a:pt x="594" y="17661"/>
                    <a:pt x="396" y="17542"/>
                    <a:pt x="396" y="17303"/>
                  </a:cubicBezTo>
                  <a:cubicBezTo>
                    <a:pt x="198" y="17303"/>
                    <a:pt x="198" y="17184"/>
                    <a:pt x="198" y="17184"/>
                  </a:cubicBezTo>
                  <a:cubicBezTo>
                    <a:pt x="0" y="16945"/>
                    <a:pt x="0" y="16587"/>
                    <a:pt x="0" y="16349"/>
                  </a:cubicBezTo>
                  <a:cubicBezTo>
                    <a:pt x="198" y="14678"/>
                    <a:pt x="594" y="13127"/>
                    <a:pt x="792" y="11456"/>
                  </a:cubicBezTo>
                  <a:cubicBezTo>
                    <a:pt x="792" y="9904"/>
                    <a:pt x="792" y="8353"/>
                    <a:pt x="396" y="6802"/>
                  </a:cubicBezTo>
                  <a:cubicBezTo>
                    <a:pt x="396" y="6802"/>
                    <a:pt x="396" y="6802"/>
                    <a:pt x="396" y="6802"/>
                  </a:cubicBezTo>
                  <a:cubicBezTo>
                    <a:pt x="2378" y="5608"/>
                    <a:pt x="3963" y="4296"/>
                    <a:pt x="4954" y="2744"/>
                  </a:cubicBezTo>
                  <a:cubicBezTo>
                    <a:pt x="5152" y="2386"/>
                    <a:pt x="5350" y="2028"/>
                    <a:pt x="5548" y="1670"/>
                  </a:cubicBezTo>
                  <a:cubicBezTo>
                    <a:pt x="5548" y="1074"/>
                    <a:pt x="5152" y="596"/>
                    <a:pt x="4755" y="119"/>
                  </a:cubicBezTo>
                  <a:cubicBezTo>
                    <a:pt x="5746" y="119"/>
                    <a:pt x="6935" y="238"/>
                    <a:pt x="8124" y="119"/>
                  </a:cubicBezTo>
                  <a:cubicBezTo>
                    <a:pt x="8124" y="238"/>
                    <a:pt x="8322" y="238"/>
                    <a:pt x="8322" y="238"/>
                  </a:cubicBezTo>
                  <a:cubicBezTo>
                    <a:pt x="8719" y="358"/>
                    <a:pt x="9313" y="358"/>
                    <a:pt x="9710" y="358"/>
                  </a:cubicBezTo>
                  <a:cubicBezTo>
                    <a:pt x="10700" y="477"/>
                    <a:pt x="11493" y="477"/>
                    <a:pt x="12484" y="358"/>
                  </a:cubicBezTo>
                  <a:cubicBezTo>
                    <a:pt x="13078" y="358"/>
                    <a:pt x="13673" y="358"/>
                    <a:pt x="14267" y="238"/>
                  </a:cubicBezTo>
                  <a:cubicBezTo>
                    <a:pt x="14862" y="238"/>
                    <a:pt x="15456" y="238"/>
                    <a:pt x="16051" y="119"/>
                  </a:cubicBezTo>
                  <a:cubicBezTo>
                    <a:pt x="16249" y="0"/>
                    <a:pt x="16249" y="0"/>
                    <a:pt x="16249" y="0"/>
                  </a:cubicBezTo>
                  <a:cubicBezTo>
                    <a:pt x="16249" y="0"/>
                    <a:pt x="16249" y="0"/>
                    <a:pt x="16249" y="0"/>
                  </a:cubicBezTo>
                  <a:cubicBezTo>
                    <a:pt x="16447" y="0"/>
                    <a:pt x="16447" y="0"/>
                    <a:pt x="16447" y="0"/>
                  </a:cubicBezTo>
                  <a:cubicBezTo>
                    <a:pt x="17438" y="358"/>
                    <a:pt x="18825" y="358"/>
                    <a:pt x="20014" y="477"/>
                  </a:cubicBezTo>
                  <a:cubicBezTo>
                    <a:pt x="20411" y="477"/>
                    <a:pt x="20807" y="477"/>
                    <a:pt x="21203" y="477"/>
                  </a:cubicBezTo>
                  <a:cubicBezTo>
                    <a:pt x="20014" y="596"/>
                    <a:pt x="19023" y="1074"/>
                    <a:pt x="18627" y="1790"/>
                  </a:cubicBezTo>
                  <a:cubicBezTo>
                    <a:pt x="18032" y="2625"/>
                    <a:pt x="18429" y="3460"/>
                    <a:pt x="18825" y="4176"/>
                  </a:cubicBezTo>
                  <a:cubicBezTo>
                    <a:pt x="19420" y="5131"/>
                    <a:pt x="20411" y="5966"/>
                    <a:pt x="21600" y="6563"/>
                  </a:cubicBezTo>
                  <a:cubicBezTo>
                    <a:pt x="21401" y="6682"/>
                    <a:pt x="21401" y="6682"/>
                    <a:pt x="21401" y="6682"/>
                  </a:cubicBezTo>
                  <a:cubicBezTo>
                    <a:pt x="21203" y="9785"/>
                    <a:pt x="21005" y="13007"/>
                    <a:pt x="21203" y="16110"/>
                  </a:cubicBezTo>
                  <a:cubicBezTo>
                    <a:pt x="21203" y="16468"/>
                    <a:pt x="21203" y="16826"/>
                    <a:pt x="21005" y="17184"/>
                  </a:cubicBezTo>
                  <a:cubicBezTo>
                    <a:pt x="21005" y="17303"/>
                    <a:pt x="20807" y="17423"/>
                    <a:pt x="20807" y="17423"/>
                  </a:cubicBezTo>
                  <a:close/>
                </a:path>
              </a:pathLst>
            </a:custGeom>
            <a:solidFill>
              <a:srgbClr val="2C6370"/>
            </a:solidFill>
            <a:ln w="9525" cap="flat" cmpd="sng">
              <a:noFill/>
              <a:prstDash val="solid"/>
              <a:round/>
            </a:ln>
          </p:spPr>
          <p:txBody>
            <a:bodyPr rtlCol="0" anchor="ctr"/>
            <a:lstStyle/>
            <a:p>
              <a:pPr algn="ctr"/>
            </a:p>
          </p:txBody>
        </p:sp>
        <p:sp>
          <p:nvSpPr>
            <p:cNvPr id="3076" name="曲线"/>
            <p:cNvSpPr/>
            <p:nvPr/>
          </p:nvSpPr>
          <p:spPr>
            <a:xfrm>
              <a:off x="7060565" y="3194685"/>
              <a:ext cx="189229" cy="224790"/>
            </a:xfrm>
            <a:custGeom>
              <a:avLst/>
              <a:gdLst>
                <a:gd name="T1" fmla="*/ 0 w 21600"/>
                <a:gd name="T2" fmla="*/ 0 h 21600"/>
                <a:gd name="T3" fmla="*/ 21600 w 21600"/>
                <a:gd name="T4" fmla="*/ 21600 h 21600"/>
              </a:gdLst>
              <a:ahLst/>
              <a:cxnLst/>
              <a:rect l="T1" t="T2" r="T3" b="T4"/>
              <a:pathLst>
                <a:path w="21600" h="21600">
                  <a:moveTo>
                    <a:pt x="8228" y="1728"/>
                  </a:moveTo>
                  <a:cubicBezTo>
                    <a:pt x="9600" y="1152"/>
                    <a:pt x="11314" y="1440"/>
                    <a:pt x="13028" y="864"/>
                  </a:cubicBezTo>
                  <a:cubicBezTo>
                    <a:pt x="13714" y="864"/>
                    <a:pt x="14057" y="288"/>
                    <a:pt x="14742" y="288"/>
                  </a:cubicBezTo>
                  <a:cubicBezTo>
                    <a:pt x="15428" y="0"/>
                    <a:pt x="16114" y="0"/>
                    <a:pt x="16799" y="0"/>
                  </a:cubicBezTo>
                  <a:cubicBezTo>
                    <a:pt x="17485" y="575"/>
                    <a:pt x="17828" y="1440"/>
                    <a:pt x="18171" y="2015"/>
                  </a:cubicBezTo>
                  <a:cubicBezTo>
                    <a:pt x="18857" y="4896"/>
                    <a:pt x="20228" y="7200"/>
                    <a:pt x="20914" y="10080"/>
                  </a:cubicBezTo>
                  <a:cubicBezTo>
                    <a:pt x="21600" y="12671"/>
                    <a:pt x="21257" y="15840"/>
                    <a:pt x="18857" y="17568"/>
                  </a:cubicBezTo>
                  <a:cubicBezTo>
                    <a:pt x="18171" y="18143"/>
                    <a:pt x="17142" y="18719"/>
                    <a:pt x="16457" y="19007"/>
                  </a:cubicBezTo>
                  <a:cubicBezTo>
                    <a:pt x="16114" y="19296"/>
                    <a:pt x="16114" y="19296"/>
                    <a:pt x="15771" y="19296"/>
                  </a:cubicBezTo>
                  <a:cubicBezTo>
                    <a:pt x="15085" y="19871"/>
                    <a:pt x="14400" y="20448"/>
                    <a:pt x="13714" y="20735"/>
                  </a:cubicBezTo>
                  <a:cubicBezTo>
                    <a:pt x="13714" y="21023"/>
                    <a:pt x="13371" y="21312"/>
                    <a:pt x="13028" y="21312"/>
                  </a:cubicBezTo>
                  <a:cubicBezTo>
                    <a:pt x="13028" y="21600"/>
                    <a:pt x="12685" y="21600"/>
                    <a:pt x="12342" y="21600"/>
                  </a:cubicBezTo>
                  <a:cubicBezTo>
                    <a:pt x="10285" y="21600"/>
                    <a:pt x="8228" y="20735"/>
                    <a:pt x="6514" y="19584"/>
                  </a:cubicBezTo>
                  <a:cubicBezTo>
                    <a:pt x="6171" y="19296"/>
                    <a:pt x="6171" y="19007"/>
                    <a:pt x="5828" y="18719"/>
                  </a:cubicBezTo>
                  <a:cubicBezTo>
                    <a:pt x="5142" y="18143"/>
                    <a:pt x="4800" y="17280"/>
                    <a:pt x="4114" y="16703"/>
                  </a:cubicBezTo>
                  <a:cubicBezTo>
                    <a:pt x="3085" y="15551"/>
                    <a:pt x="1714" y="14687"/>
                    <a:pt x="1028" y="13535"/>
                  </a:cubicBezTo>
                  <a:cubicBezTo>
                    <a:pt x="0" y="12384"/>
                    <a:pt x="342" y="10656"/>
                    <a:pt x="685" y="9215"/>
                  </a:cubicBezTo>
                  <a:cubicBezTo>
                    <a:pt x="1371" y="7775"/>
                    <a:pt x="2399" y="6624"/>
                    <a:pt x="3428" y="5184"/>
                  </a:cubicBezTo>
                  <a:cubicBezTo>
                    <a:pt x="4114" y="4319"/>
                    <a:pt x="4457" y="3743"/>
                    <a:pt x="5485" y="2880"/>
                  </a:cubicBezTo>
                  <a:cubicBezTo>
                    <a:pt x="6171" y="2303"/>
                    <a:pt x="7199" y="2015"/>
                    <a:pt x="8228" y="1728"/>
                  </a:cubicBezTo>
                  <a:close/>
                </a:path>
              </a:pathLst>
            </a:custGeom>
            <a:solidFill>
              <a:srgbClr val="FF375A"/>
            </a:solidFill>
            <a:ln w="9525" cap="flat" cmpd="sng">
              <a:noFill/>
              <a:prstDash val="solid"/>
              <a:round/>
            </a:ln>
          </p:spPr>
          <p:txBody>
            <a:bodyPr rtlCol="0" anchor="ctr"/>
            <a:lstStyle/>
            <a:p>
              <a:pPr algn="ctr"/>
            </a:p>
          </p:txBody>
        </p:sp>
        <p:sp>
          <p:nvSpPr>
            <p:cNvPr id="3077" name="曲线"/>
            <p:cNvSpPr/>
            <p:nvPr/>
          </p:nvSpPr>
          <p:spPr>
            <a:xfrm>
              <a:off x="6847840" y="4626610"/>
              <a:ext cx="113665" cy="96519"/>
            </a:xfrm>
            <a:custGeom>
              <a:avLst/>
              <a:gdLst>
                <a:gd name="T1" fmla="*/ 0 w 21600"/>
                <a:gd name="T2" fmla="*/ 0 h 21600"/>
                <a:gd name="T3" fmla="*/ 21600 w 21600"/>
                <a:gd name="T4" fmla="*/ 21600 h 21600"/>
              </a:gdLst>
              <a:ahLst/>
              <a:cxnLst/>
              <a:rect l="T1" t="T2" r="T3" b="T4"/>
              <a:pathLst>
                <a:path w="21600" h="21600">
                  <a:moveTo>
                    <a:pt x="14778" y="8100"/>
                  </a:moveTo>
                  <a:cubicBezTo>
                    <a:pt x="16484" y="9450"/>
                    <a:pt x="18757" y="10125"/>
                    <a:pt x="21031" y="10799"/>
                  </a:cubicBezTo>
                  <a:cubicBezTo>
                    <a:pt x="21031" y="12149"/>
                    <a:pt x="21600" y="14174"/>
                    <a:pt x="21031" y="15525"/>
                  </a:cubicBezTo>
                  <a:cubicBezTo>
                    <a:pt x="21031" y="17550"/>
                    <a:pt x="19894" y="19575"/>
                    <a:pt x="18189" y="20250"/>
                  </a:cubicBezTo>
                  <a:cubicBezTo>
                    <a:pt x="16484" y="21600"/>
                    <a:pt x="14210" y="20924"/>
                    <a:pt x="12505" y="19575"/>
                  </a:cubicBezTo>
                  <a:cubicBezTo>
                    <a:pt x="10799" y="18899"/>
                    <a:pt x="9094" y="16874"/>
                    <a:pt x="7957" y="15525"/>
                  </a:cubicBezTo>
                  <a:cubicBezTo>
                    <a:pt x="6252" y="13499"/>
                    <a:pt x="3978" y="12149"/>
                    <a:pt x="2842" y="10125"/>
                  </a:cubicBezTo>
                  <a:cubicBezTo>
                    <a:pt x="1136" y="8775"/>
                    <a:pt x="0" y="6074"/>
                    <a:pt x="0" y="3375"/>
                  </a:cubicBezTo>
                  <a:cubicBezTo>
                    <a:pt x="0" y="2700"/>
                    <a:pt x="568" y="2700"/>
                    <a:pt x="568" y="2024"/>
                  </a:cubicBezTo>
                  <a:cubicBezTo>
                    <a:pt x="1136" y="1349"/>
                    <a:pt x="1705" y="1349"/>
                    <a:pt x="2273" y="1349"/>
                  </a:cubicBezTo>
                  <a:cubicBezTo>
                    <a:pt x="3978" y="675"/>
                    <a:pt x="5684" y="0"/>
                    <a:pt x="7957" y="0"/>
                  </a:cubicBezTo>
                  <a:cubicBezTo>
                    <a:pt x="9663" y="0"/>
                    <a:pt x="9663" y="0"/>
                    <a:pt x="9663" y="0"/>
                  </a:cubicBezTo>
                  <a:cubicBezTo>
                    <a:pt x="9094" y="1349"/>
                    <a:pt x="9094" y="2700"/>
                    <a:pt x="9094" y="4049"/>
                  </a:cubicBezTo>
                  <a:cubicBezTo>
                    <a:pt x="10799" y="6074"/>
                    <a:pt x="12505" y="7425"/>
                    <a:pt x="14778" y="8100"/>
                  </a:cubicBezTo>
                  <a:close/>
                </a:path>
              </a:pathLst>
            </a:custGeom>
            <a:solidFill>
              <a:srgbClr val="182526"/>
            </a:solidFill>
            <a:ln w="9525" cap="flat" cmpd="sng">
              <a:noFill/>
              <a:prstDash val="solid"/>
              <a:round/>
            </a:ln>
          </p:spPr>
          <p:txBody>
            <a:bodyPr rtlCol="0" anchor="ctr"/>
            <a:lstStyle/>
            <a:p>
              <a:pPr algn="ctr"/>
            </a:p>
          </p:txBody>
        </p:sp>
        <p:sp>
          <p:nvSpPr>
            <p:cNvPr id="3078" name="曲线"/>
            <p:cNvSpPr/>
            <p:nvPr/>
          </p:nvSpPr>
          <p:spPr>
            <a:xfrm>
              <a:off x="6985636" y="3444240"/>
              <a:ext cx="95249" cy="168275"/>
            </a:xfrm>
            <a:custGeom>
              <a:avLst/>
              <a:gdLst>
                <a:gd name="T1" fmla="*/ 0 w 21600"/>
                <a:gd name="T2" fmla="*/ 0 h 21600"/>
                <a:gd name="T3" fmla="*/ 21600 w 21600"/>
                <a:gd name="T4" fmla="*/ 21600 h 21600"/>
              </a:gdLst>
              <a:ahLst/>
              <a:cxnLst/>
              <a:rect l="T1" t="T2" r="T3" b="T4"/>
              <a:pathLst>
                <a:path w="21600" h="21600">
                  <a:moveTo>
                    <a:pt x="17549" y="385"/>
                  </a:moveTo>
                  <a:cubicBezTo>
                    <a:pt x="17549" y="0"/>
                    <a:pt x="16199" y="385"/>
                    <a:pt x="16875" y="771"/>
                  </a:cubicBezTo>
                  <a:cubicBezTo>
                    <a:pt x="20925" y="4242"/>
                    <a:pt x="17549" y="8485"/>
                    <a:pt x="13499" y="11571"/>
                  </a:cubicBezTo>
                  <a:cubicBezTo>
                    <a:pt x="9449" y="14657"/>
                    <a:pt x="4724" y="17742"/>
                    <a:pt x="674" y="20828"/>
                  </a:cubicBezTo>
                  <a:cubicBezTo>
                    <a:pt x="0" y="21214"/>
                    <a:pt x="674" y="21600"/>
                    <a:pt x="1350" y="21214"/>
                  </a:cubicBezTo>
                  <a:cubicBezTo>
                    <a:pt x="6749" y="17742"/>
                    <a:pt x="12150" y="14271"/>
                    <a:pt x="16199" y="10414"/>
                  </a:cubicBezTo>
                  <a:cubicBezTo>
                    <a:pt x="19575" y="7328"/>
                    <a:pt x="21600" y="3471"/>
                    <a:pt x="17549" y="385"/>
                  </a:cubicBezTo>
                  <a:close/>
                </a:path>
              </a:pathLst>
            </a:custGeom>
            <a:solidFill>
              <a:srgbClr val="1B454C"/>
            </a:solidFill>
            <a:ln w="9525" cap="flat" cmpd="sng">
              <a:noFill/>
              <a:prstDash val="solid"/>
              <a:round/>
            </a:ln>
          </p:spPr>
          <p:txBody>
            <a:bodyPr rtlCol="0" anchor="ctr"/>
            <a:lstStyle/>
            <a:p>
              <a:pPr algn="ctr"/>
            </a:p>
          </p:txBody>
        </p:sp>
        <p:sp>
          <p:nvSpPr>
            <p:cNvPr id="3079" name="曲线"/>
            <p:cNvSpPr/>
            <p:nvPr/>
          </p:nvSpPr>
          <p:spPr>
            <a:xfrm>
              <a:off x="7252335" y="3456940"/>
              <a:ext cx="60325" cy="149224"/>
            </a:xfrm>
            <a:custGeom>
              <a:avLst/>
              <a:gdLst>
                <a:gd name="T1" fmla="*/ 0 w 21600"/>
                <a:gd name="T2" fmla="*/ 0 h 21600"/>
                <a:gd name="T3" fmla="*/ 21600 w 21600"/>
                <a:gd name="T4" fmla="*/ 21600 h 21600"/>
              </a:gdLst>
              <a:ahLst/>
              <a:cxnLst/>
              <a:rect l="T1" t="T2" r="T3" b="T4"/>
              <a:pathLst>
                <a:path w="21600" h="21600">
                  <a:moveTo>
                    <a:pt x="20520" y="20735"/>
                  </a:moveTo>
                  <a:cubicBezTo>
                    <a:pt x="16199" y="17712"/>
                    <a:pt x="11880" y="14687"/>
                    <a:pt x="8640" y="11232"/>
                  </a:cubicBezTo>
                  <a:cubicBezTo>
                    <a:pt x="5400" y="8208"/>
                    <a:pt x="2160" y="4319"/>
                    <a:pt x="5400" y="432"/>
                  </a:cubicBezTo>
                  <a:cubicBezTo>
                    <a:pt x="5400" y="0"/>
                    <a:pt x="3239" y="0"/>
                    <a:pt x="3239" y="432"/>
                  </a:cubicBezTo>
                  <a:cubicBezTo>
                    <a:pt x="0" y="3887"/>
                    <a:pt x="2160" y="7776"/>
                    <a:pt x="5400" y="10799"/>
                  </a:cubicBezTo>
                  <a:cubicBezTo>
                    <a:pt x="8640" y="14687"/>
                    <a:pt x="14040" y="18143"/>
                    <a:pt x="19439" y="21167"/>
                  </a:cubicBezTo>
                  <a:cubicBezTo>
                    <a:pt x="19439" y="21600"/>
                    <a:pt x="21600" y="21167"/>
                    <a:pt x="20520" y="20735"/>
                  </a:cubicBezTo>
                  <a:close/>
                </a:path>
              </a:pathLst>
            </a:custGeom>
            <a:solidFill>
              <a:srgbClr val="1B454C"/>
            </a:solidFill>
            <a:ln w="9525" cap="flat" cmpd="sng">
              <a:noFill/>
              <a:prstDash val="solid"/>
              <a:round/>
            </a:ln>
          </p:spPr>
          <p:txBody>
            <a:bodyPr rtlCol="0" anchor="ctr"/>
            <a:lstStyle/>
            <a:p>
              <a:pPr algn="ctr"/>
            </a:p>
          </p:txBody>
        </p:sp>
        <p:sp>
          <p:nvSpPr>
            <p:cNvPr id="3080" name="曲线"/>
            <p:cNvSpPr/>
            <p:nvPr/>
          </p:nvSpPr>
          <p:spPr>
            <a:xfrm>
              <a:off x="7258050" y="3561714"/>
              <a:ext cx="45084" cy="44450"/>
            </a:xfrm>
            <a:custGeom>
              <a:avLst/>
              <a:gdLst>
                <a:gd name="T1" fmla="*/ 0 w 21600"/>
                <a:gd name="T2" fmla="*/ 0 h 21600"/>
                <a:gd name="T3" fmla="*/ 21600 w 21600"/>
                <a:gd name="T4" fmla="*/ 21600 h 21600"/>
              </a:gdLst>
              <a:ahLst/>
              <a:cxnLst/>
              <a:rect l="T1" t="T2" r="T3" b="T4"/>
              <a:pathLst>
                <a:path w="21600" h="21600">
                  <a:moveTo>
                    <a:pt x="20159" y="17280"/>
                  </a:moveTo>
                  <a:cubicBezTo>
                    <a:pt x="14399" y="12960"/>
                    <a:pt x="7200" y="7200"/>
                    <a:pt x="2879" y="1440"/>
                  </a:cubicBezTo>
                  <a:cubicBezTo>
                    <a:pt x="1440" y="0"/>
                    <a:pt x="0" y="1440"/>
                    <a:pt x="0" y="2879"/>
                  </a:cubicBezTo>
                  <a:cubicBezTo>
                    <a:pt x="5760" y="10079"/>
                    <a:pt x="12959" y="15840"/>
                    <a:pt x="18720" y="20159"/>
                  </a:cubicBezTo>
                  <a:cubicBezTo>
                    <a:pt x="20159" y="21600"/>
                    <a:pt x="21600" y="18719"/>
                    <a:pt x="20159" y="17280"/>
                  </a:cubicBezTo>
                  <a:close/>
                </a:path>
              </a:pathLst>
            </a:custGeom>
            <a:solidFill>
              <a:srgbClr val="1B454C"/>
            </a:solidFill>
            <a:ln w="9525" cap="flat" cmpd="sng">
              <a:noFill/>
              <a:prstDash val="solid"/>
              <a:round/>
            </a:ln>
          </p:spPr>
          <p:txBody>
            <a:bodyPr rtlCol="0" anchor="ctr"/>
            <a:lstStyle/>
            <a:p>
              <a:pPr algn="ctr"/>
            </a:p>
          </p:txBody>
        </p:sp>
        <p:sp>
          <p:nvSpPr>
            <p:cNvPr id="3081" name="曲线"/>
            <p:cNvSpPr/>
            <p:nvPr/>
          </p:nvSpPr>
          <p:spPr>
            <a:xfrm>
              <a:off x="6993889" y="3575685"/>
              <a:ext cx="56515" cy="36830"/>
            </a:xfrm>
            <a:custGeom>
              <a:avLst/>
              <a:gdLst>
                <a:gd name="T1" fmla="*/ 0 w 21600"/>
                <a:gd name="T2" fmla="*/ 0 h 21600"/>
                <a:gd name="T3" fmla="*/ 21600 w 21600"/>
                <a:gd name="T4" fmla="*/ 21600 h 21600"/>
              </a:gdLst>
              <a:ahLst/>
              <a:cxnLst/>
              <a:rect l="T1" t="T2" r="T3" b="T4"/>
              <a:pathLst>
                <a:path w="21600" h="21600">
                  <a:moveTo>
                    <a:pt x="19326" y="1800"/>
                  </a:moveTo>
                  <a:cubicBezTo>
                    <a:pt x="13642" y="8999"/>
                    <a:pt x="7957" y="14399"/>
                    <a:pt x="1136" y="16200"/>
                  </a:cubicBezTo>
                  <a:cubicBezTo>
                    <a:pt x="0" y="17999"/>
                    <a:pt x="0" y="21600"/>
                    <a:pt x="2273" y="19799"/>
                  </a:cubicBezTo>
                  <a:cubicBezTo>
                    <a:pt x="9094" y="17999"/>
                    <a:pt x="14778" y="12600"/>
                    <a:pt x="20463" y="5400"/>
                  </a:cubicBezTo>
                  <a:cubicBezTo>
                    <a:pt x="21600" y="3599"/>
                    <a:pt x="20463" y="0"/>
                    <a:pt x="19326" y="1800"/>
                  </a:cubicBezTo>
                  <a:close/>
                </a:path>
              </a:pathLst>
            </a:custGeom>
            <a:solidFill>
              <a:srgbClr val="1B454C"/>
            </a:solidFill>
            <a:ln w="9525" cap="flat" cmpd="sng">
              <a:noFill/>
              <a:prstDash val="solid"/>
              <a:round/>
            </a:ln>
          </p:spPr>
          <p:txBody>
            <a:bodyPr rtlCol="0" anchor="ctr"/>
            <a:lstStyle/>
            <a:p>
              <a:pPr algn="ctr"/>
            </a:p>
          </p:txBody>
        </p:sp>
        <p:sp>
          <p:nvSpPr>
            <p:cNvPr id="3082" name="曲线"/>
            <p:cNvSpPr/>
            <p:nvPr/>
          </p:nvSpPr>
          <p:spPr>
            <a:xfrm>
              <a:off x="7096125" y="3741420"/>
              <a:ext cx="125729" cy="84454"/>
            </a:xfrm>
            <a:custGeom>
              <a:avLst/>
              <a:gdLst>
                <a:gd name="T1" fmla="*/ 0 w 21600"/>
                <a:gd name="T2" fmla="*/ 0 h 21600"/>
                <a:gd name="T3" fmla="*/ 21600 w 21600"/>
                <a:gd name="T4" fmla="*/ 21600 h 21600"/>
              </a:gdLst>
              <a:ahLst/>
              <a:cxnLst/>
              <a:rect l="T1" t="T2" r="T3" b="T4"/>
              <a:pathLst>
                <a:path w="21600" h="21600">
                  <a:moveTo>
                    <a:pt x="20571" y="0"/>
                  </a:moveTo>
                  <a:cubicBezTo>
                    <a:pt x="13371" y="6171"/>
                    <a:pt x="6685" y="12342"/>
                    <a:pt x="514" y="20057"/>
                  </a:cubicBezTo>
                  <a:cubicBezTo>
                    <a:pt x="0" y="20828"/>
                    <a:pt x="1028" y="21600"/>
                    <a:pt x="1542" y="21600"/>
                  </a:cubicBezTo>
                  <a:cubicBezTo>
                    <a:pt x="7714" y="13885"/>
                    <a:pt x="13885" y="6942"/>
                    <a:pt x="21085" y="1542"/>
                  </a:cubicBezTo>
                  <a:cubicBezTo>
                    <a:pt x="21600" y="771"/>
                    <a:pt x="21085" y="0"/>
                    <a:pt x="20571" y="0"/>
                  </a:cubicBezTo>
                  <a:close/>
                </a:path>
              </a:pathLst>
            </a:custGeom>
            <a:solidFill>
              <a:srgbClr val="1B454C"/>
            </a:solidFill>
            <a:ln w="9525" cap="flat" cmpd="sng">
              <a:noFill/>
              <a:prstDash val="solid"/>
              <a:round/>
            </a:ln>
          </p:spPr>
          <p:txBody>
            <a:bodyPr rtlCol="0" anchor="ctr"/>
            <a:lstStyle/>
            <a:p>
              <a:pPr algn="ctr"/>
            </a:p>
          </p:txBody>
        </p:sp>
        <p:sp>
          <p:nvSpPr>
            <p:cNvPr id="3083" name="曲线"/>
            <p:cNvSpPr/>
            <p:nvPr/>
          </p:nvSpPr>
          <p:spPr>
            <a:xfrm>
              <a:off x="7132320" y="3782695"/>
              <a:ext cx="53974" cy="40004"/>
            </a:xfrm>
            <a:custGeom>
              <a:avLst/>
              <a:gdLst>
                <a:gd name="T1" fmla="*/ 0 w 21600"/>
                <a:gd name="T2" fmla="*/ 0 h 21600"/>
                <a:gd name="T3" fmla="*/ 21600 w 21600"/>
                <a:gd name="T4" fmla="*/ 21600 h 21600"/>
              </a:gdLst>
              <a:ahLst/>
              <a:cxnLst/>
              <a:rect l="T1" t="T2" r="T3" b="T4"/>
              <a:pathLst>
                <a:path w="21600" h="21600">
                  <a:moveTo>
                    <a:pt x="19200" y="1661"/>
                  </a:moveTo>
                  <a:cubicBezTo>
                    <a:pt x="13200" y="6646"/>
                    <a:pt x="7200" y="13292"/>
                    <a:pt x="1200" y="18276"/>
                  </a:cubicBezTo>
                  <a:cubicBezTo>
                    <a:pt x="0" y="19938"/>
                    <a:pt x="1200" y="21600"/>
                    <a:pt x="2400" y="21600"/>
                  </a:cubicBezTo>
                  <a:cubicBezTo>
                    <a:pt x="8400" y="14953"/>
                    <a:pt x="14400" y="9969"/>
                    <a:pt x="20400" y="4984"/>
                  </a:cubicBezTo>
                  <a:cubicBezTo>
                    <a:pt x="21600" y="3323"/>
                    <a:pt x="20400" y="0"/>
                    <a:pt x="19200" y="1661"/>
                  </a:cubicBezTo>
                  <a:close/>
                </a:path>
              </a:pathLst>
            </a:custGeom>
            <a:solidFill>
              <a:srgbClr val="1B454C"/>
            </a:solidFill>
            <a:ln w="9525" cap="flat" cmpd="sng">
              <a:noFill/>
              <a:prstDash val="solid"/>
              <a:round/>
            </a:ln>
          </p:spPr>
          <p:txBody>
            <a:bodyPr rtlCol="0" anchor="ctr"/>
            <a:lstStyle/>
            <a:p>
              <a:pPr algn="ctr"/>
            </a:p>
          </p:txBody>
        </p:sp>
        <p:sp>
          <p:nvSpPr>
            <p:cNvPr id="3084" name="曲线"/>
            <p:cNvSpPr/>
            <p:nvPr/>
          </p:nvSpPr>
          <p:spPr>
            <a:xfrm>
              <a:off x="7153275" y="3810635"/>
              <a:ext cx="27304" cy="17780"/>
            </a:xfrm>
            <a:custGeom>
              <a:avLst/>
              <a:gdLst>
                <a:gd name="T1" fmla="*/ 0 w 21600"/>
                <a:gd name="T2" fmla="*/ 0 h 21600"/>
                <a:gd name="T3" fmla="*/ 21600 w 21600"/>
                <a:gd name="T4" fmla="*/ 21600 h 21600"/>
              </a:gdLst>
              <a:ahLst/>
              <a:cxnLst/>
              <a:rect l="T1" t="T2" r="T3" b="T4"/>
              <a:pathLst>
                <a:path w="21600" h="21600">
                  <a:moveTo>
                    <a:pt x="16799" y="3600"/>
                  </a:moveTo>
                  <a:cubicBezTo>
                    <a:pt x="11999" y="7200"/>
                    <a:pt x="7200" y="10800"/>
                    <a:pt x="2399" y="14399"/>
                  </a:cubicBezTo>
                  <a:cubicBezTo>
                    <a:pt x="0" y="14399"/>
                    <a:pt x="2399" y="21600"/>
                    <a:pt x="4800" y="17999"/>
                  </a:cubicBezTo>
                  <a:cubicBezTo>
                    <a:pt x="9600" y="14399"/>
                    <a:pt x="14400" y="10800"/>
                    <a:pt x="19200" y="7200"/>
                  </a:cubicBezTo>
                  <a:cubicBezTo>
                    <a:pt x="21600" y="7200"/>
                    <a:pt x="19200" y="0"/>
                    <a:pt x="16799" y="3600"/>
                  </a:cubicBezTo>
                  <a:close/>
                </a:path>
              </a:pathLst>
            </a:custGeom>
            <a:solidFill>
              <a:srgbClr val="1B454C"/>
            </a:solidFill>
            <a:ln w="9525" cap="flat" cmpd="sng">
              <a:noFill/>
              <a:prstDash val="solid"/>
              <a:round/>
            </a:ln>
          </p:spPr>
          <p:txBody>
            <a:bodyPr rtlCol="0" anchor="ctr"/>
            <a:lstStyle/>
            <a:p>
              <a:pPr algn="ctr"/>
            </a:p>
          </p:txBody>
        </p:sp>
        <p:sp>
          <p:nvSpPr>
            <p:cNvPr id="3085" name="曲线"/>
            <p:cNvSpPr/>
            <p:nvPr/>
          </p:nvSpPr>
          <p:spPr>
            <a:xfrm>
              <a:off x="7087870" y="3213099"/>
              <a:ext cx="65404" cy="204470"/>
            </a:xfrm>
            <a:custGeom>
              <a:avLst/>
              <a:gdLst>
                <a:gd name="T1" fmla="*/ 0 w 21600"/>
                <a:gd name="T2" fmla="*/ 0 h 21600"/>
                <a:gd name="T3" fmla="*/ 21600 w 21600"/>
                <a:gd name="T4" fmla="*/ 21600 h 21600"/>
              </a:gdLst>
              <a:ahLst/>
              <a:cxnLst/>
              <a:rect l="T1" t="T2" r="T3" b="T4"/>
              <a:pathLst>
                <a:path w="21600" h="21600">
                  <a:moveTo>
                    <a:pt x="20618" y="20964"/>
                  </a:moveTo>
                  <a:cubicBezTo>
                    <a:pt x="19636" y="19694"/>
                    <a:pt x="16690" y="18423"/>
                    <a:pt x="13745" y="17470"/>
                  </a:cubicBezTo>
                  <a:cubicBezTo>
                    <a:pt x="9818" y="15882"/>
                    <a:pt x="5890" y="14294"/>
                    <a:pt x="3927" y="12070"/>
                  </a:cubicBezTo>
                  <a:cubicBezTo>
                    <a:pt x="981" y="7941"/>
                    <a:pt x="4909" y="3811"/>
                    <a:pt x="13745" y="635"/>
                  </a:cubicBezTo>
                  <a:cubicBezTo>
                    <a:pt x="14727" y="635"/>
                    <a:pt x="13745" y="0"/>
                    <a:pt x="12763" y="317"/>
                  </a:cubicBezTo>
                  <a:cubicBezTo>
                    <a:pt x="3927" y="2858"/>
                    <a:pt x="0" y="6670"/>
                    <a:pt x="981" y="10482"/>
                  </a:cubicBezTo>
                  <a:cubicBezTo>
                    <a:pt x="1963" y="12388"/>
                    <a:pt x="3927" y="14294"/>
                    <a:pt x="7854" y="15882"/>
                  </a:cubicBezTo>
                  <a:cubicBezTo>
                    <a:pt x="11781" y="17788"/>
                    <a:pt x="16690" y="19058"/>
                    <a:pt x="18654" y="21282"/>
                  </a:cubicBezTo>
                  <a:cubicBezTo>
                    <a:pt x="19636" y="21600"/>
                    <a:pt x="21600" y="21282"/>
                    <a:pt x="20618" y="20964"/>
                  </a:cubicBezTo>
                  <a:close/>
                </a:path>
              </a:pathLst>
            </a:custGeom>
            <a:solidFill>
              <a:srgbClr val="CC153C"/>
            </a:solidFill>
            <a:ln w="9525" cap="flat" cmpd="sng">
              <a:noFill/>
              <a:prstDash val="solid"/>
              <a:round/>
            </a:ln>
          </p:spPr>
          <p:txBody>
            <a:bodyPr rtlCol="0" anchor="ctr"/>
            <a:lstStyle/>
            <a:p>
              <a:pPr algn="ctr"/>
            </a:p>
          </p:txBody>
        </p:sp>
        <p:sp>
          <p:nvSpPr>
            <p:cNvPr id="3086" name="曲线"/>
            <p:cNvSpPr/>
            <p:nvPr/>
          </p:nvSpPr>
          <p:spPr>
            <a:xfrm>
              <a:off x="7159625" y="3219450"/>
              <a:ext cx="5714" cy="194945"/>
            </a:xfrm>
            <a:custGeom>
              <a:avLst/>
              <a:gdLst>
                <a:gd name="T1" fmla="*/ 0 w 21600"/>
                <a:gd name="T2" fmla="*/ 0 h 21600"/>
                <a:gd name="T3" fmla="*/ 21600 w 21600"/>
                <a:gd name="T4" fmla="*/ 21600 h 21600"/>
              </a:gdLst>
              <a:ahLst/>
              <a:cxnLst/>
              <a:rect l="T1" t="T2" r="T3" b="T4"/>
              <a:pathLst>
                <a:path w="21600" h="21600">
                  <a:moveTo>
                    <a:pt x="0" y="332"/>
                  </a:moveTo>
                  <a:cubicBezTo>
                    <a:pt x="0" y="7310"/>
                    <a:pt x="0" y="14289"/>
                    <a:pt x="0" y="21267"/>
                  </a:cubicBezTo>
                  <a:cubicBezTo>
                    <a:pt x="0" y="21600"/>
                    <a:pt x="21600" y="21600"/>
                    <a:pt x="21600" y="21267"/>
                  </a:cubicBezTo>
                  <a:cubicBezTo>
                    <a:pt x="21600" y="14289"/>
                    <a:pt x="21600" y="7310"/>
                    <a:pt x="21600" y="332"/>
                  </a:cubicBezTo>
                  <a:cubicBezTo>
                    <a:pt x="21600" y="0"/>
                    <a:pt x="0" y="0"/>
                    <a:pt x="0" y="332"/>
                  </a:cubicBezTo>
                  <a:close/>
                </a:path>
              </a:pathLst>
            </a:custGeom>
            <a:solidFill>
              <a:srgbClr val="CC153C"/>
            </a:solidFill>
            <a:ln w="9525" cap="flat" cmpd="sng">
              <a:noFill/>
              <a:prstDash val="solid"/>
              <a:round/>
            </a:ln>
          </p:spPr>
          <p:txBody>
            <a:bodyPr rtlCol="0" anchor="ctr"/>
            <a:lstStyle/>
            <a:p>
              <a:pPr algn="ctr"/>
            </a:p>
          </p:txBody>
        </p:sp>
        <p:sp>
          <p:nvSpPr>
            <p:cNvPr id="3087" name="曲线"/>
            <p:cNvSpPr/>
            <p:nvPr/>
          </p:nvSpPr>
          <p:spPr>
            <a:xfrm>
              <a:off x="7171055" y="3204210"/>
              <a:ext cx="57785" cy="207010"/>
            </a:xfrm>
            <a:custGeom>
              <a:avLst/>
              <a:gdLst>
                <a:gd name="T1" fmla="*/ 0 w 21600"/>
                <a:gd name="T2" fmla="*/ 0 h 21600"/>
                <a:gd name="T3" fmla="*/ 21600 w 21600"/>
                <a:gd name="T4" fmla="*/ 21600 h 21600"/>
              </a:gdLst>
              <a:ahLst/>
              <a:cxnLst/>
              <a:rect l="T1" t="T2" r="T3" b="T4"/>
              <a:pathLst>
                <a:path w="21600" h="21600">
                  <a:moveTo>
                    <a:pt x="17052" y="6260"/>
                  </a:moveTo>
                  <a:cubicBezTo>
                    <a:pt x="13641" y="4069"/>
                    <a:pt x="10231" y="2191"/>
                    <a:pt x="5684" y="313"/>
                  </a:cubicBezTo>
                  <a:cubicBezTo>
                    <a:pt x="4547" y="0"/>
                    <a:pt x="3410" y="313"/>
                    <a:pt x="3410" y="626"/>
                  </a:cubicBezTo>
                  <a:cubicBezTo>
                    <a:pt x="9094" y="2504"/>
                    <a:pt x="12505" y="4382"/>
                    <a:pt x="14778" y="6573"/>
                  </a:cubicBezTo>
                  <a:cubicBezTo>
                    <a:pt x="18189" y="8765"/>
                    <a:pt x="20463" y="10956"/>
                    <a:pt x="17052" y="13147"/>
                  </a:cubicBezTo>
                  <a:cubicBezTo>
                    <a:pt x="12505" y="15965"/>
                    <a:pt x="2273" y="17843"/>
                    <a:pt x="0" y="20973"/>
                  </a:cubicBezTo>
                  <a:cubicBezTo>
                    <a:pt x="0" y="21286"/>
                    <a:pt x="2273" y="21600"/>
                    <a:pt x="2273" y="21286"/>
                  </a:cubicBezTo>
                  <a:cubicBezTo>
                    <a:pt x="4547" y="17530"/>
                    <a:pt x="18189" y="15339"/>
                    <a:pt x="20463" y="11895"/>
                  </a:cubicBezTo>
                  <a:cubicBezTo>
                    <a:pt x="21600" y="10017"/>
                    <a:pt x="19326" y="8139"/>
                    <a:pt x="17052" y="6260"/>
                  </a:cubicBezTo>
                  <a:close/>
                </a:path>
              </a:pathLst>
            </a:custGeom>
            <a:solidFill>
              <a:srgbClr val="CC153C"/>
            </a:solidFill>
            <a:ln w="9525" cap="flat" cmpd="sng">
              <a:noFill/>
              <a:prstDash val="solid"/>
              <a:round/>
            </a:ln>
          </p:spPr>
          <p:txBody>
            <a:bodyPr rtlCol="0" anchor="ctr"/>
            <a:lstStyle/>
            <a:p>
              <a:pPr algn="ctr"/>
            </a:p>
          </p:txBody>
        </p:sp>
        <p:sp>
          <p:nvSpPr>
            <p:cNvPr id="3088" name="曲线"/>
            <p:cNvSpPr/>
            <p:nvPr/>
          </p:nvSpPr>
          <p:spPr>
            <a:xfrm>
              <a:off x="7945121" y="3714114"/>
              <a:ext cx="117474" cy="75564"/>
            </a:xfrm>
            <a:custGeom>
              <a:avLst/>
              <a:gdLst>
                <a:gd name="T1" fmla="*/ 0 w 21600"/>
                <a:gd name="T2" fmla="*/ 0 h 21600"/>
                <a:gd name="T3" fmla="*/ 21600 w 21600"/>
                <a:gd name="T4" fmla="*/ 21600 h 21600"/>
              </a:gdLst>
              <a:ahLst/>
              <a:cxnLst/>
              <a:rect l="T1" t="T2" r="T3" b="T4"/>
              <a:pathLst>
                <a:path w="21600" h="21600">
                  <a:moveTo>
                    <a:pt x="1661" y="4319"/>
                  </a:moveTo>
                  <a:cubicBezTo>
                    <a:pt x="4430" y="4319"/>
                    <a:pt x="7753" y="5183"/>
                    <a:pt x="10523" y="6047"/>
                  </a:cubicBezTo>
                  <a:cubicBezTo>
                    <a:pt x="9415" y="4319"/>
                    <a:pt x="8307" y="2592"/>
                    <a:pt x="7753" y="0"/>
                  </a:cubicBezTo>
                  <a:cubicBezTo>
                    <a:pt x="12184" y="863"/>
                    <a:pt x="16061" y="6912"/>
                    <a:pt x="21046" y="6912"/>
                  </a:cubicBezTo>
                  <a:cubicBezTo>
                    <a:pt x="21046" y="12096"/>
                    <a:pt x="21599" y="16416"/>
                    <a:pt x="21599" y="21600"/>
                  </a:cubicBezTo>
                  <a:cubicBezTo>
                    <a:pt x="16615" y="21600"/>
                    <a:pt x="11076" y="19872"/>
                    <a:pt x="6646" y="16416"/>
                  </a:cubicBezTo>
                  <a:cubicBezTo>
                    <a:pt x="3876" y="14687"/>
                    <a:pt x="553" y="12096"/>
                    <a:pt x="0" y="6912"/>
                  </a:cubicBezTo>
                  <a:cubicBezTo>
                    <a:pt x="0" y="6912"/>
                    <a:pt x="0" y="6047"/>
                    <a:pt x="553" y="5183"/>
                  </a:cubicBezTo>
                  <a:cubicBezTo>
                    <a:pt x="553" y="4319"/>
                    <a:pt x="1107" y="4319"/>
                    <a:pt x="1661" y="4319"/>
                  </a:cubicBezTo>
                  <a:close/>
                </a:path>
              </a:pathLst>
            </a:custGeom>
            <a:solidFill>
              <a:srgbClr val="FFD0B0"/>
            </a:solidFill>
            <a:ln w="9525" cap="flat" cmpd="sng">
              <a:noFill/>
              <a:prstDash val="solid"/>
              <a:round/>
            </a:ln>
          </p:spPr>
          <p:txBody>
            <a:bodyPr rtlCol="0" anchor="ctr"/>
            <a:lstStyle/>
            <a:p>
              <a:pPr algn="ctr"/>
            </a:p>
          </p:txBody>
        </p:sp>
        <p:sp>
          <p:nvSpPr>
            <p:cNvPr id="3089" name="曲线"/>
            <p:cNvSpPr/>
            <p:nvPr/>
          </p:nvSpPr>
          <p:spPr>
            <a:xfrm>
              <a:off x="8110855" y="4563745"/>
              <a:ext cx="227965" cy="77470"/>
            </a:xfrm>
            <a:custGeom>
              <a:avLst/>
              <a:gdLst>
                <a:gd name="T1" fmla="*/ 0 w 21600"/>
                <a:gd name="T2" fmla="*/ 0 h 21600"/>
                <a:gd name="T3" fmla="*/ 21600 w 21600"/>
                <a:gd name="T4" fmla="*/ 21600 h 21600"/>
              </a:gdLst>
              <a:ahLst/>
              <a:cxnLst/>
              <a:rect l="T1" t="T2" r="T3" b="T4"/>
              <a:pathLst>
                <a:path w="21600" h="21600">
                  <a:moveTo>
                    <a:pt x="2842" y="20769"/>
                  </a:moveTo>
                  <a:cubicBezTo>
                    <a:pt x="2273" y="20769"/>
                    <a:pt x="1705" y="20769"/>
                    <a:pt x="1421" y="19938"/>
                  </a:cubicBezTo>
                  <a:cubicBezTo>
                    <a:pt x="852" y="19107"/>
                    <a:pt x="284" y="17446"/>
                    <a:pt x="284" y="15784"/>
                  </a:cubicBezTo>
                  <a:cubicBezTo>
                    <a:pt x="0" y="14953"/>
                    <a:pt x="0" y="14123"/>
                    <a:pt x="284" y="14123"/>
                  </a:cubicBezTo>
                  <a:cubicBezTo>
                    <a:pt x="284" y="13292"/>
                    <a:pt x="568" y="13292"/>
                    <a:pt x="568" y="13292"/>
                  </a:cubicBezTo>
                  <a:cubicBezTo>
                    <a:pt x="4547" y="9969"/>
                    <a:pt x="8242" y="5815"/>
                    <a:pt x="11936" y="1661"/>
                  </a:cubicBezTo>
                  <a:cubicBezTo>
                    <a:pt x="12221" y="1661"/>
                    <a:pt x="12505" y="1661"/>
                    <a:pt x="12789" y="1661"/>
                  </a:cubicBezTo>
                  <a:cubicBezTo>
                    <a:pt x="15347" y="1661"/>
                    <a:pt x="18189" y="1661"/>
                    <a:pt x="20747" y="0"/>
                  </a:cubicBezTo>
                  <a:cubicBezTo>
                    <a:pt x="20747" y="0"/>
                    <a:pt x="20747" y="0"/>
                    <a:pt x="20747" y="0"/>
                  </a:cubicBezTo>
                  <a:cubicBezTo>
                    <a:pt x="20747" y="830"/>
                    <a:pt x="20747" y="830"/>
                    <a:pt x="20747" y="830"/>
                  </a:cubicBezTo>
                  <a:cubicBezTo>
                    <a:pt x="21315" y="4984"/>
                    <a:pt x="21600" y="9969"/>
                    <a:pt x="21600" y="14953"/>
                  </a:cubicBezTo>
                  <a:cubicBezTo>
                    <a:pt x="21600" y="14953"/>
                    <a:pt x="21600" y="15784"/>
                    <a:pt x="21600" y="15784"/>
                  </a:cubicBezTo>
                  <a:cubicBezTo>
                    <a:pt x="21315" y="16615"/>
                    <a:pt x="21031" y="16615"/>
                    <a:pt x="20747" y="16615"/>
                  </a:cubicBezTo>
                  <a:cubicBezTo>
                    <a:pt x="18757" y="17446"/>
                    <a:pt x="16484" y="18276"/>
                    <a:pt x="14494" y="19107"/>
                  </a:cubicBezTo>
                  <a:cubicBezTo>
                    <a:pt x="10515" y="19938"/>
                    <a:pt x="6821" y="21600"/>
                    <a:pt x="2842" y="20769"/>
                  </a:cubicBezTo>
                  <a:close/>
                </a:path>
              </a:pathLst>
            </a:custGeom>
            <a:solidFill>
              <a:srgbClr val="182526"/>
            </a:solidFill>
            <a:ln w="9525" cap="flat" cmpd="sng">
              <a:noFill/>
              <a:prstDash val="solid"/>
              <a:round/>
            </a:ln>
          </p:spPr>
          <p:txBody>
            <a:bodyPr rtlCol="0" anchor="ctr"/>
            <a:lstStyle/>
            <a:p>
              <a:pPr algn="ctr"/>
            </a:p>
          </p:txBody>
        </p:sp>
        <p:sp>
          <p:nvSpPr>
            <p:cNvPr id="3090" name="曲线"/>
            <p:cNvSpPr/>
            <p:nvPr/>
          </p:nvSpPr>
          <p:spPr>
            <a:xfrm>
              <a:off x="8371840" y="3285490"/>
              <a:ext cx="245745" cy="185420"/>
            </a:xfrm>
            <a:custGeom>
              <a:avLst/>
              <a:gdLst>
                <a:gd name="T1" fmla="*/ 0 w 21600"/>
                <a:gd name="T2" fmla="*/ 0 h 21600"/>
                <a:gd name="T3" fmla="*/ 21600 w 21600"/>
                <a:gd name="T4" fmla="*/ 21600 h 21600"/>
              </a:gdLst>
              <a:ahLst/>
              <a:cxnLst/>
              <a:rect l="T1" t="T2" r="T3" b="T4"/>
              <a:pathLst>
                <a:path w="21600" h="21600">
                  <a:moveTo>
                    <a:pt x="18702" y="16722"/>
                  </a:moveTo>
                  <a:cubicBezTo>
                    <a:pt x="17648" y="18464"/>
                    <a:pt x="16331" y="19858"/>
                    <a:pt x="15278" y="21600"/>
                  </a:cubicBezTo>
                  <a:cubicBezTo>
                    <a:pt x="15278" y="21600"/>
                    <a:pt x="15278" y="21600"/>
                    <a:pt x="15278" y="21600"/>
                  </a:cubicBezTo>
                  <a:cubicBezTo>
                    <a:pt x="15278" y="21600"/>
                    <a:pt x="15278" y="21600"/>
                    <a:pt x="15278" y="21600"/>
                  </a:cubicBezTo>
                  <a:cubicBezTo>
                    <a:pt x="14751" y="21600"/>
                    <a:pt x="14224" y="21600"/>
                    <a:pt x="13697" y="21600"/>
                  </a:cubicBezTo>
                  <a:cubicBezTo>
                    <a:pt x="13434" y="21600"/>
                    <a:pt x="13434" y="21600"/>
                    <a:pt x="13170" y="21251"/>
                  </a:cubicBezTo>
                  <a:cubicBezTo>
                    <a:pt x="12907" y="20903"/>
                    <a:pt x="13170" y="20206"/>
                    <a:pt x="13170" y="19858"/>
                  </a:cubicBezTo>
                  <a:cubicBezTo>
                    <a:pt x="13697" y="18812"/>
                    <a:pt x="14224" y="17419"/>
                    <a:pt x="14487" y="16374"/>
                  </a:cubicBezTo>
                  <a:cubicBezTo>
                    <a:pt x="14751" y="15328"/>
                    <a:pt x="14751" y="14283"/>
                    <a:pt x="14487" y="13238"/>
                  </a:cubicBezTo>
                  <a:cubicBezTo>
                    <a:pt x="14487" y="12890"/>
                    <a:pt x="14224" y="12193"/>
                    <a:pt x="13960" y="12193"/>
                  </a:cubicBezTo>
                  <a:cubicBezTo>
                    <a:pt x="13434" y="11845"/>
                    <a:pt x="12907" y="12541"/>
                    <a:pt x="12380" y="13238"/>
                  </a:cubicBezTo>
                  <a:cubicBezTo>
                    <a:pt x="11853" y="14632"/>
                    <a:pt x="11853" y="16025"/>
                    <a:pt x="11590" y="17419"/>
                  </a:cubicBezTo>
                  <a:cubicBezTo>
                    <a:pt x="11590" y="17419"/>
                    <a:pt x="11326" y="17767"/>
                    <a:pt x="11326" y="17767"/>
                  </a:cubicBezTo>
                  <a:cubicBezTo>
                    <a:pt x="11063" y="18116"/>
                    <a:pt x="10799" y="17767"/>
                    <a:pt x="10799" y="17767"/>
                  </a:cubicBezTo>
                  <a:cubicBezTo>
                    <a:pt x="9746" y="16374"/>
                    <a:pt x="9219" y="14283"/>
                    <a:pt x="9746" y="12193"/>
                  </a:cubicBezTo>
                  <a:cubicBezTo>
                    <a:pt x="9746" y="11148"/>
                    <a:pt x="10273" y="10103"/>
                    <a:pt x="10009" y="9058"/>
                  </a:cubicBezTo>
                  <a:cubicBezTo>
                    <a:pt x="9482" y="8012"/>
                    <a:pt x="8956" y="7664"/>
                    <a:pt x="8165" y="7664"/>
                  </a:cubicBezTo>
                  <a:cubicBezTo>
                    <a:pt x="7639" y="7664"/>
                    <a:pt x="6848" y="7664"/>
                    <a:pt x="6321" y="7664"/>
                  </a:cubicBezTo>
                  <a:cubicBezTo>
                    <a:pt x="5004" y="8012"/>
                    <a:pt x="3951" y="7664"/>
                    <a:pt x="2897" y="7316"/>
                  </a:cubicBezTo>
                  <a:cubicBezTo>
                    <a:pt x="2897" y="7316"/>
                    <a:pt x="2897" y="7316"/>
                    <a:pt x="2897" y="7316"/>
                  </a:cubicBezTo>
                  <a:cubicBezTo>
                    <a:pt x="2107" y="6967"/>
                    <a:pt x="1317" y="6271"/>
                    <a:pt x="790" y="5574"/>
                  </a:cubicBezTo>
                  <a:cubicBezTo>
                    <a:pt x="263" y="4877"/>
                    <a:pt x="0" y="3832"/>
                    <a:pt x="263" y="2787"/>
                  </a:cubicBezTo>
                  <a:cubicBezTo>
                    <a:pt x="526" y="1393"/>
                    <a:pt x="1580" y="696"/>
                    <a:pt x="2370" y="348"/>
                  </a:cubicBezTo>
                  <a:cubicBezTo>
                    <a:pt x="3424" y="0"/>
                    <a:pt x="4478" y="348"/>
                    <a:pt x="5531" y="348"/>
                  </a:cubicBezTo>
                  <a:cubicBezTo>
                    <a:pt x="7639" y="696"/>
                    <a:pt x="10009" y="348"/>
                    <a:pt x="12117" y="348"/>
                  </a:cubicBezTo>
                  <a:cubicBezTo>
                    <a:pt x="12907" y="348"/>
                    <a:pt x="13697" y="348"/>
                    <a:pt x="14224" y="696"/>
                  </a:cubicBezTo>
                  <a:cubicBezTo>
                    <a:pt x="15541" y="1393"/>
                    <a:pt x="16068" y="3483"/>
                    <a:pt x="16068" y="5225"/>
                  </a:cubicBezTo>
                  <a:cubicBezTo>
                    <a:pt x="17385" y="4877"/>
                    <a:pt x="18702" y="4529"/>
                    <a:pt x="19756" y="5574"/>
                  </a:cubicBezTo>
                  <a:cubicBezTo>
                    <a:pt x="21073" y="6619"/>
                    <a:pt x="21599" y="9406"/>
                    <a:pt x="21336" y="11496"/>
                  </a:cubicBezTo>
                  <a:cubicBezTo>
                    <a:pt x="20809" y="13587"/>
                    <a:pt x="19756" y="15328"/>
                    <a:pt x="18702" y="16722"/>
                  </a:cubicBezTo>
                  <a:close/>
                </a:path>
              </a:pathLst>
            </a:custGeom>
            <a:solidFill>
              <a:srgbClr val="FF375A"/>
            </a:solidFill>
            <a:ln w="9525" cap="flat" cmpd="sng">
              <a:noFill/>
              <a:prstDash val="solid"/>
              <a:round/>
            </a:ln>
          </p:spPr>
          <p:txBody>
            <a:bodyPr rtlCol="0" anchor="ctr"/>
            <a:lstStyle/>
            <a:p>
              <a:pPr algn="ctr"/>
            </a:p>
          </p:txBody>
        </p:sp>
        <p:sp>
          <p:nvSpPr>
            <p:cNvPr id="3091" name="曲线"/>
            <p:cNvSpPr/>
            <p:nvPr/>
          </p:nvSpPr>
          <p:spPr>
            <a:xfrm>
              <a:off x="8272780" y="4089400"/>
              <a:ext cx="384810" cy="498475"/>
            </a:xfrm>
            <a:custGeom>
              <a:avLst/>
              <a:gdLst>
                <a:gd name="T1" fmla="*/ 0 w 21600"/>
                <a:gd name="T2" fmla="*/ 0 h 21600"/>
                <a:gd name="T3" fmla="*/ 21600 w 21600"/>
                <a:gd name="T4" fmla="*/ 21600 h 21600"/>
              </a:gdLst>
              <a:ahLst/>
              <a:cxnLst/>
              <a:rect l="T1" t="T2" r="T3" b="T4"/>
              <a:pathLst>
                <a:path w="21600" h="21600">
                  <a:moveTo>
                    <a:pt x="17550" y="21469"/>
                  </a:moveTo>
                  <a:cubicBezTo>
                    <a:pt x="17212" y="21600"/>
                    <a:pt x="16874" y="21469"/>
                    <a:pt x="16706" y="21339"/>
                  </a:cubicBezTo>
                  <a:cubicBezTo>
                    <a:pt x="16537" y="21209"/>
                    <a:pt x="16537" y="20949"/>
                    <a:pt x="16368" y="20819"/>
                  </a:cubicBezTo>
                  <a:cubicBezTo>
                    <a:pt x="16200" y="20559"/>
                    <a:pt x="15862" y="20298"/>
                    <a:pt x="15524" y="20168"/>
                  </a:cubicBezTo>
                  <a:cubicBezTo>
                    <a:pt x="11306" y="18086"/>
                    <a:pt x="6749" y="16134"/>
                    <a:pt x="2193" y="14313"/>
                  </a:cubicBezTo>
                  <a:cubicBezTo>
                    <a:pt x="2024" y="14313"/>
                    <a:pt x="1856" y="14183"/>
                    <a:pt x="1518" y="14053"/>
                  </a:cubicBezTo>
                  <a:cubicBezTo>
                    <a:pt x="1349" y="13922"/>
                    <a:pt x="1181" y="13662"/>
                    <a:pt x="1181" y="13402"/>
                  </a:cubicBezTo>
                  <a:cubicBezTo>
                    <a:pt x="674" y="12621"/>
                    <a:pt x="674" y="11710"/>
                    <a:pt x="506" y="10930"/>
                  </a:cubicBezTo>
                  <a:cubicBezTo>
                    <a:pt x="506" y="8718"/>
                    <a:pt x="337" y="6506"/>
                    <a:pt x="168" y="4424"/>
                  </a:cubicBezTo>
                  <a:cubicBezTo>
                    <a:pt x="168" y="2992"/>
                    <a:pt x="0" y="1561"/>
                    <a:pt x="0" y="0"/>
                  </a:cubicBezTo>
                  <a:cubicBezTo>
                    <a:pt x="1349" y="780"/>
                    <a:pt x="3037" y="1431"/>
                    <a:pt x="4725" y="1561"/>
                  </a:cubicBezTo>
                  <a:cubicBezTo>
                    <a:pt x="5906" y="1561"/>
                    <a:pt x="7087" y="1431"/>
                    <a:pt x="8268" y="1171"/>
                  </a:cubicBezTo>
                  <a:cubicBezTo>
                    <a:pt x="8774" y="1040"/>
                    <a:pt x="9281" y="910"/>
                    <a:pt x="9956" y="780"/>
                  </a:cubicBezTo>
                  <a:cubicBezTo>
                    <a:pt x="7762" y="3773"/>
                    <a:pt x="9112" y="7546"/>
                    <a:pt x="7256" y="10539"/>
                  </a:cubicBezTo>
                  <a:cubicBezTo>
                    <a:pt x="10462" y="12101"/>
                    <a:pt x="13668" y="13792"/>
                    <a:pt x="16537" y="15744"/>
                  </a:cubicBezTo>
                  <a:cubicBezTo>
                    <a:pt x="17550" y="16525"/>
                    <a:pt x="18731" y="17436"/>
                    <a:pt x="20081" y="17436"/>
                  </a:cubicBezTo>
                  <a:cubicBezTo>
                    <a:pt x="20418" y="17436"/>
                    <a:pt x="20756" y="17436"/>
                    <a:pt x="21093" y="17696"/>
                  </a:cubicBezTo>
                  <a:cubicBezTo>
                    <a:pt x="21600" y="17956"/>
                    <a:pt x="21093" y="18477"/>
                    <a:pt x="20756" y="18867"/>
                  </a:cubicBezTo>
                  <a:cubicBezTo>
                    <a:pt x="20587" y="18867"/>
                    <a:pt x="20587" y="18997"/>
                    <a:pt x="20587" y="18997"/>
                  </a:cubicBezTo>
                  <a:cubicBezTo>
                    <a:pt x="19743" y="19648"/>
                    <a:pt x="19068" y="20298"/>
                    <a:pt x="18224" y="20949"/>
                  </a:cubicBezTo>
                  <a:cubicBezTo>
                    <a:pt x="18224" y="21079"/>
                    <a:pt x="18056" y="21079"/>
                    <a:pt x="18056" y="21209"/>
                  </a:cubicBezTo>
                  <a:cubicBezTo>
                    <a:pt x="17887" y="21339"/>
                    <a:pt x="17718" y="21339"/>
                    <a:pt x="17550" y="21469"/>
                  </a:cubicBezTo>
                  <a:close/>
                </a:path>
              </a:pathLst>
            </a:custGeom>
            <a:solidFill>
              <a:srgbClr val="194147"/>
            </a:solidFill>
            <a:ln w="9525" cap="flat" cmpd="sng">
              <a:noFill/>
              <a:prstDash val="solid"/>
              <a:round/>
            </a:ln>
          </p:spPr>
          <p:txBody>
            <a:bodyPr rtlCol="0" anchor="ctr"/>
            <a:lstStyle/>
            <a:p>
              <a:pPr algn="ctr"/>
            </a:p>
          </p:txBody>
        </p:sp>
        <p:sp>
          <p:nvSpPr>
            <p:cNvPr id="3092" name="曲线"/>
            <p:cNvSpPr/>
            <p:nvPr/>
          </p:nvSpPr>
          <p:spPr>
            <a:xfrm>
              <a:off x="8374380" y="3348354"/>
              <a:ext cx="171450" cy="191769"/>
            </a:xfrm>
            <a:custGeom>
              <a:avLst/>
              <a:gdLst>
                <a:gd name="T1" fmla="*/ 0 w 21600"/>
                <a:gd name="T2" fmla="*/ 0 h 21600"/>
                <a:gd name="T3" fmla="*/ 21600 w 21600"/>
                <a:gd name="T4" fmla="*/ 21600 h 21600"/>
              </a:gdLst>
              <a:ahLst/>
              <a:cxnLst/>
              <a:rect l="T1" t="T2" r="T3" b="T4"/>
              <a:pathLst>
                <a:path w="21600" h="21600">
                  <a:moveTo>
                    <a:pt x="21600" y="16537"/>
                  </a:moveTo>
                  <a:cubicBezTo>
                    <a:pt x="21600" y="16875"/>
                    <a:pt x="21600" y="16875"/>
                    <a:pt x="21600" y="17212"/>
                  </a:cubicBezTo>
                  <a:cubicBezTo>
                    <a:pt x="21600" y="17212"/>
                    <a:pt x="21600" y="17212"/>
                    <a:pt x="21600" y="17550"/>
                  </a:cubicBezTo>
                  <a:cubicBezTo>
                    <a:pt x="21600" y="17550"/>
                    <a:pt x="21221" y="17887"/>
                    <a:pt x="20842" y="17887"/>
                  </a:cubicBezTo>
                  <a:cubicBezTo>
                    <a:pt x="17431" y="19237"/>
                    <a:pt x="14021" y="20587"/>
                    <a:pt x="10989" y="21600"/>
                  </a:cubicBezTo>
                  <a:cubicBezTo>
                    <a:pt x="10989" y="21600"/>
                    <a:pt x="10989" y="21262"/>
                    <a:pt x="10989" y="20925"/>
                  </a:cubicBezTo>
                  <a:cubicBezTo>
                    <a:pt x="10989" y="20587"/>
                    <a:pt x="10989" y="20587"/>
                    <a:pt x="10989" y="20587"/>
                  </a:cubicBezTo>
                  <a:cubicBezTo>
                    <a:pt x="10989" y="20249"/>
                    <a:pt x="10989" y="19575"/>
                    <a:pt x="10989" y="19237"/>
                  </a:cubicBezTo>
                  <a:cubicBezTo>
                    <a:pt x="10989" y="18900"/>
                    <a:pt x="10989" y="18900"/>
                    <a:pt x="10989" y="18900"/>
                  </a:cubicBezTo>
                  <a:cubicBezTo>
                    <a:pt x="8715" y="19575"/>
                    <a:pt x="6821" y="20249"/>
                    <a:pt x="4547" y="20249"/>
                  </a:cubicBezTo>
                  <a:cubicBezTo>
                    <a:pt x="4168" y="20249"/>
                    <a:pt x="3789" y="20249"/>
                    <a:pt x="3789" y="19912"/>
                  </a:cubicBezTo>
                  <a:cubicBezTo>
                    <a:pt x="3410" y="19912"/>
                    <a:pt x="3410" y="19575"/>
                    <a:pt x="3031" y="19237"/>
                  </a:cubicBezTo>
                  <a:cubicBezTo>
                    <a:pt x="3031" y="17212"/>
                    <a:pt x="2652" y="14850"/>
                    <a:pt x="1136" y="13500"/>
                  </a:cubicBezTo>
                  <a:cubicBezTo>
                    <a:pt x="757" y="13500"/>
                    <a:pt x="0" y="13162"/>
                    <a:pt x="0" y="12825"/>
                  </a:cubicBezTo>
                  <a:cubicBezTo>
                    <a:pt x="0" y="12149"/>
                    <a:pt x="378" y="11812"/>
                    <a:pt x="757" y="11475"/>
                  </a:cubicBezTo>
                  <a:cubicBezTo>
                    <a:pt x="1136" y="11475"/>
                    <a:pt x="1515" y="11137"/>
                    <a:pt x="1894" y="11137"/>
                  </a:cubicBezTo>
                  <a:cubicBezTo>
                    <a:pt x="2652" y="10462"/>
                    <a:pt x="3031" y="9450"/>
                    <a:pt x="3031" y="8774"/>
                  </a:cubicBezTo>
                  <a:cubicBezTo>
                    <a:pt x="3031" y="7762"/>
                    <a:pt x="2652" y="7087"/>
                    <a:pt x="2652" y="6074"/>
                  </a:cubicBezTo>
                  <a:cubicBezTo>
                    <a:pt x="2273" y="4049"/>
                    <a:pt x="2652" y="1687"/>
                    <a:pt x="3789" y="0"/>
                  </a:cubicBezTo>
                  <a:cubicBezTo>
                    <a:pt x="5305" y="337"/>
                    <a:pt x="6821" y="674"/>
                    <a:pt x="8715" y="337"/>
                  </a:cubicBezTo>
                  <a:cubicBezTo>
                    <a:pt x="9473" y="337"/>
                    <a:pt x="10610" y="337"/>
                    <a:pt x="11368" y="337"/>
                  </a:cubicBezTo>
                  <a:cubicBezTo>
                    <a:pt x="12505" y="337"/>
                    <a:pt x="13263" y="674"/>
                    <a:pt x="14021" y="1687"/>
                  </a:cubicBezTo>
                  <a:cubicBezTo>
                    <a:pt x="14399" y="2699"/>
                    <a:pt x="13642" y="3712"/>
                    <a:pt x="13642" y="4724"/>
                  </a:cubicBezTo>
                  <a:cubicBezTo>
                    <a:pt x="12884" y="6749"/>
                    <a:pt x="13642" y="8774"/>
                    <a:pt x="15157" y="10124"/>
                  </a:cubicBezTo>
                  <a:cubicBezTo>
                    <a:pt x="15157" y="10124"/>
                    <a:pt x="15536" y="10462"/>
                    <a:pt x="15915" y="10124"/>
                  </a:cubicBezTo>
                  <a:cubicBezTo>
                    <a:pt x="15915" y="10124"/>
                    <a:pt x="16294" y="9787"/>
                    <a:pt x="16294" y="9787"/>
                  </a:cubicBezTo>
                  <a:cubicBezTo>
                    <a:pt x="16673" y="8437"/>
                    <a:pt x="16673" y="7087"/>
                    <a:pt x="17431" y="5737"/>
                  </a:cubicBezTo>
                  <a:cubicBezTo>
                    <a:pt x="18189" y="5062"/>
                    <a:pt x="18947" y="4387"/>
                    <a:pt x="19705" y="4724"/>
                  </a:cubicBezTo>
                  <a:cubicBezTo>
                    <a:pt x="20084" y="4724"/>
                    <a:pt x="20463" y="5400"/>
                    <a:pt x="20463" y="5737"/>
                  </a:cubicBezTo>
                  <a:cubicBezTo>
                    <a:pt x="20842" y="6749"/>
                    <a:pt x="20842" y="7762"/>
                    <a:pt x="20463" y="8774"/>
                  </a:cubicBezTo>
                  <a:cubicBezTo>
                    <a:pt x="20084" y="9787"/>
                    <a:pt x="19326" y="11137"/>
                    <a:pt x="18568" y="12149"/>
                  </a:cubicBezTo>
                  <a:cubicBezTo>
                    <a:pt x="18568" y="12487"/>
                    <a:pt x="18189" y="13162"/>
                    <a:pt x="18568" y="13500"/>
                  </a:cubicBezTo>
                  <a:cubicBezTo>
                    <a:pt x="18947" y="13837"/>
                    <a:pt x="18947" y="13837"/>
                    <a:pt x="19326" y="13837"/>
                  </a:cubicBezTo>
                  <a:cubicBezTo>
                    <a:pt x="20084" y="13837"/>
                    <a:pt x="20842" y="13837"/>
                    <a:pt x="21600" y="13837"/>
                  </a:cubicBezTo>
                  <a:cubicBezTo>
                    <a:pt x="21600" y="13837"/>
                    <a:pt x="21600" y="13837"/>
                    <a:pt x="21600" y="13837"/>
                  </a:cubicBezTo>
                  <a:cubicBezTo>
                    <a:pt x="21600" y="14850"/>
                    <a:pt x="21600" y="15862"/>
                    <a:pt x="21600" y="16537"/>
                  </a:cubicBezTo>
                  <a:close/>
                </a:path>
              </a:pathLst>
            </a:custGeom>
            <a:solidFill>
              <a:srgbClr val="FFD0B0"/>
            </a:solidFill>
            <a:ln w="9525" cap="flat" cmpd="sng">
              <a:noFill/>
              <a:prstDash val="solid"/>
              <a:round/>
            </a:ln>
          </p:spPr>
          <p:txBody>
            <a:bodyPr rtlCol="0" anchor="ctr"/>
            <a:lstStyle/>
            <a:p>
              <a:pPr algn="ctr"/>
            </a:p>
          </p:txBody>
        </p:sp>
        <p:sp>
          <p:nvSpPr>
            <p:cNvPr id="3093" name="曲线"/>
            <p:cNvSpPr/>
            <p:nvPr/>
          </p:nvSpPr>
          <p:spPr>
            <a:xfrm>
              <a:off x="8060055" y="3555364"/>
              <a:ext cx="483234" cy="278764"/>
            </a:xfrm>
            <a:custGeom>
              <a:avLst/>
              <a:gdLst>
                <a:gd name="T1" fmla="*/ 0 w 21600"/>
                <a:gd name="T2" fmla="*/ 0 h 21600"/>
                <a:gd name="T3" fmla="*/ 21600 w 21600"/>
                <a:gd name="T4" fmla="*/ 21600 h 21600"/>
              </a:gdLst>
              <a:ahLst/>
              <a:cxnLst/>
              <a:rect l="T1" t="T2" r="T3" b="T4"/>
              <a:pathLst>
                <a:path w="21600" h="21600">
                  <a:moveTo>
                    <a:pt x="10732" y="19277"/>
                  </a:moveTo>
                  <a:cubicBezTo>
                    <a:pt x="7513" y="20670"/>
                    <a:pt x="4024" y="21600"/>
                    <a:pt x="670" y="20670"/>
                  </a:cubicBezTo>
                  <a:cubicBezTo>
                    <a:pt x="536" y="20670"/>
                    <a:pt x="402" y="20670"/>
                    <a:pt x="402" y="20670"/>
                  </a:cubicBezTo>
                  <a:cubicBezTo>
                    <a:pt x="268" y="20438"/>
                    <a:pt x="268" y="20206"/>
                    <a:pt x="268" y="19974"/>
                  </a:cubicBezTo>
                  <a:cubicBezTo>
                    <a:pt x="268" y="19277"/>
                    <a:pt x="268" y="18812"/>
                    <a:pt x="134" y="18116"/>
                  </a:cubicBezTo>
                  <a:cubicBezTo>
                    <a:pt x="134" y="16722"/>
                    <a:pt x="0" y="15561"/>
                    <a:pt x="0" y="14167"/>
                  </a:cubicBezTo>
                  <a:cubicBezTo>
                    <a:pt x="0" y="13935"/>
                    <a:pt x="0" y="13703"/>
                    <a:pt x="0" y="13470"/>
                  </a:cubicBezTo>
                  <a:cubicBezTo>
                    <a:pt x="0" y="13238"/>
                    <a:pt x="0" y="13238"/>
                    <a:pt x="0" y="13238"/>
                  </a:cubicBezTo>
                  <a:cubicBezTo>
                    <a:pt x="3219" y="13703"/>
                    <a:pt x="6439" y="13470"/>
                    <a:pt x="9525" y="12774"/>
                  </a:cubicBezTo>
                  <a:cubicBezTo>
                    <a:pt x="9927" y="12541"/>
                    <a:pt x="10196" y="12541"/>
                    <a:pt x="10464" y="12309"/>
                  </a:cubicBezTo>
                  <a:cubicBezTo>
                    <a:pt x="10732" y="12077"/>
                    <a:pt x="11001" y="11612"/>
                    <a:pt x="11135" y="11380"/>
                  </a:cubicBezTo>
                  <a:cubicBezTo>
                    <a:pt x="11940" y="9987"/>
                    <a:pt x="12745" y="8593"/>
                    <a:pt x="13550" y="7200"/>
                  </a:cubicBezTo>
                  <a:cubicBezTo>
                    <a:pt x="15160" y="4645"/>
                    <a:pt x="16770" y="2322"/>
                    <a:pt x="18782" y="696"/>
                  </a:cubicBezTo>
                  <a:cubicBezTo>
                    <a:pt x="19319" y="464"/>
                    <a:pt x="19855" y="0"/>
                    <a:pt x="20392" y="232"/>
                  </a:cubicBezTo>
                  <a:cubicBezTo>
                    <a:pt x="20660" y="232"/>
                    <a:pt x="20795" y="464"/>
                    <a:pt x="21063" y="696"/>
                  </a:cubicBezTo>
                  <a:cubicBezTo>
                    <a:pt x="21600" y="1625"/>
                    <a:pt x="21465" y="3251"/>
                    <a:pt x="21331" y="4412"/>
                  </a:cubicBezTo>
                  <a:cubicBezTo>
                    <a:pt x="20392" y="10451"/>
                    <a:pt x="17709" y="15561"/>
                    <a:pt x="14355" y="17651"/>
                  </a:cubicBezTo>
                  <a:cubicBezTo>
                    <a:pt x="13550" y="18116"/>
                    <a:pt x="12745" y="18348"/>
                    <a:pt x="11940" y="18812"/>
                  </a:cubicBezTo>
                  <a:cubicBezTo>
                    <a:pt x="11537" y="18812"/>
                    <a:pt x="11135" y="19045"/>
                    <a:pt x="10732" y="19277"/>
                  </a:cubicBezTo>
                  <a:close/>
                </a:path>
              </a:pathLst>
            </a:custGeom>
            <a:solidFill>
              <a:srgbClr val="2C6370"/>
            </a:solidFill>
            <a:ln w="9525" cap="flat" cmpd="sng">
              <a:noFill/>
              <a:prstDash val="solid"/>
              <a:round/>
            </a:ln>
          </p:spPr>
          <p:txBody>
            <a:bodyPr rtlCol="0" anchor="ctr"/>
            <a:lstStyle/>
            <a:p>
              <a:pPr algn="ctr"/>
            </a:p>
          </p:txBody>
        </p:sp>
        <p:sp>
          <p:nvSpPr>
            <p:cNvPr id="3094" name="曲线"/>
            <p:cNvSpPr/>
            <p:nvPr/>
          </p:nvSpPr>
          <p:spPr>
            <a:xfrm>
              <a:off x="8195311" y="3536950"/>
              <a:ext cx="401954" cy="588010"/>
            </a:xfrm>
            <a:custGeom>
              <a:avLst/>
              <a:gdLst>
                <a:gd name="T1" fmla="*/ 0 w 21600"/>
                <a:gd name="T2" fmla="*/ 0 h 21600"/>
                <a:gd name="T3" fmla="*/ 21600 w 21600"/>
                <a:gd name="T4" fmla="*/ 21600 h 21600"/>
              </a:gdLst>
              <a:ahLst/>
              <a:cxnLst/>
              <a:rect l="T1" t="T2" r="T3" b="T4"/>
              <a:pathLst>
                <a:path w="21600" h="21600">
                  <a:moveTo>
                    <a:pt x="19988" y="0"/>
                  </a:moveTo>
                  <a:cubicBezTo>
                    <a:pt x="21600" y="1653"/>
                    <a:pt x="21277" y="4077"/>
                    <a:pt x="20310" y="5951"/>
                  </a:cubicBezTo>
                  <a:cubicBezTo>
                    <a:pt x="19182" y="7934"/>
                    <a:pt x="17570" y="9808"/>
                    <a:pt x="16925" y="11791"/>
                  </a:cubicBezTo>
                  <a:cubicBezTo>
                    <a:pt x="16119" y="14216"/>
                    <a:pt x="16764" y="16751"/>
                    <a:pt x="16764" y="19285"/>
                  </a:cubicBezTo>
                  <a:cubicBezTo>
                    <a:pt x="16764" y="19616"/>
                    <a:pt x="16764" y="19946"/>
                    <a:pt x="16602" y="20167"/>
                  </a:cubicBezTo>
                  <a:cubicBezTo>
                    <a:pt x="16280" y="20497"/>
                    <a:pt x="15635" y="20608"/>
                    <a:pt x="14991" y="20718"/>
                  </a:cubicBezTo>
                  <a:cubicBezTo>
                    <a:pt x="14668" y="20828"/>
                    <a:pt x="14185" y="20938"/>
                    <a:pt x="13701" y="20938"/>
                  </a:cubicBezTo>
                  <a:cubicBezTo>
                    <a:pt x="13056" y="21048"/>
                    <a:pt x="12573" y="21159"/>
                    <a:pt x="12089" y="21269"/>
                  </a:cubicBezTo>
                  <a:cubicBezTo>
                    <a:pt x="10961" y="21489"/>
                    <a:pt x="9832" y="21600"/>
                    <a:pt x="8704" y="21600"/>
                  </a:cubicBezTo>
                  <a:cubicBezTo>
                    <a:pt x="7092" y="21489"/>
                    <a:pt x="5480" y="20938"/>
                    <a:pt x="4191" y="20277"/>
                  </a:cubicBezTo>
                  <a:cubicBezTo>
                    <a:pt x="4191" y="20277"/>
                    <a:pt x="4191" y="20277"/>
                    <a:pt x="4191" y="20277"/>
                  </a:cubicBezTo>
                  <a:cubicBezTo>
                    <a:pt x="2901" y="19726"/>
                    <a:pt x="1773" y="19175"/>
                    <a:pt x="644" y="18404"/>
                  </a:cubicBezTo>
                  <a:cubicBezTo>
                    <a:pt x="483" y="18293"/>
                    <a:pt x="161" y="18183"/>
                    <a:pt x="0" y="18073"/>
                  </a:cubicBezTo>
                  <a:cubicBezTo>
                    <a:pt x="1773" y="16310"/>
                    <a:pt x="3223" y="14546"/>
                    <a:pt x="4513" y="12673"/>
                  </a:cubicBezTo>
                  <a:cubicBezTo>
                    <a:pt x="5158" y="11791"/>
                    <a:pt x="5802" y="10800"/>
                    <a:pt x="5641" y="9808"/>
                  </a:cubicBezTo>
                  <a:cubicBezTo>
                    <a:pt x="6125" y="9697"/>
                    <a:pt x="6608" y="9587"/>
                    <a:pt x="7092" y="9587"/>
                  </a:cubicBezTo>
                  <a:cubicBezTo>
                    <a:pt x="8059" y="9367"/>
                    <a:pt x="9026" y="9257"/>
                    <a:pt x="9994" y="9036"/>
                  </a:cubicBezTo>
                  <a:cubicBezTo>
                    <a:pt x="14023" y="8044"/>
                    <a:pt x="17247" y="5620"/>
                    <a:pt x="18376" y="2755"/>
                  </a:cubicBezTo>
                  <a:cubicBezTo>
                    <a:pt x="18537" y="2204"/>
                    <a:pt x="18698" y="1432"/>
                    <a:pt x="18053" y="991"/>
                  </a:cubicBezTo>
                  <a:cubicBezTo>
                    <a:pt x="17731" y="881"/>
                    <a:pt x="17570" y="771"/>
                    <a:pt x="17247" y="771"/>
                  </a:cubicBezTo>
                  <a:cubicBezTo>
                    <a:pt x="17247" y="771"/>
                    <a:pt x="17408" y="771"/>
                    <a:pt x="17408" y="771"/>
                  </a:cubicBezTo>
                  <a:cubicBezTo>
                    <a:pt x="18214" y="551"/>
                    <a:pt x="18859" y="330"/>
                    <a:pt x="19665" y="110"/>
                  </a:cubicBezTo>
                  <a:cubicBezTo>
                    <a:pt x="19826" y="0"/>
                    <a:pt x="19826" y="0"/>
                    <a:pt x="19826" y="0"/>
                  </a:cubicBezTo>
                  <a:cubicBezTo>
                    <a:pt x="19826" y="0"/>
                    <a:pt x="19826" y="0"/>
                    <a:pt x="19826" y="0"/>
                  </a:cubicBezTo>
                  <a:lnTo>
                    <a:pt x="19988" y="0"/>
                  </a:lnTo>
                  <a:close/>
                </a:path>
              </a:pathLst>
            </a:custGeom>
            <a:solidFill>
              <a:srgbClr val="2C6370"/>
            </a:solidFill>
            <a:ln w="9525" cap="flat" cmpd="sng">
              <a:noFill/>
              <a:prstDash val="solid"/>
              <a:round/>
            </a:ln>
          </p:spPr>
          <p:txBody>
            <a:bodyPr rtlCol="0" anchor="ctr"/>
            <a:lstStyle/>
            <a:p>
              <a:pPr algn="ctr"/>
            </a:p>
          </p:txBody>
        </p:sp>
        <p:sp>
          <p:nvSpPr>
            <p:cNvPr id="3095" name="曲线"/>
            <p:cNvSpPr/>
            <p:nvPr/>
          </p:nvSpPr>
          <p:spPr>
            <a:xfrm>
              <a:off x="8456295" y="3501390"/>
              <a:ext cx="99059" cy="56515"/>
            </a:xfrm>
            <a:custGeom>
              <a:avLst/>
              <a:gdLst>
                <a:gd name="T1" fmla="*/ 0 w 21600"/>
                <a:gd name="T2" fmla="*/ 0 h 21600"/>
                <a:gd name="T3" fmla="*/ 21600 w 21600"/>
                <a:gd name="T4" fmla="*/ 21600 h 21600"/>
              </a:gdLst>
              <a:ahLst/>
              <a:cxnLst/>
              <a:rect l="T1" t="T2" r="T3" b="T4"/>
              <a:pathLst>
                <a:path w="21600" h="21600">
                  <a:moveTo>
                    <a:pt x="21600" y="4547"/>
                  </a:moveTo>
                  <a:cubicBezTo>
                    <a:pt x="21600" y="5684"/>
                    <a:pt x="21600" y="5684"/>
                    <a:pt x="21600" y="5684"/>
                  </a:cubicBezTo>
                  <a:cubicBezTo>
                    <a:pt x="21600" y="5684"/>
                    <a:pt x="21600" y="5684"/>
                    <a:pt x="21600" y="5684"/>
                  </a:cubicBezTo>
                  <a:cubicBezTo>
                    <a:pt x="20945" y="6821"/>
                    <a:pt x="20945" y="6821"/>
                    <a:pt x="20945" y="6821"/>
                  </a:cubicBezTo>
                  <a:cubicBezTo>
                    <a:pt x="15709" y="11368"/>
                    <a:pt x="9818" y="14778"/>
                    <a:pt x="4581" y="19326"/>
                  </a:cubicBezTo>
                  <a:cubicBezTo>
                    <a:pt x="3272" y="20463"/>
                    <a:pt x="1963" y="21600"/>
                    <a:pt x="654" y="21600"/>
                  </a:cubicBezTo>
                  <a:cubicBezTo>
                    <a:pt x="0" y="21600"/>
                    <a:pt x="0" y="21600"/>
                    <a:pt x="0" y="21600"/>
                  </a:cubicBezTo>
                  <a:cubicBezTo>
                    <a:pt x="0" y="20463"/>
                    <a:pt x="0" y="20463"/>
                    <a:pt x="0" y="20463"/>
                  </a:cubicBezTo>
                  <a:cubicBezTo>
                    <a:pt x="0" y="20463"/>
                    <a:pt x="0" y="20463"/>
                    <a:pt x="0" y="20463"/>
                  </a:cubicBezTo>
                  <a:cubicBezTo>
                    <a:pt x="0" y="19326"/>
                    <a:pt x="654" y="14778"/>
                    <a:pt x="1308" y="12505"/>
                  </a:cubicBezTo>
                  <a:cubicBezTo>
                    <a:pt x="1308" y="13642"/>
                    <a:pt x="1308" y="14778"/>
                    <a:pt x="1308" y="14778"/>
                  </a:cubicBezTo>
                  <a:cubicBezTo>
                    <a:pt x="6545" y="11368"/>
                    <a:pt x="12436" y="6821"/>
                    <a:pt x="18327" y="2273"/>
                  </a:cubicBezTo>
                  <a:cubicBezTo>
                    <a:pt x="18981" y="2273"/>
                    <a:pt x="19636" y="1136"/>
                    <a:pt x="19636" y="1136"/>
                  </a:cubicBezTo>
                  <a:cubicBezTo>
                    <a:pt x="19636" y="0"/>
                    <a:pt x="19636" y="0"/>
                    <a:pt x="19636" y="0"/>
                  </a:cubicBezTo>
                  <a:cubicBezTo>
                    <a:pt x="20291" y="1136"/>
                    <a:pt x="20945" y="3410"/>
                    <a:pt x="21600" y="4547"/>
                  </a:cubicBezTo>
                  <a:close/>
                </a:path>
              </a:pathLst>
            </a:custGeom>
            <a:solidFill>
              <a:srgbClr val="FFFFFF"/>
            </a:solidFill>
            <a:ln w="9525" cap="flat" cmpd="sng">
              <a:noFill/>
              <a:prstDash val="solid"/>
              <a:round/>
            </a:ln>
          </p:spPr>
          <p:txBody>
            <a:bodyPr rtlCol="0" anchor="ctr"/>
            <a:lstStyle/>
            <a:p>
              <a:pPr algn="ctr"/>
            </a:p>
          </p:txBody>
        </p:sp>
        <p:sp>
          <p:nvSpPr>
            <p:cNvPr id="3096" name="曲线"/>
            <p:cNvSpPr/>
            <p:nvPr/>
          </p:nvSpPr>
          <p:spPr>
            <a:xfrm>
              <a:off x="8500110" y="4526915"/>
              <a:ext cx="171450" cy="160019"/>
            </a:xfrm>
            <a:custGeom>
              <a:avLst/>
              <a:gdLst>
                <a:gd name="T1" fmla="*/ 0 w 21600"/>
                <a:gd name="T2" fmla="*/ 0 h 21600"/>
                <a:gd name="T3" fmla="*/ 21600 w 21600"/>
                <a:gd name="T4" fmla="*/ 21600 h 21600"/>
              </a:gdLst>
              <a:ahLst/>
              <a:cxnLst/>
              <a:rect l="T1" t="T2" r="T3" b="T4"/>
              <a:pathLst>
                <a:path w="21600" h="21600">
                  <a:moveTo>
                    <a:pt x="21221" y="4890"/>
                  </a:moveTo>
                  <a:cubicBezTo>
                    <a:pt x="21600" y="5298"/>
                    <a:pt x="21600" y="6113"/>
                    <a:pt x="21600" y="6520"/>
                  </a:cubicBezTo>
                  <a:cubicBezTo>
                    <a:pt x="21600" y="6928"/>
                    <a:pt x="21221" y="7335"/>
                    <a:pt x="21221" y="7335"/>
                  </a:cubicBezTo>
                  <a:cubicBezTo>
                    <a:pt x="18189" y="12226"/>
                    <a:pt x="14399" y="15894"/>
                    <a:pt x="10989" y="19969"/>
                  </a:cubicBezTo>
                  <a:cubicBezTo>
                    <a:pt x="10231" y="20784"/>
                    <a:pt x="9852" y="21192"/>
                    <a:pt x="9094" y="21600"/>
                  </a:cubicBezTo>
                  <a:cubicBezTo>
                    <a:pt x="8715" y="21600"/>
                    <a:pt x="8336" y="21600"/>
                    <a:pt x="7578" y="21600"/>
                  </a:cubicBezTo>
                  <a:cubicBezTo>
                    <a:pt x="5684" y="21192"/>
                    <a:pt x="3789" y="20784"/>
                    <a:pt x="1894" y="20377"/>
                  </a:cubicBezTo>
                  <a:cubicBezTo>
                    <a:pt x="1136" y="20377"/>
                    <a:pt x="378" y="19969"/>
                    <a:pt x="0" y="19562"/>
                  </a:cubicBezTo>
                  <a:cubicBezTo>
                    <a:pt x="0" y="18747"/>
                    <a:pt x="0" y="18339"/>
                    <a:pt x="378" y="17932"/>
                  </a:cubicBezTo>
                  <a:cubicBezTo>
                    <a:pt x="757" y="17116"/>
                    <a:pt x="1515" y="16301"/>
                    <a:pt x="2273" y="15894"/>
                  </a:cubicBezTo>
                  <a:cubicBezTo>
                    <a:pt x="3410" y="15486"/>
                    <a:pt x="4168" y="15486"/>
                    <a:pt x="5305" y="15486"/>
                  </a:cubicBezTo>
                  <a:cubicBezTo>
                    <a:pt x="5684" y="15079"/>
                    <a:pt x="6063" y="15079"/>
                    <a:pt x="6442" y="15079"/>
                  </a:cubicBezTo>
                  <a:cubicBezTo>
                    <a:pt x="6821" y="14671"/>
                    <a:pt x="7200" y="14264"/>
                    <a:pt x="7200" y="13856"/>
                  </a:cubicBezTo>
                  <a:cubicBezTo>
                    <a:pt x="8715" y="11818"/>
                    <a:pt x="10231" y="9373"/>
                    <a:pt x="11747" y="6928"/>
                  </a:cubicBezTo>
                  <a:cubicBezTo>
                    <a:pt x="11747" y="6928"/>
                    <a:pt x="11747" y="6928"/>
                    <a:pt x="11747" y="6928"/>
                  </a:cubicBezTo>
                  <a:cubicBezTo>
                    <a:pt x="11747" y="6520"/>
                    <a:pt x="12126" y="6520"/>
                    <a:pt x="12126" y="6113"/>
                  </a:cubicBezTo>
                  <a:cubicBezTo>
                    <a:pt x="14021" y="4075"/>
                    <a:pt x="15536" y="2037"/>
                    <a:pt x="17431" y="0"/>
                  </a:cubicBezTo>
                  <a:cubicBezTo>
                    <a:pt x="18568" y="1630"/>
                    <a:pt x="20084" y="3260"/>
                    <a:pt x="21221" y="4890"/>
                  </a:cubicBezTo>
                  <a:close/>
                </a:path>
              </a:pathLst>
            </a:custGeom>
            <a:solidFill>
              <a:srgbClr val="182526"/>
            </a:solidFill>
            <a:ln w="9525" cap="flat" cmpd="sng">
              <a:noFill/>
              <a:prstDash val="solid"/>
              <a:round/>
            </a:ln>
          </p:spPr>
          <p:txBody>
            <a:bodyPr rtlCol="0" anchor="ctr"/>
            <a:lstStyle/>
            <a:p>
              <a:pPr algn="ctr"/>
            </a:p>
          </p:txBody>
        </p:sp>
        <p:sp>
          <p:nvSpPr>
            <p:cNvPr id="3097" name="曲线"/>
            <p:cNvSpPr/>
            <p:nvPr/>
          </p:nvSpPr>
          <p:spPr>
            <a:xfrm>
              <a:off x="8086090" y="4038600"/>
              <a:ext cx="252730" cy="531494"/>
            </a:xfrm>
            <a:custGeom>
              <a:avLst/>
              <a:gdLst>
                <a:gd name="T1" fmla="*/ 0 w 21600"/>
                <a:gd name="T2" fmla="*/ 0 h 21600"/>
                <a:gd name="T3" fmla="*/ 21600 w 21600"/>
                <a:gd name="T4" fmla="*/ 21600 h 21600"/>
              </a:gdLst>
              <a:ahLst/>
              <a:cxnLst/>
              <a:rect l="T1" t="T2" r="T3" b="T4"/>
              <a:pathLst>
                <a:path w="21600" h="21600">
                  <a:moveTo>
                    <a:pt x="12342" y="20745"/>
                  </a:moveTo>
                  <a:cubicBezTo>
                    <a:pt x="12342" y="20013"/>
                    <a:pt x="10542" y="17450"/>
                    <a:pt x="9771" y="16718"/>
                  </a:cubicBezTo>
                  <a:cubicBezTo>
                    <a:pt x="7971" y="14888"/>
                    <a:pt x="5914" y="13179"/>
                    <a:pt x="3342" y="11593"/>
                  </a:cubicBezTo>
                  <a:cubicBezTo>
                    <a:pt x="1799" y="10494"/>
                    <a:pt x="0" y="9274"/>
                    <a:pt x="514" y="7932"/>
                  </a:cubicBezTo>
                  <a:cubicBezTo>
                    <a:pt x="771" y="7444"/>
                    <a:pt x="1285" y="7077"/>
                    <a:pt x="1799" y="6589"/>
                  </a:cubicBezTo>
                  <a:cubicBezTo>
                    <a:pt x="4628" y="4393"/>
                    <a:pt x="7457" y="2196"/>
                    <a:pt x="10285" y="0"/>
                  </a:cubicBezTo>
                  <a:cubicBezTo>
                    <a:pt x="12085" y="854"/>
                    <a:pt x="13885" y="1464"/>
                    <a:pt x="15942" y="2074"/>
                  </a:cubicBezTo>
                  <a:cubicBezTo>
                    <a:pt x="15942" y="2074"/>
                    <a:pt x="15942" y="2074"/>
                    <a:pt x="15942" y="2074"/>
                  </a:cubicBezTo>
                  <a:cubicBezTo>
                    <a:pt x="15942" y="3538"/>
                    <a:pt x="16200" y="4881"/>
                    <a:pt x="16200" y="6223"/>
                  </a:cubicBezTo>
                  <a:cubicBezTo>
                    <a:pt x="14914" y="6833"/>
                    <a:pt x="13371" y="7444"/>
                    <a:pt x="12085" y="8176"/>
                  </a:cubicBezTo>
                  <a:cubicBezTo>
                    <a:pt x="11828" y="8176"/>
                    <a:pt x="11571" y="8298"/>
                    <a:pt x="11314" y="8420"/>
                  </a:cubicBezTo>
                  <a:cubicBezTo>
                    <a:pt x="10800" y="8908"/>
                    <a:pt x="11314" y="9396"/>
                    <a:pt x="11828" y="9762"/>
                  </a:cubicBezTo>
                  <a:cubicBezTo>
                    <a:pt x="13885" y="11349"/>
                    <a:pt x="15428" y="13057"/>
                    <a:pt x="16714" y="14888"/>
                  </a:cubicBezTo>
                  <a:cubicBezTo>
                    <a:pt x="17228" y="15498"/>
                    <a:pt x="17742" y="16108"/>
                    <a:pt x="17999" y="16718"/>
                  </a:cubicBezTo>
                  <a:cubicBezTo>
                    <a:pt x="18257" y="17084"/>
                    <a:pt x="18514" y="17328"/>
                    <a:pt x="18771" y="17694"/>
                  </a:cubicBezTo>
                  <a:cubicBezTo>
                    <a:pt x="19285" y="18183"/>
                    <a:pt x="21342" y="20379"/>
                    <a:pt x="21600" y="20989"/>
                  </a:cubicBezTo>
                  <a:cubicBezTo>
                    <a:pt x="21600" y="21111"/>
                    <a:pt x="21600" y="21233"/>
                    <a:pt x="21342" y="21233"/>
                  </a:cubicBezTo>
                  <a:cubicBezTo>
                    <a:pt x="21342" y="21355"/>
                    <a:pt x="21085" y="21355"/>
                    <a:pt x="20828" y="21355"/>
                  </a:cubicBezTo>
                  <a:cubicBezTo>
                    <a:pt x="20828" y="21355"/>
                    <a:pt x="20828" y="21355"/>
                    <a:pt x="20828" y="21355"/>
                  </a:cubicBezTo>
                  <a:cubicBezTo>
                    <a:pt x="18514" y="21600"/>
                    <a:pt x="15942" y="21600"/>
                    <a:pt x="13628" y="21600"/>
                  </a:cubicBezTo>
                  <a:cubicBezTo>
                    <a:pt x="13371" y="21600"/>
                    <a:pt x="13114" y="21600"/>
                    <a:pt x="12857" y="21600"/>
                  </a:cubicBezTo>
                  <a:cubicBezTo>
                    <a:pt x="12857" y="21600"/>
                    <a:pt x="12600" y="21477"/>
                    <a:pt x="12600" y="21477"/>
                  </a:cubicBezTo>
                  <a:cubicBezTo>
                    <a:pt x="12085" y="21355"/>
                    <a:pt x="12342" y="20989"/>
                    <a:pt x="12342" y="20745"/>
                  </a:cubicBezTo>
                  <a:close/>
                </a:path>
              </a:pathLst>
            </a:custGeom>
            <a:solidFill>
              <a:srgbClr val="194147"/>
            </a:solidFill>
            <a:ln w="9525" cap="flat" cmpd="sng">
              <a:noFill/>
              <a:prstDash val="solid"/>
              <a:round/>
            </a:ln>
          </p:spPr>
          <p:txBody>
            <a:bodyPr rtlCol="0" anchor="ctr"/>
            <a:lstStyle/>
            <a:p>
              <a:pPr algn="ctr"/>
            </a:p>
          </p:txBody>
        </p:sp>
        <p:sp>
          <p:nvSpPr>
            <p:cNvPr id="3098" name="曲线"/>
            <p:cNvSpPr/>
            <p:nvPr/>
          </p:nvSpPr>
          <p:spPr>
            <a:xfrm>
              <a:off x="8359775" y="3516630"/>
              <a:ext cx="204469" cy="132079"/>
            </a:xfrm>
            <a:custGeom>
              <a:avLst/>
              <a:gdLst>
                <a:gd name="T1" fmla="*/ 0 w 21600"/>
                <a:gd name="T2" fmla="*/ 0 h 21600"/>
                <a:gd name="T3" fmla="*/ 21600 w 21600"/>
                <a:gd name="T4" fmla="*/ 21600 h 21600"/>
              </a:gdLst>
              <a:ahLst/>
              <a:cxnLst/>
              <a:rect l="T1" t="T2" r="T3" b="T4"/>
              <a:pathLst>
                <a:path w="21600" h="21600">
                  <a:moveTo>
                    <a:pt x="20647" y="0"/>
                  </a:moveTo>
                  <a:cubicBezTo>
                    <a:pt x="20964" y="981"/>
                    <a:pt x="21282" y="1963"/>
                    <a:pt x="21600" y="2945"/>
                  </a:cubicBezTo>
                  <a:cubicBezTo>
                    <a:pt x="21600" y="3436"/>
                    <a:pt x="21600" y="3436"/>
                    <a:pt x="21600" y="3436"/>
                  </a:cubicBezTo>
                  <a:cubicBezTo>
                    <a:pt x="21600" y="3436"/>
                    <a:pt x="21600" y="3436"/>
                    <a:pt x="21600" y="3436"/>
                  </a:cubicBezTo>
                  <a:cubicBezTo>
                    <a:pt x="21282" y="3927"/>
                    <a:pt x="21282" y="3927"/>
                    <a:pt x="21282" y="3927"/>
                  </a:cubicBezTo>
                  <a:cubicBezTo>
                    <a:pt x="19694" y="4909"/>
                    <a:pt x="18423" y="5890"/>
                    <a:pt x="16835" y="6872"/>
                  </a:cubicBezTo>
                  <a:cubicBezTo>
                    <a:pt x="16835" y="6872"/>
                    <a:pt x="16517" y="6872"/>
                    <a:pt x="16517" y="6872"/>
                  </a:cubicBezTo>
                  <a:cubicBezTo>
                    <a:pt x="15247" y="6381"/>
                    <a:pt x="13976" y="7363"/>
                    <a:pt x="12705" y="7854"/>
                  </a:cubicBezTo>
                  <a:cubicBezTo>
                    <a:pt x="7941" y="11290"/>
                    <a:pt x="4129" y="16199"/>
                    <a:pt x="317" y="21600"/>
                  </a:cubicBezTo>
                  <a:cubicBezTo>
                    <a:pt x="0" y="21109"/>
                    <a:pt x="0" y="21109"/>
                    <a:pt x="0" y="21109"/>
                  </a:cubicBezTo>
                  <a:cubicBezTo>
                    <a:pt x="317" y="20127"/>
                    <a:pt x="317" y="19145"/>
                    <a:pt x="635" y="18163"/>
                  </a:cubicBezTo>
                  <a:cubicBezTo>
                    <a:pt x="635" y="17672"/>
                    <a:pt x="635" y="16690"/>
                    <a:pt x="952" y="16199"/>
                  </a:cubicBezTo>
                  <a:cubicBezTo>
                    <a:pt x="1270" y="15218"/>
                    <a:pt x="1905" y="14727"/>
                    <a:pt x="2223" y="14236"/>
                  </a:cubicBezTo>
                  <a:cubicBezTo>
                    <a:pt x="4764" y="11290"/>
                    <a:pt x="7305" y="8836"/>
                    <a:pt x="10164" y="6381"/>
                  </a:cubicBezTo>
                  <a:cubicBezTo>
                    <a:pt x="10164" y="6872"/>
                    <a:pt x="10164" y="6872"/>
                    <a:pt x="10164" y="6872"/>
                  </a:cubicBezTo>
                  <a:cubicBezTo>
                    <a:pt x="10482" y="6872"/>
                    <a:pt x="10482" y="6872"/>
                    <a:pt x="10482" y="6872"/>
                  </a:cubicBezTo>
                  <a:cubicBezTo>
                    <a:pt x="11117" y="6872"/>
                    <a:pt x="11752" y="6381"/>
                    <a:pt x="12388" y="5890"/>
                  </a:cubicBezTo>
                  <a:cubicBezTo>
                    <a:pt x="14929" y="3927"/>
                    <a:pt x="17788" y="2454"/>
                    <a:pt x="20329" y="490"/>
                  </a:cubicBezTo>
                  <a:cubicBezTo>
                    <a:pt x="20647" y="0"/>
                    <a:pt x="20647" y="0"/>
                    <a:pt x="20647" y="0"/>
                  </a:cubicBezTo>
                  <a:close/>
                </a:path>
              </a:pathLst>
            </a:custGeom>
            <a:solidFill>
              <a:srgbClr val="194147"/>
            </a:solidFill>
            <a:ln w="9525" cap="flat" cmpd="sng">
              <a:noFill/>
              <a:prstDash val="solid"/>
              <a:round/>
            </a:ln>
          </p:spPr>
          <p:txBody>
            <a:bodyPr rtlCol="0" anchor="ctr"/>
            <a:lstStyle/>
            <a:p>
              <a:pPr algn="ctr"/>
            </a:p>
          </p:txBody>
        </p:sp>
        <p:sp>
          <p:nvSpPr>
            <p:cNvPr id="3099" name="曲线"/>
            <p:cNvSpPr/>
            <p:nvPr/>
          </p:nvSpPr>
          <p:spPr>
            <a:xfrm>
              <a:off x="8296910" y="3555364"/>
              <a:ext cx="258444" cy="255270"/>
            </a:xfrm>
            <a:custGeom>
              <a:avLst/>
              <a:gdLst>
                <a:gd name="T1" fmla="*/ 0 w 21600"/>
                <a:gd name="T2" fmla="*/ 0 h 21600"/>
                <a:gd name="T3" fmla="*/ 21600 w 21600"/>
                <a:gd name="T4" fmla="*/ 21600 h 21600"/>
              </a:gdLst>
              <a:ahLst/>
              <a:cxnLst/>
              <a:rect l="T1" t="T2" r="T3" b="T4"/>
              <a:pathLst>
                <a:path w="21600" h="21600">
                  <a:moveTo>
                    <a:pt x="21097" y="8385"/>
                  </a:moveTo>
                  <a:cubicBezTo>
                    <a:pt x="19841" y="9910"/>
                    <a:pt x="18586" y="11181"/>
                    <a:pt x="17079" y="12197"/>
                  </a:cubicBezTo>
                  <a:cubicBezTo>
                    <a:pt x="18334" y="10672"/>
                    <a:pt x="19339" y="8639"/>
                    <a:pt x="19841" y="6861"/>
                  </a:cubicBezTo>
                  <a:cubicBezTo>
                    <a:pt x="20595" y="4828"/>
                    <a:pt x="21097" y="1778"/>
                    <a:pt x="19088" y="254"/>
                  </a:cubicBezTo>
                  <a:cubicBezTo>
                    <a:pt x="18837" y="0"/>
                    <a:pt x="18586" y="508"/>
                    <a:pt x="18837" y="508"/>
                  </a:cubicBezTo>
                  <a:cubicBezTo>
                    <a:pt x="21348" y="2541"/>
                    <a:pt x="19590" y="6861"/>
                    <a:pt x="18586" y="8894"/>
                  </a:cubicBezTo>
                  <a:cubicBezTo>
                    <a:pt x="17832" y="10418"/>
                    <a:pt x="16827" y="11689"/>
                    <a:pt x="15823" y="12960"/>
                  </a:cubicBezTo>
                  <a:cubicBezTo>
                    <a:pt x="15823" y="12960"/>
                    <a:pt x="15823" y="12960"/>
                    <a:pt x="15823" y="12960"/>
                  </a:cubicBezTo>
                  <a:cubicBezTo>
                    <a:pt x="15572" y="12960"/>
                    <a:pt x="15572" y="13214"/>
                    <a:pt x="15572" y="13214"/>
                  </a:cubicBezTo>
                  <a:cubicBezTo>
                    <a:pt x="15320" y="13722"/>
                    <a:pt x="14818" y="14230"/>
                    <a:pt x="14316" y="14738"/>
                  </a:cubicBezTo>
                  <a:cubicBezTo>
                    <a:pt x="10297" y="18550"/>
                    <a:pt x="5525" y="20075"/>
                    <a:pt x="251" y="21091"/>
                  </a:cubicBezTo>
                  <a:cubicBezTo>
                    <a:pt x="0" y="21091"/>
                    <a:pt x="251" y="21599"/>
                    <a:pt x="502" y="21599"/>
                  </a:cubicBezTo>
                  <a:cubicBezTo>
                    <a:pt x="3516" y="20837"/>
                    <a:pt x="6530" y="20329"/>
                    <a:pt x="9293" y="18804"/>
                  </a:cubicBezTo>
                  <a:cubicBezTo>
                    <a:pt x="11804" y="17534"/>
                    <a:pt x="14065" y="15755"/>
                    <a:pt x="15823" y="13722"/>
                  </a:cubicBezTo>
                  <a:cubicBezTo>
                    <a:pt x="16074" y="13722"/>
                    <a:pt x="16074" y="13468"/>
                    <a:pt x="16325" y="13214"/>
                  </a:cubicBezTo>
                  <a:cubicBezTo>
                    <a:pt x="18334" y="12197"/>
                    <a:pt x="19841" y="10418"/>
                    <a:pt x="21348" y="8639"/>
                  </a:cubicBezTo>
                  <a:cubicBezTo>
                    <a:pt x="21600" y="8385"/>
                    <a:pt x="21097" y="8131"/>
                    <a:pt x="21097" y="8385"/>
                  </a:cubicBezTo>
                  <a:close/>
                </a:path>
              </a:pathLst>
            </a:custGeom>
            <a:solidFill>
              <a:srgbClr val="1B454C"/>
            </a:solidFill>
            <a:ln w="9525" cap="flat" cmpd="sng">
              <a:noFill/>
              <a:prstDash val="solid"/>
              <a:round/>
            </a:ln>
          </p:spPr>
          <p:txBody>
            <a:bodyPr rtlCol="0" anchor="ctr"/>
            <a:lstStyle/>
            <a:p>
              <a:pPr algn="ctr"/>
            </a:p>
          </p:txBody>
        </p:sp>
        <p:sp>
          <p:nvSpPr>
            <p:cNvPr id="3100" name="曲线"/>
            <p:cNvSpPr/>
            <p:nvPr/>
          </p:nvSpPr>
          <p:spPr>
            <a:xfrm>
              <a:off x="8302625" y="3855719"/>
              <a:ext cx="5714" cy="2540"/>
            </a:xfrm>
            <a:custGeom>
              <a:avLst/>
              <a:gdLst>
                <a:gd name="T1" fmla="*/ 0 w 21600"/>
                <a:gd name="T2" fmla="*/ 0 h 21600"/>
                <a:gd name="T3" fmla="*/ 21600 w 21600"/>
                <a:gd name="T4" fmla="*/ 21600 h 21600"/>
              </a:gdLst>
              <a:ahLst/>
              <a:cxnLst/>
              <a:rect l="T1" t="T2" r="T3" b="T4"/>
              <a:pathLst>
                <a:path w="21600" h="21600">
                  <a:moveTo>
                    <a:pt x="2147483647" y="2147483647"/>
                  </a:moveTo>
                  <a:cubicBezTo>
                    <a:pt x="2147483647" y="2147483647"/>
                    <a:pt x="2147483647" y="2147483647"/>
                    <a:pt x="2147483647" y="2147483647"/>
                  </a:cubicBezTo>
                  <a:cubicBezTo>
                    <a:pt x="2147483647" y="2147483647"/>
                    <a:pt x="2147483647" y="2147483647"/>
                    <a:pt x="2147483647" y="2147483647"/>
                  </a:cubicBezTo>
                  <a:close/>
                </a:path>
              </a:pathLst>
            </a:custGeom>
            <a:solidFill>
              <a:srgbClr val="FFFFFF"/>
            </a:solidFill>
            <a:ln w="9525" cap="flat" cmpd="sng">
              <a:noFill/>
              <a:prstDash val="solid"/>
              <a:round/>
            </a:ln>
          </p:spPr>
          <p:txBody>
            <a:bodyPr rtlCol="0" anchor="ctr"/>
            <a:lstStyle/>
            <a:p>
              <a:pPr algn="ctr"/>
            </a:p>
          </p:txBody>
        </p:sp>
        <p:sp>
          <p:nvSpPr>
            <p:cNvPr id="3101" name="曲线"/>
            <p:cNvSpPr/>
            <p:nvPr/>
          </p:nvSpPr>
          <p:spPr>
            <a:xfrm>
              <a:off x="8284845" y="3897630"/>
              <a:ext cx="8254" cy="5715"/>
            </a:xfrm>
            <a:custGeom>
              <a:avLst/>
              <a:gdLst>
                <a:gd name="T1" fmla="*/ 0 w 21600"/>
                <a:gd name="T2" fmla="*/ 0 h 21600"/>
                <a:gd name="T3" fmla="*/ 21600 w 21600"/>
                <a:gd name="T4" fmla="*/ 21600 h 21600"/>
              </a:gdLst>
              <a:ahLst/>
              <a:cxnLst/>
              <a:rect l="T1" t="T2" r="T3" b="T4"/>
              <a:pathLst>
                <a:path w="21600" h="21600">
                  <a:moveTo>
                    <a:pt x="7200" y="0"/>
                  </a:moveTo>
                  <a:cubicBezTo>
                    <a:pt x="0" y="0"/>
                    <a:pt x="0" y="21600"/>
                    <a:pt x="7200" y="21600"/>
                  </a:cubicBezTo>
                  <a:cubicBezTo>
                    <a:pt x="21600" y="21600"/>
                    <a:pt x="21600" y="0"/>
                    <a:pt x="7200" y="0"/>
                  </a:cubicBezTo>
                  <a:close/>
                </a:path>
              </a:pathLst>
            </a:custGeom>
            <a:solidFill>
              <a:srgbClr val="FFFFFF"/>
            </a:solidFill>
            <a:ln w="9525" cap="flat" cmpd="sng">
              <a:noFill/>
              <a:prstDash val="solid"/>
              <a:round/>
            </a:ln>
          </p:spPr>
          <p:txBody>
            <a:bodyPr rtlCol="0" anchor="ctr"/>
            <a:lstStyle/>
            <a:p>
              <a:pPr algn="ctr"/>
            </a:p>
          </p:txBody>
        </p:sp>
        <p:sp>
          <p:nvSpPr>
            <p:cNvPr id="3102" name="曲线"/>
            <p:cNvSpPr/>
            <p:nvPr/>
          </p:nvSpPr>
          <p:spPr>
            <a:xfrm>
              <a:off x="8257540" y="3945890"/>
              <a:ext cx="9525" cy="2539"/>
            </a:xfrm>
            <a:custGeom>
              <a:avLst/>
              <a:gdLst>
                <a:gd name="T1" fmla="*/ 0 w 21600"/>
                <a:gd name="T2" fmla="*/ 0 h 21600"/>
                <a:gd name="T3" fmla="*/ 21600 w 21600"/>
                <a:gd name="T4" fmla="*/ 21600 h 21600"/>
              </a:gdLst>
              <a:ahLst/>
              <a:cxnLst/>
              <a:rect l="T1" t="T2" r="T3" b="T4"/>
              <a:pathLst>
                <a:path w="21600" h="21600">
                  <a:moveTo>
                    <a:pt x="14399" y="0"/>
                  </a:moveTo>
                  <a:cubicBezTo>
                    <a:pt x="0" y="0"/>
                    <a:pt x="0" y="21600"/>
                    <a:pt x="14399" y="21600"/>
                  </a:cubicBezTo>
                  <a:cubicBezTo>
                    <a:pt x="21600" y="21600"/>
                    <a:pt x="21600" y="0"/>
                    <a:pt x="14399" y="0"/>
                  </a:cubicBezTo>
                  <a:close/>
                </a:path>
              </a:pathLst>
            </a:custGeom>
            <a:solidFill>
              <a:srgbClr val="FFFFFF"/>
            </a:solidFill>
            <a:ln w="9525" cap="flat" cmpd="sng">
              <a:noFill/>
              <a:prstDash val="solid"/>
              <a:round/>
            </a:ln>
          </p:spPr>
          <p:txBody>
            <a:bodyPr rtlCol="0" anchor="ctr"/>
            <a:lstStyle/>
            <a:p>
              <a:pPr algn="ctr"/>
            </a:p>
          </p:txBody>
        </p:sp>
        <p:sp>
          <p:nvSpPr>
            <p:cNvPr id="3103" name="曲线"/>
            <p:cNvSpPr/>
            <p:nvPr/>
          </p:nvSpPr>
          <p:spPr>
            <a:xfrm>
              <a:off x="8230871" y="3987165"/>
              <a:ext cx="5714" cy="6349"/>
            </a:xfrm>
            <a:custGeom>
              <a:avLst/>
              <a:gdLst>
                <a:gd name="T1" fmla="*/ 0 w 21600"/>
                <a:gd name="T2" fmla="*/ 0 h 21600"/>
                <a:gd name="T3" fmla="*/ 21600 w 21600"/>
                <a:gd name="T4" fmla="*/ 21600 h 21600"/>
              </a:gdLst>
              <a:ahLst/>
              <a:cxnLst/>
              <a:rect l="T1" t="T2" r="T3" b="T4"/>
              <a:pathLst>
                <a:path w="21600" h="21600">
                  <a:moveTo>
                    <a:pt x="10800" y="0"/>
                  </a:moveTo>
                  <a:cubicBezTo>
                    <a:pt x="0" y="0"/>
                    <a:pt x="0" y="21600"/>
                    <a:pt x="10800" y="21600"/>
                  </a:cubicBezTo>
                  <a:cubicBezTo>
                    <a:pt x="21600" y="21600"/>
                    <a:pt x="21600" y="0"/>
                    <a:pt x="10800" y="0"/>
                  </a:cubicBezTo>
                  <a:close/>
                </a:path>
              </a:pathLst>
            </a:custGeom>
            <a:solidFill>
              <a:srgbClr val="FFFFFF"/>
            </a:solidFill>
            <a:ln w="9525" cap="flat" cmpd="sng">
              <a:noFill/>
              <a:prstDash val="solid"/>
              <a:round/>
            </a:ln>
          </p:spPr>
          <p:txBody>
            <a:bodyPr rtlCol="0" anchor="ctr"/>
            <a:lstStyle/>
            <a:p>
              <a:pPr algn="ctr"/>
            </a:p>
          </p:txBody>
        </p:sp>
        <p:sp>
          <p:nvSpPr>
            <p:cNvPr id="3104" name="曲线"/>
            <p:cNvSpPr/>
            <p:nvPr/>
          </p:nvSpPr>
          <p:spPr>
            <a:xfrm>
              <a:off x="8533766" y="3366135"/>
              <a:ext cx="60324" cy="108585"/>
            </a:xfrm>
            <a:custGeom>
              <a:avLst/>
              <a:gdLst>
                <a:gd name="T1" fmla="*/ 0 w 21600"/>
                <a:gd name="T2" fmla="*/ 0 h 21600"/>
                <a:gd name="T3" fmla="*/ 21600 w 21600"/>
                <a:gd name="T4" fmla="*/ 21600 h 21600"/>
              </a:gdLst>
              <a:ahLst/>
              <a:cxnLst/>
              <a:rect l="T1" t="T2" r="T3" b="T4"/>
              <a:pathLst>
                <a:path w="21600" h="21600">
                  <a:moveTo>
                    <a:pt x="5400" y="0"/>
                  </a:moveTo>
                  <a:cubicBezTo>
                    <a:pt x="3240" y="0"/>
                    <a:pt x="3240" y="1199"/>
                    <a:pt x="4319" y="1199"/>
                  </a:cubicBezTo>
                  <a:cubicBezTo>
                    <a:pt x="14040" y="2400"/>
                    <a:pt x="9720" y="9600"/>
                    <a:pt x="6480" y="13199"/>
                  </a:cubicBezTo>
                  <a:cubicBezTo>
                    <a:pt x="5400" y="15599"/>
                    <a:pt x="2160" y="18000"/>
                    <a:pt x="1079" y="20400"/>
                  </a:cubicBezTo>
                  <a:cubicBezTo>
                    <a:pt x="0" y="20999"/>
                    <a:pt x="2160" y="21600"/>
                    <a:pt x="3240" y="20999"/>
                  </a:cubicBezTo>
                  <a:cubicBezTo>
                    <a:pt x="6480" y="16199"/>
                    <a:pt x="21600" y="2400"/>
                    <a:pt x="5400" y="0"/>
                  </a:cubicBezTo>
                  <a:close/>
                </a:path>
              </a:pathLst>
            </a:custGeom>
            <a:solidFill>
              <a:srgbClr val="CC153C"/>
            </a:solidFill>
            <a:ln w="9525" cap="flat" cmpd="sng">
              <a:noFill/>
              <a:prstDash val="solid"/>
              <a:round/>
            </a:ln>
          </p:spPr>
          <p:txBody>
            <a:bodyPr rtlCol="0" anchor="ctr"/>
            <a:lstStyle/>
            <a:p>
              <a:pPr algn="ctr"/>
            </a:p>
          </p:txBody>
        </p:sp>
        <p:sp>
          <p:nvSpPr>
            <p:cNvPr id="3105" name="曲线"/>
            <p:cNvSpPr/>
            <p:nvPr/>
          </p:nvSpPr>
          <p:spPr>
            <a:xfrm>
              <a:off x="8557895" y="3345180"/>
              <a:ext cx="48260" cy="84454"/>
            </a:xfrm>
            <a:custGeom>
              <a:avLst/>
              <a:gdLst>
                <a:gd name="T1" fmla="*/ 0 w 21600"/>
                <a:gd name="T2" fmla="*/ 0 h 21600"/>
                <a:gd name="T3" fmla="*/ 21600 w 21600"/>
                <a:gd name="T4" fmla="*/ 21600 h 21600"/>
              </a:gdLst>
              <a:ahLst/>
              <a:cxnLst/>
              <a:rect l="T1" t="T2" r="T3" b="T4"/>
              <a:pathLst>
                <a:path w="21600" h="21600">
                  <a:moveTo>
                    <a:pt x="17550" y="5400"/>
                  </a:moveTo>
                  <a:cubicBezTo>
                    <a:pt x="14849" y="2314"/>
                    <a:pt x="8099" y="0"/>
                    <a:pt x="1349" y="771"/>
                  </a:cubicBezTo>
                  <a:cubicBezTo>
                    <a:pt x="0" y="771"/>
                    <a:pt x="0" y="2314"/>
                    <a:pt x="1349" y="2314"/>
                  </a:cubicBezTo>
                  <a:cubicBezTo>
                    <a:pt x="9450" y="1542"/>
                    <a:pt x="16199" y="4628"/>
                    <a:pt x="16199" y="9257"/>
                  </a:cubicBezTo>
                  <a:cubicBezTo>
                    <a:pt x="16199" y="13114"/>
                    <a:pt x="13500" y="16971"/>
                    <a:pt x="10800" y="20057"/>
                  </a:cubicBezTo>
                  <a:cubicBezTo>
                    <a:pt x="10800" y="20828"/>
                    <a:pt x="12149" y="21600"/>
                    <a:pt x="13500" y="20828"/>
                  </a:cubicBezTo>
                  <a:cubicBezTo>
                    <a:pt x="17550" y="16971"/>
                    <a:pt x="21600" y="10028"/>
                    <a:pt x="17550" y="5400"/>
                  </a:cubicBezTo>
                  <a:close/>
                </a:path>
              </a:pathLst>
            </a:custGeom>
            <a:solidFill>
              <a:srgbClr val="CC153C"/>
            </a:solidFill>
            <a:ln w="9525" cap="flat" cmpd="sng">
              <a:noFill/>
              <a:prstDash val="solid"/>
              <a:round/>
            </a:ln>
          </p:spPr>
          <p:txBody>
            <a:bodyPr rtlCol="0" anchor="ctr"/>
            <a:lstStyle/>
            <a:p>
              <a:pPr algn="ctr"/>
            </a:p>
          </p:txBody>
        </p:sp>
        <p:sp>
          <p:nvSpPr>
            <p:cNvPr id="3106" name="曲线"/>
            <p:cNvSpPr/>
            <p:nvPr/>
          </p:nvSpPr>
          <p:spPr>
            <a:xfrm>
              <a:off x="8374380" y="3294380"/>
              <a:ext cx="186055" cy="56515"/>
            </a:xfrm>
            <a:custGeom>
              <a:avLst/>
              <a:gdLst>
                <a:gd name="T1" fmla="*/ 0 w 21600"/>
                <a:gd name="T2" fmla="*/ 0 h 21600"/>
                <a:gd name="T3" fmla="*/ 21600 w 21600"/>
                <a:gd name="T4" fmla="*/ 21600 h 21600"/>
              </a:gdLst>
              <a:ahLst/>
              <a:cxnLst/>
              <a:rect l="T1" t="T2" r="T3" b="T4"/>
              <a:pathLst>
                <a:path w="21600" h="21600">
                  <a:moveTo>
                    <a:pt x="21251" y="19326"/>
                  </a:moveTo>
                  <a:cubicBezTo>
                    <a:pt x="20903" y="13642"/>
                    <a:pt x="19858" y="9094"/>
                    <a:pt x="18116" y="5684"/>
                  </a:cubicBezTo>
                  <a:cubicBezTo>
                    <a:pt x="16374" y="1136"/>
                    <a:pt x="14632" y="1136"/>
                    <a:pt x="12193" y="3410"/>
                  </a:cubicBezTo>
                  <a:cubicBezTo>
                    <a:pt x="9406" y="6821"/>
                    <a:pt x="6619" y="9094"/>
                    <a:pt x="3483" y="3410"/>
                  </a:cubicBezTo>
                  <a:cubicBezTo>
                    <a:pt x="2438" y="2273"/>
                    <a:pt x="1045" y="0"/>
                    <a:pt x="348" y="4547"/>
                  </a:cubicBezTo>
                  <a:cubicBezTo>
                    <a:pt x="0" y="5684"/>
                    <a:pt x="696" y="6821"/>
                    <a:pt x="696" y="5684"/>
                  </a:cubicBezTo>
                  <a:cubicBezTo>
                    <a:pt x="1741" y="1136"/>
                    <a:pt x="3135" y="5684"/>
                    <a:pt x="4180" y="6821"/>
                  </a:cubicBezTo>
                  <a:cubicBezTo>
                    <a:pt x="4877" y="7957"/>
                    <a:pt x="5574" y="9094"/>
                    <a:pt x="6270" y="9094"/>
                  </a:cubicBezTo>
                  <a:cubicBezTo>
                    <a:pt x="7664" y="9094"/>
                    <a:pt x="9406" y="9094"/>
                    <a:pt x="10799" y="7957"/>
                  </a:cubicBezTo>
                  <a:cubicBezTo>
                    <a:pt x="12890" y="5684"/>
                    <a:pt x="14632" y="2273"/>
                    <a:pt x="17070" y="5684"/>
                  </a:cubicBezTo>
                  <a:cubicBezTo>
                    <a:pt x="18812" y="9094"/>
                    <a:pt x="20206" y="14778"/>
                    <a:pt x="20554" y="20463"/>
                  </a:cubicBezTo>
                  <a:cubicBezTo>
                    <a:pt x="20903" y="21600"/>
                    <a:pt x="21600" y="21600"/>
                    <a:pt x="21251" y="19326"/>
                  </a:cubicBezTo>
                  <a:close/>
                </a:path>
              </a:pathLst>
            </a:custGeom>
            <a:solidFill>
              <a:srgbClr val="CC153C"/>
            </a:solidFill>
            <a:ln w="9525" cap="flat" cmpd="sng">
              <a:noFill/>
              <a:prstDash val="solid"/>
              <a:round/>
            </a:ln>
          </p:spPr>
          <p:txBody>
            <a:bodyPr rtlCol="0" anchor="ctr"/>
            <a:lstStyle/>
            <a:p>
              <a:pPr algn="ctr"/>
            </a:p>
          </p:txBody>
        </p:sp>
        <p:sp>
          <p:nvSpPr>
            <p:cNvPr id="3107" name="曲线"/>
            <p:cNvSpPr/>
            <p:nvPr/>
          </p:nvSpPr>
          <p:spPr>
            <a:xfrm>
              <a:off x="8371840" y="3318510"/>
              <a:ext cx="173990" cy="50799"/>
            </a:xfrm>
            <a:custGeom>
              <a:avLst/>
              <a:gdLst>
                <a:gd name="T1" fmla="*/ 0 w 21600"/>
                <a:gd name="T2" fmla="*/ 0 h 21600"/>
                <a:gd name="T3" fmla="*/ 21600 w 21600"/>
                <a:gd name="T4" fmla="*/ 21600 h 21600"/>
              </a:gdLst>
              <a:ahLst/>
              <a:cxnLst/>
              <a:rect l="T1" t="T2" r="T3" b="T4"/>
              <a:pathLst>
                <a:path w="21600" h="21600">
                  <a:moveTo>
                    <a:pt x="21600" y="19058"/>
                  </a:moveTo>
                  <a:cubicBezTo>
                    <a:pt x="20482" y="7623"/>
                    <a:pt x="17131" y="0"/>
                    <a:pt x="13406" y="1270"/>
                  </a:cubicBezTo>
                  <a:cubicBezTo>
                    <a:pt x="10800" y="3811"/>
                    <a:pt x="8937" y="10164"/>
                    <a:pt x="5958" y="7623"/>
                  </a:cubicBezTo>
                  <a:cubicBezTo>
                    <a:pt x="4096" y="5082"/>
                    <a:pt x="2606" y="0"/>
                    <a:pt x="372" y="2541"/>
                  </a:cubicBezTo>
                  <a:cubicBezTo>
                    <a:pt x="0" y="2541"/>
                    <a:pt x="372" y="5082"/>
                    <a:pt x="744" y="5082"/>
                  </a:cubicBezTo>
                  <a:cubicBezTo>
                    <a:pt x="2606" y="2541"/>
                    <a:pt x="4468" y="8894"/>
                    <a:pt x="6331" y="10164"/>
                  </a:cubicBezTo>
                  <a:cubicBezTo>
                    <a:pt x="7448" y="11435"/>
                    <a:pt x="8937" y="10164"/>
                    <a:pt x="10427" y="8894"/>
                  </a:cubicBezTo>
                  <a:cubicBezTo>
                    <a:pt x="12289" y="6352"/>
                    <a:pt x="13779" y="2541"/>
                    <a:pt x="16013" y="3811"/>
                  </a:cubicBezTo>
                  <a:cubicBezTo>
                    <a:pt x="18620" y="6352"/>
                    <a:pt x="20110" y="12705"/>
                    <a:pt x="20855" y="20329"/>
                  </a:cubicBezTo>
                  <a:cubicBezTo>
                    <a:pt x="20855" y="21600"/>
                    <a:pt x="21600" y="20329"/>
                    <a:pt x="21600" y="19058"/>
                  </a:cubicBezTo>
                  <a:close/>
                </a:path>
              </a:pathLst>
            </a:custGeom>
            <a:solidFill>
              <a:srgbClr val="CC153C"/>
            </a:solidFill>
            <a:ln w="9525" cap="flat" cmpd="sng">
              <a:noFill/>
              <a:prstDash val="solid"/>
              <a:round/>
            </a:ln>
          </p:spPr>
          <p:txBody>
            <a:bodyPr rtlCol="0" anchor="ctr"/>
            <a:lstStyle/>
            <a:p>
              <a:pPr algn="ctr"/>
            </a:p>
          </p:txBody>
        </p:sp>
        <p:sp>
          <p:nvSpPr>
            <p:cNvPr id="3108" name="曲线"/>
            <p:cNvSpPr/>
            <p:nvPr/>
          </p:nvSpPr>
          <p:spPr>
            <a:xfrm>
              <a:off x="6415406" y="2592705"/>
              <a:ext cx="227965" cy="224789"/>
            </a:xfrm>
            <a:custGeom>
              <a:avLst/>
              <a:gdLst>
                <a:gd name="T1" fmla="*/ 0 w 21600"/>
                <a:gd name="T2" fmla="*/ 0 h 21600"/>
                <a:gd name="T3" fmla="*/ 21600 w 21600"/>
                <a:gd name="T4" fmla="*/ 21600 h 21600"/>
              </a:gdLst>
              <a:ahLst/>
              <a:cxnLst/>
              <a:rect l="T1" t="T2" r="T3" b="T4"/>
              <a:pathLst>
                <a:path w="21600" h="21600">
                  <a:moveTo>
                    <a:pt x="19894" y="21600"/>
                  </a:moveTo>
                  <a:cubicBezTo>
                    <a:pt x="19610" y="21600"/>
                    <a:pt x="19042" y="21600"/>
                    <a:pt x="18757" y="21312"/>
                  </a:cubicBezTo>
                  <a:cubicBezTo>
                    <a:pt x="568" y="2879"/>
                    <a:pt x="568" y="2879"/>
                    <a:pt x="568" y="2879"/>
                  </a:cubicBezTo>
                  <a:cubicBezTo>
                    <a:pt x="0" y="2303"/>
                    <a:pt x="0" y="1152"/>
                    <a:pt x="568" y="575"/>
                  </a:cubicBezTo>
                  <a:cubicBezTo>
                    <a:pt x="1421" y="0"/>
                    <a:pt x="2273" y="0"/>
                    <a:pt x="2842" y="575"/>
                  </a:cubicBezTo>
                  <a:cubicBezTo>
                    <a:pt x="21031" y="19007"/>
                    <a:pt x="21031" y="19007"/>
                    <a:pt x="21031" y="19007"/>
                  </a:cubicBezTo>
                  <a:cubicBezTo>
                    <a:pt x="21600" y="19584"/>
                    <a:pt x="21600" y="20736"/>
                    <a:pt x="21031" y="21312"/>
                  </a:cubicBezTo>
                  <a:cubicBezTo>
                    <a:pt x="20747" y="21600"/>
                    <a:pt x="20463" y="21600"/>
                    <a:pt x="19894" y="21600"/>
                  </a:cubicBezTo>
                  <a:close/>
                </a:path>
              </a:pathLst>
            </a:custGeom>
            <a:solidFill>
              <a:srgbClr val="FFC533"/>
            </a:solidFill>
            <a:ln w="9525" cap="flat" cmpd="sng">
              <a:noFill/>
              <a:prstDash val="solid"/>
              <a:round/>
            </a:ln>
          </p:spPr>
          <p:txBody>
            <a:bodyPr rtlCol="0" anchor="ctr"/>
            <a:lstStyle/>
            <a:p>
              <a:pPr algn="ctr"/>
            </a:p>
          </p:txBody>
        </p:sp>
        <p:sp>
          <p:nvSpPr>
            <p:cNvPr id="3109" name="曲线"/>
            <p:cNvSpPr/>
            <p:nvPr/>
          </p:nvSpPr>
          <p:spPr>
            <a:xfrm>
              <a:off x="6235065" y="3035935"/>
              <a:ext cx="318769" cy="102234"/>
            </a:xfrm>
            <a:custGeom>
              <a:avLst/>
              <a:gdLst>
                <a:gd name="T1" fmla="*/ 0 w 21600"/>
                <a:gd name="T2" fmla="*/ 0 h 21600"/>
                <a:gd name="T3" fmla="*/ 21600 w 21600"/>
                <a:gd name="T4" fmla="*/ 21600 h 21600"/>
              </a:gdLst>
              <a:ahLst/>
              <a:cxnLst/>
              <a:rect l="T1" t="T2" r="T3" b="T4"/>
              <a:pathLst>
                <a:path w="21600" h="21600">
                  <a:moveTo>
                    <a:pt x="20377" y="21600"/>
                  </a:moveTo>
                  <a:cubicBezTo>
                    <a:pt x="20173" y="21600"/>
                    <a:pt x="20173" y="21600"/>
                    <a:pt x="19969" y="21600"/>
                  </a:cubicBezTo>
                  <a:cubicBezTo>
                    <a:pt x="1018" y="7623"/>
                    <a:pt x="1018" y="7623"/>
                    <a:pt x="1018" y="7623"/>
                  </a:cubicBezTo>
                  <a:cubicBezTo>
                    <a:pt x="407" y="6988"/>
                    <a:pt x="0" y="5082"/>
                    <a:pt x="203" y="3176"/>
                  </a:cubicBezTo>
                  <a:cubicBezTo>
                    <a:pt x="407" y="1270"/>
                    <a:pt x="1018" y="0"/>
                    <a:pt x="1630" y="635"/>
                  </a:cubicBezTo>
                  <a:cubicBezTo>
                    <a:pt x="20581" y="14611"/>
                    <a:pt x="20581" y="14611"/>
                    <a:pt x="20581" y="14611"/>
                  </a:cubicBezTo>
                  <a:cubicBezTo>
                    <a:pt x="21192" y="15247"/>
                    <a:pt x="21600" y="17152"/>
                    <a:pt x="21396" y="19058"/>
                  </a:cubicBezTo>
                  <a:cubicBezTo>
                    <a:pt x="21396" y="20329"/>
                    <a:pt x="20784" y="21600"/>
                    <a:pt x="20377" y="21600"/>
                  </a:cubicBezTo>
                  <a:close/>
                </a:path>
              </a:pathLst>
            </a:custGeom>
            <a:solidFill>
              <a:srgbClr val="FFC533"/>
            </a:solidFill>
            <a:ln w="9525" cap="flat" cmpd="sng">
              <a:noFill/>
              <a:prstDash val="solid"/>
              <a:round/>
            </a:ln>
          </p:spPr>
          <p:txBody>
            <a:bodyPr rtlCol="0" anchor="ctr"/>
            <a:lstStyle/>
            <a:p>
              <a:pPr algn="ctr"/>
            </a:p>
          </p:txBody>
        </p:sp>
        <p:sp>
          <p:nvSpPr>
            <p:cNvPr id="3110" name="曲线"/>
            <p:cNvSpPr/>
            <p:nvPr/>
          </p:nvSpPr>
          <p:spPr>
            <a:xfrm>
              <a:off x="6231890" y="3381375"/>
              <a:ext cx="306070" cy="102235"/>
            </a:xfrm>
            <a:custGeom>
              <a:avLst/>
              <a:gdLst>
                <a:gd name="T1" fmla="*/ 0 w 21600"/>
                <a:gd name="T2" fmla="*/ 0 h 21600"/>
                <a:gd name="T3" fmla="*/ 21600 w 21600"/>
                <a:gd name="T4" fmla="*/ 21600 h 21600"/>
              </a:gdLst>
              <a:ahLst/>
              <a:cxnLst/>
              <a:rect l="T1" t="T2" r="T3" b="T4"/>
              <a:pathLst>
                <a:path w="21600" h="21600">
                  <a:moveTo>
                    <a:pt x="1482" y="21600"/>
                  </a:moveTo>
                  <a:cubicBezTo>
                    <a:pt x="847" y="21600"/>
                    <a:pt x="423" y="20964"/>
                    <a:pt x="211" y="19058"/>
                  </a:cubicBezTo>
                  <a:cubicBezTo>
                    <a:pt x="0" y="17152"/>
                    <a:pt x="423" y="15247"/>
                    <a:pt x="1058" y="14611"/>
                  </a:cubicBezTo>
                  <a:cubicBezTo>
                    <a:pt x="19905" y="635"/>
                    <a:pt x="19905" y="635"/>
                    <a:pt x="19905" y="635"/>
                  </a:cubicBezTo>
                  <a:cubicBezTo>
                    <a:pt x="20541" y="0"/>
                    <a:pt x="21176" y="1270"/>
                    <a:pt x="21388" y="3176"/>
                  </a:cubicBezTo>
                  <a:cubicBezTo>
                    <a:pt x="21600" y="5082"/>
                    <a:pt x="21176" y="6988"/>
                    <a:pt x="20541" y="7623"/>
                  </a:cubicBezTo>
                  <a:cubicBezTo>
                    <a:pt x="1694" y="21600"/>
                    <a:pt x="1694" y="21600"/>
                    <a:pt x="1694" y="21600"/>
                  </a:cubicBezTo>
                  <a:cubicBezTo>
                    <a:pt x="1694" y="21600"/>
                    <a:pt x="1482" y="21600"/>
                    <a:pt x="1482" y="21600"/>
                  </a:cubicBezTo>
                  <a:close/>
                </a:path>
              </a:pathLst>
            </a:custGeom>
            <a:solidFill>
              <a:srgbClr val="FFC533"/>
            </a:solidFill>
            <a:ln w="9525" cap="flat" cmpd="sng">
              <a:noFill/>
              <a:prstDash val="solid"/>
              <a:round/>
            </a:ln>
          </p:spPr>
          <p:txBody>
            <a:bodyPr rtlCol="0" anchor="ctr"/>
            <a:lstStyle/>
            <a:p>
              <a:pPr algn="ctr"/>
            </a:p>
          </p:txBody>
        </p:sp>
      </p:grpSp>
      <p:sp>
        <p:nvSpPr>
          <p:cNvPr id="3112" name="矩形"/>
          <p:cNvSpPr/>
          <p:nvPr/>
        </p:nvSpPr>
        <p:spPr>
          <a:xfrm>
            <a:off x="682625" y="2667000"/>
            <a:ext cx="5473065" cy="1077277"/>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5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现场作业人员、管理人员等都要熟知预案内容和救护设施使用方法。要加强应急预案的演练，是作业人员提高自救。互救及应急处置的能力。</a:t>
            </a:r>
            <a:endParaRPr lang="zh-CN" altLang="en-US" sz="15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7"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结  束  语</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3118" name="矩形"/>
          <p:cNvSpPr/>
          <p:nvPr/>
        </p:nvSpPr>
        <p:spPr>
          <a:xfrm>
            <a:off x="3687444" y="1710055"/>
            <a:ext cx="4900930" cy="223456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6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进入受限空间作业，涉及的行业领域多，作业环境复杂，不确定的危险因素多，一旦遇险，施救困难，容易发生群死群伤事故，因此应引起高度重视，安ZH奥附加有关法律法规和标准要求，加强宣传教育，严格执行有关安全作业标准，切实采取措施，努力避免进入受限空间作业发生事故，保证作业人员的安全。</a:t>
            </a:r>
            <a:endParaRPr lang="zh-CN" altLang="en-US" sz="16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pSp>
        <p:nvGrpSpPr>
          <p:cNvPr id="3216" name="组合"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80645" y="1677035"/>
            <a:ext cx="3768090" cy="2655570"/>
            <a:chOff x="-80645" y="1677035"/>
            <a:chExt cx="3768090" cy="2655570"/>
          </a:xfrm>
        </p:grpSpPr>
        <p:sp>
          <p:nvSpPr>
            <p:cNvPr id="3119" name="椭圆"/>
            <p:cNvSpPr/>
            <p:nvPr/>
          </p:nvSpPr>
          <p:spPr>
            <a:xfrm>
              <a:off x="-80645" y="4232771"/>
              <a:ext cx="3768090" cy="99833"/>
            </a:xfrm>
            <a:prstGeom prst="ellipse">
              <a:avLst/>
            </a:prstGeom>
            <a:solidFill>
              <a:srgbClr val="D5D8EF"/>
            </a:solidFill>
            <a:ln w="9525" cap="flat" cmpd="sng">
              <a:noFill/>
              <a:prstDash val="solid"/>
              <a:round/>
            </a:ln>
          </p:spPr>
          <p:txBody>
            <a:bodyPr rtlCol="0" anchor="ctr"/>
            <a:lstStyle/>
            <a:p>
              <a:pPr algn="ctr"/>
            </a:p>
          </p:txBody>
        </p:sp>
        <p:sp>
          <p:nvSpPr>
            <p:cNvPr id="3120" name="曲线"/>
            <p:cNvSpPr/>
            <p:nvPr/>
          </p:nvSpPr>
          <p:spPr>
            <a:xfrm>
              <a:off x="1262508" y="1894853"/>
              <a:ext cx="1648993" cy="2391465"/>
            </a:xfrm>
            <a:custGeom>
              <a:avLst/>
              <a:gdLst>
                <a:gd name="T1" fmla="*/ 0 w 21600"/>
                <a:gd name="T2" fmla="*/ 0 h 21600"/>
                <a:gd name="T3" fmla="*/ 21600 w 21600"/>
                <a:gd name="T4" fmla="*/ 21600 h 21600"/>
              </a:gdLst>
              <a:ahLst/>
              <a:cxnLst/>
              <a:rect l="T1" t="T2" r="T3" b="T4"/>
              <a:pathLst>
                <a:path w="21600" h="21600">
                  <a:moveTo>
                    <a:pt x="21181" y="21600"/>
                  </a:moveTo>
                  <a:cubicBezTo>
                    <a:pt x="418" y="21600"/>
                    <a:pt x="418" y="21600"/>
                    <a:pt x="418" y="21600"/>
                  </a:cubicBezTo>
                  <a:cubicBezTo>
                    <a:pt x="183" y="21600"/>
                    <a:pt x="0" y="21473"/>
                    <a:pt x="0" y="21311"/>
                  </a:cubicBezTo>
                  <a:cubicBezTo>
                    <a:pt x="0" y="288"/>
                    <a:pt x="0" y="288"/>
                    <a:pt x="0" y="288"/>
                  </a:cubicBezTo>
                  <a:cubicBezTo>
                    <a:pt x="0" y="126"/>
                    <a:pt x="183" y="0"/>
                    <a:pt x="418" y="0"/>
                  </a:cubicBezTo>
                  <a:cubicBezTo>
                    <a:pt x="21181" y="0"/>
                    <a:pt x="21181" y="0"/>
                    <a:pt x="21181" y="0"/>
                  </a:cubicBezTo>
                  <a:cubicBezTo>
                    <a:pt x="21416" y="0"/>
                    <a:pt x="21600" y="126"/>
                    <a:pt x="21600" y="288"/>
                  </a:cubicBezTo>
                  <a:cubicBezTo>
                    <a:pt x="21600" y="21311"/>
                    <a:pt x="21600" y="21311"/>
                    <a:pt x="21600" y="21311"/>
                  </a:cubicBezTo>
                  <a:cubicBezTo>
                    <a:pt x="21600" y="21473"/>
                    <a:pt x="21416" y="21600"/>
                    <a:pt x="21181" y="21600"/>
                  </a:cubicBezTo>
                </a:path>
              </a:pathLst>
            </a:custGeom>
            <a:solidFill>
              <a:srgbClr val="1F143F"/>
            </a:solidFill>
            <a:ln w="9525" cap="flat" cmpd="sng">
              <a:noFill/>
              <a:prstDash val="solid"/>
              <a:round/>
            </a:ln>
          </p:spPr>
          <p:txBody>
            <a:bodyPr rtlCol="0" anchor="ctr"/>
            <a:lstStyle/>
            <a:p>
              <a:pPr algn="ctr"/>
            </a:p>
          </p:txBody>
        </p:sp>
        <p:sp>
          <p:nvSpPr>
            <p:cNvPr id="3121" name="曲线"/>
            <p:cNvSpPr/>
            <p:nvPr/>
          </p:nvSpPr>
          <p:spPr>
            <a:xfrm>
              <a:off x="1232560" y="1894853"/>
              <a:ext cx="1650808" cy="2391465"/>
            </a:xfrm>
            <a:custGeom>
              <a:avLst/>
              <a:gdLst>
                <a:gd name="T1" fmla="*/ 0 w 21600"/>
                <a:gd name="T2" fmla="*/ 0 h 21600"/>
                <a:gd name="T3" fmla="*/ 21600 w 21600"/>
                <a:gd name="T4" fmla="*/ 21600 h 21600"/>
              </a:gdLst>
              <a:ahLst/>
              <a:cxnLst/>
              <a:rect l="T1" t="T2" r="T3" b="T4"/>
              <a:pathLst>
                <a:path w="21600" h="21600">
                  <a:moveTo>
                    <a:pt x="21181" y="21600"/>
                  </a:moveTo>
                  <a:cubicBezTo>
                    <a:pt x="418" y="21600"/>
                    <a:pt x="418" y="21600"/>
                    <a:pt x="418" y="21600"/>
                  </a:cubicBezTo>
                  <a:cubicBezTo>
                    <a:pt x="209" y="21600"/>
                    <a:pt x="0" y="21473"/>
                    <a:pt x="0" y="21311"/>
                  </a:cubicBezTo>
                  <a:cubicBezTo>
                    <a:pt x="0" y="288"/>
                    <a:pt x="0" y="288"/>
                    <a:pt x="0" y="288"/>
                  </a:cubicBezTo>
                  <a:cubicBezTo>
                    <a:pt x="0" y="126"/>
                    <a:pt x="209" y="0"/>
                    <a:pt x="418" y="0"/>
                  </a:cubicBezTo>
                  <a:cubicBezTo>
                    <a:pt x="21181" y="0"/>
                    <a:pt x="21181" y="0"/>
                    <a:pt x="21181" y="0"/>
                  </a:cubicBezTo>
                  <a:cubicBezTo>
                    <a:pt x="21416" y="0"/>
                    <a:pt x="21600" y="126"/>
                    <a:pt x="21600" y="288"/>
                  </a:cubicBezTo>
                  <a:cubicBezTo>
                    <a:pt x="21600" y="21311"/>
                    <a:pt x="21600" y="21311"/>
                    <a:pt x="21600" y="21311"/>
                  </a:cubicBezTo>
                  <a:cubicBezTo>
                    <a:pt x="21600" y="21473"/>
                    <a:pt x="21416" y="21600"/>
                    <a:pt x="21181" y="21600"/>
                  </a:cubicBezTo>
                </a:path>
              </a:pathLst>
            </a:custGeom>
            <a:solidFill>
              <a:srgbClr val="FEB947"/>
            </a:solidFill>
            <a:ln w="9525" cap="flat" cmpd="sng">
              <a:noFill/>
              <a:prstDash val="solid"/>
              <a:round/>
            </a:ln>
          </p:spPr>
          <p:txBody>
            <a:bodyPr rtlCol="0" anchor="ctr"/>
            <a:lstStyle/>
            <a:p>
              <a:pPr algn="ctr"/>
            </a:p>
          </p:txBody>
        </p:sp>
        <p:sp>
          <p:nvSpPr>
            <p:cNvPr id="3122" name="矩形"/>
            <p:cNvSpPr/>
            <p:nvPr/>
          </p:nvSpPr>
          <p:spPr>
            <a:xfrm>
              <a:off x="1372320" y="1999225"/>
              <a:ext cx="1427554" cy="2183630"/>
            </a:xfrm>
            <a:prstGeom prst="rect">
              <a:avLst/>
            </a:prstGeom>
            <a:solidFill>
              <a:srgbClr val="C1C6E0"/>
            </a:solidFill>
            <a:ln w="9525" cap="flat" cmpd="sng">
              <a:noFill/>
              <a:prstDash val="solid"/>
              <a:round/>
            </a:ln>
          </p:spPr>
          <p:txBody>
            <a:bodyPr rtlCol="0" anchor="ctr"/>
            <a:lstStyle/>
            <a:p>
              <a:pPr algn="ctr"/>
            </a:p>
          </p:txBody>
        </p:sp>
        <p:sp>
          <p:nvSpPr>
            <p:cNvPr id="3123" name="矩形"/>
            <p:cNvSpPr/>
            <p:nvPr/>
          </p:nvSpPr>
          <p:spPr>
            <a:xfrm>
              <a:off x="1372320" y="1999225"/>
              <a:ext cx="1427554" cy="2183630"/>
            </a:xfrm>
            <a:prstGeom prst="rect">
              <a:avLst/>
            </a:prstGeom>
            <a:noFill/>
            <a:ln w="9525" cap="flat" cmpd="sng">
              <a:noFill/>
              <a:prstDash val="solid"/>
              <a:round/>
            </a:ln>
          </p:spPr>
          <p:txBody>
            <a:bodyPr rtlCol="0" anchor="ctr"/>
            <a:lstStyle/>
            <a:p>
              <a:pPr algn="ctr"/>
            </a:p>
          </p:txBody>
        </p:sp>
        <p:sp>
          <p:nvSpPr>
            <p:cNvPr id="3124" name="矩形"/>
            <p:cNvSpPr/>
            <p:nvPr/>
          </p:nvSpPr>
          <p:spPr>
            <a:xfrm>
              <a:off x="1345094" y="1999225"/>
              <a:ext cx="1426647" cy="2183630"/>
            </a:xfrm>
            <a:prstGeom prst="rect">
              <a:avLst/>
            </a:prstGeom>
            <a:solidFill>
              <a:srgbClr val="FFFFFF"/>
            </a:solidFill>
            <a:ln w="9525" cap="flat" cmpd="sng">
              <a:noFill/>
              <a:prstDash val="solid"/>
              <a:round/>
            </a:ln>
          </p:spPr>
          <p:txBody>
            <a:bodyPr rtlCol="0" anchor="ctr"/>
            <a:lstStyle/>
            <a:p>
              <a:pPr algn="ctr"/>
            </a:p>
          </p:txBody>
        </p:sp>
        <p:sp>
          <p:nvSpPr>
            <p:cNvPr id="3125" name="矩形"/>
            <p:cNvSpPr/>
            <p:nvPr/>
          </p:nvSpPr>
          <p:spPr>
            <a:xfrm>
              <a:off x="1345094" y="1999225"/>
              <a:ext cx="1426647" cy="2183630"/>
            </a:xfrm>
            <a:prstGeom prst="rect">
              <a:avLst/>
            </a:prstGeom>
            <a:noFill/>
            <a:ln w="9525" cap="flat" cmpd="sng">
              <a:noFill/>
              <a:prstDash val="solid"/>
              <a:round/>
            </a:ln>
          </p:spPr>
          <p:txBody>
            <a:bodyPr rtlCol="0" anchor="ctr"/>
            <a:lstStyle/>
            <a:p>
              <a:pPr algn="ctr"/>
            </a:p>
          </p:txBody>
        </p:sp>
        <p:sp>
          <p:nvSpPr>
            <p:cNvPr id="3126" name="曲线"/>
            <p:cNvSpPr/>
            <p:nvPr/>
          </p:nvSpPr>
          <p:spPr>
            <a:xfrm>
              <a:off x="1712646" y="1838583"/>
              <a:ext cx="691542" cy="210557"/>
            </a:xfrm>
            <a:custGeom>
              <a:avLst/>
              <a:gdLst>
                <a:gd name="T1" fmla="*/ 0 w 21600"/>
                <a:gd name="T2" fmla="*/ 0 h 21600"/>
                <a:gd name="T3" fmla="*/ 21600 w 21600"/>
                <a:gd name="T4" fmla="*/ 21600 h 21600"/>
              </a:gdLst>
              <a:ahLst/>
              <a:cxnLst/>
              <a:rect l="T1" t="T2" r="T3" b="T4"/>
              <a:pathLst>
                <a:path w="21600" h="21600">
                  <a:moveTo>
                    <a:pt x="21600" y="21600"/>
                  </a:moveTo>
                  <a:cubicBezTo>
                    <a:pt x="0" y="21600"/>
                    <a:pt x="0" y="21600"/>
                    <a:pt x="0" y="21600"/>
                  </a:cubicBezTo>
                  <a:cubicBezTo>
                    <a:pt x="0" y="4114"/>
                    <a:pt x="0" y="4114"/>
                    <a:pt x="0" y="4114"/>
                  </a:cubicBezTo>
                  <a:cubicBezTo>
                    <a:pt x="0" y="1851"/>
                    <a:pt x="561" y="0"/>
                    <a:pt x="1248" y="0"/>
                  </a:cubicBezTo>
                  <a:cubicBezTo>
                    <a:pt x="20351" y="0"/>
                    <a:pt x="20351" y="0"/>
                    <a:pt x="20351" y="0"/>
                  </a:cubicBezTo>
                  <a:cubicBezTo>
                    <a:pt x="21100" y="0"/>
                    <a:pt x="21600" y="1851"/>
                    <a:pt x="21600" y="4114"/>
                  </a:cubicBezTo>
                  <a:lnTo>
                    <a:pt x="21600" y="21600"/>
                  </a:lnTo>
                  <a:close/>
                </a:path>
              </a:pathLst>
            </a:custGeom>
            <a:solidFill>
              <a:srgbClr val="1F143F"/>
            </a:solidFill>
            <a:ln w="9525" cap="flat" cmpd="sng">
              <a:noFill/>
              <a:prstDash val="solid"/>
              <a:round/>
            </a:ln>
          </p:spPr>
          <p:txBody>
            <a:bodyPr rtlCol="0" anchor="ctr"/>
            <a:lstStyle/>
            <a:p>
              <a:pPr algn="ctr"/>
            </a:p>
          </p:txBody>
        </p:sp>
        <p:sp>
          <p:nvSpPr>
            <p:cNvPr id="3127" name="曲线"/>
            <p:cNvSpPr/>
            <p:nvPr/>
          </p:nvSpPr>
          <p:spPr>
            <a:xfrm>
              <a:off x="1895968" y="1677035"/>
              <a:ext cx="323991" cy="322190"/>
            </a:xfrm>
            <a:custGeom>
              <a:avLst/>
              <a:gdLst>
                <a:gd name="T1" fmla="*/ 0 w 21600"/>
                <a:gd name="T2" fmla="*/ 0 h 21600"/>
                <a:gd name="T3" fmla="*/ 21600 w 21600"/>
                <a:gd name="T4" fmla="*/ 21600 h 21600"/>
              </a:gdLst>
              <a:ahLst/>
              <a:cxnLst/>
              <a:rect l="T1" t="T2" r="T3" b="T4"/>
              <a:pathLst>
                <a:path w="21600" h="21600">
                  <a:moveTo>
                    <a:pt x="10800" y="0"/>
                  </a:moveTo>
                  <a:cubicBezTo>
                    <a:pt x="4933" y="0"/>
                    <a:pt x="0" y="4829"/>
                    <a:pt x="0" y="10867"/>
                  </a:cubicBezTo>
                  <a:cubicBezTo>
                    <a:pt x="0" y="16770"/>
                    <a:pt x="4933" y="21600"/>
                    <a:pt x="10800" y="21600"/>
                  </a:cubicBezTo>
                  <a:cubicBezTo>
                    <a:pt x="16799" y="21600"/>
                    <a:pt x="21600" y="16770"/>
                    <a:pt x="21600" y="10867"/>
                  </a:cubicBezTo>
                  <a:cubicBezTo>
                    <a:pt x="21600" y="4829"/>
                    <a:pt x="16799" y="0"/>
                    <a:pt x="10800" y="0"/>
                  </a:cubicBezTo>
                  <a:close/>
                  <a:moveTo>
                    <a:pt x="10800" y="16233"/>
                  </a:moveTo>
                  <a:cubicBezTo>
                    <a:pt x="7866" y="16233"/>
                    <a:pt x="5466" y="13818"/>
                    <a:pt x="5466" y="10867"/>
                  </a:cubicBezTo>
                  <a:cubicBezTo>
                    <a:pt x="5466" y="7781"/>
                    <a:pt x="7866" y="5366"/>
                    <a:pt x="10800" y="5366"/>
                  </a:cubicBezTo>
                  <a:cubicBezTo>
                    <a:pt x="13733" y="5366"/>
                    <a:pt x="16266" y="7781"/>
                    <a:pt x="16266" y="10867"/>
                  </a:cubicBezTo>
                  <a:cubicBezTo>
                    <a:pt x="16266" y="13818"/>
                    <a:pt x="13733" y="16233"/>
                    <a:pt x="10800" y="16233"/>
                  </a:cubicBezTo>
                  <a:close/>
                </a:path>
              </a:pathLst>
            </a:custGeom>
            <a:solidFill>
              <a:srgbClr val="1F143F"/>
            </a:solidFill>
            <a:ln w="9525" cap="flat" cmpd="sng">
              <a:noFill/>
              <a:prstDash val="solid"/>
              <a:round/>
            </a:ln>
          </p:spPr>
          <p:txBody>
            <a:bodyPr rtlCol="0" anchor="ctr"/>
            <a:lstStyle/>
            <a:p>
              <a:pPr algn="ctr"/>
            </a:p>
          </p:txBody>
        </p:sp>
        <p:sp>
          <p:nvSpPr>
            <p:cNvPr id="3128" name="曲线"/>
            <p:cNvSpPr/>
            <p:nvPr/>
          </p:nvSpPr>
          <p:spPr>
            <a:xfrm>
              <a:off x="2389668" y="2436677"/>
              <a:ext cx="182415" cy="181515"/>
            </a:xfrm>
            <a:custGeom>
              <a:avLst/>
              <a:gdLst>
                <a:gd name="T1" fmla="*/ 0 w 21600"/>
                <a:gd name="T2" fmla="*/ 0 h 21600"/>
                <a:gd name="T3" fmla="*/ 21600 w 21600"/>
                <a:gd name="T4" fmla="*/ 21600 h 21600"/>
              </a:gdLst>
              <a:ahLst/>
              <a:cxnLst/>
              <a:rect l="T1" t="T2" r="T3" b="T4"/>
              <a:pathLst>
                <a:path w="21600" h="21600">
                  <a:moveTo>
                    <a:pt x="19226" y="21125"/>
                  </a:moveTo>
                  <a:cubicBezTo>
                    <a:pt x="19226" y="20650"/>
                    <a:pt x="19226" y="20650"/>
                    <a:pt x="19226" y="20650"/>
                  </a:cubicBezTo>
                  <a:cubicBezTo>
                    <a:pt x="2373" y="20650"/>
                    <a:pt x="2373" y="20650"/>
                    <a:pt x="2373" y="20650"/>
                  </a:cubicBezTo>
                  <a:cubicBezTo>
                    <a:pt x="1424" y="20650"/>
                    <a:pt x="949" y="19938"/>
                    <a:pt x="949" y="19226"/>
                  </a:cubicBezTo>
                  <a:cubicBezTo>
                    <a:pt x="949" y="2373"/>
                    <a:pt x="949" y="2373"/>
                    <a:pt x="949" y="2373"/>
                  </a:cubicBezTo>
                  <a:cubicBezTo>
                    <a:pt x="949" y="1661"/>
                    <a:pt x="1424" y="949"/>
                    <a:pt x="2373" y="949"/>
                  </a:cubicBezTo>
                  <a:cubicBezTo>
                    <a:pt x="19226" y="949"/>
                    <a:pt x="19226" y="949"/>
                    <a:pt x="19226" y="949"/>
                  </a:cubicBezTo>
                  <a:cubicBezTo>
                    <a:pt x="19938" y="949"/>
                    <a:pt x="20650" y="1661"/>
                    <a:pt x="20650" y="2373"/>
                  </a:cubicBezTo>
                  <a:cubicBezTo>
                    <a:pt x="20650" y="19226"/>
                    <a:pt x="20650" y="19226"/>
                    <a:pt x="20650" y="19226"/>
                  </a:cubicBezTo>
                  <a:cubicBezTo>
                    <a:pt x="20650" y="19938"/>
                    <a:pt x="19938" y="20650"/>
                    <a:pt x="19226" y="20650"/>
                  </a:cubicBezTo>
                  <a:cubicBezTo>
                    <a:pt x="19226" y="21125"/>
                    <a:pt x="19226" y="21125"/>
                    <a:pt x="19226" y="21125"/>
                  </a:cubicBezTo>
                  <a:cubicBezTo>
                    <a:pt x="19226" y="21600"/>
                    <a:pt x="19226" y="21600"/>
                    <a:pt x="19226" y="21600"/>
                  </a:cubicBezTo>
                  <a:cubicBezTo>
                    <a:pt x="20413" y="21600"/>
                    <a:pt x="21600" y="20413"/>
                    <a:pt x="21600" y="19226"/>
                  </a:cubicBezTo>
                  <a:cubicBezTo>
                    <a:pt x="21600" y="2373"/>
                    <a:pt x="21600" y="2373"/>
                    <a:pt x="21600" y="2373"/>
                  </a:cubicBezTo>
                  <a:cubicBezTo>
                    <a:pt x="21600" y="949"/>
                    <a:pt x="20413" y="0"/>
                    <a:pt x="19226" y="0"/>
                  </a:cubicBezTo>
                  <a:cubicBezTo>
                    <a:pt x="2373" y="0"/>
                    <a:pt x="2373" y="0"/>
                    <a:pt x="2373" y="0"/>
                  </a:cubicBezTo>
                  <a:cubicBezTo>
                    <a:pt x="949" y="0"/>
                    <a:pt x="0" y="949"/>
                    <a:pt x="0" y="2373"/>
                  </a:cubicBezTo>
                  <a:cubicBezTo>
                    <a:pt x="0" y="19226"/>
                    <a:pt x="0" y="19226"/>
                    <a:pt x="0" y="19226"/>
                  </a:cubicBezTo>
                  <a:cubicBezTo>
                    <a:pt x="0" y="20413"/>
                    <a:pt x="949" y="21600"/>
                    <a:pt x="2373" y="21600"/>
                  </a:cubicBezTo>
                  <a:cubicBezTo>
                    <a:pt x="19226" y="21600"/>
                    <a:pt x="19226" y="21600"/>
                    <a:pt x="19226" y="21600"/>
                  </a:cubicBezTo>
                  <a:lnTo>
                    <a:pt x="19226" y="21125"/>
                  </a:lnTo>
                  <a:close/>
                </a:path>
              </a:pathLst>
            </a:custGeom>
            <a:solidFill>
              <a:srgbClr val="D5D8EF"/>
            </a:solidFill>
            <a:ln w="9525" cap="flat" cmpd="sng">
              <a:noFill/>
              <a:prstDash val="solid"/>
              <a:round/>
            </a:ln>
          </p:spPr>
          <p:txBody>
            <a:bodyPr rtlCol="0" anchor="ctr"/>
            <a:lstStyle/>
            <a:p>
              <a:pPr algn="ctr"/>
            </a:p>
          </p:txBody>
        </p:sp>
        <p:sp>
          <p:nvSpPr>
            <p:cNvPr id="3129" name="曲线"/>
            <p:cNvSpPr/>
            <p:nvPr/>
          </p:nvSpPr>
          <p:spPr>
            <a:xfrm>
              <a:off x="2326140" y="2340474"/>
              <a:ext cx="352124" cy="255936"/>
            </a:xfrm>
            <a:custGeom>
              <a:avLst/>
              <a:gdLst>
                <a:gd name="T1" fmla="*/ 0 w 21600"/>
                <a:gd name="T2" fmla="*/ 0 h 21600"/>
                <a:gd name="T3" fmla="*/ 21600 w 21600"/>
                <a:gd name="T4" fmla="*/ 21600 h 21600"/>
              </a:gdLst>
              <a:ahLst/>
              <a:cxnLst/>
              <a:rect l="T1" t="T2" r="T3" b="T4"/>
              <a:pathLst>
                <a:path w="21600" h="21600">
                  <a:moveTo>
                    <a:pt x="1104" y="13668"/>
                  </a:moveTo>
                  <a:cubicBezTo>
                    <a:pt x="2945" y="16199"/>
                    <a:pt x="4663" y="18562"/>
                    <a:pt x="6381" y="20925"/>
                  </a:cubicBezTo>
                  <a:cubicBezTo>
                    <a:pt x="6872" y="21600"/>
                    <a:pt x="7731" y="21600"/>
                    <a:pt x="8100" y="20925"/>
                  </a:cubicBezTo>
                  <a:cubicBezTo>
                    <a:pt x="12272" y="15356"/>
                    <a:pt x="16445" y="9618"/>
                    <a:pt x="20495" y="4049"/>
                  </a:cubicBezTo>
                  <a:cubicBezTo>
                    <a:pt x="21600" y="2362"/>
                    <a:pt x="19881" y="0"/>
                    <a:pt x="18777" y="1518"/>
                  </a:cubicBezTo>
                  <a:cubicBezTo>
                    <a:pt x="14604" y="7256"/>
                    <a:pt x="10554" y="12824"/>
                    <a:pt x="6381" y="18562"/>
                  </a:cubicBezTo>
                  <a:cubicBezTo>
                    <a:pt x="6995" y="18562"/>
                    <a:pt x="7609" y="18562"/>
                    <a:pt x="8100" y="18562"/>
                  </a:cubicBezTo>
                  <a:cubicBezTo>
                    <a:pt x="6381" y="16199"/>
                    <a:pt x="4663" y="13668"/>
                    <a:pt x="2822" y="11306"/>
                  </a:cubicBezTo>
                  <a:cubicBezTo>
                    <a:pt x="1718" y="9787"/>
                    <a:pt x="0" y="12150"/>
                    <a:pt x="1104" y="13668"/>
                  </a:cubicBezTo>
                  <a:close/>
                </a:path>
              </a:pathLst>
            </a:custGeom>
            <a:solidFill>
              <a:srgbClr val="E95A4F"/>
            </a:solidFill>
            <a:ln w="9525" cap="flat" cmpd="sng">
              <a:noFill/>
              <a:prstDash val="solid"/>
              <a:round/>
            </a:ln>
          </p:spPr>
          <p:txBody>
            <a:bodyPr rtlCol="0" anchor="ctr"/>
            <a:lstStyle/>
            <a:p>
              <a:pPr algn="ctr"/>
            </a:p>
          </p:txBody>
        </p:sp>
        <p:sp>
          <p:nvSpPr>
            <p:cNvPr id="3130" name="曲线"/>
            <p:cNvSpPr/>
            <p:nvPr/>
          </p:nvSpPr>
          <p:spPr>
            <a:xfrm>
              <a:off x="2389668" y="2772480"/>
              <a:ext cx="182415" cy="181515"/>
            </a:xfrm>
            <a:custGeom>
              <a:avLst/>
              <a:gdLst>
                <a:gd name="T1" fmla="*/ 0 w 21600"/>
                <a:gd name="T2" fmla="*/ 0 h 21600"/>
                <a:gd name="T3" fmla="*/ 21600 w 21600"/>
                <a:gd name="T4" fmla="*/ 21600 h 21600"/>
              </a:gdLst>
              <a:ahLst/>
              <a:cxnLst/>
              <a:rect l="T1" t="T2" r="T3" b="T4"/>
              <a:pathLst>
                <a:path w="21600" h="21600">
                  <a:moveTo>
                    <a:pt x="19226" y="21125"/>
                  </a:moveTo>
                  <a:cubicBezTo>
                    <a:pt x="19226" y="20650"/>
                    <a:pt x="19226" y="20650"/>
                    <a:pt x="19226" y="20650"/>
                  </a:cubicBezTo>
                  <a:cubicBezTo>
                    <a:pt x="2373" y="20650"/>
                    <a:pt x="2373" y="20650"/>
                    <a:pt x="2373" y="20650"/>
                  </a:cubicBezTo>
                  <a:cubicBezTo>
                    <a:pt x="1424" y="20650"/>
                    <a:pt x="949" y="19938"/>
                    <a:pt x="949" y="19226"/>
                  </a:cubicBezTo>
                  <a:cubicBezTo>
                    <a:pt x="949" y="2373"/>
                    <a:pt x="949" y="2373"/>
                    <a:pt x="949" y="2373"/>
                  </a:cubicBezTo>
                  <a:cubicBezTo>
                    <a:pt x="949" y="1661"/>
                    <a:pt x="1424" y="949"/>
                    <a:pt x="2373" y="949"/>
                  </a:cubicBezTo>
                  <a:cubicBezTo>
                    <a:pt x="19226" y="949"/>
                    <a:pt x="19226" y="949"/>
                    <a:pt x="19226" y="949"/>
                  </a:cubicBezTo>
                  <a:cubicBezTo>
                    <a:pt x="19938" y="949"/>
                    <a:pt x="20650" y="1661"/>
                    <a:pt x="20650" y="2373"/>
                  </a:cubicBezTo>
                  <a:cubicBezTo>
                    <a:pt x="20650" y="19226"/>
                    <a:pt x="20650" y="19226"/>
                    <a:pt x="20650" y="19226"/>
                  </a:cubicBezTo>
                  <a:cubicBezTo>
                    <a:pt x="20650" y="19938"/>
                    <a:pt x="19938" y="20650"/>
                    <a:pt x="19226" y="20650"/>
                  </a:cubicBezTo>
                  <a:cubicBezTo>
                    <a:pt x="19226" y="21125"/>
                    <a:pt x="19226" y="21125"/>
                    <a:pt x="19226" y="21125"/>
                  </a:cubicBezTo>
                  <a:cubicBezTo>
                    <a:pt x="19226" y="21600"/>
                    <a:pt x="19226" y="21600"/>
                    <a:pt x="19226" y="21600"/>
                  </a:cubicBezTo>
                  <a:cubicBezTo>
                    <a:pt x="20413" y="21600"/>
                    <a:pt x="21600" y="20650"/>
                    <a:pt x="21600" y="19226"/>
                  </a:cubicBezTo>
                  <a:cubicBezTo>
                    <a:pt x="21600" y="2373"/>
                    <a:pt x="21600" y="2373"/>
                    <a:pt x="21600" y="2373"/>
                  </a:cubicBezTo>
                  <a:cubicBezTo>
                    <a:pt x="21600" y="1186"/>
                    <a:pt x="20413" y="0"/>
                    <a:pt x="19226" y="0"/>
                  </a:cubicBezTo>
                  <a:cubicBezTo>
                    <a:pt x="2373" y="0"/>
                    <a:pt x="2373" y="0"/>
                    <a:pt x="2373" y="0"/>
                  </a:cubicBezTo>
                  <a:cubicBezTo>
                    <a:pt x="949" y="0"/>
                    <a:pt x="0" y="1186"/>
                    <a:pt x="0" y="2373"/>
                  </a:cubicBezTo>
                  <a:cubicBezTo>
                    <a:pt x="0" y="19226"/>
                    <a:pt x="0" y="19226"/>
                    <a:pt x="0" y="19226"/>
                  </a:cubicBezTo>
                  <a:cubicBezTo>
                    <a:pt x="0" y="20650"/>
                    <a:pt x="949" y="21600"/>
                    <a:pt x="2373" y="21600"/>
                  </a:cubicBezTo>
                  <a:cubicBezTo>
                    <a:pt x="19226" y="21600"/>
                    <a:pt x="19226" y="21600"/>
                    <a:pt x="19226" y="21600"/>
                  </a:cubicBezTo>
                  <a:lnTo>
                    <a:pt x="19226" y="21125"/>
                  </a:lnTo>
                  <a:close/>
                </a:path>
              </a:pathLst>
            </a:custGeom>
            <a:solidFill>
              <a:srgbClr val="D5D8EF"/>
            </a:solidFill>
            <a:ln w="9525" cap="flat" cmpd="sng">
              <a:noFill/>
              <a:prstDash val="solid"/>
              <a:round/>
            </a:ln>
          </p:spPr>
          <p:txBody>
            <a:bodyPr rtlCol="0" anchor="ctr"/>
            <a:lstStyle/>
            <a:p>
              <a:pPr algn="ctr"/>
            </a:p>
          </p:txBody>
        </p:sp>
        <p:sp>
          <p:nvSpPr>
            <p:cNvPr id="3131" name="曲线"/>
            <p:cNvSpPr/>
            <p:nvPr/>
          </p:nvSpPr>
          <p:spPr>
            <a:xfrm>
              <a:off x="2326140" y="2678092"/>
              <a:ext cx="352124" cy="254121"/>
            </a:xfrm>
            <a:custGeom>
              <a:avLst/>
              <a:gdLst>
                <a:gd name="T1" fmla="*/ 0 w 21600"/>
                <a:gd name="T2" fmla="*/ 0 h 21600"/>
                <a:gd name="T3" fmla="*/ 21600 w 21600"/>
                <a:gd name="T4" fmla="*/ 21600 h 21600"/>
              </a:gdLst>
              <a:ahLst/>
              <a:cxnLst/>
              <a:rect l="T1" t="T2" r="T3" b="T4"/>
              <a:pathLst>
                <a:path w="21600" h="21600">
                  <a:moveTo>
                    <a:pt x="1104" y="13776"/>
                  </a:moveTo>
                  <a:cubicBezTo>
                    <a:pt x="2945" y="16157"/>
                    <a:pt x="4663" y="18538"/>
                    <a:pt x="6381" y="21089"/>
                  </a:cubicBezTo>
                  <a:cubicBezTo>
                    <a:pt x="6872" y="21600"/>
                    <a:pt x="7731" y="21600"/>
                    <a:pt x="8100" y="21089"/>
                  </a:cubicBezTo>
                  <a:cubicBezTo>
                    <a:pt x="12272" y="15307"/>
                    <a:pt x="16445" y="9694"/>
                    <a:pt x="20495" y="3911"/>
                  </a:cubicBezTo>
                  <a:cubicBezTo>
                    <a:pt x="21600" y="2381"/>
                    <a:pt x="19881" y="0"/>
                    <a:pt x="18777" y="1530"/>
                  </a:cubicBezTo>
                  <a:cubicBezTo>
                    <a:pt x="14604" y="7143"/>
                    <a:pt x="10554" y="12925"/>
                    <a:pt x="6381" y="18538"/>
                  </a:cubicBezTo>
                  <a:cubicBezTo>
                    <a:pt x="6995" y="18538"/>
                    <a:pt x="7609" y="18538"/>
                    <a:pt x="8100" y="18538"/>
                  </a:cubicBezTo>
                  <a:cubicBezTo>
                    <a:pt x="6381" y="16157"/>
                    <a:pt x="4663" y="13776"/>
                    <a:pt x="2822" y="11395"/>
                  </a:cubicBezTo>
                  <a:cubicBezTo>
                    <a:pt x="1718" y="9694"/>
                    <a:pt x="0" y="12245"/>
                    <a:pt x="1104" y="13776"/>
                  </a:cubicBezTo>
                  <a:close/>
                </a:path>
              </a:pathLst>
            </a:custGeom>
            <a:solidFill>
              <a:srgbClr val="E95A4F"/>
            </a:solidFill>
            <a:ln w="9525" cap="flat" cmpd="sng">
              <a:noFill/>
              <a:prstDash val="solid"/>
              <a:round/>
            </a:ln>
          </p:spPr>
          <p:txBody>
            <a:bodyPr rtlCol="0" anchor="ctr"/>
            <a:lstStyle/>
            <a:p>
              <a:pPr algn="ctr"/>
            </a:p>
          </p:txBody>
        </p:sp>
        <p:sp>
          <p:nvSpPr>
            <p:cNvPr id="3132" name="曲线"/>
            <p:cNvSpPr/>
            <p:nvPr/>
          </p:nvSpPr>
          <p:spPr>
            <a:xfrm>
              <a:off x="2389668" y="3093763"/>
              <a:ext cx="182415" cy="181515"/>
            </a:xfrm>
            <a:custGeom>
              <a:avLst/>
              <a:gdLst>
                <a:gd name="T1" fmla="*/ 0 w 21600"/>
                <a:gd name="T2" fmla="*/ 0 h 21600"/>
                <a:gd name="T3" fmla="*/ 21600 w 21600"/>
                <a:gd name="T4" fmla="*/ 21600 h 21600"/>
              </a:gdLst>
              <a:ahLst/>
              <a:cxnLst/>
              <a:rect l="T1" t="T2" r="T3" b="T4"/>
              <a:pathLst>
                <a:path w="21600" h="21600">
                  <a:moveTo>
                    <a:pt x="19226" y="21125"/>
                  </a:moveTo>
                  <a:cubicBezTo>
                    <a:pt x="19226" y="20650"/>
                    <a:pt x="19226" y="20650"/>
                    <a:pt x="19226" y="20650"/>
                  </a:cubicBezTo>
                  <a:cubicBezTo>
                    <a:pt x="2373" y="20650"/>
                    <a:pt x="2373" y="20650"/>
                    <a:pt x="2373" y="20650"/>
                  </a:cubicBezTo>
                  <a:cubicBezTo>
                    <a:pt x="1424" y="20650"/>
                    <a:pt x="949" y="19938"/>
                    <a:pt x="949" y="19226"/>
                  </a:cubicBezTo>
                  <a:cubicBezTo>
                    <a:pt x="949" y="2373"/>
                    <a:pt x="949" y="2373"/>
                    <a:pt x="949" y="2373"/>
                  </a:cubicBezTo>
                  <a:cubicBezTo>
                    <a:pt x="949" y="1661"/>
                    <a:pt x="1424" y="949"/>
                    <a:pt x="2373" y="949"/>
                  </a:cubicBezTo>
                  <a:cubicBezTo>
                    <a:pt x="19226" y="949"/>
                    <a:pt x="19226" y="949"/>
                    <a:pt x="19226" y="949"/>
                  </a:cubicBezTo>
                  <a:cubicBezTo>
                    <a:pt x="19938" y="949"/>
                    <a:pt x="20650" y="1661"/>
                    <a:pt x="20650" y="2373"/>
                  </a:cubicBezTo>
                  <a:cubicBezTo>
                    <a:pt x="20650" y="19226"/>
                    <a:pt x="20650" y="19226"/>
                    <a:pt x="20650" y="19226"/>
                  </a:cubicBezTo>
                  <a:cubicBezTo>
                    <a:pt x="20650" y="19938"/>
                    <a:pt x="19938" y="20650"/>
                    <a:pt x="19226" y="20650"/>
                  </a:cubicBezTo>
                  <a:cubicBezTo>
                    <a:pt x="19226" y="21125"/>
                    <a:pt x="19226" y="21125"/>
                    <a:pt x="19226" y="21125"/>
                  </a:cubicBezTo>
                  <a:cubicBezTo>
                    <a:pt x="19226" y="21600"/>
                    <a:pt x="19226" y="21600"/>
                    <a:pt x="19226" y="21600"/>
                  </a:cubicBezTo>
                  <a:cubicBezTo>
                    <a:pt x="20413" y="21600"/>
                    <a:pt x="21600" y="20413"/>
                    <a:pt x="21600" y="19226"/>
                  </a:cubicBezTo>
                  <a:cubicBezTo>
                    <a:pt x="21600" y="2373"/>
                    <a:pt x="21600" y="2373"/>
                    <a:pt x="21600" y="2373"/>
                  </a:cubicBezTo>
                  <a:cubicBezTo>
                    <a:pt x="21600" y="949"/>
                    <a:pt x="20413" y="0"/>
                    <a:pt x="19226" y="0"/>
                  </a:cubicBezTo>
                  <a:cubicBezTo>
                    <a:pt x="2373" y="0"/>
                    <a:pt x="2373" y="0"/>
                    <a:pt x="2373" y="0"/>
                  </a:cubicBezTo>
                  <a:cubicBezTo>
                    <a:pt x="949" y="0"/>
                    <a:pt x="0" y="949"/>
                    <a:pt x="0" y="2373"/>
                  </a:cubicBezTo>
                  <a:cubicBezTo>
                    <a:pt x="0" y="19226"/>
                    <a:pt x="0" y="19226"/>
                    <a:pt x="0" y="19226"/>
                  </a:cubicBezTo>
                  <a:cubicBezTo>
                    <a:pt x="0" y="20413"/>
                    <a:pt x="949" y="21600"/>
                    <a:pt x="2373" y="21600"/>
                  </a:cubicBezTo>
                  <a:cubicBezTo>
                    <a:pt x="19226" y="21600"/>
                    <a:pt x="19226" y="21600"/>
                    <a:pt x="19226" y="21600"/>
                  </a:cubicBezTo>
                  <a:lnTo>
                    <a:pt x="19226" y="21125"/>
                  </a:lnTo>
                  <a:close/>
                </a:path>
              </a:pathLst>
            </a:custGeom>
            <a:solidFill>
              <a:srgbClr val="D5D8EF"/>
            </a:solidFill>
            <a:ln w="9525" cap="flat" cmpd="sng">
              <a:noFill/>
              <a:prstDash val="solid"/>
              <a:round/>
            </a:ln>
          </p:spPr>
          <p:txBody>
            <a:bodyPr rtlCol="0" anchor="ctr"/>
            <a:lstStyle/>
            <a:p>
              <a:pPr algn="ctr"/>
            </a:p>
          </p:txBody>
        </p:sp>
        <p:sp>
          <p:nvSpPr>
            <p:cNvPr id="3133" name="曲线"/>
            <p:cNvSpPr/>
            <p:nvPr/>
          </p:nvSpPr>
          <p:spPr>
            <a:xfrm>
              <a:off x="2326140" y="2997559"/>
              <a:ext cx="352124" cy="255936"/>
            </a:xfrm>
            <a:custGeom>
              <a:avLst/>
              <a:gdLst>
                <a:gd name="T1" fmla="*/ 0 w 21600"/>
                <a:gd name="T2" fmla="*/ 0 h 21600"/>
                <a:gd name="T3" fmla="*/ 21600 w 21600"/>
                <a:gd name="T4" fmla="*/ 21600 h 21600"/>
              </a:gdLst>
              <a:ahLst/>
              <a:cxnLst/>
              <a:rect l="T1" t="T2" r="T3" b="T4"/>
              <a:pathLst>
                <a:path w="21600" h="21600">
                  <a:moveTo>
                    <a:pt x="1104" y="13668"/>
                  </a:moveTo>
                  <a:cubicBezTo>
                    <a:pt x="2945" y="16200"/>
                    <a:pt x="4663" y="18562"/>
                    <a:pt x="6381" y="20925"/>
                  </a:cubicBezTo>
                  <a:cubicBezTo>
                    <a:pt x="6872" y="21599"/>
                    <a:pt x="7731" y="21599"/>
                    <a:pt x="8100" y="20925"/>
                  </a:cubicBezTo>
                  <a:cubicBezTo>
                    <a:pt x="12272" y="15356"/>
                    <a:pt x="16445" y="9618"/>
                    <a:pt x="20495" y="4050"/>
                  </a:cubicBezTo>
                  <a:cubicBezTo>
                    <a:pt x="21600" y="2362"/>
                    <a:pt x="19881" y="0"/>
                    <a:pt x="18777" y="1518"/>
                  </a:cubicBezTo>
                  <a:cubicBezTo>
                    <a:pt x="14604" y="7256"/>
                    <a:pt x="10554" y="12993"/>
                    <a:pt x="6381" y="18562"/>
                  </a:cubicBezTo>
                  <a:cubicBezTo>
                    <a:pt x="6995" y="18562"/>
                    <a:pt x="7609" y="18562"/>
                    <a:pt x="8100" y="18562"/>
                  </a:cubicBezTo>
                  <a:cubicBezTo>
                    <a:pt x="6381" y="16200"/>
                    <a:pt x="4663" y="13668"/>
                    <a:pt x="2822" y="11306"/>
                  </a:cubicBezTo>
                  <a:cubicBezTo>
                    <a:pt x="1718" y="9787"/>
                    <a:pt x="0" y="12149"/>
                    <a:pt x="1104" y="13668"/>
                  </a:cubicBezTo>
                  <a:close/>
                </a:path>
              </a:pathLst>
            </a:custGeom>
            <a:solidFill>
              <a:srgbClr val="E95A4F"/>
            </a:solidFill>
            <a:ln w="9525" cap="flat" cmpd="sng">
              <a:noFill/>
              <a:prstDash val="solid"/>
              <a:round/>
            </a:ln>
          </p:spPr>
          <p:txBody>
            <a:bodyPr rtlCol="0" anchor="ctr"/>
            <a:lstStyle/>
            <a:p>
              <a:pPr algn="ctr"/>
            </a:p>
          </p:txBody>
        </p:sp>
        <p:sp>
          <p:nvSpPr>
            <p:cNvPr id="3134" name="曲线"/>
            <p:cNvSpPr/>
            <p:nvPr/>
          </p:nvSpPr>
          <p:spPr>
            <a:xfrm>
              <a:off x="2389668" y="3419582"/>
              <a:ext cx="182415" cy="181515"/>
            </a:xfrm>
            <a:custGeom>
              <a:avLst/>
              <a:gdLst>
                <a:gd name="T1" fmla="*/ 0 w 21600"/>
                <a:gd name="T2" fmla="*/ 0 h 21600"/>
                <a:gd name="T3" fmla="*/ 21600 w 21600"/>
                <a:gd name="T4" fmla="*/ 21600 h 21600"/>
              </a:gdLst>
              <a:ahLst/>
              <a:cxnLst/>
              <a:rect l="T1" t="T2" r="T3" b="T4"/>
              <a:pathLst>
                <a:path w="21600" h="21600">
                  <a:moveTo>
                    <a:pt x="19226" y="21125"/>
                  </a:moveTo>
                  <a:cubicBezTo>
                    <a:pt x="19226" y="20650"/>
                    <a:pt x="19226" y="20650"/>
                    <a:pt x="19226" y="20650"/>
                  </a:cubicBezTo>
                  <a:cubicBezTo>
                    <a:pt x="2373" y="20650"/>
                    <a:pt x="2373" y="20650"/>
                    <a:pt x="2373" y="20650"/>
                  </a:cubicBezTo>
                  <a:cubicBezTo>
                    <a:pt x="1424" y="20650"/>
                    <a:pt x="949" y="19938"/>
                    <a:pt x="949" y="19226"/>
                  </a:cubicBezTo>
                  <a:cubicBezTo>
                    <a:pt x="949" y="2373"/>
                    <a:pt x="949" y="2373"/>
                    <a:pt x="949" y="2373"/>
                  </a:cubicBezTo>
                  <a:cubicBezTo>
                    <a:pt x="949" y="1661"/>
                    <a:pt x="1424" y="949"/>
                    <a:pt x="2373" y="949"/>
                  </a:cubicBezTo>
                  <a:cubicBezTo>
                    <a:pt x="19226" y="949"/>
                    <a:pt x="19226" y="949"/>
                    <a:pt x="19226" y="949"/>
                  </a:cubicBezTo>
                  <a:cubicBezTo>
                    <a:pt x="19938" y="949"/>
                    <a:pt x="20650" y="1661"/>
                    <a:pt x="20650" y="2373"/>
                  </a:cubicBezTo>
                  <a:cubicBezTo>
                    <a:pt x="20650" y="19226"/>
                    <a:pt x="20650" y="19226"/>
                    <a:pt x="20650" y="19226"/>
                  </a:cubicBezTo>
                  <a:cubicBezTo>
                    <a:pt x="20650" y="19938"/>
                    <a:pt x="19938" y="20650"/>
                    <a:pt x="19226" y="20650"/>
                  </a:cubicBezTo>
                  <a:cubicBezTo>
                    <a:pt x="19226" y="21125"/>
                    <a:pt x="19226" y="21125"/>
                    <a:pt x="19226" y="21125"/>
                  </a:cubicBezTo>
                  <a:cubicBezTo>
                    <a:pt x="19226" y="21600"/>
                    <a:pt x="19226" y="21600"/>
                    <a:pt x="19226" y="21600"/>
                  </a:cubicBezTo>
                  <a:cubicBezTo>
                    <a:pt x="20413" y="21600"/>
                    <a:pt x="21600" y="20413"/>
                    <a:pt x="21600" y="19226"/>
                  </a:cubicBezTo>
                  <a:cubicBezTo>
                    <a:pt x="21600" y="2373"/>
                    <a:pt x="21600" y="2373"/>
                    <a:pt x="21600" y="2373"/>
                  </a:cubicBezTo>
                  <a:cubicBezTo>
                    <a:pt x="21600" y="1186"/>
                    <a:pt x="20413" y="0"/>
                    <a:pt x="19226" y="0"/>
                  </a:cubicBezTo>
                  <a:cubicBezTo>
                    <a:pt x="2373" y="0"/>
                    <a:pt x="2373" y="0"/>
                    <a:pt x="2373" y="0"/>
                  </a:cubicBezTo>
                  <a:cubicBezTo>
                    <a:pt x="949" y="0"/>
                    <a:pt x="0" y="1186"/>
                    <a:pt x="0" y="2373"/>
                  </a:cubicBezTo>
                  <a:cubicBezTo>
                    <a:pt x="0" y="19226"/>
                    <a:pt x="0" y="19226"/>
                    <a:pt x="0" y="19226"/>
                  </a:cubicBezTo>
                  <a:cubicBezTo>
                    <a:pt x="0" y="20413"/>
                    <a:pt x="949" y="21600"/>
                    <a:pt x="2373" y="21600"/>
                  </a:cubicBezTo>
                  <a:cubicBezTo>
                    <a:pt x="19226" y="21600"/>
                    <a:pt x="19226" y="21600"/>
                    <a:pt x="19226" y="21600"/>
                  </a:cubicBezTo>
                  <a:lnTo>
                    <a:pt x="19226" y="21125"/>
                  </a:lnTo>
                  <a:close/>
                </a:path>
              </a:pathLst>
            </a:custGeom>
            <a:solidFill>
              <a:srgbClr val="D5D8EF"/>
            </a:solidFill>
            <a:ln w="9525" cap="flat" cmpd="sng">
              <a:noFill/>
              <a:prstDash val="solid"/>
              <a:round/>
            </a:ln>
          </p:spPr>
          <p:txBody>
            <a:bodyPr rtlCol="0" anchor="ctr"/>
            <a:lstStyle/>
            <a:p>
              <a:pPr algn="ctr"/>
            </a:p>
          </p:txBody>
        </p:sp>
        <p:sp>
          <p:nvSpPr>
            <p:cNvPr id="3135" name="曲线"/>
            <p:cNvSpPr/>
            <p:nvPr/>
          </p:nvSpPr>
          <p:spPr>
            <a:xfrm>
              <a:off x="2326140" y="3325194"/>
              <a:ext cx="352124" cy="254121"/>
            </a:xfrm>
            <a:custGeom>
              <a:avLst/>
              <a:gdLst>
                <a:gd name="T1" fmla="*/ 0 w 21600"/>
                <a:gd name="T2" fmla="*/ 0 h 21600"/>
                <a:gd name="T3" fmla="*/ 21600 w 21600"/>
                <a:gd name="T4" fmla="*/ 21600 h 21600"/>
              </a:gdLst>
              <a:ahLst/>
              <a:cxnLst/>
              <a:rect l="T1" t="T2" r="T3" b="T4"/>
              <a:pathLst>
                <a:path w="21600" h="21600">
                  <a:moveTo>
                    <a:pt x="1104" y="13776"/>
                  </a:moveTo>
                  <a:cubicBezTo>
                    <a:pt x="2945" y="16157"/>
                    <a:pt x="4663" y="18538"/>
                    <a:pt x="6381" y="20919"/>
                  </a:cubicBezTo>
                  <a:cubicBezTo>
                    <a:pt x="6872" y="21600"/>
                    <a:pt x="7731" y="21600"/>
                    <a:pt x="8100" y="20919"/>
                  </a:cubicBezTo>
                  <a:cubicBezTo>
                    <a:pt x="12272" y="15307"/>
                    <a:pt x="16445" y="9524"/>
                    <a:pt x="20495" y="3911"/>
                  </a:cubicBezTo>
                  <a:cubicBezTo>
                    <a:pt x="21600" y="2381"/>
                    <a:pt x="19881" y="0"/>
                    <a:pt x="18777" y="1530"/>
                  </a:cubicBezTo>
                  <a:cubicBezTo>
                    <a:pt x="14604" y="7143"/>
                    <a:pt x="10554" y="12925"/>
                    <a:pt x="6381" y="18538"/>
                  </a:cubicBezTo>
                  <a:cubicBezTo>
                    <a:pt x="6995" y="18538"/>
                    <a:pt x="7609" y="18538"/>
                    <a:pt x="8100" y="18538"/>
                  </a:cubicBezTo>
                  <a:cubicBezTo>
                    <a:pt x="6381" y="16157"/>
                    <a:pt x="4663" y="13776"/>
                    <a:pt x="2822" y="11225"/>
                  </a:cubicBezTo>
                  <a:cubicBezTo>
                    <a:pt x="1718" y="9694"/>
                    <a:pt x="0" y="12075"/>
                    <a:pt x="1104" y="13776"/>
                  </a:cubicBezTo>
                  <a:close/>
                </a:path>
              </a:pathLst>
            </a:custGeom>
            <a:solidFill>
              <a:srgbClr val="E95A4F"/>
            </a:solidFill>
            <a:ln w="9525" cap="flat" cmpd="sng">
              <a:noFill/>
              <a:prstDash val="solid"/>
              <a:round/>
            </a:ln>
          </p:spPr>
          <p:txBody>
            <a:bodyPr rtlCol="0" anchor="ctr"/>
            <a:lstStyle/>
            <a:p>
              <a:pPr algn="ctr"/>
            </a:p>
          </p:txBody>
        </p:sp>
        <p:sp>
          <p:nvSpPr>
            <p:cNvPr id="3136" name="曲线"/>
            <p:cNvSpPr/>
            <p:nvPr/>
          </p:nvSpPr>
          <p:spPr>
            <a:xfrm>
              <a:off x="1536584" y="2432139"/>
              <a:ext cx="731474" cy="28135"/>
            </a:xfrm>
            <a:custGeom>
              <a:avLst/>
              <a:gdLst>
                <a:gd name="T1" fmla="*/ 0 w 21600"/>
                <a:gd name="T2" fmla="*/ 0 h 21600"/>
                <a:gd name="T3" fmla="*/ 21600 w 21600"/>
                <a:gd name="T4" fmla="*/ 21600 h 21600"/>
              </a:gdLst>
              <a:ahLst/>
              <a:cxnLst/>
              <a:rect l="T1" t="T2" r="T3" b="T4"/>
              <a:pathLst>
                <a:path w="21600" h="21600">
                  <a:moveTo>
                    <a:pt x="21363" y="21600"/>
                  </a:moveTo>
                  <a:cubicBezTo>
                    <a:pt x="236" y="21600"/>
                    <a:pt x="236" y="21600"/>
                    <a:pt x="236" y="21600"/>
                  </a:cubicBezTo>
                  <a:cubicBezTo>
                    <a:pt x="118" y="21600"/>
                    <a:pt x="0" y="18514"/>
                    <a:pt x="0" y="15428"/>
                  </a:cubicBezTo>
                  <a:cubicBezTo>
                    <a:pt x="0" y="6171"/>
                    <a:pt x="0" y="6171"/>
                    <a:pt x="0" y="6171"/>
                  </a:cubicBezTo>
                  <a:cubicBezTo>
                    <a:pt x="0" y="3085"/>
                    <a:pt x="118" y="0"/>
                    <a:pt x="236" y="0"/>
                  </a:cubicBezTo>
                  <a:cubicBezTo>
                    <a:pt x="21363" y="0"/>
                    <a:pt x="21363" y="0"/>
                    <a:pt x="21363" y="0"/>
                  </a:cubicBezTo>
                  <a:cubicBezTo>
                    <a:pt x="21481" y="0"/>
                    <a:pt x="21600" y="3085"/>
                    <a:pt x="21600" y="6171"/>
                  </a:cubicBezTo>
                  <a:cubicBezTo>
                    <a:pt x="21600" y="15428"/>
                    <a:pt x="21600" y="15428"/>
                    <a:pt x="21600" y="15428"/>
                  </a:cubicBezTo>
                  <a:cubicBezTo>
                    <a:pt x="21600" y="18514"/>
                    <a:pt x="21481" y="21600"/>
                    <a:pt x="21363" y="21600"/>
                  </a:cubicBezTo>
                  <a:close/>
                </a:path>
              </a:pathLst>
            </a:custGeom>
            <a:solidFill>
              <a:srgbClr val="C1C6E0"/>
            </a:solidFill>
            <a:ln w="9525" cap="flat" cmpd="sng">
              <a:noFill/>
              <a:prstDash val="solid"/>
              <a:round/>
            </a:ln>
          </p:spPr>
          <p:txBody>
            <a:bodyPr rtlCol="0" anchor="ctr"/>
            <a:lstStyle/>
            <a:p>
              <a:pPr algn="ctr"/>
            </a:p>
          </p:txBody>
        </p:sp>
        <p:sp>
          <p:nvSpPr>
            <p:cNvPr id="3137" name="曲线"/>
            <p:cNvSpPr/>
            <p:nvPr/>
          </p:nvSpPr>
          <p:spPr>
            <a:xfrm>
              <a:off x="1536584" y="2506560"/>
              <a:ext cx="731474" cy="28135"/>
            </a:xfrm>
            <a:custGeom>
              <a:avLst/>
              <a:gdLst>
                <a:gd name="T1" fmla="*/ 0 w 21600"/>
                <a:gd name="T2" fmla="*/ 0 h 21600"/>
                <a:gd name="T3" fmla="*/ 21600 w 21600"/>
                <a:gd name="T4" fmla="*/ 21600 h 21600"/>
              </a:gdLst>
              <a:ahLst/>
              <a:cxnLst/>
              <a:rect l="T1" t="T2" r="T3" b="T4"/>
              <a:pathLst>
                <a:path w="21600" h="21600">
                  <a:moveTo>
                    <a:pt x="21363" y="21600"/>
                  </a:moveTo>
                  <a:cubicBezTo>
                    <a:pt x="236" y="21600"/>
                    <a:pt x="236" y="21600"/>
                    <a:pt x="236" y="21600"/>
                  </a:cubicBezTo>
                  <a:cubicBezTo>
                    <a:pt x="118" y="21600"/>
                    <a:pt x="0" y="18514"/>
                    <a:pt x="0" y="15428"/>
                  </a:cubicBezTo>
                  <a:cubicBezTo>
                    <a:pt x="0" y="6171"/>
                    <a:pt x="0" y="6171"/>
                    <a:pt x="0" y="6171"/>
                  </a:cubicBezTo>
                  <a:cubicBezTo>
                    <a:pt x="0" y="3085"/>
                    <a:pt x="118" y="0"/>
                    <a:pt x="236" y="0"/>
                  </a:cubicBezTo>
                  <a:cubicBezTo>
                    <a:pt x="21363" y="0"/>
                    <a:pt x="21363" y="0"/>
                    <a:pt x="21363" y="0"/>
                  </a:cubicBezTo>
                  <a:cubicBezTo>
                    <a:pt x="21481" y="0"/>
                    <a:pt x="21600" y="3085"/>
                    <a:pt x="21600" y="6171"/>
                  </a:cubicBezTo>
                  <a:cubicBezTo>
                    <a:pt x="21600" y="15428"/>
                    <a:pt x="21600" y="15428"/>
                    <a:pt x="21600" y="15428"/>
                  </a:cubicBezTo>
                  <a:cubicBezTo>
                    <a:pt x="21600" y="18514"/>
                    <a:pt x="21481" y="21600"/>
                    <a:pt x="21363" y="21600"/>
                  </a:cubicBezTo>
                  <a:close/>
                </a:path>
              </a:pathLst>
            </a:custGeom>
            <a:solidFill>
              <a:srgbClr val="C1C6E0"/>
            </a:solidFill>
            <a:ln w="9525" cap="flat" cmpd="sng">
              <a:noFill/>
              <a:prstDash val="solid"/>
              <a:round/>
            </a:ln>
          </p:spPr>
          <p:txBody>
            <a:bodyPr rtlCol="0" anchor="ctr"/>
            <a:lstStyle/>
            <a:p>
              <a:pPr algn="ctr"/>
            </a:p>
          </p:txBody>
        </p:sp>
        <p:sp>
          <p:nvSpPr>
            <p:cNvPr id="3138" name="曲线"/>
            <p:cNvSpPr/>
            <p:nvPr/>
          </p:nvSpPr>
          <p:spPr>
            <a:xfrm>
              <a:off x="1536584" y="2580074"/>
              <a:ext cx="559950" cy="28135"/>
            </a:xfrm>
            <a:custGeom>
              <a:avLst/>
              <a:gdLst>
                <a:gd name="T1" fmla="*/ 0 w 21600"/>
                <a:gd name="T2" fmla="*/ 0 h 21600"/>
                <a:gd name="T3" fmla="*/ 21600 w 21600"/>
                <a:gd name="T4" fmla="*/ 21600 h 21600"/>
              </a:gdLst>
              <a:ahLst/>
              <a:cxnLst/>
              <a:rect l="T1" t="T2" r="T3" b="T4"/>
              <a:pathLst>
                <a:path w="21600" h="21600">
                  <a:moveTo>
                    <a:pt x="21291" y="21600"/>
                  </a:moveTo>
                  <a:cubicBezTo>
                    <a:pt x="308" y="21600"/>
                    <a:pt x="308" y="21600"/>
                    <a:pt x="308" y="21600"/>
                  </a:cubicBezTo>
                  <a:cubicBezTo>
                    <a:pt x="154" y="21600"/>
                    <a:pt x="0" y="18514"/>
                    <a:pt x="0" y="15428"/>
                  </a:cubicBezTo>
                  <a:cubicBezTo>
                    <a:pt x="0" y="6171"/>
                    <a:pt x="0" y="6171"/>
                    <a:pt x="0" y="6171"/>
                  </a:cubicBezTo>
                  <a:cubicBezTo>
                    <a:pt x="0" y="3085"/>
                    <a:pt x="154" y="0"/>
                    <a:pt x="308" y="0"/>
                  </a:cubicBezTo>
                  <a:cubicBezTo>
                    <a:pt x="21291" y="0"/>
                    <a:pt x="21291" y="0"/>
                    <a:pt x="21291" y="0"/>
                  </a:cubicBezTo>
                  <a:cubicBezTo>
                    <a:pt x="21445" y="0"/>
                    <a:pt x="21600" y="3085"/>
                    <a:pt x="21600" y="6171"/>
                  </a:cubicBezTo>
                  <a:cubicBezTo>
                    <a:pt x="21600" y="15428"/>
                    <a:pt x="21600" y="15428"/>
                    <a:pt x="21600" y="15428"/>
                  </a:cubicBezTo>
                  <a:cubicBezTo>
                    <a:pt x="21600" y="18514"/>
                    <a:pt x="21445" y="21600"/>
                    <a:pt x="21291" y="21600"/>
                  </a:cubicBezTo>
                </a:path>
              </a:pathLst>
            </a:custGeom>
            <a:solidFill>
              <a:srgbClr val="C1C6E0"/>
            </a:solidFill>
            <a:ln w="9525" cap="flat" cmpd="sng">
              <a:noFill/>
              <a:prstDash val="solid"/>
              <a:round/>
            </a:ln>
          </p:spPr>
          <p:txBody>
            <a:bodyPr rtlCol="0" anchor="ctr"/>
            <a:lstStyle/>
            <a:p>
              <a:pPr algn="ctr"/>
            </a:p>
          </p:txBody>
        </p:sp>
        <p:sp>
          <p:nvSpPr>
            <p:cNvPr id="3139" name="曲线"/>
            <p:cNvSpPr/>
            <p:nvPr/>
          </p:nvSpPr>
          <p:spPr>
            <a:xfrm>
              <a:off x="1536584" y="2767942"/>
              <a:ext cx="731474" cy="29950"/>
            </a:xfrm>
            <a:custGeom>
              <a:avLst/>
              <a:gdLst>
                <a:gd name="T1" fmla="*/ 0 w 21600"/>
                <a:gd name="T2" fmla="*/ 0 h 21600"/>
                <a:gd name="T3" fmla="*/ 21600 w 21600"/>
                <a:gd name="T4" fmla="*/ 21600 h 21600"/>
              </a:gdLst>
              <a:ahLst/>
              <a:cxnLst/>
              <a:rect l="T1" t="T2" r="T3" b="T4"/>
              <a:pathLst>
                <a:path w="21600" h="21600">
                  <a:moveTo>
                    <a:pt x="21363" y="21600"/>
                  </a:moveTo>
                  <a:cubicBezTo>
                    <a:pt x="236" y="21600"/>
                    <a:pt x="236" y="21600"/>
                    <a:pt x="236" y="21600"/>
                  </a:cubicBezTo>
                  <a:cubicBezTo>
                    <a:pt x="118" y="21600"/>
                    <a:pt x="0" y="18720"/>
                    <a:pt x="0" y="15839"/>
                  </a:cubicBezTo>
                  <a:cubicBezTo>
                    <a:pt x="0" y="5760"/>
                    <a:pt x="0" y="5760"/>
                    <a:pt x="0" y="5760"/>
                  </a:cubicBezTo>
                  <a:cubicBezTo>
                    <a:pt x="0" y="2879"/>
                    <a:pt x="118" y="0"/>
                    <a:pt x="236" y="0"/>
                  </a:cubicBezTo>
                  <a:cubicBezTo>
                    <a:pt x="21363" y="0"/>
                    <a:pt x="21363" y="0"/>
                    <a:pt x="21363" y="0"/>
                  </a:cubicBezTo>
                  <a:cubicBezTo>
                    <a:pt x="21481" y="0"/>
                    <a:pt x="21600" y="2879"/>
                    <a:pt x="21600" y="5760"/>
                  </a:cubicBezTo>
                  <a:cubicBezTo>
                    <a:pt x="21600" y="15839"/>
                    <a:pt x="21600" y="15839"/>
                    <a:pt x="21600" y="15839"/>
                  </a:cubicBezTo>
                  <a:cubicBezTo>
                    <a:pt x="21600" y="18720"/>
                    <a:pt x="21481" y="21600"/>
                    <a:pt x="21363" y="21600"/>
                  </a:cubicBezTo>
                  <a:close/>
                </a:path>
              </a:pathLst>
            </a:custGeom>
            <a:solidFill>
              <a:srgbClr val="C1C6E0"/>
            </a:solidFill>
            <a:ln w="9525" cap="flat" cmpd="sng">
              <a:noFill/>
              <a:prstDash val="solid"/>
              <a:round/>
            </a:ln>
          </p:spPr>
          <p:txBody>
            <a:bodyPr rtlCol="0" anchor="ctr"/>
            <a:lstStyle/>
            <a:p>
              <a:pPr algn="ctr"/>
            </a:p>
          </p:txBody>
        </p:sp>
        <p:sp>
          <p:nvSpPr>
            <p:cNvPr id="3140" name="曲线"/>
            <p:cNvSpPr/>
            <p:nvPr/>
          </p:nvSpPr>
          <p:spPr>
            <a:xfrm>
              <a:off x="1536584" y="2842363"/>
              <a:ext cx="731474" cy="29950"/>
            </a:xfrm>
            <a:custGeom>
              <a:avLst/>
              <a:gdLst>
                <a:gd name="T1" fmla="*/ 0 w 21600"/>
                <a:gd name="T2" fmla="*/ 0 h 21600"/>
                <a:gd name="T3" fmla="*/ 21600 w 21600"/>
                <a:gd name="T4" fmla="*/ 21600 h 21600"/>
              </a:gdLst>
              <a:ahLst/>
              <a:cxnLst/>
              <a:rect l="T1" t="T2" r="T3" b="T4"/>
              <a:pathLst>
                <a:path w="21600" h="21600">
                  <a:moveTo>
                    <a:pt x="21363" y="21600"/>
                  </a:moveTo>
                  <a:cubicBezTo>
                    <a:pt x="236" y="21600"/>
                    <a:pt x="236" y="21600"/>
                    <a:pt x="236" y="21600"/>
                  </a:cubicBezTo>
                  <a:cubicBezTo>
                    <a:pt x="118" y="21600"/>
                    <a:pt x="0" y="18720"/>
                    <a:pt x="0" y="15839"/>
                  </a:cubicBezTo>
                  <a:cubicBezTo>
                    <a:pt x="0" y="5760"/>
                    <a:pt x="0" y="5760"/>
                    <a:pt x="0" y="5760"/>
                  </a:cubicBezTo>
                  <a:cubicBezTo>
                    <a:pt x="0" y="2879"/>
                    <a:pt x="118" y="0"/>
                    <a:pt x="236" y="0"/>
                  </a:cubicBezTo>
                  <a:cubicBezTo>
                    <a:pt x="21363" y="0"/>
                    <a:pt x="21363" y="0"/>
                    <a:pt x="21363" y="0"/>
                  </a:cubicBezTo>
                  <a:cubicBezTo>
                    <a:pt x="21481" y="0"/>
                    <a:pt x="21600" y="2879"/>
                    <a:pt x="21600" y="5760"/>
                  </a:cubicBezTo>
                  <a:cubicBezTo>
                    <a:pt x="21600" y="15839"/>
                    <a:pt x="21600" y="15839"/>
                    <a:pt x="21600" y="15839"/>
                  </a:cubicBezTo>
                  <a:cubicBezTo>
                    <a:pt x="21600" y="18720"/>
                    <a:pt x="21481" y="21600"/>
                    <a:pt x="21363" y="21600"/>
                  </a:cubicBezTo>
                  <a:close/>
                </a:path>
              </a:pathLst>
            </a:custGeom>
            <a:solidFill>
              <a:srgbClr val="C1C6E0"/>
            </a:solidFill>
            <a:ln w="9525" cap="flat" cmpd="sng">
              <a:noFill/>
              <a:prstDash val="solid"/>
              <a:round/>
            </a:ln>
          </p:spPr>
          <p:txBody>
            <a:bodyPr rtlCol="0" anchor="ctr"/>
            <a:lstStyle/>
            <a:p>
              <a:pPr algn="ctr"/>
            </a:p>
          </p:txBody>
        </p:sp>
        <p:sp>
          <p:nvSpPr>
            <p:cNvPr id="3141" name="曲线"/>
            <p:cNvSpPr/>
            <p:nvPr/>
          </p:nvSpPr>
          <p:spPr>
            <a:xfrm>
              <a:off x="1536584" y="2915877"/>
              <a:ext cx="559950" cy="29950"/>
            </a:xfrm>
            <a:custGeom>
              <a:avLst/>
              <a:gdLst>
                <a:gd name="T1" fmla="*/ 0 w 21600"/>
                <a:gd name="T2" fmla="*/ 0 h 21600"/>
                <a:gd name="T3" fmla="*/ 21600 w 21600"/>
                <a:gd name="T4" fmla="*/ 21600 h 21600"/>
              </a:gdLst>
              <a:ahLst/>
              <a:cxnLst/>
              <a:rect l="T1" t="T2" r="T3" b="T4"/>
              <a:pathLst>
                <a:path w="21600" h="21600">
                  <a:moveTo>
                    <a:pt x="21291" y="21600"/>
                  </a:moveTo>
                  <a:cubicBezTo>
                    <a:pt x="308" y="21600"/>
                    <a:pt x="308" y="21600"/>
                    <a:pt x="308" y="21600"/>
                  </a:cubicBezTo>
                  <a:cubicBezTo>
                    <a:pt x="154" y="21600"/>
                    <a:pt x="0" y="18720"/>
                    <a:pt x="0" y="15839"/>
                  </a:cubicBezTo>
                  <a:cubicBezTo>
                    <a:pt x="0" y="5760"/>
                    <a:pt x="0" y="5760"/>
                    <a:pt x="0" y="5760"/>
                  </a:cubicBezTo>
                  <a:cubicBezTo>
                    <a:pt x="0" y="2879"/>
                    <a:pt x="154" y="0"/>
                    <a:pt x="308" y="0"/>
                  </a:cubicBezTo>
                  <a:cubicBezTo>
                    <a:pt x="21291" y="0"/>
                    <a:pt x="21291" y="0"/>
                    <a:pt x="21291" y="0"/>
                  </a:cubicBezTo>
                  <a:cubicBezTo>
                    <a:pt x="21445" y="0"/>
                    <a:pt x="21600" y="2879"/>
                    <a:pt x="21600" y="5760"/>
                  </a:cubicBezTo>
                  <a:cubicBezTo>
                    <a:pt x="21600" y="15839"/>
                    <a:pt x="21600" y="15839"/>
                    <a:pt x="21600" y="15839"/>
                  </a:cubicBezTo>
                  <a:cubicBezTo>
                    <a:pt x="21600" y="18720"/>
                    <a:pt x="21445" y="21600"/>
                    <a:pt x="21291" y="21600"/>
                  </a:cubicBezTo>
                  <a:close/>
                </a:path>
              </a:pathLst>
            </a:custGeom>
            <a:solidFill>
              <a:srgbClr val="C1C6E0"/>
            </a:solidFill>
            <a:ln w="9525" cap="flat" cmpd="sng">
              <a:noFill/>
              <a:prstDash val="solid"/>
              <a:round/>
            </a:ln>
          </p:spPr>
          <p:txBody>
            <a:bodyPr rtlCol="0" anchor="ctr"/>
            <a:lstStyle/>
            <a:p>
              <a:pPr algn="ctr"/>
            </a:p>
          </p:txBody>
        </p:sp>
        <p:sp>
          <p:nvSpPr>
            <p:cNvPr id="3142" name="曲线"/>
            <p:cNvSpPr/>
            <p:nvPr/>
          </p:nvSpPr>
          <p:spPr>
            <a:xfrm>
              <a:off x="1536584" y="3090132"/>
              <a:ext cx="731474" cy="27227"/>
            </a:xfrm>
            <a:custGeom>
              <a:avLst/>
              <a:gdLst>
                <a:gd name="T1" fmla="*/ 0 w 21600"/>
                <a:gd name="T2" fmla="*/ 0 h 21600"/>
                <a:gd name="T3" fmla="*/ 21600 w 21600"/>
                <a:gd name="T4" fmla="*/ 21600 h 21600"/>
              </a:gdLst>
              <a:ahLst/>
              <a:cxnLst/>
              <a:rect l="T1" t="T2" r="T3" b="T4"/>
              <a:pathLst>
                <a:path w="21600" h="21600">
                  <a:moveTo>
                    <a:pt x="21363" y="21600"/>
                  </a:moveTo>
                  <a:cubicBezTo>
                    <a:pt x="236" y="21600"/>
                    <a:pt x="236" y="21600"/>
                    <a:pt x="236" y="21600"/>
                  </a:cubicBezTo>
                  <a:cubicBezTo>
                    <a:pt x="118" y="21600"/>
                    <a:pt x="0" y="20057"/>
                    <a:pt x="0" y="15428"/>
                  </a:cubicBezTo>
                  <a:cubicBezTo>
                    <a:pt x="0" y="6171"/>
                    <a:pt x="0" y="6171"/>
                    <a:pt x="0" y="6171"/>
                  </a:cubicBezTo>
                  <a:cubicBezTo>
                    <a:pt x="0" y="3085"/>
                    <a:pt x="118" y="0"/>
                    <a:pt x="236" y="0"/>
                  </a:cubicBezTo>
                  <a:cubicBezTo>
                    <a:pt x="21363" y="0"/>
                    <a:pt x="21363" y="0"/>
                    <a:pt x="21363" y="0"/>
                  </a:cubicBezTo>
                  <a:cubicBezTo>
                    <a:pt x="21481" y="0"/>
                    <a:pt x="21600" y="3085"/>
                    <a:pt x="21600" y="6171"/>
                  </a:cubicBezTo>
                  <a:cubicBezTo>
                    <a:pt x="21600" y="15428"/>
                    <a:pt x="21600" y="15428"/>
                    <a:pt x="21600" y="15428"/>
                  </a:cubicBezTo>
                  <a:cubicBezTo>
                    <a:pt x="21600" y="20057"/>
                    <a:pt x="21481" y="21600"/>
                    <a:pt x="21363" y="21600"/>
                  </a:cubicBezTo>
                  <a:close/>
                </a:path>
              </a:pathLst>
            </a:custGeom>
            <a:solidFill>
              <a:srgbClr val="C1C6E0"/>
            </a:solidFill>
            <a:ln w="9525" cap="flat" cmpd="sng">
              <a:noFill/>
              <a:prstDash val="solid"/>
              <a:round/>
            </a:ln>
          </p:spPr>
          <p:txBody>
            <a:bodyPr rtlCol="0" anchor="ctr"/>
            <a:lstStyle/>
            <a:p>
              <a:pPr algn="ctr"/>
            </a:p>
          </p:txBody>
        </p:sp>
        <p:sp>
          <p:nvSpPr>
            <p:cNvPr id="3143" name="曲线"/>
            <p:cNvSpPr/>
            <p:nvPr/>
          </p:nvSpPr>
          <p:spPr>
            <a:xfrm>
              <a:off x="1536584" y="3163646"/>
              <a:ext cx="731474" cy="28135"/>
            </a:xfrm>
            <a:custGeom>
              <a:avLst/>
              <a:gdLst>
                <a:gd name="T1" fmla="*/ 0 w 21600"/>
                <a:gd name="T2" fmla="*/ 0 h 21600"/>
                <a:gd name="T3" fmla="*/ 21600 w 21600"/>
                <a:gd name="T4" fmla="*/ 21600 h 21600"/>
              </a:gdLst>
              <a:ahLst/>
              <a:cxnLst/>
              <a:rect l="T1" t="T2" r="T3" b="T4"/>
              <a:pathLst>
                <a:path w="21600" h="21600">
                  <a:moveTo>
                    <a:pt x="21363" y="21600"/>
                  </a:moveTo>
                  <a:cubicBezTo>
                    <a:pt x="236" y="21600"/>
                    <a:pt x="236" y="21600"/>
                    <a:pt x="236" y="21600"/>
                  </a:cubicBezTo>
                  <a:cubicBezTo>
                    <a:pt x="118" y="21600"/>
                    <a:pt x="0" y="18514"/>
                    <a:pt x="0" y="15428"/>
                  </a:cubicBezTo>
                  <a:cubicBezTo>
                    <a:pt x="0" y="6171"/>
                    <a:pt x="0" y="6171"/>
                    <a:pt x="0" y="6171"/>
                  </a:cubicBezTo>
                  <a:cubicBezTo>
                    <a:pt x="0" y="3085"/>
                    <a:pt x="118" y="0"/>
                    <a:pt x="236" y="0"/>
                  </a:cubicBezTo>
                  <a:cubicBezTo>
                    <a:pt x="21363" y="0"/>
                    <a:pt x="21363" y="0"/>
                    <a:pt x="21363" y="0"/>
                  </a:cubicBezTo>
                  <a:cubicBezTo>
                    <a:pt x="21481" y="0"/>
                    <a:pt x="21600" y="3085"/>
                    <a:pt x="21600" y="6171"/>
                  </a:cubicBezTo>
                  <a:cubicBezTo>
                    <a:pt x="21600" y="15428"/>
                    <a:pt x="21600" y="15428"/>
                    <a:pt x="21600" y="15428"/>
                  </a:cubicBezTo>
                  <a:cubicBezTo>
                    <a:pt x="21600" y="18514"/>
                    <a:pt x="21481" y="21600"/>
                    <a:pt x="21363" y="21600"/>
                  </a:cubicBezTo>
                  <a:close/>
                </a:path>
              </a:pathLst>
            </a:custGeom>
            <a:solidFill>
              <a:srgbClr val="C1C6E0"/>
            </a:solidFill>
            <a:ln w="9525" cap="flat" cmpd="sng">
              <a:noFill/>
              <a:prstDash val="solid"/>
              <a:round/>
            </a:ln>
          </p:spPr>
          <p:txBody>
            <a:bodyPr rtlCol="0" anchor="ctr"/>
            <a:lstStyle/>
            <a:p>
              <a:pPr algn="ctr"/>
            </a:p>
          </p:txBody>
        </p:sp>
        <p:sp>
          <p:nvSpPr>
            <p:cNvPr id="3144" name="曲线"/>
            <p:cNvSpPr/>
            <p:nvPr/>
          </p:nvSpPr>
          <p:spPr>
            <a:xfrm>
              <a:off x="1536584" y="3238067"/>
              <a:ext cx="559950" cy="27227"/>
            </a:xfrm>
            <a:custGeom>
              <a:avLst/>
              <a:gdLst>
                <a:gd name="T1" fmla="*/ 0 w 21600"/>
                <a:gd name="T2" fmla="*/ 0 h 21600"/>
                <a:gd name="T3" fmla="*/ 21600 w 21600"/>
                <a:gd name="T4" fmla="*/ 21600 h 21600"/>
              </a:gdLst>
              <a:ahLst/>
              <a:cxnLst/>
              <a:rect l="T1" t="T2" r="T3" b="T4"/>
              <a:pathLst>
                <a:path w="21600" h="21600">
                  <a:moveTo>
                    <a:pt x="21291" y="21600"/>
                  </a:moveTo>
                  <a:cubicBezTo>
                    <a:pt x="308" y="21600"/>
                    <a:pt x="308" y="21600"/>
                    <a:pt x="308" y="21600"/>
                  </a:cubicBezTo>
                  <a:cubicBezTo>
                    <a:pt x="154" y="21600"/>
                    <a:pt x="0" y="18514"/>
                    <a:pt x="0" y="15428"/>
                  </a:cubicBezTo>
                  <a:cubicBezTo>
                    <a:pt x="0" y="6171"/>
                    <a:pt x="0" y="6171"/>
                    <a:pt x="0" y="6171"/>
                  </a:cubicBezTo>
                  <a:cubicBezTo>
                    <a:pt x="0" y="3085"/>
                    <a:pt x="154" y="0"/>
                    <a:pt x="308" y="0"/>
                  </a:cubicBezTo>
                  <a:cubicBezTo>
                    <a:pt x="21291" y="0"/>
                    <a:pt x="21291" y="0"/>
                    <a:pt x="21291" y="0"/>
                  </a:cubicBezTo>
                  <a:cubicBezTo>
                    <a:pt x="21445" y="0"/>
                    <a:pt x="21600" y="3085"/>
                    <a:pt x="21600" y="6171"/>
                  </a:cubicBezTo>
                  <a:cubicBezTo>
                    <a:pt x="21600" y="15428"/>
                    <a:pt x="21600" y="15428"/>
                    <a:pt x="21600" y="15428"/>
                  </a:cubicBezTo>
                  <a:cubicBezTo>
                    <a:pt x="21600" y="18514"/>
                    <a:pt x="21445" y="21600"/>
                    <a:pt x="21291" y="21600"/>
                  </a:cubicBezTo>
                  <a:close/>
                </a:path>
              </a:pathLst>
            </a:custGeom>
            <a:solidFill>
              <a:srgbClr val="C1C6E0"/>
            </a:solidFill>
            <a:ln w="9525" cap="flat" cmpd="sng">
              <a:noFill/>
              <a:prstDash val="solid"/>
              <a:round/>
            </a:ln>
          </p:spPr>
          <p:txBody>
            <a:bodyPr rtlCol="0" anchor="ctr"/>
            <a:lstStyle/>
            <a:p>
              <a:pPr algn="ctr"/>
            </a:p>
          </p:txBody>
        </p:sp>
        <p:sp>
          <p:nvSpPr>
            <p:cNvPr id="3145" name="曲线"/>
            <p:cNvSpPr/>
            <p:nvPr/>
          </p:nvSpPr>
          <p:spPr>
            <a:xfrm>
              <a:off x="1536584" y="3415045"/>
              <a:ext cx="731474" cy="29950"/>
            </a:xfrm>
            <a:custGeom>
              <a:avLst/>
              <a:gdLst>
                <a:gd name="T1" fmla="*/ 0 w 21600"/>
                <a:gd name="T2" fmla="*/ 0 h 21600"/>
                <a:gd name="T3" fmla="*/ 21600 w 21600"/>
                <a:gd name="T4" fmla="*/ 21600 h 21600"/>
              </a:gdLst>
              <a:ahLst/>
              <a:cxnLst/>
              <a:rect l="T1" t="T2" r="T3" b="T4"/>
              <a:pathLst>
                <a:path w="21600" h="21600">
                  <a:moveTo>
                    <a:pt x="21363" y="21600"/>
                  </a:moveTo>
                  <a:cubicBezTo>
                    <a:pt x="236" y="21600"/>
                    <a:pt x="236" y="21600"/>
                    <a:pt x="236" y="21600"/>
                  </a:cubicBezTo>
                  <a:cubicBezTo>
                    <a:pt x="118" y="21600"/>
                    <a:pt x="0" y="18720"/>
                    <a:pt x="0" y="15839"/>
                  </a:cubicBezTo>
                  <a:cubicBezTo>
                    <a:pt x="0" y="5760"/>
                    <a:pt x="0" y="5760"/>
                    <a:pt x="0" y="5760"/>
                  </a:cubicBezTo>
                  <a:cubicBezTo>
                    <a:pt x="0" y="2879"/>
                    <a:pt x="118" y="0"/>
                    <a:pt x="236" y="0"/>
                  </a:cubicBezTo>
                  <a:cubicBezTo>
                    <a:pt x="21363" y="0"/>
                    <a:pt x="21363" y="0"/>
                    <a:pt x="21363" y="0"/>
                  </a:cubicBezTo>
                  <a:cubicBezTo>
                    <a:pt x="21481" y="0"/>
                    <a:pt x="21600" y="2879"/>
                    <a:pt x="21600" y="5760"/>
                  </a:cubicBezTo>
                  <a:cubicBezTo>
                    <a:pt x="21600" y="15839"/>
                    <a:pt x="21600" y="15839"/>
                    <a:pt x="21600" y="15839"/>
                  </a:cubicBezTo>
                  <a:cubicBezTo>
                    <a:pt x="21600" y="18720"/>
                    <a:pt x="21481" y="21600"/>
                    <a:pt x="21363" y="21600"/>
                  </a:cubicBezTo>
                  <a:close/>
                </a:path>
              </a:pathLst>
            </a:custGeom>
            <a:solidFill>
              <a:srgbClr val="C1C6E0"/>
            </a:solidFill>
            <a:ln w="9525" cap="flat" cmpd="sng">
              <a:noFill/>
              <a:prstDash val="solid"/>
              <a:round/>
            </a:ln>
          </p:spPr>
          <p:txBody>
            <a:bodyPr rtlCol="0" anchor="ctr"/>
            <a:lstStyle/>
            <a:p>
              <a:pPr algn="ctr"/>
            </a:p>
          </p:txBody>
        </p:sp>
        <p:sp>
          <p:nvSpPr>
            <p:cNvPr id="3146" name="曲线"/>
            <p:cNvSpPr/>
            <p:nvPr/>
          </p:nvSpPr>
          <p:spPr>
            <a:xfrm>
              <a:off x="1536584" y="3489466"/>
              <a:ext cx="731474" cy="28135"/>
            </a:xfrm>
            <a:custGeom>
              <a:avLst/>
              <a:gdLst>
                <a:gd name="T1" fmla="*/ 0 w 21600"/>
                <a:gd name="T2" fmla="*/ 0 h 21600"/>
                <a:gd name="T3" fmla="*/ 21600 w 21600"/>
                <a:gd name="T4" fmla="*/ 21600 h 21600"/>
              </a:gdLst>
              <a:ahLst/>
              <a:cxnLst/>
              <a:rect l="T1" t="T2" r="T3" b="T4"/>
              <a:pathLst>
                <a:path w="21600" h="21600">
                  <a:moveTo>
                    <a:pt x="21363" y="21600"/>
                  </a:moveTo>
                  <a:cubicBezTo>
                    <a:pt x="236" y="21600"/>
                    <a:pt x="236" y="21600"/>
                    <a:pt x="236" y="21600"/>
                  </a:cubicBezTo>
                  <a:cubicBezTo>
                    <a:pt x="118" y="21600"/>
                    <a:pt x="0" y="20057"/>
                    <a:pt x="0" y="15428"/>
                  </a:cubicBezTo>
                  <a:cubicBezTo>
                    <a:pt x="0" y="6171"/>
                    <a:pt x="0" y="6171"/>
                    <a:pt x="0" y="6171"/>
                  </a:cubicBezTo>
                  <a:cubicBezTo>
                    <a:pt x="0" y="3085"/>
                    <a:pt x="118" y="0"/>
                    <a:pt x="236" y="0"/>
                  </a:cubicBezTo>
                  <a:cubicBezTo>
                    <a:pt x="21363" y="0"/>
                    <a:pt x="21363" y="0"/>
                    <a:pt x="21363" y="0"/>
                  </a:cubicBezTo>
                  <a:cubicBezTo>
                    <a:pt x="21481" y="0"/>
                    <a:pt x="21600" y="3085"/>
                    <a:pt x="21600" y="6171"/>
                  </a:cubicBezTo>
                  <a:cubicBezTo>
                    <a:pt x="21600" y="15428"/>
                    <a:pt x="21600" y="15428"/>
                    <a:pt x="21600" y="15428"/>
                  </a:cubicBezTo>
                  <a:cubicBezTo>
                    <a:pt x="21600" y="20057"/>
                    <a:pt x="21481" y="21600"/>
                    <a:pt x="21363" y="21600"/>
                  </a:cubicBezTo>
                  <a:close/>
                </a:path>
              </a:pathLst>
            </a:custGeom>
            <a:solidFill>
              <a:srgbClr val="C1C6E0"/>
            </a:solidFill>
            <a:ln w="9525" cap="flat" cmpd="sng">
              <a:noFill/>
              <a:prstDash val="solid"/>
              <a:round/>
            </a:ln>
          </p:spPr>
          <p:txBody>
            <a:bodyPr rtlCol="0" anchor="ctr"/>
            <a:lstStyle/>
            <a:p>
              <a:pPr algn="ctr"/>
            </a:p>
          </p:txBody>
        </p:sp>
        <p:sp>
          <p:nvSpPr>
            <p:cNvPr id="3147" name="曲线"/>
            <p:cNvSpPr/>
            <p:nvPr/>
          </p:nvSpPr>
          <p:spPr>
            <a:xfrm>
              <a:off x="1536584" y="3562979"/>
              <a:ext cx="559950" cy="28135"/>
            </a:xfrm>
            <a:custGeom>
              <a:avLst/>
              <a:gdLst>
                <a:gd name="T1" fmla="*/ 0 w 21600"/>
                <a:gd name="T2" fmla="*/ 0 h 21600"/>
                <a:gd name="T3" fmla="*/ 21600 w 21600"/>
                <a:gd name="T4" fmla="*/ 21600 h 21600"/>
              </a:gdLst>
              <a:ahLst/>
              <a:cxnLst/>
              <a:rect l="T1" t="T2" r="T3" b="T4"/>
              <a:pathLst>
                <a:path w="21600" h="21600">
                  <a:moveTo>
                    <a:pt x="21291" y="21600"/>
                  </a:moveTo>
                  <a:cubicBezTo>
                    <a:pt x="308" y="21600"/>
                    <a:pt x="308" y="21600"/>
                    <a:pt x="308" y="21600"/>
                  </a:cubicBezTo>
                  <a:cubicBezTo>
                    <a:pt x="154" y="21600"/>
                    <a:pt x="0" y="20057"/>
                    <a:pt x="0" y="15428"/>
                  </a:cubicBezTo>
                  <a:cubicBezTo>
                    <a:pt x="0" y="6171"/>
                    <a:pt x="0" y="6171"/>
                    <a:pt x="0" y="6171"/>
                  </a:cubicBezTo>
                  <a:cubicBezTo>
                    <a:pt x="0" y="3085"/>
                    <a:pt x="154" y="0"/>
                    <a:pt x="308" y="0"/>
                  </a:cubicBezTo>
                  <a:cubicBezTo>
                    <a:pt x="21291" y="0"/>
                    <a:pt x="21291" y="0"/>
                    <a:pt x="21291" y="0"/>
                  </a:cubicBezTo>
                  <a:cubicBezTo>
                    <a:pt x="21445" y="0"/>
                    <a:pt x="21600" y="3085"/>
                    <a:pt x="21600" y="6171"/>
                  </a:cubicBezTo>
                  <a:cubicBezTo>
                    <a:pt x="21600" y="15428"/>
                    <a:pt x="21600" y="15428"/>
                    <a:pt x="21600" y="15428"/>
                  </a:cubicBezTo>
                  <a:cubicBezTo>
                    <a:pt x="21600" y="20057"/>
                    <a:pt x="21445" y="21600"/>
                    <a:pt x="21291" y="21600"/>
                  </a:cubicBezTo>
                  <a:close/>
                </a:path>
              </a:pathLst>
            </a:custGeom>
            <a:solidFill>
              <a:srgbClr val="C1C6E0"/>
            </a:solidFill>
            <a:ln w="9525" cap="flat" cmpd="sng">
              <a:noFill/>
              <a:prstDash val="solid"/>
              <a:round/>
            </a:ln>
          </p:spPr>
          <p:txBody>
            <a:bodyPr rtlCol="0" anchor="ctr"/>
            <a:lstStyle/>
            <a:p>
              <a:pPr algn="ctr"/>
            </a:p>
          </p:txBody>
        </p:sp>
        <p:sp>
          <p:nvSpPr>
            <p:cNvPr id="3148" name="曲线"/>
            <p:cNvSpPr/>
            <p:nvPr/>
          </p:nvSpPr>
          <p:spPr>
            <a:xfrm>
              <a:off x="1270677" y="2540140"/>
              <a:ext cx="149743" cy="86220"/>
            </a:xfrm>
            <a:custGeom>
              <a:avLst/>
              <a:gdLst>
                <a:gd name="T1" fmla="*/ 0 w 21600"/>
                <a:gd name="T2" fmla="*/ 0 h 21600"/>
                <a:gd name="T3" fmla="*/ 21600 w 21600"/>
                <a:gd name="T4" fmla="*/ 21600 h 21600"/>
              </a:gdLst>
              <a:ahLst/>
              <a:cxnLst/>
              <a:rect l="T1" t="T2" r="T3" b="T4"/>
              <a:pathLst>
                <a:path w="21600" h="21600">
                  <a:moveTo>
                    <a:pt x="7199" y="502"/>
                  </a:moveTo>
                  <a:cubicBezTo>
                    <a:pt x="12384" y="1004"/>
                    <a:pt x="21600" y="7534"/>
                    <a:pt x="19872" y="19590"/>
                  </a:cubicBezTo>
                  <a:cubicBezTo>
                    <a:pt x="19583" y="20093"/>
                    <a:pt x="19583" y="20595"/>
                    <a:pt x="19296" y="21097"/>
                  </a:cubicBezTo>
                  <a:cubicBezTo>
                    <a:pt x="19008" y="21600"/>
                    <a:pt x="18432" y="21600"/>
                    <a:pt x="18143" y="21600"/>
                  </a:cubicBezTo>
                  <a:cubicBezTo>
                    <a:pt x="15840" y="21600"/>
                    <a:pt x="13248" y="21600"/>
                    <a:pt x="11520" y="18586"/>
                  </a:cubicBezTo>
                  <a:cubicBezTo>
                    <a:pt x="10367" y="17079"/>
                    <a:pt x="9504" y="14567"/>
                    <a:pt x="8351" y="13060"/>
                  </a:cubicBezTo>
                  <a:cubicBezTo>
                    <a:pt x="7775" y="12558"/>
                    <a:pt x="6911" y="12055"/>
                    <a:pt x="6047" y="11553"/>
                  </a:cubicBezTo>
                  <a:cubicBezTo>
                    <a:pt x="4896" y="10548"/>
                    <a:pt x="3456" y="9544"/>
                    <a:pt x="2016" y="9041"/>
                  </a:cubicBezTo>
                  <a:cubicBezTo>
                    <a:pt x="1151" y="8539"/>
                    <a:pt x="575" y="8037"/>
                    <a:pt x="288" y="6530"/>
                  </a:cubicBezTo>
                  <a:cubicBezTo>
                    <a:pt x="0" y="5023"/>
                    <a:pt x="575" y="3516"/>
                    <a:pt x="1440" y="3013"/>
                  </a:cubicBezTo>
                  <a:cubicBezTo>
                    <a:pt x="2880" y="502"/>
                    <a:pt x="5183" y="0"/>
                    <a:pt x="7199" y="502"/>
                  </a:cubicBezTo>
                </a:path>
              </a:pathLst>
            </a:custGeom>
            <a:solidFill>
              <a:srgbClr val="1F143F"/>
            </a:solidFill>
            <a:ln w="9525" cap="flat" cmpd="sng">
              <a:noFill/>
              <a:prstDash val="solid"/>
              <a:round/>
            </a:ln>
          </p:spPr>
          <p:txBody>
            <a:bodyPr rtlCol="0" anchor="ctr"/>
            <a:lstStyle/>
            <a:p>
              <a:pPr algn="ctr"/>
            </a:p>
          </p:txBody>
        </p:sp>
        <p:sp>
          <p:nvSpPr>
            <p:cNvPr id="3149" name="曲线"/>
            <p:cNvSpPr/>
            <p:nvPr/>
          </p:nvSpPr>
          <p:spPr>
            <a:xfrm>
              <a:off x="467506" y="4198283"/>
              <a:ext cx="173339" cy="92572"/>
            </a:xfrm>
            <a:custGeom>
              <a:avLst/>
              <a:gdLst>
                <a:gd name="T1" fmla="*/ 0 w 21600"/>
                <a:gd name="T2" fmla="*/ 0 h 21600"/>
                <a:gd name="T3" fmla="*/ 21600 w 21600"/>
                <a:gd name="T4" fmla="*/ 21600 h 21600"/>
              </a:gdLst>
              <a:ahLst/>
              <a:cxnLst/>
              <a:rect l="T1" t="T2" r="T3" b="T4"/>
              <a:pathLst>
                <a:path w="21600" h="21600">
                  <a:moveTo>
                    <a:pt x="1489" y="20660"/>
                  </a:moveTo>
                  <a:cubicBezTo>
                    <a:pt x="1489" y="20660"/>
                    <a:pt x="1489" y="20660"/>
                    <a:pt x="1489" y="20660"/>
                  </a:cubicBezTo>
                  <a:cubicBezTo>
                    <a:pt x="3227" y="21600"/>
                    <a:pt x="5213" y="21600"/>
                    <a:pt x="7200" y="21600"/>
                  </a:cubicBezTo>
                  <a:cubicBezTo>
                    <a:pt x="10675" y="21600"/>
                    <a:pt x="14151" y="21600"/>
                    <a:pt x="17627" y="21130"/>
                  </a:cubicBezTo>
                  <a:cubicBezTo>
                    <a:pt x="19613" y="21130"/>
                    <a:pt x="20606" y="19252"/>
                    <a:pt x="20855" y="15495"/>
                  </a:cubicBezTo>
                  <a:cubicBezTo>
                    <a:pt x="21351" y="11269"/>
                    <a:pt x="21600" y="7512"/>
                    <a:pt x="21351" y="3286"/>
                  </a:cubicBezTo>
                  <a:cubicBezTo>
                    <a:pt x="21351" y="3286"/>
                    <a:pt x="21351" y="2817"/>
                    <a:pt x="21351" y="2347"/>
                  </a:cubicBezTo>
                  <a:cubicBezTo>
                    <a:pt x="21103" y="1878"/>
                    <a:pt x="20855" y="1878"/>
                    <a:pt x="20606" y="1408"/>
                  </a:cubicBezTo>
                  <a:cubicBezTo>
                    <a:pt x="19862" y="939"/>
                    <a:pt x="18868" y="469"/>
                    <a:pt x="17875" y="469"/>
                  </a:cubicBezTo>
                  <a:cubicBezTo>
                    <a:pt x="17379" y="469"/>
                    <a:pt x="16137" y="0"/>
                    <a:pt x="15641" y="469"/>
                  </a:cubicBezTo>
                  <a:cubicBezTo>
                    <a:pt x="15144" y="1408"/>
                    <a:pt x="14896" y="3286"/>
                    <a:pt x="14399" y="4226"/>
                  </a:cubicBezTo>
                  <a:cubicBezTo>
                    <a:pt x="13903" y="5165"/>
                    <a:pt x="13406" y="6573"/>
                    <a:pt x="12910" y="7512"/>
                  </a:cubicBezTo>
                  <a:cubicBezTo>
                    <a:pt x="11668" y="9860"/>
                    <a:pt x="10179" y="11269"/>
                    <a:pt x="8689" y="12208"/>
                  </a:cubicBezTo>
                  <a:cubicBezTo>
                    <a:pt x="7200" y="12678"/>
                    <a:pt x="5710" y="13147"/>
                    <a:pt x="3972" y="14087"/>
                  </a:cubicBezTo>
                  <a:cubicBezTo>
                    <a:pt x="2979" y="14556"/>
                    <a:pt x="1737" y="15026"/>
                    <a:pt x="744" y="16434"/>
                  </a:cubicBezTo>
                  <a:cubicBezTo>
                    <a:pt x="248" y="16904"/>
                    <a:pt x="0" y="17843"/>
                    <a:pt x="0" y="18782"/>
                  </a:cubicBezTo>
                  <a:cubicBezTo>
                    <a:pt x="0" y="20191"/>
                    <a:pt x="744" y="20660"/>
                    <a:pt x="1489" y="20660"/>
                  </a:cubicBezTo>
                </a:path>
              </a:pathLst>
            </a:custGeom>
            <a:solidFill>
              <a:srgbClr val="1F143F"/>
            </a:solidFill>
            <a:ln w="9525" cap="flat" cmpd="sng">
              <a:noFill/>
              <a:prstDash val="solid"/>
              <a:round/>
            </a:ln>
          </p:spPr>
          <p:txBody>
            <a:bodyPr rtlCol="0" anchor="ctr"/>
            <a:lstStyle/>
            <a:p>
              <a:pPr algn="ctr"/>
            </a:p>
          </p:txBody>
        </p:sp>
        <p:sp>
          <p:nvSpPr>
            <p:cNvPr id="3150" name="曲线"/>
            <p:cNvSpPr/>
            <p:nvPr/>
          </p:nvSpPr>
          <p:spPr>
            <a:xfrm>
              <a:off x="999322" y="4198283"/>
              <a:ext cx="171525" cy="92572"/>
            </a:xfrm>
            <a:custGeom>
              <a:avLst/>
              <a:gdLst>
                <a:gd name="T1" fmla="*/ 0 w 21600"/>
                <a:gd name="T2" fmla="*/ 0 h 21600"/>
                <a:gd name="T3" fmla="*/ 21600 w 21600"/>
                <a:gd name="T4" fmla="*/ 21600 h 21600"/>
              </a:gdLst>
              <a:ahLst/>
              <a:cxnLst/>
              <a:rect l="T1" t="T2" r="T3" b="T4"/>
              <a:pathLst>
                <a:path w="21600" h="21600">
                  <a:moveTo>
                    <a:pt x="20344" y="20660"/>
                  </a:moveTo>
                  <a:cubicBezTo>
                    <a:pt x="20092" y="20660"/>
                    <a:pt x="20092" y="20660"/>
                    <a:pt x="20092" y="20660"/>
                  </a:cubicBezTo>
                  <a:cubicBezTo>
                    <a:pt x="18334" y="21600"/>
                    <a:pt x="16325" y="21600"/>
                    <a:pt x="14567" y="21600"/>
                  </a:cubicBezTo>
                  <a:cubicBezTo>
                    <a:pt x="11051" y="21600"/>
                    <a:pt x="7534" y="21600"/>
                    <a:pt x="4018" y="21130"/>
                  </a:cubicBezTo>
                  <a:cubicBezTo>
                    <a:pt x="1758" y="21130"/>
                    <a:pt x="1004" y="19252"/>
                    <a:pt x="502" y="15495"/>
                  </a:cubicBezTo>
                  <a:cubicBezTo>
                    <a:pt x="0" y="11269"/>
                    <a:pt x="0" y="7512"/>
                    <a:pt x="0" y="3286"/>
                  </a:cubicBezTo>
                  <a:cubicBezTo>
                    <a:pt x="0" y="3286"/>
                    <a:pt x="0" y="2817"/>
                    <a:pt x="251" y="2347"/>
                  </a:cubicBezTo>
                  <a:cubicBezTo>
                    <a:pt x="251" y="1878"/>
                    <a:pt x="502" y="1878"/>
                    <a:pt x="753" y="1408"/>
                  </a:cubicBezTo>
                  <a:cubicBezTo>
                    <a:pt x="1758" y="939"/>
                    <a:pt x="2511" y="469"/>
                    <a:pt x="3516" y="469"/>
                  </a:cubicBezTo>
                  <a:cubicBezTo>
                    <a:pt x="4018" y="469"/>
                    <a:pt x="5274" y="0"/>
                    <a:pt x="5776" y="469"/>
                  </a:cubicBezTo>
                  <a:cubicBezTo>
                    <a:pt x="6279" y="1408"/>
                    <a:pt x="6781" y="3286"/>
                    <a:pt x="7032" y="4226"/>
                  </a:cubicBezTo>
                  <a:cubicBezTo>
                    <a:pt x="7534" y="5165"/>
                    <a:pt x="8037" y="6573"/>
                    <a:pt x="8539" y="7512"/>
                  </a:cubicBezTo>
                  <a:cubicBezTo>
                    <a:pt x="9795" y="9860"/>
                    <a:pt x="11302" y="11269"/>
                    <a:pt x="12809" y="12208"/>
                  </a:cubicBezTo>
                  <a:cubicBezTo>
                    <a:pt x="14316" y="12678"/>
                    <a:pt x="16074" y="13147"/>
                    <a:pt x="17581" y="14087"/>
                  </a:cubicBezTo>
                  <a:cubicBezTo>
                    <a:pt x="18837" y="14556"/>
                    <a:pt x="19841" y="15026"/>
                    <a:pt x="20846" y="16434"/>
                  </a:cubicBezTo>
                  <a:cubicBezTo>
                    <a:pt x="21348" y="16904"/>
                    <a:pt x="21600" y="17843"/>
                    <a:pt x="21600" y="18782"/>
                  </a:cubicBezTo>
                  <a:cubicBezTo>
                    <a:pt x="21600" y="20191"/>
                    <a:pt x="20846" y="20660"/>
                    <a:pt x="20344" y="20660"/>
                  </a:cubicBezTo>
                </a:path>
              </a:pathLst>
            </a:custGeom>
            <a:solidFill>
              <a:srgbClr val="1F143F"/>
            </a:solidFill>
            <a:ln w="9525" cap="flat" cmpd="sng">
              <a:noFill/>
              <a:prstDash val="solid"/>
              <a:round/>
            </a:ln>
          </p:spPr>
          <p:txBody>
            <a:bodyPr rtlCol="0" anchor="ctr"/>
            <a:lstStyle/>
            <a:p>
              <a:pPr algn="ctr"/>
            </a:p>
          </p:txBody>
        </p:sp>
        <p:sp>
          <p:nvSpPr>
            <p:cNvPr id="3151" name="曲线"/>
            <p:cNvSpPr/>
            <p:nvPr/>
          </p:nvSpPr>
          <p:spPr>
            <a:xfrm>
              <a:off x="783329" y="2322322"/>
              <a:ext cx="339418" cy="345787"/>
            </a:xfrm>
            <a:custGeom>
              <a:avLst/>
              <a:gdLst>
                <a:gd name="T1" fmla="*/ 0 w 21600"/>
                <a:gd name="T2" fmla="*/ 0 h 21600"/>
                <a:gd name="T3" fmla="*/ 21600 w 21600"/>
                <a:gd name="T4" fmla="*/ 21600 h 21600"/>
              </a:gdLst>
              <a:ahLst/>
              <a:cxnLst/>
              <a:rect l="T1" t="T2" r="T3" b="T4"/>
              <a:pathLst>
                <a:path w="21600" h="21600">
                  <a:moveTo>
                    <a:pt x="2541" y="7116"/>
                  </a:moveTo>
                  <a:cubicBezTo>
                    <a:pt x="2414" y="7366"/>
                    <a:pt x="2414" y="7616"/>
                    <a:pt x="2414" y="7865"/>
                  </a:cubicBezTo>
                  <a:cubicBezTo>
                    <a:pt x="2159" y="8989"/>
                    <a:pt x="1270" y="9863"/>
                    <a:pt x="635" y="10737"/>
                  </a:cubicBezTo>
                  <a:cubicBezTo>
                    <a:pt x="127" y="11611"/>
                    <a:pt x="0" y="12610"/>
                    <a:pt x="127" y="13609"/>
                  </a:cubicBezTo>
                  <a:cubicBezTo>
                    <a:pt x="381" y="15606"/>
                    <a:pt x="1651" y="17479"/>
                    <a:pt x="3049" y="18978"/>
                  </a:cubicBezTo>
                  <a:cubicBezTo>
                    <a:pt x="3303" y="19352"/>
                    <a:pt x="3684" y="19727"/>
                    <a:pt x="4065" y="19976"/>
                  </a:cubicBezTo>
                  <a:cubicBezTo>
                    <a:pt x="4447" y="20226"/>
                    <a:pt x="5082" y="20351"/>
                    <a:pt x="5590" y="20601"/>
                  </a:cubicBezTo>
                  <a:cubicBezTo>
                    <a:pt x="6988" y="20975"/>
                    <a:pt x="8385" y="21350"/>
                    <a:pt x="9910" y="21475"/>
                  </a:cubicBezTo>
                  <a:cubicBezTo>
                    <a:pt x="10545" y="21600"/>
                    <a:pt x="11308" y="21600"/>
                    <a:pt x="12070" y="21600"/>
                  </a:cubicBezTo>
                  <a:cubicBezTo>
                    <a:pt x="12705" y="21600"/>
                    <a:pt x="13341" y="21225"/>
                    <a:pt x="13849" y="20975"/>
                  </a:cubicBezTo>
                  <a:cubicBezTo>
                    <a:pt x="14611" y="20601"/>
                    <a:pt x="15247" y="20226"/>
                    <a:pt x="15755" y="19727"/>
                  </a:cubicBezTo>
                  <a:cubicBezTo>
                    <a:pt x="16390" y="19227"/>
                    <a:pt x="16898" y="18478"/>
                    <a:pt x="17279" y="17854"/>
                  </a:cubicBezTo>
                  <a:cubicBezTo>
                    <a:pt x="17661" y="17354"/>
                    <a:pt x="18042" y="16855"/>
                    <a:pt x="18169" y="16231"/>
                  </a:cubicBezTo>
                  <a:cubicBezTo>
                    <a:pt x="18296" y="15482"/>
                    <a:pt x="18169" y="14732"/>
                    <a:pt x="18423" y="14108"/>
                  </a:cubicBezTo>
                  <a:cubicBezTo>
                    <a:pt x="18550" y="13609"/>
                    <a:pt x="18931" y="13359"/>
                    <a:pt x="19185" y="12860"/>
                  </a:cubicBezTo>
                  <a:cubicBezTo>
                    <a:pt x="20075" y="11611"/>
                    <a:pt x="18804" y="9988"/>
                    <a:pt x="19567" y="8739"/>
                  </a:cubicBezTo>
                  <a:cubicBezTo>
                    <a:pt x="19948" y="7865"/>
                    <a:pt x="20837" y="7366"/>
                    <a:pt x="21218" y="6492"/>
                  </a:cubicBezTo>
                  <a:cubicBezTo>
                    <a:pt x="21600" y="5618"/>
                    <a:pt x="21600" y="4619"/>
                    <a:pt x="21218" y="3870"/>
                  </a:cubicBezTo>
                  <a:cubicBezTo>
                    <a:pt x="20583" y="2497"/>
                    <a:pt x="19312" y="1498"/>
                    <a:pt x="17915" y="873"/>
                  </a:cubicBezTo>
                  <a:cubicBezTo>
                    <a:pt x="16390" y="249"/>
                    <a:pt x="14357" y="0"/>
                    <a:pt x="13087" y="1123"/>
                  </a:cubicBezTo>
                  <a:cubicBezTo>
                    <a:pt x="12705" y="1373"/>
                    <a:pt x="12578" y="1623"/>
                    <a:pt x="12197" y="1872"/>
                  </a:cubicBezTo>
                  <a:cubicBezTo>
                    <a:pt x="11054" y="2996"/>
                    <a:pt x="9529" y="2996"/>
                    <a:pt x="8004" y="2871"/>
                  </a:cubicBezTo>
                  <a:cubicBezTo>
                    <a:pt x="6988" y="2871"/>
                    <a:pt x="5971" y="2746"/>
                    <a:pt x="4955" y="3121"/>
                  </a:cubicBezTo>
                  <a:cubicBezTo>
                    <a:pt x="3938" y="3495"/>
                    <a:pt x="2922" y="4369"/>
                    <a:pt x="2668" y="5368"/>
                  </a:cubicBezTo>
                  <a:cubicBezTo>
                    <a:pt x="2541" y="5868"/>
                    <a:pt x="2541" y="6492"/>
                    <a:pt x="2541" y="7116"/>
                  </a:cubicBezTo>
                </a:path>
              </a:pathLst>
            </a:custGeom>
            <a:solidFill>
              <a:srgbClr val="1F143F"/>
            </a:solidFill>
            <a:ln w="9525" cap="flat" cmpd="sng">
              <a:noFill/>
              <a:prstDash val="solid"/>
              <a:round/>
            </a:ln>
          </p:spPr>
          <p:txBody>
            <a:bodyPr rtlCol="0" anchor="ctr"/>
            <a:lstStyle/>
            <a:p>
              <a:pPr algn="ctr"/>
            </a:p>
          </p:txBody>
        </p:sp>
        <p:sp>
          <p:nvSpPr>
            <p:cNvPr id="3152" name="曲线"/>
            <p:cNvSpPr/>
            <p:nvPr/>
          </p:nvSpPr>
          <p:spPr>
            <a:xfrm>
              <a:off x="1656379" y="2538325"/>
              <a:ext cx="302209" cy="169717"/>
            </a:xfrm>
            <a:custGeom>
              <a:avLst/>
              <a:gdLst>
                <a:gd name="T1" fmla="*/ 0 w 21600"/>
                <a:gd name="T2" fmla="*/ 0 h 21600"/>
                <a:gd name="T3" fmla="*/ 21600 w 21600"/>
                <a:gd name="T4" fmla="*/ 21600 h 21600"/>
              </a:gdLst>
              <a:ahLst/>
              <a:cxnLst/>
              <a:rect l="T1" t="T2" r="T3" b="T4"/>
              <a:pathLst>
                <a:path w="21600" h="21600">
                  <a:moveTo>
                    <a:pt x="21600" y="5544"/>
                  </a:moveTo>
                  <a:lnTo>
                    <a:pt x="0" y="0"/>
                  </a:lnTo>
                  <a:lnTo>
                    <a:pt x="1881" y="21600"/>
                  </a:lnTo>
                  <a:lnTo>
                    <a:pt x="21600" y="5544"/>
                  </a:lnTo>
                  <a:close/>
                </a:path>
              </a:pathLst>
            </a:custGeom>
            <a:solidFill>
              <a:srgbClr val="EEEAED"/>
            </a:solidFill>
            <a:ln w="9525" cap="flat" cmpd="sng">
              <a:noFill/>
              <a:prstDash val="solid"/>
              <a:round/>
            </a:ln>
          </p:spPr>
          <p:txBody>
            <a:bodyPr rtlCol="0" anchor="ctr"/>
            <a:lstStyle/>
            <a:p>
              <a:pPr algn="ctr"/>
            </a:p>
          </p:txBody>
        </p:sp>
        <p:sp>
          <p:nvSpPr>
            <p:cNvPr id="3153" name="曲线"/>
            <p:cNvSpPr/>
            <p:nvPr/>
          </p:nvSpPr>
          <p:spPr>
            <a:xfrm>
              <a:off x="1656379" y="2538325"/>
              <a:ext cx="302209" cy="169717"/>
            </a:xfrm>
            <a:custGeom>
              <a:avLst/>
              <a:gdLst>
                <a:gd name="T1" fmla="*/ 0 w 21600"/>
                <a:gd name="T2" fmla="*/ 0 h 21600"/>
                <a:gd name="T3" fmla="*/ 21600 w 21600"/>
                <a:gd name="T4" fmla="*/ 21600 h 21600"/>
              </a:gdLst>
              <a:ahLst/>
              <a:cxnLst/>
              <a:rect l="T1" t="T2" r="T3" b="T4"/>
              <a:pathLst>
                <a:path w="21600" h="21600">
                  <a:moveTo>
                    <a:pt x="21600" y="5544"/>
                  </a:moveTo>
                  <a:lnTo>
                    <a:pt x="0" y="0"/>
                  </a:lnTo>
                  <a:lnTo>
                    <a:pt x="1881" y="21600"/>
                  </a:lnTo>
                  <a:lnTo>
                    <a:pt x="21600" y="5544"/>
                  </a:lnTo>
                </a:path>
              </a:pathLst>
            </a:custGeom>
            <a:noFill/>
            <a:ln w="9525" cap="flat" cmpd="sng">
              <a:noFill/>
              <a:prstDash val="solid"/>
              <a:round/>
            </a:ln>
          </p:spPr>
          <p:txBody>
            <a:bodyPr rtlCol="0" anchor="ctr"/>
            <a:lstStyle/>
            <a:p>
              <a:pPr algn="ctr"/>
            </a:p>
          </p:txBody>
        </p:sp>
        <p:sp>
          <p:nvSpPr>
            <p:cNvPr id="3154" name="曲线"/>
            <p:cNvSpPr/>
            <p:nvPr/>
          </p:nvSpPr>
          <p:spPr>
            <a:xfrm>
              <a:off x="1832441" y="2520174"/>
              <a:ext cx="171524" cy="156103"/>
            </a:xfrm>
            <a:custGeom>
              <a:avLst/>
              <a:gdLst>
                <a:gd name="T1" fmla="*/ 0 w 21600"/>
                <a:gd name="T2" fmla="*/ 0 h 21600"/>
                <a:gd name="T3" fmla="*/ 21600 w 21600"/>
                <a:gd name="T4" fmla="*/ 21600 h 21600"/>
              </a:gdLst>
              <a:ahLst/>
              <a:cxnLst/>
              <a:rect l="T1" t="T2" r="T3" b="T4"/>
              <a:pathLst>
                <a:path w="21600" h="21600">
                  <a:moveTo>
                    <a:pt x="1255" y="14123"/>
                  </a:moveTo>
                  <a:cubicBezTo>
                    <a:pt x="1507" y="15507"/>
                    <a:pt x="2009" y="16892"/>
                    <a:pt x="2762" y="18000"/>
                  </a:cubicBezTo>
                  <a:cubicBezTo>
                    <a:pt x="5525" y="21600"/>
                    <a:pt x="11804" y="19107"/>
                    <a:pt x="14818" y="17446"/>
                  </a:cubicBezTo>
                  <a:cubicBezTo>
                    <a:pt x="18586" y="15784"/>
                    <a:pt x="21097" y="12184"/>
                    <a:pt x="21600" y="7753"/>
                  </a:cubicBezTo>
                  <a:cubicBezTo>
                    <a:pt x="21600" y="6369"/>
                    <a:pt x="21600" y="5261"/>
                    <a:pt x="20846" y="4153"/>
                  </a:cubicBezTo>
                  <a:cubicBezTo>
                    <a:pt x="19590" y="1661"/>
                    <a:pt x="16576" y="1384"/>
                    <a:pt x="14567" y="830"/>
                  </a:cubicBezTo>
                  <a:cubicBezTo>
                    <a:pt x="11804" y="0"/>
                    <a:pt x="9041" y="0"/>
                    <a:pt x="6279" y="830"/>
                  </a:cubicBezTo>
                  <a:cubicBezTo>
                    <a:pt x="1758" y="2492"/>
                    <a:pt x="0" y="8861"/>
                    <a:pt x="1255" y="14123"/>
                  </a:cubicBezTo>
                  <a:close/>
                </a:path>
              </a:pathLst>
            </a:custGeom>
            <a:solidFill>
              <a:srgbClr val="E95A4F"/>
            </a:solidFill>
            <a:ln w="9525" cap="flat" cmpd="sng">
              <a:noFill/>
              <a:prstDash val="solid"/>
              <a:round/>
            </a:ln>
          </p:spPr>
          <p:txBody>
            <a:bodyPr rtlCol="0" anchor="ctr"/>
            <a:lstStyle/>
            <a:p>
              <a:pPr algn="ctr"/>
            </a:p>
          </p:txBody>
        </p:sp>
        <p:sp>
          <p:nvSpPr>
            <p:cNvPr id="3155" name="曲线"/>
            <p:cNvSpPr/>
            <p:nvPr/>
          </p:nvSpPr>
          <p:spPr>
            <a:xfrm>
              <a:off x="297797" y="2538325"/>
              <a:ext cx="1378547" cy="353954"/>
            </a:xfrm>
            <a:custGeom>
              <a:avLst/>
              <a:gdLst>
                <a:gd name="T1" fmla="*/ 0 w 21600"/>
                <a:gd name="T2" fmla="*/ 0 h 21600"/>
                <a:gd name="T3" fmla="*/ 21600 w 21600"/>
                <a:gd name="T4" fmla="*/ 21600 h 21600"/>
              </a:gdLst>
              <a:ahLst/>
              <a:cxnLst/>
              <a:rect l="T1" t="T2" r="T3" b="T4"/>
              <a:pathLst>
                <a:path w="21600" h="21600">
                  <a:moveTo>
                    <a:pt x="21201" y="0"/>
                  </a:moveTo>
                  <a:lnTo>
                    <a:pt x="241" y="10246"/>
                  </a:lnTo>
                  <a:lnTo>
                    <a:pt x="0" y="21600"/>
                  </a:lnTo>
                  <a:lnTo>
                    <a:pt x="21600" y="10467"/>
                  </a:lnTo>
                  <a:lnTo>
                    <a:pt x="21201" y="0"/>
                  </a:lnTo>
                  <a:close/>
                </a:path>
              </a:pathLst>
            </a:custGeom>
            <a:solidFill>
              <a:srgbClr val="FFBB00"/>
            </a:solidFill>
            <a:ln w="9525" cap="flat" cmpd="sng">
              <a:noFill/>
              <a:prstDash val="solid"/>
              <a:round/>
            </a:ln>
          </p:spPr>
          <p:txBody>
            <a:bodyPr rtlCol="0" anchor="ctr"/>
            <a:lstStyle/>
            <a:p>
              <a:pPr algn="ctr"/>
            </a:p>
          </p:txBody>
        </p:sp>
        <p:sp>
          <p:nvSpPr>
            <p:cNvPr id="3156" name="曲线"/>
            <p:cNvSpPr/>
            <p:nvPr/>
          </p:nvSpPr>
          <p:spPr>
            <a:xfrm>
              <a:off x="297797" y="2538325"/>
              <a:ext cx="1378547" cy="353954"/>
            </a:xfrm>
            <a:custGeom>
              <a:avLst/>
              <a:gdLst>
                <a:gd name="T1" fmla="*/ 0 w 21600"/>
                <a:gd name="T2" fmla="*/ 0 h 21600"/>
                <a:gd name="T3" fmla="*/ 21600 w 21600"/>
                <a:gd name="T4" fmla="*/ 21600 h 21600"/>
              </a:gdLst>
              <a:ahLst/>
              <a:cxnLst/>
              <a:rect l="T1" t="T2" r="T3" b="T4"/>
              <a:pathLst>
                <a:path w="21600" h="21600">
                  <a:moveTo>
                    <a:pt x="21201" y="0"/>
                  </a:moveTo>
                  <a:lnTo>
                    <a:pt x="241" y="10246"/>
                  </a:lnTo>
                  <a:lnTo>
                    <a:pt x="0" y="21600"/>
                  </a:lnTo>
                  <a:lnTo>
                    <a:pt x="21600" y="10467"/>
                  </a:lnTo>
                  <a:lnTo>
                    <a:pt x="21201" y="0"/>
                  </a:lnTo>
                </a:path>
              </a:pathLst>
            </a:custGeom>
            <a:noFill/>
            <a:ln w="9525" cap="flat" cmpd="sng">
              <a:noFill/>
              <a:prstDash val="solid"/>
              <a:round/>
            </a:ln>
          </p:spPr>
          <p:txBody>
            <a:bodyPr rtlCol="0" anchor="ctr"/>
            <a:lstStyle/>
            <a:p>
              <a:pPr algn="ctr"/>
            </a:p>
          </p:txBody>
        </p:sp>
        <p:sp>
          <p:nvSpPr>
            <p:cNvPr id="3157" name="曲线"/>
            <p:cNvSpPr/>
            <p:nvPr/>
          </p:nvSpPr>
          <p:spPr>
            <a:xfrm>
              <a:off x="285092" y="2639974"/>
              <a:ext cx="558135" cy="127968"/>
            </a:xfrm>
            <a:custGeom>
              <a:avLst/>
              <a:gdLst>
                <a:gd name="T1" fmla="*/ 0 w 21600"/>
                <a:gd name="T2" fmla="*/ 0 h 21600"/>
                <a:gd name="T3" fmla="*/ 21600 w 21600"/>
                <a:gd name="T4" fmla="*/ 21600 h 21600"/>
              </a:gdLst>
              <a:ahLst/>
              <a:cxnLst/>
              <a:rect l="T1" t="T2" r="T3" b="T4"/>
              <a:pathLst>
                <a:path w="21600" h="21600">
                  <a:moveTo>
                    <a:pt x="21600" y="0"/>
                  </a:moveTo>
                  <a:lnTo>
                    <a:pt x="1088" y="11182"/>
                  </a:lnTo>
                  <a:lnTo>
                    <a:pt x="0" y="21600"/>
                  </a:lnTo>
                  <a:lnTo>
                    <a:pt x="948" y="20987"/>
                  </a:lnTo>
                  <a:lnTo>
                    <a:pt x="1088" y="11182"/>
                  </a:lnTo>
                  <a:lnTo>
                    <a:pt x="21600" y="0"/>
                  </a:lnTo>
                  <a:lnTo>
                    <a:pt x="21600" y="0"/>
                  </a:lnTo>
                  <a:close/>
                </a:path>
              </a:pathLst>
            </a:custGeom>
            <a:solidFill>
              <a:srgbClr val="FFFFFF"/>
            </a:solidFill>
            <a:ln w="9525" cap="flat" cmpd="sng">
              <a:noFill/>
              <a:prstDash val="solid"/>
              <a:round/>
            </a:ln>
          </p:spPr>
          <p:txBody>
            <a:bodyPr rtlCol="0" anchor="ctr"/>
            <a:lstStyle/>
            <a:p>
              <a:pPr algn="ctr"/>
            </a:p>
          </p:txBody>
        </p:sp>
        <p:sp>
          <p:nvSpPr>
            <p:cNvPr id="3158" name="曲线"/>
            <p:cNvSpPr/>
            <p:nvPr/>
          </p:nvSpPr>
          <p:spPr>
            <a:xfrm>
              <a:off x="285092" y="2639974"/>
              <a:ext cx="558135" cy="127968"/>
            </a:xfrm>
            <a:custGeom>
              <a:avLst/>
              <a:gdLst>
                <a:gd name="T1" fmla="*/ 0 w 21600"/>
                <a:gd name="T2" fmla="*/ 0 h 21600"/>
                <a:gd name="T3" fmla="*/ 21600 w 21600"/>
                <a:gd name="T4" fmla="*/ 21600 h 21600"/>
              </a:gdLst>
              <a:ahLst/>
              <a:cxnLst/>
              <a:rect l="T1" t="T2" r="T3" b="T4"/>
              <a:pathLst>
                <a:path w="21600" h="21600">
                  <a:moveTo>
                    <a:pt x="21600" y="0"/>
                  </a:moveTo>
                  <a:lnTo>
                    <a:pt x="1088" y="11182"/>
                  </a:lnTo>
                  <a:lnTo>
                    <a:pt x="0" y="21600"/>
                  </a:lnTo>
                  <a:lnTo>
                    <a:pt x="948" y="20987"/>
                  </a:lnTo>
                  <a:lnTo>
                    <a:pt x="1088" y="11182"/>
                  </a:lnTo>
                  <a:lnTo>
                    <a:pt x="21600" y="0"/>
                  </a:lnTo>
                  <a:lnTo>
                    <a:pt x="21600" y="0"/>
                  </a:lnTo>
                </a:path>
              </a:pathLst>
            </a:custGeom>
            <a:noFill/>
            <a:ln w="9525" cap="flat" cmpd="sng">
              <a:noFill/>
              <a:prstDash val="solid"/>
              <a:round/>
            </a:ln>
          </p:spPr>
          <p:txBody>
            <a:bodyPr rtlCol="0" anchor="ctr"/>
            <a:lstStyle/>
            <a:p>
              <a:pPr algn="ctr"/>
            </a:p>
          </p:txBody>
        </p:sp>
        <p:sp>
          <p:nvSpPr>
            <p:cNvPr id="3159" name="曲线"/>
            <p:cNvSpPr/>
            <p:nvPr/>
          </p:nvSpPr>
          <p:spPr>
            <a:xfrm>
              <a:off x="309595" y="2538325"/>
              <a:ext cx="1348598" cy="225986"/>
            </a:xfrm>
            <a:custGeom>
              <a:avLst/>
              <a:gdLst>
                <a:gd name="T1" fmla="*/ 0 w 21600"/>
                <a:gd name="T2" fmla="*/ 0 h 21600"/>
                <a:gd name="T3" fmla="*/ 21600 w 21600"/>
                <a:gd name="T4" fmla="*/ 21600 h 21600"/>
              </a:gdLst>
              <a:ahLst/>
              <a:cxnLst/>
              <a:rect l="T1" t="T2" r="T3" b="T4"/>
              <a:pathLst>
                <a:path w="21600" h="21600">
                  <a:moveTo>
                    <a:pt x="21483" y="0"/>
                  </a:moveTo>
                  <a:lnTo>
                    <a:pt x="17311" y="3036"/>
                  </a:lnTo>
                  <a:lnTo>
                    <a:pt x="15902" y="4163"/>
                  </a:lnTo>
                  <a:lnTo>
                    <a:pt x="11904" y="7026"/>
                  </a:lnTo>
                  <a:lnTo>
                    <a:pt x="8546" y="9715"/>
                  </a:lnTo>
                  <a:lnTo>
                    <a:pt x="58" y="16048"/>
                  </a:lnTo>
                  <a:lnTo>
                    <a:pt x="0" y="21600"/>
                  </a:lnTo>
                  <a:lnTo>
                    <a:pt x="21600" y="5551"/>
                  </a:lnTo>
                  <a:lnTo>
                    <a:pt x="21483" y="0"/>
                  </a:lnTo>
                  <a:close/>
                </a:path>
              </a:pathLst>
            </a:custGeom>
            <a:solidFill>
              <a:srgbClr val="FFC933"/>
            </a:solidFill>
            <a:ln w="9525" cap="flat" cmpd="sng">
              <a:noFill/>
              <a:prstDash val="solid"/>
              <a:round/>
            </a:ln>
          </p:spPr>
          <p:txBody>
            <a:bodyPr rtlCol="0" anchor="ctr"/>
            <a:lstStyle/>
            <a:p>
              <a:pPr algn="ctr"/>
            </a:p>
          </p:txBody>
        </p:sp>
        <p:sp>
          <p:nvSpPr>
            <p:cNvPr id="3160" name="曲线"/>
            <p:cNvSpPr/>
            <p:nvPr/>
          </p:nvSpPr>
          <p:spPr>
            <a:xfrm>
              <a:off x="309595" y="2538325"/>
              <a:ext cx="1348598" cy="225986"/>
            </a:xfrm>
            <a:custGeom>
              <a:avLst/>
              <a:gdLst>
                <a:gd name="T1" fmla="*/ 0 w 21600"/>
                <a:gd name="T2" fmla="*/ 0 h 21600"/>
                <a:gd name="T3" fmla="*/ 21600 w 21600"/>
                <a:gd name="T4" fmla="*/ 21600 h 21600"/>
              </a:gdLst>
              <a:ahLst/>
              <a:cxnLst/>
              <a:rect l="T1" t="T2" r="T3" b="T4"/>
              <a:pathLst>
                <a:path w="21600" h="21600">
                  <a:moveTo>
                    <a:pt x="21483" y="0"/>
                  </a:moveTo>
                  <a:lnTo>
                    <a:pt x="17311" y="3036"/>
                  </a:lnTo>
                  <a:lnTo>
                    <a:pt x="15902" y="4163"/>
                  </a:lnTo>
                  <a:lnTo>
                    <a:pt x="11904" y="7026"/>
                  </a:lnTo>
                  <a:lnTo>
                    <a:pt x="8546" y="9715"/>
                  </a:lnTo>
                  <a:lnTo>
                    <a:pt x="58" y="16048"/>
                  </a:lnTo>
                  <a:lnTo>
                    <a:pt x="0" y="21600"/>
                  </a:lnTo>
                  <a:lnTo>
                    <a:pt x="21600" y="5551"/>
                  </a:lnTo>
                  <a:lnTo>
                    <a:pt x="21483" y="0"/>
                  </a:lnTo>
                </a:path>
              </a:pathLst>
            </a:custGeom>
            <a:noFill/>
            <a:ln w="9525" cap="flat" cmpd="sng">
              <a:noFill/>
              <a:prstDash val="solid"/>
              <a:round/>
            </a:ln>
          </p:spPr>
          <p:txBody>
            <a:bodyPr rtlCol="0" anchor="ctr"/>
            <a:lstStyle/>
            <a:p>
              <a:pPr algn="ctr"/>
            </a:p>
          </p:txBody>
        </p:sp>
        <p:sp>
          <p:nvSpPr>
            <p:cNvPr id="3161" name="曲线"/>
            <p:cNvSpPr/>
            <p:nvPr/>
          </p:nvSpPr>
          <p:spPr>
            <a:xfrm>
              <a:off x="291444" y="2834195"/>
              <a:ext cx="11798" cy="58085"/>
            </a:xfrm>
            <a:custGeom>
              <a:avLst/>
              <a:gdLst>
                <a:gd name="T1" fmla="*/ 0 w 21600"/>
                <a:gd name="T2" fmla="*/ 0 h 21600"/>
                <a:gd name="T3" fmla="*/ 21600 w 21600"/>
                <a:gd name="T4" fmla="*/ 21600 h 21600"/>
              </a:gdLst>
              <a:ahLst/>
              <a:cxnLst/>
              <a:rect l="T1" t="T2" r="T3" b="T4"/>
              <a:pathLst>
                <a:path w="21600" h="21600">
                  <a:moveTo>
                    <a:pt x="21600" y="0"/>
                  </a:moveTo>
                  <a:lnTo>
                    <a:pt x="0" y="0"/>
                  </a:lnTo>
                  <a:lnTo>
                    <a:pt x="11630" y="21600"/>
                  </a:lnTo>
                  <a:lnTo>
                    <a:pt x="21600" y="0"/>
                  </a:lnTo>
                  <a:close/>
                </a:path>
              </a:pathLst>
            </a:custGeom>
            <a:solidFill>
              <a:srgbClr val="D3D2D2"/>
            </a:solidFill>
            <a:ln w="9525" cap="flat" cmpd="sng">
              <a:noFill/>
              <a:prstDash val="solid"/>
              <a:round/>
            </a:ln>
          </p:spPr>
          <p:txBody>
            <a:bodyPr rtlCol="0" anchor="ctr"/>
            <a:lstStyle/>
            <a:p>
              <a:pPr algn="ctr"/>
            </a:p>
          </p:txBody>
        </p:sp>
        <p:sp>
          <p:nvSpPr>
            <p:cNvPr id="3162" name="曲线"/>
            <p:cNvSpPr/>
            <p:nvPr/>
          </p:nvSpPr>
          <p:spPr>
            <a:xfrm>
              <a:off x="291444" y="2834195"/>
              <a:ext cx="11798" cy="58085"/>
            </a:xfrm>
            <a:custGeom>
              <a:avLst/>
              <a:gdLst>
                <a:gd name="T1" fmla="*/ 0 w 21600"/>
                <a:gd name="T2" fmla="*/ 0 h 21600"/>
                <a:gd name="T3" fmla="*/ 21600 w 21600"/>
                <a:gd name="T4" fmla="*/ 21600 h 21600"/>
              </a:gdLst>
              <a:ahLst/>
              <a:cxnLst/>
              <a:rect l="T1" t="T2" r="T3" b="T4"/>
              <a:pathLst>
                <a:path w="21600" h="21600">
                  <a:moveTo>
                    <a:pt x="21600" y="0"/>
                  </a:moveTo>
                  <a:lnTo>
                    <a:pt x="0" y="0"/>
                  </a:lnTo>
                  <a:lnTo>
                    <a:pt x="11630" y="21600"/>
                  </a:lnTo>
                  <a:lnTo>
                    <a:pt x="21600" y="0"/>
                  </a:lnTo>
                </a:path>
              </a:pathLst>
            </a:custGeom>
            <a:noFill/>
            <a:ln w="9525" cap="flat" cmpd="sng">
              <a:noFill/>
              <a:prstDash val="solid"/>
              <a:round/>
            </a:ln>
          </p:spPr>
          <p:txBody>
            <a:bodyPr rtlCol="0" anchor="ctr"/>
            <a:lstStyle/>
            <a:p>
              <a:pPr algn="ctr"/>
            </a:p>
          </p:txBody>
        </p:sp>
        <p:sp>
          <p:nvSpPr>
            <p:cNvPr id="3163" name="曲线"/>
            <p:cNvSpPr/>
            <p:nvPr/>
          </p:nvSpPr>
          <p:spPr>
            <a:xfrm>
              <a:off x="297797" y="2658126"/>
              <a:ext cx="1378547" cy="234154"/>
            </a:xfrm>
            <a:custGeom>
              <a:avLst/>
              <a:gdLst>
                <a:gd name="T1" fmla="*/ 0 w 21600"/>
                <a:gd name="T2" fmla="*/ 0 h 21600"/>
                <a:gd name="T3" fmla="*/ 21600 w 21600"/>
                <a:gd name="T4" fmla="*/ 21600 h 21600"/>
              </a:gdLst>
              <a:ahLst/>
              <a:cxnLst/>
              <a:rect l="T1" t="T2" r="T3" b="T4"/>
              <a:pathLst>
                <a:path w="21600" h="21600">
                  <a:moveTo>
                    <a:pt x="21472" y="0"/>
                  </a:moveTo>
                  <a:lnTo>
                    <a:pt x="85" y="16241"/>
                  </a:lnTo>
                  <a:lnTo>
                    <a:pt x="0" y="21600"/>
                  </a:lnTo>
                  <a:lnTo>
                    <a:pt x="21600" y="4772"/>
                  </a:lnTo>
                  <a:lnTo>
                    <a:pt x="21472" y="0"/>
                  </a:lnTo>
                  <a:close/>
                </a:path>
              </a:pathLst>
            </a:custGeom>
            <a:solidFill>
              <a:srgbClr val="D39C06"/>
            </a:solidFill>
            <a:ln w="9525" cap="flat" cmpd="sng">
              <a:noFill/>
              <a:prstDash val="solid"/>
              <a:round/>
            </a:ln>
          </p:spPr>
          <p:txBody>
            <a:bodyPr rtlCol="0" anchor="ctr"/>
            <a:lstStyle/>
            <a:p>
              <a:pPr algn="ctr"/>
            </a:p>
          </p:txBody>
        </p:sp>
        <p:sp>
          <p:nvSpPr>
            <p:cNvPr id="3164" name="曲线"/>
            <p:cNvSpPr/>
            <p:nvPr/>
          </p:nvSpPr>
          <p:spPr>
            <a:xfrm>
              <a:off x="297797" y="2658126"/>
              <a:ext cx="1378547" cy="234154"/>
            </a:xfrm>
            <a:custGeom>
              <a:avLst/>
              <a:gdLst>
                <a:gd name="T1" fmla="*/ 0 w 21600"/>
                <a:gd name="T2" fmla="*/ 0 h 21600"/>
                <a:gd name="T3" fmla="*/ 21600 w 21600"/>
                <a:gd name="T4" fmla="*/ 21600 h 21600"/>
              </a:gdLst>
              <a:ahLst/>
              <a:cxnLst/>
              <a:rect l="T1" t="T2" r="T3" b="T4"/>
              <a:pathLst>
                <a:path w="21600" h="21600">
                  <a:moveTo>
                    <a:pt x="21472" y="0"/>
                  </a:moveTo>
                  <a:lnTo>
                    <a:pt x="85" y="16241"/>
                  </a:lnTo>
                  <a:lnTo>
                    <a:pt x="0" y="21600"/>
                  </a:lnTo>
                  <a:lnTo>
                    <a:pt x="21600" y="4772"/>
                  </a:lnTo>
                  <a:lnTo>
                    <a:pt x="21472" y="0"/>
                  </a:lnTo>
                </a:path>
              </a:pathLst>
            </a:custGeom>
            <a:noFill/>
            <a:ln w="9525" cap="flat" cmpd="sng">
              <a:noFill/>
              <a:prstDash val="solid"/>
              <a:round/>
            </a:ln>
          </p:spPr>
          <p:txBody>
            <a:bodyPr rtlCol="0" anchor="ctr"/>
            <a:lstStyle/>
            <a:p>
              <a:pPr algn="ctr"/>
            </a:p>
          </p:txBody>
        </p:sp>
        <p:sp>
          <p:nvSpPr>
            <p:cNvPr id="3165" name="曲线"/>
            <p:cNvSpPr/>
            <p:nvPr/>
          </p:nvSpPr>
          <p:spPr>
            <a:xfrm>
              <a:off x="97232" y="2706227"/>
              <a:ext cx="240497" cy="207835"/>
            </a:xfrm>
            <a:custGeom>
              <a:avLst/>
              <a:gdLst>
                <a:gd name="T1" fmla="*/ 0 w 21600"/>
                <a:gd name="T2" fmla="*/ 0 h 21600"/>
                <a:gd name="T3" fmla="*/ 21600 w 21600"/>
                <a:gd name="T4" fmla="*/ 21600 h 21600"/>
              </a:gdLst>
              <a:ahLst/>
              <a:cxnLst/>
              <a:rect l="T1" t="T2" r="T3" b="T4"/>
              <a:pathLst>
                <a:path w="21600" h="21600">
                  <a:moveTo>
                    <a:pt x="19439" y="0"/>
                  </a:moveTo>
                  <a:cubicBezTo>
                    <a:pt x="21600" y="18692"/>
                    <a:pt x="21600" y="18692"/>
                    <a:pt x="21600" y="18692"/>
                  </a:cubicBezTo>
                  <a:cubicBezTo>
                    <a:pt x="4859" y="21392"/>
                    <a:pt x="4859" y="21392"/>
                    <a:pt x="4859" y="21392"/>
                  </a:cubicBezTo>
                  <a:cubicBezTo>
                    <a:pt x="3419" y="21600"/>
                    <a:pt x="1979" y="20353"/>
                    <a:pt x="1799" y="18692"/>
                  </a:cubicBezTo>
                  <a:cubicBezTo>
                    <a:pt x="180" y="5607"/>
                    <a:pt x="180" y="5607"/>
                    <a:pt x="180" y="5607"/>
                  </a:cubicBezTo>
                  <a:cubicBezTo>
                    <a:pt x="0" y="3946"/>
                    <a:pt x="1080" y="2284"/>
                    <a:pt x="2700" y="2076"/>
                  </a:cubicBezTo>
                  <a:lnTo>
                    <a:pt x="19439" y="0"/>
                  </a:lnTo>
                  <a:close/>
                </a:path>
              </a:pathLst>
            </a:custGeom>
            <a:solidFill>
              <a:srgbClr val="68838C"/>
            </a:solidFill>
            <a:ln w="9525" cap="flat" cmpd="sng">
              <a:noFill/>
              <a:prstDash val="solid"/>
              <a:round/>
            </a:ln>
          </p:spPr>
          <p:txBody>
            <a:bodyPr rtlCol="0" anchor="ctr"/>
            <a:lstStyle/>
            <a:p>
              <a:pPr algn="ctr"/>
            </a:p>
          </p:txBody>
        </p:sp>
        <p:sp>
          <p:nvSpPr>
            <p:cNvPr id="3166" name="曲线"/>
            <p:cNvSpPr/>
            <p:nvPr/>
          </p:nvSpPr>
          <p:spPr>
            <a:xfrm>
              <a:off x="75451" y="2699874"/>
              <a:ext cx="127962" cy="224171"/>
            </a:xfrm>
            <a:custGeom>
              <a:avLst/>
              <a:gdLst>
                <a:gd name="T1" fmla="*/ 0 w 21600"/>
                <a:gd name="T2" fmla="*/ 0 h 21600"/>
                <a:gd name="T3" fmla="*/ 21600 w 21600"/>
                <a:gd name="T4" fmla="*/ 21600 h 21600"/>
              </a:gdLst>
              <a:ahLst/>
              <a:cxnLst/>
              <a:rect l="T1" t="T2" r="T3" b="T4"/>
              <a:pathLst>
                <a:path w="21600" h="21600">
                  <a:moveTo>
                    <a:pt x="16544" y="0"/>
                  </a:moveTo>
                  <a:lnTo>
                    <a:pt x="21600" y="20987"/>
                  </a:lnTo>
                  <a:lnTo>
                    <a:pt x="5361" y="21600"/>
                  </a:lnTo>
                  <a:lnTo>
                    <a:pt x="0" y="2361"/>
                  </a:lnTo>
                  <a:lnTo>
                    <a:pt x="16544" y="0"/>
                  </a:lnTo>
                  <a:close/>
                </a:path>
              </a:pathLst>
            </a:custGeom>
            <a:solidFill>
              <a:srgbClr val="C95B59"/>
            </a:solidFill>
            <a:ln w="9525" cap="flat" cmpd="sng">
              <a:noFill/>
              <a:prstDash val="solid"/>
              <a:round/>
            </a:ln>
          </p:spPr>
          <p:txBody>
            <a:bodyPr rtlCol="0" anchor="ctr"/>
            <a:lstStyle/>
            <a:p>
              <a:pPr algn="ctr"/>
            </a:p>
          </p:txBody>
        </p:sp>
        <p:sp>
          <p:nvSpPr>
            <p:cNvPr id="3167" name="曲线"/>
            <p:cNvSpPr/>
            <p:nvPr/>
          </p:nvSpPr>
          <p:spPr>
            <a:xfrm>
              <a:off x="211581" y="2691706"/>
              <a:ext cx="86216" cy="230524"/>
            </a:xfrm>
            <a:custGeom>
              <a:avLst/>
              <a:gdLst>
                <a:gd name="T1" fmla="*/ 0 w 21600"/>
                <a:gd name="T2" fmla="*/ 0 h 21600"/>
                <a:gd name="T3" fmla="*/ 21600 w 21600"/>
                <a:gd name="T4" fmla="*/ 21600 h 21600"/>
              </a:gdLst>
              <a:ahLst/>
              <a:cxnLst/>
              <a:rect l="T1" t="T2" r="T3" b="T4"/>
              <a:pathLst>
                <a:path w="21600" h="21600">
                  <a:moveTo>
                    <a:pt x="0" y="595"/>
                  </a:moveTo>
                  <a:lnTo>
                    <a:pt x="7957" y="21600"/>
                  </a:lnTo>
                  <a:lnTo>
                    <a:pt x="21600" y="21174"/>
                  </a:lnTo>
                  <a:lnTo>
                    <a:pt x="13414" y="0"/>
                  </a:lnTo>
                  <a:lnTo>
                    <a:pt x="11595" y="255"/>
                  </a:lnTo>
                  <a:lnTo>
                    <a:pt x="19098" y="20664"/>
                  </a:lnTo>
                  <a:lnTo>
                    <a:pt x="9549" y="20834"/>
                  </a:lnTo>
                  <a:lnTo>
                    <a:pt x="2046" y="425"/>
                  </a:lnTo>
                  <a:lnTo>
                    <a:pt x="0" y="595"/>
                  </a:lnTo>
                  <a:lnTo>
                    <a:pt x="0" y="595"/>
                  </a:lnTo>
                  <a:close/>
                </a:path>
              </a:pathLst>
            </a:custGeom>
            <a:solidFill>
              <a:srgbClr val="506D75"/>
            </a:solidFill>
            <a:ln w="9525" cap="flat" cmpd="sng">
              <a:noFill/>
              <a:prstDash val="solid"/>
              <a:round/>
            </a:ln>
          </p:spPr>
          <p:txBody>
            <a:bodyPr rtlCol="0" anchor="ctr"/>
            <a:lstStyle/>
            <a:p>
              <a:pPr algn="ctr"/>
            </a:p>
          </p:txBody>
        </p:sp>
        <p:sp>
          <p:nvSpPr>
            <p:cNvPr id="3168" name="曲线"/>
            <p:cNvSpPr/>
            <p:nvPr/>
          </p:nvSpPr>
          <p:spPr>
            <a:xfrm>
              <a:off x="1630968" y="2590057"/>
              <a:ext cx="69880" cy="74421"/>
            </a:xfrm>
            <a:custGeom>
              <a:avLst/>
              <a:gdLst>
                <a:gd name="T1" fmla="*/ 0 w 21600"/>
                <a:gd name="T2" fmla="*/ 0 h 21600"/>
                <a:gd name="T3" fmla="*/ 21600 w 21600"/>
                <a:gd name="T4" fmla="*/ 21600 h 21600"/>
              </a:gdLst>
              <a:ahLst/>
              <a:cxnLst/>
              <a:rect l="T1" t="T2" r="T3" b="T4"/>
              <a:pathLst>
                <a:path w="21600" h="21600">
                  <a:moveTo>
                    <a:pt x="13577" y="20432"/>
                  </a:moveTo>
                  <a:cubicBezTo>
                    <a:pt x="8639" y="21600"/>
                    <a:pt x="3085" y="18681"/>
                    <a:pt x="1234" y="13427"/>
                  </a:cubicBezTo>
                  <a:cubicBezTo>
                    <a:pt x="0" y="8172"/>
                    <a:pt x="3085" y="2918"/>
                    <a:pt x="8022" y="1751"/>
                  </a:cubicBezTo>
                  <a:cubicBezTo>
                    <a:pt x="12960" y="0"/>
                    <a:pt x="18514" y="3502"/>
                    <a:pt x="19748" y="8756"/>
                  </a:cubicBezTo>
                  <a:cubicBezTo>
                    <a:pt x="21599" y="13427"/>
                    <a:pt x="18514" y="18681"/>
                    <a:pt x="13577" y="20432"/>
                  </a:cubicBezTo>
                  <a:close/>
                </a:path>
              </a:pathLst>
            </a:custGeom>
            <a:solidFill>
              <a:srgbClr val="EEEAED"/>
            </a:solidFill>
            <a:ln w="9525" cap="flat" cmpd="sng">
              <a:noFill/>
              <a:prstDash val="solid"/>
              <a:round/>
            </a:ln>
          </p:spPr>
          <p:txBody>
            <a:bodyPr rtlCol="0" anchor="ctr"/>
            <a:lstStyle/>
            <a:p>
              <a:pPr algn="ctr"/>
            </a:p>
          </p:txBody>
        </p:sp>
        <p:sp>
          <p:nvSpPr>
            <p:cNvPr id="3169" name="曲线"/>
            <p:cNvSpPr/>
            <p:nvPr/>
          </p:nvSpPr>
          <p:spPr>
            <a:xfrm>
              <a:off x="1642766" y="2654495"/>
              <a:ext cx="61712" cy="57177"/>
            </a:xfrm>
            <a:custGeom>
              <a:avLst/>
              <a:gdLst>
                <a:gd name="T1" fmla="*/ 0 w 21600"/>
                <a:gd name="T2" fmla="*/ 0 h 21600"/>
                <a:gd name="T3" fmla="*/ 21600 w 21600"/>
                <a:gd name="T4" fmla="*/ 21600 h 21600"/>
              </a:gdLst>
              <a:ahLst/>
              <a:cxnLst/>
              <a:rect l="T1" t="T2" r="T3" b="T4"/>
              <a:pathLst>
                <a:path w="21600" h="21600">
                  <a:moveTo>
                    <a:pt x="13238" y="20110"/>
                  </a:moveTo>
                  <a:cubicBezTo>
                    <a:pt x="7664" y="21600"/>
                    <a:pt x="2787" y="18620"/>
                    <a:pt x="1393" y="14151"/>
                  </a:cubicBezTo>
                  <a:cubicBezTo>
                    <a:pt x="0" y="8937"/>
                    <a:pt x="2787" y="2979"/>
                    <a:pt x="8361" y="1489"/>
                  </a:cubicBezTo>
                  <a:cubicBezTo>
                    <a:pt x="13238" y="0"/>
                    <a:pt x="18812" y="2979"/>
                    <a:pt x="20206" y="8193"/>
                  </a:cubicBezTo>
                  <a:cubicBezTo>
                    <a:pt x="21600" y="13406"/>
                    <a:pt x="18116" y="18620"/>
                    <a:pt x="13238" y="20110"/>
                  </a:cubicBezTo>
                  <a:close/>
                </a:path>
              </a:pathLst>
            </a:custGeom>
            <a:solidFill>
              <a:srgbClr val="EEEAED"/>
            </a:solidFill>
            <a:ln w="9525" cap="flat" cmpd="sng">
              <a:noFill/>
              <a:prstDash val="solid"/>
              <a:round/>
            </a:ln>
          </p:spPr>
          <p:txBody>
            <a:bodyPr rtlCol="0" anchor="ctr"/>
            <a:lstStyle/>
            <a:p>
              <a:pPr algn="ctr"/>
            </a:p>
          </p:txBody>
        </p:sp>
        <p:sp>
          <p:nvSpPr>
            <p:cNvPr id="3170" name="曲线"/>
            <p:cNvSpPr/>
            <p:nvPr/>
          </p:nvSpPr>
          <p:spPr>
            <a:xfrm>
              <a:off x="1622800" y="2534695"/>
              <a:ext cx="63527" cy="65345"/>
            </a:xfrm>
            <a:custGeom>
              <a:avLst/>
              <a:gdLst>
                <a:gd name="T1" fmla="*/ 0 w 21600"/>
                <a:gd name="T2" fmla="*/ 0 h 21600"/>
                <a:gd name="T3" fmla="*/ 21600 w 21600"/>
                <a:gd name="T4" fmla="*/ 21600 h 21600"/>
              </a:gdLst>
              <a:ahLst/>
              <a:cxnLst/>
              <a:rect l="T1" t="T2" r="T3" b="T4"/>
              <a:pathLst>
                <a:path w="21600" h="21600">
                  <a:moveTo>
                    <a:pt x="13500" y="20290"/>
                  </a:moveTo>
                  <a:cubicBezTo>
                    <a:pt x="8775" y="21600"/>
                    <a:pt x="3375" y="18981"/>
                    <a:pt x="1350" y="13745"/>
                  </a:cubicBezTo>
                  <a:cubicBezTo>
                    <a:pt x="0" y="8509"/>
                    <a:pt x="2700" y="2618"/>
                    <a:pt x="8099" y="1309"/>
                  </a:cubicBezTo>
                  <a:cubicBezTo>
                    <a:pt x="12824" y="0"/>
                    <a:pt x="18224" y="3272"/>
                    <a:pt x="19575" y="8509"/>
                  </a:cubicBezTo>
                  <a:cubicBezTo>
                    <a:pt x="21600" y="13745"/>
                    <a:pt x="18899" y="18981"/>
                    <a:pt x="13500" y="20290"/>
                  </a:cubicBezTo>
                  <a:close/>
                </a:path>
              </a:pathLst>
            </a:custGeom>
            <a:solidFill>
              <a:srgbClr val="EEEAED"/>
            </a:solidFill>
            <a:ln w="9525" cap="flat" cmpd="sng">
              <a:noFill/>
              <a:prstDash val="solid"/>
              <a:round/>
            </a:ln>
          </p:spPr>
          <p:txBody>
            <a:bodyPr rtlCol="0" anchor="ctr"/>
            <a:lstStyle/>
            <a:p>
              <a:pPr algn="ctr"/>
            </a:p>
          </p:txBody>
        </p:sp>
        <p:sp>
          <p:nvSpPr>
            <p:cNvPr id="3171" name="曲线"/>
            <p:cNvSpPr/>
            <p:nvPr/>
          </p:nvSpPr>
          <p:spPr>
            <a:xfrm>
              <a:off x="580949" y="3255311"/>
              <a:ext cx="511850" cy="973830"/>
            </a:xfrm>
            <a:custGeom>
              <a:avLst/>
              <a:gdLst>
                <a:gd name="T1" fmla="*/ 0 w 21600"/>
                <a:gd name="T2" fmla="*/ 0 h 21600"/>
                <a:gd name="T3" fmla="*/ 21600 w 21600"/>
                <a:gd name="T4" fmla="*/ 21600 h 21600"/>
              </a:gdLst>
              <a:ahLst/>
              <a:cxnLst/>
              <a:rect l="T1" t="T2" r="T3" b="T4"/>
              <a:pathLst>
                <a:path w="21600" h="21600">
                  <a:moveTo>
                    <a:pt x="3459" y="14858"/>
                  </a:moveTo>
                  <a:cubicBezTo>
                    <a:pt x="4640" y="12152"/>
                    <a:pt x="5821" y="9447"/>
                    <a:pt x="6496" y="6697"/>
                  </a:cubicBezTo>
                  <a:cubicBezTo>
                    <a:pt x="6665" y="5810"/>
                    <a:pt x="6918" y="4967"/>
                    <a:pt x="7087" y="4080"/>
                  </a:cubicBezTo>
                  <a:cubicBezTo>
                    <a:pt x="7340" y="3104"/>
                    <a:pt x="7678" y="2217"/>
                    <a:pt x="8015" y="887"/>
                  </a:cubicBezTo>
                  <a:cubicBezTo>
                    <a:pt x="8184" y="399"/>
                    <a:pt x="10040" y="399"/>
                    <a:pt x="10968" y="266"/>
                  </a:cubicBezTo>
                  <a:cubicBezTo>
                    <a:pt x="13246" y="0"/>
                    <a:pt x="15609" y="133"/>
                    <a:pt x="17971" y="177"/>
                  </a:cubicBezTo>
                  <a:cubicBezTo>
                    <a:pt x="18140" y="177"/>
                    <a:pt x="18393" y="177"/>
                    <a:pt x="18646" y="133"/>
                  </a:cubicBezTo>
                  <a:cubicBezTo>
                    <a:pt x="19321" y="133"/>
                    <a:pt x="20081" y="88"/>
                    <a:pt x="20503" y="399"/>
                  </a:cubicBezTo>
                  <a:cubicBezTo>
                    <a:pt x="21093" y="798"/>
                    <a:pt x="21093" y="1552"/>
                    <a:pt x="21093" y="2040"/>
                  </a:cubicBezTo>
                  <a:cubicBezTo>
                    <a:pt x="21600" y="6431"/>
                    <a:pt x="20587" y="10866"/>
                    <a:pt x="20334" y="15257"/>
                  </a:cubicBezTo>
                  <a:cubicBezTo>
                    <a:pt x="20250" y="17120"/>
                    <a:pt x="20334" y="18938"/>
                    <a:pt x="20503" y="20801"/>
                  </a:cubicBezTo>
                  <a:cubicBezTo>
                    <a:pt x="20503" y="21156"/>
                    <a:pt x="20334" y="21511"/>
                    <a:pt x="19575" y="21555"/>
                  </a:cubicBezTo>
                  <a:cubicBezTo>
                    <a:pt x="19237" y="21600"/>
                    <a:pt x="18478" y="21555"/>
                    <a:pt x="18140" y="21466"/>
                  </a:cubicBezTo>
                  <a:cubicBezTo>
                    <a:pt x="17381" y="21245"/>
                    <a:pt x="16874" y="20491"/>
                    <a:pt x="16621" y="20091"/>
                  </a:cubicBezTo>
                  <a:cubicBezTo>
                    <a:pt x="16284" y="19515"/>
                    <a:pt x="16115" y="18938"/>
                    <a:pt x="15862" y="18317"/>
                  </a:cubicBezTo>
                  <a:cubicBezTo>
                    <a:pt x="15525" y="17253"/>
                    <a:pt x="15356" y="16144"/>
                    <a:pt x="15187" y="14991"/>
                  </a:cubicBezTo>
                  <a:cubicBezTo>
                    <a:pt x="14765" y="11398"/>
                    <a:pt x="14428" y="9048"/>
                    <a:pt x="14934" y="5100"/>
                  </a:cubicBezTo>
                  <a:cubicBezTo>
                    <a:pt x="14175" y="7229"/>
                    <a:pt x="14259" y="8604"/>
                    <a:pt x="12993" y="10644"/>
                  </a:cubicBezTo>
                  <a:cubicBezTo>
                    <a:pt x="11812" y="12596"/>
                    <a:pt x="10125" y="14459"/>
                    <a:pt x="8353" y="16277"/>
                  </a:cubicBezTo>
                  <a:cubicBezTo>
                    <a:pt x="7340" y="17253"/>
                    <a:pt x="6412" y="18273"/>
                    <a:pt x="5315" y="19249"/>
                  </a:cubicBezTo>
                  <a:cubicBezTo>
                    <a:pt x="4809" y="19737"/>
                    <a:pt x="4218" y="20225"/>
                    <a:pt x="3628" y="20712"/>
                  </a:cubicBezTo>
                  <a:cubicBezTo>
                    <a:pt x="3121" y="21112"/>
                    <a:pt x="2700" y="21511"/>
                    <a:pt x="1687" y="21555"/>
                  </a:cubicBezTo>
                  <a:cubicBezTo>
                    <a:pt x="1181" y="21600"/>
                    <a:pt x="759" y="21555"/>
                    <a:pt x="337" y="21555"/>
                  </a:cubicBezTo>
                  <a:cubicBezTo>
                    <a:pt x="168" y="21555"/>
                    <a:pt x="84" y="21511"/>
                    <a:pt x="0" y="21466"/>
                  </a:cubicBezTo>
                  <a:cubicBezTo>
                    <a:pt x="0" y="21422"/>
                    <a:pt x="0" y="21378"/>
                    <a:pt x="0" y="21333"/>
                  </a:cubicBezTo>
                  <a:cubicBezTo>
                    <a:pt x="337" y="20269"/>
                    <a:pt x="1350" y="19204"/>
                    <a:pt x="1856" y="18184"/>
                  </a:cubicBezTo>
                  <a:cubicBezTo>
                    <a:pt x="2446" y="17075"/>
                    <a:pt x="2953" y="15967"/>
                    <a:pt x="3459" y="14858"/>
                  </a:cubicBezTo>
                </a:path>
              </a:pathLst>
            </a:custGeom>
            <a:solidFill>
              <a:srgbClr val="4266B0"/>
            </a:solidFill>
            <a:ln w="9525" cap="flat" cmpd="sng">
              <a:noFill/>
              <a:prstDash val="solid"/>
              <a:round/>
            </a:ln>
          </p:spPr>
          <p:txBody>
            <a:bodyPr rtlCol="0" anchor="ctr"/>
            <a:lstStyle/>
            <a:p>
              <a:pPr algn="ctr"/>
            </a:p>
          </p:txBody>
        </p:sp>
        <p:sp>
          <p:nvSpPr>
            <p:cNvPr id="3172" name="曲线"/>
            <p:cNvSpPr/>
            <p:nvPr/>
          </p:nvSpPr>
          <p:spPr>
            <a:xfrm>
              <a:off x="738860" y="3283446"/>
              <a:ext cx="98014" cy="111632"/>
            </a:xfrm>
            <a:custGeom>
              <a:avLst/>
              <a:gdLst>
                <a:gd name="T1" fmla="*/ 0 w 21600"/>
                <a:gd name="T2" fmla="*/ 0 h 21600"/>
                <a:gd name="T3" fmla="*/ 21600 w 21600"/>
                <a:gd name="T4" fmla="*/ 21600 h 21600"/>
              </a:gdLst>
              <a:ahLst/>
              <a:cxnLst/>
              <a:rect l="T1" t="T2" r="T3" b="T4"/>
              <a:pathLst>
                <a:path w="21600" h="21600">
                  <a:moveTo>
                    <a:pt x="2644" y="3085"/>
                  </a:moveTo>
                  <a:cubicBezTo>
                    <a:pt x="3526" y="2700"/>
                    <a:pt x="3967" y="2314"/>
                    <a:pt x="4849" y="1928"/>
                  </a:cubicBezTo>
                  <a:cubicBezTo>
                    <a:pt x="6612" y="1542"/>
                    <a:pt x="7934" y="1157"/>
                    <a:pt x="9697" y="771"/>
                  </a:cubicBezTo>
                  <a:cubicBezTo>
                    <a:pt x="13224" y="0"/>
                    <a:pt x="13224" y="1928"/>
                    <a:pt x="13665" y="4242"/>
                  </a:cubicBezTo>
                  <a:cubicBezTo>
                    <a:pt x="14546" y="6942"/>
                    <a:pt x="16750" y="9642"/>
                    <a:pt x="17632" y="12342"/>
                  </a:cubicBezTo>
                  <a:cubicBezTo>
                    <a:pt x="18955" y="15428"/>
                    <a:pt x="21600" y="17742"/>
                    <a:pt x="17632" y="19671"/>
                  </a:cubicBezTo>
                  <a:cubicBezTo>
                    <a:pt x="15869" y="20828"/>
                    <a:pt x="13665" y="21600"/>
                    <a:pt x="11020" y="21600"/>
                  </a:cubicBezTo>
                  <a:cubicBezTo>
                    <a:pt x="10579" y="21600"/>
                    <a:pt x="10138" y="21600"/>
                    <a:pt x="9697" y="21600"/>
                  </a:cubicBezTo>
                  <a:cubicBezTo>
                    <a:pt x="9697" y="21214"/>
                    <a:pt x="9257" y="21214"/>
                    <a:pt x="8816" y="20828"/>
                  </a:cubicBezTo>
                  <a:cubicBezTo>
                    <a:pt x="7053" y="18900"/>
                    <a:pt x="5730" y="16971"/>
                    <a:pt x="3967" y="15042"/>
                  </a:cubicBezTo>
                  <a:cubicBezTo>
                    <a:pt x="1763" y="12342"/>
                    <a:pt x="0" y="9642"/>
                    <a:pt x="440" y="6171"/>
                  </a:cubicBezTo>
                  <a:cubicBezTo>
                    <a:pt x="881" y="5400"/>
                    <a:pt x="881" y="5014"/>
                    <a:pt x="1322" y="4242"/>
                  </a:cubicBezTo>
                  <a:cubicBezTo>
                    <a:pt x="1763" y="3857"/>
                    <a:pt x="2204" y="3471"/>
                    <a:pt x="2644" y="3085"/>
                  </a:cubicBezTo>
                </a:path>
              </a:pathLst>
            </a:custGeom>
            <a:solidFill>
              <a:srgbClr val="FAB594"/>
            </a:solidFill>
            <a:ln w="9525" cap="flat" cmpd="sng">
              <a:noFill/>
              <a:prstDash val="solid"/>
              <a:round/>
            </a:ln>
          </p:spPr>
          <p:txBody>
            <a:bodyPr rtlCol="0" anchor="ctr"/>
            <a:lstStyle/>
            <a:p>
              <a:pPr algn="ctr"/>
            </a:p>
          </p:txBody>
        </p:sp>
        <p:sp>
          <p:nvSpPr>
            <p:cNvPr id="3173" name="曲线"/>
            <p:cNvSpPr/>
            <p:nvPr/>
          </p:nvSpPr>
          <p:spPr>
            <a:xfrm>
              <a:off x="755195" y="3333363"/>
              <a:ext cx="107996" cy="69883"/>
            </a:xfrm>
            <a:custGeom>
              <a:avLst/>
              <a:gdLst>
                <a:gd name="T1" fmla="*/ 0 w 21600"/>
                <a:gd name="T2" fmla="*/ 0 h 21600"/>
                <a:gd name="T3" fmla="*/ 21600 w 21600"/>
                <a:gd name="T4" fmla="*/ 21600 h 21600"/>
              </a:gdLst>
              <a:ahLst/>
              <a:cxnLst/>
              <a:rect l="T1" t="T2" r="T3" b="T4"/>
              <a:pathLst>
                <a:path w="21600" h="21600">
                  <a:moveTo>
                    <a:pt x="1200" y="20982"/>
                  </a:moveTo>
                  <a:cubicBezTo>
                    <a:pt x="5599" y="21600"/>
                    <a:pt x="9600" y="21600"/>
                    <a:pt x="13599" y="17897"/>
                  </a:cubicBezTo>
                  <a:cubicBezTo>
                    <a:pt x="17199" y="14194"/>
                    <a:pt x="19599" y="8640"/>
                    <a:pt x="21199" y="3085"/>
                  </a:cubicBezTo>
                  <a:cubicBezTo>
                    <a:pt x="21600" y="1234"/>
                    <a:pt x="20400" y="0"/>
                    <a:pt x="20000" y="1851"/>
                  </a:cubicBezTo>
                  <a:cubicBezTo>
                    <a:pt x="18399" y="7405"/>
                    <a:pt x="16000" y="12342"/>
                    <a:pt x="12399" y="15428"/>
                  </a:cubicBezTo>
                  <a:cubicBezTo>
                    <a:pt x="9200" y="19131"/>
                    <a:pt x="5200" y="19131"/>
                    <a:pt x="1200" y="18514"/>
                  </a:cubicBezTo>
                  <a:cubicBezTo>
                    <a:pt x="0" y="18514"/>
                    <a:pt x="0" y="20982"/>
                    <a:pt x="1200" y="20982"/>
                  </a:cubicBezTo>
                </a:path>
              </a:pathLst>
            </a:custGeom>
            <a:solidFill>
              <a:srgbClr val="4C83C3"/>
            </a:solidFill>
            <a:ln w="9525" cap="flat" cmpd="sng">
              <a:noFill/>
              <a:prstDash val="solid"/>
              <a:round/>
            </a:ln>
          </p:spPr>
          <p:txBody>
            <a:bodyPr rtlCol="0" anchor="ctr"/>
            <a:lstStyle/>
            <a:p>
              <a:pPr algn="ctr"/>
            </a:p>
          </p:txBody>
        </p:sp>
        <p:sp>
          <p:nvSpPr>
            <p:cNvPr id="3174" name="曲线"/>
            <p:cNvSpPr/>
            <p:nvPr/>
          </p:nvSpPr>
          <p:spPr>
            <a:xfrm>
              <a:off x="1011121" y="3331548"/>
              <a:ext cx="73510" cy="111632"/>
            </a:xfrm>
            <a:custGeom>
              <a:avLst/>
              <a:gdLst>
                <a:gd name="T1" fmla="*/ 0 w 21600"/>
                <a:gd name="T2" fmla="*/ 0 h 21600"/>
                <a:gd name="T3" fmla="*/ 21600 w 21600"/>
                <a:gd name="T4" fmla="*/ 21600 h 21600"/>
              </a:gdLst>
              <a:ahLst/>
              <a:cxnLst/>
              <a:rect l="T1" t="T2" r="T3" b="T4"/>
              <a:pathLst>
                <a:path w="21600" h="21600">
                  <a:moveTo>
                    <a:pt x="19848" y="19285"/>
                  </a:moveTo>
                  <a:cubicBezTo>
                    <a:pt x="6421" y="20828"/>
                    <a:pt x="4086" y="6942"/>
                    <a:pt x="2918" y="771"/>
                  </a:cubicBezTo>
                  <a:cubicBezTo>
                    <a:pt x="2335" y="0"/>
                    <a:pt x="0" y="385"/>
                    <a:pt x="583" y="1157"/>
                  </a:cubicBezTo>
                  <a:cubicBezTo>
                    <a:pt x="1751" y="6557"/>
                    <a:pt x="3502" y="12342"/>
                    <a:pt x="7589" y="16971"/>
                  </a:cubicBezTo>
                  <a:cubicBezTo>
                    <a:pt x="10508" y="20442"/>
                    <a:pt x="14594" y="21600"/>
                    <a:pt x="20432" y="20828"/>
                  </a:cubicBezTo>
                  <a:cubicBezTo>
                    <a:pt x="21600" y="20828"/>
                    <a:pt x="21016" y="19285"/>
                    <a:pt x="19848" y="19285"/>
                  </a:cubicBezTo>
                </a:path>
              </a:pathLst>
            </a:custGeom>
            <a:solidFill>
              <a:srgbClr val="4C83C3"/>
            </a:solidFill>
            <a:ln w="9525" cap="flat" cmpd="sng">
              <a:noFill/>
              <a:prstDash val="solid"/>
              <a:round/>
            </a:ln>
          </p:spPr>
          <p:txBody>
            <a:bodyPr rtlCol="0" anchor="ctr"/>
            <a:lstStyle/>
            <a:p>
              <a:pPr algn="ctr"/>
            </a:p>
          </p:txBody>
        </p:sp>
        <p:sp>
          <p:nvSpPr>
            <p:cNvPr id="3175" name="曲线"/>
            <p:cNvSpPr/>
            <p:nvPr/>
          </p:nvSpPr>
          <p:spPr>
            <a:xfrm>
              <a:off x="771531" y="3259849"/>
              <a:ext cx="235052" cy="952955"/>
            </a:xfrm>
            <a:custGeom>
              <a:avLst/>
              <a:gdLst>
                <a:gd name="T1" fmla="*/ 0 w 21600"/>
                <a:gd name="T2" fmla="*/ 0 h 21600"/>
                <a:gd name="T3" fmla="*/ 21600 w 21600"/>
                <a:gd name="T4" fmla="*/ 21600 h 21600"/>
              </a:gdLst>
              <a:ahLst/>
              <a:cxnLst/>
              <a:rect l="T1" t="T2" r="T3" b="T4"/>
              <a:pathLst>
                <a:path w="21600" h="21600">
                  <a:moveTo>
                    <a:pt x="19586" y="21011"/>
                  </a:moveTo>
                  <a:cubicBezTo>
                    <a:pt x="19586" y="21011"/>
                    <a:pt x="19586" y="21011"/>
                    <a:pt x="19586" y="21056"/>
                  </a:cubicBezTo>
                  <a:cubicBezTo>
                    <a:pt x="19952" y="21237"/>
                    <a:pt x="20318" y="21464"/>
                    <a:pt x="20867" y="21600"/>
                  </a:cubicBezTo>
                  <a:cubicBezTo>
                    <a:pt x="20867" y="21600"/>
                    <a:pt x="20867" y="21600"/>
                    <a:pt x="20867" y="21600"/>
                  </a:cubicBezTo>
                  <a:cubicBezTo>
                    <a:pt x="20318" y="21418"/>
                    <a:pt x="19952" y="21237"/>
                    <a:pt x="19586" y="21011"/>
                  </a:cubicBezTo>
                  <a:close/>
                  <a:moveTo>
                    <a:pt x="21600" y="90"/>
                  </a:moveTo>
                  <a:cubicBezTo>
                    <a:pt x="21416" y="90"/>
                    <a:pt x="21416" y="90"/>
                    <a:pt x="21416" y="90"/>
                  </a:cubicBezTo>
                  <a:cubicBezTo>
                    <a:pt x="21416" y="90"/>
                    <a:pt x="21416" y="90"/>
                    <a:pt x="21600" y="90"/>
                  </a:cubicBezTo>
                  <a:cubicBezTo>
                    <a:pt x="21600" y="90"/>
                    <a:pt x="21600" y="90"/>
                    <a:pt x="21600" y="90"/>
                  </a:cubicBezTo>
                  <a:cubicBezTo>
                    <a:pt x="21600" y="90"/>
                    <a:pt x="21600" y="90"/>
                    <a:pt x="21600" y="90"/>
                  </a:cubicBezTo>
                  <a:close/>
                  <a:moveTo>
                    <a:pt x="13362" y="0"/>
                  </a:moveTo>
                  <a:cubicBezTo>
                    <a:pt x="10983" y="0"/>
                    <a:pt x="8786" y="45"/>
                    <a:pt x="6406" y="181"/>
                  </a:cubicBezTo>
                  <a:cubicBezTo>
                    <a:pt x="4576" y="316"/>
                    <a:pt x="732" y="316"/>
                    <a:pt x="0" y="679"/>
                  </a:cubicBezTo>
                  <a:cubicBezTo>
                    <a:pt x="183" y="679"/>
                    <a:pt x="183" y="679"/>
                    <a:pt x="183" y="679"/>
                  </a:cubicBezTo>
                  <a:cubicBezTo>
                    <a:pt x="915" y="316"/>
                    <a:pt x="4576" y="316"/>
                    <a:pt x="6406" y="181"/>
                  </a:cubicBezTo>
                  <a:cubicBezTo>
                    <a:pt x="8786" y="45"/>
                    <a:pt x="11166" y="0"/>
                    <a:pt x="13545" y="0"/>
                  </a:cubicBezTo>
                  <a:cubicBezTo>
                    <a:pt x="13545" y="0"/>
                    <a:pt x="13545" y="0"/>
                    <a:pt x="13362" y="0"/>
                  </a:cubicBezTo>
                </a:path>
              </a:pathLst>
            </a:custGeom>
            <a:solidFill>
              <a:srgbClr val="D3D2D2"/>
            </a:solidFill>
            <a:ln w="9525" cap="flat" cmpd="sng">
              <a:noFill/>
              <a:prstDash val="solid"/>
              <a:round/>
            </a:ln>
          </p:spPr>
          <p:txBody>
            <a:bodyPr rtlCol="0" anchor="ctr"/>
            <a:lstStyle/>
            <a:p>
              <a:pPr algn="ctr"/>
            </a:p>
          </p:txBody>
        </p:sp>
        <p:sp>
          <p:nvSpPr>
            <p:cNvPr id="3176" name="曲线"/>
            <p:cNvSpPr/>
            <p:nvPr/>
          </p:nvSpPr>
          <p:spPr>
            <a:xfrm>
              <a:off x="999322" y="4212804"/>
              <a:ext cx="37209" cy="16336"/>
            </a:xfrm>
            <a:custGeom>
              <a:avLst/>
              <a:gdLst>
                <a:gd name="T1" fmla="*/ 0 w 21600"/>
                <a:gd name="T2" fmla="*/ 0 h 21600"/>
                <a:gd name="T3" fmla="*/ 21600 w 21600"/>
                <a:gd name="T4" fmla="*/ 21600 h 21600"/>
              </a:gdLst>
              <a:ahLst/>
              <a:cxnLst/>
              <a:rect l="T1" t="T2" r="T3" b="T4"/>
              <a:pathLst>
                <a:path w="21600" h="21600">
                  <a:moveTo>
                    <a:pt x="0" y="0"/>
                  </a:moveTo>
                  <a:cubicBezTo>
                    <a:pt x="0" y="0"/>
                    <a:pt x="0" y="0"/>
                    <a:pt x="0" y="0"/>
                  </a:cubicBezTo>
                  <a:cubicBezTo>
                    <a:pt x="2273" y="5400"/>
                    <a:pt x="4547" y="10799"/>
                    <a:pt x="6821" y="13500"/>
                  </a:cubicBezTo>
                  <a:cubicBezTo>
                    <a:pt x="9094" y="18900"/>
                    <a:pt x="15915" y="21600"/>
                    <a:pt x="20463" y="21600"/>
                  </a:cubicBezTo>
                  <a:cubicBezTo>
                    <a:pt x="21600" y="21600"/>
                    <a:pt x="21600" y="21600"/>
                    <a:pt x="21600" y="21600"/>
                  </a:cubicBezTo>
                  <a:cubicBezTo>
                    <a:pt x="15915" y="18900"/>
                    <a:pt x="10231" y="18900"/>
                    <a:pt x="6821" y="13500"/>
                  </a:cubicBezTo>
                  <a:cubicBezTo>
                    <a:pt x="4547" y="10799"/>
                    <a:pt x="2273" y="5400"/>
                    <a:pt x="0" y="0"/>
                  </a:cubicBezTo>
                </a:path>
              </a:pathLst>
            </a:custGeom>
            <a:solidFill>
              <a:srgbClr val="201639"/>
            </a:solidFill>
            <a:ln w="9525" cap="flat" cmpd="sng">
              <a:noFill/>
              <a:prstDash val="solid"/>
              <a:round/>
            </a:ln>
          </p:spPr>
          <p:txBody>
            <a:bodyPr rtlCol="0" anchor="ctr"/>
            <a:lstStyle/>
            <a:p>
              <a:pPr algn="ctr"/>
            </a:p>
          </p:txBody>
        </p:sp>
        <p:sp>
          <p:nvSpPr>
            <p:cNvPr id="3177" name="曲线"/>
            <p:cNvSpPr/>
            <p:nvPr/>
          </p:nvSpPr>
          <p:spPr>
            <a:xfrm>
              <a:off x="773346" y="3259849"/>
              <a:ext cx="319452" cy="969292"/>
            </a:xfrm>
            <a:custGeom>
              <a:avLst/>
              <a:gdLst>
                <a:gd name="T1" fmla="*/ 0 w 21600"/>
                <a:gd name="T2" fmla="*/ 0 h 21600"/>
                <a:gd name="T3" fmla="*/ 21600 w 21600"/>
                <a:gd name="T4" fmla="*/ 21600 h 21600"/>
              </a:gdLst>
              <a:ahLst/>
              <a:cxnLst/>
              <a:rect l="T1" t="T2" r="T3" b="T4"/>
              <a:pathLst>
                <a:path w="21600" h="21600">
                  <a:moveTo>
                    <a:pt x="20115" y="4052"/>
                  </a:moveTo>
                  <a:cubicBezTo>
                    <a:pt x="19170" y="4052"/>
                    <a:pt x="18359" y="3874"/>
                    <a:pt x="17820" y="3562"/>
                  </a:cubicBezTo>
                  <a:cubicBezTo>
                    <a:pt x="16875" y="3028"/>
                    <a:pt x="16469" y="2360"/>
                    <a:pt x="16199" y="1736"/>
                  </a:cubicBezTo>
                  <a:cubicBezTo>
                    <a:pt x="16065" y="1692"/>
                    <a:pt x="16334" y="1647"/>
                    <a:pt x="16469" y="1647"/>
                  </a:cubicBezTo>
                  <a:cubicBezTo>
                    <a:pt x="16605" y="1647"/>
                    <a:pt x="16605" y="1647"/>
                    <a:pt x="16740" y="1692"/>
                  </a:cubicBezTo>
                  <a:cubicBezTo>
                    <a:pt x="17010" y="2360"/>
                    <a:pt x="17549" y="3874"/>
                    <a:pt x="20250" y="3874"/>
                  </a:cubicBezTo>
                  <a:cubicBezTo>
                    <a:pt x="20385" y="3874"/>
                    <a:pt x="20519" y="3874"/>
                    <a:pt x="20654" y="3830"/>
                  </a:cubicBezTo>
                  <a:cubicBezTo>
                    <a:pt x="20654" y="3830"/>
                    <a:pt x="20654" y="3830"/>
                    <a:pt x="20654" y="3830"/>
                  </a:cubicBezTo>
                  <a:cubicBezTo>
                    <a:pt x="20924" y="3830"/>
                    <a:pt x="21060" y="4008"/>
                    <a:pt x="20789" y="4008"/>
                  </a:cubicBezTo>
                  <a:cubicBezTo>
                    <a:pt x="20519" y="4052"/>
                    <a:pt x="20385" y="4052"/>
                    <a:pt x="20115" y="4052"/>
                  </a:cubicBezTo>
                  <a:close/>
                  <a:moveTo>
                    <a:pt x="9855" y="0"/>
                  </a:moveTo>
                  <a:cubicBezTo>
                    <a:pt x="8099" y="0"/>
                    <a:pt x="6345" y="44"/>
                    <a:pt x="4590" y="178"/>
                  </a:cubicBezTo>
                  <a:cubicBezTo>
                    <a:pt x="3240" y="311"/>
                    <a:pt x="539" y="311"/>
                    <a:pt x="0" y="668"/>
                  </a:cubicBezTo>
                  <a:cubicBezTo>
                    <a:pt x="269" y="668"/>
                    <a:pt x="404" y="623"/>
                    <a:pt x="675" y="623"/>
                  </a:cubicBezTo>
                  <a:cubicBezTo>
                    <a:pt x="810" y="623"/>
                    <a:pt x="945" y="623"/>
                    <a:pt x="1079" y="623"/>
                  </a:cubicBezTo>
                  <a:cubicBezTo>
                    <a:pt x="1755" y="623"/>
                    <a:pt x="1755" y="801"/>
                    <a:pt x="1890" y="1024"/>
                  </a:cubicBezTo>
                  <a:cubicBezTo>
                    <a:pt x="2160" y="1336"/>
                    <a:pt x="2834" y="1647"/>
                    <a:pt x="3105" y="1959"/>
                  </a:cubicBezTo>
                  <a:cubicBezTo>
                    <a:pt x="3375" y="2182"/>
                    <a:pt x="3779" y="2360"/>
                    <a:pt x="3779" y="2538"/>
                  </a:cubicBezTo>
                  <a:cubicBezTo>
                    <a:pt x="3779" y="2538"/>
                    <a:pt x="3914" y="2538"/>
                    <a:pt x="3914" y="2538"/>
                  </a:cubicBezTo>
                  <a:cubicBezTo>
                    <a:pt x="4590" y="2315"/>
                    <a:pt x="5130" y="2048"/>
                    <a:pt x="5535" y="1781"/>
                  </a:cubicBezTo>
                  <a:cubicBezTo>
                    <a:pt x="5535" y="1736"/>
                    <a:pt x="5535" y="1736"/>
                    <a:pt x="5670" y="1736"/>
                  </a:cubicBezTo>
                  <a:cubicBezTo>
                    <a:pt x="5804" y="1736"/>
                    <a:pt x="6074" y="1781"/>
                    <a:pt x="5939" y="1870"/>
                  </a:cubicBezTo>
                  <a:cubicBezTo>
                    <a:pt x="5535" y="2137"/>
                    <a:pt x="5130" y="2404"/>
                    <a:pt x="4455" y="2583"/>
                  </a:cubicBezTo>
                  <a:cubicBezTo>
                    <a:pt x="6074" y="2761"/>
                    <a:pt x="7560" y="2850"/>
                    <a:pt x="9179" y="2939"/>
                  </a:cubicBezTo>
                  <a:cubicBezTo>
                    <a:pt x="12150" y="3117"/>
                    <a:pt x="16199" y="2939"/>
                    <a:pt x="17685" y="4008"/>
                  </a:cubicBezTo>
                  <a:cubicBezTo>
                    <a:pt x="18494" y="4498"/>
                    <a:pt x="18494" y="5077"/>
                    <a:pt x="18494" y="5656"/>
                  </a:cubicBezTo>
                  <a:cubicBezTo>
                    <a:pt x="18629" y="8239"/>
                    <a:pt x="18764" y="10911"/>
                    <a:pt x="18089" y="13494"/>
                  </a:cubicBezTo>
                  <a:cubicBezTo>
                    <a:pt x="17820" y="14830"/>
                    <a:pt x="17145" y="16166"/>
                    <a:pt x="16334" y="17458"/>
                  </a:cubicBezTo>
                  <a:cubicBezTo>
                    <a:pt x="15660" y="18482"/>
                    <a:pt x="14445" y="19595"/>
                    <a:pt x="14310" y="20664"/>
                  </a:cubicBezTo>
                  <a:cubicBezTo>
                    <a:pt x="14580" y="20887"/>
                    <a:pt x="14849" y="21065"/>
                    <a:pt x="15254" y="21243"/>
                  </a:cubicBezTo>
                  <a:cubicBezTo>
                    <a:pt x="15525" y="21332"/>
                    <a:pt x="15795" y="21421"/>
                    <a:pt x="16065" y="21466"/>
                  </a:cubicBezTo>
                  <a:cubicBezTo>
                    <a:pt x="16469" y="21555"/>
                    <a:pt x="17145" y="21555"/>
                    <a:pt x="17820" y="21599"/>
                  </a:cubicBezTo>
                  <a:cubicBezTo>
                    <a:pt x="17955" y="21599"/>
                    <a:pt x="18224" y="21555"/>
                    <a:pt x="18359" y="21555"/>
                  </a:cubicBezTo>
                  <a:cubicBezTo>
                    <a:pt x="19574" y="21510"/>
                    <a:pt x="19844" y="21154"/>
                    <a:pt x="19844" y="20798"/>
                  </a:cubicBezTo>
                  <a:cubicBezTo>
                    <a:pt x="19574" y="18927"/>
                    <a:pt x="19439" y="17101"/>
                    <a:pt x="19574" y="15231"/>
                  </a:cubicBezTo>
                  <a:cubicBezTo>
                    <a:pt x="19980" y="10822"/>
                    <a:pt x="21600" y="6368"/>
                    <a:pt x="20789" y="1959"/>
                  </a:cubicBezTo>
                  <a:cubicBezTo>
                    <a:pt x="20789" y="1736"/>
                    <a:pt x="20789" y="1469"/>
                    <a:pt x="20654" y="1202"/>
                  </a:cubicBezTo>
                  <a:cubicBezTo>
                    <a:pt x="19439" y="668"/>
                    <a:pt x="17685" y="311"/>
                    <a:pt x="15795" y="89"/>
                  </a:cubicBezTo>
                  <a:cubicBezTo>
                    <a:pt x="15795" y="89"/>
                    <a:pt x="15795" y="89"/>
                    <a:pt x="15795" y="89"/>
                  </a:cubicBezTo>
                  <a:cubicBezTo>
                    <a:pt x="15660" y="89"/>
                    <a:pt x="15660" y="89"/>
                    <a:pt x="15660" y="89"/>
                  </a:cubicBezTo>
                  <a:cubicBezTo>
                    <a:pt x="15660" y="89"/>
                    <a:pt x="15660" y="89"/>
                    <a:pt x="15660" y="89"/>
                  </a:cubicBezTo>
                  <a:cubicBezTo>
                    <a:pt x="13769" y="89"/>
                    <a:pt x="11744" y="0"/>
                    <a:pt x="9855" y="0"/>
                  </a:cubicBezTo>
                </a:path>
              </a:pathLst>
            </a:custGeom>
            <a:solidFill>
              <a:srgbClr val="3C5893"/>
            </a:solidFill>
            <a:ln w="9525" cap="flat" cmpd="sng">
              <a:noFill/>
              <a:prstDash val="solid"/>
              <a:round/>
            </a:ln>
          </p:spPr>
          <p:txBody>
            <a:bodyPr rtlCol="0" anchor="ctr"/>
            <a:lstStyle/>
            <a:p>
              <a:pPr algn="ctr"/>
            </a:p>
          </p:txBody>
        </p:sp>
        <p:sp>
          <p:nvSpPr>
            <p:cNvPr id="3178" name="曲线"/>
            <p:cNvSpPr/>
            <p:nvPr/>
          </p:nvSpPr>
          <p:spPr>
            <a:xfrm>
              <a:off x="763363" y="3287984"/>
              <a:ext cx="65342" cy="85312"/>
            </a:xfrm>
            <a:custGeom>
              <a:avLst/>
              <a:gdLst>
                <a:gd name="T1" fmla="*/ 0 w 21600"/>
                <a:gd name="T2" fmla="*/ 0 h 21600"/>
                <a:gd name="T3" fmla="*/ 21600 w 21600"/>
                <a:gd name="T4" fmla="*/ 21600 h 21600"/>
              </a:gdLst>
              <a:ahLst/>
              <a:cxnLst/>
              <a:rect l="T1" t="T2" r="T3" b="T4"/>
              <a:pathLst>
                <a:path w="21600" h="21600">
                  <a:moveTo>
                    <a:pt x="8509" y="0"/>
                  </a:moveTo>
                  <a:cubicBezTo>
                    <a:pt x="7854" y="0"/>
                    <a:pt x="7200" y="0"/>
                    <a:pt x="6545" y="0"/>
                  </a:cubicBezTo>
                  <a:cubicBezTo>
                    <a:pt x="5236" y="0"/>
                    <a:pt x="4581" y="502"/>
                    <a:pt x="3272" y="502"/>
                  </a:cubicBezTo>
                  <a:cubicBezTo>
                    <a:pt x="3272" y="502"/>
                    <a:pt x="3272" y="502"/>
                    <a:pt x="2618" y="502"/>
                  </a:cubicBezTo>
                  <a:cubicBezTo>
                    <a:pt x="2618" y="1004"/>
                    <a:pt x="2618" y="1507"/>
                    <a:pt x="2618" y="2009"/>
                  </a:cubicBezTo>
                  <a:cubicBezTo>
                    <a:pt x="1309" y="6027"/>
                    <a:pt x="654" y="10046"/>
                    <a:pt x="0" y="14065"/>
                  </a:cubicBezTo>
                  <a:cubicBezTo>
                    <a:pt x="3272" y="16074"/>
                    <a:pt x="7854" y="17581"/>
                    <a:pt x="11127" y="18586"/>
                  </a:cubicBezTo>
                  <a:cubicBezTo>
                    <a:pt x="14400" y="19590"/>
                    <a:pt x="17672" y="20595"/>
                    <a:pt x="21600" y="21600"/>
                  </a:cubicBezTo>
                  <a:cubicBezTo>
                    <a:pt x="21600" y="19590"/>
                    <a:pt x="19636" y="17581"/>
                    <a:pt x="18327" y="15069"/>
                  </a:cubicBezTo>
                  <a:cubicBezTo>
                    <a:pt x="17018" y="11553"/>
                    <a:pt x="13745" y="8037"/>
                    <a:pt x="12436" y="4520"/>
                  </a:cubicBezTo>
                  <a:cubicBezTo>
                    <a:pt x="11781" y="2009"/>
                    <a:pt x="11781" y="0"/>
                    <a:pt x="8509" y="0"/>
                  </a:cubicBezTo>
                </a:path>
              </a:pathLst>
            </a:custGeom>
            <a:solidFill>
              <a:srgbClr val="CF977D"/>
            </a:solidFill>
            <a:ln w="9525" cap="flat" cmpd="sng">
              <a:noFill/>
              <a:prstDash val="solid"/>
              <a:round/>
            </a:ln>
          </p:spPr>
          <p:txBody>
            <a:bodyPr rtlCol="0" anchor="ctr"/>
            <a:lstStyle/>
            <a:p>
              <a:pPr algn="ctr"/>
            </a:p>
          </p:txBody>
        </p:sp>
        <p:sp>
          <p:nvSpPr>
            <p:cNvPr id="3179" name="曲线"/>
            <p:cNvSpPr/>
            <p:nvPr/>
          </p:nvSpPr>
          <p:spPr>
            <a:xfrm>
              <a:off x="831429" y="3337901"/>
              <a:ext cx="31764" cy="37210"/>
            </a:xfrm>
            <a:custGeom>
              <a:avLst/>
              <a:gdLst>
                <a:gd name="T1" fmla="*/ 0 w 21600"/>
                <a:gd name="T2" fmla="*/ 0 h 21600"/>
                <a:gd name="T3" fmla="*/ 21600 w 21600"/>
                <a:gd name="T4" fmla="*/ 21600 h 21600"/>
              </a:gdLst>
              <a:ahLst/>
              <a:cxnLst/>
              <a:rect l="T1" t="T2" r="T3" b="T4"/>
              <a:pathLst>
                <a:path w="21600" h="21600">
                  <a:moveTo>
                    <a:pt x="17549" y="0"/>
                  </a:moveTo>
                  <a:cubicBezTo>
                    <a:pt x="16199" y="0"/>
                    <a:pt x="16199" y="0"/>
                    <a:pt x="16199" y="1136"/>
                  </a:cubicBezTo>
                  <a:cubicBezTo>
                    <a:pt x="12149" y="7957"/>
                    <a:pt x="6750" y="14779"/>
                    <a:pt x="0" y="20463"/>
                  </a:cubicBezTo>
                  <a:cubicBezTo>
                    <a:pt x="1349" y="21600"/>
                    <a:pt x="4050" y="21600"/>
                    <a:pt x="5400" y="21600"/>
                  </a:cubicBezTo>
                  <a:cubicBezTo>
                    <a:pt x="12149" y="17052"/>
                    <a:pt x="16199" y="10231"/>
                    <a:pt x="20250" y="3410"/>
                  </a:cubicBezTo>
                  <a:cubicBezTo>
                    <a:pt x="21600" y="1136"/>
                    <a:pt x="18899" y="0"/>
                    <a:pt x="17549" y="0"/>
                  </a:cubicBezTo>
                </a:path>
              </a:pathLst>
            </a:custGeom>
            <a:solidFill>
              <a:srgbClr val="446FA2"/>
            </a:solidFill>
            <a:ln w="9525" cap="flat" cmpd="sng">
              <a:noFill/>
              <a:prstDash val="solid"/>
              <a:round/>
            </a:ln>
          </p:spPr>
          <p:txBody>
            <a:bodyPr rtlCol="0" anchor="ctr"/>
            <a:lstStyle/>
            <a:p>
              <a:pPr algn="ctr"/>
            </a:p>
          </p:txBody>
        </p:sp>
        <p:sp>
          <p:nvSpPr>
            <p:cNvPr id="3180" name="曲线"/>
            <p:cNvSpPr/>
            <p:nvPr/>
          </p:nvSpPr>
          <p:spPr>
            <a:xfrm>
              <a:off x="1011121" y="3333363"/>
              <a:ext cx="73510" cy="108001"/>
            </a:xfrm>
            <a:custGeom>
              <a:avLst/>
              <a:gdLst>
                <a:gd name="T1" fmla="*/ 0 w 21600"/>
                <a:gd name="T2" fmla="*/ 0 h 21600"/>
                <a:gd name="T3" fmla="*/ 21600 w 21600"/>
                <a:gd name="T4" fmla="*/ 21600 h 21600"/>
              </a:gdLst>
              <a:ahLst/>
              <a:cxnLst/>
              <a:rect l="T1" t="T2" r="T3" b="T4"/>
              <a:pathLst>
                <a:path w="21600" h="21600">
                  <a:moveTo>
                    <a:pt x="1751" y="0"/>
                  </a:moveTo>
                  <a:cubicBezTo>
                    <a:pt x="1167" y="0"/>
                    <a:pt x="0" y="400"/>
                    <a:pt x="583" y="799"/>
                  </a:cubicBezTo>
                  <a:cubicBezTo>
                    <a:pt x="1751" y="6399"/>
                    <a:pt x="3502" y="12399"/>
                    <a:pt x="7589" y="17200"/>
                  </a:cubicBezTo>
                  <a:cubicBezTo>
                    <a:pt x="9924" y="20000"/>
                    <a:pt x="13426" y="21600"/>
                    <a:pt x="17513" y="21600"/>
                  </a:cubicBezTo>
                  <a:cubicBezTo>
                    <a:pt x="18681" y="21600"/>
                    <a:pt x="19264" y="21600"/>
                    <a:pt x="20432" y="21199"/>
                  </a:cubicBezTo>
                  <a:cubicBezTo>
                    <a:pt x="21600" y="21199"/>
                    <a:pt x="21016" y="19600"/>
                    <a:pt x="19848" y="19600"/>
                  </a:cubicBezTo>
                  <a:cubicBezTo>
                    <a:pt x="19848" y="19600"/>
                    <a:pt x="19848" y="19600"/>
                    <a:pt x="19848" y="19600"/>
                  </a:cubicBezTo>
                  <a:cubicBezTo>
                    <a:pt x="19264" y="20000"/>
                    <a:pt x="18681" y="20000"/>
                    <a:pt x="18097" y="20000"/>
                  </a:cubicBezTo>
                  <a:cubicBezTo>
                    <a:pt x="6421" y="20000"/>
                    <a:pt x="4086" y="6399"/>
                    <a:pt x="2918" y="400"/>
                  </a:cubicBezTo>
                  <a:cubicBezTo>
                    <a:pt x="2335" y="0"/>
                    <a:pt x="2335" y="0"/>
                    <a:pt x="1751" y="0"/>
                  </a:cubicBezTo>
                </a:path>
              </a:pathLst>
            </a:custGeom>
            <a:solidFill>
              <a:srgbClr val="446FA2"/>
            </a:solidFill>
            <a:ln w="9525" cap="flat" cmpd="sng">
              <a:noFill/>
              <a:prstDash val="solid"/>
              <a:round/>
            </a:ln>
          </p:spPr>
          <p:txBody>
            <a:bodyPr rtlCol="0" anchor="ctr"/>
            <a:lstStyle/>
            <a:p>
              <a:pPr algn="ctr"/>
            </a:p>
          </p:txBody>
        </p:sp>
        <p:sp>
          <p:nvSpPr>
            <p:cNvPr id="3181" name="曲线"/>
            <p:cNvSpPr/>
            <p:nvPr/>
          </p:nvSpPr>
          <p:spPr>
            <a:xfrm>
              <a:off x="1069203" y="2739807"/>
              <a:ext cx="353032" cy="127968"/>
            </a:xfrm>
            <a:custGeom>
              <a:avLst/>
              <a:gdLst>
                <a:gd name="T1" fmla="*/ 0 w 21600"/>
                <a:gd name="T2" fmla="*/ 0 h 21600"/>
                <a:gd name="T3" fmla="*/ 21600 w 21600"/>
                <a:gd name="T4" fmla="*/ 21600 h 21600"/>
              </a:gdLst>
              <a:ahLst/>
              <a:cxnLst/>
              <a:rect l="T1" t="T2" r="T3" b="T4"/>
              <a:pathLst>
                <a:path w="21600" h="21600">
                  <a:moveTo>
                    <a:pt x="1952" y="7424"/>
                  </a:moveTo>
                  <a:cubicBezTo>
                    <a:pt x="1586" y="7762"/>
                    <a:pt x="1342" y="8437"/>
                    <a:pt x="1098" y="9112"/>
                  </a:cubicBezTo>
                  <a:cubicBezTo>
                    <a:pt x="0" y="12150"/>
                    <a:pt x="366" y="17887"/>
                    <a:pt x="1830" y="19575"/>
                  </a:cubicBezTo>
                  <a:cubicBezTo>
                    <a:pt x="3538" y="21600"/>
                    <a:pt x="5613" y="20250"/>
                    <a:pt x="7322" y="18899"/>
                  </a:cubicBezTo>
                  <a:cubicBezTo>
                    <a:pt x="11349" y="15862"/>
                    <a:pt x="15254" y="10800"/>
                    <a:pt x="18915" y="5399"/>
                  </a:cubicBezTo>
                  <a:cubicBezTo>
                    <a:pt x="19525" y="4387"/>
                    <a:pt x="20257" y="3712"/>
                    <a:pt x="20867" y="2362"/>
                  </a:cubicBezTo>
                  <a:cubicBezTo>
                    <a:pt x="21233" y="1687"/>
                    <a:pt x="21477" y="1012"/>
                    <a:pt x="21600" y="0"/>
                  </a:cubicBezTo>
                  <a:lnTo>
                    <a:pt x="1952" y="7424"/>
                  </a:lnTo>
                  <a:close/>
                </a:path>
              </a:pathLst>
            </a:custGeom>
            <a:solidFill>
              <a:srgbClr val="FAB594"/>
            </a:solidFill>
            <a:ln w="9525" cap="flat" cmpd="sng">
              <a:noFill/>
              <a:prstDash val="solid"/>
              <a:round/>
            </a:ln>
          </p:spPr>
          <p:txBody>
            <a:bodyPr rtlCol="0" anchor="ctr"/>
            <a:lstStyle/>
            <a:p>
              <a:pPr algn="ctr"/>
            </a:p>
          </p:txBody>
        </p:sp>
        <p:sp>
          <p:nvSpPr>
            <p:cNvPr id="3182" name="曲线"/>
            <p:cNvSpPr/>
            <p:nvPr/>
          </p:nvSpPr>
          <p:spPr>
            <a:xfrm>
              <a:off x="773346" y="2742530"/>
              <a:ext cx="351216" cy="610799"/>
            </a:xfrm>
            <a:custGeom>
              <a:avLst/>
              <a:gdLst>
                <a:gd name="T1" fmla="*/ 0 w 21600"/>
                <a:gd name="T2" fmla="*/ 0 h 21600"/>
                <a:gd name="T3" fmla="*/ 21600 w 21600"/>
                <a:gd name="T4" fmla="*/ 21600 h 21600"/>
              </a:gdLst>
              <a:ahLst/>
              <a:cxnLst/>
              <a:rect l="T1" t="T2" r="T3" b="T4"/>
              <a:pathLst>
                <a:path w="21600" h="21600">
                  <a:moveTo>
                    <a:pt x="20618" y="5717"/>
                  </a:moveTo>
                  <a:cubicBezTo>
                    <a:pt x="20250" y="4870"/>
                    <a:pt x="19881" y="4023"/>
                    <a:pt x="19268" y="3176"/>
                  </a:cubicBezTo>
                  <a:cubicBezTo>
                    <a:pt x="18531" y="2188"/>
                    <a:pt x="17427" y="1058"/>
                    <a:pt x="15831" y="494"/>
                  </a:cubicBezTo>
                  <a:cubicBezTo>
                    <a:pt x="14359" y="0"/>
                    <a:pt x="11413" y="494"/>
                    <a:pt x="9818" y="705"/>
                  </a:cubicBezTo>
                  <a:cubicBezTo>
                    <a:pt x="8345" y="917"/>
                    <a:pt x="6013" y="1200"/>
                    <a:pt x="4663" y="1764"/>
                  </a:cubicBezTo>
                  <a:cubicBezTo>
                    <a:pt x="3559" y="2329"/>
                    <a:pt x="3681" y="3741"/>
                    <a:pt x="3804" y="4517"/>
                  </a:cubicBezTo>
                  <a:cubicBezTo>
                    <a:pt x="4049" y="5435"/>
                    <a:pt x="4418" y="6352"/>
                    <a:pt x="4540" y="7199"/>
                  </a:cubicBezTo>
                  <a:cubicBezTo>
                    <a:pt x="4786" y="8894"/>
                    <a:pt x="4172" y="10588"/>
                    <a:pt x="3559" y="12211"/>
                  </a:cubicBezTo>
                  <a:cubicBezTo>
                    <a:pt x="2700" y="14117"/>
                    <a:pt x="1718" y="16094"/>
                    <a:pt x="368" y="17929"/>
                  </a:cubicBezTo>
                  <a:cubicBezTo>
                    <a:pt x="245" y="18211"/>
                    <a:pt x="0" y="18494"/>
                    <a:pt x="0" y="18776"/>
                  </a:cubicBezTo>
                  <a:cubicBezTo>
                    <a:pt x="122" y="19341"/>
                    <a:pt x="981" y="19694"/>
                    <a:pt x="1718" y="19905"/>
                  </a:cubicBezTo>
                  <a:cubicBezTo>
                    <a:pt x="6750" y="21600"/>
                    <a:pt x="12886" y="21388"/>
                    <a:pt x="18409" y="21176"/>
                  </a:cubicBezTo>
                  <a:cubicBezTo>
                    <a:pt x="18899" y="21176"/>
                    <a:pt x="19390" y="21176"/>
                    <a:pt x="19759" y="21035"/>
                  </a:cubicBezTo>
                  <a:cubicBezTo>
                    <a:pt x="20250" y="20823"/>
                    <a:pt x="20495" y="20470"/>
                    <a:pt x="20618" y="20117"/>
                  </a:cubicBezTo>
                  <a:cubicBezTo>
                    <a:pt x="21231" y="18352"/>
                    <a:pt x="21354" y="16517"/>
                    <a:pt x="21231" y="14752"/>
                  </a:cubicBezTo>
                  <a:cubicBezTo>
                    <a:pt x="21231" y="11788"/>
                    <a:pt x="21600" y="8682"/>
                    <a:pt x="20618" y="5717"/>
                  </a:cubicBezTo>
                  <a:close/>
                </a:path>
              </a:pathLst>
            </a:custGeom>
            <a:solidFill>
              <a:srgbClr val="DFEAE5"/>
            </a:solidFill>
            <a:ln w="9525" cap="flat" cmpd="sng">
              <a:noFill/>
              <a:prstDash val="solid"/>
              <a:round/>
            </a:ln>
          </p:spPr>
          <p:txBody>
            <a:bodyPr rtlCol="0" anchor="ctr"/>
            <a:lstStyle/>
            <a:p>
              <a:pPr algn="ctr"/>
            </a:p>
          </p:txBody>
        </p:sp>
        <p:sp>
          <p:nvSpPr>
            <p:cNvPr id="3183" name="曲线"/>
            <p:cNvSpPr/>
            <p:nvPr/>
          </p:nvSpPr>
          <p:spPr>
            <a:xfrm>
              <a:off x="904939" y="2636344"/>
              <a:ext cx="104366" cy="147935"/>
            </a:xfrm>
            <a:custGeom>
              <a:avLst/>
              <a:gdLst>
                <a:gd name="T1" fmla="*/ 0 w 21600"/>
                <a:gd name="T2" fmla="*/ 0 h 21600"/>
                <a:gd name="T3" fmla="*/ 21600 w 21600"/>
                <a:gd name="T4" fmla="*/ 21600 h 21600"/>
              </a:gdLst>
              <a:ahLst/>
              <a:cxnLst/>
              <a:rect l="T1" t="T2" r="T3" b="T4"/>
              <a:pathLst>
                <a:path w="21600" h="21600">
                  <a:moveTo>
                    <a:pt x="13292" y="21308"/>
                  </a:moveTo>
                  <a:cubicBezTo>
                    <a:pt x="9138" y="20432"/>
                    <a:pt x="5399" y="19556"/>
                    <a:pt x="1661" y="18681"/>
                  </a:cubicBezTo>
                  <a:cubicBezTo>
                    <a:pt x="1661" y="18389"/>
                    <a:pt x="1246" y="18389"/>
                    <a:pt x="830" y="18097"/>
                  </a:cubicBezTo>
                  <a:cubicBezTo>
                    <a:pt x="0" y="17513"/>
                    <a:pt x="0" y="16345"/>
                    <a:pt x="0" y="15470"/>
                  </a:cubicBezTo>
                  <a:cubicBezTo>
                    <a:pt x="0" y="14594"/>
                    <a:pt x="0" y="13718"/>
                    <a:pt x="0" y="12843"/>
                  </a:cubicBezTo>
                  <a:cubicBezTo>
                    <a:pt x="415" y="11091"/>
                    <a:pt x="830" y="9340"/>
                    <a:pt x="830" y="7589"/>
                  </a:cubicBezTo>
                  <a:cubicBezTo>
                    <a:pt x="830" y="6129"/>
                    <a:pt x="830" y="4670"/>
                    <a:pt x="1661" y="3210"/>
                  </a:cubicBezTo>
                  <a:cubicBezTo>
                    <a:pt x="2907" y="1751"/>
                    <a:pt x="4984" y="875"/>
                    <a:pt x="7476" y="583"/>
                  </a:cubicBezTo>
                  <a:cubicBezTo>
                    <a:pt x="9553" y="0"/>
                    <a:pt x="12046" y="0"/>
                    <a:pt x="14538" y="291"/>
                  </a:cubicBezTo>
                  <a:cubicBezTo>
                    <a:pt x="15369" y="291"/>
                    <a:pt x="16199" y="291"/>
                    <a:pt x="16615" y="583"/>
                  </a:cubicBezTo>
                  <a:cubicBezTo>
                    <a:pt x="18276" y="1751"/>
                    <a:pt x="17861" y="3794"/>
                    <a:pt x="18276" y="5254"/>
                  </a:cubicBezTo>
                  <a:cubicBezTo>
                    <a:pt x="18276" y="7297"/>
                    <a:pt x="19107" y="9632"/>
                    <a:pt x="19938" y="11675"/>
                  </a:cubicBezTo>
                  <a:cubicBezTo>
                    <a:pt x="19938" y="12551"/>
                    <a:pt x="20353" y="13427"/>
                    <a:pt x="20769" y="14594"/>
                  </a:cubicBezTo>
                  <a:cubicBezTo>
                    <a:pt x="21184" y="15178"/>
                    <a:pt x="21600" y="16345"/>
                    <a:pt x="21184" y="16929"/>
                  </a:cubicBezTo>
                  <a:cubicBezTo>
                    <a:pt x="20353" y="18681"/>
                    <a:pt x="18276" y="20140"/>
                    <a:pt x="16199" y="21308"/>
                  </a:cubicBezTo>
                  <a:cubicBezTo>
                    <a:pt x="15784" y="21308"/>
                    <a:pt x="15784" y="21600"/>
                    <a:pt x="15369" y="21600"/>
                  </a:cubicBezTo>
                  <a:cubicBezTo>
                    <a:pt x="14953" y="21600"/>
                    <a:pt x="14538" y="21600"/>
                    <a:pt x="14123" y="21600"/>
                  </a:cubicBezTo>
                  <a:cubicBezTo>
                    <a:pt x="13707" y="21308"/>
                    <a:pt x="13707" y="21308"/>
                    <a:pt x="13292" y="21308"/>
                  </a:cubicBezTo>
                  <a:close/>
                </a:path>
              </a:pathLst>
            </a:custGeom>
            <a:solidFill>
              <a:srgbClr val="FAB594"/>
            </a:solidFill>
            <a:ln w="9525" cap="flat" cmpd="sng">
              <a:noFill/>
              <a:prstDash val="solid"/>
              <a:round/>
            </a:ln>
          </p:spPr>
          <p:txBody>
            <a:bodyPr rtlCol="0" anchor="ctr"/>
            <a:lstStyle/>
            <a:p>
              <a:pPr algn="ctr"/>
            </a:p>
          </p:txBody>
        </p:sp>
        <p:sp>
          <p:nvSpPr>
            <p:cNvPr id="3184" name="曲线"/>
            <p:cNvSpPr/>
            <p:nvPr/>
          </p:nvSpPr>
          <p:spPr>
            <a:xfrm>
              <a:off x="906754" y="2636344"/>
              <a:ext cx="96198" cy="103463"/>
            </a:xfrm>
            <a:custGeom>
              <a:avLst/>
              <a:gdLst>
                <a:gd name="T1" fmla="*/ 0 w 21600"/>
                <a:gd name="T2" fmla="*/ 0 h 21600"/>
                <a:gd name="T3" fmla="*/ 21600 w 21600"/>
                <a:gd name="T4" fmla="*/ 21600 h 21600"/>
              </a:gdLst>
              <a:ahLst/>
              <a:cxnLst/>
              <a:rect l="T1" t="T2" r="T3" b="T4"/>
              <a:pathLst>
                <a:path w="21600" h="21600">
                  <a:moveTo>
                    <a:pt x="3149" y="17030"/>
                  </a:moveTo>
                  <a:cubicBezTo>
                    <a:pt x="8550" y="19938"/>
                    <a:pt x="15750" y="21600"/>
                    <a:pt x="21600" y="20353"/>
                  </a:cubicBezTo>
                  <a:cubicBezTo>
                    <a:pt x="21600" y="19107"/>
                    <a:pt x="21150" y="17861"/>
                    <a:pt x="21150" y="16615"/>
                  </a:cubicBezTo>
                  <a:cubicBezTo>
                    <a:pt x="20250" y="13707"/>
                    <a:pt x="19350" y="10384"/>
                    <a:pt x="19350" y="7476"/>
                  </a:cubicBezTo>
                  <a:cubicBezTo>
                    <a:pt x="18899" y="5399"/>
                    <a:pt x="19350" y="2492"/>
                    <a:pt x="17550" y="830"/>
                  </a:cubicBezTo>
                  <a:cubicBezTo>
                    <a:pt x="16649" y="415"/>
                    <a:pt x="16200" y="415"/>
                    <a:pt x="15300" y="415"/>
                  </a:cubicBezTo>
                  <a:cubicBezTo>
                    <a:pt x="12600" y="0"/>
                    <a:pt x="9900" y="0"/>
                    <a:pt x="7650" y="830"/>
                  </a:cubicBezTo>
                  <a:cubicBezTo>
                    <a:pt x="4950" y="1246"/>
                    <a:pt x="2700" y="2492"/>
                    <a:pt x="1349" y="4569"/>
                  </a:cubicBezTo>
                  <a:cubicBezTo>
                    <a:pt x="449" y="6646"/>
                    <a:pt x="449" y="8723"/>
                    <a:pt x="449" y="10799"/>
                  </a:cubicBezTo>
                  <a:cubicBezTo>
                    <a:pt x="449" y="12046"/>
                    <a:pt x="449" y="13292"/>
                    <a:pt x="0" y="14538"/>
                  </a:cubicBezTo>
                  <a:cubicBezTo>
                    <a:pt x="1349" y="15369"/>
                    <a:pt x="2249" y="16199"/>
                    <a:pt x="3149" y="17030"/>
                  </a:cubicBezTo>
                  <a:close/>
                </a:path>
              </a:pathLst>
            </a:custGeom>
            <a:solidFill>
              <a:srgbClr val="EB977D"/>
            </a:solidFill>
            <a:ln w="9525" cap="flat" cmpd="sng">
              <a:noFill/>
              <a:prstDash val="solid"/>
              <a:round/>
            </a:ln>
          </p:spPr>
          <p:txBody>
            <a:bodyPr rtlCol="0" anchor="ctr"/>
            <a:lstStyle/>
            <a:p>
              <a:pPr algn="ctr"/>
            </a:p>
          </p:txBody>
        </p:sp>
        <p:sp>
          <p:nvSpPr>
            <p:cNvPr id="3185" name="曲线"/>
            <p:cNvSpPr/>
            <p:nvPr/>
          </p:nvSpPr>
          <p:spPr>
            <a:xfrm>
              <a:off x="851394" y="2436677"/>
              <a:ext cx="215086" cy="287702"/>
            </a:xfrm>
            <a:custGeom>
              <a:avLst/>
              <a:gdLst>
                <a:gd name="T1" fmla="*/ 0 w 21600"/>
                <a:gd name="T2" fmla="*/ 0 h 21600"/>
                <a:gd name="T3" fmla="*/ 21600 w 21600"/>
                <a:gd name="T4" fmla="*/ 21600 h 21600"/>
              </a:gdLst>
              <a:ahLst/>
              <a:cxnLst/>
              <a:rect l="T1" t="T2" r="T3" b="T4"/>
              <a:pathLst>
                <a:path w="21600" h="21600">
                  <a:moveTo>
                    <a:pt x="599" y="11700"/>
                  </a:moveTo>
                  <a:cubicBezTo>
                    <a:pt x="1199" y="14850"/>
                    <a:pt x="3600" y="17850"/>
                    <a:pt x="7199" y="19650"/>
                  </a:cubicBezTo>
                  <a:cubicBezTo>
                    <a:pt x="9799" y="20999"/>
                    <a:pt x="14000" y="21600"/>
                    <a:pt x="16800" y="20249"/>
                  </a:cubicBezTo>
                  <a:cubicBezTo>
                    <a:pt x="20800" y="18449"/>
                    <a:pt x="21600" y="14099"/>
                    <a:pt x="21600" y="10950"/>
                  </a:cubicBezTo>
                  <a:cubicBezTo>
                    <a:pt x="21400" y="7200"/>
                    <a:pt x="19399" y="2999"/>
                    <a:pt x="14599" y="1349"/>
                  </a:cubicBezTo>
                  <a:cubicBezTo>
                    <a:pt x="11200" y="149"/>
                    <a:pt x="5999" y="0"/>
                    <a:pt x="3399" y="2400"/>
                  </a:cubicBezTo>
                  <a:cubicBezTo>
                    <a:pt x="1000" y="4950"/>
                    <a:pt x="0" y="8549"/>
                    <a:pt x="599" y="11700"/>
                  </a:cubicBezTo>
                  <a:close/>
                </a:path>
              </a:pathLst>
            </a:custGeom>
            <a:solidFill>
              <a:srgbClr val="FAB594"/>
            </a:solidFill>
            <a:ln w="9525" cap="flat" cmpd="sng">
              <a:noFill/>
              <a:prstDash val="solid"/>
              <a:round/>
            </a:ln>
          </p:spPr>
          <p:txBody>
            <a:bodyPr rtlCol="0" anchor="ctr"/>
            <a:lstStyle/>
            <a:p>
              <a:pPr algn="ctr"/>
            </a:p>
          </p:txBody>
        </p:sp>
        <p:sp>
          <p:nvSpPr>
            <p:cNvPr id="3186" name="曲线"/>
            <p:cNvSpPr/>
            <p:nvPr/>
          </p:nvSpPr>
          <p:spPr>
            <a:xfrm>
              <a:off x="1192628" y="2540140"/>
              <a:ext cx="164264" cy="88035"/>
            </a:xfrm>
            <a:custGeom>
              <a:avLst/>
              <a:gdLst>
                <a:gd name="T1" fmla="*/ 0 w 21600"/>
                <a:gd name="T2" fmla="*/ 0 h 21600"/>
                <a:gd name="T3" fmla="*/ 21600 w 21600"/>
                <a:gd name="T4" fmla="*/ 21600 h 21600"/>
              </a:gdLst>
              <a:ahLst/>
              <a:cxnLst/>
              <a:rect l="T1" t="T2" r="T3" b="T4"/>
              <a:pathLst>
                <a:path w="21600" h="21600">
                  <a:moveTo>
                    <a:pt x="17385" y="4418"/>
                  </a:moveTo>
                  <a:cubicBezTo>
                    <a:pt x="19756" y="8836"/>
                    <a:pt x="21600" y="14236"/>
                    <a:pt x="18965" y="17181"/>
                  </a:cubicBezTo>
                  <a:cubicBezTo>
                    <a:pt x="18175" y="17672"/>
                    <a:pt x="17121" y="16200"/>
                    <a:pt x="16595" y="14727"/>
                  </a:cubicBezTo>
                  <a:cubicBezTo>
                    <a:pt x="16068" y="13254"/>
                    <a:pt x="15541" y="11290"/>
                    <a:pt x="14751" y="11290"/>
                  </a:cubicBezTo>
                  <a:cubicBezTo>
                    <a:pt x="13960" y="10800"/>
                    <a:pt x="13170" y="11290"/>
                    <a:pt x="12643" y="12272"/>
                  </a:cubicBezTo>
                  <a:cubicBezTo>
                    <a:pt x="10009" y="14727"/>
                    <a:pt x="7639" y="17672"/>
                    <a:pt x="5004" y="20127"/>
                  </a:cubicBezTo>
                  <a:cubicBezTo>
                    <a:pt x="4741" y="20618"/>
                    <a:pt x="4214" y="21109"/>
                    <a:pt x="3951" y="21109"/>
                  </a:cubicBezTo>
                  <a:cubicBezTo>
                    <a:pt x="2370" y="21600"/>
                    <a:pt x="1053" y="20127"/>
                    <a:pt x="526" y="17672"/>
                  </a:cubicBezTo>
                  <a:cubicBezTo>
                    <a:pt x="0" y="15218"/>
                    <a:pt x="0" y="12272"/>
                    <a:pt x="790" y="9818"/>
                  </a:cubicBezTo>
                  <a:cubicBezTo>
                    <a:pt x="2897" y="1472"/>
                    <a:pt x="6058" y="490"/>
                    <a:pt x="10536" y="0"/>
                  </a:cubicBezTo>
                  <a:cubicBezTo>
                    <a:pt x="13170" y="0"/>
                    <a:pt x="15278" y="981"/>
                    <a:pt x="17385" y="4418"/>
                  </a:cubicBezTo>
                  <a:close/>
                </a:path>
              </a:pathLst>
            </a:custGeom>
            <a:solidFill>
              <a:srgbClr val="FAB594"/>
            </a:solidFill>
            <a:ln w="9525" cap="flat" cmpd="sng">
              <a:noFill/>
              <a:prstDash val="solid"/>
              <a:round/>
            </a:ln>
          </p:spPr>
          <p:txBody>
            <a:bodyPr rtlCol="0" anchor="ctr"/>
            <a:lstStyle/>
            <a:p>
              <a:pPr algn="ctr"/>
            </a:p>
          </p:txBody>
        </p:sp>
        <p:sp>
          <p:nvSpPr>
            <p:cNvPr id="3187" name="曲线"/>
            <p:cNvSpPr/>
            <p:nvPr/>
          </p:nvSpPr>
          <p:spPr>
            <a:xfrm>
              <a:off x="823261" y="2418525"/>
              <a:ext cx="197843" cy="233247"/>
            </a:xfrm>
            <a:custGeom>
              <a:avLst/>
              <a:gdLst>
                <a:gd name="T1" fmla="*/ 0 w 21600"/>
                <a:gd name="T2" fmla="*/ 0 h 21600"/>
                <a:gd name="T3" fmla="*/ 21600 w 21600"/>
                <a:gd name="T4" fmla="*/ 21600 h 21600"/>
              </a:gdLst>
              <a:ahLst/>
              <a:cxnLst/>
              <a:rect l="T1" t="T2" r="T3" b="T4"/>
              <a:pathLst>
                <a:path w="21600" h="21600">
                  <a:moveTo>
                    <a:pt x="20509" y="2953"/>
                  </a:moveTo>
                  <a:cubicBezTo>
                    <a:pt x="19199" y="3138"/>
                    <a:pt x="18109" y="3507"/>
                    <a:pt x="17236" y="4061"/>
                  </a:cubicBezTo>
                  <a:cubicBezTo>
                    <a:pt x="15490" y="5169"/>
                    <a:pt x="14181" y="6830"/>
                    <a:pt x="12436" y="8123"/>
                  </a:cubicBezTo>
                  <a:cubicBezTo>
                    <a:pt x="10909" y="9415"/>
                    <a:pt x="8945" y="10153"/>
                    <a:pt x="6981" y="10892"/>
                  </a:cubicBezTo>
                  <a:cubicBezTo>
                    <a:pt x="6545" y="11076"/>
                    <a:pt x="6327" y="11261"/>
                    <a:pt x="5890" y="11446"/>
                  </a:cubicBezTo>
                  <a:cubicBezTo>
                    <a:pt x="5672" y="11815"/>
                    <a:pt x="5672" y="12184"/>
                    <a:pt x="5672" y="12738"/>
                  </a:cubicBezTo>
                  <a:cubicBezTo>
                    <a:pt x="5890" y="15138"/>
                    <a:pt x="7854" y="17353"/>
                    <a:pt x="6327" y="19753"/>
                  </a:cubicBezTo>
                  <a:cubicBezTo>
                    <a:pt x="6109" y="20123"/>
                    <a:pt x="5890" y="20307"/>
                    <a:pt x="5672" y="20492"/>
                  </a:cubicBezTo>
                  <a:cubicBezTo>
                    <a:pt x="3927" y="21600"/>
                    <a:pt x="2400" y="18830"/>
                    <a:pt x="1963" y="17907"/>
                  </a:cubicBezTo>
                  <a:cubicBezTo>
                    <a:pt x="1090" y="16430"/>
                    <a:pt x="436" y="14953"/>
                    <a:pt x="218" y="13292"/>
                  </a:cubicBezTo>
                  <a:cubicBezTo>
                    <a:pt x="0" y="10153"/>
                    <a:pt x="654" y="5723"/>
                    <a:pt x="3709" y="3692"/>
                  </a:cubicBezTo>
                  <a:cubicBezTo>
                    <a:pt x="6763" y="1476"/>
                    <a:pt x="10472" y="184"/>
                    <a:pt x="14399" y="0"/>
                  </a:cubicBezTo>
                  <a:cubicBezTo>
                    <a:pt x="15709" y="0"/>
                    <a:pt x="17018" y="184"/>
                    <a:pt x="18327" y="553"/>
                  </a:cubicBezTo>
                  <a:cubicBezTo>
                    <a:pt x="18981" y="738"/>
                    <a:pt x="19636" y="923"/>
                    <a:pt x="20072" y="1476"/>
                  </a:cubicBezTo>
                  <a:cubicBezTo>
                    <a:pt x="20509" y="1661"/>
                    <a:pt x="20945" y="1846"/>
                    <a:pt x="21163" y="2215"/>
                  </a:cubicBezTo>
                  <a:cubicBezTo>
                    <a:pt x="21163" y="2215"/>
                    <a:pt x="21600" y="2953"/>
                    <a:pt x="21600" y="2953"/>
                  </a:cubicBezTo>
                  <a:cubicBezTo>
                    <a:pt x="21163" y="2953"/>
                    <a:pt x="20727" y="2953"/>
                    <a:pt x="20509" y="2953"/>
                  </a:cubicBezTo>
                  <a:close/>
                </a:path>
              </a:pathLst>
            </a:custGeom>
            <a:solidFill>
              <a:srgbClr val="1F143F"/>
            </a:solidFill>
            <a:ln w="9525" cap="flat" cmpd="sng">
              <a:noFill/>
              <a:prstDash val="solid"/>
              <a:round/>
            </a:ln>
          </p:spPr>
          <p:txBody>
            <a:bodyPr rtlCol="0" anchor="ctr"/>
            <a:lstStyle/>
            <a:p>
              <a:pPr algn="ctr"/>
            </a:p>
          </p:txBody>
        </p:sp>
        <p:sp>
          <p:nvSpPr>
            <p:cNvPr id="3188" name="曲线"/>
            <p:cNvSpPr/>
            <p:nvPr/>
          </p:nvSpPr>
          <p:spPr>
            <a:xfrm>
              <a:off x="954854" y="2621822"/>
              <a:ext cx="89846" cy="58085"/>
            </a:xfrm>
            <a:custGeom>
              <a:avLst/>
              <a:gdLst>
                <a:gd name="T1" fmla="*/ 0 w 21600"/>
                <a:gd name="T2" fmla="*/ 0 h 21600"/>
                <a:gd name="T3" fmla="*/ 21600 w 21600"/>
                <a:gd name="T4" fmla="*/ 21600 h 21600"/>
              </a:gdLst>
              <a:ahLst/>
              <a:cxnLst/>
              <a:rect l="T1" t="T2" r="T3" b="T4"/>
              <a:pathLst>
                <a:path w="21600" h="21600">
                  <a:moveTo>
                    <a:pt x="479" y="7448"/>
                  </a:moveTo>
                  <a:cubicBezTo>
                    <a:pt x="3839" y="6703"/>
                    <a:pt x="7679" y="6703"/>
                    <a:pt x="11040" y="5958"/>
                  </a:cubicBezTo>
                  <a:cubicBezTo>
                    <a:pt x="14880" y="4468"/>
                    <a:pt x="18239" y="2234"/>
                    <a:pt x="21600" y="0"/>
                  </a:cubicBezTo>
                  <a:cubicBezTo>
                    <a:pt x="21600" y="0"/>
                    <a:pt x="21120" y="5958"/>
                    <a:pt x="21120" y="6703"/>
                  </a:cubicBezTo>
                  <a:cubicBezTo>
                    <a:pt x="20640" y="8937"/>
                    <a:pt x="20160" y="11172"/>
                    <a:pt x="19199" y="13406"/>
                  </a:cubicBezTo>
                  <a:cubicBezTo>
                    <a:pt x="15840" y="20110"/>
                    <a:pt x="8639" y="21600"/>
                    <a:pt x="4319" y="17131"/>
                  </a:cubicBezTo>
                  <a:cubicBezTo>
                    <a:pt x="2880" y="16386"/>
                    <a:pt x="1919" y="14896"/>
                    <a:pt x="1439" y="12662"/>
                  </a:cubicBezTo>
                  <a:cubicBezTo>
                    <a:pt x="1439" y="12662"/>
                    <a:pt x="0" y="7448"/>
                    <a:pt x="479" y="7448"/>
                  </a:cubicBezTo>
                  <a:close/>
                </a:path>
              </a:pathLst>
            </a:custGeom>
            <a:solidFill>
              <a:srgbClr val="FFFFFF"/>
            </a:solidFill>
            <a:ln w="9525" cap="flat" cmpd="sng">
              <a:noFill/>
              <a:prstDash val="solid"/>
              <a:round/>
            </a:ln>
          </p:spPr>
          <p:txBody>
            <a:bodyPr rtlCol="0" anchor="ctr"/>
            <a:lstStyle/>
            <a:p>
              <a:pPr algn="ctr"/>
            </a:p>
          </p:txBody>
        </p:sp>
        <p:sp>
          <p:nvSpPr>
            <p:cNvPr id="3189" name="曲线"/>
            <p:cNvSpPr/>
            <p:nvPr/>
          </p:nvSpPr>
          <p:spPr>
            <a:xfrm>
              <a:off x="1001138" y="2508375"/>
              <a:ext cx="55360" cy="21781"/>
            </a:xfrm>
            <a:custGeom>
              <a:avLst/>
              <a:gdLst>
                <a:gd name="T1" fmla="*/ 0 w 21600"/>
                <a:gd name="T2" fmla="*/ 0 h 21600"/>
                <a:gd name="T3" fmla="*/ 21600 w 21600"/>
                <a:gd name="T4" fmla="*/ 21600 h 21600"/>
              </a:gdLst>
              <a:ahLst/>
              <a:cxnLst/>
              <a:rect l="T1" t="T2" r="T3" b="T4"/>
              <a:pathLst>
                <a:path w="21600" h="21600">
                  <a:moveTo>
                    <a:pt x="3085" y="15709"/>
                  </a:moveTo>
                  <a:cubicBezTo>
                    <a:pt x="7714" y="9818"/>
                    <a:pt x="13885" y="7854"/>
                    <a:pt x="17742" y="17672"/>
                  </a:cubicBezTo>
                  <a:cubicBezTo>
                    <a:pt x="19285" y="21600"/>
                    <a:pt x="21600" y="15709"/>
                    <a:pt x="20057" y="13745"/>
                  </a:cubicBezTo>
                  <a:cubicBezTo>
                    <a:pt x="15428" y="0"/>
                    <a:pt x="7714" y="0"/>
                    <a:pt x="1542" y="7854"/>
                  </a:cubicBezTo>
                  <a:cubicBezTo>
                    <a:pt x="0" y="9818"/>
                    <a:pt x="1542" y="17672"/>
                    <a:pt x="3085" y="15709"/>
                  </a:cubicBezTo>
                  <a:close/>
                </a:path>
              </a:pathLst>
            </a:custGeom>
            <a:solidFill>
              <a:srgbClr val="1F143F"/>
            </a:solidFill>
            <a:ln w="9525" cap="flat" cmpd="sng">
              <a:noFill/>
              <a:prstDash val="solid"/>
              <a:round/>
            </a:ln>
          </p:spPr>
          <p:txBody>
            <a:bodyPr rtlCol="0" anchor="ctr"/>
            <a:lstStyle/>
            <a:p>
              <a:pPr algn="ctr"/>
            </a:p>
          </p:txBody>
        </p:sp>
        <p:sp>
          <p:nvSpPr>
            <p:cNvPr id="3190" name="曲线"/>
            <p:cNvSpPr/>
            <p:nvPr/>
          </p:nvSpPr>
          <p:spPr>
            <a:xfrm>
              <a:off x="625418" y="3983188"/>
              <a:ext cx="21780" cy="89850"/>
            </a:xfrm>
            <a:custGeom>
              <a:avLst/>
              <a:gdLst>
                <a:gd name="T1" fmla="*/ 0 w 21600"/>
                <a:gd name="T2" fmla="*/ 0 h 21600"/>
                <a:gd name="T3" fmla="*/ 21600 w 21600"/>
                <a:gd name="T4" fmla="*/ 21600 h 21600"/>
              </a:gdLst>
              <a:ahLst/>
              <a:cxnLst/>
              <a:rect l="T1" t="T2" r="T3" b="T4"/>
              <a:pathLst>
                <a:path w="21600" h="21600">
                  <a:moveTo>
                    <a:pt x="0" y="21600"/>
                  </a:moveTo>
                  <a:cubicBezTo>
                    <a:pt x="0" y="21600"/>
                    <a:pt x="0" y="21600"/>
                    <a:pt x="0" y="21600"/>
                  </a:cubicBezTo>
                  <a:cubicBezTo>
                    <a:pt x="0" y="21600"/>
                    <a:pt x="0" y="21600"/>
                    <a:pt x="0" y="21600"/>
                  </a:cubicBezTo>
                  <a:close/>
                  <a:moveTo>
                    <a:pt x="0" y="21119"/>
                  </a:moveTo>
                  <a:cubicBezTo>
                    <a:pt x="0" y="21119"/>
                    <a:pt x="0" y="21119"/>
                    <a:pt x="0" y="21119"/>
                  </a:cubicBezTo>
                  <a:cubicBezTo>
                    <a:pt x="0" y="21119"/>
                    <a:pt x="0" y="21119"/>
                    <a:pt x="0" y="21119"/>
                  </a:cubicBezTo>
                  <a:close/>
                  <a:moveTo>
                    <a:pt x="1963" y="21119"/>
                  </a:moveTo>
                  <a:cubicBezTo>
                    <a:pt x="1963" y="21119"/>
                    <a:pt x="1963" y="21119"/>
                    <a:pt x="1963" y="21119"/>
                  </a:cubicBezTo>
                  <a:cubicBezTo>
                    <a:pt x="1963" y="21119"/>
                    <a:pt x="1963" y="21119"/>
                    <a:pt x="1963" y="21119"/>
                  </a:cubicBezTo>
                  <a:close/>
                  <a:moveTo>
                    <a:pt x="21600" y="0"/>
                  </a:moveTo>
                  <a:cubicBezTo>
                    <a:pt x="21600" y="0"/>
                    <a:pt x="21600" y="0"/>
                    <a:pt x="21600" y="0"/>
                  </a:cubicBezTo>
                  <a:cubicBezTo>
                    <a:pt x="15709" y="7199"/>
                    <a:pt x="9818" y="13920"/>
                    <a:pt x="1963" y="20640"/>
                  </a:cubicBezTo>
                  <a:cubicBezTo>
                    <a:pt x="9818" y="13920"/>
                    <a:pt x="15709" y="7199"/>
                    <a:pt x="21600" y="0"/>
                  </a:cubicBezTo>
                </a:path>
              </a:pathLst>
            </a:custGeom>
            <a:solidFill>
              <a:srgbClr val="D3D2D2"/>
            </a:solidFill>
            <a:ln w="9525" cap="flat" cmpd="sng">
              <a:noFill/>
              <a:prstDash val="solid"/>
              <a:round/>
            </a:ln>
          </p:spPr>
          <p:txBody>
            <a:bodyPr rtlCol="0" anchor="ctr"/>
            <a:lstStyle/>
            <a:p>
              <a:pPr algn="ctr"/>
            </a:p>
          </p:txBody>
        </p:sp>
        <p:sp>
          <p:nvSpPr>
            <p:cNvPr id="3191" name="曲线"/>
            <p:cNvSpPr/>
            <p:nvPr/>
          </p:nvSpPr>
          <p:spPr>
            <a:xfrm>
              <a:off x="589116" y="4226419"/>
              <a:ext cx="31764" cy="2722"/>
            </a:xfrm>
            <a:custGeom>
              <a:avLst/>
              <a:gdLst>
                <a:gd name="T1" fmla="*/ 0 w 21600"/>
                <a:gd name="T2" fmla="*/ 0 h 21600"/>
                <a:gd name="T3" fmla="*/ 21600 w 21600"/>
                <a:gd name="T4" fmla="*/ 21600 h 21600"/>
              </a:gdLst>
              <a:ahLst/>
              <a:cxnLst/>
              <a:rect l="T1" t="T2" r="T3" b="T4"/>
              <a:pathLst>
                <a:path w="21600" h="21600">
                  <a:moveTo>
                    <a:pt x="14849" y="21600"/>
                  </a:moveTo>
                  <a:cubicBezTo>
                    <a:pt x="14849" y="21600"/>
                    <a:pt x="14849" y="21600"/>
                    <a:pt x="14849" y="21600"/>
                  </a:cubicBezTo>
                  <a:cubicBezTo>
                    <a:pt x="14849" y="21600"/>
                    <a:pt x="14849" y="21600"/>
                    <a:pt x="14849" y="21600"/>
                  </a:cubicBezTo>
                  <a:cubicBezTo>
                    <a:pt x="14849" y="21600"/>
                    <a:pt x="14849" y="21600"/>
                    <a:pt x="14849" y="21600"/>
                  </a:cubicBezTo>
                  <a:close/>
                  <a:moveTo>
                    <a:pt x="20250" y="0"/>
                  </a:moveTo>
                  <a:cubicBezTo>
                    <a:pt x="18899" y="21600"/>
                    <a:pt x="16199" y="21600"/>
                    <a:pt x="14849" y="21600"/>
                  </a:cubicBezTo>
                  <a:cubicBezTo>
                    <a:pt x="16199" y="21600"/>
                    <a:pt x="18899" y="21600"/>
                    <a:pt x="20250" y="0"/>
                  </a:cubicBezTo>
                  <a:close/>
                  <a:moveTo>
                    <a:pt x="21600" y="0"/>
                  </a:moveTo>
                  <a:cubicBezTo>
                    <a:pt x="20250" y="0"/>
                    <a:pt x="20250" y="0"/>
                    <a:pt x="20250" y="0"/>
                  </a:cubicBezTo>
                  <a:cubicBezTo>
                    <a:pt x="20250" y="0"/>
                    <a:pt x="20250" y="0"/>
                    <a:pt x="21600" y="0"/>
                  </a:cubicBezTo>
                  <a:close/>
                  <a:moveTo>
                    <a:pt x="1350" y="0"/>
                  </a:moveTo>
                  <a:cubicBezTo>
                    <a:pt x="1350" y="0"/>
                    <a:pt x="1350" y="0"/>
                    <a:pt x="2700" y="0"/>
                  </a:cubicBezTo>
                  <a:cubicBezTo>
                    <a:pt x="1350" y="0"/>
                    <a:pt x="1350" y="0"/>
                    <a:pt x="1350" y="0"/>
                  </a:cubicBezTo>
                  <a:close/>
                  <a:moveTo>
                    <a:pt x="0" y="0"/>
                  </a:moveTo>
                  <a:cubicBezTo>
                    <a:pt x="1350" y="0"/>
                    <a:pt x="1350" y="0"/>
                    <a:pt x="1350" y="0"/>
                  </a:cubicBezTo>
                  <a:cubicBezTo>
                    <a:pt x="1350" y="0"/>
                    <a:pt x="1350" y="0"/>
                    <a:pt x="0" y="0"/>
                  </a:cubicBezTo>
                  <a:close/>
                  <a:moveTo>
                    <a:pt x="0" y="0"/>
                  </a:moveTo>
                  <a:cubicBezTo>
                    <a:pt x="0" y="0"/>
                    <a:pt x="0" y="0"/>
                    <a:pt x="0" y="0"/>
                  </a:cubicBezTo>
                  <a:cubicBezTo>
                    <a:pt x="0" y="0"/>
                    <a:pt x="0" y="0"/>
                    <a:pt x="0" y="0"/>
                  </a:cubicBezTo>
                </a:path>
              </a:pathLst>
            </a:custGeom>
            <a:solidFill>
              <a:srgbClr val="201639"/>
            </a:solidFill>
            <a:ln w="9525" cap="flat" cmpd="sng">
              <a:noFill/>
              <a:prstDash val="solid"/>
              <a:round/>
            </a:ln>
          </p:spPr>
          <p:txBody>
            <a:bodyPr rtlCol="0" anchor="ctr"/>
            <a:lstStyle/>
            <a:p>
              <a:pPr algn="ctr"/>
            </a:p>
          </p:txBody>
        </p:sp>
        <p:sp>
          <p:nvSpPr>
            <p:cNvPr id="3192" name="曲线"/>
            <p:cNvSpPr/>
            <p:nvPr/>
          </p:nvSpPr>
          <p:spPr>
            <a:xfrm>
              <a:off x="580949" y="3485836"/>
              <a:ext cx="353939" cy="743305"/>
            </a:xfrm>
            <a:custGeom>
              <a:avLst/>
              <a:gdLst>
                <a:gd name="T1" fmla="*/ 0 w 21600"/>
                <a:gd name="T2" fmla="*/ 0 h 21600"/>
                <a:gd name="T3" fmla="*/ 21600 w 21600"/>
                <a:gd name="T4" fmla="*/ 21600 h 21600"/>
              </a:gdLst>
              <a:ahLst/>
              <a:cxnLst/>
              <a:rect l="T1" t="T2" r="T3" b="T4"/>
              <a:pathLst>
                <a:path w="21600" h="21600">
                  <a:moveTo>
                    <a:pt x="21600" y="0"/>
                  </a:moveTo>
                  <a:cubicBezTo>
                    <a:pt x="21477" y="0"/>
                    <a:pt x="21355" y="174"/>
                    <a:pt x="21355" y="174"/>
                  </a:cubicBezTo>
                  <a:cubicBezTo>
                    <a:pt x="20989" y="638"/>
                    <a:pt x="20867" y="1103"/>
                    <a:pt x="20623" y="1509"/>
                  </a:cubicBezTo>
                  <a:cubicBezTo>
                    <a:pt x="19403" y="3483"/>
                    <a:pt x="17938" y="5516"/>
                    <a:pt x="15864" y="7316"/>
                  </a:cubicBezTo>
                  <a:cubicBezTo>
                    <a:pt x="13545" y="9290"/>
                    <a:pt x="10250" y="10858"/>
                    <a:pt x="7199" y="12600"/>
                  </a:cubicBezTo>
                  <a:cubicBezTo>
                    <a:pt x="6101" y="13180"/>
                    <a:pt x="5125" y="13819"/>
                    <a:pt x="4027" y="14458"/>
                  </a:cubicBezTo>
                  <a:cubicBezTo>
                    <a:pt x="3661" y="15329"/>
                    <a:pt x="3294" y="16141"/>
                    <a:pt x="2806" y="16954"/>
                  </a:cubicBezTo>
                  <a:cubicBezTo>
                    <a:pt x="2806" y="16954"/>
                    <a:pt x="2806" y="17012"/>
                    <a:pt x="2806" y="17012"/>
                  </a:cubicBezTo>
                  <a:cubicBezTo>
                    <a:pt x="2806" y="17012"/>
                    <a:pt x="2806" y="17012"/>
                    <a:pt x="2806" y="17012"/>
                  </a:cubicBezTo>
                  <a:cubicBezTo>
                    <a:pt x="2806" y="17012"/>
                    <a:pt x="2684" y="17012"/>
                    <a:pt x="2684" y="17012"/>
                  </a:cubicBezTo>
                  <a:cubicBezTo>
                    <a:pt x="2684" y="17012"/>
                    <a:pt x="2684" y="17012"/>
                    <a:pt x="2684" y="17012"/>
                  </a:cubicBezTo>
                  <a:cubicBezTo>
                    <a:pt x="2684" y="17070"/>
                    <a:pt x="2684" y="17070"/>
                    <a:pt x="2684" y="17070"/>
                  </a:cubicBezTo>
                  <a:cubicBezTo>
                    <a:pt x="2684" y="17070"/>
                    <a:pt x="2684" y="17070"/>
                    <a:pt x="2684" y="17070"/>
                  </a:cubicBezTo>
                  <a:cubicBezTo>
                    <a:pt x="2684" y="17070"/>
                    <a:pt x="2684" y="17070"/>
                    <a:pt x="2684" y="17129"/>
                  </a:cubicBezTo>
                  <a:cubicBezTo>
                    <a:pt x="2684" y="17129"/>
                    <a:pt x="2684" y="17129"/>
                    <a:pt x="2684" y="17129"/>
                  </a:cubicBezTo>
                  <a:cubicBezTo>
                    <a:pt x="1952" y="18464"/>
                    <a:pt x="488" y="19858"/>
                    <a:pt x="0" y="21251"/>
                  </a:cubicBezTo>
                  <a:cubicBezTo>
                    <a:pt x="0" y="21309"/>
                    <a:pt x="0" y="21309"/>
                    <a:pt x="0" y="21367"/>
                  </a:cubicBezTo>
                  <a:cubicBezTo>
                    <a:pt x="0" y="21367"/>
                    <a:pt x="0" y="21425"/>
                    <a:pt x="0" y="21425"/>
                  </a:cubicBezTo>
                  <a:cubicBezTo>
                    <a:pt x="122" y="21483"/>
                    <a:pt x="244" y="21541"/>
                    <a:pt x="488" y="21541"/>
                  </a:cubicBezTo>
                  <a:cubicBezTo>
                    <a:pt x="488" y="21541"/>
                    <a:pt x="488" y="21541"/>
                    <a:pt x="488" y="21541"/>
                  </a:cubicBezTo>
                  <a:cubicBezTo>
                    <a:pt x="488" y="21541"/>
                    <a:pt x="488" y="21541"/>
                    <a:pt x="488" y="21541"/>
                  </a:cubicBezTo>
                  <a:cubicBezTo>
                    <a:pt x="488" y="21541"/>
                    <a:pt x="488" y="21541"/>
                    <a:pt x="488" y="21541"/>
                  </a:cubicBezTo>
                  <a:cubicBezTo>
                    <a:pt x="610" y="21541"/>
                    <a:pt x="610" y="21541"/>
                    <a:pt x="610" y="21541"/>
                  </a:cubicBezTo>
                  <a:cubicBezTo>
                    <a:pt x="610" y="21541"/>
                    <a:pt x="610" y="21541"/>
                    <a:pt x="610" y="21541"/>
                  </a:cubicBezTo>
                  <a:cubicBezTo>
                    <a:pt x="610" y="21541"/>
                    <a:pt x="610" y="21541"/>
                    <a:pt x="732" y="21541"/>
                  </a:cubicBezTo>
                  <a:cubicBezTo>
                    <a:pt x="1098" y="21541"/>
                    <a:pt x="1464" y="21600"/>
                    <a:pt x="1830" y="21600"/>
                  </a:cubicBezTo>
                  <a:cubicBezTo>
                    <a:pt x="1830" y="21600"/>
                    <a:pt x="1830" y="21600"/>
                    <a:pt x="1830" y="21600"/>
                  </a:cubicBezTo>
                  <a:cubicBezTo>
                    <a:pt x="1830" y="21600"/>
                    <a:pt x="1830" y="21600"/>
                    <a:pt x="1830" y="21600"/>
                  </a:cubicBezTo>
                  <a:cubicBezTo>
                    <a:pt x="1952" y="21600"/>
                    <a:pt x="2196" y="21600"/>
                    <a:pt x="2318" y="21541"/>
                  </a:cubicBezTo>
                  <a:cubicBezTo>
                    <a:pt x="2318" y="21541"/>
                    <a:pt x="2318" y="21541"/>
                    <a:pt x="2318" y="21541"/>
                  </a:cubicBezTo>
                  <a:cubicBezTo>
                    <a:pt x="2318" y="21541"/>
                    <a:pt x="2318" y="21541"/>
                    <a:pt x="2440" y="21541"/>
                  </a:cubicBezTo>
                  <a:cubicBezTo>
                    <a:pt x="2440" y="21541"/>
                    <a:pt x="2440" y="21541"/>
                    <a:pt x="2440" y="21541"/>
                  </a:cubicBezTo>
                  <a:cubicBezTo>
                    <a:pt x="3905" y="21483"/>
                    <a:pt x="4515" y="20961"/>
                    <a:pt x="5247" y="20438"/>
                  </a:cubicBezTo>
                  <a:cubicBezTo>
                    <a:pt x="6101" y="19800"/>
                    <a:pt x="6955" y="19161"/>
                    <a:pt x="7688" y="18522"/>
                  </a:cubicBezTo>
                  <a:cubicBezTo>
                    <a:pt x="9274" y="17245"/>
                    <a:pt x="10616" y="15909"/>
                    <a:pt x="12081" y="14632"/>
                  </a:cubicBezTo>
                  <a:cubicBezTo>
                    <a:pt x="14644" y="12251"/>
                    <a:pt x="17084" y="9812"/>
                    <a:pt x="18793" y="7258"/>
                  </a:cubicBezTo>
                  <a:cubicBezTo>
                    <a:pt x="20623" y="4587"/>
                    <a:pt x="20501" y="2787"/>
                    <a:pt x="21600" y="0"/>
                  </a:cubicBezTo>
                  <a:cubicBezTo>
                    <a:pt x="21600" y="0"/>
                    <a:pt x="21600" y="0"/>
                    <a:pt x="21600" y="0"/>
                  </a:cubicBezTo>
                  <a:cubicBezTo>
                    <a:pt x="21600" y="0"/>
                    <a:pt x="21600" y="0"/>
                    <a:pt x="21600" y="0"/>
                  </a:cubicBezTo>
                </a:path>
              </a:pathLst>
            </a:custGeom>
            <a:solidFill>
              <a:srgbClr val="3C5893"/>
            </a:solidFill>
            <a:ln w="9525" cap="flat" cmpd="sng">
              <a:noFill/>
              <a:prstDash val="solid"/>
              <a:round/>
            </a:ln>
          </p:spPr>
          <p:txBody>
            <a:bodyPr rtlCol="0" anchor="ctr"/>
            <a:lstStyle/>
            <a:p>
              <a:pPr algn="ctr"/>
            </a:p>
          </p:txBody>
        </p:sp>
        <p:sp>
          <p:nvSpPr>
            <p:cNvPr id="3193" name="曲线"/>
            <p:cNvSpPr/>
            <p:nvPr/>
          </p:nvSpPr>
          <p:spPr>
            <a:xfrm>
              <a:off x="934888" y="3485836"/>
              <a:ext cx="0" cy="1814"/>
            </a:xfrm>
            <a:custGeom>
              <a:avLst/>
              <a:gdLst>
                <a:gd name="T1" fmla="*/ 0 w 21600"/>
                <a:gd name="T2" fmla="*/ 0 h 21600"/>
                <a:gd name="T3" fmla="*/ 0 w 21600"/>
                <a:gd name="T4" fmla="*/ 21600 h 21600"/>
              </a:gdLst>
              <a:ahLst/>
              <a:cxnLst/>
              <a:rect l="T1" t="T2" r="T3" b="T4"/>
              <a:pathLst>
                <a:path w="21600" h="21600">
                  <a:moveTo>
                    <a:pt x="0" y="0"/>
                  </a:moveTo>
                  <a:cubicBezTo>
                    <a:pt x="0" y="0"/>
                    <a:pt x="0" y="0"/>
                    <a:pt x="0" y="0"/>
                  </a:cubicBezTo>
                  <a:cubicBezTo>
                    <a:pt x="0" y="0"/>
                    <a:pt x="0" y="21600"/>
                    <a:pt x="0" y="21600"/>
                  </a:cubicBezTo>
                  <a:cubicBezTo>
                    <a:pt x="0" y="21600"/>
                    <a:pt x="0" y="0"/>
                    <a:pt x="0" y="0"/>
                  </a:cubicBezTo>
                </a:path>
              </a:pathLst>
            </a:custGeom>
            <a:solidFill>
              <a:srgbClr val="D3D2D2"/>
            </a:solidFill>
            <a:ln w="9525" cap="flat" cmpd="sng">
              <a:noFill/>
              <a:prstDash val="solid"/>
              <a:round/>
            </a:ln>
          </p:spPr>
          <p:txBody>
            <a:bodyPr rtlCol="0" anchor="ctr"/>
            <a:lstStyle/>
            <a:p>
              <a:pPr algn="ctr"/>
            </a:p>
          </p:txBody>
        </p:sp>
        <p:sp>
          <p:nvSpPr>
            <p:cNvPr id="3194" name="曲线"/>
            <p:cNvSpPr/>
            <p:nvPr/>
          </p:nvSpPr>
          <p:spPr>
            <a:xfrm>
              <a:off x="934888" y="3485836"/>
              <a:ext cx="0" cy="3630"/>
            </a:xfrm>
            <a:custGeom>
              <a:avLst/>
              <a:gdLst>
                <a:gd name="T1" fmla="*/ 0 w 21600"/>
                <a:gd name="T2" fmla="*/ 0 h 21600"/>
                <a:gd name="T3" fmla="*/ 0 w 21600"/>
                <a:gd name="T4" fmla="*/ 21600 h 21600"/>
              </a:gdLst>
              <a:ahLst/>
              <a:cxnLst/>
              <a:rect l="T1" t="T2" r="T3" b="T4"/>
              <a:pathLst>
                <a:path w="21600" h="21600">
                  <a:moveTo>
                    <a:pt x="0" y="0"/>
                  </a:moveTo>
                  <a:cubicBezTo>
                    <a:pt x="0" y="0"/>
                    <a:pt x="0" y="0"/>
                    <a:pt x="0" y="0"/>
                  </a:cubicBezTo>
                  <a:cubicBezTo>
                    <a:pt x="0" y="0"/>
                    <a:pt x="0" y="0"/>
                    <a:pt x="0" y="0"/>
                  </a:cubicBezTo>
                  <a:cubicBezTo>
                    <a:pt x="0" y="0"/>
                    <a:pt x="0" y="0"/>
                    <a:pt x="0" y="0"/>
                  </a:cubicBezTo>
                  <a:cubicBezTo>
                    <a:pt x="0" y="0"/>
                    <a:pt x="0" y="0"/>
                    <a:pt x="0" y="0"/>
                  </a:cubicBezTo>
                  <a:cubicBezTo>
                    <a:pt x="0" y="0"/>
                    <a:pt x="0" y="10799"/>
                    <a:pt x="0" y="10799"/>
                  </a:cubicBezTo>
                  <a:cubicBezTo>
                    <a:pt x="0" y="10799"/>
                    <a:pt x="0" y="10799"/>
                    <a:pt x="0" y="21600"/>
                  </a:cubicBezTo>
                  <a:cubicBezTo>
                    <a:pt x="0" y="10799"/>
                    <a:pt x="0" y="0"/>
                    <a:pt x="0" y="0"/>
                  </a:cubicBezTo>
                </a:path>
              </a:pathLst>
            </a:custGeom>
            <a:solidFill>
              <a:srgbClr val="3C5893"/>
            </a:solidFill>
            <a:ln w="9525" cap="flat" cmpd="sng">
              <a:noFill/>
              <a:prstDash val="solid"/>
              <a:round/>
            </a:ln>
          </p:spPr>
          <p:txBody>
            <a:bodyPr rtlCol="0" anchor="ctr"/>
            <a:lstStyle/>
            <a:p>
              <a:pPr algn="ctr"/>
            </a:p>
          </p:txBody>
        </p:sp>
        <p:sp>
          <p:nvSpPr>
            <p:cNvPr id="3195" name="曲线"/>
            <p:cNvSpPr/>
            <p:nvPr/>
          </p:nvSpPr>
          <p:spPr>
            <a:xfrm>
              <a:off x="848671" y="2914062"/>
              <a:ext cx="80771" cy="89850"/>
            </a:xfrm>
            <a:custGeom>
              <a:avLst/>
              <a:gdLst>
                <a:gd name="T1" fmla="*/ 0 w 21600"/>
                <a:gd name="T2" fmla="*/ 0 h 21600"/>
                <a:gd name="T3" fmla="*/ 21600 w 21600"/>
                <a:gd name="T4" fmla="*/ 21600 h 21600"/>
              </a:gdLst>
              <a:ahLst/>
              <a:cxnLst/>
              <a:rect l="T1" t="T2" r="T3" b="T4"/>
              <a:pathLst>
                <a:path w="21600" h="21600">
                  <a:moveTo>
                    <a:pt x="21060" y="479"/>
                  </a:moveTo>
                  <a:cubicBezTo>
                    <a:pt x="21060" y="3360"/>
                    <a:pt x="21060" y="6239"/>
                    <a:pt x="21060" y="9600"/>
                  </a:cubicBezTo>
                  <a:cubicBezTo>
                    <a:pt x="21060" y="11519"/>
                    <a:pt x="21600" y="13439"/>
                    <a:pt x="21060" y="14879"/>
                  </a:cubicBezTo>
                  <a:cubicBezTo>
                    <a:pt x="20519" y="16799"/>
                    <a:pt x="18899" y="18719"/>
                    <a:pt x="17280" y="19680"/>
                  </a:cubicBezTo>
                  <a:cubicBezTo>
                    <a:pt x="13499" y="21600"/>
                    <a:pt x="7019" y="18719"/>
                    <a:pt x="4860" y="15840"/>
                  </a:cubicBezTo>
                  <a:cubicBezTo>
                    <a:pt x="1619" y="11039"/>
                    <a:pt x="539" y="5759"/>
                    <a:pt x="0" y="479"/>
                  </a:cubicBezTo>
                  <a:cubicBezTo>
                    <a:pt x="7019" y="479"/>
                    <a:pt x="14039" y="0"/>
                    <a:pt x="21060" y="0"/>
                  </a:cubicBezTo>
                  <a:lnTo>
                    <a:pt x="21060" y="479"/>
                  </a:lnTo>
                  <a:close/>
                </a:path>
              </a:pathLst>
            </a:custGeom>
            <a:solidFill>
              <a:srgbClr val="72C384"/>
            </a:solidFill>
            <a:ln w="9525" cap="flat" cmpd="sng">
              <a:noFill/>
              <a:prstDash val="solid"/>
              <a:round/>
            </a:ln>
          </p:spPr>
          <p:txBody>
            <a:bodyPr rtlCol="0" anchor="ctr"/>
            <a:lstStyle/>
            <a:p>
              <a:pPr algn="ctr"/>
            </a:p>
          </p:txBody>
        </p:sp>
        <p:sp>
          <p:nvSpPr>
            <p:cNvPr id="3196" name="曲线"/>
            <p:cNvSpPr/>
            <p:nvPr/>
          </p:nvSpPr>
          <p:spPr>
            <a:xfrm>
              <a:off x="831429" y="2598225"/>
              <a:ext cx="55360" cy="71698"/>
            </a:xfrm>
            <a:custGeom>
              <a:avLst/>
              <a:gdLst>
                <a:gd name="T1" fmla="*/ 0 w 21600"/>
                <a:gd name="T2" fmla="*/ 0 h 21600"/>
                <a:gd name="T3" fmla="*/ 21600 w 21600"/>
                <a:gd name="T4" fmla="*/ 21600 h 21600"/>
              </a:gdLst>
              <a:ahLst/>
              <a:cxnLst/>
              <a:rect l="T1" t="T2" r="T3" b="T4"/>
              <a:pathLst>
                <a:path w="21600" h="21600">
                  <a:moveTo>
                    <a:pt x="17742" y="7200"/>
                  </a:moveTo>
                  <a:cubicBezTo>
                    <a:pt x="21600" y="12599"/>
                    <a:pt x="21600" y="17999"/>
                    <a:pt x="17742" y="19800"/>
                  </a:cubicBezTo>
                  <a:cubicBezTo>
                    <a:pt x="13885" y="21600"/>
                    <a:pt x="7714" y="18599"/>
                    <a:pt x="3857" y="13799"/>
                  </a:cubicBezTo>
                  <a:cubicBezTo>
                    <a:pt x="0" y="9000"/>
                    <a:pt x="771" y="3599"/>
                    <a:pt x="4628" y="1799"/>
                  </a:cubicBezTo>
                  <a:cubicBezTo>
                    <a:pt x="8485" y="0"/>
                    <a:pt x="14657" y="2399"/>
                    <a:pt x="17742" y="7200"/>
                  </a:cubicBezTo>
                  <a:close/>
                </a:path>
              </a:pathLst>
            </a:custGeom>
            <a:solidFill>
              <a:srgbClr val="FAB594"/>
            </a:solidFill>
            <a:ln w="9525" cap="flat" cmpd="sng">
              <a:noFill/>
              <a:prstDash val="solid"/>
              <a:round/>
            </a:ln>
          </p:spPr>
          <p:txBody>
            <a:bodyPr rtlCol="0" anchor="ctr"/>
            <a:lstStyle/>
            <a:p>
              <a:pPr algn="ctr"/>
            </a:p>
          </p:txBody>
        </p:sp>
        <p:sp>
          <p:nvSpPr>
            <p:cNvPr id="3197" name="曲线"/>
            <p:cNvSpPr/>
            <p:nvPr/>
          </p:nvSpPr>
          <p:spPr>
            <a:xfrm>
              <a:off x="924905" y="2558292"/>
              <a:ext cx="26318" cy="41748"/>
            </a:xfrm>
            <a:custGeom>
              <a:avLst/>
              <a:gdLst>
                <a:gd name="T1" fmla="*/ 0 w 21600"/>
                <a:gd name="T2" fmla="*/ 0 h 21600"/>
                <a:gd name="T3" fmla="*/ 21600 w 21600"/>
                <a:gd name="T4" fmla="*/ 21600 h 21600"/>
              </a:gdLst>
              <a:ahLst/>
              <a:cxnLst/>
              <a:rect l="T1" t="T2" r="T3" b="T4"/>
              <a:pathLst>
                <a:path w="21600" h="21600">
                  <a:moveTo>
                    <a:pt x="19938" y="9257"/>
                  </a:moveTo>
                  <a:cubicBezTo>
                    <a:pt x="21600" y="15428"/>
                    <a:pt x="18276" y="20571"/>
                    <a:pt x="14953" y="20571"/>
                  </a:cubicBezTo>
                  <a:cubicBezTo>
                    <a:pt x="9969" y="21600"/>
                    <a:pt x="4984" y="17485"/>
                    <a:pt x="1661" y="12342"/>
                  </a:cubicBezTo>
                  <a:cubicBezTo>
                    <a:pt x="0" y="6171"/>
                    <a:pt x="3323" y="1028"/>
                    <a:pt x="6646" y="1028"/>
                  </a:cubicBezTo>
                  <a:cubicBezTo>
                    <a:pt x="11630" y="0"/>
                    <a:pt x="18276" y="4114"/>
                    <a:pt x="19938" y="9257"/>
                  </a:cubicBezTo>
                  <a:close/>
                </a:path>
              </a:pathLst>
            </a:custGeom>
            <a:solidFill>
              <a:srgbClr val="1F143F"/>
            </a:solidFill>
            <a:ln w="9525" cap="flat" cmpd="sng">
              <a:noFill/>
              <a:prstDash val="solid"/>
              <a:round/>
            </a:ln>
          </p:spPr>
          <p:txBody>
            <a:bodyPr rtlCol="0" anchor="ctr"/>
            <a:lstStyle/>
            <a:p>
              <a:pPr algn="ctr"/>
            </a:p>
          </p:txBody>
        </p:sp>
        <p:sp>
          <p:nvSpPr>
            <p:cNvPr id="3198" name="曲线"/>
            <p:cNvSpPr/>
            <p:nvPr/>
          </p:nvSpPr>
          <p:spPr>
            <a:xfrm>
              <a:off x="1016566" y="2540140"/>
              <a:ext cx="24503" cy="39933"/>
            </a:xfrm>
            <a:custGeom>
              <a:avLst/>
              <a:gdLst>
                <a:gd name="T1" fmla="*/ 0 w 21600"/>
                <a:gd name="T2" fmla="*/ 0 h 21600"/>
                <a:gd name="T3" fmla="*/ 21600 w 21600"/>
                <a:gd name="T4" fmla="*/ 21600 h 21600"/>
              </a:gdLst>
              <a:ahLst/>
              <a:cxnLst/>
              <a:rect l="T1" t="T2" r="T3" b="T4"/>
              <a:pathLst>
                <a:path w="21600" h="21600">
                  <a:moveTo>
                    <a:pt x="19799" y="9720"/>
                  </a:moveTo>
                  <a:cubicBezTo>
                    <a:pt x="21600" y="16200"/>
                    <a:pt x="17999" y="20520"/>
                    <a:pt x="12600" y="21600"/>
                  </a:cubicBezTo>
                  <a:cubicBezTo>
                    <a:pt x="7199" y="21600"/>
                    <a:pt x="1800" y="17280"/>
                    <a:pt x="1800" y="10800"/>
                  </a:cubicBezTo>
                  <a:cubicBezTo>
                    <a:pt x="0" y="5400"/>
                    <a:pt x="3600" y="0"/>
                    <a:pt x="8999" y="0"/>
                  </a:cubicBezTo>
                  <a:cubicBezTo>
                    <a:pt x="14400" y="0"/>
                    <a:pt x="19799" y="4319"/>
                    <a:pt x="19799" y="9720"/>
                  </a:cubicBezTo>
                  <a:close/>
                </a:path>
              </a:pathLst>
            </a:custGeom>
            <a:solidFill>
              <a:srgbClr val="1F143F"/>
            </a:solidFill>
            <a:ln w="9525" cap="flat" cmpd="sng">
              <a:noFill/>
              <a:prstDash val="solid"/>
              <a:round/>
            </a:ln>
          </p:spPr>
          <p:txBody>
            <a:bodyPr rtlCol="0" anchor="ctr"/>
            <a:lstStyle/>
            <a:p>
              <a:pPr algn="ctr"/>
            </a:p>
          </p:txBody>
        </p:sp>
        <p:sp>
          <p:nvSpPr>
            <p:cNvPr id="3199" name="曲线"/>
            <p:cNvSpPr/>
            <p:nvPr/>
          </p:nvSpPr>
          <p:spPr>
            <a:xfrm>
              <a:off x="896771" y="2528342"/>
              <a:ext cx="49915" cy="38118"/>
            </a:xfrm>
            <a:custGeom>
              <a:avLst/>
              <a:gdLst>
                <a:gd name="T1" fmla="*/ 0 w 21600"/>
                <a:gd name="T2" fmla="*/ 0 h 21600"/>
                <a:gd name="T3" fmla="*/ 21600 w 21600"/>
                <a:gd name="T4" fmla="*/ 21600 h 21600"/>
              </a:gdLst>
              <a:ahLst/>
              <a:cxnLst/>
              <a:rect l="T1" t="T2" r="T3" b="T4"/>
              <a:pathLst>
                <a:path w="21600" h="21600">
                  <a:moveTo>
                    <a:pt x="19872" y="1136"/>
                  </a:moveTo>
                  <a:cubicBezTo>
                    <a:pt x="11232" y="0"/>
                    <a:pt x="4320" y="7957"/>
                    <a:pt x="863" y="17052"/>
                  </a:cubicBezTo>
                  <a:cubicBezTo>
                    <a:pt x="0" y="19326"/>
                    <a:pt x="3456" y="21600"/>
                    <a:pt x="4320" y="18189"/>
                  </a:cubicBezTo>
                  <a:cubicBezTo>
                    <a:pt x="6911" y="10231"/>
                    <a:pt x="12960" y="4547"/>
                    <a:pt x="19872" y="5684"/>
                  </a:cubicBezTo>
                  <a:cubicBezTo>
                    <a:pt x="21600" y="5684"/>
                    <a:pt x="21600" y="1136"/>
                    <a:pt x="19872" y="1136"/>
                  </a:cubicBezTo>
                  <a:close/>
                </a:path>
              </a:pathLst>
            </a:custGeom>
            <a:solidFill>
              <a:srgbClr val="1F143F"/>
            </a:solidFill>
            <a:ln w="9525" cap="flat" cmpd="sng">
              <a:noFill/>
              <a:prstDash val="solid"/>
              <a:round/>
            </a:ln>
          </p:spPr>
          <p:txBody>
            <a:bodyPr rtlCol="0" anchor="ctr"/>
            <a:lstStyle/>
            <a:p>
              <a:pPr algn="ctr"/>
            </a:p>
          </p:txBody>
        </p:sp>
        <p:sp>
          <p:nvSpPr>
            <p:cNvPr id="3200" name="曲线"/>
            <p:cNvSpPr/>
            <p:nvPr/>
          </p:nvSpPr>
          <p:spPr>
            <a:xfrm>
              <a:off x="979357" y="2744345"/>
              <a:ext cx="41746" cy="73514"/>
            </a:xfrm>
            <a:custGeom>
              <a:avLst/>
              <a:gdLst>
                <a:gd name="T1" fmla="*/ 0 w 21600"/>
                <a:gd name="T2" fmla="*/ 0 h 21600"/>
                <a:gd name="T3" fmla="*/ 21600 w 21600"/>
                <a:gd name="T4" fmla="*/ 21600 h 21600"/>
              </a:gdLst>
              <a:ahLst/>
              <a:cxnLst/>
              <a:rect l="T1" t="T2" r="T3" b="T4"/>
              <a:pathLst>
                <a:path w="21600" h="21600">
                  <a:moveTo>
                    <a:pt x="14086" y="0"/>
                  </a:moveTo>
                  <a:lnTo>
                    <a:pt x="0" y="11733"/>
                  </a:lnTo>
                  <a:lnTo>
                    <a:pt x="21600" y="21600"/>
                  </a:lnTo>
                  <a:lnTo>
                    <a:pt x="21600" y="2400"/>
                  </a:lnTo>
                  <a:lnTo>
                    <a:pt x="14086" y="0"/>
                  </a:lnTo>
                  <a:close/>
                </a:path>
              </a:pathLst>
            </a:custGeom>
            <a:solidFill>
              <a:srgbClr val="FFFFFF"/>
            </a:solidFill>
            <a:ln w="9525" cap="flat" cmpd="sng">
              <a:noFill/>
              <a:prstDash val="solid"/>
              <a:round/>
            </a:ln>
          </p:spPr>
          <p:txBody>
            <a:bodyPr rtlCol="0" anchor="ctr"/>
            <a:lstStyle/>
            <a:p>
              <a:pPr algn="ctr"/>
            </a:p>
          </p:txBody>
        </p:sp>
        <p:sp>
          <p:nvSpPr>
            <p:cNvPr id="3201" name="曲线"/>
            <p:cNvSpPr/>
            <p:nvPr/>
          </p:nvSpPr>
          <p:spPr>
            <a:xfrm>
              <a:off x="868638" y="2749791"/>
              <a:ext cx="110719" cy="82589"/>
            </a:xfrm>
            <a:custGeom>
              <a:avLst/>
              <a:gdLst>
                <a:gd name="T1" fmla="*/ 0 w 21600"/>
                <a:gd name="T2" fmla="*/ 0 h 21600"/>
                <a:gd name="T3" fmla="*/ 21600 w 21600"/>
                <a:gd name="T4" fmla="*/ 21600 h 21600"/>
              </a:gdLst>
              <a:ahLst/>
              <a:cxnLst/>
              <a:rect l="T1" t="T2" r="T3" b="T4"/>
              <a:pathLst>
                <a:path w="21600" h="21600">
                  <a:moveTo>
                    <a:pt x="0" y="6883"/>
                  </a:moveTo>
                  <a:lnTo>
                    <a:pt x="7436" y="0"/>
                  </a:lnTo>
                  <a:lnTo>
                    <a:pt x="21600" y="9019"/>
                  </a:lnTo>
                  <a:lnTo>
                    <a:pt x="18059" y="21600"/>
                  </a:lnTo>
                  <a:lnTo>
                    <a:pt x="0" y="6883"/>
                  </a:lnTo>
                  <a:close/>
                </a:path>
              </a:pathLst>
            </a:custGeom>
            <a:solidFill>
              <a:srgbClr val="FFFFFF"/>
            </a:solidFill>
            <a:ln w="9525" cap="flat" cmpd="sng">
              <a:noFill/>
              <a:prstDash val="solid"/>
              <a:round/>
            </a:ln>
          </p:spPr>
          <p:txBody>
            <a:bodyPr rtlCol="0" anchor="ctr"/>
            <a:lstStyle/>
            <a:p>
              <a:pPr algn="ctr"/>
            </a:p>
          </p:txBody>
        </p:sp>
        <p:sp>
          <p:nvSpPr>
            <p:cNvPr id="3202" name="曲线"/>
            <p:cNvSpPr/>
            <p:nvPr/>
          </p:nvSpPr>
          <p:spPr>
            <a:xfrm>
              <a:off x="755195" y="2746160"/>
              <a:ext cx="227791" cy="563605"/>
            </a:xfrm>
            <a:custGeom>
              <a:avLst/>
              <a:gdLst>
                <a:gd name="T1" fmla="*/ 0 w 21600"/>
                <a:gd name="T2" fmla="*/ 0 h 21600"/>
                <a:gd name="T3" fmla="*/ 21600 w 21600"/>
                <a:gd name="T4" fmla="*/ 21600 h 21600"/>
              </a:gdLst>
              <a:ahLst/>
              <a:cxnLst/>
              <a:rect l="T1" t="T2" r="T3" b="T4"/>
              <a:pathLst>
                <a:path w="21600" h="21600">
                  <a:moveTo>
                    <a:pt x="3410" y="21600"/>
                  </a:moveTo>
                  <a:cubicBezTo>
                    <a:pt x="1326" y="21600"/>
                    <a:pt x="0" y="20910"/>
                    <a:pt x="0" y="20144"/>
                  </a:cubicBezTo>
                  <a:cubicBezTo>
                    <a:pt x="0" y="19838"/>
                    <a:pt x="0" y="19531"/>
                    <a:pt x="0" y="19225"/>
                  </a:cubicBezTo>
                  <a:cubicBezTo>
                    <a:pt x="378" y="16927"/>
                    <a:pt x="2652" y="14782"/>
                    <a:pt x="4736" y="12638"/>
                  </a:cubicBezTo>
                  <a:cubicBezTo>
                    <a:pt x="6442" y="10800"/>
                    <a:pt x="7389" y="8808"/>
                    <a:pt x="7389" y="6817"/>
                  </a:cubicBezTo>
                  <a:cubicBezTo>
                    <a:pt x="7199" y="5285"/>
                    <a:pt x="6442" y="3676"/>
                    <a:pt x="4926" y="2144"/>
                  </a:cubicBezTo>
                  <a:cubicBezTo>
                    <a:pt x="4926" y="2144"/>
                    <a:pt x="4926" y="2068"/>
                    <a:pt x="4926" y="2068"/>
                  </a:cubicBezTo>
                  <a:cubicBezTo>
                    <a:pt x="4926" y="2068"/>
                    <a:pt x="4926" y="1991"/>
                    <a:pt x="5115" y="1991"/>
                  </a:cubicBezTo>
                  <a:cubicBezTo>
                    <a:pt x="5873" y="1531"/>
                    <a:pt x="7199" y="1225"/>
                    <a:pt x="8336" y="995"/>
                  </a:cubicBezTo>
                  <a:cubicBezTo>
                    <a:pt x="9663" y="689"/>
                    <a:pt x="10989" y="382"/>
                    <a:pt x="12505" y="153"/>
                  </a:cubicBezTo>
                  <a:cubicBezTo>
                    <a:pt x="12694" y="153"/>
                    <a:pt x="13642" y="0"/>
                    <a:pt x="13831" y="0"/>
                  </a:cubicBezTo>
                  <a:cubicBezTo>
                    <a:pt x="14968" y="153"/>
                    <a:pt x="16294" y="1608"/>
                    <a:pt x="16673" y="1991"/>
                  </a:cubicBezTo>
                  <a:cubicBezTo>
                    <a:pt x="21600" y="6280"/>
                    <a:pt x="19515" y="11412"/>
                    <a:pt x="14778" y="15625"/>
                  </a:cubicBezTo>
                  <a:cubicBezTo>
                    <a:pt x="12315" y="17617"/>
                    <a:pt x="9663" y="19608"/>
                    <a:pt x="5684" y="21140"/>
                  </a:cubicBezTo>
                  <a:cubicBezTo>
                    <a:pt x="5305" y="21293"/>
                    <a:pt x="4926" y="21446"/>
                    <a:pt x="4547" y="21523"/>
                  </a:cubicBezTo>
                  <a:cubicBezTo>
                    <a:pt x="4168" y="21523"/>
                    <a:pt x="3789" y="21600"/>
                    <a:pt x="3410" y="21600"/>
                  </a:cubicBezTo>
                  <a:close/>
                </a:path>
              </a:pathLst>
            </a:custGeom>
            <a:solidFill>
              <a:srgbClr val="1F143F"/>
            </a:solidFill>
            <a:ln w="9525" cap="flat" cmpd="sng">
              <a:noFill/>
              <a:prstDash val="solid"/>
              <a:round/>
            </a:ln>
          </p:spPr>
          <p:txBody>
            <a:bodyPr rtlCol="0" anchor="ctr"/>
            <a:lstStyle/>
            <a:p>
              <a:pPr algn="ctr"/>
            </a:p>
          </p:txBody>
        </p:sp>
        <p:sp>
          <p:nvSpPr>
            <p:cNvPr id="3203" name="曲线"/>
            <p:cNvSpPr/>
            <p:nvPr/>
          </p:nvSpPr>
          <p:spPr>
            <a:xfrm>
              <a:off x="630863" y="2789724"/>
              <a:ext cx="224161" cy="569958"/>
            </a:xfrm>
            <a:custGeom>
              <a:avLst/>
              <a:gdLst>
                <a:gd name="T1" fmla="*/ 0 w 21600"/>
                <a:gd name="T2" fmla="*/ 0 h 21600"/>
                <a:gd name="T3" fmla="*/ 21600 w 21600"/>
                <a:gd name="T4" fmla="*/ 21600 h 21600"/>
              </a:gdLst>
              <a:ahLst/>
              <a:cxnLst/>
              <a:rect l="T1" t="T2" r="T3" b="T4"/>
              <a:pathLst>
                <a:path w="21600" h="21600">
                  <a:moveTo>
                    <a:pt x="4049" y="7957"/>
                  </a:moveTo>
                  <a:cubicBezTo>
                    <a:pt x="2700" y="8867"/>
                    <a:pt x="964" y="9852"/>
                    <a:pt x="578" y="10913"/>
                  </a:cubicBezTo>
                  <a:cubicBezTo>
                    <a:pt x="0" y="12277"/>
                    <a:pt x="964" y="13490"/>
                    <a:pt x="1928" y="14778"/>
                  </a:cubicBezTo>
                  <a:cubicBezTo>
                    <a:pt x="4049" y="17128"/>
                    <a:pt x="6942" y="19326"/>
                    <a:pt x="10414" y="21448"/>
                  </a:cubicBezTo>
                  <a:cubicBezTo>
                    <a:pt x="10607" y="21524"/>
                    <a:pt x="10800" y="21600"/>
                    <a:pt x="10992" y="21600"/>
                  </a:cubicBezTo>
                  <a:cubicBezTo>
                    <a:pt x="11185" y="21600"/>
                    <a:pt x="11378" y="21600"/>
                    <a:pt x="11378" y="21524"/>
                  </a:cubicBezTo>
                  <a:cubicBezTo>
                    <a:pt x="13114" y="21069"/>
                    <a:pt x="14849" y="20690"/>
                    <a:pt x="16585" y="20235"/>
                  </a:cubicBezTo>
                  <a:cubicBezTo>
                    <a:pt x="16778" y="20160"/>
                    <a:pt x="16971" y="20084"/>
                    <a:pt x="17164" y="19932"/>
                  </a:cubicBezTo>
                  <a:cubicBezTo>
                    <a:pt x="17357" y="19781"/>
                    <a:pt x="17164" y="19553"/>
                    <a:pt x="16971" y="19402"/>
                  </a:cubicBezTo>
                  <a:cubicBezTo>
                    <a:pt x="15428" y="17886"/>
                    <a:pt x="13885" y="16370"/>
                    <a:pt x="12342" y="14854"/>
                  </a:cubicBezTo>
                  <a:cubicBezTo>
                    <a:pt x="11764" y="14172"/>
                    <a:pt x="10992" y="13490"/>
                    <a:pt x="10800" y="12732"/>
                  </a:cubicBezTo>
                  <a:cubicBezTo>
                    <a:pt x="10607" y="11671"/>
                    <a:pt x="11571" y="10610"/>
                    <a:pt x="12921" y="9701"/>
                  </a:cubicBezTo>
                  <a:cubicBezTo>
                    <a:pt x="14464" y="8715"/>
                    <a:pt x="16392" y="7957"/>
                    <a:pt x="18321" y="7275"/>
                  </a:cubicBezTo>
                  <a:cubicBezTo>
                    <a:pt x="19092" y="6972"/>
                    <a:pt x="19864" y="6745"/>
                    <a:pt x="20250" y="6366"/>
                  </a:cubicBezTo>
                  <a:cubicBezTo>
                    <a:pt x="21600" y="5229"/>
                    <a:pt x="21407" y="3941"/>
                    <a:pt x="21021" y="2728"/>
                  </a:cubicBezTo>
                  <a:cubicBezTo>
                    <a:pt x="20828" y="2122"/>
                    <a:pt x="21214" y="0"/>
                    <a:pt x="18514" y="0"/>
                  </a:cubicBezTo>
                  <a:cubicBezTo>
                    <a:pt x="18128" y="75"/>
                    <a:pt x="17742" y="151"/>
                    <a:pt x="17357" y="227"/>
                  </a:cubicBezTo>
                  <a:cubicBezTo>
                    <a:pt x="14464" y="1136"/>
                    <a:pt x="12535" y="2425"/>
                    <a:pt x="10607" y="3637"/>
                  </a:cubicBezTo>
                  <a:cubicBezTo>
                    <a:pt x="8678" y="5002"/>
                    <a:pt x="6557" y="6290"/>
                    <a:pt x="4628" y="7578"/>
                  </a:cubicBezTo>
                  <a:cubicBezTo>
                    <a:pt x="4435" y="7730"/>
                    <a:pt x="4242" y="7806"/>
                    <a:pt x="4049" y="7957"/>
                  </a:cubicBezTo>
                  <a:close/>
                </a:path>
              </a:pathLst>
            </a:custGeom>
            <a:solidFill>
              <a:srgbClr val="1F143F"/>
            </a:solidFill>
            <a:ln w="9525" cap="flat" cmpd="sng">
              <a:noFill/>
              <a:prstDash val="solid"/>
              <a:round/>
            </a:ln>
          </p:spPr>
          <p:txBody>
            <a:bodyPr rtlCol="0" anchor="ctr"/>
            <a:lstStyle/>
            <a:p>
              <a:pPr algn="ctr"/>
            </a:p>
          </p:txBody>
        </p:sp>
        <p:sp>
          <p:nvSpPr>
            <p:cNvPr id="3204" name="曲线"/>
            <p:cNvSpPr/>
            <p:nvPr/>
          </p:nvSpPr>
          <p:spPr>
            <a:xfrm>
              <a:off x="1021104" y="2739807"/>
              <a:ext cx="409299" cy="621690"/>
            </a:xfrm>
            <a:custGeom>
              <a:avLst/>
              <a:gdLst>
                <a:gd name="T1" fmla="*/ 0 w 21600"/>
                <a:gd name="T2" fmla="*/ 0 h 21600"/>
                <a:gd name="T3" fmla="*/ 21600 w 21600"/>
                <a:gd name="T4" fmla="*/ 21600 h 21600"/>
              </a:gdLst>
              <a:ahLst/>
              <a:cxnLst/>
              <a:rect l="T1" t="T2" r="T3" b="T4"/>
              <a:pathLst>
                <a:path w="21600" h="21600">
                  <a:moveTo>
                    <a:pt x="5795" y="16321"/>
                  </a:moveTo>
                  <a:cubicBezTo>
                    <a:pt x="5900" y="13473"/>
                    <a:pt x="5900" y="10626"/>
                    <a:pt x="5689" y="7778"/>
                  </a:cubicBezTo>
                  <a:cubicBezTo>
                    <a:pt x="5584" y="7014"/>
                    <a:pt x="5479" y="6320"/>
                    <a:pt x="5373" y="5625"/>
                  </a:cubicBezTo>
                  <a:cubicBezTo>
                    <a:pt x="5373" y="5139"/>
                    <a:pt x="5268" y="5139"/>
                    <a:pt x="5795" y="4931"/>
                  </a:cubicBezTo>
                  <a:cubicBezTo>
                    <a:pt x="6216" y="4722"/>
                    <a:pt x="6848" y="4653"/>
                    <a:pt x="7270" y="4583"/>
                  </a:cubicBezTo>
                  <a:cubicBezTo>
                    <a:pt x="9904" y="3958"/>
                    <a:pt x="12538" y="3264"/>
                    <a:pt x="15278" y="2639"/>
                  </a:cubicBezTo>
                  <a:cubicBezTo>
                    <a:pt x="17596" y="2014"/>
                    <a:pt x="19914" y="1250"/>
                    <a:pt x="21600" y="0"/>
                  </a:cubicBezTo>
                  <a:cubicBezTo>
                    <a:pt x="19176" y="347"/>
                    <a:pt x="16647" y="486"/>
                    <a:pt x="14119" y="625"/>
                  </a:cubicBezTo>
                  <a:cubicBezTo>
                    <a:pt x="10852" y="833"/>
                    <a:pt x="7480" y="1041"/>
                    <a:pt x="4109" y="972"/>
                  </a:cubicBezTo>
                  <a:cubicBezTo>
                    <a:pt x="2739" y="972"/>
                    <a:pt x="1159" y="763"/>
                    <a:pt x="0" y="416"/>
                  </a:cubicBezTo>
                  <a:cubicBezTo>
                    <a:pt x="421" y="1180"/>
                    <a:pt x="1053" y="2153"/>
                    <a:pt x="1053" y="2986"/>
                  </a:cubicBezTo>
                  <a:cubicBezTo>
                    <a:pt x="1159" y="4028"/>
                    <a:pt x="1264" y="5070"/>
                    <a:pt x="1264" y="6111"/>
                  </a:cubicBezTo>
                  <a:cubicBezTo>
                    <a:pt x="1369" y="8126"/>
                    <a:pt x="1475" y="10209"/>
                    <a:pt x="1475" y="12223"/>
                  </a:cubicBezTo>
                  <a:cubicBezTo>
                    <a:pt x="1475" y="15418"/>
                    <a:pt x="1053" y="18405"/>
                    <a:pt x="632" y="21600"/>
                  </a:cubicBezTo>
                  <a:cubicBezTo>
                    <a:pt x="1685" y="21600"/>
                    <a:pt x="2739" y="21600"/>
                    <a:pt x="3687" y="21391"/>
                  </a:cubicBezTo>
                  <a:cubicBezTo>
                    <a:pt x="3898" y="21391"/>
                    <a:pt x="4109" y="21322"/>
                    <a:pt x="4214" y="21252"/>
                  </a:cubicBezTo>
                  <a:cubicBezTo>
                    <a:pt x="4425" y="21183"/>
                    <a:pt x="4425" y="21044"/>
                    <a:pt x="4530" y="20905"/>
                  </a:cubicBezTo>
                  <a:cubicBezTo>
                    <a:pt x="5057" y="20072"/>
                    <a:pt x="5479" y="19169"/>
                    <a:pt x="5689" y="18266"/>
                  </a:cubicBezTo>
                  <a:cubicBezTo>
                    <a:pt x="5795" y="17641"/>
                    <a:pt x="5795" y="17016"/>
                    <a:pt x="5795" y="16321"/>
                  </a:cubicBezTo>
                  <a:close/>
                </a:path>
              </a:pathLst>
            </a:custGeom>
            <a:solidFill>
              <a:srgbClr val="1F143F"/>
            </a:solidFill>
            <a:ln w="9525" cap="flat" cmpd="sng">
              <a:noFill/>
              <a:prstDash val="solid"/>
              <a:round/>
            </a:ln>
          </p:spPr>
          <p:txBody>
            <a:bodyPr rtlCol="0" anchor="ctr"/>
            <a:lstStyle/>
            <a:p>
              <a:pPr algn="ctr"/>
            </a:p>
          </p:txBody>
        </p:sp>
        <p:sp>
          <p:nvSpPr>
            <p:cNvPr id="3205" name="曲线"/>
            <p:cNvSpPr/>
            <p:nvPr/>
          </p:nvSpPr>
          <p:spPr>
            <a:xfrm>
              <a:off x="883158" y="2746160"/>
              <a:ext cx="99829" cy="417485"/>
            </a:xfrm>
            <a:custGeom>
              <a:avLst/>
              <a:gdLst>
                <a:gd name="T1" fmla="*/ 0 w 21600"/>
                <a:gd name="T2" fmla="*/ 0 h 21600"/>
                <a:gd name="T3" fmla="*/ 21600 w 21600"/>
                <a:gd name="T4" fmla="*/ 21600 h 21600"/>
              </a:gdLst>
              <a:ahLst/>
              <a:cxnLst/>
              <a:rect l="T1" t="T2" r="T3" b="T4"/>
              <a:pathLst>
                <a:path w="21600" h="21600">
                  <a:moveTo>
                    <a:pt x="6048" y="21083"/>
                  </a:moveTo>
                  <a:cubicBezTo>
                    <a:pt x="16848" y="15399"/>
                    <a:pt x="21600" y="8474"/>
                    <a:pt x="10368" y="2687"/>
                  </a:cubicBezTo>
                  <a:cubicBezTo>
                    <a:pt x="9504" y="2170"/>
                    <a:pt x="6480" y="206"/>
                    <a:pt x="3887" y="0"/>
                  </a:cubicBezTo>
                  <a:cubicBezTo>
                    <a:pt x="3455" y="0"/>
                    <a:pt x="1295" y="206"/>
                    <a:pt x="863" y="206"/>
                  </a:cubicBezTo>
                  <a:cubicBezTo>
                    <a:pt x="431" y="310"/>
                    <a:pt x="431" y="310"/>
                    <a:pt x="0" y="310"/>
                  </a:cubicBezTo>
                  <a:cubicBezTo>
                    <a:pt x="431" y="516"/>
                    <a:pt x="863" y="723"/>
                    <a:pt x="1727" y="1033"/>
                  </a:cubicBezTo>
                  <a:cubicBezTo>
                    <a:pt x="2592" y="1653"/>
                    <a:pt x="3024" y="2273"/>
                    <a:pt x="3887" y="2893"/>
                  </a:cubicBezTo>
                  <a:cubicBezTo>
                    <a:pt x="6480" y="5580"/>
                    <a:pt x="6480" y="8371"/>
                    <a:pt x="4751" y="11161"/>
                  </a:cubicBezTo>
                  <a:cubicBezTo>
                    <a:pt x="6480" y="11161"/>
                    <a:pt x="8207" y="11161"/>
                    <a:pt x="9504" y="11265"/>
                  </a:cubicBezTo>
                  <a:cubicBezTo>
                    <a:pt x="9504" y="11678"/>
                    <a:pt x="7775" y="12091"/>
                    <a:pt x="7344" y="12401"/>
                  </a:cubicBezTo>
                  <a:cubicBezTo>
                    <a:pt x="5616" y="13228"/>
                    <a:pt x="6048" y="14158"/>
                    <a:pt x="6480" y="14985"/>
                  </a:cubicBezTo>
                  <a:cubicBezTo>
                    <a:pt x="7775" y="17155"/>
                    <a:pt x="6912" y="19429"/>
                    <a:pt x="4751" y="21600"/>
                  </a:cubicBezTo>
                  <a:cubicBezTo>
                    <a:pt x="5183" y="21393"/>
                    <a:pt x="5616" y="21186"/>
                    <a:pt x="6048" y="21083"/>
                  </a:cubicBezTo>
                  <a:close/>
                </a:path>
              </a:pathLst>
            </a:custGeom>
            <a:solidFill>
              <a:srgbClr val="274169"/>
            </a:solidFill>
            <a:ln w="9525" cap="flat" cmpd="sng">
              <a:noFill/>
              <a:prstDash val="solid"/>
              <a:round/>
            </a:ln>
          </p:spPr>
          <p:txBody>
            <a:bodyPr rtlCol="0" anchor="ctr"/>
            <a:lstStyle/>
            <a:p>
              <a:pPr algn="ctr"/>
            </a:p>
          </p:txBody>
        </p:sp>
        <p:sp>
          <p:nvSpPr>
            <p:cNvPr id="3206" name="曲线"/>
            <p:cNvSpPr/>
            <p:nvPr/>
          </p:nvSpPr>
          <p:spPr>
            <a:xfrm>
              <a:off x="1021104" y="2752514"/>
              <a:ext cx="71695" cy="387535"/>
            </a:xfrm>
            <a:custGeom>
              <a:avLst/>
              <a:gdLst>
                <a:gd name="T1" fmla="*/ 0 w 21600"/>
                <a:gd name="T2" fmla="*/ 0 h 21600"/>
                <a:gd name="T3" fmla="*/ 21600 w 21600"/>
                <a:gd name="T4" fmla="*/ 21600 h 21600"/>
              </a:gdLst>
              <a:ahLst/>
              <a:cxnLst/>
              <a:rect l="T1" t="T2" r="T3" b="T4"/>
              <a:pathLst>
                <a:path w="21600" h="21600">
                  <a:moveTo>
                    <a:pt x="21600" y="12247"/>
                  </a:moveTo>
                  <a:cubicBezTo>
                    <a:pt x="19800" y="10131"/>
                    <a:pt x="18000" y="8016"/>
                    <a:pt x="16199" y="5901"/>
                  </a:cubicBezTo>
                  <a:cubicBezTo>
                    <a:pt x="15000" y="3896"/>
                    <a:pt x="11399" y="2226"/>
                    <a:pt x="6599" y="445"/>
                  </a:cubicBezTo>
                  <a:cubicBezTo>
                    <a:pt x="4200" y="334"/>
                    <a:pt x="1799" y="111"/>
                    <a:pt x="0" y="0"/>
                  </a:cubicBezTo>
                  <a:cubicBezTo>
                    <a:pt x="2400" y="1224"/>
                    <a:pt x="6000" y="2783"/>
                    <a:pt x="6000" y="4119"/>
                  </a:cubicBezTo>
                  <a:cubicBezTo>
                    <a:pt x="6599" y="5789"/>
                    <a:pt x="7200" y="7459"/>
                    <a:pt x="7200" y="9129"/>
                  </a:cubicBezTo>
                  <a:cubicBezTo>
                    <a:pt x="7800" y="12358"/>
                    <a:pt x="8399" y="15698"/>
                    <a:pt x="8399" y="18927"/>
                  </a:cubicBezTo>
                  <a:cubicBezTo>
                    <a:pt x="8399" y="19818"/>
                    <a:pt x="8399" y="20709"/>
                    <a:pt x="7800" y="21600"/>
                  </a:cubicBezTo>
                  <a:cubicBezTo>
                    <a:pt x="11399" y="19707"/>
                    <a:pt x="16199" y="17814"/>
                    <a:pt x="18000" y="15810"/>
                  </a:cubicBezTo>
                  <a:cubicBezTo>
                    <a:pt x="18600" y="14585"/>
                    <a:pt x="18000" y="13360"/>
                    <a:pt x="17399" y="12136"/>
                  </a:cubicBezTo>
                  <a:cubicBezTo>
                    <a:pt x="18600" y="12247"/>
                    <a:pt x="19800" y="12247"/>
                    <a:pt x="21600" y="12247"/>
                  </a:cubicBezTo>
                  <a:close/>
                </a:path>
              </a:pathLst>
            </a:custGeom>
            <a:solidFill>
              <a:srgbClr val="274169"/>
            </a:solidFill>
            <a:ln w="9525" cap="flat" cmpd="sng">
              <a:noFill/>
              <a:prstDash val="solid"/>
              <a:round/>
            </a:ln>
          </p:spPr>
          <p:txBody>
            <a:bodyPr rtlCol="0" anchor="ctr"/>
            <a:lstStyle/>
            <a:p>
              <a:pPr algn="ctr"/>
            </a:p>
          </p:txBody>
        </p:sp>
        <p:sp>
          <p:nvSpPr>
            <p:cNvPr id="3207" name="曲线"/>
            <p:cNvSpPr/>
            <p:nvPr/>
          </p:nvSpPr>
          <p:spPr>
            <a:xfrm>
              <a:off x="963021" y="2799708"/>
              <a:ext cx="59897" cy="528209"/>
            </a:xfrm>
            <a:custGeom>
              <a:avLst/>
              <a:gdLst>
                <a:gd name="T1" fmla="*/ 0 w 21600"/>
                <a:gd name="T2" fmla="*/ 0 h 21600"/>
                <a:gd name="T3" fmla="*/ 21600 w 21600"/>
                <a:gd name="T4" fmla="*/ 21600 h 21600"/>
              </a:gdLst>
              <a:ahLst/>
              <a:cxnLst/>
              <a:rect l="T1" t="T2" r="T3" b="T4"/>
              <a:pathLst>
                <a:path w="21600" h="21600">
                  <a:moveTo>
                    <a:pt x="8639" y="245"/>
                  </a:moveTo>
                  <a:cubicBezTo>
                    <a:pt x="18720" y="3600"/>
                    <a:pt x="16559" y="7363"/>
                    <a:pt x="15119" y="10881"/>
                  </a:cubicBezTo>
                  <a:cubicBezTo>
                    <a:pt x="13680" y="14399"/>
                    <a:pt x="5760" y="17836"/>
                    <a:pt x="0" y="21272"/>
                  </a:cubicBezTo>
                  <a:cubicBezTo>
                    <a:pt x="0" y="21518"/>
                    <a:pt x="2879" y="21600"/>
                    <a:pt x="2879" y="21354"/>
                  </a:cubicBezTo>
                  <a:cubicBezTo>
                    <a:pt x="8639" y="17836"/>
                    <a:pt x="16559" y="14481"/>
                    <a:pt x="18000" y="10881"/>
                  </a:cubicBezTo>
                  <a:cubicBezTo>
                    <a:pt x="19440" y="7363"/>
                    <a:pt x="21600" y="3518"/>
                    <a:pt x="11520" y="163"/>
                  </a:cubicBezTo>
                  <a:cubicBezTo>
                    <a:pt x="10800" y="0"/>
                    <a:pt x="8639" y="81"/>
                    <a:pt x="8639" y="245"/>
                  </a:cubicBezTo>
                  <a:close/>
                </a:path>
              </a:pathLst>
            </a:custGeom>
            <a:solidFill>
              <a:srgbClr val="FFFFFF"/>
            </a:solidFill>
            <a:ln w="9525" cap="flat" cmpd="sng">
              <a:noFill/>
              <a:prstDash val="solid"/>
              <a:round/>
            </a:ln>
          </p:spPr>
          <p:txBody>
            <a:bodyPr rtlCol="0" anchor="ctr"/>
            <a:lstStyle/>
            <a:p>
              <a:pPr algn="ctr"/>
            </a:p>
          </p:txBody>
        </p:sp>
        <p:sp>
          <p:nvSpPr>
            <p:cNvPr id="3208" name="曲线"/>
            <p:cNvSpPr/>
            <p:nvPr/>
          </p:nvSpPr>
          <p:spPr>
            <a:xfrm>
              <a:off x="2728179" y="3579316"/>
              <a:ext cx="725122" cy="723338"/>
            </a:xfrm>
            <a:custGeom>
              <a:avLst/>
              <a:gdLst>
                <a:gd name="T1" fmla="*/ 0 w 21600"/>
                <a:gd name="T2" fmla="*/ 0 h 21600"/>
                <a:gd name="T3" fmla="*/ 21600 w 21600"/>
                <a:gd name="T4" fmla="*/ 21600 h 21600"/>
              </a:gdLst>
              <a:ahLst/>
              <a:cxnLst/>
              <a:rect l="T1" t="T2" r="T3" b="T4"/>
              <a:pathLst>
                <a:path w="21600" h="21600">
                  <a:moveTo>
                    <a:pt x="15947" y="1074"/>
                  </a:moveTo>
                  <a:cubicBezTo>
                    <a:pt x="12852" y="0"/>
                    <a:pt x="12852" y="0"/>
                    <a:pt x="12852" y="0"/>
                  </a:cubicBezTo>
                  <a:cubicBezTo>
                    <a:pt x="11186" y="2923"/>
                    <a:pt x="11186" y="2923"/>
                    <a:pt x="11186" y="2923"/>
                  </a:cubicBezTo>
                  <a:cubicBezTo>
                    <a:pt x="11305" y="2983"/>
                    <a:pt x="11305" y="2983"/>
                    <a:pt x="11305" y="2983"/>
                  </a:cubicBezTo>
                  <a:cubicBezTo>
                    <a:pt x="10651" y="2923"/>
                    <a:pt x="10056" y="2923"/>
                    <a:pt x="9461" y="3043"/>
                  </a:cubicBezTo>
                  <a:cubicBezTo>
                    <a:pt x="9580" y="2983"/>
                    <a:pt x="9580" y="2983"/>
                    <a:pt x="9580" y="2983"/>
                  </a:cubicBezTo>
                  <a:cubicBezTo>
                    <a:pt x="7616" y="238"/>
                    <a:pt x="7616" y="238"/>
                    <a:pt x="7616" y="238"/>
                  </a:cubicBezTo>
                  <a:cubicBezTo>
                    <a:pt x="4641" y="1670"/>
                    <a:pt x="4641" y="1670"/>
                    <a:pt x="4641" y="1670"/>
                  </a:cubicBezTo>
                  <a:cubicBezTo>
                    <a:pt x="5533" y="4952"/>
                    <a:pt x="5533" y="4952"/>
                    <a:pt x="5533" y="4952"/>
                  </a:cubicBezTo>
                  <a:cubicBezTo>
                    <a:pt x="5593" y="4892"/>
                    <a:pt x="5593" y="4892"/>
                    <a:pt x="5593" y="4892"/>
                  </a:cubicBezTo>
                  <a:cubicBezTo>
                    <a:pt x="5176" y="5310"/>
                    <a:pt x="4760" y="5728"/>
                    <a:pt x="4403" y="6265"/>
                  </a:cubicBezTo>
                  <a:cubicBezTo>
                    <a:pt x="4403" y="6145"/>
                    <a:pt x="4403" y="6145"/>
                    <a:pt x="4403" y="6145"/>
                  </a:cubicBezTo>
                  <a:cubicBezTo>
                    <a:pt x="1130" y="5608"/>
                    <a:pt x="1130" y="5608"/>
                    <a:pt x="1130" y="5608"/>
                  </a:cubicBezTo>
                  <a:cubicBezTo>
                    <a:pt x="0" y="8711"/>
                    <a:pt x="0" y="8711"/>
                    <a:pt x="0" y="8711"/>
                  </a:cubicBezTo>
                  <a:cubicBezTo>
                    <a:pt x="2915" y="10382"/>
                    <a:pt x="2915" y="10382"/>
                    <a:pt x="2915" y="10382"/>
                  </a:cubicBezTo>
                  <a:cubicBezTo>
                    <a:pt x="2975" y="10262"/>
                    <a:pt x="2975" y="10262"/>
                    <a:pt x="2975" y="10262"/>
                  </a:cubicBezTo>
                  <a:cubicBezTo>
                    <a:pt x="2915" y="10919"/>
                    <a:pt x="2975" y="11516"/>
                    <a:pt x="3094" y="12112"/>
                  </a:cubicBezTo>
                  <a:cubicBezTo>
                    <a:pt x="3034" y="11993"/>
                    <a:pt x="3034" y="11993"/>
                    <a:pt x="3034" y="11993"/>
                  </a:cubicBezTo>
                  <a:cubicBezTo>
                    <a:pt x="297" y="13962"/>
                    <a:pt x="297" y="13962"/>
                    <a:pt x="297" y="13962"/>
                  </a:cubicBezTo>
                  <a:cubicBezTo>
                    <a:pt x="1725" y="17005"/>
                    <a:pt x="1725" y="17005"/>
                    <a:pt x="1725" y="17005"/>
                  </a:cubicBezTo>
                  <a:cubicBezTo>
                    <a:pt x="4938" y="16050"/>
                    <a:pt x="4938" y="16050"/>
                    <a:pt x="4938" y="16050"/>
                  </a:cubicBezTo>
                  <a:cubicBezTo>
                    <a:pt x="4879" y="15991"/>
                    <a:pt x="4879" y="15991"/>
                    <a:pt x="4879" y="15991"/>
                  </a:cubicBezTo>
                  <a:cubicBezTo>
                    <a:pt x="5295" y="16408"/>
                    <a:pt x="5771" y="16826"/>
                    <a:pt x="6247" y="17184"/>
                  </a:cubicBezTo>
                  <a:cubicBezTo>
                    <a:pt x="6188" y="17184"/>
                    <a:pt x="6188" y="17184"/>
                    <a:pt x="6188" y="17184"/>
                  </a:cubicBezTo>
                  <a:cubicBezTo>
                    <a:pt x="5593" y="20466"/>
                    <a:pt x="5593" y="20466"/>
                    <a:pt x="5593" y="20466"/>
                  </a:cubicBezTo>
                  <a:cubicBezTo>
                    <a:pt x="8747" y="21600"/>
                    <a:pt x="8747" y="21600"/>
                    <a:pt x="8747" y="21600"/>
                  </a:cubicBezTo>
                  <a:cubicBezTo>
                    <a:pt x="10353" y="18676"/>
                    <a:pt x="10353" y="18676"/>
                    <a:pt x="10353" y="18676"/>
                  </a:cubicBezTo>
                  <a:cubicBezTo>
                    <a:pt x="10294" y="18616"/>
                    <a:pt x="10294" y="18616"/>
                    <a:pt x="10294" y="18616"/>
                  </a:cubicBezTo>
                  <a:cubicBezTo>
                    <a:pt x="10889" y="18676"/>
                    <a:pt x="11484" y="18616"/>
                    <a:pt x="12079" y="18497"/>
                  </a:cubicBezTo>
                  <a:cubicBezTo>
                    <a:pt x="12019" y="18556"/>
                    <a:pt x="12019" y="18556"/>
                    <a:pt x="12019" y="18556"/>
                  </a:cubicBezTo>
                  <a:cubicBezTo>
                    <a:pt x="13983" y="21361"/>
                    <a:pt x="13983" y="21361"/>
                    <a:pt x="13983" y="21361"/>
                  </a:cubicBezTo>
                  <a:cubicBezTo>
                    <a:pt x="16958" y="19869"/>
                    <a:pt x="16958" y="19869"/>
                    <a:pt x="16958" y="19869"/>
                  </a:cubicBezTo>
                  <a:cubicBezTo>
                    <a:pt x="16066" y="16647"/>
                    <a:pt x="16066" y="16647"/>
                    <a:pt x="16066" y="16647"/>
                  </a:cubicBezTo>
                  <a:cubicBezTo>
                    <a:pt x="15947" y="16707"/>
                    <a:pt x="15947" y="16707"/>
                    <a:pt x="15947" y="16707"/>
                  </a:cubicBezTo>
                  <a:cubicBezTo>
                    <a:pt x="16423" y="16289"/>
                    <a:pt x="16839" y="15812"/>
                    <a:pt x="17196" y="15334"/>
                  </a:cubicBezTo>
                  <a:cubicBezTo>
                    <a:pt x="17137" y="15454"/>
                    <a:pt x="17137" y="15454"/>
                    <a:pt x="17137" y="15454"/>
                  </a:cubicBezTo>
                  <a:cubicBezTo>
                    <a:pt x="20469" y="15991"/>
                    <a:pt x="20469" y="15991"/>
                    <a:pt x="20469" y="15991"/>
                  </a:cubicBezTo>
                  <a:cubicBezTo>
                    <a:pt x="21600" y="12828"/>
                    <a:pt x="21600" y="12828"/>
                    <a:pt x="21600" y="12828"/>
                  </a:cubicBezTo>
                  <a:cubicBezTo>
                    <a:pt x="18624" y="11217"/>
                    <a:pt x="18624" y="11217"/>
                    <a:pt x="18624" y="11217"/>
                  </a:cubicBezTo>
                  <a:cubicBezTo>
                    <a:pt x="18565" y="11277"/>
                    <a:pt x="18565" y="11277"/>
                    <a:pt x="18565" y="11277"/>
                  </a:cubicBezTo>
                  <a:cubicBezTo>
                    <a:pt x="18624" y="10680"/>
                    <a:pt x="18624" y="10083"/>
                    <a:pt x="18505" y="9487"/>
                  </a:cubicBezTo>
                  <a:cubicBezTo>
                    <a:pt x="18565" y="9546"/>
                    <a:pt x="18565" y="9546"/>
                    <a:pt x="18565" y="9546"/>
                  </a:cubicBezTo>
                  <a:cubicBezTo>
                    <a:pt x="21302" y="7637"/>
                    <a:pt x="21302" y="7637"/>
                    <a:pt x="21302" y="7637"/>
                  </a:cubicBezTo>
                  <a:cubicBezTo>
                    <a:pt x="19874" y="4594"/>
                    <a:pt x="19874" y="4594"/>
                    <a:pt x="19874" y="4594"/>
                  </a:cubicBezTo>
                  <a:cubicBezTo>
                    <a:pt x="16601" y="5489"/>
                    <a:pt x="16601" y="5489"/>
                    <a:pt x="16601" y="5489"/>
                  </a:cubicBezTo>
                  <a:cubicBezTo>
                    <a:pt x="16661" y="5608"/>
                    <a:pt x="16661" y="5608"/>
                    <a:pt x="16661" y="5608"/>
                  </a:cubicBezTo>
                  <a:cubicBezTo>
                    <a:pt x="16244" y="5131"/>
                    <a:pt x="15828" y="4713"/>
                    <a:pt x="15292" y="4355"/>
                  </a:cubicBezTo>
                  <a:cubicBezTo>
                    <a:pt x="15411" y="4415"/>
                    <a:pt x="15411" y="4415"/>
                    <a:pt x="15411" y="4415"/>
                  </a:cubicBezTo>
                  <a:lnTo>
                    <a:pt x="15947" y="1074"/>
                  </a:lnTo>
                  <a:close/>
                </a:path>
              </a:pathLst>
            </a:custGeom>
            <a:solidFill>
              <a:srgbClr val="6A8FBC"/>
            </a:solidFill>
            <a:ln w="9525" cap="flat" cmpd="sng">
              <a:noFill/>
              <a:prstDash val="solid"/>
              <a:round/>
            </a:ln>
          </p:spPr>
          <p:txBody>
            <a:bodyPr rtlCol="0" anchor="ctr"/>
            <a:lstStyle/>
            <a:p>
              <a:pPr algn="ctr"/>
            </a:p>
          </p:txBody>
        </p:sp>
        <p:sp>
          <p:nvSpPr>
            <p:cNvPr id="3209" name="曲线"/>
            <p:cNvSpPr/>
            <p:nvPr/>
          </p:nvSpPr>
          <p:spPr>
            <a:xfrm>
              <a:off x="2833454" y="3682780"/>
              <a:ext cx="513665" cy="513688"/>
            </a:xfrm>
            <a:custGeom>
              <a:avLst/>
              <a:gdLst>
                <a:gd name="T1" fmla="*/ 0 w 21600"/>
                <a:gd name="T2" fmla="*/ 0 h 21600"/>
                <a:gd name="T3" fmla="*/ 21600 w 21600"/>
                <a:gd name="T4" fmla="*/ 21600 h 21600"/>
              </a:gdLst>
              <a:ahLst/>
              <a:cxnLst/>
              <a:rect l="T1" t="T2" r="T3" b="T4"/>
              <a:pathLst>
                <a:path w="21600" h="21600">
                  <a:moveTo>
                    <a:pt x="13951" y="1764"/>
                  </a:moveTo>
                  <a:cubicBezTo>
                    <a:pt x="18994" y="3529"/>
                    <a:pt x="21599" y="9077"/>
                    <a:pt x="19835" y="14035"/>
                  </a:cubicBezTo>
                  <a:cubicBezTo>
                    <a:pt x="18070" y="18994"/>
                    <a:pt x="12607" y="21600"/>
                    <a:pt x="7564" y="19835"/>
                  </a:cubicBezTo>
                  <a:cubicBezTo>
                    <a:pt x="2605" y="18070"/>
                    <a:pt x="0" y="12607"/>
                    <a:pt x="1764" y="7648"/>
                  </a:cubicBezTo>
                  <a:cubicBezTo>
                    <a:pt x="3529" y="2605"/>
                    <a:pt x="8992" y="0"/>
                    <a:pt x="13951" y="1764"/>
                  </a:cubicBezTo>
                  <a:close/>
                </a:path>
              </a:pathLst>
            </a:custGeom>
            <a:solidFill>
              <a:srgbClr val="A0B3D9"/>
            </a:solidFill>
            <a:ln w="9525" cap="flat" cmpd="sng">
              <a:noFill/>
              <a:prstDash val="solid"/>
              <a:round/>
            </a:ln>
          </p:spPr>
          <p:txBody>
            <a:bodyPr rtlCol="0" anchor="ctr"/>
            <a:lstStyle/>
            <a:p>
              <a:pPr algn="ctr"/>
            </a:p>
          </p:txBody>
        </p:sp>
        <p:sp>
          <p:nvSpPr>
            <p:cNvPr id="3210" name="曲线"/>
            <p:cNvSpPr/>
            <p:nvPr/>
          </p:nvSpPr>
          <p:spPr>
            <a:xfrm>
              <a:off x="2897889" y="3747217"/>
              <a:ext cx="385703" cy="385720"/>
            </a:xfrm>
            <a:custGeom>
              <a:avLst/>
              <a:gdLst>
                <a:gd name="T1" fmla="*/ 0 w 21600"/>
                <a:gd name="T2" fmla="*/ 0 h 21600"/>
                <a:gd name="T3" fmla="*/ 21600 w 21600"/>
                <a:gd name="T4" fmla="*/ 21600 h 21600"/>
              </a:gdLst>
              <a:ahLst/>
              <a:cxnLst/>
              <a:rect l="T1" t="T2" r="T3" b="T4"/>
              <a:pathLst>
                <a:path w="21600" h="21600">
                  <a:moveTo>
                    <a:pt x="13989" y="1790"/>
                  </a:moveTo>
                  <a:cubicBezTo>
                    <a:pt x="18913" y="3581"/>
                    <a:pt x="21600" y="9065"/>
                    <a:pt x="19809" y="13989"/>
                  </a:cubicBezTo>
                  <a:cubicBezTo>
                    <a:pt x="18018" y="19025"/>
                    <a:pt x="12534" y="21600"/>
                    <a:pt x="7610" y="19921"/>
                  </a:cubicBezTo>
                  <a:cubicBezTo>
                    <a:pt x="2574" y="18130"/>
                    <a:pt x="0" y="12646"/>
                    <a:pt x="1678" y="7610"/>
                  </a:cubicBezTo>
                  <a:cubicBezTo>
                    <a:pt x="3469" y="2686"/>
                    <a:pt x="8953" y="0"/>
                    <a:pt x="13989" y="1790"/>
                  </a:cubicBezTo>
                  <a:close/>
                </a:path>
              </a:pathLst>
            </a:custGeom>
            <a:solidFill>
              <a:srgbClr val="5A82AD"/>
            </a:solidFill>
            <a:ln w="9525" cap="flat" cmpd="sng">
              <a:noFill/>
              <a:prstDash val="solid"/>
              <a:round/>
            </a:ln>
          </p:spPr>
          <p:txBody>
            <a:bodyPr rtlCol="0" anchor="ctr"/>
            <a:lstStyle/>
            <a:p>
              <a:pPr algn="ctr"/>
            </a:p>
          </p:txBody>
        </p:sp>
        <p:sp>
          <p:nvSpPr>
            <p:cNvPr id="3211" name="曲线"/>
            <p:cNvSpPr/>
            <p:nvPr/>
          </p:nvSpPr>
          <p:spPr>
            <a:xfrm>
              <a:off x="2955971" y="3807118"/>
              <a:ext cx="267723" cy="267735"/>
            </a:xfrm>
            <a:custGeom>
              <a:avLst/>
              <a:gdLst>
                <a:gd name="T1" fmla="*/ 0 w 21600"/>
                <a:gd name="T2" fmla="*/ 0 h 21600"/>
                <a:gd name="T3" fmla="*/ 21600 w 21600"/>
                <a:gd name="T4" fmla="*/ 21600 h 21600"/>
              </a:gdLst>
              <a:ahLst/>
              <a:cxnLst/>
              <a:rect l="T1" t="T2" r="T3" b="T4"/>
              <a:pathLst>
                <a:path w="21600" h="21600">
                  <a:moveTo>
                    <a:pt x="14023" y="1773"/>
                  </a:moveTo>
                  <a:cubicBezTo>
                    <a:pt x="19020" y="3546"/>
                    <a:pt x="21600" y="9026"/>
                    <a:pt x="19826" y="14023"/>
                  </a:cubicBezTo>
                  <a:cubicBezTo>
                    <a:pt x="18053" y="19020"/>
                    <a:pt x="12573" y="21600"/>
                    <a:pt x="7576" y="19826"/>
                  </a:cubicBezTo>
                  <a:cubicBezTo>
                    <a:pt x="2579" y="18053"/>
                    <a:pt x="0" y="12573"/>
                    <a:pt x="1773" y="7576"/>
                  </a:cubicBezTo>
                  <a:cubicBezTo>
                    <a:pt x="3546" y="2579"/>
                    <a:pt x="9026" y="0"/>
                    <a:pt x="14023" y="1773"/>
                  </a:cubicBezTo>
                  <a:close/>
                </a:path>
              </a:pathLst>
            </a:custGeom>
            <a:solidFill>
              <a:srgbClr val="FFFFFF"/>
            </a:solidFill>
            <a:ln w="9525" cap="flat" cmpd="sng">
              <a:noFill/>
              <a:prstDash val="solid"/>
              <a:round/>
            </a:ln>
          </p:spPr>
          <p:txBody>
            <a:bodyPr rtlCol="0" anchor="ctr"/>
            <a:lstStyle/>
            <a:p>
              <a:pPr algn="ctr"/>
            </a:p>
          </p:txBody>
        </p:sp>
        <p:sp>
          <p:nvSpPr>
            <p:cNvPr id="3212" name="曲线"/>
            <p:cNvSpPr/>
            <p:nvPr/>
          </p:nvSpPr>
          <p:spPr>
            <a:xfrm>
              <a:off x="2728179" y="3077426"/>
              <a:ext cx="485532" cy="485553"/>
            </a:xfrm>
            <a:custGeom>
              <a:avLst/>
              <a:gdLst>
                <a:gd name="T1" fmla="*/ 0 w 21600"/>
                <a:gd name="T2" fmla="*/ 0 h 21600"/>
                <a:gd name="T3" fmla="*/ 21600 w 21600"/>
                <a:gd name="T4" fmla="*/ 21600 h 21600"/>
              </a:gdLst>
              <a:ahLst/>
              <a:cxnLst/>
              <a:rect l="T1" t="T2" r="T3" b="T4"/>
              <a:pathLst>
                <a:path w="21600" h="21600">
                  <a:moveTo>
                    <a:pt x="17066" y="1777"/>
                  </a:moveTo>
                  <a:cubicBezTo>
                    <a:pt x="14044" y="355"/>
                    <a:pt x="14044" y="355"/>
                    <a:pt x="14044" y="355"/>
                  </a:cubicBezTo>
                  <a:cubicBezTo>
                    <a:pt x="12088" y="3111"/>
                    <a:pt x="12088" y="3111"/>
                    <a:pt x="12088" y="3111"/>
                  </a:cubicBezTo>
                  <a:cubicBezTo>
                    <a:pt x="12177" y="3111"/>
                    <a:pt x="12177" y="3111"/>
                    <a:pt x="12177" y="3111"/>
                  </a:cubicBezTo>
                  <a:cubicBezTo>
                    <a:pt x="11555" y="3022"/>
                    <a:pt x="10933" y="2933"/>
                    <a:pt x="10311" y="3022"/>
                  </a:cubicBezTo>
                  <a:cubicBezTo>
                    <a:pt x="10488" y="2933"/>
                    <a:pt x="10488" y="2933"/>
                    <a:pt x="10488" y="2933"/>
                  </a:cubicBezTo>
                  <a:cubicBezTo>
                    <a:pt x="8799" y="0"/>
                    <a:pt x="8799" y="0"/>
                    <a:pt x="8799" y="0"/>
                  </a:cubicBezTo>
                  <a:cubicBezTo>
                    <a:pt x="5688" y="1155"/>
                    <a:pt x="5688" y="1155"/>
                    <a:pt x="5688" y="1155"/>
                  </a:cubicBezTo>
                  <a:cubicBezTo>
                    <a:pt x="6222" y="4444"/>
                    <a:pt x="6222" y="4444"/>
                    <a:pt x="6222" y="4444"/>
                  </a:cubicBezTo>
                  <a:cubicBezTo>
                    <a:pt x="6311" y="4444"/>
                    <a:pt x="6311" y="4444"/>
                    <a:pt x="6311" y="4444"/>
                  </a:cubicBezTo>
                  <a:cubicBezTo>
                    <a:pt x="5866" y="4799"/>
                    <a:pt x="5333" y="5155"/>
                    <a:pt x="4977" y="5599"/>
                  </a:cubicBezTo>
                  <a:cubicBezTo>
                    <a:pt x="4977" y="5511"/>
                    <a:pt x="4977" y="5511"/>
                    <a:pt x="4977" y="5511"/>
                  </a:cubicBezTo>
                  <a:cubicBezTo>
                    <a:pt x="1777" y="4622"/>
                    <a:pt x="1777" y="4622"/>
                    <a:pt x="1777" y="4622"/>
                  </a:cubicBezTo>
                  <a:cubicBezTo>
                    <a:pt x="266" y="7555"/>
                    <a:pt x="266" y="7555"/>
                    <a:pt x="266" y="7555"/>
                  </a:cubicBezTo>
                  <a:cubicBezTo>
                    <a:pt x="3022" y="9600"/>
                    <a:pt x="3022" y="9600"/>
                    <a:pt x="3022" y="9600"/>
                  </a:cubicBezTo>
                  <a:cubicBezTo>
                    <a:pt x="3111" y="9422"/>
                    <a:pt x="3111" y="9422"/>
                    <a:pt x="3111" y="9422"/>
                  </a:cubicBezTo>
                  <a:cubicBezTo>
                    <a:pt x="3022" y="10044"/>
                    <a:pt x="2933" y="10666"/>
                    <a:pt x="3022" y="11288"/>
                  </a:cubicBezTo>
                  <a:cubicBezTo>
                    <a:pt x="2933" y="11199"/>
                    <a:pt x="2933" y="11199"/>
                    <a:pt x="2933" y="11199"/>
                  </a:cubicBezTo>
                  <a:cubicBezTo>
                    <a:pt x="0" y="12799"/>
                    <a:pt x="0" y="12799"/>
                    <a:pt x="0" y="12799"/>
                  </a:cubicBezTo>
                  <a:cubicBezTo>
                    <a:pt x="1066" y="16000"/>
                    <a:pt x="1066" y="16000"/>
                    <a:pt x="1066" y="16000"/>
                  </a:cubicBezTo>
                  <a:cubicBezTo>
                    <a:pt x="4444" y="15377"/>
                    <a:pt x="4444" y="15377"/>
                    <a:pt x="4444" y="15377"/>
                  </a:cubicBezTo>
                  <a:cubicBezTo>
                    <a:pt x="4355" y="15288"/>
                    <a:pt x="4355" y="15288"/>
                    <a:pt x="4355" y="15288"/>
                  </a:cubicBezTo>
                  <a:cubicBezTo>
                    <a:pt x="4711" y="15822"/>
                    <a:pt x="5155" y="16266"/>
                    <a:pt x="5600" y="16711"/>
                  </a:cubicBezTo>
                  <a:cubicBezTo>
                    <a:pt x="5511" y="16622"/>
                    <a:pt x="5511" y="16622"/>
                    <a:pt x="5511" y="16622"/>
                  </a:cubicBezTo>
                  <a:cubicBezTo>
                    <a:pt x="4622" y="19911"/>
                    <a:pt x="4622" y="19911"/>
                    <a:pt x="4622" y="19911"/>
                  </a:cubicBezTo>
                  <a:cubicBezTo>
                    <a:pt x="7555" y="21333"/>
                    <a:pt x="7555" y="21333"/>
                    <a:pt x="7555" y="21333"/>
                  </a:cubicBezTo>
                  <a:cubicBezTo>
                    <a:pt x="9511" y="18577"/>
                    <a:pt x="9511" y="18577"/>
                    <a:pt x="9511" y="18577"/>
                  </a:cubicBezTo>
                  <a:cubicBezTo>
                    <a:pt x="9422" y="18577"/>
                    <a:pt x="9422" y="18577"/>
                    <a:pt x="9422" y="18577"/>
                  </a:cubicBezTo>
                  <a:cubicBezTo>
                    <a:pt x="10044" y="18666"/>
                    <a:pt x="10666" y="18666"/>
                    <a:pt x="11288" y="18666"/>
                  </a:cubicBezTo>
                  <a:cubicBezTo>
                    <a:pt x="11199" y="18666"/>
                    <a:pt x="11199" y="18666"/>
                    <a:pt x="11199" y="18666"/>
                  </a:cubicBezTo>
                  <a:cubicBezTo>
                    <a:pt x="12800" y="21600"/>
                    <a:pt x="12800" y="21600"/>
                    <a:pt x="12800" y="21600"/>
                  </a:cubicBezTo>
                  <a:cubicBezTo>
                    <a:pt x="15911" y="20533"/>
                    <a:pt x="15911" y="20533"/>
                    <a:pt x="15911" y="20533"/>
                  </a:cubicBezTo>
                  <a:cubicBezTo>
                    <a:pt x="15377" y="17244"/>
                    <a:pt x="15377" y="17244"/>
                    <a:pt x="15377" y="17244"/>
                  </a:cubicBezTo>
                  <a:cubicBezTo>
                    <a:pt x="15288" y="17244"/>
                    <a:pt x="15288" y="17244"/>
                    <a:pt x="15288" y="17244"/>
                  </a:cubicBezTo>
                  <a:cubicBezTo>
                    <a:pt x="15822" y="16888"/>
                    <a:pt x="16266" y="16533"/>
                    <a:pt x="16711" y="16000"/>
                  </a:cubicBezTo>
                  <a:cubicBezTo>
                    <a:pt x="16622" y="16088"/>
                    <a:pt x="16622" y="16088"/>
                    <a:pt x="16622" y="16088"/>
                  </a:cubicBezTo>
                  <a:cubicBezTo>
                    <a:pt x="19822" y="17066"/>
                    <a:pt x="19822" y="17066"/>
                    <a:pt x="19822" y="17066"/>
                  </a:cubicBezTo>
                  <a:cubicBezTo>
                    <a:pt x="21333" y="14044"/>
                    <a:pt x="21333" y="14044"/>
                    <a:pt x="21333" y="14044"/>
                  </a:cubicBezTo>
                  <a:cubicBezTo>
                    <a:pt x="18577" y="12088"/>
                    <a:pt x="18577" y="12088"/>
                    <a:pt x="18577" y="12088"/>
                  </a:cubicBezTo>
                  <a:cubicBezTo>
                    <a:pt x="18488" y="12177"/>
                    <a:pt x="18488" y="12177"/>
                    <a:pt x="18488" y="12177"/>
                  </a:cubicBezTo>
                  <a:cubicBezTo>
                    <a:pt x="18666" y="11555"/>
                    <a:pt x="18666" y="10933"/>
                    <a:pt x="18666" y="10400"/>
                  </a:cubicBezTo>
                  <a:cubicBezTo>
                    <a:pt x="18666" y="10488"/>
                    <a:pt x="18666" y="10488"/>
                    <a:pt x="18666" y="10488"/>
                  </a:cubicBezTo>
                  <a:cubicBezTo>
                    <a:pt x="21600" y="8800"/>
                    <a:pt x="21600" y="8800"/>
                    <a:pt x="21600" y="8800"/>
                  </a:cubicBezTo>
                  <a:cubicBezTo>
                    <a:pt x="20533" y="5688"/>
                    <a:pt x="20533" y="5688"/>
                    <a:pt x="20533" y="5688"/>
                  </a:cubicBezTo>
                  <a:cubicBezTo>
                    <a:pt x="17155" y="6222"/>
                    <a:pt x="17155" y="6222"/>
                    <a:pt x="17155" y="6222"/>
                  </a:cubicBezTo>
                  <a:cubicBezTo>
                    <a:pt x="17244" y="6311"/>
                    <a:pt x="17244" y="6311"/>
                    <a:pt x="17244" y="6311"/>
                  </a:cubicBezTo>
                  <a:cubicBezTo>
                    <a:pt x="16888" y="5866"/>
                    <a:pt x="16444" y="5422"/>
                    <a:pt x="15999" y="4977"/>
                  </a:cubicBezTo>
                  <a:cubicBezTo>
                    <a:pt x="16088" y="4977"/>
                    <a:pt x="16088" y="4977"/>
                    <a:pt x="16088" y="4977"/>
                  </a:cubicBezTo>
                  <a:lnTo>
                    <a:pt x="17066" y="1777"/>
                  </a:lnTo>
                  <a:close/>
                </a:path>
              </a:pathLst>
            </a:custGeom>
            <a:solidFill>
              <a:srgbClr val="6A8FBC"/>
            </a:solidFill>
            <a:ln w="9525" cap="flat" cmpd="sng">
              <a:noFill/>
              <a:prstDash val="solid"/>
              <a:round/>
            </a:ln>
          </p:spPr>
          <p:txBody>
            <a:bodyPr rtlCol="0" anchor="ctr"/>
            <a:lstStyle/>
            <a:p>
              <a:pPr algn="ctr"/>
            </a:p>
          </p:txBody>
        </p:sp>
        <p:sp>
          <p:nvSpPr>
            <p:cNvPr id="3213" name="曲线"/>
            <p:cNvSpPr/>
            <p:nvPr/>
          </p:nvSpPr>
          <p:spPr>
            <a:xfrm>
              <a:off x="2796244" y="3147309"/>
              <a:ext cx="349401" cy="348509"/>
            </a:xfrm>
            <a:custGeom>
              <a:avLst/>
              <a:gdLst>
                <a:gd name="T1" fmla="*/ 0 w 21600"/>
                <a:gd name="T2" fmla="*/ 0 h 21600"/>
                <a:gd name="T3" fmla="*/ 21600 w 21600"/>
                <a:gd name="T4" fmla="*/ 21600 h 21600"/>
              </a:gdLst>
              <a:ahLst/>
              <a:cxnLst/>
              <a:rect l="T1" t="T2" r="T3" b="T4"/>
              <a:pathLst>
                <a:path w="21600" h="21600">
                  <a:moveTo>
                    <a:pt x="14934" y="2234"/>
                  </a:moveTo>
                  <a:cubicBezTo>
                    <a:pt x="19625" y="4468"/>
                    <a:pt x="21600" y="10179"/>
                    <a:pt x="19254" y="14896"/>
                  </a:cubicBezTo>
                  <a:cubicBezTo>
                    <a:pt x="17033" y="19613"/>
                    <a:pt x="11355" y="21600"/>
                    <a:pt x="6665" y="19365"/>
                  </a:cubicBezTo>
                  <a:cubicBezTo>
                    <a:pt x="1974" y="17006"/>
                    <a:pt x="0" y="11420"/>
                    <a:pt x="2345" y="6703"/>
                  </a:cubicBezTo>
                  <a:cubicBezTo>
                    <a:pt x="4566" y="1986"/>
                    <a:pt x="10244" y="0"/>
                    <a:pt x="14934" y="2234"/>
                  </a:cubicBezTo>
                  <a:close/>
                </a:path>
              </a:pathLst>
            </a:custGeom>
            <a:solidFill>
              <a:srgbClr val="A0B3D9"/>
            </a:solidFill>
            <a:ln w="9525" cap="flat" cmpd="sng">
              <a:noFill/>
              <a:prstDash val="solid"/>
              <a:round/>
            </a:ln>
          </p:spPr>
          <p:txBody>
            <a:bodyPr rtlCol="0" anchor="ctr"/>
            <a:lstStyle/>
            <a:p>
              <a:pPr algn="ctr"/>
            </a:p>
          </p:txBody>
        </p:sp>
        <p:sp>
          <p:nvSpPr>
            <p:cNvPr id="3214" name="曲线"/>
            <p:cNvSpPr/>
            <p:nvPr/>
          </p:nvSpPr>
          <p:spPr>
            <a:xfrm>
              <a:off x="2839806" y="3189966"/>
              <a:ext cx="261370" cy="261382"/>
            </a:xfrm>
            <a:custGeom>
              <a:avLst/>
              <a:gdLst>
                <a:gd name="T1" fmla="*/ 0 w 21600"/>
                <a:gd name="T2" fmla="*/ 0 h 21600"/>
                <a:gd name="T3" fmla="*/ 21600 w 21600"/>
                <a:gd name="T4" fmla="*/ 21600 h 21600"/>
              </a:gdLst>
              <a:ahLst/>
              <a:cxnLst/>
              <a:rect l="T1" t="T2" r="T3" b="T4"/>
              <a:pathLst>
                <a:path w="21600" h="21600">
                  <a:moveTo>
                    <a:pt x="15004" y="2308"/>
                  </a:moveTo>
                  <a:cubicBezTo>
                    <a:pt x="19621" y="4616"/>
                    <a:pt x="21600" y="10222"/>
                    <a:pt x="19291" y="15004"/>
                  </a:cubicBezTo>
                  <a:cubicBezTo>
                    <a:pt x="16983" y="19621"/>
                    <a:pt x="11377" y="21600"/>
                    <a:pt x="6760" y="19456"/>
                  </a:cubicBezTo>
                  <a:cubicBezTo>
                    <a:pt x="1978" y="17148"/>
                    <a:pt x="0" y="11377"/>
                    <a:pt x="2308" y="6760"/>
                  </a:cubicBezTo>
                  <a:cubicBezTo>
                    <a:pt x="4616" y="1978"/>
                    <a:pt x="10222" y="0"/>
                    <a:pt x="15004" y="2308"/>
                  </a:cubicBezTo>
                  <a:close/>
                </a:path>
              </a:pathLst>
            </a:custGeom>
            <a:solidFill>
              <a:srgbClr val="5A82AD"/>
            </a:solidFill>
            <a:ln w="9525" cap="flat" cmpd="sng">
              <a:noFill/>
              <a:prstDash val="solid"/>
              <a:round/>
            </a:ln>
          </p:spPr>
          <p:txBody>
            <a:bodyPr rtlCol="0" anchor="ctr"/>
            <a:lstStyle/>
            <a:p>
              <a:pPr algn="ctr"/>
            </a:p>
          </p:txBody>
        </p:sp>
        <p:sp>
          <p:nvSpPr>
            <p:cNvPr id="3215" name="曲线"/>
            <p:cNvSpPr/>
            <p:nvPr/>
          </p:nvSpPr>
          <p:spPr>
            <a:xfrm>
              <a:off x="2879738" y="3229899"/>
              <a:ext cx="181507" cy="181515"/>
            </a:xfrm>
            <a:custGeom>
              <a:avLst/>
              <a:gdLst>
                <a:gd name="T1" fmla="*/ 0 w 21600"/>
                <a:gd name="T2" fmla="*/ 0 h 21600"/>
                <a:gd name="T3" fmla="*/ 21600 w 21600"/>
                <a:gd name="T4" fmla="*/ 21600 h 21600"/>
              </a:gdLst>
              <a:ahLst/>
              <a:cxnLst/>
              <a:rect l="T1" t="T2" r="T3" b="T4"/>
              <a:pathLst>
                <a:path w="21600" h="21600">
                  <a:moveTo>
                    <a:pt x="14953" y="2373"/>
                  </a:moveTo>
                  <a:cubicBezTo>
                    <a:pt x="19701" y="4747"/>
                    <a:pt x="21600" y="10206"/>
                    <a:pt x="19463" y="14953"/>
                  </a:cubicBezTo>
                  <a:cubicBezTo>
                    <a:pt x="17090" y="19701"/>
                    <a:pt x="11393" y="21600"/>
                    <a:pt x="6646" y="19463"/>
                  </a:cubicBezTo>
                  <a:cubicBezTo>
                    <a:pt x="1898" y="17090"/>
                    <a:pt x="0" y="11393"/>
                    <a:pt x="2373" y="6646"/>
                  </a:cubicBezTo>
                  <a:cubicBezTo>
                    <a:pt x="4509" y="2136"/>
                    <a:pt x="10206" y="0"/>
                    <a:pt x="14953" y="2373"/>
                  </a:cubicBezTo>
                  <a:close/>
                </a:path>
              </a:pathLst>
            </a:custGeom>
            <a:solidFill>
              <a:srgbClr val="FFFFFF"/>
            </a:solidFill>
            <a:ln w="9525" cap="flat" cmpd="sng">
              <a:noFill/>
              <a:prstDash val="solid"/>
              <a:round/>
            </a:ln>
          </p:spPr>
          <p:txBody>
            <a:bodyPr rtlCol="0" anchor="ctr"/>
            <a:lstStyle/>
            <a:p>
              <a:pPr algn="ctr"/>
            </a:p>
          </p:txBody>
        </p:sp>
      </p:gr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11355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899785" y="3111500"/>
            <a:ext cx="2929255"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3159911"/>
            <a:ext cx="891000" cy="891000"/>
          </a:xfrm>
          <a:prstGeom prst="rect">
            <a:avLst/>
          </a:prstGeom>
        </p:spPr>
      </p:pic>
      <p:sp>
        <p:nvSpPr>
          <p:cNvPr id="2" name="文本框 1"/>
          <p:cNvSpPr txBox="1"/>
          <p:nvPr>
            <p:custDataLst>
              <p:tags r:id="rId4"/>
            </p:custDataLst>
          </p:nvPr>
        </p:nvSpPr>
        <p:spPr>
          <a:xfrm>
            <a:off x="5966460" y="3373755"/>
            <a:ext cx="995045"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05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3200393"/>
            <a:ext cx="830047" cy="810000"/>
          </a:xfrm>
          <a:prstGeom prst="rect">
            <a:avLst/>
          </a:prstGeom>
        </p:spPr>
      </p:pic>
      <p:sp>
        <p:nvSpPr>
          <p:cNvPr id="7" name="文本框 6"/>
          <p:cNvSpPr txBox="1"/>
          <p:nvPr>
            <p:custDataLst>
              <p:tags r:id="rId6"/>
            </p:custDataLst>
          </p:nvPr>
        </p:nvSpPr>
        <p:spPr>
          <a:xfrm>
            <a:off x="1277971" y="321963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224771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7005320" y="4050665"/>
            <a:ext cx="753110" cy="218440"/>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04997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一、受限空间作业的概念、涉及的领域及危险特性</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pSp>
        <p:nvGrpSpPr>
          <p:cNvPr id="128" name="组合"/>
          <p:cNvGrpSpPr/>
          <p:nvPr/>
        </p:nvGrpSpPr>
        <p:grpSpPr>
          <a:xfrm>
            <a:off x="803909" y="1584325"/>
            <a:ext cx="7535544" cy="1975484"/>
            <a:chOff x="803909" y="1584325"/>
            <a:chExt cx="7535544" cy="1975484"/>
          </a:xfrm>
        </p:grpSpPr>
        <p:sp>
          <p:nvSpPr>
            <p:cNvPr id="116" name="椭圆"/>
            <p:cNvSpPr/>
            <p:nvPr/>
          </p:nvSpPr>
          <p:spPr>
            <a:xfrm>
              <a:off x="6364110" y="1584325"/>
              <a:ext cx="1975344" cy="1975484"/>
            </a:xfrm>
            <a:prstGeom prst="ellipse">
              <a:avLst/>
            </a:prstGeom>
            <a:noFill/>
            <a:ln w="12700" cap="flat" cmpd="sng">
              <a:solidFill>
                <a:srgbClr val="FEB947"/>
              </a:solidFill>
              <a:prstDash val="solid"/>
              <a:round/>
            </a:ln>
          </p:spPr>
          <p:txBody>
            <a:bodyPr rtlCol="0" anchor="ctr"/>
            <a:lstStyle/>
            <a:p>
              <a:pPr algn="ctr"/>
            </a:p>
          </p:txBody>
        </p:sp>
        <p:sp>
          <p:nvSpPr>
            <p:cNvPr id="117" name="曲线"/>
            <p:cNvSpPr/>
            <p:nvPr/>
          </p:nvSpPr>
          <p:spPr>
            <a:xfrm>
              <a:off x="6511105" y="1731330"/>
              <a:ext cx="1681355" cy="961314"/>
            </a:xfrm>
            <a:custGeom>
              <a:avLst/>
              <a:gdLst>
                <a:gd name="T1" fmla="*/ 0 w 21600"/>
                <a:gd name="T2" fmla="*/ 0 h 21600"/>
                <a:gd name="T3" fmla="*/ 21600 w 21600"/>
                <a:gd name="T4" fmla="*/ 21600 h 21600"/>
              </a:gdLst>
              <a:ahLst/>
              <a:cxnLst/>
              <a:rect l="T1" t="T2" r="T3" b="T4"/>
              <a:pathLst>
                <a:path w="21600" h="21600">
                  <a:moveTo>
                    <a:pt x="10800" y="0"/>
                  </a:moveTo>
                  <a:cubicBezTo>
                    <a:pt x="16764" y="0"/>
                    <a:pt x="21600" y="8457"/>
                    <a:pt x="21600" y="18889"/>
                  </a:cubicBezTo>
                  <a:cubicBezTo>
                    <a:pt x="21600" y="19541"/>
                    <a:pt x="21581" y="20185"/>
                    <a:pt x="21544" y="20820"/>
                  </a:cubicBezTo>
                  <a:lnTo>
                    <a:pt x="21476" y="21600"/>
                  </a:lnTo>
                  <a:lnTo>
                    <a:pt x="12620" y="21600"/>
                  </a:lnTo>
                  <a:lnTo>
                    <a:pt x="12640" y="21430"/>
                  </a:lnTo>
                  <a:cubicBezTo>
                    <a:pt x="12640" y="19652"/>
                    <a:pt x="11816" y="18211"/>
                    <a:pt x="10800" y="18211"/>
                  </a:cubicBezTo>
                  <a:cubicBezTo>
                    <a:pt x="9783" y="18211"/>
                    <a:pt x="8959" y="19652"/>
                    <a:pt x="8959" y="21430"/>
                  </a:cubicBezTo>
                  <a:lnTo>
                    <a:pt x="8979" y="21600"/>
                  </a:lnTo>
                  <a:lnTo>
                    <a:pt x="123" y="21600"/>
                  </a:lnTo>
                  <a:lnTo>
                    <a:pt x="55" y="20820"/>
                  </a:lnTo>
                  <a:cubicBezTo>
                    <a:pt x="18" y="20185"/>
                    <a:pt x="0" y="19541"/>
                    <a:pt x="0" y="18889"/>
                  </a:cubicBezTo>
                  <a:cubicBezTo>
                    <a:pt x="0" y="8457"/>
                    <a:pt x="4835" y="0"/>
                    <a:pt x="10800" y="0"/>
                  </a:cubicBezTo>
                  <a:close/>
                </a:path>
              </a:pathLst>
            </a:custGeom>
            <a:solidFill>
              <a:srgbClr val="FEB947"/>
            </a:solidFill>
            <a:ln w="12700" cap="flat" cmpd="sng">
              <a:noFill/>
              <a:prstDash val="solid"/>
              <a:round/>
            </a:ln>
          </p:spPr>
          <p:txBody>
            <a:bodyPr rtlCol="0" anchor="ctr"/>
            <a:lstStyle/>
            <a:p>
              <a:pPr algn="ctr"/>
            </a:p>
          </p:txBody>
        </p:sp>
        <p:sp>
          <p:nvSpPr>
            <p:cNvPr id="118" name="矩形"/>
            <p:cNvSpPr/>
            <p:nvPr/>
          </p:nvSpPr>
          <p:spPr>
            <a:xfrm>
              <a:off x="6653144" y="2722376"/>
              <a:ext cx="1398101" cy="598756"/>
            </a:xfrm>
            <a:prstGeom prst="rect">
              <a:avLst/>
            </a:prstGeom>
            <a:noFill/>
            <a:ln w="9525" cap="flat" cmpd="sng">
              <a:noFill/>
              <a:prstDash val="solid"/>
              <a:miter/>
            </a:ln>
          </p:spPr>
          <p:txBody>
            <a:bodyPr vert="horz" wrap="square" lIns="67500" tIns="35100" rIns="67500" bIns="35100" anchor="ctr" anchorCtr="0">
              <a:noAutofit/>
            </a:bodyPr>
            <a:lstStyle/>
            <a:p>
              <a:pPr marL="0" indent="0" algn="ctr">
                <a:lnSpc>
                  <a:spcPct val="100000"/>
                </a:lnSpc>
                <a:spcBef>
                  <a:spcPts val="0"/>
                </a:spcBef>
                <a:spcAft>
                  <a:spcPts val="0"/>
                </a:spcAft>
                <a:buNone/>
              </a:pPr>
              <a:r>
                <a:rPr lang="zh-CN" altLang="en-US" sz="16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危险特性</a:t>
              </a:r>
              <a:endParaRPr lang="zh-CN" altLang="en-US" sz="16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19" name="椭圆"/>
            <p:cNvSpPr/>
            <p:nvPr/>
          </p:nvSpPr>
          <p:spPr>
            <a:xfrm>
              <a:off x="3583597" y="1584325"/>
              <a:ext cx="1975345" cy="1975484"/>
            </a:xfrm>
            <a:prstGeom prst="ellipse">
              <a:avLst/>
            </a:prstGeom>
            <a:noFill/>
            <a:ln w="12700" cap="flat" cmpd="sng">
              <a:solidFill>
                <a:srgbClr val="A5A5A5"/>
              </a:solidFill>
              <a:prstDash val="solid"/>
              <a:round/>
            </a:ln>
          </p:spPr>
          <p:txBody>
            <a:bodyPr rtlCol="0" anchor="ctr"/>
            <a:lstStyle/>
            <a:p>
              <a:pPr algn="ctr"/>
            </a:p>
          </p:txBody>
        </p:sp>
        <p:sp>
          <p:nvSpPr>
            <p:cNvPr id="120" name="曲线"/>
            <p:cNvSpPr/>
            <p:nvPr/>
          </p:nvSpPr>
          <p:spPr>
            <a:xfrm>
              <a:off x="3730591" y="1731330"/>
              <a:ext cx="1681355" cy="961314"/>
            </a:xfrm>
            <a:custGeom>
              <a:avLst/>
              <a:gdLst>
                <a:gd name="T1" fmla="*/ 0 w 21600"/>
                <a:gd name="T2" fmla="*/ 0 h 21600"/>
                <a:gd name="T3" fmla="*/ 21600 w 21600"/>
                <a:gd name="T4" fmla="*/ 21600 h 21600"/>
              </a:gdLst>
              <a:ahLst/>
              <a:cxnLst/>
              <a:rect l="T1" t="T2" r="T3" b="T4"/>
              <a:pathLst>
                <a:path w="21600" h="21600">
                  <a:moveTo>
                    <a:pt x="10800" y="0"/>
                  </a:moveTo>
                  <a:cubicBezTo>
                    <a:pt x="16764" y="0"/>
                    <a:pt x="21600" y="8457"/>
                    <a:pt x="21600" y="18889"/>
                  </a:cubicBezTo>
                  <a:cubicBezTo>
                    <a:pt x="21600" y="19541"/>
                    <a:pt x="21581" y="20185"/>
                    <a:pt x="21544" y="20820"/>
                  </a:cubicBezTo>
                  <a:lnTo>
                    <a:pt x="21476" y="21600"/>
                  </a:lnTo>
                  <a:lnTo>
                    <a:pt x="12620" y="21600"/>
                  </a:lnTo>
                  <a:lnTo>
                    <a:pt x="12640" y="21430"/>
                  </a:lnTo>
                  <a:cubicBezTo>
                    <a:pt x="12640" y="19652"/>
                    <a:pt x="11816" y="18211"/>
                    <a:pt x="10800" y="18211"/>
                  </a:cubicBezTo>
                  <a:cubicBezTo>
                    <a:pt x="9783" y="18211"/>
                    <a:pt x="8959" y="19652"/>
                    <a:pt x="8959" y="21430"/>
                  </a:cubicBezTo>
                  <a:lnTo>
                    <a:pt x="8979" y="21600"/>
                  </a:lnTo>
                  <a:lnTo>
                    <a:pt x="123" y="21600"/>
                  </a:lnTo>
                  <a:lnTo>
                    <a:pt x="55" y="20820"/>
                  </a:lnTo>
                  <a:cubicBezTo>
                    <a:pt x="18" y="20185"/>
                    <a:pt x="0" y="19541"/>
                    <a:pt x="0" y="18889"/>
                  </a:cubicBezTo>
                  <a:cubicBezTo>
                    <a:pt x="0" y="8457"/>
                    <a:pt x="4835" y="0"/>
                    <a:pt x="10800" y="0"/>
                  </a:cubicBezTo>
                  <a:close/>
                </a:path>
              </a:pathLst>
            </a:custGeom>
            <a:solidFill>
              <a:schemeClr val="accent3"/>
            </a:solidFill>
            <a:ln w="12700" cap="flat" cmpd="sng">
              <a:noFill/>
              <a:prstDash val="solid"/>
              <a:round/>
            </a:ln>
          </p:spPr>
          <p:txBody>
            <a:bodyPr rtlCol="0" anchor="ctr"/>
            <a:lstStyle/>
            <a:p>
              <a:pPr algn="ctr"/>
            </a:p>
          </p:txBody>
        </p:sp>
        <p:sp>
          <p:nvSpPr>
            <p:cNvPr id="121" name="曲线"/>
            <p:cNvSpPr/>
            <p:nvPr/>
          </p:nvSpPr>
          <p:spPr>
            <a:xfrm>
              <a:off x="4331784" y="1928713"/>
              <a:ext cx="479797" cy="445970"/>
            </a:xfrm>
            <a:custGeom>
              <a:avLst/>
              <a:gdLst>
                <a:gd name="T1" fmla="*/ 0 w 21600"/>
                <a:gd name="T2" fmla="*/ 0 h 21600"/>
                <a:gd name="T3" fmla="*/ 21600 w 21600"/>
                <a:gd name="T4" fmla="*/ 21600 h 21600"/>
              </a:gdLst>
              <a:ahLst/>
              <a:cxnLst/>
              <a:rect l="T1" t="T2" r="T3" b="T4"/>
              <a:pathLst>
                <a:path w="21600" h="21600">
                  <a:moveTo>
                    <a:pt x="3738" y="12600"/>
                  </a:moveTo>
                  <a:cubicBezTo>
                    <a:pt x="2076" y="12600"/>
                    <a:pt x="2076" y="12600"/>
                    <a:pt x="2076" y="12600"/>
                  </a:cubicBezTo>
                  <a:cubicBezTo>
                    <a:pt x="1246" y="12600"/>
                    <a:pt x="0" y="12150"/>
                    <a:pt x="0" y="10800"/>
                  </a:cubicBezTo>
                  <a:cubicBezTo>
                    <a:pt x="0" y="9450"/>
                    <a:pt x="0" y="6299"/>
                    <a:pt x="1246" y="6299"/>
                  </a:cubicBezTo>
                  <a:cubicBezTo>
                    <a:pt x="1661" y="6299"/>
                    <a:pt x="2907" y="7199"/>
                    <a:pt x="4153" y="7199"/>
                  </a:cubicBezTo>
                  <a:cubicBezTo>
                    <a:pt x="4984" y="7199"/>
                    <a:pt x="5399" y="7199"/>
                    <a:pt x="5815" y="7199"/>
                  </a:cubicBezTo>
                  <a:cubicBezTo>
                    <a:pt x="5815" y="7199"/>
                    <a:pt x="5815" y="7650"/>
                    <a:pt x="5815" y="8100"/>
                  </a:cubicBezTo>
                  <a:cubicBezTo>
                    <a:pt x="5815" y="8999"/>
                    <a:pt x="6230" y="9900"/>
                    <a:pt x="6646" y="10800"/>
                  </a:cubicBezTo>
                  <a:cubicBezTo>
                    <a:pt x="5399" y="11249"/>
                    <a:pt x="4569" y="11699"/>
                    <a:pt x="3738" y="12600"/>
                  </a:cubicBezTo>
                  <a:close/>
                  <a:moveTo>
                    <a:pt x="4153" y="6299"/>
                  </a:moveTo>
                  <a:cubicBezTo>
                    <a:pt x="2907" y="6299"/>
                    <a:pt x="1661" y="4950"/>
                    <a:pt x="1661" y="3150"/>
                  </a:cubicBezTo>
                  <a:cubicBezTo>
                    <a:pt x="1661" y="1799"/>
                    <a:pt x="2907" y="0"/>
                    <a:pt x="4153" y="0"/>
                  </a:cubicBezTo>
                  <a:cubicBezTo>
                    <a:pt x="5815" y="0"/>
                    <a:pt x="7061" y="1799"/>
                    <a:pt x="7061" y="3150"/>
                  </a:cubicBezTo>
                  <a:cubicBezTo>
                    <a:pt x="7061" y="4950"/>
                    <a:pt x="5815" y="6299"/>
                    <a:pt x="4153" y="6299"/>
                  </a:cubicBezTo>
                  <a:close/>
                  <a:moveTo>
                    <a:pt x="15784" y="21600"/>
                  </a:moveTo>
                  <a:cubicBezTo>
                    <a:pt x="5815" y="21600"/>
                    <a:pt x="5815" y="21600"/>
                    <a:pt x="5815" y="21600"/>
                  </a:cubicBezTo>
                  <a:cubicBezTo>
                    <a:pt x="4153" y="21600"/>
                    <a:pt x="2907" y="20699"/>
                    <a:pt x="2907" y="18900"/>
                  </a:cubicBezTo>
                  <a:cubicBezTo>
                    <a:pt x="2907" y="15749"/>
                    <a:pt x="3323" y="11699"/>
                    <a:pt x="6646" y="11699"/>
                  </a:cubicBezTo>
                  <a:cubicBezTo>
                    <a:pt x="7061" y="11699"/>
                    <a:pt x="8307" y="13499"/>
                    <a:pt x="10799" y="13499"/>
                  </a:cubicBezTo>
                  <a:cubicBezTo>
                    <a:pt x="12876" y="13499"/>
                    <a:pt x="14538" y="11699"/>
                    <a:pt x="14538" y="11699"/>
                  </a:cubicBezTo>
                  <a:cubicBezTo>
                    <a:pt x="17861" y="11699"/>
                    <a:pt x="18692" y="15749"/>
                    <a:pt x="18692" y="18900"/>
                  </a:cubicBezTo>
                  <a:cubicBezTo>
                    <a:pt x="18692" y="20699"/>
                    <a:pt x="17446" y="21600"/>
                    <a:pt x="15784" y="21600"/>
                  </a:cubicBezTo>
                  <a:close/>
                  <a:moveTo>
                    <a:pt x="10799" y="12600"/>
                  </a:moveTo>
                  <a:cubicBezTo>
                    <a:pt x="8307" y="12600"/>
                    <a:pt x="6646" y="10350"/>
                    <a:pt x="6646" y="8100"/>
                  </a:cubicBezTo>
                  <a:cubicBezTo>
                    <a:pt x="6646" y="5400"/>
                    <a:pt x="8307" y="3150"/>
                    <a:pt x="10799" y="3150"/>
                  </a:cubicBezTo>
                  <a:cubicBezTo>
                    <a:pt x="13292" y="3150"/>
                    <a:pt x="14953" y="5400"/>
                    <a:pt x="14953" y="8100"/>
                  </a:cubicBezTo>
                  <a:cubicBezTo>
                    <a:pt x="14953" y="10350"/>
                    <a:pt x="13292" y="12600"/>
                    <a:pt x="10799" y="12600"/>
                  </a:cubicBezTo>
                  <a:close/>
                  <a:moveTo>
                    <a:pt x="17030" y="6299"/>
                  </a:moveTo>
                  <a:cubicBezTo>
                    <a:pt x="15369" y="6299"/>
                    <a:pt x="14123" y="4950"/>
                    <a:pt x="14123" y="3150"/>
                  </a:cubicBezTo>
                  <a:cubicBezTo>
                    <a:pt x="14123" y="1799"/>
                    <a:pt x="15369" y="0"/>
                    <a:pt x="17030" y="0"/>
                  </a:cubicBezTo>
                  <a:cubicBezTo>
                    <a:pt x="18692" y="0"/>
                    <a:pt x="19938" y="1799"/>
                    <a:pt x="19938" y="3150"/>
                  </a:cubicBezTo>
                  <a:cubicBezTo>
                    <a:pt x="19938" y="4950"/>
                    <a:pt x="18692" y="6299"/>
                    <a:pt x="17030" y="6299"/>
                  </a:cubicBezTo>
                  <a:close/>
                  <a:moveTo>
                    <a:pt x="19107" y="12600"/>
                  </a:moveTo>
                  <a:cubicBezTo>
                    <a:pt x="17861" y="12600"/>
                    <a:pt x="17861" y="12600"/>
                    <a:pt x="17861" y="12600"/>
                  </a:cubicBezTo>
                  <a:cubicBezTo>
                    <a:pt x="17030" y="11699"/>
                    <a:pt x="15784" y="11249"/>
                    <a:pt x="14953" y="10800"/>
                  </a:cubicBezTo>
                  <a:cubicBezTo>
                    <a:pt x="15369" y="9900"/>
                    <a:pt x="15784" y="8999"/>
                    <a:pt x="15784" y="8100"/>
                  </a:cubicBezTo>
                  <a:cubicBezTo>
                    <a:pt x="15784" y="7650"/>
                    <a:pt x="15784" y="7199"/>
                    <a:pt x="15784" y="7199"/>
                  </a:cubicBezTo>
                  <a:cubicBezTo>
                    <a:pt x="16199" y="7199"/>
                    <a:pt x="16615" y="7199"/>
                    <a:pt x="17030" y="7199"/>
                  </a:cubicBezTo>
                  <a:cubicBezTo>
                    <a:pt x="18692" y="7199"/>
                    <a:pt x="19938" y="6299"/>
                    <a:pt x="19938" y="6299"/>
                  </a:cubicBezTo>
                  <a:cubicBezTo>
                    <a:pt x="21600" y="6299"/>
                    <a:pt x="21600" y="9450"/>
                    <a:pt x="21600" y="10800"/>
                  </a:cubicBezTo>
                  <a:cubicBezTo>
                    <a:pt x="21600" y="12150"/>
                    <a:pt x="20353" y="12600"/>
                    <a:pt x="19107" y="12600"/>
                  </a:cubicBezTo>
                  <a:close/>
                </a:path>
              </a:pathLst>
            </a:custGeom>
            <a:solidFill>
              <a:schemeClr val="bg1"/>
            </a:solidFill>
            <a:ln w="9525" cap="flat" cmpd="sng">
              <a:solidFill>
                <a:srgbClr val="FFFFFF"/>
              </a:solidFill>
              <a:prstDash val="solid"/>
              <a:round/>
            </a:ln>
          </p:spPr>
          <p:txBody>
            <a:bodyPr rtlCol="0" anchor="ctr"/>
            <a:lstStyle/>
            <a:p>
              <a:pPr algn="ctr"/>
            </a:p>
          </p:txBody>
        </p:sp>
        <p:sp>
          <p:nvSpPr>
            <p:cNvPr id="122" name="矩形"/>
            <p:cNvSpPr/>
            <p:nvPr/>
          </p:nvSpPr>
          <p:spPr>
            <a:xfrm>
              <a:off x="3872631" y="2722376"/>
              <a:ext cx="1398101" cy="598756"/>
            </a:xfrm>
            <a:prstGeom prst="rect">
              <a:avLst/>
            </a:prstGeom>
            <a:noFill/>
            <a:ln w="9525" cap="flat" cmpd="sng">
              <a:noFill/>
              <a:prstDash val="solid"/>
              <a:miter/>
            </a:ln>
          </p:spPr>
          <p:txBody>
            <a:bodyPr vert="horz" wrap="square" lIns="67500" tIns="35100" rIns="67500" bIns="35100" anchor="ctr" anchorCtr="0">
              <a:noAutofit/>
            </a:bodyPr>
            <a:lstStyle/>
            <a:p>
              <a:pPr marL="0" indent="0" algn="ctr">
                <a:lnSpc>
                  <a:spcPct val="100000"/>
                </a:lnSpc>
                <a:spcBef>
                  <a:spcPts val="0"/>
                </a:spcBef>
                <a:spcAft>
                  <a:spcPts val="0"/>
                </a:spcAft>
                <a:buNone/>
              </a:pPr>
              <a:r>
                <a:rPr lang="zh-CN" altLang="en-US" sz="16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涉及领域</a:t>
              </a:r>
              <a:endParaRPr lang="zh-CN" altLang="en-US" sz="16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23" name="椭圆"/>
            <p:cNvSpPr/>
            <p:nvPr/>
          </p:nvSpPr>
          <p:spPr>
            <a:xfrm>
              <a:off x="803909" y="1584325"/>
              <a:ext cx="1975345" cy="1975484"/>
            </a:xfrm>
            <a:prstGeom prst="ellipse">
              <a:avLst/>
            </a:prstGeom>
            <a:noFill/>
            <a:ln w="12700" cap="flat" cmpd="sng">
              <a:solidFill>
                <a:srgbClr val="C9DBE7"/>
              </a:solidFill>
              <a:prstDash val="solid"/>
              <a:round/>
            </a:ln>
          </p:spPr>
          <p:txBody>
            <a:bodyPr rtlCol="0" anchor="ctr"/>
            <a:lstStyle/>
            <a:p>
              <a:pPr algn="ctr"/>
            </a:p>
          </p:txBody>
        </p:sp>
        <p:sp>
          <p:nvSpPr>
            <p:cNvPr id="124" name="曲线"/>
            <p:cNvSpPr/>
            <p:nvPr/>
          </p:nvSpPr>
          <p:spPr>
            <a:xfrm>
              <a:off x="950904" y="1731330"/>
              <a:ext cx="1681355" cy="961314"/>
            </a:xfrm>
            <a:custGeom>
              <a:avLst/>
              <a:gdLst>
                <a:gd name="T1" fmla="*/ 0 w 21600"/>
                <a:gd name="T2" fmla="*/ 0 h 21600"/>
                <a:gd name="T3" fmla="*/ 21600 w 21600"/>
                <a:gd name="T4" fmla="*/ 21600 h 21600"/>
              </a:gdLst>
              <a:ahLst/>
              <a:cxnLst/>
              <a:rect l="T1" t="T2" r="T3" b="T4"/>
              <a:pathLst>
                <a:path w="21600" h="21600">
                  <a:moveTo>
                    <a:pt x="10800" y="0"/>
                  </a:moveTo>
                  <a:cubicBezTo>
                    <a:pt x="16764" y="0"/>
                    <a:pt x="21600" y="8457"/>
                    <a:pt x="21600" y="18889"/>
                  </a:cubicBezTo>
                  <a:cubicBezTo>
                    <a:pt x="21600" y="19541"/>
                    <a:pt x="21581" y="20185"/>
                    <a:pt x="21544" y="20820"/>
                  </a:cubicBezTo>
                  <a:lnTo>
                    <a:pt x="21476" y="21600"/>
                  </a:lnTo>
                  <a:lnTo>
                    <a:pt x="12620" y="21600"/>
                  </a:lnTo>
                  <a:lnTo>
                    <a:pt x="12640" y="21430"/>
                  </a:lnTo>
                  <a:cubicBezTo>
                    <a:pt x="12640" y="19652"/>
                    <a:pt x="11816" y="18211"/>
                    <a:pt x="10800" y="18211"/>
                  </a:cubicBezTo>
                  <a:cubicBezTo>
                    <a:pt x="9783" y="18211"/>
                    <a:pt x="8959" y="19652"/>
                    <a:pt x="8959" y="21430"/>
                  </a:cubicBezTo>
                  <a:lnTo>
                    <a:pt x="8979" y="21600"/>
                  </a:lnTo>
                  <a:lnTo>
                    <a:pt x="123" y="21600"/>
                  </a:lnTo>
                  <a:lnTo>
                    <a:pt x="55" y="20820"/>
                  </a:lnTo>
                  <a:cubicBezTo>
                    <a:pt x="18" y="20185"/>
                    <a:pt x="0" y="19541"/>
                    <a:pt x="0" y="18889"/>
                  </a:cubicBezTo>
                  <a:cubicBezTo>
                    <a:pt x="0" y="8457"/>
                    <a:pt x="4835" y="0"/>
                    <a:pt x="10800" y="0"/>
                  </a:cubicBezTo>
                  <a:close/>
                </a:path>
              </a:pathLst>
            </a:custGeom>
            <a:solidFill>
              <a:srgbClr val="C9DBE7"/>
            </a:solidFill>
            <a:ln w="12700" cap="flat" cmpd="sng">
              <a:noFill/>
              <a:prstDash val="solid"/>
              <a:round/>
            </a:ln>
          </p:spPr>
          <p:txBody>
            <a:bodyPr rtlCol="0" anchor="ctr"/>
            <a:lstStyle/>
            <a:p>
              <a:pPr algn="ctr"/>
            </a:p>
          </p:txBody>
        </p:sp>
        <p:sp>
          <p:nvSpPr>
            <p:cNvPr id="125" name="曲线"/>
            <p:cNvSpPr/>
            <p:nvPr/>
          </p:nvSpPr>
          <p:spPr>
            <a:xfrm>
              <a:off x="1486857" y="1947708"/>
              <a:ext cx="608624" cy="427801"/>
            </a:xfrm>
            <a:custGeom>
              <a:avLst/>
              <a:gdLst>
                <a:gd name="T1" fmla="*/ 0 w 21600"/>
                <a:gd name="T2" fmla="*/ 0 h 21600"/>
                <a:gd name="T3" fmla="*/ 21600 w 21600"/>
                <a:gd name="T4" fmla="*/ 21600 h 21600"/>
              </a:gdLst>
              <a:ahLst/>
              <a:cxnLst/>
              <a:rect l="T1" t="T2" r="T3" b="T4"/>
              <a:pathLst>
                <a:path w="21600" h="21600">
                  <a:moveTo>
                    <a:pt x="21600" y="15347"/>
                  </a:moveTo>
                  <a:cubicBezTo>
                    <a:pt x="21600" y="18757"/>
                    <a:pt x="19999" y="21600"/>
                    <a:pt x="17599" y="21600"/>
                  </a:cubicBezTo>
                  <a:cubicBezTo>
                    <a:pt x="17199" y="21600"/>
                    <a:pt x="17199" y="21600"/>
                    <a:pt x="17199" y="21600"/>
                  </a:cubicBezTo>
                  <a:cubicBezTo>
                    <a:pt x="4400" y="21600"/>
                    <a:pt x="4400" y="21600"/>
                    <a:pt x="4400" y="21600"/>
                  </a:cubicBezTo>
                  <a:cubicBezTo>
                    <a:pt x="4400" y="21600"/>
                    <a:pt x="4400" y="21600"/>
                    <a:pt x="4400" y="21600"/>
                  </a:cubicBezTo>
                  <a:cubicBezTo>
                    <a:pt x="4400" y="21600"/>
                    <a:pt x="4400" y="21600"/>
                    <a:pt x="4400" y="21600"/>
                  </a:cubicBezTo>
                  <a:cubicBezTo>
                    <a:pt x="4000" y="21600"/>
                    <a:pt x="4000" y="21600"/>
                    <a:pt x="4000" y="21600"/>
                  </a:cubicBezTo>
                  <a:cubicBezTo>
                    <a:pt x="1599" y="21600"/>
                    <a:pt x="0" y="18757"/>
                    <a:pt x="0" y="15347"/>
                  </a:cubicBezTo>
                  <a:cubicBezTo>
                    <a:pt x="0" y="13073"/>
                    <a:pt x="800" y="11368"/>
                    <a:pt x="1999" y="10231"/>
                  </a:cubicBezTo>
                  <a:cubicBezTo>
                    <a:pt x="1999" y="9663"/>
                    <a:pt x="1999" y="9094"/>
                    <a:pt x="1999" y="9094"/>
                  </a:cubicBezTo>
                  <a:cubicBezTo>
                    <a:pt x="1999" y="6252"/>
                    <a:pt x="3200" y="4547"/>
                    <a:pt x="4800" y="4547"/>
                  </a:cubicBezTo>
                  <a:cubicBezTo>
                    <a:pt x="5599" y="4547"/>
                    <a:pt x="5999" y="5115"/>
                    <a:pt x="6800" y="5684"/>
                  </a:cubicBezTo>
                  <a:cubicBezTo>
                    <a:pt x="7600" y="2273"/>
                    <a:pt x="9999" y="0"/>
                    <a:pt x="12399" y="0"/>
                  </a:cubicBezTo>
                  <a:cubicBezTo>
                    <a:pt x="16000" y="0"/>
                    <a:pt x="19200" y="4547"/>
                    <a:pt x="19200" y="9663"/>
                  </a:cubicBezTo>
                  <a:cubicBezTo>
                    <a:pt x="19200" y="9663"/>
                    <a:pt x="19200" y="9663"/>
                    <a:pt x="19200" y="10231"/>
                  </a:cubicBezTo>
                  <a:cubicBezTo>
                    <a:pt x="20800" y="10799"/>
                    <a:pt x="21600" y="13073"/>
                    <a:pt x="21600" y="15347"/>
                  </a:cubicBezTo>
                  <a:close/>
                  <a:moveTo>
                    <a:pt x="8000" y="18189"/>
                  </a:moveTo>
                  <a:cubicBezTo>
                    <a:pt x="9200" y="18189"/>
                    <a:pt x="9600" y="17621"/>
                    <a:pt x="10399" y="16484"/>
                  </a:cubicBezTo>
                  <a:cubicBezTo>
                    <a:pt x="10399" y="15915"/>
                    <a:pt x="9999" y="15347"/>
                    <a:pt x="9600" y="14778"/>
                  </a:cubicBezTo>
                  <a:cubicBezTo>
                    <a:pt x="9200" y="15347"/>
                    <a:pt x="8800" y="15915"/>
                    <a:pt x="8000" y="15915"/>
                  </a:cubicBezTo>
                  <a:cubicBezTo>
                    <a:pt x="7200" y="15915"/>
                    <a:pt x="6399" y="15347"/>
                    <a:pt x="6399" y="14210"/>
                  </a:cubicBezTo>
                  <a:cubicBezTo>
                    <a:pt x="6399" y="13073"/>
                    <a:pt x="7200" y="11936"/>
                    <a:pt x="8000" y="11936"/>
                  </a:cubicBezTo>
                  <a:cubicBezTo>
                    <a:pt x="10399" y="11936"/>
                    <a:pt x="10800" y="18189"/>
                    <a:pt x="14399" y="18189"/>
                  </a:cubicBezTo>
                  <a:cubicBezTo>
                    <a:pt x="16000" y="18189"/>
                    <a:pt x="17199" y="16484"/>
                    <a:pt x="17199" y="14210"/>
                  </a:cubicBezTo>
                  <a:cubicBezTo>
                    <a:pt x="17199" y="11368"/>
                    <a:pt x="16000" y="10231"/>
                    <a:pt x="14399" y="10231"/>
                  </a:cubicBezTo>
                  <a:cubicBezTo>
                    <a:pt x="13199" y="10231"/>
                    <a:pt x="12399" y="10231"/>
                    <a:pt x="11600" y="11368"/>
                  </a:cubicBezTo>
                  <a:cubicBezTo>
                    <a:pt x="11999" y="11936"/>
                    <a:pt x="12399" y="12505"/>
                    <a:pt x="12799" y="13073"/>
                  </a:cubicBezTo>
                  <a:cubicBezTo>
                    <a:pt x="13199" y="12505"/>
                    <a:pt x="13599" y="11936"/>
                    <a:pt x="14000" y="11936"/>
                  </a:cubicBezTo>
                  <a:cubicBezTo>
                    <a:pt x="14799" y="11936"/>
                    <a:pt x="15600" y="13073"/>
                    <a:pt x="15600" y="14210"/>
                  </a:cubicBezTo>
                  <a:cubicBezTo>
                    <a:pt x="15600" y="15347"/>
                    <a:pt x="14799" y="15915"/>
                    <a:pt x="14000" y="15915"/>
                  </a:cubicBezTo>
                  <a:cubicBezTo>
                    <a:pt x="11999" y="15915"/>
                    <a:pt x="11200" y="10231"/>
                    <a:pt x="8000" y="10231"/>
                  </a:cubicBezTo>
                  <a:cubicBezTo>
                    <a:pt x="6399" y="10231"/>
                    <a:pt x="4800" y="11368"/>
                    <a:pt x="4800" y="14210"/>
                  </a:cubicBezTo>
                  <a:cubicBezTo>
                    <a:pt x="4800" y="16484"/>
                    <a:pt x="6399" y="18189"/>
                    <a:pt x="8000" y="18189"/>
                  </a:cubicBezTo>
                  <a:close/>
                </a:path>
              </a:pathLst>
            </a:custGeom>
            <a:solidFill>
              <a:schemeClr val="bg1"/>
            </a:solidFill>
            <a:ln w="9525" cap="flat" cmpd="sng">
              <a:solidFill>
                <a:srgbClr val="FFFFFF"/>
              </a:solidFill>
              <a:prstDash val="solid"/>
              <a:round/>
            </a:ln>
          </p:spPr>
          <p:txBody>
            <a:bodyPr rtlCol="0" anchor="ctr"/>
            <a:lstStyle/>
            <a:p>
              <a:pPr algn="ctr"/>
            </a:p>
          </p:txBody>
        </p:sp>
        <p:sp>
          <p:nvSpPr>
            <p:cNvPr id="126" name="矩形"/>
            <p:cNvSpPr/>
            <p:nvPr/>
          </p:nvSpPr>
          <p:spPr>
            <a:xfrm>
              <a:off x="1092118" y="2722376"/>
              <a:ext cx="1398101" cy="598756"/>
            </a:xfrm>
            <a:prstGeom prst="rect">
              <a:avLst/>
            </a:prstGeom>
            <a:noFill/>
            <a:ln w="9525" cap="flat" cmpd="sng">
              <a:noFill/>
              <a:prstDash val="solid"/>
              <a:miter/>
            </a:ln>
          </p:spPr>
          <p:txBody>
            <a:bodyPr vert="horz" wrap="square" lIns="67500" tIns="35100" rIns="67500" bIns="35100" anchor="ctr" anchorCtr="0">
              <a:noAutofit/>
            </a:bodyPr>
            <a:lstStyle/>
            <a:p>
              <a:pPr marL="0" indent="0" algn="ctr">
                <a:lnSpc>
                  <a:spcPct val="100000"/>
                </a:lnSpc>
                <a:spcBef>
                  <a:spcPts val="0"/>
                </a:spcBef>
                <a:spcAft>
                  <a:spcPts val="0"/>
                </a:spcAft>
                <a:buNone/>
              </a:pPr>
              <a:r>
                <a:rPr lang="zh-CN" altLang="en-US" sz="16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受限空间作业概念</a:t>
              </a:r>
              <a:endParaRPr lang="zh-CN" altLang="en-US" sz="16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27" name="曲线"/>
            <p:cNvSpPr/>
            <p:nvPr/>
          </p:nvSpPr>
          <p:spPr>
            <a:xfrm>
              <a:off x="7149457" y="1958445"/>
              <a:ext cx="405474" cy="405502"/>
            </a:xfrm>
            <a:custGeom>
              <a:avLst/>
              <a:gdLst>
                <a:gd name="T1" fmla="*/ 0 w 21600"/>
                <a:gd name="T2" fmla="*/ 0 h 21600"/>
                <a:gd name="T3" fmla="*/ 21600 w 21600"/>
                <a:gd name="T4" fmla="*/ 21600 h 21600"/>
              </a:gdLst>
              <a:ahLst/>
              <a:cxnLst/>
              <a:rect l="T1" t="T2" r="T3" b="T4"/>
              <a:pathLst>
                <a:path w="21600" h="21600">
                  <a:moveTo>
                    <a:pt x="10800" y="0"/>
                  </a:moveTo>
                  <a:cubicBezTo>
                    <a:pt x="13577" y="0"/>
                    <a:pt x="16354" y="939"/>
                    <a:pt x="18205" y="3130"/>
                  </a:cubicBezTo>
                  <a:cubicBezTo>
                    <a:pt x="18514" y="3130"/>
                    <a:pt x="18514" y="3130"/>
                    <a:pt x="18514" y="3130"/>
                  </a:cubicBezTo>
                  <a:cubicBezTo>
                    <a:pt x="20365" y="5008"/>
                    <a:pt x="21600" y="7826"/>
                    <a:pt x="21600" y="10643"/>
                  </a:cubicBezTo>
                  <a:cubicBezTo>
                    <a:pt x="21600" y="11895"/>
                    <a:pt x="21291" y="13147"/>
                    <a:pt x="20982" y="14086"/>
                  </a:cubicBezTo>
                  <a:cubicBezTo>
                    <a:pt x="20674" y="15026"/>
                    <a:pt x="20057" y="15965"/>
                    <a:pt x="19440" y="16904"/>
                  </a:cubicBezTo>
                  <a:cubicBezTo>
                    <a:pt x="19440" y="20660"/>
                    <a:pt x="19440" y="20660"/>
                    <a:pt x="19440" y="20660"/>
                  </a:cubicBezTo>
                  <a:cubicBezTo>
                    <a:pt x="19440" y="21286"/>
                    <a:pt x="19131" y="21600"/>
                    <a:pt x="18822" y="21600"/>
                  </a:cubicBezTo>
                  <a:cubicBezTo>
                    <a:pt x="18822" y="21600"/>
                    <a:pt x="18822" y="21600"/>
                    <a:pt x="18822" y="21600"/>
                  </a:cubicBezTo>
                  <a:cubicBezTo>
                    <a:pt x="10800" y="21600"/>
                    <a:pt x="10800" y="21600"/>
                    <a:pt x="10800" y="21600"/>
                  </a:cubicBezTo>
                  <a:cubicBezTo>
                    <a:pt x="7714" y="21600"/>
                    <a:pt x="5245" y="20347"/>
                    <a:pt x="3085" y="18469"/>
                  </a:cubicBezTo>
                  <a:cubicBezTo>
                    <a:pt x="3085" y="18469"/>
                    <a:pt x="3085" y="18469"/>
                    <a:pt x="3085" y="18469"/>
                  </a:cubicBezTo>
                  <a:cubicBezTo>
                    <a:pt x="3085" y="18469"/>
                    <a:pt x="3085" y="18469"/>
                    <a:pt x="3085" y="18469"/>
                  </a:cubicBezTo>
                  <a:cubicBezTo>
                    <a:pt x="1234" y="16591"/>
                    <a:pt x="0" y="13773"/>
                    <a:pt x="0" y="10643"/>
                  </a:cubicBezTo>
                  <a:cubicBezTo>
                    <a:pt x="0" y="7826"/>
                    <a:pt x="1234" y="5008"/>
                    <a:pt x="3085" y="3130"/>
                  </a:cubicBezTo>
                  <a:cubicBezTo>
                    <a:pt x="3085" y="3130"/>
                    <a:pt x="3085" y="3130"/>
                    <a:pt x="3085" y="3130"/>
                  </a:cubicBezTo>
                  <a:cubicBezTo>
                    <a:pt x="5245" y="939"/>
                    <a:pt x="7714" y="0"/>
                    <a:pt x="10800" y="0"/>
                  </a:cubicBezTo>
                  <a:close/>
                  <a:moveTo>
                    <a:pt x="5245" y="8452"/>
                  </a:moveTo>
                  <a:cubicBezTo>
                    <a:pt x="5245" y="8452"/>
                    <a:pt x="5245" y="8452"/>
                    <a:pt x="5245" y="8452"/>
                  </a:cubicBezTo>
                  <a:cubicBezTo>
                    <a:pt x="16045" y="8452"/>
                    <a:pt x="16045" y="8452"/>
                    <a:pt x="16045" y="8452"/>
                  </a:cubicBezTo>
                  <a:cubicBezTo>
                    <a:pt x="16354" y="8452"/>
                    <a:pt x="16662" y="8452"/>
                    <a:pt x="16662" y="8139"/>
                  </a:cubicBezTo>
                  <a:cubicBezTo>
                    <a:pt x="16662" y="7826"/>
                    <a:pt x="16354" y="7513"/>
                    <a:pt x="16045" y="7513"/>
                  </a:cubicBezTo>
                  <a:cubicBezTo>
                    <a:pt x="5245" y="7513"/>
                    <a:pt x="5245" y="7513"/>
                    <a:pt x="5245" y="7513"/>
                  </a:cubicBezTo>
                  <a:cubicBezTo>
                    <a:pt x="5245" y="7513"/>
                    <a:pt x="4937" y="7826"/>
                    <a:pt x="4937" y="8139"/>
                  </a:cubicBezTo>
                  <a:cubicBezTo>
                    <a:pt x="4937" y="8452"/>
                    <a:pt x="5245" y="8452"/>
                    <a:pt x="5245" y="8452"/>
                  </a:cubicBezTo>
                  <a:close/>
                  <a:moveTo>
                    <a:pt x="5245" y="11269"/>
                  </a:moveTo>
                  <a:cubicBezTo>
                    <a:pt x="5245" y="11269"/>
                    <a:pt x="5245" y="11269"/>
                    <a:pt x="5245" y="11269"/>
                  </a:cubicBezTo>
                  <a:cubicBezTo>
                    <a:pt x="16045" y="11269"/>
                    <a:pt x="16045" y="11269"/>
                    <a:pt x="16045" y="11269"/>
                  </a:cubicBezTo>
                  <a:cubicBezTo>
                    <a:pt x="16354" y="11269"/>
                    <a:pt x="16662" y="10956"/>
                    <a:pt x="16662" y="10643"/>
                  </a:cubicBezTo>
                  <a:cubicBezTo>
                    <a:pt x="16662" y="10330"/>
                    <a:pt x="16354" y="10330"/>
                    <a:pt x="16045" y="10330"/>
                  </a:cubicBezTo>
                  <a:cubicBezTo>
                    <a:pt x="5245" y="10330"/>
                    <a:pt x="5245" y="10330"/>
                    <a:pt x="5245" y="10330"/>
                  </a:cubicBezTo>
                  <a:cubicBezTo>
                    <a:pt x="5245" y="10330"/>
                    <a:pt x="4937" y="10330"/>
                    <a:pt x="4937" y="10643"/>
                  </a:cubicBezTo>
                  <a:cubicBezTo>
                    <a:pt x="4937" y="10956"/>
                    <a:pt x="5245" y="11269"/>
                    <a:pt x="5245" y="11269"/>
                  </a:cubicBezTo>
                  <a:close/>
                  <a:moveTo>
                    <a:pt x="5245" y="14086"/>
                  </a:moveTo>
                  <a:cubicBezTo>
                    <a:pt x="5245" y="14086"/>
                    <a:pt x="5245" y="14086"/>
                    <a:pt x="5245" y="14086"/>
                  </a:cubicBezTo>
                  <a:cubicBezTo>
                    <a:pt x="16045" y="14086"/>
                    <a:pt x="16045" y="14086"/>
                    <a:pt x="16045" y="14086"/>
                  </a:cubicBezTo>
                  <a:cubicBezTo>
                    <a:pt x="16354" y="14086"/>
                    <a:pt x="16662" y="13773"/>
                    <a:pt x="16662" y="13460"/>
                  </a:cubicBezTo>
                  <a:cubicBezTo>
                    <a:pt x="16662" y="13147"/>
                    <a:pt x="16354" y="12834"/>
                    <a:pt x="16045" y="12834"/>
                  </a:cubicBezTo>
                  <a:cubicBezTo>
                    <a:pt x="5245" y="12834"/>
                    <a:pt x="5245" y="12834"/>
                    <a:pt x="5245" y="12834"/>
                  </a:cubicBezTo>
                  <a:cubicBezTo>
                    <a:pt x="5245" y="12834"/>
                    <a:pt x="4937" y="13147"/>
                    <a:pt x="4937" y="13460"/>
                  </a:cubicBezTo>
                  <a:cubicBezTo>
                    <a:pt x="4937" y="13773"/>
                    <a:pt x="5245" y="14086"/>
                    <a:pt x="5245" y="14086"/>
                  </a:cubicBezTo>
                  <a:close/>
                  <a:moveTo>
                    <a:pt x="17279" y="4382"/>
                  </a:moveTo>
                  <a:cubicBezTo>
                    <a:pt x="17279" y="4382"/>
                    <a:pt x="17279" y="4382"/>
                    <a:pt x="17279" y="4382"/>
                  </a:cubicBezTo>
                  <a:cubicBezTo>
                    <a:pt x="15428" y="2504"/>
                    <a:pt x="13268" y="1565"/>
                    <a:pt x="10800" y="1565"/>
                  </a:cubicBezTo>
                  <a:cubicBezTo>
                    <a:pt x="8331" y="1565"/>
                    <a:pt x="5862" y="2504"/>
                    <a:pt x="4320" y="4382"/>
                  </a:cubicBezTo>
                  <a:cubicBezTo>
                    <a:pt x="4320" y="4382"/>
                    <a:pt x="4320" y="4382"/>
                    <a:pt x="4320" y="4382"/>
                  </a:cubicBezTo>
                  <a:cubicBezTo>
                    <a:pt x="4320" y="4382"/>
                    <a:pt x="4320" y="4382"/>
                    <a:pt x="4320" y="4382"/>
                  </a:cubicBezTo>
                  <a:cubicBezTo>
                    <a:pt x="2777" y="5947"/>
                    <a:pt x="1542" y="8139"/>
                    <a:pt x="1542" y="10643"/>
                  </a:cubicBezTo>
                  <a:cubicBezTo>
                    <a:pt x="1542" y="13147"/>
                    <a:pt x="2777" y="15652"/>
                    <a:pt x="4320" y="17217"/>
                  </a:cubicBezTo>
                  <a:cubicBezTo>
                    <a:pt x="4320" y="17217"/>
                    <a:pt x="4320" y="17217"/>
                    <a:pt x="4320" y="17217"/>
                  </a:cubicBezTo>
                  <a:cubicBezTo>
                    <a:pt x="5862" y="18782"/>
                    <a:pt x="8331" y="20034"/>
                    <a:pt x="10800" y="20034"/>
                  </a:cubicBezTo>
                  <a:cubicBezTo>
                    <a:pt x="17897" y="20034"/>
                    <a:pt x="17897" y="20034"/>
                    <a:pt x="17897" y="20034"/>
                  </a:cubicBezTo>
                  <a:cubicBezTo>
                    <a:pt x="17897" y="16591"/>
                    <a:pt x="17897" y="16591"/>
                    <a:pt x="17897" y="16591"/>
                  </a:cubicBezTo>
                  <a:cubicBezTo>
                    <a:pt x="17897" y="16591"/>
                    <a:pt x="17897" y="16591"/>
                    <a:pt x="17897" y="16591"/>
                  </a:cubicBezTo>
                  <a:cubicBezTo>
                    <a:pt x="17897" y="16591"/>
                    <a:pt x="17897" y="16278"/>
                    <a:pt x="18205" y="16278"/>
                  </a:cubicBezTo>
                  <a:cubicBezTo>
                    <a:pt x="18514" y="15339"/>
                    <a:pt x="19131" y="14399"/>
                    <a:pt x="19440" y="13460"/>
                  </a:cubicBezTo>
                  <a:cubicBezTo>
                    <a:pt x="19748" y="12834"/>
                    <a:pt x="19748" y="11895"/>
                    <a:pt x="19748" y="10643"/>
                  </a:cubicBezTo>
                  <a:cubicBezTo>
                    <a:pt x="19748" y="8139"/>
                    <a:pt x="18822" y="5947"/>
                    <a:pt x="17279" y="4382"/>
                  </a:cubicBezTo>
                  <a:cubicBezTo>
                    <a:pt x="17279" y="4382"/>
                    <a:pt x="17279" y="4382"/>
                    <a:pt x="17279" y="4382"/>
                  </a:cubicBezTo>
                  <a:close/>
                </a:path>
              </a:pathLst>
            </a:custGeom>
            <a:solidFill>
              <a:schemeClr val="bg2"/>
            </a:solidFill>
            <a:ln w="9525" cap="flat" cmpd="sng">
              <a:noFill/>
              <a:prstDash val="solid"/>
              <a:round/>
            </a:ln>
          </p:spPr>
          <p:txBody>
            <a:bodyPr rtlCol="0" anchor="ctr"/>
            <a:lstStyle/>
            <a:p>
              <a:pPr algn="ctr"/>
            </a:p>
          </p:txBody>
        </p:sp>
      </p:gr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一、受限空间作业的概念、涉及的领域及危险特性</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33" name="矩形"/>
          <p:cNvSpPr/>
          <p:nvPr/>
        </p:nvSpPr>
        <p:spPr>
          <a:xfrm>
            <a:off x="702945" y="991870"/>
            <a:ext cx="4738370" cy="2291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4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受限空间</a:t>
            </a:r>
            <a:r>
              <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是指工厂的各种设备内部（炉、塔釜、罐、仓、池、槽车、管道、烟道等）和城市（包括工厂）的隧道、下水道、沟、坑、井、池、涵洞、阀门间、污水处理设施等封闭、半封闭的设施及场所（船舱、地下隐蔽工程、密闭容器、长期不用的设施或通风不畅的场所等），以及农村储存红薯、土豆、各种蔬菜的井、窖。通风不良的矿井也应视同受限空间。</a:t>
            </a:r>
            <a:endPar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34" name="矩形"/>
          <p:cNvSpPr/>
          <p:nvPr/>
        </p:nvSpPr>
        <p:spPr>
          <a:xfrm>
            <a:off x="694055" y="3259454"/>
            <a:ext cx="5782310" cy="10344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总之，一切通风不良。容易造成有毒有害气体集聚和缺氧的设备、设施和场所都叫受限空间（作业受到限制的空间），在受限空间的作业都称为受限空间作业。</a:t>
            </a:r>
            <a:endPar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pSp>
        <p:nvGrpSpPr>
          <p:cNvPr id="161" name="组合"/>
          <p:cNvGrpSpPr/>
          <p:nvPr/>
        </p:nvGrpSpPr>
        <p:grpSpPr>
          <a:xfrm>
            <a:off x="5441315" y="614044"/>
            <a:ext cx="3554927" cy="3165671"/>
            <a:chOff x="5441315" y="614044"/>
            <a:chExt cx="3554927" cy="3165671"/>
          </a:xfrm>
        </p:grpSpPr>
        <p:sp>
          <p:nvSpPr>
            <p:cNvPr id="135" name="曲线"/>
            <p:cNvSpPr/>
            <p:nvPr/>
          </p:nvSpPr>
          <p:spPr>
            <a:xfrm>
              <a:off x="6682546" y="680568"/>
              <a:ext cx="1107381" cy="751711"/>
            </a:xfrm>
            <a:custGeom>
              <a:avLst/>
              <a:gdLst>
                <a:gd name="T1" fmla="*/ 0 w 21600"/>
                <a:gd name="T2" fmla="*/ 0 h 21600"/>
                <a:gd name="T3" fmla="*/ 21600 w 21600"/>
                <a:gd name="T4" fmla="*/ 21600 h 21600"/>
              </a:gdLst>
              <a:ahLst/>
              <a:cxnLst/>
              <a:rect l="T1" t="T2" r="T3" b="T4"/>
              <a:pathLst>
                <a:path w="21600" h="21600">
                  <a:moveTo>
                    <a:pt x="20087" y="8878"/>
                  </a:moveTo>
                  <a:lnTo>
                    <a:pt x="20190" y="9146"/>
                  </a:lnTo>
                  <a:lnTo>
                    <a:pt x="20452" y="9839"/>
                  </a:lnTo>
                  <a:lnTo>
                    <a:pt x="20634" y="10338"/>
                  </a:lnTo>
                  <a:lnTo>
                    <a:pt x="20843" y="10954"/>
                  </a:lnTo>
                  <a:lnTo>
                    <a:pt x="21025" y="11684"/>
                  </a:lnTo>
                  <a:lnTo>
                    <a:pt x="21209" y="12453"/>
                  </a:lnTo>
                  <a:lnTo>
                    <a:pt x="21365" y="13298"/>
                  </a:lnTo>
                  <a:lnTo>
                    <a:pt x="21496" y="14298"/>
                  </a:lnTo>
                  <a:lnTo>
                    <a:pt x="21547" y="15334"/>
                  </a:lnTo>
                  <a:lnTo>
                    <a:pt x="21600" y="16450"/>
                  </a:lnTo>
                  <a:lnTo>
                    <a:pt x="21600" y="17679"/>
                  </a:lnTo>
                  <a:lnTo>
                    <a:pt x="21496" y="18910"/>
                  </a:lnTo>
                  <a:lnTo>
                    <a:pt x="21286" y="20254"/>
                  </a:lnTo>
                  <a:lnTo>
                    <a:pt x="21025" y="21600"/>
                  </a:lnTo>
                  <a:lnTo>
                    <a:pt x="339" y="21600"/>
                  </a:lnTo>
                  <a:lnTo>
                    <a:pt x="261" y="20831"/>
                  </a:lnTo>
                  <a:lnTo>
                    <a:pt x="129" y="19869"/>
                  </a:lnTo>
                  <a:lnTo>
                    <a:pt x="52" y="18641"/>
                  </a:lnTo>
                  <a:lnTo>
                    <a:pt x="0" y="17180"/>
                  </a:lnTo>
                  <a:lnTo>
                    <a:pt x="0" y="15489"/>
                  </a:lnTo>
                  <a:lnTo>
                    <a:pt x="52" y="13758"/>
                  </a:lnTo>
                  <a:lnTo>
                    <a:pt x="208" y="11838"/>
                  </a:lnTo>
                  <a:lnTo>
                    <a:pt x="339" y="10877"/>
                  </a:lnTo>
                  <a:lnTo>
                    <a:pt x="522" y="9954"/>
                  </a:lnTo>
                  <a:lnTo>
                    <a:pt x="704" y="8994"/>
                  </a:lnTo>
                  <a:lnTo>
                    <a:pt x="939" y="8070"/>
                  </a:lnTo>
                  <a:lnTo>
                    <a:pt x="1199" y="7149"/>
                  </a:lnTo>
                  <a:lnTo>
                    <a:pt x="1539" y="6226"/>
                  </a:lnTo>
                  <a:lnTo>
                    <a:pt x="1929" y="5381"/>
                  </a:lnTo>
                  <a:lnTo>
                    <a:pt x="2348" y="4574"/>
                  </a:lnTo>
                  <a:lnTo>
                    <a:pt x="2790" y="3766"/>
                  </a:lnTo>
                  <a:lnTo>
                    <a:pt x="3339" y="3036"/>
                  </a:lnTo>
                  <a:lnTo>
                    <a:pt x="3939" y="2382"/>
                  </a:lnTo>
                  <a:lnTo>
                    <a:pt x="4591" y="1767"/>
                  </a:lnTo>
                  <a:lnTo>
                    <a:pt x="5322" y="1191"/>
                  </a:lnTo>
                  <a:lnTo>
                    <a:pt x="6104" y="730"/>
                  </a:lnTo>
                  <a:lnTo>
                    <a:pt x="6938" y="345"/>
                  </a:lnTo>
                  <a:lnTo>
                    <a:pt x="7904" y="0"/>
                  </a:lnTo>
                  <a:lnTo>
                    <a:pt x="12965" y="0"/>
                  </a:lnTo>
                  <a:lnTo>
                    <a:pt x="20087" y="8878"/>
                  </a:lnTo>
                  <a:close/>
                </a:path>
              </a:pathLst>
            </a:custGeom>
            <a:solidFill>
              <a:srgbClr val="FFD3BB"/>
            </a:solidFill>
            <a:ln w="12700" cap="flat" cmpd="sng">
              <a:noFill/>
              <a:prstDash val="solid"/>
              <a:miter/>
            </a:ln>
          </p:spPr>
          <p:txBody>
            <a:bodyPr rtlCol="0" anchor="ctr"/>
            <a:lstStyle/>
            <a:p>
              <a:pPr algn="ctr"/>
            </a:p>
          </p:txBody>
        </p:sp>
        <p:sp>
          <p:nvSpPr>
            <p:cNvPr id="136" name="曲线"/>
            <p:cNvSpPr/>
            <p:nvPr/>
          </p:nvSpPr>
          <p:spPr>
            <a:xfrm>
              <a:off x="6783973" y="991564"/>
              <a:ext cx="936119" cy="441547"/>
            </a:xfrm>
            <a:custGeom>
              <a:avLst/>
              <a:gdLst>
                <a:gd name="T1" fmla="*/ 0 w 21600"/>
                <a:gd name="T2" fmla="*/ 0 h 21600"/>
                <a:gd name="T3" fmla="*/ 21600 w 21600"/>
                <a:gd name="T4" fmla="*/ 21600 h 21600"/>
              </a:gdLst>
              <a:ahLst/>
              <a:cxnLst/>
              <a:rect l="T1" t="T2" r="T3" b="T4"/>
              <a:pathLst>
                <a:path w="21600" h="21600">
                  <a:moveTo>
                    <a:pt x="21599" y="21600"/>
                  </a:moveTo>
                  <a:lnTo>
                    <a:pt x="20304" y="11388"/>
                  </a:lnTo>
                  <a:lnTo>
                    <a:pt x="19409" y="4057"/>
                  </a:lnTo>
                  <a:lnTo>
                    <a:pt x="19131" y="1375"/>
                  </a:lnTo>
                  <a:lnTo>
                    <a:pt x="19007" y="0"/>
                  </a:lnTo>
                  <a:lnTo>
                    <a:pt x="18699" y="326"/>
                  </a:lnTo>
                  <a:lnTo>
                    <a:pt x="17711" y="981"/>
                  </a:lnTo>
                  <a:lnTo>
                    <a:pt x="17033" y="1375"/>
                  </a:lnTo>
                  <a:lnTo>
                    <a:pt x="16200" y="1832"/>
                  </a:lnTo>
                  <a:lnTo>
                    <a:pt x="15305" y="2224"/>
                  </a:lnTo>
                  <a:lnTo>
                    <a:pt x="14287" y="2617"/>
                  </a:lnTo>
                  <a:lnTo>
                    <a:pt x="13145" y="2880"/>
                  </a:lnTo>
                  <a:lnTo>
                    <a:pt x="11942" y="3076"/>
                  </a:lnTo>
                  <a:lnTo>
                    <a:pt x="10677" y="3076"/>
                  </a:lnTo>
                  <a:lnTo>
                    <a:pt x="9380" y="3010"/>
                  </a:lnTo>
                  <a:lnTo>
                    <a:pt x="8022" y="2617"/>
                  </a:lnTo>
                  <a:lnTo>
                    <a:pt x="7312" y="2290"/>
                  </a:lnTo>
                  <a:lnTo>
                    <a:pt x="6573" y="2029"/>
                  </a:lnTo>
                  <a:lnTo>
                    <a:pt x="5893" y="1571"/>
                  </a:lnTo>
                  <a:lnTo>
                    <a:pt x="5184" y="1178"/>
                  </a:lnTo>
                  <a:lnTo>
                    <a:pt x="4473" y="589"/>
                  </a:lnTo>
                  <a:lnTo>
                    <a:pt x="3733" y="0"/>
                  </a:lnTo>
                  <a:lnTo>
                    <a:pt x="3518" y="326"/>
                  </a:lnTo>
                  <a:lnTo>
                    <a:pt x="2931" y="1178"/>
                  </a:lnTo>
                  <a:lnTo>
                    <a:pt x="2160" y="2814"/>
                  </a:lnTo>
                  <a:lnTo>
                    <a:pt x="1759" y="3861"/>
                  </a:lnTo>
                  <a:lnTo>
                    <a:pt x="1358" y="5104"/>
                  </a:lnTo>
                  <a:lnTo>
                    <a:pt x="986" y="6415"/>
                  </a:lnTo>
                  <a:lnTo>
                    <a:pt x="647" y="8050"/>
                  </a:lnTo>
                  <a:lnTo>
                    <a:pt x="370" y="9884"/>
                  </a:lnTo>
                  <a:lnTo>
                    <a:pt x="154" y="11781"/>
                  </a:lnTo>
                  <a:lnTo>
                    <a:pt x="92" y="12829"/>
                  </a:lnTo>
                  <a:lnTo>
                    <a:pt x="61" y="13941"/>
                  </a:lnTo>
                  <a:lnTo>
                    <a:pt x="0" y="15119"/>
                  </a:lnTo>
                  <a:lnTo>
                    <a:pt x="0" y="16233"/>
                  </a:lnTo>
                  <a:lnTo>
                    <a:pt x="61" y="17607"/>
                  </a:lnTo>
                  <a:lnTo>
                    <a:pt x="154" y="18851"/>
                  </a:lnTo>
                  <a:lnTo>
                    <a:pt x="278" y="20160"/>
                  </a:lnTo>
                  <a:lnTo>
                    <a:pt x="432" y="21600"/>
                  </a:lnTo>
                  <a:lnTo>
                    <a:pt x="21599" y="21600"/>
                  </a:lnTo>
                  <a:close/>
                </a:path>
              </a:pathLst>
            </a:custGeom>
            <a:solidFill>
              <a:srgbClr val="FFD3BB"/>
            </a:solidFill>
            <a:ln w="12700" cap="flat" cmpd="sng">
              <a:noFill/>
              <a:prstDash val="solid"/>
              <a:miter/>
            </a:ln>
          </p:spPr>
          <p:txBody>
            <a:bodyPr rtlCol="0" anchor="ctr"/>
            <a:lstStyle/>
            <a:p>
              <a:pPr algn="ctr"/>
            </a:p>
          </p:txBody>
        </p:sp>
        <p:grpSp>
          <p:nvGrpSpPr>
            <p:cNvPr id="143" name="组合"/>
            <p:cNvGrpSpPr/>
            <p:nvPr/>
          </p:nvGrpSpPr>
          <p:grpSpPr>
            <a:xfrm>
              <a:off x="5500342" y="2200622"/>
              <a:ext cx="3263116" cy="1579093"/>
              <a:chOff x="5500342" y="2200622"/>
              <a:chExt cx="3263116" cy="1579093"/>
            </a:xfrm>
          </p:grpSpPr>
          <p:sp>
            <p:nvSpPr>
              <p:cNvPr id="137" name="曲线"/>
              <p:cNvSpPr/>
              <p:nvPr/>
            </p:nvSpPr>
            <p:spPr>
              <a:xfrm>
                <a:off x="7979479" y="2307891"/>
                <a:ext cx="783979" cy="567109"/>
              </a:xfrm>
              <a:custGeom>
                <a:avLst/>
                <a:gdLst>
                  <a:gd name="T1" fmla="*/ 0 w 21600"/>
                  <a:gd name="T2" fmla="*/ 0 h 21600"/>
                  <a:gd name="T3" fmla="*/ 21600 w 21600"/>
                  <a:gd name="T4" fmla="*/ 21600 h 21600"/>
                </a:gdLst>
                <a:ahLst/>
                <a:cxnLst/>
                <a:rect l="T1" t="T2" r="T3" b="T4"/>
                <a:pathLst>
                  <a:path w="21600" h="21600">
                    <a:moveTo>
                      <a:pt x="10008" y="663"/>
                    </a:moveTo>
                    <a:lnTo>
                      <a:pt x="10230" y="1481"/>
                    </a:lnTo>
                    <a:lnTo>
                      <a:pt x="10634" y="3268"/>
                    </a:lnTo>
                    <a:lnTo>
                      <a:pt x="10855" y="4288"/>
                    </a:lnTo>
                    <a:lnTo>
                      <a:pt x="10965" y="5259"/>
                    </a:lnTo>
                    <a:lnTo>
                      <a:pt x="11002" y="6076"/>
                    </a:lnTo>
                    <a:lnTo>
                      <a:pt x="11002" y="6383"/>
                    </a:lnTo>
                    <a:lnTo>
                      <a:pt x="10891" y="6637"/>
                    </a:lnTo>
                    <a:lnTo>
                      <a:pt x="9788" y="6383"/>
                    </a:lnTo>
                    <a:lnTo>
                      <a:pt x="7138" y="5820"/>
                    </a:lnTo>
                    <a:lnTo>
                      <a:pt x="5666" y="5362"/>
                    </a:lnTo>
                    <a:lnTo>
                      <a:pt x="4195" y="4850"/>
                    </a:lnTo>
                    <a:lnTo>
                      <a:pt x="2870" y="4238"/>
                    </a:lnTo>
                    <a:lnTo>
                      <a:pt x="2317" y="3931"/>
                    </a:lnTo>
                    <a:lnTo>
                      <a:pt x="1876" y="3625"/>
                    </a:lnTo>
                    <a:lnTo>
                      <a:pt x="1618" y="4902"/>
                    </a:lnTo>
                    <a:lnTo>
                      <a:pt x="1030" y="8016"/>
                    </a:lnTo>
                    <a:lnTo>
                      <a:pt x="699" y="9906"/>
                    </a:lnTo>
                    <a:lnTo>
                      <a:pt x="404" y="11847"/>
                    </a:lnTo>
                    <a:lnTo>
                      <a:pt x="184" y="13634"/>
                    </a:lnTo>
                    <a:lnTo>
                      <a:pt x="0" y="15114"/>
                    </a:lnTo>
                    <a:lnTo>
                      <a:pt x="4673" y="17413"/>
                    </a:lnTo>
                    <a:lnTo>
                      <a:pt x="8316" y="19302"/>
                    </a:lnTo>
                    <a:lnTo>
                      <a:pt x="9897" y="20118"/>
                    </a:lnTo>
                    <a:lnTo>
                      <a:pt x="11002" y="20783"/>
                    </a:lnTo>
                    <a:lnTo>
                      <a:pt x="12106" y="20987"/>
                    </a:lnTo>
                    <a:lnTo>
                      <a:pt x="13210" y="21294"/>
                    </a:lnTo>
                    <a:lnTo>
                      <a:pt x="14609" y="21446"/>
                    </a:lnTo>
                    <a:lnTo>
                      <a:pt x="16153" y="21599"/>
                    </a:lnTo>
                    <a:lnTo>
                      <a:pt x="17773" y="21599"/>
                    </a:lnTo>
                    <a:lnTo>
                      <a:pt x="18545" y="21446"/>
                    </a:lnTo>
                    <a:lnTo>
                      <a:pt x="19282" y="21294"/>
                    </a:lnTo>
                    <a:lnTo>
                      <a:pt x="19980" y="21089"/>
                    </a:lnTo>
                    <a:lnTo>
                      <a:pt x="20606" y="20783"/>
                    </a:lnTo>
                    <a:lnTo>
                      <a:pt x="20826" y="19966"/>
                    </a:lnTo>
                    <a:lnTo>
                      <a:pt x="21010" y="19047"/>
                    </a:lnTo>
                    <a:lnTo>
                      <a:pt x="21195" y="17922"/>
                    </a:lnTo>
                    <a:lnTo>
                      <a:pt x="21415" y="16698"/>
                    </a:lnTo>
                    <a:lnTo>
                      <a:pt x="21526" y="15421"/>
                    </a:lnTo>
                    <a:lnTo>
                      <a:pt x="21600" y="14145"/>
                    </a:lnTo>
                    <a:lnTo>
                      <a:pt x="21526" y="13532"/>
                    </a:lnTo>
                    <a:lnTo>
                      <a:pt x="21489" y="12969"/>
                    </a:lnTo>
                    <a:lnTo>
                      <a:pt x="20606" y="1430"/>
                    </a:lnTo>
                    <a:lnTo>
                      <a:pt x="19171" y="1021"/>
                    </a:lnTo>
                    <a:lnTo>
                      <a:pt x="17662" y="663"/>
                    </a:lnTo>
                    <a:lnTo>
                      <a:pt x="15895" y="356"/>
                    </a:lnTo>
                    <a:lnTo>
                      <a:pt x="14092" y="51"/>
                    </a:lnTo>
                    <a:lnTo>
                      <a:pt x="13172" y="0"/>
                    </a:lnTo>
                    <a:lnTo>
                      <a:pt x="12289" y="0"/>
                    </a:lnTo>
                    <a:lnTo>
                      <a:pt x="11553" y="51"/>
                    </a:lnTo>
                    <a:lnTo>
                      <a:pt x="10891" y="152"/>
                    </a:lnTo>
                    <a:lnTo>
                      <a:pt x="10376" y="356"/>
                    </a:lnTo>
                    <a:lnTo>
                      <a:pt x="10156" y="510"/>
                    </a:lnTo>
                    <a:lnTo>
                      <a:pt x="10008" y="663"/>
                    </a:lnTo>
                    <a:close/>
                  </a:path>
                </a:pathLst>
              </a:custGeom>
              <a:solidFill>
                <a:srgbClr val="FFD3BB"/>
              </a:solidFill>
              <a:ln w="12700" cap="flat" cmpd="sng">
                <a:noFill/>
                <a:prstDash val="solid"/>
                <a:miter/>
              </a:ln>
            </p:spPr>
            <p:txBody>
              <a:bodyPr rtlCol="0" anchor="ctr"/>
              <a:lstStyle/>
              <a:p>
                <a:pPr algn="ctr"/>
              </a:p>
            </p:txBody>
          </p:sp>
          <p:sp>
            <p:nvSpPr>
              <p:cNvPr id="138" name="曲线"/>
              <p:cNvSpPr/>
              <p:nvPr/>
            </p:nvSpPr>
            <p:spPr>
              <a:xfrm>
                <a:off x="5500342" y="2302902"/>
                <a:ext cx="786473" cy="671884"/>
              </a:xfrm>
              <a:custGeom>
                <a:avLst/>
                <a:gdLst>
                  <a:gd name="T1" fmla="*/ 0 w 21600"/>
                  <a:gd name="T2" fmla="*/ 0 h 21600"/>
                  <a:gd name="T3" fmla="*/ 21600 w 21600"/>
                  <a:gd name="T4" fmla="*/ 21600 h 21600"/>
                </a:gdLst>
                <a:ahLst/>
                <a:cxnLst/>
                <a:rect l="T1" t="T2" r="T3" b="T4"/>
                <a:pathLst>
                  <a:path w="21600" h="21600">
                    <a:moveTo>
                      <a:pt x="21563" y="16091"/>
                    </a:moveTo>
                    <a:lnTo>
                      <a:pt x="21379" y="16091"/>
                    </a:lnTo>
                    <a:lnTo>
                      <a:pt x="20903" y="16134"/>
                    </a:lnTo>
                    <a:lnTo>
                      <a:pt x="20095" y="16265"/>
                    </a:lnTo>
                    <a:lnTo>
                      <a:pt x="18959" y="16652"/>
                    </a:lnTo>
                    <a:lnTo>
                      <a:pt x="17493" y="17211"/>
                    </a:lnTo>
                    <a:lnTo>
                      <a:pt x="16576" y="17597"/>
                    </a:lnTo>
                    <a:lnTo>
                      <a:pt x="15622" y="18028"/>
                    </a:lnTo>
                    <a:lnTo>
                      <a:pt x="14522" y="18587"/>
                    </a:lnTo>
                    <a:lnTo>
                      <a:pt x="13348" y="19275"/>
                    </a:lnTo>
                    <a:lnTo>
                      <a:pt x="12065" y="20050"/>
                    </a:lnTo>
                    <a:lnTo>
                      <a:pt x="10671" y="20911"/>
                    </a:lnTo>
                    <a:lnTo>
                      <a:pt x="9571" y="21169"/>
                    </a:lnTo>
                    <a:lnTo>
                      <a:pt x="8397" y="21428"/>
                    </a:lnTo>
                    <a:lnTo>
                      <a:pt x="6930" y="21600"/>
                    </a:lnTo>
                    <a:lnTo>
                      <a:pt x="5464" y="21600"/>
                    </a:lnTo>
                    <a:lnTo>
                      <a:pt x="4694" y="21557"/>
                    </a:lnTo>
                    <a:lnTo>
                      <a:pt x="3961" y="21428"/>
                    </a:lnTo>
                    <a:lnTo>
                      <a:pt x="3300" y="21169"/>
                    </a:lnTo>
                    <a:lnTo>
                      <a:pt x="2676" y="20868"/>
                    </a:lnTo>
                    <a:lnTo>
                      <a:pt x="2383" y="20652"/>
                    </a:lnTo>
                    <a:lnTo>
                      <a:pt x="2127" y="20394"/>
                    </a:lnTo>
                    <a:lnTo>
                      <a:pt x="1906" y="20180"/>
                    </a:lnTo>
                    <a:lnTo>
                      <a:pt x="1686" y="19922"/>
                    </a:lnTo>
                    <a:lnTo>
                      <a:pt x="1650" y="19836"/>
                    </a:lnTo>
                    <a:lnTo>
                      <a:pt x="1504" y="19706"/>
                    </a:lnTo>
                    <a:lnTo>
                      <a:pt x="1210" y="19363"/>
                    </a:lnTo>
                    <a:lnTo>
                      <a:pt x="953" y="18803"/>
                    </a:lnTo>
                    <a:lnTo>
                      <a:pt x="622" y="17900"/>
                    </a:lnTo>
                    <a:lnTo>
                      <a:pt x="476" y="17339"/>
                    </a:lnTo>
                    <a:lnTo>
                      <a:pt x="367" y="16694"/>
                    </a:lnTo>
                    <a:lnTo>
                      <a:pt x="256" y="15962"/>
                    </a:lnTo>
                    <a:lnTo>
                      <a:pt x="147" y="15059"/>
                    </a:lnTo>
                    <a:lnTo>
                      <a:pt x="36" y="14070"/>
                    </a:lnTo>
                    <a:lnTo>
                      <a:pt x="0" y="12951"/>
                    </a:lnTo>
                    <a:lnTo>
                      <a:pt x="513" y="7229"/>
                    </a:lnTo>
                    <a:lnTo>
                      <a:pt x="842" y="2926"/>
                    </a:lnTo>
                    <a:lnTo>
                      <a:pt x="953" y="1161"/>
                    </a:lnTo>
                    <a:lnTo>
                      <a:pt x="953" y="0"/>
                    </a:lnTo>
                    <a:lnTo>
                      <a:pt x="10855" y="1205"/>
                    </a:lnTo>
                    <a:lnTo>
                      <a:pt x="10744" y="2279"/>
                    </a:lnTo>
                    <a:lnTo>
                      <a:pt x="10525" y="4603"/>
                    </a:lnTo>
                    <a:lnTo>
                      <a:pt x="10488" y="5809"/>
                    </a:lnTo>
                    <a:lnTo>
                      <a:pt x="10525" y="6926"/>
                    </a:lnTo>
                    <a:lnTo>
                      <a:pt x="10525" y="7357"/>
                    </a:lnTo>
                    <a:lnTo>
                      <a:pt x="10635" y="7659"/>
                    </a:lnTo>
                    <a:lnTo>
                      <a:pt x="10744" y="7874"/>
                    </a:lnTo>
                    <a:lnTo>
                      <a:pt x="10855" y="8003"/>
                    </a:lnTo>
                    <a:lnTo>
                      <a:pt x="12139" y="7529"/>
                    </a:lnTo>
                    <a:lnTo>
                      <a:pt x="14925" y="6626"/>
                    </a:lnTo>
                    <a:lnTo>
                      <a:pt x="16392" y="6023"/>
                    </a:lnTo>
                    <a:lnTo>
                      <a:pt x="17786" y="5422"/>
                    </a:lnTo>
                    <a:lnTo>
                      <a:pt x="18373" y="5163"/>
                    </a:lnTo>
                    <a:lnTo>
                      <a:pt x="18812" y="4861"/>
                    </a:lnTo>
                    <a:lnTo>
                      <a:pt x="19363" y="4431"/>
                    </a:lnTo>
                    <a:lnTo>
                      <a:pt x="19766" y="5551"/>
                    </a:lnTo>
                    <a:lnTo>
                      <a:pt x="20206" y="6798"/>
                    </a:lnTo>
                    <a:lnTo>
                      <a:pt x="20683" y="8347"/>
                    </a:lnTo>
                    <a:lnTo>
                      <a:pt x="21123" y="10197"/>
                    </a:lnTo>
                    <a:lnTo>
                      <a:pt x="21343" y="11187"/>
                    </a:lnTo>
                    <a:lnTo>
                      <a:pt x="21490" y="12176"/>
                    </a:lnTo>
                    <a:lnTo>
                      <a:pt x="21600" y="13124"/>
                    </a:lnTo>
                    <a:lnTo>
                      <a:pt x="21600" y="15145"/>
                    </a:lnTo>
                    <a:lnTo>
                      <a:pt x="21563" y="16091"/>
                    </a:lnTo>
                    <a:close/>
                  </a:path>
                </a:pathLst>
              </a:custGeom>
              <a:solidFill>
                <a:srgbClr val="FFD3BB"/>
              </a:solidFill>
              <a:ln w="12700" cap="flat" cmpd="sng">
                <a:noFill/>
                <a:prstDash val="solid"/>
                <a:miter/>
              </a:ln>
            </p:spPr>
            <p:txBody>
              <a:bodyPr rtlCol="0" anchor="ctr"/>
              <a:lstStyle/>
              <a:p>
                <a:pPr algn="ctr"/>
              </a:p>
            </p:txBody>
          </p:sp>
          <p:sp>
            <p:nvSpPr>
              <p:cNvPr id="139" name="曲线"/>
              <p:cNvSpPr/>
              <p:nvPr/>
            </p:nvSpPr>
            <p:spPr>
              <a:xfrm>
                <a:off x="6144651" y="2243862"/>
                <a:ext cx="2110842" cy="1535853"/>
              </a:xfrm>
              <a:custGeom>
                <a:avLst/>
                <a:gdLst>
                  <a:gd name="T1" fmla="*/ 0 w 21600"/>
                  <a:gd name="T2" fmla="*/ 0 h 21600"/>
                  <a:gd name="T3" fmla="*/ 21600 w 21600"/>
                  <a:gd name="T4" fmla="*/ 21600 h 21600"/>
                </a:gdLst>
                <a:ahLst/>
                <a:cxnLst/>
                <a:rect l="T1" t="T2" r="T3" b="T4"/>
                <a:pathLst>
                  <a:path w="21600" h="21600">
                    <a:moveTo>
                      <a:pt x="7058" y="0"/>
                    </a:moveTo>
                    <a:lnTo>
                      <a:pt x="6182" y="0"/>
                    </a:lnTo>
                    <a:lnTo>
                      <a:pt x="5307" y="394"/>
                    </a:lnTo>
                    <a:lnTo>
                      <a:pt x="3351" y="1184"/>
                    </a:lnTo>
                    <a:lnTo>
                      <a:pt x="2256" y="1617"/>
                    </a:lnTo>
                    <a:lnTo>
                      <a:pt x="1259" y="2012"/>
                    </a:lnTo>
                    <a:lnTo>
                      <a:pt x="465" y="2277"/>
                    </a:lnTo>
                    <a:lnTo>
                      <a:pt x="178" y="2371"/>
                    </a:lnTo>
                    <a:lnTo>
                      <a:pt x="0" y="2390"/>
                    </a:lnTo>
                    <a:lnTo>
                      <a:pt x="259" y="5493"/>
                    </a:lnTo>
                    <a:lnTo>
                      <a:pt x="437" y="7695"/>
                    </a:lnTo>
                    <a:lnTo>
                      <a:pt x="491" y="8748"/>
                    </a:lnTo>
                    <a:lnTo>
                      <a:pt x="478" y="8899"/>
                    </a:lnTo>
                    <a:lnTo>
                      <a:pt x="833" y="8843"/>
                    </a:lnTo>
                    <a:lnTo>
                      <a:pt x="1217" y="8787"/>
                    </a:lnTo>
                    <a:lnTo>
                      <a:pt x="1683" y="8674"/>
                    </a:lnTo>
                    <a:lnTo>
                      <a:pt x="2188" y="8561"/>
                    </a:lnTo>
                    <a:lnTo>
                      <a:pt x="2694" y="8409"/>
                    </a:lnTo>
                    <a:lnTo>
                      <a:pt x="3145" y="8203"/>
                    </a:lnTo>
                    <a:lnTo>
                      <a:pt x="3351" y="8072"/>
                    </a:lnTo>
                    <a:lnTo>
                      <a:pt x="3528" y="7959"/>
                    </a:lnTo>
                    <a:lnTo>
                      <a:pt x="3528" y="21600"/>
                    </a:lnTo>
                    <a:lnTo>
                      <a:pt x="18138" y="21600"/>
                    </a:lnTo>
                    <a:lnTo>
                      <a:pt x="18138" y="7884"/>
                    </a:lnTo>
                    <a:lnTo>
                      <a:pt x="18453" y="7996"/>
                    </a:lnTo>
                    <a:lnTo>
                      <a:pt x="19205" y="8203"/>
                    </a:lnTo>
                    <a:lnTo>
                      <a:pt x="20108" y="8448"/>
                    </a:lnTo>
                    <a:lnTo>
                      <a:pt x="20492" y="8541"/>
                    </a:lnTo>
                    <a:lnTo>
                      <a:pt x="20807" y="8561"/>
                    </a:lnTo>
                    <a:lnTo>
                      <a:pt x="20942" y="6754"/>
                    </a:lnTo>
                    <a:lnTo>
                      <a:pt x="21053" y="5681"/>
                    </a:lnTo>
                    <a:lnTo>
                      <a:pt x="21162" y="4590"/>
                    </a:lnTo>
                    <a:lnTo>
                      <a:pt x="21313" y="3593"/>
                    </a:lnTo>
                    <a:lnTo>
                      <a:pt x="21367" y="3161"/>
                    </a:lnTo>
                    <a:lnTo>
                      <a:pt x="21449" y="2822"/>
                    </a:lnTo>
                    <a:lnTo>
                      <a:pt x="21531" y="2559"/>
                    </a:lnTo>
                    <a:lnTo>
                      <a:pt x="21600" y="2390"/>
                    </a:lnTo>
                    <a:lnTo>
                      <a:pt x="19069" y="1261"/>
                    </a:lnTo>
                    <a:lnTo>
                      <a:pt x="17277" y="451"/>
                    </a:lnTo>
                    <a:lnTo>
                      <a:pt x="16333" y="0"/>
                    </a:lnTo>
                    <a:lnTo>
                      <a:pt x="15225" y="113"/>
                    </a:lnTo>
                    <a:lnTo>
                      <a:pt x="7058" y="0"/>
                    </a:lnTo>
                    <a:close/>
                  </a:path>
                </a:pathLst>
              </a:custGeom>
              <a:solidFill>
                <a:srgbClr val="C9DBE7"/>
              </a:solidFill>
              <a:ln w="12700" cap="flat" cmpd="sng">
                <a:noFill/>
                <a:prstDash val="solid"/>
                <a:miter/>
              </a:ln>
            </p:spPr>
            <p:txBody>
              <a:bodyPr rtlCol="0" anchor="ctr"/>
              <a:lstStyle/>
              <a:p>
                <a:pPr algn="ctr"/>
              </a:p>
            </p:txBody>
          </p:sp>
          <p:sp>
            <p:nvSpPr>
              <p:cNvPr id="140" name="曲线"/>
              <p:cNvSpPr/>
              <p:nvPr/>
            </p:nvSpPr>
            <p:spPr>
              <a:xfrm>
                <a:off x="6797275" y="2200622"/>
                <a:ext cx="834692" cy="404128"/>
              </a:xfrm>
              <a:custGeom>
                <a:avLst/>
                <a:gdLst>
                  <a:gd name="T1" fmla="*/ 0 w 21600"/>
                  <a:gd name="T2" fmla="*/ 0 h 21600"/>
                  <a:gd name="T3" fmla="*/ 21600 w 21600"/>
                  <a:gd name="T4" fmla="*/ 21600 h 21600"/>
                </a:gdLst>
                <a:ahLst/>
                <a:cxnLst/>
                <a:rect l="T1" t="T2" r="T3" b="T4"/>
                <a:pathLst>
                  <a:path w="21600" h="21600">
                    <a:moveTo>
                      <a:pt x="3738" y="0"/>
                    </a:moveTo>
                    <a:lnTo>
                      <a:pt x="0" y="2592"/>
                    </a:lnTo>
                    <a:lnTo>
                      <a:pt x="0" y="3455"/>
                    </a:lnTo>
                    <a:lnTo>
                      <a:pt x="103" y="4392"/>
                    </a:lnTo>
                    <a:lnTo>
                      <a:pt x="172" y="5616"/>
                    </a:lnTo>
                    <a:lnTo>
                      <a:pt x="345" y="7128"/>
                    </a:lnTo>
                    <a:lnTo>
                      <a:pt x="587" y="8712"/>
                    </a:lnTo>
                    <a:lnTo>
                      <a:pt x="935" y="10439"/>
                    </a:lnTo>
                    <a:lnTo>
                      <a:pt x="1385" y="12167"/>
                    </a:lnTo>
                    <a:lnTo>
                      <a:pt x="1661" y="13104"/>
                    </a:lnTo>
                    <a:lnTo>
                      <a:pt x="1937" y="13967"/>
                    </a:lnTo>
                    <a:lnTo>
                      <a:pt x="2318" y="14904"/>
                    </a:lnTo>
                    <a:lnTo>
                      <a:pt x="3114" y="16560"/>
                    </a:lnTo>
                    <a:lnTo>
                      <a:pt x="3565" y="17280"/>
                    </a:lnTo>
                    <a:lnTo>
                      <a:pt x="4085" y="18000"/>
                    </a:lnTo>
                    <a:lnTo>
                      <a:pt x="4637" y="18792"/>
                    </a:lnTo>
                    <a:lnTo>
                      <a:pt x="5191" y="19368"/>
                    </a:lnTo>
                    <a:lnTo>
                      <a:pt x="5849" y="19943"/>
                    </a:lnTo>
                    <a:lnTo>
                      <a:pt x="6541" y="20447"/>
                    </a:lnTo>
                    <a:lnTo>
                      <a:pt x="7268" y="20879"/>
                    </a:lnTo>
                    <a:lnTo>
                      <a:pt x="8064" y="21168"/>
                    </a:lnTo>
                    <a:lnTo>
                      <a:pt x="8931" y="21384"/>
                    </a:lnTo>
                    <a:lnTo>
                      <a:pt x="9831" y="21528"/>
                    </a:lnTo>
                    <a:lnTo>
                      <a:pt x="10799" y="21528"/>
                    </a:lnTo>
                    <a:lnTo>
                      <a:pt x="11250" y="21600"/>
                    </a:lnTo>
                    <a:lnTo>
                      <a:pt x="12462" y="21600"/>
                    </a:lnTo>
                    <a:lnTo>
                      <a:pt x="13257" y="21528"/>
                    </a:lnTo>
                    <a:lnTo>
                      <a:pt x="14157" y="21168"/>
                    </a:lnTo>
                    <a:lnTo>
                      <a:pt x="15126" y="20736"/>
                    </a:lnTo>
                    <a:lnTo>
                      <a:pt x="16130" y="20160"/>
                    </a:lnTo>
                    <a:lnTo>
                      <a:pt x="16650" y="19728"/>
                    </a:lnTo>
                    <a:lnTo>
                      <a:pt x="17135" y="19295"/>
                    </a:lnTo>
                    <a:lnTo>
                      <a:pt x="17654" y="18648"/>
                    </a:lnTo>
                    <a:lnTo>
                      <a:pt x="18103" y="18000"/>
                    </a:lnTo>
                    <a:lnTo>
                      <a:pt x="19003" y="16560"/>
                    </a:lnTo>
                    <a:lnTo>
                      <a:pt x="19488" y="15623"/>
                    </a:lnTo>
                    <a:lnTo>
                      <a:pt x="19868" y="14687"/>
                    </a:lnTo>
                    <a:lnTo>
                      <a:pt x="20214" y="13536"/>
                    </a:lnTo>
                    <a:lnTo>
                      <a:pt x="20527" y="12383"/>
                    </a:lnTo>
                    <a:lnTo>
                      <a:pt x="20838" y="11016"/>
                    </a:lnTo>
                    <a:lnTo>
                      <a:pt x="21080" y="9648"/>
                    </a:lnTo>
                    <a:lnTo>
                      <a:pt x="21288" y="8063"/>
                    </a:lnTo>
                    <a:lnTo>
                      <a:pt x="21426" y="6407"/>
                    </a:lnTo>
                    <a:lnTo>
                      <a:pt x="21530" y="4608"/>
                    </a:lnTo>
                    <a:lnTo>
                      <a:pt x="21600" y="2592"/>
                    </a:lnTo>
                    <a:lnTo>
                      <a:pt x="20527" y="1727"/>
                    </a:lnTo>
                    <a:lnTo>
                      <a:pt x="19315" y="936"/>
                    </a:lnTo>
                    <a:lnTo>
                      <a:pt x="17722" y="0"/>
                    </a:lnTo>
                    <a:lnTo>
                      <a:pt x="3738" y="0"/>
                    </a:lnTo>
                    <a:close/>
                  </a:path>
                </a:pathLst>
              </a:custGeom>
              <a:solidFill>
                <a:srgbClr val="FFD3BB"/>
              </a:solidFill>
              <a:ln w="12700" cap="flat" cmpd="sng">
                <a:noFill/>
                <a:prstDash val="solid"/>
                <a:miter/>
              </a:ln>
            </p:spPr>
            <p:txBody>
              <a:bodyPr rtlCol="0" anchor="ctr"/>
              <a:lstStyle/>
              <a:p>
                <a:pPr algn="ctr"/>
              </a:p>
            </p:txBody>
          </p:sp>
          <p:sp>
            <p:nvSpPr>
              <p:cNvPr id="141" name="曲线"/>
              <p:cNvSpPr/>
              <p:nvPr/>
            </p:nvSpPr>
            <p:spPr>
              <a:xfrm>
                <a:off x="8341124" y="2307891"/>
                <a:ext cx="395730" cy="128057"/>
              </a:xfrm>
              <a:custGeom>
                <a:avLst/>
                <a:gdLst>
                  <a:gd name="T1" fmla="*/ 0 w 21600"/>
                  <a:gd name="T2" fmla="*/ 0 h 21600"/>
                  <a:gd name="T3" fmla="*/ 21600 w 21600"/>
                  <a:gd name="T4" fmla="*/ 21600 h 21600"/>
                </a:gdLst>
                <a:ahLst/>
                <a:cxnLst/>
                <a:rect l="T1" t="T2" r="T3" b="T4"/>
                <a:pathLst>
                  <a:path w="21600" h="21600">
                    <a:moveTo>
                      <a:pt x="21015" y="6365"/>
                    </a:moveTo>
                    <a:lnTo>
                      <a:pt x="18170" y="4547"/>
                    </a:lnTo>
                    <a:lnTo>
                      <a:pt x="15177" y="2955"/>
                    </a:lnTo>
                    <a:lnTo>
                      <a:pt x="11675" y="1591"/>
                    </a:lnTo>
                    <a:lnTo>
                      <a:pt x="8100" y="226"/>
                    </a:lnTo>
                    <a:lnTo>
                      <a:pt x="6275" y="0"/>
                    </a:lnTo>
                    <a:lnTo>
                      <a:pt x="4523" y="0"/>
                    </a:lnTo>
                    <a:lnTo>
                      <a:pt x="3064" y="226"/>
                    </a:lnTo>
                    <a:lnTo>
                      <a:pt x="1751" y="681"/>
                    </a:lnTo>
                    <a:lnTo>
                      <a:pt x="729" y="1591"/>
                    </a:lnTo>
                    <a:lnTo>
                      <a:pt x="292" y="2274"/>
                    </a:lnTo>
                    <a:lnTo>
                      <a:pt x="0" y="2955"/>
                    </a:lnTo>
                    <a:lnTo>
                      <a:pt x="438" y="7276"/>
                    </a:lnTo>
                    <a:lnTo>
                      <a:pt x="948" y="11596"/>
                    </a:lnTo>
                    <a:lnTo>
                      <a:pt x="1458" y="16142"/>
                    </a:lnTo>
                    <a:lnTo>
                      <a:pt x="21600" y="21600"/>
                    </a:lnTo>
                    <a:lnTo>
                      <a:pt x="21015" y="6365"/>
                    </a:lnTo>
                    <a:close/>
                  </a:path>
                </a:pathLst>
              </a:custGeom>
              <a:solidFill>
                <a:srgbClr val="FEC3A3"/>
              </a:solidFill>
              <a:ln w="12700" cap="flat" cmpd="sng">
                <a:noFill/>
                <a:prstDash val="solid"/>
                <a:miter/>
              </a:ln>
            </p:spPr>
            <p:txBody>
              <a:bodyPr rtlCol="0" anchor="ctr"/>
              <a:lstStyle/>
              <a:p>
                <a:pPr algn="ctr"/>
              </a:p>
            </p:txBody>
          </p:sp>
          <p:sp>
            <p:nvSpPr>
              <p:cNvPr id="142" name="曲线"/>
              <p:cNvSpPr/>
              <p:nvPr/>
            </p:nvSpPr>
            <p:spPr>
              <a:xfrm>
                <a:off x="5531934" y="2302902"/>
                <a:ext cx="364139" cy="147182"/>
              </a:xfrm>
              <a:custGeom>
                <a:avLst/>
                <a:gdLst>
                  <a:gd name="T1" fmla="*/ 0 w 21600"/>
                  <a:gd name="T2" fmla="*/ 0 h 21600"/>
                  <a:gd name="T3" fmla="*/ 21600 w 21600"/>
                  <a:gd name="T4" fmla="*/ 21600 h 21600"/>
                </a:gdLst>
                <a:ahLst/>
                <a:cxnLst/>
                <a:rect l="T1" t="T2" r="T3" b="T4"/>
                <a:pathLst>
                  <a:path w="21600" h="21600">
                    <a:moveTo>
                      <a:pt x="20887" y="21206"/>
                    </a:moveTo>
                    <a:lnTo>
                      <a:pt x="21362" y="10406"/>
                    </a:lnTo>
                    <a:lnTo>
                      <a:pt x="21600" y="5497"/>
                    </a:lnTo>
                    <a:lnTo>
                      <a:pt x="237" y="0"/>
                    </a:lnTo>
                    <a:lnTo>
                      <a:pt x="237" y="5890"/>
                    </a:lnTo>
                    <a:lnTo>
                      <a:pt x="0" y="14727"/>
                    </a:lnTo>
                    <a:lnTo>
                      <a:pt x="4430" y="17476"/>
                    </a:lnTo>
                    <a:lnTo>
                      <a:pt x="6962" y="18655"/>
                    </a:lnTo>
                    <a:lnTo>
                      <a:pt x="9573" y="20224"/>
                    </a:lnTo>
                    <a:lnTo>
                      <a:pt x="12342" y="21011"/>
                    </a:lnTo>
                    <a:lnTo>
                      <a:pt x="15270" y="21599"/>
                    </a:lnTo>
                    <a:lnTo>
                      <a:pt x="18118" y="21599"/>
                    </a:lnTo>
                    <a:lnTo>
                      <a:pt x="20887" y="21206"/>
                    </a:lnTo>
                    <a:close/>
                  </a:path>
                </a:pathLst>
              </a:custGeom>
              <a:solidFill>
                <a:srgbClr val="FEC3A3"/>
              </a:solidFill>
              <a:ln w="12700" cap="flat" cmpd="sng">
                <a:noFill/>
                <a:prstDash val="solid"/>
                <a:miter/>
              </a:ln>
            </p:spPr>
            <p:txBody>
              <a:bodyPr rtlCol="0" anchor="ctr"/>
              <a:lstStyle/>
              <a:p>
                <a:pPr algn="ctr"/>
              </a:p>
            </p:txBody>
          </p:sp>
        </p:grpSp>
        <p:sp>
          <p:nvSpPr>
            <p:cNvPr id="144" name="曲线"/>
            <p:cNvSpPr/>
            <p:nvPr/>
          </p:nvSpPr>
          <p:spPr>
            <a:xfrm>
              <a:off x="7685175" y="1264309"/>
              <a:ext cx="1311066" cy="1105116"/>
            </a:xfrm>
            <a:custGeom>
              <a:avLst/>
              <a:gdLst>
                <a:gd name="T1" fmla="*/ 0 w 21600"/>
                <a:gd name="T2" fmla="*/ 0 h 21600"/>
                <a:gd name="T3" fmla="*/ 21600 w 21600"/>
                <a:gd name="T4" fmla="*/ 21600 h 21600"/>
              </a:gdLst>
              <a:ahLst/>
              <a:cxnLst/>
              <a:rect l="T1" t="T2" r="T3" b="T4"/>
              <a:pathLst>
                <a:path w="21600" h="21600">
                  <a:moveTo>
                    <a:pt x="2252" y="3342"/>
                  </a:moveTo>
                  <a:lnTo>
                    <a:pt x="2141" y="3239"/>
                  </a:lnTo>
                  <a:lnTo>
                    <a:pt x="1920" y="3003"/>
                  </a:lnTo>
                  <a:lnTo>
                    <a:pt x="1701" y="2664"/>
                  </a:lnTo>
                  <a:lnTo>
                    <a:pt x="1567" y="2480"/>
                  </a:lnTo>
                  <a:lnTo>
                    <a:pt x="1479" y="2246"/>
                  </a:lnTo>
                  <a:lnTo>
                    <a:pt x="1412" y="1984"/>
                  </a:lnTo>
                  <a:lnTo>
                    <a:pt x="1412" y="1488"/>
                  </a:lnTo>
                  <a:lnTo>
                    <a:pt x="1501" y="1175"/>
                  </a:lnTo>
                  <a:lnTo>
                    <a:pt x="1655" y="913"/>
                  </a:lnTo>
                  <a:lnTo>
                    <a:pt x="1920" y="653"/>
                  </a:lnTo>
                  <a:lnTo>
                    <a:pt x="2252" y="392"/>
                  </a:lnTo>
                  <a:lnTo>
                    <a:pt x="2694" y="104"/>
                  </a:lnTo>
                  <a:lnTo>
                    <a:pt x="2761" y="77"/>
                  </a:lnTo>
                  <a:lnTo>
                    <a:pt x="2960" y="51"/>
                  </a:lnTo>
                  <a:lnTo>
                    <a:pt x="3247" y="0"/>
                  </a:lnTo>
                  <a:lnTo>
                    <a:pt x="3600" y="51"/>
                  </a:lnTo>
                  <a:lnTo>
                    <a:pt x="3820" y="104"/>
                  </a:lnTo>
                  <a:lnTo>
                    <a:pt x="4020" y="183"/>
                  </a:lnTo>
                  <a:lnTo>
                    <a:pt x="4461" y="495"/>
                  </a:lnTo>
                  <a:lnTo>
                    <a:pt x="4704" y="731"/>
                  </a:lnTo>
                  <a:lnTo>
                    <a:pt x="4925" y="993"/>
                  </a:lnTo>
                  <a:lnTo>
                    <a:pt x="5146" y="1332"/>
                  </a:lnTo>
                  <a:lnTo>
                    <a:pt x="5366" y="1724"/>
                  </a:lnTo>
                  <a:lnTo>
                    <a:pt x="5565" y="2088"/>
                  </a:lnTo>
                  <a:lnTo>
                    <a:pt x="6007" y="3003"/>
                  </a:lnTo>
                  <a:lnTo>
                    <a:pt x="6537" y="4178"/>
                  </a:lnTo>
                  <a:lnTo>
                    <a:pt x="6757" y="4754"/>
                  </a:lnTo>
                  <a:lnTo>
                    <a:pt x="6912" y="5301"/>
                  </a:lnTo>
                  <a:lnTo>
                    <a:pt x="7178" y="5093"/>
                  </a:lnTo>
                  <a:lnTo>
                    <a:pt x="7486" y="4909"/>
                  </a:lnTo>
                  <a:lnTo>
                    <a:pt x="7906" y="4675"/>
                  </a:lnTo>
                  <a:lnTo>
                    <a:pt x="8216" y="4544"/>
                  </a:lnTo>
                  <a:lnTo>
                    <a:pt x="8568" y="4413"/>
                  </a:lnTo>
                  <a:lnTo>
                    <a:pt x="9033" y="4257"/>
                  </a:lnTo>
                  <a:lnTo>
                    <a:pt x="9629" y="4153"/>
                  </a:lnTo>
                  <a:lnTo>
                    <a:pt x="10292" y="4048"/>
                  </a:lnTo>
                  <a:lnTo>
                    <a:pt x="11462" y="4048"/>
                  </a:lnTo>
                  <a:lnTo>
                    <a:pt x="11881" y="4074"/>
                  </a:lnTo>
                  <a:lnTo>
                    <a:pt x="12036" y="3970"/>
                  </a:lnTo>
                  <a:lnTo>
                    <a:pt x="12236" y="3891"/>
                  </a:lnTo>
                  <a:lnTo>
                    <a:pt x="12523" y="3813"/>
                  </a:lnTo>
                  <a:lnTo>
                    <a:pt x="12876" y="3761"/>
                  </a:lnTo>
                  <a:lnTo>
                    <a:pt x="13362" y="3761"/>
                  </a:lnTo>
                  <a:lnTo>
                    <a:pt x="13914" y="3891"/>
                  </a:lnTo>
                  <a:lnTo>
                    <a:pt x="14201" y="3995"/>
                  </a:lnTo>
                  <a:lnTo>
                    <a:pt x="14509" y="4127"/>
                  </a:lnTo>
                  <a:lnTo>
                    <a:pt x="14621" y="4048"/>
                  </a:lnTo>
                  <a:lnTo>
                    <a:pt x="14842" y="3838"/>
                  </a:lnTo>
                  <a:lnTo>
                    <a:pt x="15173" y="3577"/>
                  </a:lnTo>
                  <a:lnTo>
                    <a:pt x="15394" y="3474"/>
                  </a:lnTo>
                  <a:lnTo>
                    <a:pt x="15614" y="3342"/>
                  </a:lnTo>
                  <a:lnTo>
                    <a:pt x="15880" y="3265"/>
                  </a:lnTo>
                  <a:lnTo>
                    <a:pt x="16122" y="3239"/>
                  </a:lnTo>
                  <a:lnTo>
                    <a:pt x="16410" y="3239"/>
                  </a:lnTo>
                  <a:lnTo>
                    <a:pt x="16740" y="3316"/>
                  </a:lnTo>
                  <a:lnTo>
                    <a:pt x="17028" y="3421"/>
                  </a:lnTo>
                  <a:lnTo>
                    <a:pt x="17360" y="3630"/>
                  </a:lnTo>
                  <a:lnTo>
                    <a:pt x="17668" y="3891"/>
                  </a:lnTo>
                  <a:lnTo>
                    <a:pt x="17999" y="4231"/>
                  </a:lnTo>
                  <a:lnTo>
                    <a:pt x="18087" y="4310"/>
                  </a:lnTo>
                  <a:lnTo>
                    <a:pt x="18374" y="4570"/>
                  </a:lnTo>
                  <a:lnTo>
                    <a:pt x="18552" y="4805"/>
                  </a:lnTo>
                  <a:lnTo>
                    <a:pt x="18772" y="5093"/>
                  </a:lnTo>
                  <a:lnTo>
                    <a:pt x="19259" y="5954"/>
                  </a:lnTo>
                  <a:lnTo>
                    <a:pt x="19546" y="6477"/>
                  </a:lnTo>
                  <a:lnTo>
                    <a:pt x="19810" y="7130"/>
                  </a:lnTo>
                  <a:lnTo>
                    <a:pt x="20098" y="7861"/>
                  </a:lnTo>
                  <a:lnTo>
                    <a:pt x="20385" y="8723"/>
                  </a:lnTo>
                  <a:lnTo>
                    <a:pt x="20628" y="9715"/>
                  </a:lnTo>
                  <a:lnTo>
                    <a:pt x="20893" y="10813"/>
                  </a:lnTo>
                  <a:lnTo>
                    <a:pt x="21158" y="12041"/>
                  </a:lnTo>
                  <a:lnTo>
                    <a:pt x="21379" y="13398"/>
                  </a:lnTo>
                  <a:lnTo>
                    <a:pt x="21445" y="13764"/>
                  </a:lnTo>
                  <a:lnTo>
                    <a:pt x="21534" y="14600"/>
                  </a:lnTo>
                  <a:lnTo>
                    <a:pt x="21600" y="15175"/>
                  </a:lnTo>
                  <a:lnTo>
                    <a:pt x="21600" y="15802"/>
                  </a:lnTo>
                  <a:lnTo>
                    <a:pt x="21578" y="16506"/>
                  </a:lnTo>
                  <a:lnTo>
                    <a:pt x="21512" y="17186"/>
                  </a:lnTo>
                  <a:lnTo>
                    <a:pt x="21445" y="17551"/>
                  </a:lnTo>
                  <a:lnTo>
                    <a:pt x="21357" y="17917"/>
                  </a:lnTo>
                  <a:lnTo>
                    <a:pt x="21247" y="18257"/>
                  </a:lnTo>
                  <a:lnTo>
                    <a:pt x="21114" y="18596"/>
                  </a:lnTo>
                  <a:lnTo>
                    <a:pt x="20960" y="18936"/>
                  </a:lnTo>
                  <a:lnTo>
                    <a:pt x="20761" y="19248"/>
                  </a:lnTo>
                  <a:lnTo>
                    <a:pt x="20584" y="19537"/>
                  </a:lnTo>
                  <a:lnTo>
                    <a:pt x="20341" y="19850"/>
                  </a:lnTo>
                  <a:lnTo>
                    <a:pt x="20054" y="20111"/>
                  </a:lnTo>
                  <a:lnTo>
                    <a:pt x="19767" y="20346"/>
                  </a:lnTo>
                  <a:lnTo>
                    <a:pt x="19458" y="20581"/>
                  </a:lnTo>
                  <a:lnTo>
                    <a:pt x="19059" y="20712"/>
                  </a:lnTo>
                  <a:lnTo>
                    <a:pt x="18220" y="21025"/>
                  </a:lnTo>
                  <a:lnTo>
                    <a:pt x="17712" y="21104"/>
                  </a:lnTo>
                  <a:lnTo>
                    <a:pt x="17182" y="21155"/>
                  </a:lnTo>
                  <a:lnTo>
                    <a:pt x="16233" y="21259"/>
                  </a:lnTo>
                  <a:lnTo>
                    <a:pt x="15217" y="21338"/>
                  </a:lnTo>
                  <a:lnTo>
                    <a:pt x="14069" y="21364"/>
                  </a:lnTo>
                  <a:lnTo>
                    <a:pt x="13449" y="21338"/>
                  </a:lnTo>
                  <a:lnTo>
                    <a:pt x="12876" y="21287"/>
                  </a:lnTo>
                  <a:lnTo>
                    <a:pt x="12302" y="21259"/>
                  </a:lnTo>
                  <a:lnTo>
                    <a:pt x="11749" y="21155"/>
                  </a:lnTo>
                  <a:lnTo>
                    <a:pt x="11264" y="20999"/>
                  </a:lnTo>
                  <a:lnTo>
                    <a:pt x="10888" y="20789"/>
                  </a:lnTo>
                  <a:lnTo>
                    <a:pt x="10711" y="20712"/>
                  </a:lnTo>
                  <a:lnTo>
                    <a:pt x="10557" y="20581"/>
                  </a:lnTo>
                  <a:lnTo>
                    <a:pt x="10424" y="20451"/>
                  </a:lnTo>
                  <a:lnTo>
                    <a:pt x="10336" y="20294"/>
                  </a:lnTo>
                  <a:lnTo>
                    <a:pt x="10336" y="20451"/>
                  </a:lnTo>
                  <a:lnTo>
                    <a:pt x="10270" y="20606"/>
                  </a:lnTo>
                  <a:lnTo>
                    <a:pt x="10115" y="20763"/>
                  </a:lnTo>
                  <a:lnTo>
                    <a:pt x="9850" y="20947"/>
                  </a:lnTo>
                  <a:lnTo>
                    <a:pt x="9431" y="21155"/>
                  </a:lnTo>
                  <a:lnTo>
                    <a:pt x="8878" y="21259"/>
                  </a:lnTo>
                  <a:lnTo>
                    <a:pt x="8106" y="21364"/>
                  </a:lnTo>
                  <a:lnTo>
                    <a:pt x="5344" y="21364"/>
                  </a:lnTo>
                  <a:lnTo>
                    <a:pt x="3269" y="21417"/>
                  </a:lnTo>
                  <a:lnTo>
                    <a:pt x="2474" y="21364"/>
                  </a:lnTo>
                  <a:lnTo>
                    <a:pt x="1988" y="21364"/>
                  </a:lnTo>
                  <a:lnTo>
                    <a:pt x="1788" y="21496"/>
                  </a:lnTo>
                  <a:lnTo>
                    <a:pt x="1567" y="21574"/>
                  </a:lnTo>
                  <a:lnTo>
                    <a:pt x="1302" y="21600"/>
                  </a:lnTo>
                  <a:lnTo>
                    <a:pt x="1015" y="21600"/>
                  </a:lnTo>
                  <a:lnTo>
                    <a:pt x="860" y="21574"/>
                  </a:lnTo>
                  <a:lnTo>
                    <a:pt x="728" y="21496"/>
                  </a:lnTo>
                  <a:lnTo>
                    <a:pt x="596" y="21364"/>
                  </a:lnTo>
                  <a:lnTo>
                    <a:pt x="485" y="21207"/>
                  </a:lnTo>
                  <a:lnTo>
                    <a:pt x="353" y="21025"/>
                  </a:lnTo>
                  <a:lnTo>
                    <a:pt x="242" y="20763"/>
                  </a:lnTo>
                  <a:lnTo>
                    <a:pt x="176" y="20660"/>
                  </a:lnTo>
                  <a:lnTo>
                    <a:pt x="88" y="20294"/>
                  </a:lnTo>
                  <a:lnTo>
                    <a:pt x="22" y="19850"/>
                  </a:lnTo>
                  <a:lnTo>
                    <a:pt x="0" y="19589"/>
                  </a:lnTo>
                  <a:lnTo>
                    <a:pt x="0" y="19275"/>
                  </a:lnTo>
                  <a:lnTo>
                    <a:pt x="66" y="19014"/>
                  </a:lnTo>
                  <a:lnTo>
                    <a:pt x="154" y="18753"/>
                  </a:lnTo>
                  <a:lnTo>
                    <a:pt x="286" y="18518"/>
                  </a:lnTo>
                  <a:lnTo>
                    <a:pt x="485" y="18283"/>
                  </a:lnTo>
                  <a:lnTo>
                    <a:pt x="728" y="18100"/>
                  </a:lnTo>
                  <a:lnTo>
                    <a:pt x="1059" y="17969"/>
                  </a:lnTo>
                  <a:lnTo>
                    <a:pt x="1479" y="17917"/>
                  </a:lnTo>
                  <a:lnTo>
                    <a:pt x="1988" y="17865"/>
                  </a:lnTo>
                  <a:lnTo>
                    <a:pt x="4020" y="17289"/>
                  </a:lnTo>
                  <a:lnTo>
                    <a:pt x="4152" y="17343"/>
                  </a:lnTo>
                  <a:lnTo>
                    <a:pt x="4528" y="17446"/>
                  </a:lnTo>
                  <a:lnTo>
                    <a:pt x="4792" y="17498"/>
                  </a:lnTo>
                  <a:lnTo>
                    <a:pt x="5344" y="17498"/>
                  </a:lnTo>
                  <a:lnTo>
                    <a:pt x="5631" y="17446"/>
                  </a:lnTo>
                  <a:lnTo>
                    <a:pt x="5918" y="17343"/>
                  </a:lnTo>
                  <a:lnTo>
                    <a:pt x="6206" y="17186"/>
                  </a:lnTo>
                  <a:lnTo>
                    <a:pt x="6426" y="16950"/>
                  </a:lnTo>
                  <a:lnTo>
                    <a:pt x="6560" y="16794"/>
                  </a:lnTo>
                  <a:lnTo>
                    <a:pt x="6669" y="16611"/>
                  </a:lnTo>
                  <a:lnTo>
                    <a:pt x="6713" y="16429"/>
                  </a:lnTo>
                  <a:lnTo>
                    <a:pt x="6847" y="15957"/>
                  </a:lnTo>
                  <a:lnTo>
                    <a:pt x="6891" y="15671"/>
                  </a:lnTo>
                  <a:lnTo>
                    <a:pt x="6912" y="15358"/>
                  </a:lnTo>
                  <a:lnTo>
                    <a:pt x="6912" y="14678"/>
                  </a:lnTo>
                  <a:lnTo>
                    <a:pt x="6891" y="14260"/>
                  </a:lnTo>
                  <a:lnTo>
                    <a:pt x="6669" y="13477"/>
                  </a:lnTo>
                  <a:lnTo>
                    <a:pt x="6404" y="12614"/>
                  </a:lnTo>
                  <a:lnTo>
                    <a:pt x="6051" y="11569"/>
                  </a:lnTo>
                  <a:lnTo>
                    <a:pt x="5631" y="10447"/>
                  </a:lnTo>
                  <a:lnTo>
                    <a:pt x="5146" y="9245"/>
                  </a:lnTo>
                  <a:lnTo>
                    <a:pt x="4881" y="8723"/>
                  </a:lnTo>
                  <a:lnTo>
                    <a:pt x="4594" y="8201"/>
                  </a:lnTo>
                  <a:lnTo>
                    <a:pt x="4307" y="7704"/>
                  </a:lnTo>
                  <a:lnTo>
                    <a:pt x="4020" y="7287"/>
                  </a:lnTo>
                  <a:lnTo>
                    <a:pt x="2805" y="3342"/>
                  </a:lnTo>
                  <a:lnTo>
                    <a:pt x="2252" y="3342"/>
                  </a:lnTo>
                  <a:close/>
                </a:path>
              </a:pathLst>
            </a:custGeom>
            <a:solidFill>
              <a:srgbClr val="FFD3BB"/>
            </a:solidFill>
            <a:ln w="12700" cap="flat" cmpd="sng">
              <a:noFill/>
              <a:prstDash val="solid"/>
              <a:miter/>
            </a:ln>
          </p:spPr>
          <p:txBody>
            <a:bodyPr rtlCol="0" anchor="ctr"/>
            <a:lstStyle/>
            <a:p>
              <a:pPr algn="ctr"/>
            </a:p>
          </p:txBody>
        </p:sp>
        <p:sp>
          <p:nvSpPr>
            <p:cNvPr id="145" name="曲线"/>
            <p:cNvSpPr/>
            <p:nvPr/>
          </p:nvSpPr>
          <p:spPr>
            <a:xfrm>
              <a:off x="8132451" y="1593598"/>
              <a:ext cx="393236" cy="417432"/>
            </a:xfrm>
            <a:custGeom>
              <a:avLst/>
              <a:gdLst>
                <a:gd name="T1" fmla="*/ 0 w 21600"/>
                <a:gd name="T2" fmla="*/ 0 h 21600"/>
                <a:gd name="T3" fmla="*/ 21600 w 21600"/>
                <a:gd name="T4" fmla="*/ 21600 h 21600"/>
              </a:gdLst>
              <a:ahLst/>
              <a:cxnLst/>
              <a:rect l="T1" t="T2" r="T3" b="T4"/>
              <a:pathLst>
                <a:path w="21600" h="21600">
                  <a:moveTo>
                    <a:pt x="145" y="484"/>
                  </a:moveTo>
                  <a:lnTo>
                    <a:pt x="0" y="1592"/>
                  </a:lnTo>
                  <a:lnTo>
                    <a:pt x="145" y="2768"/>
                  </a:lnTo>
                  <a:lnTo>
                    <a:pt x="219" y="4015"/>
                  </a:lnTo>
                  <a:lnTo>
                    <a:pt x="513" y="5192"/>
                  </a:lnTo>
                  <a:lnTo>
                    <a:pt x="1390" y="7408"/>
                  </a:lnTo>
                  <a:lnTo>
                    <a:pt x="2489" y="9692"/>
                  </a:lnTo>
                  <a:lnTo>
                    <a:pt x="3880" y="12114"/>
                  </a:lnTo>
                  <a:lnTo>
                    <a:pt x="4685" y="13292"/>
                  </a:lnTo>
                  <a:lnTo>
                    <a:pt x="6443" y="15508"/>
                  </a:lnTo>
                  <a:lnTo>
                    <a:pt x="7394" y="16615"/>
                  </a:lnTo>
                  <a:lnTo>
                    <a:pt x="8419" y="17653"/>
                  </a:lnTo>
                  <a:lnTo>
                    <a:pt x="9518" y="18622"/>
                  </a:lnTo>
                  <a:lnTo>
                    <a:pt x="11129" y="19731"/>
                  </a:lnTo>
                  <a:lnTo>
                    <a:pt x="12008" y="20354"/>
                  </a:lnTo>
                  <a:lnTo>
                    <a:pt x="12959" y="20838"/>
                  </a:lnTo>
                  <a:lnTo>
                    <a:pt x="13911" y="21254"/>
                  </a:lnTo>
                  <a:lnTo>
                    <a:pt x="14864" y="21461"/>
                  </a:lnTo>
                  <a:lnTo>
                    <a:pt x="15888" y="21600"/>
                  </a:lnTo>
                  <a:lnTo>
                    <a:pt x="16914" y="21461"/>
                  </a:lnTo>
                  <a:lnTo>
                    <a:pt x="17426" y="21254"/>
                  </a:lnTo>
                  <a:lnTo>
                    <a:pt x="17939" y="21185"/>
                  </a:lnTo>
                  <a:lnTo>
                    <a:pt x="18891" y="20562"/>
                  </a:lnTo>
                  <a:lnTo>
                    <a:pt x="19550" y="19868"/>
                  </a:lnTo>
                  <a:lnTo>
                    <a:pt x="20209" y="19037"/>
                  </a:lnTo>
                  <a:lnTo>
                    <a:pt x="20721" y="18137"/>
                  </a:lnTo>
                  <a:lnTo>
                    <a:pt x="21014" y="17237"/>
                  </a:lnTo>
                  <a:lnTo>
                    <a:pt x="21380" y="16200"/>
                  </a:lnTo>
                  <a:lnTo>
                    <a:pt x="21600" y="15231"/>
                  </a:lnTo>
                  <a:lnTo>
                    <a:pt x="21600" y="15023"/>
                  </a:lnTo>
                  <a:lnTo>
                    <a:pt x="21454" y="14885"/>
                  </a:lnTo>
                  <a:lnTo>
                    <a:pt x="21014" y="14885"/>
                  </a:lnTo>
                  <a:lnTo>
                    <a:pt x="20647" y="15023"/>
                  </a:lnTo>
                  <a:lnTo>
                    <a:pt x="20502" y="15092"/>
                  </a:lnTo>
                  <a:lnTo>
                    <a:pt x="20427" y="15299"/>
                  </a:lnTo>
                  <a:lnTo>
                    <a:pt x="20209" y="16200"/>
                  </a:lnTo>
                  <a:lnTo>
                    <a:pt x="19842" y="17237"/>
                  </a:lnTo>
                  <a:lnTo>
                    <a:pt x="19550" y="18276"/>
                  </a:lnTo>
                  <a:lnTo>
                    <a:pt x="19037" y="19177"/>
                  </a:lnTo>
                  <a:lnTo>
                    <a:pt x="18378" y="19868"/>
                  </a:lnTo>
                  <a:lnTo>
                    <a:pt x="17939" y="20146"/>
                  </a:lnTo>
                  <a:lnTo>
                    <a:pt x="17646" y="20354"/>
                  </a:lnTo>
                  <a:lnTo>
                    <a:pt x="17133" y="20562"/>
                  </a:lnTo>
                  <a:lnTo>
                    <a:pt x="16694" y="20769"/>
                  </a:lnTo>
                  <a:lnTo>
                    <a:pt x="15523" y="20769"/>
                  </a:lnTo>
                  <a:lnTo>
                    <a:pt x="14571" y="20492"/>
                  </a:lnTo>
                  <a:lnTo>
                    <a:pt x="13473" y="20146"/>
                  </a:lnTo>
                  <a:lnTo>
                    <a:pt x="12520" y="19662"/>
                  </a:lnTo>
                  <a:lnTo>
                    <a:pt x="11642" y="19037"/>
                  </a:lnTo>
                  <a:lnTo>
                    <a:pt x="10762" y="18346"/>
                  </a:lnTo>
                  <a:lnTo>
                    <a:pt x="9957" y="17653"/>
                  </a:lnTo>
                  <a:lnTo>
                    <a:pt x="8566" y="16200"/>
                  </a:lnTo>
                  <a:lnTo>
                    <a:pt x="7028" y="14607"/>
                  </a:lnTo>
                  <a:lnTo>
                    <a:pt x="5638" y="12808"/>
                  </a:lnTo>
                  <a:lnTo>
                    <a:pt x="4393" y="10868"/>
                  </a:lnTo>
                  <a:lnTo>
                    <a:pt x="3221" y="8861"/>
                  </a:lnTo>
                  <a:lnTo>
                    <a:pt x="2708" y="7822"/>
                  </a:lnTo>
                  <a:lnTo>
                    <a:pt x="2270" y="6714"/>
                  </a:lnTo>
                  <a:lnTo>
                    <a:pt x="1831" y="5746"/>
                  </a:lnTo>
                  <a:lnTo>
                    <a:pt x="1537" y="4638"/>
                  </a:lnTo>
                  <a:lnTo>
                    <a:pt x="1317" y="3531"/>
                  </a:lnTo>
                  <a:lnTo>
                    <a:pt x="1172" y="2492"/>
                  </a:lnTo>
                  <a:lnTo>
                    <a:pt x="1172" y="1384"/>
                  </a:lnTo>
                  <a:lnTo>
                    <a:pt x="1317" y="346"/>
                  </a:lnTo>
                  <a:lnTo>
                    <a:pt x="1317" y="138"/>
                  </a:lnTo>
                  <a:lnTo>
                    <a:pt x="1097" y="69"/>
                  </a:lnTo>
                  <a:lnTo>
                    <a:pt x="731" y="0"/>
                  </a:lnTo>
                  <a:lnTo>
                    <a:pt x="365" y="138"/>
                  </a:lnTo>
                  <a:lnTo>
                    <a:pt x="145" y="277"/>
                  </a:lnTo>
                  <a:lnTo>
                    <a:pt x="145" y="484"/>
                  </a:lnTo>
                  <a:close/>
                </a:path>
              </a:pathLst>
            </a:custGeom>
            <a:solidFill>
              <a:srgbClr val="FFC2A1"/>
            </a:solidFill>
            <a:ln w="12700" cap="flat" cmpd="sng">
              <a:noFill/>
              <a:prstDash val="solid"/>
              <a:miter/>
            </a:ln>
          </p:spPr>
          <p:txBody>
            <a:bodyPr rtlCol="0" anchor="ctr"/>
            <a:lstStyle/>
            <a:p>
              <a:pPr algn="ctr"/>
            </a:p>
          </p:txBody>
        </p:sp>
        <p:sp>
          <p:nvSpPr>
            <p:cNvPr id="146" name="曲线"/>
            <p:cNvSpPr/>
            <p:nvPr/>
          </p:nvSpPr>
          <p:spPr>
            <a:xfrm>
              <a:off x="8365234" y="1537054"/>
              <a:ext cx="355825" cy="404128"/>
            </a:xfrm>
            <a:custGeom>
              <a:avLst/>
              <a:gdLst>
                <a:gd name="T1" fmla="*/ 0 w 21600"/>
                <a:gd name="T2" fmla="*/ 0 h 21600"/>
                <a:gd name="T3" fmla="*/ 21600 w 21600"/>
                <a:gd name="T4" fmla="*/ 21600 h 21600"/>
              </a:gdLst>
              <a:ahLst/>
              <a:cxnLst/>
              <a:rect l="T1" t="T2" r="T3" b="T4"/>
              <a:pathLst>
                <a:path w="21600" h="21600">
                  <a:moveTo>
                    <a:pt x="0" y="501"/>
                  </a:moveTo>
                  <a:lnTo>
                    <a:pt x="161" y="1717"/>
                  </a:lnTo>
                  <a:lnTo>
                    <a:pt x="406" y="3003"/>
                  </a:lnTo>
                  <a:lnTo>
                    <a:pt x="731" y="4291"/>
                  </a:lnTo>
                  <a:lnTo>
                    <a:pt x="1218" y="5435"/>
                  </a:lnTo>
                  <a:lnTo>
                    <a:pt x="2110" y="7795"/>
                  </a:lnTo>
                  <a:lnTo>
                    <a:pt x="3329" y="10085"/>
                  </a:lnTo>
                  <a:lnTo>
                    <a:pt x="4790" y="12588"/>
                  </a:lnTo>
                  <a:lnTo>
                    <a:pt x="6252" y="14876"/>
                  </a:lnTo>
                  <a:lnTo>
                    <a:pt x="8201" y="17166"/>
                  </a:lnTo>
                  <a:lnTo>
                    <a:pt x="9094" y="18237"/>
                  </a:lnTo>
                  <a:lnTo>
                    <a:pt x="10232" y="19168"/>
                  </a:lnTo>
                  <a:lnTo>
                    <a:pt x="10880" y="19812"/>
                  </a:lnTo>
                  <a:lnTo>
                    <a:pt x="11612" y="20313"/>
                  </a:lnTo>
                  <a:lnTo>
                    <a:pt x="12423" y="20742"/>
                  </a:lnTo>
                  <a:lnTo>
                    <a:pt x="13317" y="21171"/>
                  </a:lnTo>
                  <a:lnTo>
                    <a:pt x="14128" y="21456"/>
                  </a:lnTo>
                  <a:lnTo>
                    <a:pt x="15023" y="21600"/>
                  </a:lnTo>
                  <a:lnTo>
                    <a:pt x="15997" y="21600"/>
                  </a:lnTo>
                  <a:lnTo>
                    <a:pt x="16808" y="21385"/>
                  </a:lnTo>
                  <a:lnTo>
                    <a:pt x="17539" y="21028"/>
                  </a:lnTo>
                  <a:lnTo>
                    <a:pt x="18026" y="20742"/>
                  </a:lnTo>
                  <a:lnTo>
                    <a:pt x="19001" y="19882"/>
                  </a:lnTo>
                  <a:lnTo>
                    <a:pt x="19650" y="18954"/>
                  </a:lnTo>
                  <a:lnTo>
                    <a:pt x="20301" y="17809"/>
                  </a:lnTo>
                  <a:lnTo>
                    <a:pt x="20706" y="16664"/>
                  </a:lnTo>
                  <a:lnTo>
                    <a:pt x="21112" y="15448"/>
                  </a:lnTo>
                  <a:lnTo>
                    <a:pt x="21600" y="13232"/>
                  </a:lnTo>
                  <a:lnTo>
                    <a:pt x="21600" y="13017"/>
                  </a:lnTo>
                  <a:lnTo>
                    <a:pt x="21356" y="12945"/>
                  </a:lnTo>
                  <a:lnTo>
                    <a:pt x="20950" y="12945"/>
                  </a:lnTo>
                  <a:lnTo>
                    <a:pt x="20463" y="13017"/>
                  </a:lnTo>
                  <a:lnTo>
                    <a:pt x="20382" y="13088"/>
                  </a:lnTo>
                  <a:lnTo>
                    <a:pt x="20301" y="13303"/>
                  </a:lnTo>
                  <a:lnTo>
                    <a:pt x="19894" y="15448"/>
                  </a:lnTo>
                  <a:lnTo>
                    <a:pt x="19569" y="16664"/>
                  </a:lnTo>
                  <a:lnTo>
                    <a:pt x="19082" y="17952"/>
                  </a:lnTo>
                  <a:lnTo>
                    <a:pt x="18514" y="19096"/>
                  </a:lnTo>
                  <a:lnTo>
                    <a:pt x="18107" y="19597"/>
                  </a:lnTo>
                  <a:lnTo>
                    <a:pt x="17782" y="20026"/>
                  </a:lnTo>
                  <a:lnTo>
                    <a:pt x="17296" y="20455"/>
                  </a:lnTo>
                  <a:lnTo>
                    <a:pt x="16808" y="20599"/>
                  </a:lnTo>
                  <a:lnTo>
                    <a:pt x="16240" y="20812"/>
                  </a:lnTo>
                  <a:lnTo>
                    <a:pt x="15672" y="20812"/>
                  </a:lnTo>
                  <a:lnTo>
                    <a:pt x="14697" y="20742"/>
                  </a:lnTo>
                  <a:lnTo>
                    <a:pt x="13723" y="20455"/>
                  </a:lnTo>
                  <a:lnTo>
                    <a:pt x="11936" y="19311"/>
                  </a:lnTo>
                  <a:lnTo>
                    <a:pt x="11125" y="18667"/>
                  </a:lnTo>
                  <a:lnTo>
                    <a:pt x="10474" y="17952"/>
                  </a:lnTo>
                  <a:lnTo>
                    <a:pt x="9257" y="16593"/>
                  </a:lnTo>
                  <a:lnTo>
                    <a:pt x="7714" y="14805"/>
                  </a:lnTo>
                  <a:lnTo>
                    <a:pt x="6415" y="12945"/>
                  </a:lnTo>
                  <a:lnTo>
                    <a:pt x="5116" y="10942"/>
                  </a:lnTo>
                  <a:lnTo>
                    <a:pt x="3897" y="8868"/>
                  </a:lnTo>
                  <a:lnTo>
                    <a:pt x="3005" y="6794"/>
                  </a:lnTo>
                  <a:lnTo>
                    <a:pt x="2110" y="4576"/>
                  </a:lnTo>
                  <a:lnTo>
                    <a:pt x="1542" y="2360"/>
                  </a:lnTo>
                  <a:lnTo>
                    <a:pt x="1299" y="214"/>
                  </a:lnTo>
                  <a:lnTo>
                    <a:pt x="1218" y="72"/>
                  </a:lnTo>
                  <a:lnTo>
                    <a:pt x="1055" y="0"/>
                  </a:lnTo>
                  <a:lnTo>
                    <a:pt x="567" y="72"/>
                  </a:lnTo>
                  <a:lnTo>
                    <a:pt x="161" y="214"/>
                  </a:lnTo>
                  <a:lnTo>
                    <a:pt x="0" y="286"/>
                  </a:lnTo>
                  <a:lnTo>
                    <a:pt x="0" y="501"/>
                  </a:lnTo>
                  <a:close/>
                </a:path>
              </a:pathLst>
            </a:custGeom>
            <a:solidFill>
              <a:srgbClr val="FFC2A1"/>
            </a:solidFill>
            <a:ln w="12700" cap="flat" cmpd="sng">
              <a:noFill/>
              <a:prstDash val="solid"/>
              <a:miter/>
            </a:ln>
          </p:spPr>
          <p:txBody>
            <a:bodyPr rtlCol="0" anchor="ctr"/>
            <a:lstStyle/>
            <a:p>
              <a:pPr algn="ctr"/>
            </a:p>
          </p:txBody>
        </p:sp>
        <p:sp>
          <p:nvSpPr>
            <p:cNvPr id="147" name="曲线"/>
            <p:cNvSpPr/>
            <p:nvPr/>
          </p:nvSpPr>
          <p:spPr>
            <a:xfrm>
              <a:off x="8613813" y="1547863"/>
              <a:ext cx="259386" cy="254451"/>
            </a:xfrm>
            <a:custGeom>
              <a:avLst/>
              <a:gdLst>
                <a:gd name="T1" fmla="*/ 0 w 21600"/>
                <a:gd name="T2" fmla="*/ 0 h 21600"/>
                <a:gd name="T3" fmla="*/ 21600 w 21600"/>
                <a:gd name="T4" fmla="*/ 21600 h 21600"/>
              </a:gdLst>
              <a:ahLst/>
              <a:cxnLst/>
              <a:rect l="T1" t="T2" r="T3" b="T4"/>
              <a:pathLst>
                <a:path w="21600" h="21600">
                  <a:moveTo>
                    <a:pt x="0" y="3979"/>
                  </a:moveTo>
                  <a:lnTo>
                    <a:pt x="1349" y="7502"/>
                  </a:lnTo>
                  <a:lnTo>
                    <a:pt x="2812" y="10572"/>
                  </a:lnTo>
                  <a:lnTo>
                    <a:pt x="3713" y="12277"/>
                  </a:lnTo>
                  <a:lnTo>
                    <a:pt x="4724" y="13756"/>
                  </a:lnTo>
                  <a:lnTo>
                    <a:pt x="5736" y="15119"/>
                  </a:lnTo>
                  <a:lnTo>
                    <a:pt x="6863" y="16371"/>
                  </a:lnTo>
                  <a:lnTo>
                    <a:pt x="8213" y="17620"/>
                  </a:lnTo>
                  <a:lnTo>
                    <a:pt x="9450" y="18757"/>
                  </a:lnTo>
                  <a:lnTo>
                    <a:pt x="10800" y="19553"/>
                  </a:lnTo>
                  <a:lnTo>
                    <a:pt x="12261" y="20349"/>
                  </a:lnTo>
                  <a:lnTo>
                    <a:pt x="13950" y="20918"/>
                  </a:lnTo>
                  <a:lnTo>
                    <a:pt x="15749" y="21373"/>
                  </a:lnTo>
                  <a:lnTo>
                    <a:pt x="17549" y="21600"/>
                  </a:lnTo>
                  <a:lnTo>
                    <a:pt x="19461" y="21600"/>
                  </a:lnTo>
                  <a:lnTo>
                    <a:pt x="20136" y="21373"/>
                  </a:lnTo>
                  <a:lnTo>
                    <a:pt x="20361" y="21259"/>
                  </a:lnTo>
                  <a:lnTo>
                    <a:pt x="20475" y="20918"/>
                  </a:lnTo>
                  <a:lnTo>
                    <a:pt x="21037" y="18189"/>
                  </a:lnTo>
                  <a:lnTo>
                    <a:pt x="21487" y="15574"/>
                  </a:lnTo>
                  <a:lnTo>
                    <a:pt x="21600" y="12960"/>
                  </a:lnTo>
                  <a:lnTo>
                    <a:pt x="21600" y="10118"/>
                  </a:lnTo>
                  <a:lnTo>
                    <a:pt x="21263" y="7502"/>
                  </a:lnTo>
                  <a:lnTo>
                    <a:pt x="21037" y="6253"/>
                  </a:lnTo>
                  <a:lnTo>
                    <a:pt x="20700" y="5001"/>
                  </a:lnTo>
                  <a:lnTo>
                    <a:pt x="20136" y="3638"/>
                  </a:lnTo>
                  <a:lnTo>
                    <a:pt x="19688" y="2501"/>
                  </a:lnTo>
                  <a:lnTo>
                    <a:pt x="18900" y="1363"/>
                  </a:lnTo>
                  <a:lnTo>
                    <a:pt x="18000" y="113"/>
                  </a:lnTo>
                  <a:lnTo>
                    <a:pt x="17886" y="0"/>
                  </a:lnTo>
                  <a:lnTo>
                    <a:pt x="17549" y="0"/>
                  </a:lnTo>
                  <a:lnTo>
                    <a:pt x="16875" y="113"/>
                  </a:lnTo>
                  <a:lnTo>
                    <a:pt x="16424" y="454"/>
                  </a:lnTo>
                  <a:lnTo>
                    <a:pt x="16424" y="796"/>
                  </a:lnTo>
                  <a:lnTo>
                    <a:pt x="17212" y="1933"/>
                  </a:lnTo>
                  <a:lnTo>
                    <a:pt x="17886" y="3182"/>
                  </a:lnTo>
                  <a:lnTo>
                    <a:pt x="18562" y="4319"/>
                  </a:lnTo>
                  <a:lnTo>
                    <a:pt x="19013" y="5684"/>
                  </a:lnTo>
                  <a:lnTo>
                    <a:pt x="19461" y="8071"/>
                  </a:lnTo>
                  <a:lnTo>
                    <a:pt x="19799" y="10572"/>
                  </a:lnTo>
                  <a:lnTo>
                    <a:pt x="19799" y="13301"/>
                  </a:lnTo>
                  <a:lnTo>
                    <a:pt x="19688" y="15916"/>
                  </a:lnTo>
                  <a:lnTo>
                    <a:pt x="19124" y="18530"/>
                  </a:lnTo>
                  <a:lnTo>
                    <a:pt x="18674" y="21259"/>
                  </a:lnTo>
                  <a:lnTo>
                    <a:pt x="19688" y="20577"/>
                  </a:lnTo>
                  <a:lnTo>
                    <a:pt x="17886" y="20577"/>
                  </a:lnTo>
                  <a:lnTo>
                    <a:pt x="16200" y="20236"/>
                  </a:lnTo>
                  <a:lnTo>
                    <a:pt x="14625" y="19895"/>
                  </a:lnTo>
                  <a:lnTo>
                    <a:pt x="13161" y="19212"/>
                  </a:lnTo>
                  <a:lnTo>
                    <a:pt x="11587" y="18417"/>
                  </a:lnTo>
                  <a:lnTo>
                    <a:pt x="10349" y="17620"/>
                  </a:lnTo>
                  <a:lnTo>
                    <a:pt x="9224" y="16371"/>
                  </a:lnTo>
                  <a:lnTo>
                    <a:pt x="7986" y="15233"/>
                  </a:lnTo>
                  <a:lnTo>
                    <a:pt x="7087" y="14097"/>
                  </a:lnTo>
                  <a:lnTo>
                    <a:pt x="6075" y="12619"/>
                  </a:lnTo>
                  <a:lnTo>
                    <a:pt x="4387" y="9777"/>
                  </a:lnTo>
                  <a:lnTo>
                    <a:pt x="2925" y="6594"/>
                  </a:lnTo>
                  <a:lnTo>
                    <a:pt x="1800" y="3523"/>
                  </a:lnTo>
                  <a:lnTo>
                    <a:pt x="1463" y="3182"/>
                  </a:lnTo>
                  <a:lnTo>
                    <a:pt x="786" y="3182"/>
                  </a:lnTo>
                  <a:lnTo>
                    <a:pt x="112" y="3523"/>
                  </a:lnTo>
                  <a:lnTo>
                    <a:pt x="0" y="3638"/>
                  </a:lnTo>
                  <a:lnTo>
                    <a:pt x="0" y="3979"/>
                  </a:lnTo>
                  <a:close/>
                </a:path>
              </a:pathLst>
            </a:custGeom>
            <a:solidFill>
              <a:srgbClr val="FFC2A1"/>
            </a:solidFill>
            <a:ln w="12700" cap="flat" cmpd="sng">
              <a:noFill/>
              <a:prstDash val="solid"/>
              <a:miter/>
            </a:ln>
          </p:spPr>
          <p:txBody>
            <a:bodyPr rtlCol="0" anchor="ctr"/>
            <a:lstStyle/>
            <a:p>
              <a:pPr algn="ctr"/>
            </a:p>
          </p:txBody>
        </p:sp>
        <p:sp>
          <p:nvSpPr>
            <p:cNvPr id="148" name="曲线"/>
            <p:cNvSpPr/>
            <p:nvPr/>
          </p:nvSpPr>
          <p:spPr>
            <a:xfrm>
              <a:off x="6313419" y="1540380"/>
              <a:ext cx="12470" cy="12473"/>
            </a:xfrm>
            <a:custGeom>
              <a:avLst/>
              <a:gdLst>
                <a:gd name="T1" fmla="*/ 0 w 21600"/>
                <a:gd name="T2" fmla="*/ 0 h 21600"/>
                <a:gd name="T3" fmla="*/ 21600 w 21600"/>
                <a:gd name="T4" fmla="*/ 21600 h 21600"/>
              </a:gdLst>
              <a:ahLst/>
              <a:cxnLst/>
              <a:rect l="T1" t="T2" r="T3" b="T4"/>
              <a:pathLst>
                <a:path w="21600" h="21600">
                  <a:moveTo>
                    <a:pt x="5400" y="0"/>
                  </a:moveTo>
                  <a:lnTo>
                    <a:pt x="0" y="21600"/>
                  </a:lnTo>
                  <a:lnTo>
                    <a:pt x="21600" y="21600"/>
                  </a:lnTo>
                  <a:lnTo>
                    <a:pt x="5400" y="0"/>
                  </a:lnTo>
                  <a:close/>
                </a:path>
              </a:pathLst>
            </a:custGeom>
            <a:solidFill>
              <a:srgbClr val="FFD3BB"/>
            </a:solidFill>
            <a:ln w="12700" cap="flat" cmpd="sng">
              <a:noFill/>
              <a:prstDash val="solid"/>
              <a:miter/>
            </a:ln>
          </p:spPr>
          <p:txBody>
            <a:bodyPr rtlCol="0" anchor="ctr"/>
            <a:lstStyle/>
            <a:p>
              <a:pPr algn="ctr"/>
            </a:p>
          </p:txBody>
        </p:sp>
        <p:sp>
          <p:nvSpPr>
            <p:cNvPr id="149" name="曲线"/>
            <p:cNvSpPr/>
            <p:nvPr/>
          </p:nvSpPr>
          <p:spPr>
            <a:xfrm>
              <a:off x="5441315" y="1277613"/>
              <a:ext cx="1281137" cy="1096800"/>
            </a:xfrm>
            <a:custGeom>
              <a:avLst/>
              <a:gdLst>
                <a:gd name="T1" fmla="*/ 0 w 21600"/>
                <a:gd name="T2" fmla="*/ 0 h 21600"/>
                <a:gd name="T3" fmla="*/ 21600 w 21600"/>
                <a:gd name="T4" fmla="*/ 21600 h 21600"/>
              </a:gdLst>
              <a:ahLst/>
              <a:cxnLst/>
              <a:rect l="T1" t="T2" r="T3" b="T4"/>
              <a:pathLst>
                <a:path w="21600" h="21600">
                  <a:moveTo>
                    <a:pt x="20676" y="18469"/>
                  </a:moveTo>
                  <a:lnTo>
                    <a:pt x="18128" y="18047"/>
                  </a:lnTo>
                  <a:lnTo>
                    <a:pt x="17653" y="17889"/>
                  </a:lnTo>
                  <a:lnTo>
                    <a:pt x="17202" y="17706"/>
                  </a:lnTo>
                  <a:lnTo>
                    <a:pt x="16661" y="17468"/>
                  </a:lnTo>
                  <a:lnTo>
                    <a:pt x="16121" y="17154"/>
                  </a:lnTo>
                  <a:lnTo>
                    <a:pt x="15580" y="16785"/>
                  </a:lnTo>
                  <a:lnTo>
                    <a:pt x="15400" y="16548"/>
                  </a:lnTo>
                  <a:lnTo>
                    <a:pt x="15197" y="16312"/>
                  </a:lnTo>
                  <a:lnTo>
                    <a:pt x="15060" y="16074"/>
                  </a:lnTo>
                  <a:lnTo>
                    <a:pt x="14970" y="15812"/>
                  </a:lnTo>
                  <a:lnTo>
                    <a:pt x="14970" y="15628"/>
                  </a:lnTo>
                  <a:lnTo>
                    <a:pt x="14994" y="15074"/>
                  </a:lnTo>
                  <a:lnTo>
                    <a:pt x="15060" y="14285"/>
                  </a:lnTo>
                  <a:lnTo>
                    <a:pt x="15152" y="13786"/>
                  </a:lnTo>
                  <a:lnTo>
                    <a:pt x="15218" y="13234"/>
                  </a:lnTo>
                  <a:lnTo>
                    <a:pt x="15354" y="12680"/>
                  </a:lnTo>
                  <a:lnTo>
                    <a:pt x="15511" y="12050"/>
                  </a:lnTo>
                  <a:lnTo>
                    <a:pt x="15714" y="11444"/>
                  </a:lnTo>
                  <a:lnTo>
                    <a:pt x="15986" y="10787"/>
                  </a:lnTo>
                  <a:lnTo>
                    <a:pt x="16279" y="10103"/>
                  </a:lnTo>
                  <a:lnTo>
                    <a:pt x="16617" y="9444"/>
                  </a:lnTo>
                  <a:lnTo>
                    <a:pt x="17000" y="8786"/>
                  </a:lnTo>
                  <a:lnTo>
                    <a:pt x="17450" y="8130"/>
                  </a:lnTo>
                  <a:lnTo>
                    <a:pt x="19954" y="3104"/>
                  </a:lnTo>
                  <a:lnTo>
                    <a:pt x="20022" y="2920"/>
                  </a:lnTo>
                  <a:lnTo>
                    <a:pt x="20157" y="2473"/>
                  </a:lnTo>
                  <a:lnTo>
                    <a:pt x="20180" y="2157"/>
                  </a:lnTo>
                  <a:lnTo>
                    <a:pt x="20247" y="1842"/>
                  </a:lnTo>
                  <a:lnTo>
                    <a:pt x="20247" y="1499"/>
                  </a:lnTo>
                  <a:lnTo>
                    <a:pt x="20225" y="1158"/>
                  </a:lnTo>
                  <a:lnTo>
                    <a:pt x="20157" y="841"/>
                  </a:lnTo>
                  <a:lnTo>
                    <a:pt x="20022" y="551"/>
                  </a:lnTo>
                  <a:lnTo>
                    <a:pt x="19932" y="420"/>
                  </a:lnTo>
                  <a:lnTo>
                    <a:pt x="19705" y="210"/>
                  </a:lnTo>
                  <a:lnTo>
                    <a:pt x="19571" y="132"/>
                  </a:lnTo>
                  <a:lnTo>
                    <a:pt x="19390" y="79"/>
                  </a:lnTo>
                  <a:lnTo>
                    <a:pt x="19210" y="0"/>
                  </a:lnTo>
                  <a:lnTo>
                    <a:pt x="18736" y="0"/>
                  </a:lnTo>
                  <a:lnTo>
                    <a:pt x="18442" y="52"/>
                  </a:lnTo>
                  <a:lnTo>
                    <a:pt x="18150" y="79"/>
                  </a:lnTo>
                  <a:lnTo>
                    <a:pt x="17450" y="263"/>
                  </a:lnTo>
                  <a:lnTo>
                    <a:pt x="17294" y="395"/>
                  </a:lnTo>
                  <a:lnTo>
                    <a:pt x="17136" y="499"/>
                  </a:lnTo>
                  <a:lnTo>
                    <a:pt x="16843" y="841"/>
                  </a:lnTo>
                  <a:lnTo>
                    <a:pt x="16572" y="1262"/>
                  </a:lnTo>
                  <a:lnTo>
                    <a:pt x="15625" y="3315"/>
                  </a:lnTo>
                  <a:lnTo>
                    <a:pt x="15129" y="4394"/>
                  </a:lnTo>
                  <a:lnTo>
                    <a:pt x="14767" y="5262"/>
                  </a:lnTo>
                  <a:lnTo>
                    <a:pt x="14904" y="5341"/>
                  </a:lnTo>
                  <a:lnTo>
                    <a:pt x="14722" y="5341"/>
                  </a:lnTo>
                  <a:lnTo>
                    <a:pt x="14767" y="5262"/>
                  </a:lnTo>
                  <a:lnTo>
                    <a:pt x="14047" y="4998"/>
                  </a:lnTo>
                  <a:lnTo>
                    <a:pt x="14002" y="4920"/>
                  </a:lnTo>
                  <a:lnTo>
                    <a:pt x="13934" y="4761"/>
                  </a:lnTo>
                  <a:lnTo>
                    <a:pt x="13775" y="4525"/>
                  </a:lnTo>
                  <a:lnTo>
                    <a:pt x="13641" y="4419"/>
                  </a:lnTo>
                  <a:lnTo>
                    <a:pt x="13461" y="4314"/>
                  </a:lnTo>
                  <a:lnTo>
                    <a:pt x="13258" y="4182"/>
                  </a:lnTo>
                  <a:lnTo>
                    <a:pt x="12965" y="4103"/>
                  </a:lnTo>
                  <a:lnTo>
                    <a:pt x="12649" y="4025"/>
                  </a:lnTo>
                  <a:lnTo>
                    <a:pt x="12266" y="3946"/>
                  </a:lnTo>
                  <a:lnTo>
                    <a:pt x="11836" y="3920"/>
                  </a:lnTo>
                  <a:lnTo>
                    <a:pt x="10710" y="3920"/>
                  </a:lnTo>
                  <a:lnTo>
                    <a:pt x="10056" y="3999"/>
                  </a:lnTo>
                  <a:lnTo>
                    <a:pt x="10056" y="3946"/>
                  </a:lnTo>
                  <a:lnTo>
                    <a:pt x="10032" y="3814"/>
                  </a:lnTo>
                  <a:lnTo>
                    <a:pt x="9921" y="3604"/>
                  </a:lnTo>
                  <a:lnTo>
                    <a:pt x="9830" y="3499"/>
                  </a:lnTo>
                  <a:lnTo>
                    <a:pt x="9739" y="3419"/>
                  </a:lnTo>
                  <a:lnTo>
                    <a:pt x="9605" y="3341"/>
                  </a:lnTo>
                  <a:lnTo>
                    <a:pt x="9401" y="3262"/>
                  </a:lnTo>
                  <a:lnTo>
                    <a:pt x="9177" y="3235"/>
                  </a:lnTo>
                  <a:lnTo>
                    <a:pt x="8906" y="3235"/>
                  </a:lnTo>
                  <a:lnTo>
                    <a:pt x="8613" y="3262"/>
                  </a:lnTo>
                  <a:lnTo>
                    <a:pt x="8251" y="3341"/>
                  </a:lnTo>
                  <a:lnTo>
                    <a:pt x="7824" y="3473"/>
                  </a:lnTo>
                  <a:lnTo>
                    <a:pt x="7373" y="3656"/>
                  </a:lnTo>
                  <a:lnTo>
                    <a:pt x="7304" y="3682"/>
                  </a:lnTo>
                  <a:lnTo>
                    <a:pt x="7192" y="3736"/>
                  </a:lnTo>
                  <a:lnTo>
                    <a:pt x="7080" y="3736"/>
                  </a:lnTo>
                  <a:lnTo>
                    <a:pt x="6877" y="3656"/>
                  </a:lnTo>
                  <a:lnTo>
                    <a:pt x="6605" y="3578"/>
                  </a:lnTo>
                  <a:lnTo>
                    <a:pt x="6291" y="3394"/>
                  </a:lnTo>
                  <a:lnTo>
                    <a:pt x="5885" y="3104"/>
                  </a:lnTo>
                  <a:lnTo>
                    <a:pt x="5816" y="3077"/>
                  </a:lnTo>
                  <a:lnTo>
                    <a:pt x="5592" y="2998"/>
                  </a:lnTo>
                  <a:lnTo>
                    <a:pt x="5253" y="2998"/>
                  </a:lnTo>
                  <a:lnTo>
                    <a:pt x="5028" y="3026"/>
                  </a:lnTo>
                  <a:lnTo>
                    <a:pt x="4756" y="3104"/>
                  </a:lnTo>
                  <a:lnTo>
                    <a:pt x="4463" y="3235"/>
                  </a:lnTo>
                  <a:lnTo>
                    <a:pt x="4170" y="3394"/>
                  </a:lnTo>
                  <a:lnTo>
                    <a:pt x="3856" y="3656"/>
                  </a:lnTo>
                  <a:lnTo>
                    <a:pt x="3495" y="3946"/>
                  </a:lnTo>
                  <a:lnTo>
                    <a:pt x="3089" y="4394"/>
                  </a:lnTo>
                  <a:lnTo>
                    <a:pt x="2706" y="4866"/>
                  </a:lnTo>
                  <a:lnTo>
                    <a:pt x="2276" y="5499"/>
                  </a:lnTo>
                  <a:lnTo>
                    <a:pt x="1849" y="6182"/>
                  </a:lnTo>
                  <a:lnTo>
                    <a:pt x="1714" y="6576"/>
                  </a:lnTo>
                  <a:lnTo>
                    <a:pt x="1353" y="7655"/>
                  </a:lnTo>
                  <a:lnTo>
                    <a:pt x="1126" y="8365"/>
                  </a:lnTo>
                  <a:lnTo>
                    <a:pt x="878" y="9208"/>
                  </a:lnTo>
                  <a:lnTo>
                    <a:pt x="654" y="10182"/>
                  </a:lnTo>
                  <a:lnTo>
                    <a:pt x="451" y="11180"/>
                  </a:lnTo>
                  <a:lnTo>
                    <a:pt x="271" y="12208"/>
                  </a:lnTo>
                  <a:lnTo>
                    <a:pt x="134" y="13312"/>
                  </a:lnTo>
                  <a:lnTo>
                    <a:pt x="23" y="14390"/>
                  </a:lnTo>
                  <a:lnTo>
                    <a:pt x="0" y="15470"/>
                  </a:lnTo>
                  <a:lnTo>
                    <a:pt x="0" y="15995"/>
                  </a:lnTo>
                  <a:lnTo>
                    <a:pt x="23" y="16548"/>
                  </a:lnTo>
                  <a:lnTo>
                    <a:pt x="158" y="17547"/>
                  </a:lnTo>
                  <a:lnTo>
                    <a:pt x="292" y="18047"/>
                  </a:lnTo>
                  <a:lnTo>
                    <a:pt x="427" y="18495"/>
                  </a:lnTo>
                  <a:lnTo>
                    <a:pt x="585" y="18916"/>
                  </a:lnTo>
                  <a:lnTo>
                    <a:pt x="788" y="19336"/>
                  </a:lnTo>
                  <a:lnTo>
                    <a:pt x="857" y="19468"/>
                  </a:lnTo>
                  <a:lnTo>
                    <a:pt x="1060" y="19757"/>
                  </a:lnTo>
                  <a:lnTo>
                    <a:pt x="1217" y="19995"/>
                  </a:lnTo>
                  <a:lnTo>
                    <a:pt x="1487" y="20232"/>
                  </a:lnTo>
                  <a:lnTo>
                    <a:pt x="1780" y="20468"/>
                  </a:lnTo>
                  <a:lnTo>
                    <a:pt x="2142" y="20679"/>
                  </a:lnTo>
                  <a:lnTo>
                    <a:pt x="2593" y="20916"/>
                  </a:lnTo>
                  <a:lnTo>
                    <a:pt x="3156" y="21153"/>
                  </a:lnTo>
                  <a:lnTo>
                    <a:pt x="3788" y="21337"/>
                  </a:lnTo>
                  <a:lnTo>
                    <a:pt x="4532" y="21495"/>
                  </a:lnTo>
                  <a:lnTo>
                    <a:pt x="5389" y="21574"/>
                  </a:lnTo>
                  <a:lnTo>
                    <a:pt x="6381" y="21600"/>
                  </a:lnTo>
                  <a:lnTo>
                    <a:pt x="7462" y="21600"/>
                  </a:lnTo>
                  <a:lnTo>
                    <a:pt x="8702" y="21495"/>
                  </a:lnTo>
                  <a:lnTo>
                    <a:pt x="8884" y="21468"/>
                  </a:lnTo>
                  <a:lnTo>
                    <a:pt x="9491" y="21311"/>
                  </a:lnTo>
                  <a:lnTo>
                    <a:pt x="10056" y="21231"/>
                  </a:lnTo>
                  <a:lnTo>
                    <a:pt x="10776" y="21153"/>
                  </a:lnTo>
                  <a:lnTo>
                    <a:pt x="11702" y="21074"/>
                  </a:lnTo>
                  <a:lnTo>
                    <a:pt x="12897" y="21048"/>
                  </a:lnTo>
                  <a:lnTo>
                    <a:pt x="14002" y="21153"/>
                  </a:lnTo>
                  <a:lnTo>
                    <a:pt x="14722" y="21153"/>
                  </a:lnTo>
                  <a:lnTo>
                    <a:pt x="16210" y="21179"/>
                  </a:lnTo>
                  <a:lnTo>
                    <a:pt x="17271" y="21153"/>
                  </a:lnTo>
                  <a:lnTo>
                    <a:pt x="17699" y="21153"/>
                  </a:lnTo>
                  <a:lnTo>
                    <a:pt x="18059" y="21179"/>
                  </a:lnTo>
                  <a:lnTo>
                    <a:pt x="18442" y="21231"/>
                  </a:lnTo>
                  <a:lnTo>
                    <a:pt x="18939" y="21337"/>
                  </a:lnTo>
                  <a:lnTo>
                    <a:pt x="19434" y="21495"/>
                  </a:lnTo>
                  <a:lnTo>
                    <a:pt x="19592" y="21495"/>
                  </a:lnTo>
                  <a:lnTo>
                    <a:pt x="20022" y="21468"/>
                  </a:lnTo>
                  <a:lnTo>
                    <a:pt x="20518" y="21337"/>
                  </a:lnTo>
                  <a:lnTo>
                    <a:pt x="20788" y="21257"/>
                  </a:lnTo>
                  <a:lnTo>
                    <a:pt x="21035" y="21153"/>
                  </a:lnTo>
                  <a:lnTo>
                    <a:pt x="21283" y="20968"/>
                  </a:lnTo>
                  <a:lnTo>
                    <a:pt x="21441" y="20758"/>
                  </a:lnTo>
                  <a:lnTo>
                    <a:pt x="21576" y="20548"/>
                  </a:lnTo>
                  <a:lnTo>
                    <a:pt x="21600" y="20390"/>
                  </a:lnTo>
                  <a:lnTo>
                    <a:pt x="21600" y="20073"/>
                  </a:lnTo>
                  <a:lnTo>
                    <a:pt x="21531" y="19889"/>
                  </a:lnTo>
                  <a:lnTo>
                    <a:pt x="21465" y="19679"/>
                  </a:lnTo>
                  <a:lnTo>
                    <a:pt x="21397" y="19494"/>
                  </a:lnTo>
                  <a:lnTo>
                    <a:pt x="21104" y="18994"/>
                  </a:lnTo>
                  <a:lnTo>
                    <a:pt x="20676" y="18469"/>
                  </a:lnTo>
                  <a:close/>
                </a:path>
              </a:pathLst>
            </a:custGeom>
            <a:solidFill>
              <a:srgbClr val="FFD3BB"/>
            </a:solidFill>
            <a:ln w="12700" cap="flat" cmpd="sng">
              <a:noFill/>
              <a:prstDash val="solid"/>
              <a:miter/>
            </a:ln>
          </p:spPr>
          <p:txBody>
            <a:bodyPr rtlCol="0" anchor="ctr"/>
            <a:lstStyle/>
            <a:p>
              <a:pPr algn="ctr"/>
            </a:p>
          </p:txBody>
        </p:sp>
        <p:sp>
          <p:nvSpPr>
            <p:cNvPr id="150" name="曲线"/>
            <p:cNvSpPr/>
            <p:nvPr/>
          </p:nvSpPr>
          <p:spPr>
            <a:xfrm>
              <a:off x="5507824" y="1571978"/>
              <a:ext cx="283495" cy="336773"/>
            </a:xfrm>
            <a:custGeom>
              <a:avLst/>
              <a:gdLst>
                <a:gd name="T1" fmla="*/ 0 w 21600"/>
                <a:gd name="T2" fmla="*/ 0 h 21600"/>
                <a:gd name="T3" fmla="*/ 21600 w 21600"/>
                <a:gd name="T4" fmla="*/ 21600 h 21600"/>
              </a:gdLst>
              <a:ahLst/>
              <a:cxnLst/>
              <a:rect l="T1" t="T2" r="T3" b="T4"/>
              <a:pathLst>
                <a:path w="21600" h="21600">
                  <a:moveTo>
                    <a:pt x="4401" y="427"/>
                  </a:moveTo>
                  <a:lnTo>
                    <a:pt x="3992" y="2133"/>
                  </a:lnTo>
                  <a:lnTo>
                    <a:pt x="3377" y="3927"/>
                  </a:lnTo>
                  <a:lnTo>
                    <a:pt x="2047" y="7427"/>
                  </a:lnTo>
                  <a:lnTo>
                    <a:pt x="1433" y="9049"/>
                  </a:lnTo>
                  <a:lnTo>
                    <a:pt x="818" y="10757"/>
                  </a:lnTo>
                  <a:lnTo>
                    <a:pt x="307" y="12464"/>
                  </a:lnTo>
                  <a:lnTo>
                    <a:pt x="0" y="14257"/>
                  </a:lnTo>
                  <a:lnTo>
                    <a:pt x="0" y="15453"/>
                  </a:lnTo>
                  <a:lnTo>
                    <a:pt x="102" y="16818"/>
                  </a:lnTo>
                  <a:lnTo>
                    <a:pt x="511" y="18099"/>
                  </a:lnTo>
                  <a:lnTo>
                    <a:pt x="1125" y="19379"/>
                  </a:lnTo>
                  <a:lnTo>
                    <a:pt x="1637" y="19807"/>
                  </a:lnTo>
                  <a:lnTo>
                    <a:pt x="2456" y="20832"/>
                  </a:lnTo>
                  <a:lnTo>
                    <a:pt x="3070" y="21087"/>
                  </a:lnTo>
                  <a:lnTo>
                    <a:pt x="3889" y="21343"/>
                  </a:lnTo>
                  <a:lnTo>
                    <a:pt x="4606" y="21600"/>
                  </a:lnTo>
                  <a:lnTo>
                    <a:pt x="5322" y="21600"/>
                  </a:lnTo>
                  <a:lnTo>
                    <a:pt x="6245" y="21429"/>
                  </a:lnTo>
                  <a:lnTo>
                    <a:pt x="7677" y="21172"/>
                  </a:lnTo>
                  <a:lnTo>
                    <a:pt x="8905" y="20575"/>
                  </a:lnTo>
                  <a:lnTo>
                    <a:pt x="10236" y="19978"/>
                  </a:lnTo>
                  <a:lnTo>
                    <a:pt x="11261" y="19123"/>
                  </a:lnTo>
                  <a:lnTo>
                    <a:pt x="12387" y="18099"/>
                  </a:lnTo>
                  <a:lnTo>
                    <a:pt x="13206" y="17075"/>
                  </a:lnTo>
                  <a:lnTo>
                    <a:pt x="14844" y="15111"/>
                  </a:lnTo>
                  <a:lnTo>
                    <a:pt x="16993" y="12122"/>
                  </a:lnTo>
                  <a:lnTo>
                    <a:pt x="18938" y="9049"/>
                  </a:lnTo>
                  <a:lnTo>
                    <a:pt x="20371" y="5805"/>
                  </a:lnTo>
                  <a:lnTo>
                    <a:pt x="21600" y="2561"/>
                  </a:lnTo>
                  <a:lnTo>
                    <a:pt x="21600" y="2391"/>
                  </a:lnTo>
                  <a:lnTo>
                    <a:pt x="20883" y="2391"/>
                  </a:lnTo>
                  <a:lnTo>
                    <a:pt x="20269" y="2561"/>
                  </a:lnTo>
                  <a:lnTo>
                    <a:pt x="20064" y="2647"/>
                  </a:lnTo>
                  <a:lnTo>
                    <a:pt x="19962" y="2817"/>
                  </a:lnTo>
                  <a:lnTo>
                    <a:pt x="19245" y="5122"/>
                  </a:lnTo>
                  <a:lnTo>
                    <a:pt x="18222" y="7427"/>
                  </a:lnTo>
                  <a:lnTo>
                    <a:pt x="16993" y="9647"/>
                  </a:lnTo>
                  <a:lnTo>
                    <a:pt x="15765" y="11781"/>
                  </a:lnTo>
                  <a:lnTo>
                    <a:pt x="14127" y="14257"/>
                  </a:lnTo>
                  <a:lnTo>
                    <a:pt x="13206" y="15453"/>
                  </a:lnTo>
                  <a:lnTo>
                    <a:pt x="12387" y="16734"/>
                  </a:lnTo>
                  <a:lnTo>
                    <a:pt x="10135" y="18952"/>
                  </a:lnTo>
                  <a:lnTo>
                    <a:pt x="8803" y="19807"/>
                  </a:lnTo>
                  <a:lnTo>
                    <a:pt x="7472" y="20746"/>
                  </a:lnTo>
                  <a:lnTo>
                    <a:pt x="6960" y="20832"/>
                  </a:lnTo>
                  <a:lnTo>
                    <a:pt x="6551" y="21002"/>
                  </a:lnTo>
                  <a:lnTo>
                    <a:pt x="5629" y="21002"/>
                  </a:lnTo>
                  <a:lnTo>
                    <a:pt x="4708" y="20575"/>
                  </a:lnTo>
                  <a:lnTo>
                    <a:pt x="3992" y="20233"/>
                  </a:lnTo>
                  <a:lnTo>
                    <a:pt x="3275" y="19550"/>
                  </a:lnTo>
                  <a:lnTo>
                    <a:pt x="2661" y="18868"/>
                  </a:lnTo>
                  <a:lnTo>
                    <a:pt x="2149" y="18185"/>
                  </a:lnTo>
                  <a:lnTo>
                    <a:pt x="1944" y="17502"/>
                  </a:lnTo>
                  <a:lnTo>
                    <a:pt x="1637" y="16818"/>
                  </a:lnTo>
                  <a:lnTo>
                    <a:pt x="1433" y="16135"/>
                  </a:lnTo>
                  <a:lnTo>
                    <a:pt x="1433" y="14598"/>
                  </a:lnTo>
                  <a:lnTo>
                    <a:pt x="1740" y="13147"/>
                  </a:lnTo>
                  <a:lnTo>
                    <a:pt x="2047" y="11781"/>
                  </a:lnTo>
                  <a:lnTo>
                    <a:pt x="2456" y="10245"/>
                  </a:lnTo>
                  <a:lnTo>
                    <a:pt x="3070" y="8879"/>
                  </a:lnTo>
                  <a:lnTo>
                    <a:pt x="4094" y="6062"/>
                  </a:lnTo>
                  <a:lnTo>
                    <a:pt x="5322" y="3158"/>
                  </a:lnTo>
                  <a:lnTo>
                    <a:pt x="5629" y="1622"/>
                  </a:lnTo>
                  <a:lnTo>
                    <a:pt x="5936" y="170"/>
                  </a:lnTo>
                  <a:lnTo>
                    <a:pt x="5936" y="0"/>
                  </a:lnTo>
                  <a:lnTo>
                    <a:pt x="5220" y="0"/>
                  </a:lnTo>
                  <a:lnTo>
                    <a:pt x="4606" y="170"/>
                  </a:lnTo>
                  <a:lnTo>
                    <a:pt x="4401" y="256"/>
                  </a:lnTo>
                  <a:lnTo>
                    <a:pt x="4401" y="427"/>
                  </a:lnTo>
                  <a:close/>
                </a:path>
              </a:pathLst>
            </a:custGeom>
            <a:solidFill>
              <a:srgbClr val="FFC2A1"/>
            </a:solidFill>
            <a:ln w="12700" cap="flat" cmpd="sng">
              <a:noFill/>
              <a:prstDash val="solid"/>
              <a:miter/>
            </a:ln>
          </p:spPr>
          <p:txBody>
            <a:bodyPr rtlCol="0" anchor="ctr"/>
            <a:lstStyle/>
            <a:p>
              <a:pPr algn="ctr"/>
            </a:p>
          </p:txBody>
        </p:sp>
        <p:sp>
          <p:nvSpPr>
            <p:cNvPr id="151" name="曲线"/>
            <p:cNvSpPr/>
            <p:nvPr/>
          </p:nvSpPr>
          <p:spPr>
            <a:xfrm>
              <a:off x="5695714" y="1606903"/>
              <a:ext cx="329221" cy="326795"/>
            </a:xfrm>
            <a:custGeom>
              <a:avLst/>
              <a:gdLst>
                <a:gd name="T1" fmla="*/ 0 w 21600"/>
                <a:gd name="T2" fmla="*/ 0 h 21600"/>
                <a:gd name="T3" fmla="*/ 21600 w 21600"/>
                <a:gd name="T4" fmla="*/ 21600 h 21600"/>
              </a:gdLst>
              <a:ahLst/>
              <a:cxnLst/>
              <a:rect l="T1" t="T2" r="T3" b="T4"/>
              <a:pathLst>
                <a:path w="21600" h="21600">
                  <a:moveTo>
                    <a:pt x="615" y="12695"/>
                  </a:moveTo>
                  <a:lnTo>
                    <a:pt x="262" y="14722"/>
                  </a:lnTo>
                  <a:lnTo>
                    <a:pt x="0" y="15958"/>
                  </a:lnTo>
                  <a:lnTo>
                    <a:pt x="0" y="18514"/>
                  </a:lnTo>
                  <a:lnTo>
                    <a:pt x="350" y="19484"/>
                  </a:lnTo>
                  <a:lnTo>
                    <a:pt x="439" y="20012"/>
                  </a:lnTo>
                  <a:lnTo>
                    <a:pt x="877" y="20541"/>
                  </a:lnTo>
                  <a:lnTo>
                    <a:pt x="1229" y="20894"/>
                  </a:lnTo>
                  <a:lnTo>
                    <a:pt x="1667" y="21159"/>
                  </a:lnTo>
                  <a:lnTo>
                    <a:pt x="2370" y="21423"/>
                  </a:lnTo>
                  <a:lnTo>
                    <a:pt x="3160" y="21600"/>
                  </a:lnTo>
                  <a:lnTo>
                    <a:pt x="4039" y="21600"/>
                  </a:lnTo>
                  <a:lnTo>
                    <a:pt x="4829" y="21423"/>
                  </a:lnTo>
                  <a:lnTo>
                    <a:pt x="6410" y="20894"/>
                  </a:lnTo>
                  <a:lnTo>
                    <a:pt x="7902" y="20277"/>
                  </a:lnTo>
                  <a:lnTo>
                    <a:pt x="8955" y="19748"/>
                  </a:lnTo>
                  <a:lnTo>
                    <a:pt x="9922" y="19043"/>
                  </a:lnTo>
                  <a:lnTo>
                    <a:pt x="12029" y="17633"/>
                  </a:lnTo>
                  <a:lnTo>
                    <a:pt x="13784" y="15958"/>
                  </a:lnTo>
                  <a:lnTo>
                    <a:pt x="15629" y="14106"/>
                  </a:lnTo>
                  <a:lnTo>
                    <a:pt x="16858" y="12695"/>
                  </a:lnTo>
                  <a:lnTo>
                    <a:pt x="18000" y="11019"/>
                  </a:lnTo>
                  <a:lnTo>
                    <a:pt x="19140" y="9522"/>
                  </a:lnTo>
                  <a:lnTo>
                    <a:pt x="20107" y="7669"/>
                  </a:lnTo>
                  <a:lnTo>
                    <a:pt x="20810" y="5907"/>
                  </a:lnTo>
                  <a:lnTo>
                    <a:pt x="21337" y="4055"/>
                  </a:lnTo>
                  <a:lnTo>
                    <a:pt x="21512" y="3085"/>
                  </a:lnTo>
                  <a:lnTo>
                    <a:pt x="21600" y="2204"/>
                  </a:lnTo>
                  <a:lnTo>
                    <a:pt x="21600" y="1146"/>
                  </a:lnTo>
                  <a:lnTo>
                    <a:pt x="21512" y="263"/>
                  </a:lnTo>
                  <a:lnTo>
                    <a:pt x="21249" y="0"/>
                  </a:lnTo>
                  <a:lnTo>
                    <a:pt x="20722" y="0"/>
                  </a:lnTo>
                  <a:lnTo>
                    <a:pt x="20195" y="263"/>
                  </a:lnTo>
                  <a:lnTo>
                    <a:pt x="20107" y="353"/>
                  </a:lnTo>
                  <a:lnTo>
                    <a:pt x="20107" y="528"/>
                  </a:lnTo>
                  <a:lnTo>
                    <a:pt x="20195" y="1939"/>
                  </a:lnTo>
                  <a:lnTo>
                    <a:pt x="20195" y="3174"/>
                  </a:lnTo>
                  <a:lnTo>
                    <a:pt x="19932" y="4495"/>
                  </a:lnTo>
                  <a:lnTo>
                    <a:pt x="19667" y="5731"/>
                  </a:lnTo>
                  <a:lnTo>
                    <a:pt x="19140" y="7053"/>
                  </a:lnTo>
                  <a:lnTo>
                    <a:pt x="18702" y="8376"/>
                  </a:lnTo>
                  <a:lnTo>
                    <a:pt x="18000" y="9522"/>
                  </a:lnTo>
                  <a:lnTo>
                    <a:pt x="17210" y="10668"/>
                  </a:lnTo>
                  <a:lnTo>
                    <a:pt x="15454" y="12959"/>
                  </a:lnTo>
                  <a:lnTo>
                    <a:pt x="13522" y="14987"/>
                  </a:lnTo>
                  <a:lnTo>
                    <a:pt x="11589" y="16838"/>
                  </a:lnTo>
                  <a:lnTo>
                    <a:pt x="9570" y="18337"/>
                  </a:lnTo>
                  <a:lnTo>
                    <a:pt x="8165" y="19395"/>
                  </a:lnTo>
                  <a:lnTo>
                    <a:pt x="7287" y="19925"/>
                  </a:lnTo>
                  <a:lnTo>
                    <a:pt x="6497" y="20277"/>
                  </a:lnTo>
                  <a:lnTo>
                    <a:pt x="5620" y="20717"/>
                  </a:lnTo>
                  <a:lnTo>
                    <a:pt x="4740" y="20807"/>
                  </a:lnTo>
                  <a:lnTo>
                    <a:pt x="3775" y="20894"/>
                  </a:lnTo>
                  <a:lnTo>
                    <a:pt x="3072" y="20717"/>
                  </a:lnTo>
                  <a:lnTo>
                    <a:pt x="2545" y="20453"/>
                  </a:lnTo>
                  <a:lnTo>
                    <a:pt x="2107" y="20189"/>
                  </a:lnTo>
                  <a:lnTo>
                    <a:pt x="1667" y="19308"/>
                  </a:lnTo>
                  <a:lnTo>
                    <a:pt x="1405" y="18072"/>
                  </a:lnTo>
                  <a:lnTo>
                    <a:pt x="1405" y="15692"/>
                  </a:lnTo>
                  <a:lnTo>
                    <a:pt x="1667" y="14371"/>
                  </a:lnTo>
                  <a:lnTo>
                    <a:pt x="2020" y="12430"/>
                  </a:lnTo>
                  <a:lnTo>
                    <a:pt x="1844" y="12343"/>
                  </a:lnTo>
                  <a:lnTo>
                    <a:pt x="1405" y="12343"/>
                  </a:lnTo>
                  <a:lnTo>
                    <a:pt x="877" y="12430"/>
                  </a:lnTo>
                  <a:lnTo>
                    <a:pt x="615" y="12695"/>
                  </a:lnTo>
                  <a:close/>
                </a:path>
              </a:pathLst>
            </a:custGeom>
            <a:solidFill>
              <a:srgbClr val="FFC2A1"/>
            </a:solidFill>
            <a:ln w="12700" cap="flat" cmpd="sng">
              <a:noFill/>
              <a:prstDash val="solid"/>
              <a:miter/>
            </a:ln>
          </p:spPr>
          <p:txBody>
            <a:bodyPr rtlCol="0" anchor="ctr"/>
            <a:lstStyle/>
            <a:p>
              <a:pPr algn="ctr"/>
            </a:p>
          </p:txBody>
        </p:sp>
        <p:sp>
          <p:nvSpPr>
            <p:cNvPr id="152" name="曲线"/>
            <p:cNvSpPr/>
            <p:nvPr/>
          </p:nvSpPr>
          <p:spPr>
            <a:xfrm>
              <a:off x="5901061" y="1505455"/>
              <a:ext cx="329222" cy="511397"/>
            </a:xfrm>
            <a:custGeom>
              <a:avLst/>
              <a:gdLst>
                <a:gd name="T1" fmla="*/ 0 w 21600"/>
                <a:gd name="T2" fmla="*/ 0 h 21600"/>
                <a:gd name="T3" fmla="*/ 21600 w 21600"/>
                <a:gd name="T4" fmla="*/ 21600 h 21600"/>
              </a:gdLst>
              <a:ahLst/>
              <a:cxnLst/>
              <a:rect l="T1" t="T2" r="T3" b="T4"/>
              <a:pathLst>
                <a:path w="21600" h="21600">
                  <a:moveTo>
                    <a:pt x="436" y="14419"/>
                  </a:moveTo>
                  <a:lnTo>
                    <a:pt x="174" y="16058"/>
                  </a:lnTo>
                  <a:lnTo>
                    <a:pt x="0" y="16963"/>
                  </a:lnTo>
                  <a:lnTo>
                    <a:pt x="0" y="18885"/>
                  </a:lnTo>
                  <a:lnTo>
                    <a:pt x="436" y="19676"/>
                  </a:lnTo>
                  <a:lnTo>
                    <a:pt x="524" y="20129"/>
                  </a:lnTo>
                  <a:lnTo>
                    <a:pt x="873" y="20468"/>
                  </a:lnTo>
                  <a:lnTo>
                    <a:pt x="1312" y="20752"/>
                  </a:lnTo>
                  <a:lnTo>
                    <a:pt x="1836" y="21034"/>
                  </a:lnTo>
                  <a:lnTo>
                    <a:pt x="2448" y="21260"/>
                  </a:lnTo>
                  <a:lnTo>
                    <a:pt x="3061" y="21429"/>
                  </a:lnTo>
                  <a:lnTo>
                    <a:pt x="3672" y="21543"/>
                  </a:lnTo>
                  <a:lnTo>
                    <a:pt x="4371" y="21600"/>
                  </a:lnTo>
                  <a:lnTo>
                    <a:pt x="4985" y="21600"/>
                  </a:lnTo>
                  <a:lnTo>
                    <a:pt x="5596" y="21543"/>
                  </a:lnTo>
                  <a:lnTo>
                    <a:pt x="6909" y="21260"/>
                  </a:lnTo>
                  <a:lnTo>
                    <a:pt x="8044" y="20865"/>
                  </a:lnTo>
                  <a:lnTo>
                    <a:pt x="9181" y="20299"/>
                  </a:lnTo>
                  <a:lnTo>
                    <a:pt x="10232" y="19676"/>
                  </a:lnTo>
                  <a:lnTo>
                    <a:pt x="11280" y="19112"/>
                  </a:lnTo>
                  <a:lnTo>
                    <a:pt x="12505" y="18151"/>
                  </a:lnTo>
                  <a:lnTo>
                    <a:pt x="13641" y="17133"/>
                  </a:lnTo>
                  <a:lnTo>
                    <a:pt x="14778" y="16172"/>
                  </a:lnTo>
                  <a:lnTo>
                    <a:pt x="15828" y="14984"/>
                  </a:lnTo>
                  <a:lnTo>
                    <a:pt x="16877" y="13910"/>
                  </a:lnTo>
                  <a:lnTo>
                    <a:pt x="17752" y="12723"/>
                  </a:lnTo>
                  <a:lnTo>
                    <a:pt x="18538" y="11534"/>
                  </a:lnTo>
                  <a:lnTo>
                    <a:pt x="19239" y="10291"/>
                  </a:lnTo>
                  <a:lnTo>
                    <a:pt x="19763" y="9047"/>
                  </a:lnTo>
                  <a:lnTo>
                    <a:pt x="20462" y="7746"/>
                  </a:lnTo>
                  <a:lnTo>
                    <a:pt x="20813" y="6503"/>
                  </a:lnTo>
                  <a:lnTo>
                    <a:pt x="21163" y="5201"/>
                  </a:lnTo>
                  <a:lnTo>
                    <a:pt x="21425" y="3958"/>
                  </a:lnTo>
                  <a:lnTo>
                    <a:pt x="21600" y="2657"/>
                  </a:lnTo>
                  <a:lnTo>
                    <a:pt x="21600" y="1413"/>
                  </a:lnTo>
                  <a:lnTo>
                    <a:pt x="21425" y="170"/>
                  </a:lnTo>
                  <a:lnTo>
                    <a:pt x="21425" y="56"/>
                  </a:lnTo>
                  <a:lnTo>
                    <a:pt x="21163" y="0"/>
                  </a:lnTo>
                  <a:lnTo>
                    <a:pt x="20637" y="0"/>
                  </a:lnTo>
                  <a:lnTo>
                    <a:pt x="20287" y="170"/>
                  </a:lnTo>
                  <a:lnTo>
                    <a:pt x="20200" y="226"/>
                  </a:lnTo>
                  <a:lnTo>
                    <a:pt x="20025" y="395"/>
                  </a:lnTo>
                  <a:lnTo>
                    <a:pt x="20200" y="2375"/>
                  </a:lnTo>
                  <a:lnTo>
                    <a:pt x="19938" y="4466"/>
                  </a:lnTo>
                  <a:lnTo>
                    <a:pt x="19414" y="6446"/>
                  </a:lnTo>
                  <a:lnTo>
                    <a:pt x="18626" y="8425"/>
                  </a:lnTo>
                  <a:lnTo>
                    <a:pt x="17752" y="10291"/>
                  </a:lnTo>
                  <a:lnTo>
                    <a:pt x="16439" y="12213"/>
                  </a:lnTo>
                  <a:lnTo>
                    <a:pt x="15215" y="14023"/>
                  </a:lnTo>
                  <a:lnTo>
                    <a:pt x="13555" y="15719"/>
                  </a:lnTo>
                  <a:lnTo>
                    <a:pt x="11717" y="17472"/>
                  </a:lnTo>
                  <a:lnTo>
                    <a:pt x="10581" y="18489"/>
                  </a:lnTo>
                  <a:lnTo>
                    <a:pt x="9356" y="19451"/>
                  </a:lnTo>
                  <a:lnTo>
                    <a:pt x="8570" y="19847"/>
                  </a:lnTo>
                  <a:lnTo>
                    <a:pt x="7957" y="20186"/>
                  </a:lnTo>
                  <a:lnTo>
                    <a:pt x="7170" y="20526"/>
                  </a:lnTo>
                  <a:lnTo>
                    <a:pt x="6384" y="20752"/>
                  </a:lnTo>
                  <a:lnTo>
                    <a:pt x="5596" y="20921"/>
                  </a:lnTo>
                  <a:lnTo>
                    <a:pt x="4897" y="20921"/>
                  </a:lnTo>
                  <a:lnTo>
                    <a:pt x="4109" y="20865"/>
                  </a:lnTo>
                  <a:lnTo>
                    <a:pt x="3236" y="20695"/>
                  </a:lnTo>
                  <a:lnTo>
                    <a:pt x="2711" y="20526"/>
                  </a:lnTo>
                  <a:lnTo>
                    <a:pt x="2273" y="20186"/>
                  </a:lnTo>
                  <a:lnTo>
                    <a:pt x="2098" y="19847"/>
                  </a:lnTo>
                  <a:lnTo>
                    <a:pt x="1836" y="19563"/>
                  </a:lnTo>
                  <a:lnTo>
                    <a:pt x="1399" y="18716"/>
                  </a:lnTo>
                  <a:lnTo>
                    <a:pt x="1399" y="16794"/>
                  </a:lnTo>
                  <a:lnTo>
                    <a:pt x="1574" y="15888"/>
                  </a:lnTo>
                  <a:lnTo>
                    <a:pt x="1836" y="14361"/>
                  </a:lnTo>
                  <a:lnTo>
                    <a:pt x="1661" y="14248"/>
                  </a:lnTo>
                  <a:lnTo>
                    <a:pt x="1574" y="14079"/>
                  </a:lnTo>
                  <a:lnTo>
                    <a:pt x="1049" y="14079"/>
                  </a:lnTo>
                  <a:lnTo>
                    <a:pt x="611" y="14192"/>
                  </a:lnTo>
                  <a:lnTo>
                    <a:pt x="436" y="14361"/>
                  </a:lnTo>
                  <a:lnTo>
                    <a:pt x="436" y="14419"/>
                  </a:lnTo>
                  <a:close/>
                </a:path>
              </a:pathLst>
            </a:custGeom>
            <a:solidFill>
              <a:srgbClr val="FFC2A1"/>
            </a:solidFill>
            <a:ln w="12700" cap="flat" cmpd="sng">
              <a:noFill/>
              <a:prstDash val="solid"/>
              <a:miter/>
            </a:ln>
          </p:spPr>
          <p:txBody>
            <a:bodyPr rtlCol="0" anchor="ctr"/>
            <a:lstStyle/>
            <a:p>
              <a:pPr algn="ctr"/>
            </a:p>
          </p:txBody>
        </p:sp>
        <p:sp>
          <p:nvSpPr>
            <p:cNvPr id="153" name="曲线"/>
            <p:cNvSpPr/>
            <p:nvPr/>
          </p:nvSpPr>
          <p:spPr>
            <a:xfrm>
              <a:off x="6476367" y="1435606"/>
              <a:ext cx="1447410" cy="778321"/>
            </a:xfrm>
            <a:custGeom>
              <a:avLst/>
              <a:gdLst>
                <a:gd name="T1" fmla="*/ 0 w 21600"/>
                <a:gd name="T2" fmla="*/ 0 h 21600"/>
                <a:gd name="T3" fmla="*/ 21600 w 21600"/>
                <a:gd name="T4" fmla="*/ 21600 h 21600"/>
              </a:gdLst>
              <a:ahLst/>
              <a:cxnLst/>
              <a:rect l="T1" t="T2" r="T3" b="T4"/>
              <a:pathLst>
                <a:path w="21600" h="21600">
                  <a:moveTo>
                    <a:pt x="21600" y="18788"/>
                  </a:moveTo>
                  <a:lnTo>
                    <a:pt x="21559" y="19380"/>
                  </a:lnTo>
                  <a:lnTo>
                    <a:pt x="21479" y="19862"/>
                  </a:lnTo>
                  <a:lnTo>
                    <a:pt x="21321" y="20342"/>
                  </a:lnTo>
                  <a:lnTo>
                    <a:pt x="21121" y="20785"/>
                  </a:lnTo>
                  <a:lnTo>
                    <a:pt x="20922" y="21119"/>
                  </a:lnTo>
                  <a:lnTo>
                    <a:pt x="20662" y="21377"/>
                  </a:lnTo>
                  <a:lnTo>
                    <a:pt x="20362" y="21525"/>
                  </a:lnTo>
                  <a:lnTo>
                    <a:pt x="20044" y="21600"/>
                  </a:lnTo>
                  <a:lnTo>
                    <a:pt x="1555" y="21600"/>
                  </a:lnTo>
                  <a:lnTo>
                    <a:pt x="1237" y="21525"/>
                  </a:lnTo>
                  <a:lnTo>
                    <a:pt x="937" y="21377"/>
                  </a:lnTo>
                  <a:lnTo>
                    <a:pt x="677" y="21119"/>
                  </a:lnTo>
                  <a:lnTo>
                    <a:pt x="478" y="20785"/>
                  </a:lnTo>
                  <a:lnTo>
                    <a:pt x="278" y="20342"/>
                  </a:lnTo>
                  <a:lnTo>
                    <a:pt x="120" y="19862"/>
                  </a:lnTo>
                  <a:lnTo>
                    <a:pt x="40" y="19380"/>
                  </a:lnTo>
                  <a:lnTo>
                    <a:pt x="0" y="18788"/>
                  </a:lnTo>
                  <a:lnTo>
                    <a:pt x="0" y="2811"/>
                  </a:lnTo>
                  <a:lnTo>
                    <a:pt x="40" y="2219"/>
                  </a:lnTo>
                  <a:lnTo>
                    <a:pt x="120" y="1738"/>
                  </a:lnTo>
                  <a:lnTo>
                    <a:pt x="278" y="1257"/>
                  </a:lnTo>
                  <a:lnTo>
                    <a:pt x="478" y="814"/>
                  </a:lnTo>
                  <a:lnTo>
                    <a:pt x="677" y="443"/>
                  </a:lnTo>
                  <a:lnTo>
                    <a:pt x="937" y="222"/>
                  </a:lnTo>
                  <a:lnTo>
                    <a:pt x="1237" y="74"/>
                  </a:lnTo>
                  <a:lnTo>
                    <a:pt x="1555" y="0"/>
                  </a:lnTo>
                  <a:lnTo>
                    <a:pt x="20044" y="0"/>
                  </a:lnTo>
                  <a:lnTo>
                    <a:pt x="20362" y="74"/>
                  </a:lnTo>
                  <a:lnTo>
                    <a:pt x="20662" y="222"/>
                  </a:lnTo>
                  <a:lnTo>
                    <a:pt x="20922" y="443"/>
                  </a:lnTo>
                  <a:lnTo>
                    <a:pt x="21121" y="814"/>
                  </a:lnTo>
                  <a:lnTo>
                    <a:pt x="21321" y="1257"/>
                  </a:lnTo>
                  <a:lnTo>
                    <a:pt x="21479" y="1738"/>
                  </a:lnTo>
                  <a:lnTo>
                    <a:pt x="21559" y="2219"/>
                  </a:lnTo>
                  <a:lnTo>
                    <a:pt x="21600" y="2811"/>
                  </a:lnTo>
                  <a:lnTo>
                    <a:pt x="21600" y="18788"/>
                  </a:lnTo>
                  <a:close/>
                </a:path>
              </a:pathLst>
            </a:custGeom>
            <a:solidFill>
              <a:srgbClr val="383838"/>
            </a:solidFill>
            <a:ln w="12700" cap="flat" cmpd="sng">
              <a:noFill/>
              <a:prstDash val="solid"/>
              <a:miter/>
            </a:ln>
          </p:spPr>
          <p:txBody>
            <a:bodyPr rtlCol="0" anchor="ctr"/>
            <a:lstStyle/>
            <a:p>
              <a:pPr algn="ctr"/>
            </a:p>
          </p:txBody>
        </p:sp>
        <p:sp>
          <p:nvSpPr>
            <p:cNvPr id="154" name="曲线"/>
            <p:cNvSpPr/>
            <p:nvPr/>
          </p:nvSpPr>
          <p:spPr>
            <a:xfrm>
              <a:off x="6561998" y="1772379"/>
              <a:ext cx="56532" cy="104773"/>
            </a:xfrm>
            <a:custGeom>
              <a:avLst/>
              <a:gdLst>
                <a:gd name="T1" fmla="*/ 0 w 21600"/>
                <a:gd name="T2" fmla="*/ 0 h 21600"/>
                <a:gd name="T3" fmla="*/ 21600 w 21600"/>
                <a:gd name="T4" fmla="*/ 21600 h 21600"/>
              </a:gdLst>
              <a:ahLst/>
              <a:cxnLst/>
              <a:rect l="T1" t="T2" r="T3" b="T4"/>
              <a:pathLst>
                <a:path w="21600" h="21600">
                  <a:moveTo>
                    <a:pt x="21600" y="10799"/>
                  </a:moveTo>
                  <a:lnTo>
                    <a:pt x="21060" y="15231"/>
                  </a:lnTo>
                  <a:lnTo>
                    <a:pt x="20520" y="16891"/>
                  </a:lnTo>
                  <a:lnTo>
                    <a:pt x="18900" y="18553"/>
                  </a:lnTo>
                  <a:lnTo>
                    <a:pt x="17279" y="19662"/>
                  </a:lnTo>
                  <a:lnTo>
                    <a:pt x="14580" y="21045"/>
                  </a:lnTo>
                  <a:lnTo>
                    <a:pt x="12959" y="21600"/>
                  </a:lnTo>
                  <a:lnTo>
                    <a:pt x="8640" y="21600"/>
                  </a:lnTo>
                  <a:lnTo>
                    <a:pt x="5939" y="21045"/>
                  </a:lnTo>
                  <a:lnTo>
                    <a:pt x="4320" y="19662"/>
                  </a:lnTo>
                  <a:lnTo>
                    <a:pt x="2699" y="18553"/>
                  </a:lnTo>
                  <a:lnTo>
                    <a:pt x="539" y="15231"/>
                  </a:lnTo>
                  <a:lnTo>
                    <a:pt x="0" y="10799"/>
                  </a:lnTo>
                  <a:lnTo>
                    <a:pt x="539" y="6368"/>
                  </a:lnTo>
                  <a:lnTo>
                    <a:pt x="2699" y="3046"/>
                  </a:lnTo>
                  <a:lnTo>
                    <a:pt x="4320" y="1662"/>
                  </a:lnTo>
                  <a:lnTo>
                    <a:pt x="5939" y="831"/>
                  </a:lnTo>
                  <a:lnTo>
                    <a:pt x="8640" y="0"/>
                  </a:lnTo>
                  <a:lnTo>
                    <a:pt x="12959" y="0"/>
                  </a:lnTo>
                  <a:lnTo>
                    <a:pt x="14580" y="831"/>
                  </a:lnTo>
                  <a:lnTo>
                    <a:pt x="17279" y="1662"/>
                  </a:lnTo>
                  <a:lnTo>
                    <a:pt x="18900" y="3046"/>
                  </a:lnTo>
                  <a:lnTo>
                    <a:pt x="20520" y="4708"/>
                  </a:lnTo>
                  <a:lnTo>
                    <a:pt x="21060" y="6368"/>
                  </a:lnTo>
                  <a:lnTo>
                    <a:pt x="21600" y="10799"/>
                  </a:lnTo>
                  <a:close/>
                </a:path>
              </a:pathLst>
            </a:custGeom>
            <a:solidFill>
              <a:srgbClr val="FDFDFD"/>
            </a:solidFill>
            <a:ln w="12700" cap="flat" cmpd="sng">
              <a:noFill/>
              <a:prstDash val="solid"/>
              <a:miter/>
            </a:ln>
          </p:spPr>
          <p:txBody>
            <a:bodyPr rtlCol="0" anchor="ctr"/>
            <a:lstStyle/>
            <a:p>
              <a:pPr algn="ctr"/>
            </a:p>
          </p:txBody>
        </p:sp>
        <p:sp>
          <p:nvSpPr>
            <p:cNvPr id="155" name="直线"/>
            <p:cNvSpPr/>
            <p:nvPr/>
          </p:nvSpPr>
          <p:spPr>
            <a:xfrm flipV="1">
              <a:off x="6591927" y="1657627"/>
              <a:ext cx="0" cy="98953"/>
            </a:xfrm>
            <a:prstGeom prst="line">
              <a:avLst/>
            </a:prstGeom>
            <a:noFill/>
            <a:ln w="9525" cap="flat" cmpd="sng">
              <a:solidFill>
                <a:srgbClr val="FFFFFF"/>
              </a:solidFill>
              <a:prstDash val="solid"/>
              <a:round/>
            </a:ln>
          </p:spPr>
          <p:txBody>
            <a:bodyPr rtlCol="0" anchor="ctr"/>
            <a:lstStyle/>
            <a:p>
              <a:pPr algn="ctr"/>
            </a:p>
          </p:txBody>
        </p:sp>
        <p:sp>
          <p:nvSpPr>
            <p:cNvPr id="156" name="直线"/>
            <p:cNvSpPr/>
            <p:nvPr/>
          </p:nvSpPr>
          <p:spPr>
            <a:xfrm flipV="1">
              <a:off x="6591927" y="1892953"/>
              <a:ext cx="0" cy="98953"/>
            </a:xfrm>
            <a:prstGeom prst="line">
              <a:avLst/>
            </a:prstGeom>
            <a:noFill/>
            <a:ln w="9525" cap="flat" cmpd="sng">
              <a:solidFill>
                <a:srgbClr val="FFFFFF"/>
              </a:solidFill>
              <a:prstDash val="solid"/>
              <a:round/>
            </a:ln>
          </p:spPr>
          <p:txBody>
            <a:bodyPr rtlCol="0" anchor="ctr"/>
            <a:lstStyle/>
            <a:p>
              <a:pPr algn="ctr"/>
            </a:p>
          </p:txBody>
        </p:sp>
        <p:sp>
          <p:nvSpPr>
            <p:cNvPr id="157" name="曲线"/>
            <p:cNvSpPr/>
            <p:nvPr/>
          </p:nvSpPr>
          <p:spPr>
            <a:xfrm>
              <a:off x="6676727" y="614044"/>
              <a:ext cx="1150612" cy="755038"/>
            </a:xfrm>
            <a:custGeom>
              <a:avLst/>
              <a:gdLst>
                <a:gd name="T1" fmla="*/ 0 w 21600"/>
                <a:gd name="T2" fmla="*/ 0 h 21600"/>
                <a:gd name="T3" fmla="*/ 21600 w 21600"/>
                <a:gd name="T4" fmla="*/ 21600 h 21600"/>
              </a:gdLst>
              <a:ahLst/>
              <a:cxnLst/>
              <a:rect l="T1" t="T2" r="T3" b="T4"/>
              <a:pathLst>
                <a:path w="21600" h="21600">
                  <a:moveTo>
                    <a:pt x="16282" y="1911"/>
                  </a:moveTo>
                  <a:lnTo>
                    <a:pt x="15378" y="1453"/>
                  </a:lnTo>
                  <a:lnTo>
                    <a:pt x="14374" y="1069"/>
                  </a:lnTo>
                  <a:lnTo>
                    <a:pt x="13422" y="726"/>
                  </a:lnTo>
                  <a:lnTo>
                    <a:pt x="12493" y="459"/>
                  </a:lnTo>
                  <a:lnTo>
                    <a:pt x="11540" y="229"/>
                  </a:lnTo>
                  <a:lnTo>
                    <a:pt x="10586" y="76"/>
                  </a:lnTo>
                  <a:lnTo>
                    <a:pt x="9632" y="0"/>
                  </a:lnTo>
                  <a:lnTo>
                    <a:pt x="8705" y="76"/>
                  </a:lnTo>
                  <a:lnTo>
                    <a:pt x="7827" y="229"/>
                  </a:lnTo>
                  <a:lnTo>
                    <a:pt x="6949" y="459"/>
                  </a:lnTo>
                  <a:lnTo>
                    <a:pt x="6523" y="611"/>
                  </a:lnTo>
                  <a:lnTo>
                    <a:pt x="6121" y="840"/>
                  </a:lnTo>
                  <a:lnTo>
                    <a:pt x="5669" y="1069"/>
                  </a:lnTo>
                  <a:lnTo>
                    <a:pt x="5317" y="1338"/>
                  </a:lnTo>
                  <a:lnTo>
                    <a:pt x="4516" y="2025"/>
                  </a:lnTo>
                  <a:lnTo>
                    <a:pt x="3762" y="2790"/>
                  </a:lnTo>
                  <a:lnTo>
                    <a:pt x="3437" y="3249"/>
                  </a:lnTo>
                  <a:lnTo>
                    <a:pt x="3110" y="3746"/>
                  </a:lnTo>
                  <a:lnTo>
                    <a:pt x="2784" y="4319"/>
                  </a:lnTo>
                  <a:lnTo>
                    <a:pt x="2459" y="4855"/>
                  </a:lnTo>
                  <a:lnTo>
                    <a:pt x="2006" y="5811"/>
                  </a:lnTo>
                  <a:lnTo>
                    <a:pt x="1655" y="6766"/>
                  </a:lnTo>
                  <a:lnTo>
                    <a:pt x="1330" y="7721"/>
                  </a:lnTo>
                  <a:lnTo>
                    <a:pt x="1028" y="8640"/>
                  </a:lnTo>
                  <a:lnTo>
                    <a:pt x="777" y="9596"/>
                  </a:lnTo>
                  <a:lnTo>
                    <a:pt x="552" y="10512"/>
                  </a:lnTo>
                  <a:lnTo>
                    <a:pt x="376" y="11430"/>
                  </a:lnTo>
                  <a:lnTo>
                    <a:pt x="250" y="12348"/>
                  </a:lnTo>
                  <a:lnTo>
                    <a:pt x="150" y="13227"/>
                  </a:lnTo>
                  <a:lnTo>
                    <a:pt x="75" y="14068"/>
                  </a:lnTo>
                  <a:lnTo>
                    <a:pt x="49" y="14910"/>
                  </a:lnTo>
                  <a:lnTo>
                    <a:pt x="0" y="15751"/>
                  </a:lnTo>
                  <a:lnTo>
                    <a:pt x="0" y="17241"/>
                  </a:lnTo>
                  <a:lnTo>
                    <a:pt x="75" y="18580"/>
                  </a:lnTo>
                  <a:lnTo>
                    <a:pt x="75" y="19344"/>
                  </a:lnTo>
                  <a:lnTo>
                    <a:pt x="125" y="20147"/>
                  </a:lnTo>
                  <a:lnTo>
                    <a:pt x="225" y="20874"/>
                  </a:lnTo>
                  <a:lnTo>
                    <a:pt x="400" y="21600"/>
                  </a:lnTo>
                  <a:lnTo>
                    <a:pt x="452" y="21524"/>
                  </a:lnTo>
                  <a:lnTo>
                    <a:pt x="728" y="21141"/>
                  </a:lnTo>
                  <a:lnTo>
                    <a:pt x="1204" y="20414"/>
                  </a:lnTo>
                  <a:lnTo>
                    <a:pt x="1830" y="19344"/>
                  </a:lnTo>
                  <a:lnTo>
                    <a:pt x="2483" y="18121"/>
                  </a:lnTo>
                  <a:lnTo>
                    <a:pt x="2810" y="17394"/>
                  </a:lnTo>
                  <a:lnTo>
                    <a:pt x="3161" y="16668"/>
                  </a:lnTo>
                  <a:lnTo>
                    <a:pt x="3437" y="15904"/>
                  </a:lnTo>
                  <a:lnTo>
                    <a:pt x="3737" y="15139"/>
                  </a:lnTo>
                  <a:lnTo>
                    <a:pt x="3964" y="14336"/>
                  </a:lnTo>
                  <a:lnTo>
                    <a:pt x="4139" y="13495"/>
                  </a:lnTo>
                  <a:lnTo>
                    <a:pt x="4289" y="12654"/>
                  </a:lnTo>
                  <a:lnTo>
                    <a:pt x="4365" y="11850"/>
                  </a:lnTo>
                  <a:lnTo>
                    <a:pt x="4715" y="12844"/>
                  </a:lnTo>
                  <a:lnTo>
                    <a:pt x="5118" y="13839"/>
                  </a:lnTo>
                  <a:lnTo>
                    <a:pt x="5669" y="15063"/>
                  </a:lnTo>
                  <a:lnTo>
                    <a:pt x="5996" y="15673"/>
                  </a:lnTo>
                  <a:lnTo>
                    <a:pt x="6372" y="16286"/>
                  </a:lnTo>
                  <a:lnTo>
                    <a:pt x="6747" y="16858"/>
                  </a:lnTo>
                  <a:lnTo>
                    <a:pt x="7149" y="17394"/>
                  </a:lnTo>
                  <a:lnTo>
                    <a:pt x="7576" y="17853"/>
                  </a:lnTo>
                  <a:lnTo>
                    <a:pt x="8027" y="18236"/>
                  </a:lnTo>
                  <a:lnTo>
                    <a:pt x="8505" y="18542"/>
                  </a:lnTo>
                  <a:lnTo>
                    <a:pt x="8956" y="18695"/>
                  </a:lnTo>
                  <a:lnTo>
                    <a:pt x="8779" y="18426"/>
                  </a:lnTo>
                  <a:lnTo>
                    <a:pt x="8454" y="17586"/>
                  </a:lnTo>
                  <a:lnTo>
                    <a:pt x="8278" y="17127"/>
                  </a:lnTo>
                  <a:lnTo>
                    <a:pt x="8077" y="16592"/>
                  </a:lnTo>
                  <a:lnTo>
                    <a:pt x="7977" y="16057"/>
                  </a:lnTo>
                  <a:lnTo>
                    <a:pt x="7977" y="15559"/>
                  </a:lnTo>
                  <a:lnTo>
                    <a:pt x="8529" y="16171"/>
                  </a:lnTo>
                  <a:lnTo>
                    <a:pt x="9181" y="16745"/>
                  </a:lnTo>
                  <a:lnTo>
                    <a:pt x="10035" y="17394"/>
                  </a:lnTo>
                  <a:lnTo>
                    <a:pt x="10511" y="17739"/>
                  </a:lnTo>
                  <a:lnTo>
                    <a:pt x="11013" y="18083"/>
                  </a:lnTo>
                  <a:lnTo>
                    <a:pt x="11564" y="18350"/>
                  </a:lnTo>
                  <a:lnTo>
                    <a:pt x="12142" y="18580"/>
                  </a:lnTo>
                  <a:lnTo>
                    <a:pt x="12744" y="18732"/>
                  </a:lnTo>
                  <a:lnTo>
                    <a:pt x="13321" y="18846"/>
                  </a:lnTo>
                  <a:lnTo>
                    <a:pt x="13948" y="18924"/>
                  </a:lnTo>
                  <a:lnTo>
                    <a:pt x="14576" y="18924"/>
                  </a:lnTo>
                  <a:lnTo>
                    <a:pt x="14249" y="18580"/>
                  </a:lnTo>
                  <a:lnTo>
                    <a:pt x="13898" y="18236"/>
                  </a:lnTo>
                  <a:lnTo>
                    <a:pt x="13547" y="17739"/>
                  </a:lnTo>
                  <a:lnTo>
                    <a:pt x="13145" y="17203"/>
                  </a:lnTo>
                  <a:lnTo>
                    <a:pt x="12769" y="16592"/>
                  </a:lnTo>
                  <a:lnTo>
                    <a:pt x="12618" y="16248"/>
                  </a:lnTo>
                  <a:lnTo>
                    <a:pt x="12493" y="15904"/>
                  </a:lnTo>
                  <a:lnTo>
                    <a:pt x="12367" y="15520"/>
                  </a:lnTo>
                  <a:lnTo>
                    <a:pt x="12293" y="15139"/>
                  </a:lnTo>
                  <a:lnTo>
                    <a:pt x="12442" y="15291"/>
                  </a:lnTo>
                  <a:lnTo>
                    <a:pt x="12820" y="15751"/>
                  </a:lnTo>
                  <a:lnTo>
                    <a:pt x="13371" y="16362"/>
                  </a:lnTo>
                  <a:lnTo>
                    <a:pt x="13723" y="16630"/>
                  </a:lnTo>
                  <a:lnTo>
                    <a:pt x="14123" y="16974"/>
                  </a:lnTo>
                  <a:lnTo>
                    <a:pt x="14601" y="17318"/>
                  </a:lnTo>
                  <a:lnTo>
                    <a:pt x="15077" y="17586"/>
                  </a:lnTo>
                  <a:lnTo>
                    <a:pt x="15628" y="17853"/>
                  </a:lnTo>
                  <a:lnTo>
                    <a:pt x="16181" y="18083"/>
                  </a:lnTo>
                  <a:lnTo>
                    <a:pt x="16758" y="18236"/>
                  </a:lnTo>
                  <a:lnTo>
                    <a:pt x="17410" y="18312"/>
                  </a:lnTo>
                  <a:lnTo>
                    <a:pt x="18088" y="18312"/>
                  </a:lnTo>
                  <a:lnTo>
                    <a:pt x="18740" y="18198"/>
                  </a:lnTo>
                  <a:lnTo>
                    <a:pt x="18188" y="17394"/>
                  </a:lnTo>
                  <a:lnTo>
                    <a:pt x="17786" y="16783"/>
                  </a:lnTo>
                  <a:lnTo>
                    <a:pt x="17636" y="16515"/>
                  </a:lnTo>
                  <a:lnTo>
                    <a:pt x="17535" y="16248"/>
                  </a:lnTo>
                  <a:lnTo>
                    <a:pt x="18013" y="16477"/>
                  </a:lnTo>
                  <a:lnTo>
                    <a:pt x="18489" y="16745"/>
                  </a:lnTo>
                  <a:lnTo>
                    <a:pt x="19040" y="17089"/>
                  </a:lnTo>
                  <a:lnTo>
                    <a:pt x="19643" y="17508"/>
                  </a:lnTo>
                  <a:lnTo>
                    <a:pt x="20269" y="18006"/>
                  </a:lnTo>
                  <a:lnTo>
                    <a:pt x="20797" y="18542"/>
                  </a:lnTo>
                  <a:lnTo>
                    <a:pt x="21048" y="18846"/>
                  </a:lnTo>
                  <a:lnTo>
                    <a:pt x="21223" y="19153"/>
                  </a:lnTo>
                  <a:lnTo>
                    <a:pt x="21324" y="19344"/>
                  </a:lnTo>
                  <a:lnTo>
                    <a:pt x="21374" y="18312"/>
                  </a:lnTo>
                  <a:lnTo>
                    <a:pt x="21474" y="17586"/>
                  </a:lnTo>
                  <a:lnTo>
                    <a:pt x="21550" y="16745"/>
                  </a:lnTo>
                  <a:lnTo>
                    <a:pt x="21600" y="15788"/>
                  </a:lnTo>
                  <a:lnTo>
                    <a:pt x="21600" y="14719"/>
                  </a:lnTo>
                  <a:lnTo>
                    <a:pt x="21550" y="13571"/>
                  </a:lnTo>
                  <a:lnTo>
                    <a:pt x="21449" y="12272"/>
                  </a:lnTo>
                  <a:lnTo>
                    <a:pt x="21274" y="10896"/>
                  </a:lnTo>
                  <a:lnTo>
                    <a:pt x="20998" y="9328"/>
                  </a:lnTo>
                  <a:lnTo>
                    <a:pt x="20671" y="7721"/>
                  </a:lnTo>
                  <a:lnTo>
                    <a:pt x="20321" y="6383"/>
                  </a:lnTo>
                  <a:lnTo>
                    <a:pt x="19944" y="5198"/>
                  </a:lnTo>
                  <a:lnTo>
                    <a:pt x="19542" y="4243"/>
                  </a:lnTo>
                  <a:lnTo>
                    <a:pt x="19140" y="3479"/>
                  </a:lnTo>
                  <a:lnTo>
                    <a:pt x="18765" y="2904"/>
                  </a:lnTo>
                  <a:lnTo>
                    <a:pt x="18364" y="2485"/>
                  </a:lnTo>
                  <a:lnTo>
                    <a:pt x="18013" y="2141"/>
                  </a:lnTo>
                  <a:lnTo>
                    <a:pt x="17686" y="1911"/>
                  </a:lnTo>
                  <a:lnTo>
                    <a:pt x="17335" y="1797"/>
                  </a:lnTo>
                  <a:lnTo>
                    <a:pt x="17059" y="1759"/>
                  </a:lnTo>
                  <a:lnTo>
                    <a:pt x="16808" y="1797"/>
                  </a:lnTo>
                  <a:lnTo>
                    <a:pt x="16432" y="1835"/>
                  </a:lnTo>
                  <a:lnTo>
                    <a:pt x="16282" y="1911"/>
                  </a:lnTo>
                  <a:close/>
                </a:path>
              </a:pathLst>
            </a:custGeom>
            <a:solidFill>
              <a:srgbClr val="5A3D1B"/>
            </a:solidFill>
            <a:ln w="12700" cap="flat" cmpd="sng">
              <a:noFill/>
              <a:prstDash val="solid"/>
              <a:miter/>
            </a:ln>
          </p:spPr>
          <p:txBody>
            <a:bodyPr rtlCol="0" anchor="ctr"/>
            <a:lstStyle/>
            <a:p>
              <a:pPr algn="ctr"/>
            </a:p>
          </p:txBody>
        </p:sp>
        <p:sp>
          <p:nvSpPr>
            <p:cNvPr id="158" name="曲线"/>
            <p:cNvSpPr/>
            <p:nvPr/>
          </p:nvSpPr>
          <p:spPr>
            <a:xfrm>
              <a:off x="6955235" y="1330832"/>
              <a:ext cx="197865" cy="74838"/>
            </a:xfrm>
            <a:custGeom>
              <a:avLst/>
              <a:gdLst>
                <a:gd name="T1" fmla="*/ 0 w 21600"/>
                <a:gd name="T2" fmla="*/ 0 h 21600"/>
                <a:gd name="T3" fmla="*/ 21600 w 21600"/>
                <a:gd name="T4" fmla="*/ 21600 h 21600"/>
              </a:gdLst>
              <a:ahLst/>
              <a:cxnLst/>
              <a:rect l="T1" t="T2" r="T3" b="T4"/>
              <a:pathLst>
                <a:path w="21600" h="21600">
                  <a:moveTo>
                    <a:pt x="21600" y="12883"/>
                  </a:moveTo>
                  <a:lnTo>
                    <a:pt x="21016" y="11746"/>
                  </a:lnTo>
                  <a:lnTo>
                    <a:pt x="19264" y="9474"/>
                  </a:lnTo>
                  <a:lnTo>
                    <a:pt x="16929" y="6821"/>
                  </a:lnTo>
                  <a:lnTo>
                    <a:pt x="15470" y="5684"/>
                  </a:lnTo>
                  <a:lnTo>
                    <a:pt x="14010" y="4925"/>
                  </a:lnTo>
                  <a:lnTo>
                    <a:pt x="12258" y="4546"/>
                  </a:lnTo>
                  <a:lnTo>
                    <a:pt x="10654" y="4546"/>
                  </a:lnTo>
                  <a:lnTo>
                    <a:pt x="8756" y="4925"/>
                  </a:lnTo>
                  <a:lnTo>
                    <a:pt x="7005" y="6821"/>
                  </a:lnTo>
                  <a:lnTo>
                    <a:pt x="5107" y="8715"/>
                  </a:lnTo>
                  <a:lnTo>
                    <a:pt x="3357" y="11746"/>
                  </a:lnTo>
                  <a:lnTo>
                    <a:pt x="1605" y="15916"/>
                  </a:lnTo>
                  <a:lnTo>
                    <a:pt x="0" y="21600"/>
                  </a:lnTo>
                  <a:lnTo>
                    <a:pt x="438" y="18189"/>
                  </a:lnTo>
                  <a:lnTo>
                    <a:pt x="1022" y="14778"/>
                  </a:lnTo>
                  <a:lnTo>
                    <a:pt x="2042" y="10989"/>
                  </a:lnTo>
                  <a:lnTo>
                    <a:pt x="3794" y="7200"/>
                  </a:lnTo>
                  <a:lnTo>
                    <a:pt x="4670" y="4925"/>
                  </a:lnTo>
                  <a:lnTo>
                    <a:pt x="5984" y="3410"/>
                  </a:lnTo>
                  <a:lnTo>
                    <a:pt x="7150" y="2274"/>
                  </a:lnTo>
                  <a:lnTo>
                    <a:pt x="10361" y="0"/>
                  </a:lnTo>
                  <a:lnTo>
                    <a:pt x="12258" y="0"/>
                  </a:lnTo>
                  <a:lnTo>
                    <a:pt x="13864" y="758"/>
                  </a:lnTo>
                  <a:lnTo>
                    <a:pt x="15470" y="1136"/>
                  </a:lnTo>
                  <a:lnTo>
                    <a:pt x="17368" y="2274"/>
                  </a:lnTo>
                  <a:lnTo>
                    <a:pt x="19119" y="3789"/>
                  </a:lnTo>
                  <a:lnTo>
                    <a:pt x="20577" y="6063"/>
                  </a:lnTo>
                  <a:lnTo>
                    <a:pt x="21016" y="7200"/>
                  </a:lnTo>
                  <a:lnTo>
                    <a:pt x="21454" y="8715"/>
                  </a:lnTo>
                  <a:lnTo>
                    <a:pt x="21600" y="10610"/>
                  </a:lnTo>
                  <a:lnTo>
                    <a:pt x="21600" y="12883"/>
                  </a:lnTo>
                  <a:close/>
                </a:path>
              </a:pathLst>
            </a:custGeom>
            <a:solidFill>
              <a:srgbClr val="824528"/>
            </a:solidFill>
            <a:ln w="12700" cap="flat" cmpd="sng">
              <a:noFill/>
              <a:prstDash val="solid"/>
              <a:miter/>
            </a:ln>
          </p:spPr>
          <p:txBody>
            <a:bodyPr rtlCol="0" anchor="ctr"/>
            <a:lstStyle/>
            <a:p>
              <a:pPr algn="ctr"/>
            </a:p>
          </p:txBody>
        </p:sp>
        <p:sp>
          <p:nvSpPr>
            <p:cNvPr id="159" name="曲线"/>
            <p:cNvSpPr/>
            <p:nvPr/>
          </p:nvSpPr>
          <p:spPr>
            <a:xfrm>
              <a:off x="7348472" y="1328337"/>
              <a:ext cx="200359" cy="77333"/>
            </a:xfrm>
            <a:custGeom>
              <a:avLst/>
              <a:gdLst>
                <a:gd name="T1" fmla="*/ 0 w 21600"/>
                <a:gd name="T2" fmla="*/ 0 h 21600"/>
                <a:gd name="T3" fmla="*/ 21600 w 21600"/>
                <a:gd name="T4" fmla="*/ 21600 h 21600"/>
              </a:gdLst>
              <a:ahLst/>
              <a:cxnLst/>
              <a:rect l="T1" t="T2" r="T3" b="T4"/>
              <a:pathLst>
                <a:path w="21600" h="21600">
                  <a:moveTo>
                    <a:pt x="289" y="12505"/>
                  </a:moveTo>
                  <a:lnTo>
                    <a:pt x="725" y="11368"/>
                  </a:lnTo>
                  <a:lnTo>
                    <a:pt x="2319" y="9094"/>
                  </a:lnTo>
                  <a:lnTo>
                    <a:pt x="4639" y="7200"/>
                  </a:lnTo>
                  <a:lnTo>
                    <a:pt x="7828" y="4926"/>
                  </a:lnTo>
                  <a:lnTo>
                    <a:pt x="9422" y="4167"/>
                  </a:lnTo>
                  <a:lnTo>
                    <a:pt x="11306" y="4167"/>
                  </a:lnTo>
                  <a:lnTo>
                    <a:pt x="12902" y="4926"/>
                  </a:lnTo>
                  <a:lnTo>
                    <a:pt x="14786" y="6442"/>
                  </a:lnTo>
                  <a:lnTo>
                    <a:pt x="16525" y="8715"/>
                  </a:lnTo>
                  <a:lnTo>
                    <a:pt x="18265" y="12126"/>
                  </a:lnTo>
                  <a:lnTo>
                    <a:pt x="20149" y="15915"/>
                  </a:lnTo>
                  <a:lnTo>
                    <a:pt x="21600" y="21600"/>
                  </a:lnTo>
                  <a:lnTo>
                    <a:pt x="21164" y="18189"/>
                  </a:lnTo>
                  <a:lnTo>
                    <a:pt x="20585" y="14779"/>
                  </a:lnTo>
                  <a:lnTo>
                    <a:pt x="19570" y="10988"/>
                  </a:lnTo>
                  <a:lnTo>
                    <a:pt x="17976" y="7200"/>
                  </a:lnTo>
                  <a:lnTo>
                    <a:pt x="16960" y="5305"/>
                  </a:lnTo>
                  <a:lnTo>
                    <a:pt x="15946" y="3789"/>
                  </a:lnTo>
                  <a:lnTo>
                    <a:pt x="14496" y="1894"/>
                  </a:lnTo>
                  <a:lnTo>
                    <a:pt x="12902" y="1137"/>
                  </a:lnTo>
                  <a:lnTo>
                    <a:pt x="11452" y="378"/>
                  </a:lnTo>
                  <a:lnTo>
                    <a:pt x="9568" y="0"/>
                  </a:lnTo>
                  <a:lnTo>
                    <a:pt x="7828" y="378"/>
                  </a:lnTo>
                  <a:lnTo>
                    <a:pt x="6379" y="1137"/>
                  </a:lnTo>
                  <a:lnTo>
                    <a:pt x="4493" y="1894"/>
                  </a:lnTo>
                  <a:lnTo>
                    <a:pt x="2608" y="3789"/>
                  </a:lnTo>
                  <a:lnTo>
                    <a:pt x="1160" y="6062"/>
                  </a:lnTo>
                  <a:lnTo>
                    <a:pt x="725" y="7579"/>
                  </a:lnTo>
                  <a:lnTo>
                    <a:pt x="289" y="8715"/>
                  </a:lnTo>
                  <a:lnTo>
                    <a:pt x="0" y="10231"/>
                  </a:lnTo>
                  <a:lnTo>
                    <a:pt x="289" y="12505"/>
                  </a:lnTo>
                  <a:close/>
                </a:path>
              </a:pathLst>
            </a:custGeom>
            <a:solidFill>
              <a:srgbClr val="824528"/>
            </a:solidFill>
            <a:ln w="12700" cap="flat" cmpd="sng">
              <a:noFill/>
              <a:prstDash val="solid"/>
              <a:miter/>
            </a:ln>
          </p:spPr>
          <p:txBody>
            <a:bodyPr rtlCol="0" anchor="ctr"/>
            <a:lstStyle/>
            <a:p>
              <a:pPr algn="ctr"/>
            </a:p>
          </p:txBody>
        </p:sp>
        <p:sp>
          <p:nvSpPr>
            <p:cNvPr id="160" name="矩形"/>
            <p:cNvSpPr/>
            <p:nvPr/>
          </p:nvSpPr>
          <p:spPr>
            <a:xfrm>
              <a:off x="6714969" y="1478014"/>
              <a:ext cx="1056668" cy="674378"/>
            </a:xfrm>
            <a:prstGeom prst="rect">
              <a:avLst/>
            </a:prstGeom>
            <a:solidFill>
              <a:srgbClr val="FFFFFF"/>
            </a:solidFill>
            <a:ln w="12700" cap="flat" cmpd="sng">
              <a:noFill/>
              <a:prstDash val="solid"/>
              <a:miter/>
            </a:ln>
          </p:spPr>
          <p:txBody>
            <a:bodyPr rtlCol="0" anchor="ctr"/>
            <a:lstStyle/>
            <a:p>
              <a:pPr algn="ctr"/>
            </a:p>
          </p:txBody>
        </p:sp>
      </p:grpSp>
      <p:sp>
        <p:nvSpPr>
          <p:cNvPr id="162" name="矩形"/>
          <p:cNvSpPr/>
          <p:nvPr/>
        </p:nvSpPr>
        <p:spPr>
          <a:xfrm>
            <a:off x="6601460" y="1491615"/>
            <a:ext cx="1262379" cy="624840"/>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zh-CN" altLang="en-US" sz="18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受限空间</a:t>
            </a:r>
            <a:endParaRPr lang="en-US" altLang="zh-CN" sz="18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0" indent="0" algn="ctr">
              <a:lnSpc>
                <a:spcPct val="100000"/>
              </a:lnSpc>
              <a:spcBef>
                <a:spcPts val="0"/>
              </a:spcBef>
              <a:spcAft>
                <a:spcPts val="0"/>
              </a:spcAft>
              <a:buNone/>
            </a:pPr>
            <a:r>
              <a:rPr lang="zh-CN" altLang="en-US" sz="18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概念</a:t>
            </a:r>
            <a:endParaRPr lang="zh-CN" altLang="en-US" sz="18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一、受限空间作业的概念、涉及的领域及危险特性</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67" name="矩形"/>
          <p:cNvSpPr/>
          <p:nvPr/>
        </p:nvSpPr>
        <p:spPr>
          <a:xfrm>
            <a:off x="4122419" y="1195070"/>
            <a:ext cx="4215130" cy="3025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200000"/>
              </a:lnSpc>
              <a:spcBef>
                <a:spcPts val="0"/>
              </a:spcBef>
              <a:spcAft>
                <a:spcPts val="0"/>
              </a:spcAft>
              <a:buNone/>
            </a:pPr>
            <a:r>
              <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有些受限空间可能产生或存在硫化氢、一氧化碳、甲烷（沼气、瓦斯）和其他有毒有害、易燃易爆气体并存在缺氧危险，在一中进行作业如果防范措施不到位，就可能发生中毒、窒息、火灾、爆炸等事故，另外大部分受限空间作业面狭窄、作业环境复杂。还容易发生触电、机械损伤、淹溺和坍塌掩埋事故。</a:t>
            </a:r>
            <a:endPar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pSp>
        <p:nvGrpSpPr>
          <p:cNvPr id="196" name="组合"/>
          <p:cNvGrpSpPr/>
          <p:nvPr/>
        </p:nvGrpSpPr>
        <p:grpSpPr>
          <a:xfrm>
            <a:off x="135890" y="1128395"/>
            <a:ext cx="3554926" cy="3165671"/>
            <a:chOff x="135890" y="1128395"/>
            <a:chExt cx="3554926" cy="3165671"/>
          </a:xfrm>
        </p:grpSpPr>
        <p:grpSp>
          <p:nvGrpSpPr>
            <p:cNvPr id="194" name="组合"/>
            <p:cNvGrpSpPr/>
            <p:nvPr/>
          </p:nvGrpSpPr>
          <p:grpSpPr>
            <a:xfrm>
              <a:off x="135890" y="1128395"/>
              <a:ext cx="3554926" cy="3165671"/>
              <a:chOff x="135890" y="1128395"/>
              <a:chExt cx="3554926" cy="3165671"/>
            </a:xfrm>
          </p:grpSpPr>
          <p:sp>
            <p:nvSpPr>
              <p:cNvPr id="168" name="曲线"/>
              <p:cNvSpPr/>
              <p:nvPr/>
            </p:nvSpPr>
            <p:spPr>
              <a:xfrm>
                <a:off x="1377121" y="1194918"/>
                <a:ext cx="1107381" cy="751712"/>
              </a:xfrm>
              <a:custGeom>
                <a:avLst/>
                <a:gdLst>
                  <a:gd name="T1" fmla="*/ 0 w 21600"/>
                  <a:gd name="T2" fmla="*/ 0 h 21600"/>
                  <a:gd name="T3" fmla="*/ 21600 w 21600"/>
                  <a:gd name="T4" fmla="*/ 21600 h 21600"/>
                </a:gdLst>
                <a:ahLst/>
                <a:cxnLst/>
                <a:rect l="T1" t="T2" r="T3" b="T4"/>
                <a:pathLst>
                  <a:path w="21600" h="21600">
                    <a:moveTo>
                      <a:pt x="20087" y="8878"/>
                    </a:moveTo>
                    <a:lnTo>
                      <a:pt x="20191" y="9146"/>
                    </a:lnTo>
                    <a:lnTo>
                      <a:pt x="20452" y="9839"/>
                    </a:lnTo>
                    <a:lnTo>
                      <a:pt x="20634" y="10339"/>
                    </a:lnTo>
                    <a:lnTo>
                      <a:pt x="20843" y="10954"/>
                    </a:lnTo>
                    <a:lnTo>
                      <a:pt x="21025" y="11684"/>
                    </a:lnTo>
                    <a:lnTo>
                      <a:pt x="21209" y="12453"/>
                    </a:lnTo>
                    <a:lnTo>
                      <a:pt x="21365" y="13298"/>
                    </a:lnTo>
                    <a:lnTo>
                      <a:pt x="21496" y="14297"/>
                    </a:lnTo>
                    <a:lnTo>
                      <a:pt x="21548" y="15334"/>
                    </a:lnTo>
                    <a:lnTo>
                      <a:pt x="21600" y="16450"/>
                    </a:lnTo>
                    <a:lnTo>
                      <a:pt x="21600" y="17679"/>
                    </a:lnTo>
                    <a:lnTo>
                      <a:pt x="21496" y="18909"/>
                    </a:lnTo>
                    <a:lnTo>
                      <a:pt x="21287" y="20254"/>
                    </a:lnTo>
                    <a:lnTo>
                      <a:pt x="21025" y="21600"/>
                    </a:lnTo>
                    <a:lnTo>
                      <a:pt x="339" y="21600"/>
                    </a:lnTo>
                    <a:lnTo>
                      <a:pt x="260" y="20831"/>
                    </a:lnTo>
                    <a:lnTo>
                      <a:pt x="130" y="19870"/>
                    </a:lnTo>
                    <a:lnTo>
                      <a:pt x="52" y="18641"/>
                    </a:lnTo>
                    <a:lnTo>
                      <a:pt x="0" y="17180"/>
                    </a:lnTo>
                    <a:lnTo>
                      <a:pt x="0" y="15489"/>
                    </a:lnTo>
                    <a:lnTo>
                      <a:pt x="52" y="13758"/>
                    </a:lnTo>
                    <a:lnTo>
                      <a:pt x="208" y="11837"/>
                    </a:lnTo>
                    <a:lnTo>
                      <a:pt x="339" y="10876"/>
                    </a:lnTo>
                    <a:lnTo>
                      <a:pt x="522" y="9954"/>
                    </a:lnTo>
                    <a:lnTo>
                      <a:pt x="704" y="8993"/>
                    </a:lnTo>
                    <a:lnTo>
                      <a:pt x="939" y="8070"/>
                    </a:lnTo>
                    <a:lnTo>
                      <a:pt x="1199" y="7149"/>
                    </a:lnTo>
                    <a:lnTo>
                      <a:pt x="1539" y="6226"/>
                    </a:lnTo>
                    <a:lnTo>
                      <a:pt x="1929" y="5381"/>
                    </a:lnTo>
                    <a:lnTo>
                      <a:pt x="2347" y="4574"/>
                    </a:lnTo>
                    <a:lnTo>
                      <a:pt x="2791" y="3766"/>
                    </a:lnTo>
                    <a:lnTo>
                      <a:pt x="3338" y="3035"/>
                    </a:lnTo>
                    <a:lnTo>
                      <a:pt x="3938" y="2382"/>
                    </a:lnTo>
                    <a:lnTo>
                      <a:pt x="4591" y="1767"/>
                    </a:lnTo>
                    <a:lnTo>
                      <a:pt x="5322" y="1191"/>
                    </a:lnTo>
                    <a:lnTo>
                      <a:pt x="6104" y="730"/>
                    </a:lnTo>
                    <a:lnTo>
                      <a:pt x="6939" y="345"/>
                    </a:lnTo>
                    <a:lnTo>
                      <a:pt x="7903" y="0"/>
                    </a:lnTo>
                    <a:lnTo>
                      <a:pt x="12965" y="0"/>
                    </a:lnTo>
                    <a:lnTo>
                      <a:pt x="20087" y="8878"/>
                    </a:lnTo>
                    <a:close/>
                  </a:path>
                </a:pathLst>
              </a:custGeom>
              <a:solidFill>
                <a:srgbClr val="FFD3BB"/>
              </a:solidFill>
              <a:ln w="12700" cap="flat" cmpd="sng">
                <a:noFill/>
                <a:prstDash val="solid"/>
                <a:miter/>
              </a:ln>
            </p:spPr>
            <p:txBody>
              <a:bodyPr rtlCol="0" anchor="ctr"/>
              <a:lstStyle/>
              <a:p>
                <a:pPr algn="ctr"/>
              </a:p>
            </p:txBody>
          </p:sp>
          <p:sp>
            <p:nvSpPr>
              <p:cNvPr id="169" name="曲线"/>
              <p:cNvSpPr/>
              <p:nvPr/>
            </p:nvSpPr>
            <p:spPr>
              <a:xfrm>
                <a:off x="1478547" y="1505914"/>
                <a:ext cx="936120" cy="441547"/>
              </a:xfrm>
              <a:custGeom>
                <a:avLst/>
                <a:gdLst>
                  <a:gd name="T1" fmla="*/ 0 w 21600"/>
                  <a:gd name="T2" fmla="*/ 0 h 21600"/>
                  <a:gd name="T3" fmla="*/ 21600 w 21600"/>
                  <a:gd name="T4" fmla="*/ 21600 h 21600"/>
                </a:gdLst>
                <a:ahLst/>
                <a:cxnLst/>
                <a:rect l="T1" t="T2" r="T3" b="T4"/>
                <a:pathLst>
                  <a:path w="21600" h="21600">
                    <a:moveTo>
                      <a:pt x="21600" y="21600"/>
                    </a:moveTo>
                    <a:lnTo>
                      <a:pt x="20304" y="11388"/>
                    </a:lnTo>
                    <a:lnTo>
                      <a:pt x="19408" y="4057"/>
                    </a:lnTo>
                    <a:lnTo>
                      <a:pt x="19130" y="1375"/>
                    </a:lnTo>
                    <a:lnTo>
                      <a:pt x="19008" y="0"/>
                    </a:lnTo>
                    <a:lnTo>
                      <a:pt x="18699" y="326"/>
                    </a:lnTo>
                    <a:lnTo>
                      <a:pt x="17711" y="981"/>
                    </a:lnTo>
                    <a:lnTo>
                      <a:pt x="17033" y="1375"/>
                    </a:lnTo>
                    <a:lnTo>
                      <a:pt x="16199" y="1833"/>
                    </a:lnTo>
                    <a:lnTo>
                      <a:pt x="15304" y="2224"/>
                    </a:lnTo>
                    <a:lnTo>
                      <a:pt x="14287" y="2617"/>
                    </a:lnTo>
                    <a:lnTo>
                      <a:pt x="13145" y="2880"/>
                    </a:lnTo>
                    <a:lnTo>
                      <a:pt x="11941" y="3076"/>
                    </a:lnTo>
                    <a:lnTo>
                      <a:pt x="10676" y="3076"/>
                    </a:lnTo>
                    <a:lnTo>
                      <a:pt x="9381" y="3010"/>
                    </a:lnTo>
                    <a:lnTo>
                      <a:pt x="8022" y="2617"/>
                    </a:lnTo>
                    <a:lnTo>
                      <a:pt x="7312" y="2290"/>
                    </a:lnTo>
                    <a:lnTo>
                      <a:pt x="6572" y="2029"/>
                    </a:lnTo>
                    <a:lnTo>
                      <a:pt x="5893" y="1571"/>
                    </a:lnTo>
                    <a:lnTo>
                      <a:pt x="5183" y="1178"/>
                    </a:lnTo>
                    <a:lnTo>
                      <a:pt x="4473" y="589"/>
                    </a:lnTo>
                    <a:lnTo>
                      <a:pt x="3734" y="0"/>
                    </a:lnTo>
                    <a:lnTo>
                      <a:pt x="3518" y="326"/>
                    </a:lnTo>
                    <a:lnTo>
                      <a:pt x="2931" y="1178"/>
                    </a:lnTo>
                    <a:lnTo>
                      <a:pt x="2159" y="2815"/>
                    </a:lnTo>
                    <a:lnTo>
                      <a:pt x="1759" y="3861"/>
                    </a:lnTo>
                    <a:lnTo>
                      <a:pt x="1357" y="5104"/>
                    </a:lnTo>
                    <a:lnTo>
                      <a:pt x="987" y="6415"/>
                    </a:lnTo>
                    <a:lnTo>
                      <a:pt x="647" y="8050"/>
                    </a:lnTo>
                    <a:lnTo>
                      <a:pt x="369" y="9884"/>
                    </a:lnTo>
                    <a:lnTo>
                      <a:pt x="154" y="11781"/>
                    </a:lnTo>
                    <a:lnTo>
                      <a:pt x="92" y="12829"/>
                    </a:lnTo>
                    <a:lnTo>
                      <a:pt x="62" y="13941"/>
                    </a:lnTo>
                    <a:lnTo>
                      <a:pt x="0" y="15119"/>
                    </a:lnTo>
                    <a:lnTo>
                      <a:pt x="0" y="16233"/>
                    </a:lnTo>
                    <a:lnTo>
                      <a:pt x="62" y="17607"/>
                    </a:lnTo>
                    <a:lnTo>
                      <a:pt x="154" y="18851"/>
                    </a:lnTo>
                    <a:lnTo>
                      <a:pt x="277" y="20160"/>
                    </a:lnTo>
                    <a:lnTo>
                      <a:pt x="432" y="21600"/>
                    </a:lnTo>
                    <a:lnTo>
                      <a:pt x="21600" y="21600"/>
                    </a:lnTo>
                    <a:close/>
                  </a:path>
                </a:pathLst>
              </a:custGeom>
              <a:solidFill>
                <a:srgbClr val="FFD3BB"/>
              </a:solidFill>
              <a:ln w="12700" cap="flat" cmpd="sng">
                <a:noFill/>
                <a:prstDash val="solid"/>
                <a:miter/>
              </a:ln>
            </p:spPr>
            <p:txBody>
              <a:bodyPr rtlCol="0" anchor="ctr"/>
              <a:lstStyle/>
              <a:p>
                <a:pPr algn="ctr"/>
              </a:p>
            </p:txBody>
          </p:sp>
          <p:grpSp>
            <p:nvGrpSpPr>
              <p:cNvPr id="176" name="组合"/>
              <p:cNvGrpSpPr/>
              <p:nvPr/>
            </p:nvGrpSpPr>
            <p:grpSpPr>
              <a:xfrm>
                <a:off x="194917" y="2714973"/>
                <a:ext cx="3263116" cy="1579093"/>
                <a:chOff x="194917" y="2714973"/>
                <a:chExt cx="3263116" cy="1579093"/>
              </a:xfrm>
            </p:grpSpPr>
            <p:sp>
              <p:nvSpPr>
                <p:cNvPr id="170" name="曲线"/>
                <p:cNvSpPr/>
                <p:nvPr/>
              </p:nvSpPr>
              <p:spPr>
                <a:xfrm>
                  <a:off x="2674054" y="2822241"/>
                  <a:ext cx="783979" cy="567109"/>
                </a:xfrm>
                <a:custGeom>
                  <a:avLst/>
                  <a:gdLst>
                    <a:gd name="T1" fmla="*/ 0 w 21600"/>
                    <a:gd name="T2" fmla="*/ 0 h 21600"/>
                    <a:gd name="T3" fmla="*/ 21600 w 21600"/>
                    <a:gd name="T4" fmla="*/ 21600 h 21600"/>
                  </a:gdLst>
                  <a:ahLst/>
                  <a:cxnLst/>
                  <a:rect l="T1" t="T2" r="T3" b="T4"/>
                  <a:pathLst>
                    <a:path w="21600" h="21600">
                      <a:moveTo>
                        <a:pt x="10009" y="663"/>
                      </a:moveTo>
                      <a:lnTo>
                        <a:pt x="10229" y="1480"/>
                      </a:lnTo>
                      <a:lnTo>
                        <a:pt x="10633" y="3267"/>
                      </a:lnTo>
                      <a:lnTo>
                        <a:pt x="10854" y="4288"/>
                      </a:lnTo>
                      <a:lnTo>
                        <a:pt x="10966" y="5259"/>
                      </a:lnTo>
                      <a:lnTo>
                        <a:pt x="11001" y="6077"/>
                      </a:lnTo>
                      <a:lnTo>
                        <a:pt x="11001" y="6383"/>
                      </a:lnTo>
                      <a:lnTo>
                        <a:pt x="10892" y="6637"/>
                      </a:lnTo>
                      <a:lnTo>
                        <a:pt x="9788" y="6383"/>
                      </a:lnTo>
                      <a:lnTo>
                        <a:pt x="7139" y="5820"/>
                      </a:lnTo>
                      <a:lnTo>
                        <a:pt x="5667" y="5362"/>
                      </a:lnTo>
                      <a:lnTo>
                        <a:pt x="4195" y="4851"/>
                      </a:lnTo>
                      <a:lnTo>
                        <a:pt x="2869" y="4238"/>
                      </a:lnTo>
                      <a:lnTo>
                        <a:pt x="2317" y="3931"/>
                      </a:lnTo>
                      <a:lnTo>
                        <a:pt x="1876" y="3625"/>
                      </a:lnTo>
                      <a:lnTo>
                        <a:pt x="1619" y="4901"/>
                      </a:lnTo>
                      <a:lnTo>
                        <a:pt x="1030" y="8017"/>
                      </a:lnTo>
                      <a:lnTo>
                        <a:pt x="698" y="9905"/>
                      </a:lnTo>
                      <a:lnTo>
                        <a:pt x="404" y="11846"/>
                      </a:lnTo>
                      <a:lnTo>
                        <a:pt x="184" y="13634"/>
                      </a:lnTo>
                      <a:lnTo>
                        <a:pt x="0" y="15114"/>
                      </a:lnTo>
                      <a:lnTo>
                        <a:pt x="4673" y="17413"/>
                      </a:lnTo>
                      <a:lnTo>
                        <a:pt x="8315" y="19302"/>
                      </a:lnTo>
                      <a:lnTo>
                        <a:pt x="9897" y="20119"/>
                      </a:lnTo>
                      <a:lnTo>
                        <a:pt x="11001" y="20783"/>
                      </a:lnTo>
                      <a:lnTo>
                        <a:pt x="12106" y="20987"/>
                      </a:lnTo>
                      <a:lnTo>
                        <a:pt x="13210" y="21294"/>
                      </a:lnTo>
                      <a:lnTo>
                        <a:pt x="14609" y="21446"/>
                      </a:lnTo>
                      <a:lnTo>
                        <a:pt x="16153" y="21599"/>
                      </a:lnTo>
                      <a:lnTo>
                        <a:pt x="17773" y="21599"/>
                      </a:lnTo>
                      <a:lnTo>
                        <a:pt x="18545" y="21446"/>
                      </a:lnTo>
                      <a:lnTo>
                        <a:pt x="19282" y="21294"/>
                      </a:lnTo>
                      <a:lnTo>
                        <a:pt x="19980" y="21089"/>
                      </a:lnTo>
                      <a:lnTo>
                        <a:pt x="20606" y="20783"/>
                      </a:lnTo>
                      <a:lnTo>
                        <a:pt x="20826" y="19966"/>
                      </a:lnTo>
                      <a:lnTo>
                        <a:pt x="21010" y="19047"/>
                      </a:lnTo>
                      <a:lnTo>
                        <a:pt x="21195" y="17922"/>
                      </a:lnTo>
                      <a:lnTo>
                        <a:pt x="21415" y="16697"/>
                      </a:lnTo>
                      <a:lnTo>
                        <a:pt x="21526" y="15421"/>
                      </a:lnTo>
                      <a:lnTo>
                        <a:pt x="21600" y="14144"/>
                      </a:lnTo>
                      <a:lnTo>
                        <a:pt x="21526" y="13531"/>
                      </a:lnTo>
                      <a:lnTo>
                        <a:pt x="21490" y="12969"/>
                      </a:lnTo>
                      <a:lnTo>
                        <a:pt x="20606" y="1430"/>
                      </a:lnTo>
                      <a:lnTo>
                        <a:pt x="19170" y="1020"/>
                      </a:lnTo>
                      <a:lnTo>
                        <a:pt x="17662" y="663"/>
                      </a:lnTo>
                      <a:lnTo>
                        <a:pt x="15895" y="356"/>
                      </a:lnTo>
                      <a:lnTo>
                        <a:pt x="14092" y="51"/>
                      </a:lnTo>
                      <a:lnTo>
                        <a:pt x="13172" y="0"/>
                      </a:lnTo>
                      <a:lnTo>
                        <a:pt x="12289" y="0"/>
                      </a:lnTo>
                      <a:lnTo>
                        <a:pt x="11553" y="51"/>
                      </a:lnTo>
                      <a:lnTo>
                        <a:pt x="10892" y="152"/>
                      </a:lnTo>
                      <a:lnTo>
                        <a:pt x="10377" y="356"/>
                      </a:lnTo>
                      <a:lnTo>
                        <a:pt x="10155" y="510"/>
                      </a:lnTo>
                      <a:lnTo>
                        <a:pt x="10009" y="663"/>
                      </a:lnTo>
                      <a:close/>
                    </a:path>
                  </a:pathLst>
                </a:custGeom>
                <a:solidFill>
                  <a:srgbClr val="FFD3BB"/>
                </a:solidFill>
                <a:ln w="12700" cap="flat" cmpd="sng">
                  <a:noFill/>
                  <a:prstDash val="solid"/>
                  <a:miter/>
                </a:ln>
              </p:spPr>
              <p:txBody>
                <a:bodyPr rtlCol="0" anchor="ctr"/>
                <a:lstStyle/>
                <a:p>
                  <a:pPr algn="ctr"/>
                </a:p>
              </p:txBody>
            </p:sp>
            <p:sp>
              <p:nvSpPr>
                <p:cNvPr id="171" name="曲线"/>
                <p:cNvSpPr/>
                <p:nvPr/>
              </p:nvSpPr>
              <p:spPr>
                <a:xfrm>
                  <a:off x="194917" y="2817252"/>
                  <a:ext cx="786473" cy="671883"/>
                </a:xfrm>
                <a:custGeom>
                  <a:avLst/>
                  <a:gdLst>
                    <a:gd name="T1" fmla="*/ 0 w 21600"/>
                    <a:gd name="T2" fmla="*/ 0 h 21600"/>
                    <a:gd name="T3" fmla="*/ 21600 w 21600"/>
                    <a:gd name="T4" fmla="*/ 21600 h 21600"/>
                  </a:gdLst>
                  <a:ahLst/>
                  <a:cxnLst/>
                  <a:rect l="T1" t="T2" r="T3" b="T4"/>
                  <a:pathLst>
                    <a:path w="21600" h="21600">
                      <a:moveTo>
                        <a:pt x="21563" y="16091"/>
                      </a:moveTo>
                      <a:lnTo>
                        <a:pt x="21379" y="16091"/>
                      </a:lnTo>
                      <a:lnTo>
                        <a:pt x="20903" y="16134"/>
                      </a:lnTo>
                      <a:lnTo>
                        <a:pt x="20095" y="16265"/>
                      </a:lnTo>
                      <a:lnTo>
                        <a:pt x="18960" y="16651"/>
                      </a:lnTo>
                      <a:lnTo>
                        <a:pt x="17493" y="17211"/>
                      </a:lnTo>
                      <a:lnTo>
                        <a:pt x="16576" y="17597"/>
                      </a:lnTo>
                      <a:lnTo>
                        <a:pt x="15621" y="18028"/>
                      </a:lnTo>
                      <a:lnTo>
                        <a:pt x="14522" y="18587"/>
                      </a:lnTo>
                      <a:lnTo>
                        <a:pt x="13349" y="19275"/>
                      </a:lnTo>
                      <a:lnTo>
                        <a:pt x="12065" y="20050"/>
                      </a:lnTo>
                      <a:lnTo>
                        <a:pt x="10671" y="20911"/>
                      </a:lnTo>
                      <a:lnTo>
                        <a:pt x="9570" y="21169"/>
                      </a:lnTo>
                      <a:lnTo>
                        <a:pt x="8397" y="21428"/>
                      </a:lnTo>
                      <a:lnTo>
                        <a:pt x="6930" y="21600"/>
                      </a:lnTo>
                      <a:lnTo>
                        <a:pt x="5463" y="21600"/>
                      </a:lnTo>
                      <a:lnTo>
                        <a:pt x="4694" y="21557"/>
                      </a:lnTo>
                      <a:lnTo>
                        <a:pt x="3960" y="21428"/>
                      </a:lnTo>
                      <a:lnTo>
                        <a:pt x="3301" y="21169"/>
                      </a:lnTo>
                      <a:lnTo>
                        <a:pt x="2676" y="20868"/>
                      </a:lnTo>
                      <a:lnTo>
                        <a:pt x="2383" y="20652"/>
                      </a:lnTo>
                      <a:lnTo>
                        <a:pt x="2126" y="20394"/>
                      </a:lnTo>
                      <a:lnTo>
                        <a:pt x="1907" y="20179"/>
                      </a:lnTo>
                      <a:lnTo>
                        <a:pt x="1687" y="19922"/>
                      </a:lnTo>
                      <a:lnTo>
                        <a:pt x="1650" y="19835"/>
                      </a:lnTo>
                      <a:lnTo>
                        <a:pt x="1504" y="19706"/>
                      </a:lnTo>
                      <a:lnTo>
                        <a:pt x="1209" y="19363"/>
                      </a:lnTo>
                      <a:lnTo>
                        <a:pt x="952" y="18803"/>
                      </a:lnTo>
                      <a:lnTo>
                        <a:pt x="622" y="17899"/>
                      </a:lnTo>
                      <a:lnTo>
                        <a:pt x="477" y="17340"/>
                      </a:lnTo>
                      <a:lnTo>
                        <a:pt x="367" y="16694"/>
                      </a:lnTo>
                      <a:lnTo>
                        <a:pt x="257" y="15962"/>
                      </a:lnTo>
                      <a:lnTo>
                        <a:pt x="147" y="15059"/>
                      </a:lnTo>
                      <a:lnTo>
                        <a:pt x="37" y="14070"/>
                      </a:lnTo>
                      <a:lnTo>
                        <a:pt x="0" y="12950"/>
                      </a:lnTo>
                      <a:lnTo>
                        <a:pt x="513" y="7229"/>
                      </a:lnTo>
                      <a:lnTo>
                        <a:pt x="842" y="2926"/>
                      </a:lnTo>
                      <a:lnTo>
                        <a:pt x="952" y="1162"/>
                      </a:lnTo>
                      <a:lnTo>
                        <a:pt x="952" y="0"/>
                      </a:lnTo>
                      <a:lnTo>
                        <a:pt x="10855" y="1205"/>
                      </a:lnTo>
                      <a:lnTo>
                        <a:pt x="10744" y="2280"/>
                      </a:lnTo>
                      <a:lnTo>
                        <a:pt x="10525" y="4603"/>
                      </a:lnTo>
                      <a:lnTo>
                        <a:pt x="10488" y="5808"/>
                      </a:lnTo>
                      <a:lnTo>
                        <a:pt x="10525" y="6926"/>
                      </a:lnTo>
                      <a:lnTo>
                        <a:pt x="10525" y="7357"/>
                      </a:lnTo>
                      <a:lnTo>
                        <a:pt x="10634" y="7659"/>
                      </a:lnTo>
                      <a:lnTo>
                        <a:pt x="10744" y="7873"/>
                      </a:lnTo>
                      <a:lnTo>
                        <a:pt x="10855" y="8003"/>
                      </a:lnTo>
                      <a:lnTo>
                        <a:pt x="12139" y="7529"/>
                      </a:lnTo>
                      <a:lnTo>
                        <a:pt x="14926" y="6626"/>
                      </a:lnTo>
                      <a:lnTo>
                        <a:pt x="16392" y="6024"/>
                      </a:lnTo>
                      <a:lnTo>
                        <a:pt x="17785" y="5422"/>
                      </a:lnTo>
                      <a:lnTo>
                        <a:pt x="18373" y="5163"/>
                      </a:lnTo>
                      <a:lnTo>
                        <a:pt x="18812" y="4861"/>
                      </a:lnTo>
                      <a:lnTo>
                        <a:pt x="19362" y="4431"/>
                      </a:lnTo>
                      <a:lnTo>
                        <a:pt x="19766" y="5551"/>
                      </a:lnTo>
                      <a:lnTo>
                        <a:pt x="20206" y="6798"/>
                      </a:lnTo>
                      <a:lnTo>
                        <a:pt x="20683" y="8347"/>
                      </a:lnTo>
                      <a:lnTo>
                        <a:pt x="21123" y="10198"/>
                      </a:lnTo>
                      <a:lnTo>
                        <a:pt x="21343" y="11187"/>
                      </a:lnTo>
                      <a:lnTo>
                        <a:pt x="21490" y="12176"/>
                      </a:lnTo>
                      <a:lnTo>
                        <a:pt x="21600" y="13124"/>
                      </a:lnTo>
                      <a:lnTo>
                        <a:pt x="21600" y="15145"/>
                      </a:lnTo>
                      <a:lnTo>
                        <a:pt x="21563" y="16091"/>
                      </a:lnTo>
                      <a:close/>
                    </a:path>
                  </a:pathLst>
                </a:custGeom>
                <a:solidFill>
                  <a:srgbClr val="FFD3BB"/>
                </a:solidFill>
                <a:ln w="12700" cap="flat" cmpd="sng">
                  <a:noFill/>
                  <a:prstDash val="solid"/>
                  <a:miter/>
                </a:ln>
              </p:spPr>
              <p:txBody>
                <a:bodyPr rtlCol="0" anchor="ctr"/>
                <a:lstStyle/>
                <a:p>
                  <a:pPr algn="ctr"/>
                </a:p>
              </p:txBody>
            </p:sp>
            <p:sp>
              <p:nvSpPr>
                <p:cNvPr id="172" name="曲线"/>
                <p:cNvSpPr/>
                <p:nvPr/>
              </p:nvSpPr>
              <p:spPr>
                <a:xfrm>
                  <a:off x="839227" y="2758213"/>
                  <a:ext cx="2110841" cy="1535853"/>
                </a:xfrm>
                <a:custGeom>
                  <a:avLst/>
                  <a:gdLst>
                    <a:gd name="T1" fmla="*/ 0 w 21600"/>
                    <a:gd name="T2" fmla="*/ 0 h 21600"/>
                    <a:gd name="T3" fmla="*/ 21600 w 21600"/>
                    <a:gd name="T4" fmla="*/ 21600 h 21600"/>
                  </a:gdLst>
                  <a:ahLst/>
                  <a:cxnLst/>
                  <a:rect l="T1" t="T2" r="T3" b="T4"/>
                  <a:pathLst>
                    <a:path w="21600" h="21600">
                      <a:moveTo>
                        <a:pt x="7058" y="0"/>
                      </a:moveTo>
                      <a:lnTo>
                        <a:pt x="6183" y="0"/>
                      </a:lnTo>
                      <a:lnTo>
                        <a:pt x="5307" y="395"/>
                      </a:lnTo>
                      <a:lnTo>
                        <a:pt x="3350" y="1184"/>
                      </a:lnTo>
                      <a:lnTo>
                        <a:pt x="2256" y="1617"/>
                      </a:lnTo>
                      <a:lnTo>
                        <a:pt x="1259" y="2012"/>
                      </a:lnTo>
                      <a:lnTo>
                        <a:pt x="465" y="2276"/>
                      </a:lnTo>
                      <a:lnTo>
                        <a:pt x="178" y="2370"/>
                      </a:lnTo>
                      <a:lnTo>
                        <a:pt x="0" y="2390"/>
                      </a:lnTo>
                      <a:lnTo>
                        <a:pt x="260" y="5493"/>
                      </a:lnTo>
                      <a:lnTo>
                        <a:pt x="437" y="7695"/>
                      </a:lnTo>
                      <a:lnTo>
                        <a:pt x="491" y="8748"/>
                      </a:lnTo>
                      <a:lnTo>
                        <a:pt x="479" y="8899"/>
                      </a:lnTo>
                      <a:lnTo>
                        <a:pt x="833" y="8842"/>
                      </a:lnTo>
                      <a:lnTo>
                        <a:pt x="1216" y="8787"/>
                      </a:lnTo>
                      <a:lnTo>
                        <a:pt x="1683" y="8674"/>
                      </a:lnTo>
                      <a:lnTo>
                        <a:pt x="2189" y="8561"/>
                      </a:lnTo>
                      <a:lnTo>
                        <a:pt x="2695" y="8409"/>
                      </a:lnTo>
                      <a:lnTo>
                        <a:pt x="3145" y="8203"/>
                      </a:lnTo>
                      <a:lnTo>
                        <a:pt x="3350" y="8072"/>
                      </a:lnTo>
                      <a:lnTo>
                        <a:pt x="3528" y="7959"/>
                      </a:lnTo>
                      <a:lnTo>
                        <a:pt x="3528" y="21600"/>
                      </a:lnTo>
                      <a:lnTo>
                        <a:pt x="18139" y="21600"/>
                      </a:lnTo>
                      <a:lnTo>
                        <a:pt x="18139" y="7884"/>
                      </a:lnTo>
                      <a:lnTo>
                        <a:pt x="18454" y="7996"/>
                      </a:lnTo>
                      <a:lnTo>
                        <a:pt x="19206" y="8203"/>
                      </a:lnTo>
                      <a:lnTo>
                        <a:pt x="20108" y="8448"/>
                      </a:lnTo>
                      <a:lnTo>
                        <a:pt x="20492" y="8541"/>
                      </a:lnTo>
                      <a:lnTo>
                        <a:pt x="20806" y="8561"/>
                      </a:lnTo>
                      <a:lnTo>
                        <a:pt x="20943" y="6754"/>
                      </a:lnTo>
                      <a:lnTo>
                        <a:pt x="21053" y="5681"/>
                      </a:lnTo>
                      <a:lnTo>
                        <a:pt x="21161" y="4590"/>
                      </a:lnTo>
                      <a:lnTo>
                        <a:pt x="21313" y="3594"/>
                      </a:lnTo>
                      <a:lnTo>
                        <a:pt x="21367" y="3160"/>
                      </a:lnTo>
                      <a:lnTo>
                        <a:pt x="21449" y="2822"/>
                      </a:lnTo>
                      <a:lnTo>
                        <a:pt x="21531" y="2559"/>
                      </a:lnTo>
                      <a:lnTo>
                        <a:pt x="21600" y="2390"/>
                      </a:lnTo>
                      <a:lnTo>
                        <a:pt x="19068" y="1261"/>
                      </a:lnTo>
                      <a:lnTo>
                        <a:pt x="17276" y="451"/>
                      </a:lnTo>
                      <a:lnTo>
                        <a:pt x="16333" y="0"/>
                      </a:lnTo>
                      <a:lnTo>
                        <a:pt x="15224" y="113"/>
                      </a:lnTo>
                      <a:lnTo>
                        <a:pt x="7058" y="0"/>
                      </a:lnTo>
                      <a:close/>
                    </a:path>
                  </a:pathLst>
                </a:custGeom>
                <a:solidFill>
                  <a:srgbClr val="C9DBE7"/>
                </a:solidFill>
                <a:ln w="12700" cap="flat" cmpd="sng">
                  <a:noFill/>
                  <a:prstDash val="solid"/>
                  <a:miter/>
                </a:ln>
              </p:spPr>
              <p:txBody>
                <a:bodyPr rtlCol="0" anchor="ctr"/>
                <a:lstStyle/>
                <a:p>
                  <a:pPr algn="ctr"/>
                </a:p>
              </p:txBody>
            </p:sp>
            <p:sp>
              <p:nvSpPr>
                <p:cNvPr id="173" name="曲线"/>
                <p:cNvSpPr/>
                <p:nvPr/>
              </p:nvSpPr>
              <p:spPr>
                <a:xfrm>
                  <a:off x="1491849" y="2714973"/>
                  <a:ext cx="834693" cy="404128"/>
                </a:xfrm>
                <a:custGeom>
                  <a:avLst/>
                  <a:gdLst>
                    <a:gd name="T1" fmla="*/ 0 w 21600"/>
                    <a:gd name="T2" fmla="*/ 0 h 21600"/>
                    <a:gd name="T3" fmla="*/ 21600 w 21600"/>
                    <a:gd name="T4" fmla="*/ 21600 h 21600"/>
                  </a:gdLst>
                  <a:ahLst/>
                  <a:cxnLst/>
                  <a:rect l="T1" t="T2" r="T3" b="T4"/>
                  <a:pathLst>
                    <a:path w="21600" h="21600">
                      <a:moveTo>
                        <a:pt x="3737" y="0"/>
                      </a:moveTo>
                      <a:lnTo>
                        <a:pt x="0" y="2592"/>
                      </a:lnTo>
                      <a:lnTo>
                        <a:pt x="0" y="3455"/>
                      </a:lnTo>
                      <a:lnTo>
                        <a:pt x="103" y="4392"/>
                      </a:lnTo>
                      <a:lnTo>
                        <a:pt x="172" y="5615"/>
                      </a:lnTo>
                      <a:lnTo>
                        <a:pt x="345" y="7128"/>
                      </a:lnTo>
                      <a:lnTo>
                        <a:pt x="587" y="8712"/>
                      </a:lnTo>
                      <a:lnTo>
                        <a:pt x="934" y="10439"/>
                      </a:lnTo>
                      <a:lnTo>
                        <a:pt x="1384" y="12168"/>
                      </a:lnTo>
                      <a:lnTo>
                        <a:pt x="1661" y="13104"/>
                      </a:lnTo>
                      <a:lnTo>
                        <a:pt x="1938" y="13968"/>
                      </a:lnTo>
                      <a:lnTo>
                        <a:pt x="2319" y="14904"/>
                      </a:lnTo>
                      <a:lnTo>
                        <a:pt x="3115" y="16560"/>
                      </a:lnTo>
                      <a:lnTo>
                        <a:pt x="3564" y="17279"/>
                      </a:lnTo>
                      <a:lnTo>
                        <a:pt x="4085" y="18000"/>
                      </a:lnTo>
                      <a:lnTo>
                        <a:pt x="4637" y="18792"/>
                      </a:lnTo>
                      <a:lnTo>
                        <a:pt x="5192" y="19368"/>
                      </a:lnTo>
                      <a:lnTo>
                        <a:pt x="5850" y="19943"/>
                      </a:lnTo>
                      <a:lnTo>
                        <a:pt x="6542" y="20447"/>
                      </a:lnTo>
                      <a:lnTo>
                        <a:pt x="7268" y="20879"/>
                      </a:lnTo>
                      <a:lnTo>
                        <a:pt x="8064" y="21168"/>
                      </a:lnTo>
                      <a:lnTo>
                        <a:pt x="8931" y="21384"/>
                      </a:lnTo>
                      <a:lnTo>
                        <a:pt x="9831" y="21528"/>
                      </a:lnTo>
                      <a:lnTo>
                        <a:pt x="10800" y="21528"/>
                      </a:lnTo>
                      <a:lnTo>
                        <a:pt x="11249" y="21600"/>
                      </a:lnTo>
                      <a:lnTo>
                        <a:pt x="12461" y="21600"/>
                      </a:lnTo>
                      <a:lnTo>
                        <a:pt x="13257" y="21528"/>
                      </a:lnTo>
                      <a:lnTo>
                        <a:pt x="14158" y="21168"/>
                      </a:lnTo>
                      <a:lnTo>
                        <a:pt x="15126" y="20735"/>
                      </a:lnTo>
                      <a:lnTo>
                        <a:pt x="16130" y="20160"/>
                      </a:lnTo>
                      <a:lnTo>
                        <a:pt x="16650" y="19728"/>
                      </a:lnTo>
                      <a:lnTo>
                        <a:pt x="17135" y="19295"/>
                      </a:lnTo>
                      <a:lnTo>
                        <a:pt x="17654" y="18648"/>
                      </a:lnTo>
                      <a:lnTo>
                        <a:pt x="18104" y="18000"/>
                      </a:lnTo>
                      <a:lnTo>
                        <a:pt x="19003" y="16560"/>
                      </a:lnTo>
                      <a:lnTo>
                        <a:pt x="19488" y="15623"/>
                      </a:lnTo>
                      <a:lnTo>
                        <a:pt x="19869" y="14687"/>
                      </a:lnTo>
                      <a:lnTo>
                        <a:pt x="20215" y="13536"/>
                      </a:lnTo>
                      <a:lnTo>
                        <a:pt x="20527" y="12384"/>
                      </a:lnTo>
                      <a:lnTo>
                        <a:pt x="20838" y="11016"/>
                      </a:lnTo>
                      <a:lnTo>
                        <a:pt x="21081" y="9648"/>
                      </a:lnTo>
                      <a:lnTo>
                        <a:pt x="21287" y="8063"/>
                      </a:lnTo>
                      <a:lnTo>
                        <a:pt x="21427" y="6407"/>
                      </a:lnTo>
                      <a:lnTo>
                        <a:pt x="21531" y="4607"/>
                      </a:lnTo>
                      <a:lnTo>
                        <a:pt x="21600" y="2592"/>
                      </a:lnTo>
                      <a:lnTo>
                        <a:pt x="20527" y="1727"/>
                      </a:lnTo>
                      <a:lnTo>
                        <a:pt x="19315" y="936"/>
                      </a:lnTo>
                      <a:lnTo>
                        <a:pt x="17723" y="0"/>
                      </a:lnTo>
                      <a:lnTo>
                        <a:pt x="3737" y="0"/>
                      </a:lnTo>
                      <a:close/>
                    </a:path>
                  </a:pathLst>
                </a:custGeom>
                <a:solidFill>
                  <a:srgbClr val="FFD3BB"/>
                </a:solidFill>
                <a:ln w="12700" cap="flat" cmpd="sng">
                  <a:noFill/>
                  <a:prstDash val="solid"/>
                  <a:miter/>
                </a:ln>
              </p:spPr>
              <p:txBody>
                <a:bodyPr rtlCol="0" anchor="ctr"/>
                <a:lstStyle/>
                <a:p>
                  <a:pPr algn="ctr"/>
                </a:p>
              </p:txBody>
            </p:sp>
            <p:sp>
              <p:nvSpPr>
                <p:cNvPr id="174" name="曲线"/>
                <p:cNvSpPr/>
                <p:nvPr/>
              </p:nvSpPr>
              <p:spPr>
                <a:xfrm>
                  <a:off x="3035699" y="2822241"/>
                  <a:ext cx="395730" cy="128057"/>
                </a:xfrm>
                <a:custGeom>
                  <a:avLst/>
                  <a:gdLst>
                    <a:gd name="T1" fmla="*/ 0 w 21600"/>
                    <a:gd name="T2" fmla="*/ 0 h 21600"/>
                    <a:gd name="T3" fmla="*/ 21600 w 21600"/>
                    <a:gd name="T4" fmla="*/ 21600 h 21600"/>
                  </a:gdLst>
                  <a:ahLst/>
                  <a:cxnLst/>
                  <a:rect l="T1" t="T2" r="T3" b="T4"/>
                  <a:pathLst>
                    <a:path w="21600" h="21600">
                      <a:moveTo>
                        <a:pt x="21015" y="6366"/>
                      </a:moveTo>
                      <a:lnTo>
                        <a:pt x="18170" y="4547"/>
                      </a:lnTo>
                      <a:lnTo>
                        <a:pt x="15177" y="2955"/>
                      </a:lnTo>
                      <a:lnTo>
                        <a:pt x="11675" y="1591"/>
                      </a:lnTo>
                      <a:lnTo>
                        <a:pt x="8100" y="227"/>
                      </a:lnTo>
                      <a:lnTo>
                        <a:pt x="6276" y="0"/>
                      </a:lnTo>
                      <a:lnTo>
                        <a:pt x="4523" y="0"/>
                      </a:lnTo>
                      <a:lnTo>
                        <a:pt x="3064" y="227"/>
                      </a:lnTo>
                      <a:lnTo>
                        <a:pt x="1751" y="682"/>
                      </a:lnTo>
                      <a:lnTo>
                        <a:pt x="729" y="1591"/>
                      </a:lnTo>
                      <a:lnTo>
                        <a:pt x="292" y="2273"/>
                      </a:lnTo>
                      <a:lnTo>
                        <a:pt x="0" y="2955"/>
                      </a:lnTo>
                      <a:lnTo>
                        <a:pt x="438" y="7275"/>
                      </a:lnTo>
                      <a:lnTo>
                        <a:pt x="948" y="11595"/>
                      </a:lnTo>
                      <a:lnTo>
                        <a:pt x="1458" y="16142"/>
                      </a:lnTo>
                      <a:lnTo>
                        <a:pt x="21600" y="21600"/>
                      </a:lnTo>
                      <a:lnTo>
                        <a:pt x="21015" y="6366"/>
                      </a:lnTo>
                      <a:close/>
                    </a:path>
                  </a:pathLst>
                </a:custGeom>
                <a:solidFill>
                  <a:srgbClr val="FEC3A3"/>
                </a:solidFill>
                <a:ln w="12700" cap="flat" cmpd="sng">
                  <a:noFill/>
                  <a:prstDash val="solid"/>
                  <a:miter/>
                </a:ln>
              </p:spPr>
              <p:txBody>
                <a:bodyPr rtlCol="0" anchor="ctr"/>
                <a:lstStyle/>
                <a:p>
                  <a:pPr algn="ctr"/>
                </a:p>
              </p:txBody>
            </p:sp>
            <p:sp>
              <p:nvSpPr>
                <p:cNvPr id="175" name="曲线"/>
                <p:cNvSpPr/>
                <p:nvPr/>
              </p:nvSpPr>
              <p:spPr>
                <a:xfrm>
                  <a:off x="226509" y="2817252"/>
                  <a:ext cx="364138" cy="147182"/>
                </a:xfrm>
                <a:custGeom>
                  <a:avLst/>
                  <a:gdLst>
                    <a:gd name="T1" fmla="*/ 0 w 21600"/>
                    <a:gd name="T2" fmla="*/ 0 h 21600"/>
                    <a:gd name="T3" fmla="*/ 21600 w 21600"/>
                    <a:gd name="T4" fmla="*/ 21600 h 21600"/>
                  </a:gdLst>
                  <a:ahLst/>
                  <a:cxnLst/>
                  <a:rect l="T1" t="T2" r="T3" b="T4"/>
                  <a:pathLst>
                    <a:path w="21600" h="21600">
                      <a:moveTo>
                        <a:pt x="20888" y="21207"/>
                      </a:moveTo>
                      <a:lnTo>
                        <a:pt x="21362" y="10406"/>
                      </a:lnTo>
                      <a:lnTo>
                        <a:pt x="21600" y="5498"/>
                      </a:lnTo>
                      <a:lnTo>
                        <a:pt x="237" y="0"/>
                      </a:lnTo>
                      <a:lnTo>
                        <a:pt x="237" y="5890"/>
                      </a:lnTo>
                      <a:lnTo>
                        <a:pt x="0" y="14727"/>
                      </a:lnTo>
                      <a:lnTo>
                        <a:pt x="4430" y="17476"/>
                      </a:lnTo>
                      <a:lnTo>
                        <a:pt x="6963" y="18655"/>
                      </a:lnTo>
                      <a:lnTo>
                        <a:pt x="9574" y="20225"/>
                      </a:lnTo>
                      <a:lnTo>
                        <a:pt x="12342" y="21010"/>
                      </a:lnTo>
                      <a:lnTo>
                        <a:pt x="15269" y="21600"/>
                      </a:lnTo>
                      <a:lnTo>
                        <a:pt x="18119" y="21600"/>
                      </a:lnTo>
                      <a:lnTo>
                        <a:pt x="20888" y="21207"/>
                      </a:lnTo>
                      <a:close/>
                    </a:path>
                  </a:pathLst>
                </a:custGeom>
                <a:solidFill>
                  <a:srgbClr val="FEC3A3"/>
                </a:solidFill>
                <a:ln w="12700" cap="flat" cmpd="sng">
                  <a:noFill/>
                  <a:prstDash val="solid"/>
                  <a:miter/>
                </a:ln>
              </p:spPr>
              <p:txBody>
                <a:bodyPr rtlCol="0" anchor="ctr"/>
                <a:lstStyle/>
                <a:p>
                  <a:pPr algn="ctr"/>
                </a:p>
              </p:txBody>
            </p:sp>
          </p:grpSp>
          <p:sp>
            <p:nvSpPr>
              <p:cNvPr id="177" name="曲线"/>
              <p:cNvSpPr/>
              <p:nvPr/>
            </p:nvSpPr>
            <p:spPr>
              <a:xfrm>
                <a:off x="2379751" y="1778659"/>
                <a:ext cx="1311065" cy="1105116"/>
              </a:xfrm>
              <a:custGeom>
                <a:avLst/>
                <a:gdLst>
                  <a:gd name="T1" fmla="*/ 0 w 21600"/>
                  <a:gd name="T2" fmla="*/ 0 h 21600"/>
                  <a:gd name="T3" fmla="*/ 21600 w 21600"/>
                  <a:gd name="T4" fmla="*/ 21600 h 21600"/>
                </a:gdLst>
                <a:ahLst/>
                <a:cxnLst/>
                <a:rect l="T1" t="T2" r="T3" b="T4"/>
                <a:pathLst>
                  <a:path w="21600" h="21600">
                    <a:moveTo>
                      <a:pt x="2252" y="3342"/>
                    </a:moveTo>
                    <a:lnTo>
                      <a:pt x="2142" y="3239"/>
                    </a:lnTo>
                    <a:lnTo>
                      <a:pt x="1920" y="3003"/>
                    </a:lnTo>
                    <a:lnTo>
                      <a:pt x="1701" y="2664"/>
                    </a:lnTo>
                    <a:lnTo>
                      <a:pt x="1567" y="2480"/>
                    </a:lnTo>
                    <a:lnTo>
                      <a:pt x="1479" y="2246"/>
                    </a:lnTo>
                    <a:lnTo>
                      <a:pt x="1413" y="1984"/>
                    </a:lnTo>
                    <a:lnTo>
                      <a:pt x="1413" y="1488"/>
                    </a:lnTo>
                    <a:lnTo>
                      <a:pt x="1502" y="1175"/>
                    </a:lnTo>
                    <a:lnTo>
                      <a:pt x="1655" y="913"/>
                    </a:lnTo>
                    <a:lnTo>
                      <a:pt x="1920" y="653"/>
                    </a:lnTo>
                    <a:lnTo>
                      <a:pt x="2252" y="392"/>
                    </a:lnTo>
                    <a:lnTo>
                      <a:pt x="2693" y="104"/>
                    </a:lnTo>
                    <a:lnTo>
                      <a:pt x="2761" y="77"/>
                    </a:lnTo>
                    <a:lnTo>
                      <a:pt x="2960" y="51"/>
                    </a:lnTo>
                    <a:lnTo>
                      <a:pt x="3247" y="0"/>
                    </a:lnTo>
                    <a:lnTo>
                      <a:pt x="3600" y="51"/>
                    </a:lnTo>
                    <a:lnTo>
                      <a:pt x="3820" y="104"/>
                    </a:lnTo>
                    <a:lnTo>
                      <a:pt x="4020" y="183"/>
                    </a:lnTo>
                    <a:lnTo>
                      <a:pt x="4461" y="496"/>
                    </a:lnTo>
                    <a:lnTo>
                      <a:pt x="4704" y="730"/>
                    </a:lnTo>
                    <a:lnTo>
                      <a:pt x="4924" y="993"/>
                    </a:lnTo>
                    <a:lnTo>
                      <a:pt x="5146" y="1332"/>
                    </a:lnTo>
                    <a:lnTo>
                      <a:pt x="5367" y="1724"/>
                    </a:lnTo>
                    <a:lnTo>
                      <a:pt x="5565" y="2088"/>
                    </a:lnTo>
                    <a:lnTo>
                      <a:pt x="6007" y="3003"/>
                    </a:lnTo>
                    <a:lnTo>
                      <a:pt x="6537" y="4178"/>
                    </a:lnTo>
                    <a:lnTo>
                      <a:pt x="6758" y="4754"/>
                    </a:lnTo>
                    <a:lnTo>
                      <a:pt x="6912" y="5301"/>
                    </a:lnTo>
                    <a:lnTo>
                      <a:pt x="7178" y="5093"/>
                    </a:lnTo>
                    <a:lnTo>
                      <a:pt x="7486" y="4909"/>
                    </a:lnTo>
                    <a:lnTo>
                      <a:pt x="7906" y="4675"/>
                    </a:lnTo>
                    <a:lnTo>
                      <a:pt x="8215" y="4544"/>
                    </a:lnTo>
                    <a:lnTo>
                      <a:pt x="8569" y="4413"/>
                    </a:lnTo>
                    <a:lnTo>
                      <a:pt x="9032" y="4257"/>
                    </a:lnTo>
                    <a:lnTo>
                      <a:pt x="9629" y="4153"/>
                    </a:lnTo>
                    <a:lnTo>
                      <a:pt x="10292" y="4048"/>
                    </a:lnTo>
                    <a:lnTo>
                      <a:pt x="11463" y="4048"/>
                    </a:lnTo>
                    <a:lnTo>
                      <a:pt x="11882" y="4074"/>
                    </a:lnTo>
                    <a:lnTo>
                      <a:pt x="12036" y="3970"/>
                    </a:lnTo>
                    <a:lnTo>
                      <a:pt x="12236" y="3891"/>
                    </a:lnTo>
                    <a:lnTo>
                      <a:pt x="12523" y="3813"/>
                    </a:lnTo>
                    <a:lnTo>
                      <a:pt x="12876" y="3761"/>
                    </a:lnTo>
                    <a:lnTo>
                      <a:pt x="13362" y="3761"/>
                    </a:lnTo>
                    <a:lnTo>
                      <a:pt x="13913" y="3891"/>
                    </a:lnTo>
                    <a:lnTo>
                      <a:pt x="14201" y="3995"/>
                    </a:lnTo>
                    <a:lnTo>
                      <a:pt x="14510" y="4126"/>
                    </a:lnTo>
                    <a:lnTo>
                      <a:pt x="14620" y="4048"/>
                    </a:lnTo>
                    <a:lnTo>
                      <a:pt x="14842" y="3838"/>
                    </a:lnTo>
                    <a:lnTo>
                      <a:pt x="15173" y="3578"/>
                    </a:lnTo>
                    <a:lnTo>
                      <a:pt x="15394" y="3474"/>
                    </a:lnTo>
                    <a:lnTo>
                      <a:pt x="15615" y="3342"/>
                    </a:lnTo>
                    <a:lnTo>
                      <a:pt x="15880" y="3265"/>
                    </a:lnTo>
                    <a:lnTo>
                      <a:pt x="16122" y="3239"/>
                    </a:lnTo>
                    <a:lnTo>
                      <a:pt x="16410" y="3239"/>
                    </a:lnTo>
                    <a:lnTo>
                      <a:pt x="16741" y="3316"/>
                    </a:lnTo>
                    <a:lnTo>
                      <a:pt x="17028" y="3422"/>
                    </a:lnTo>
                    <a:lnTo>
                      <a:pt x="17360" y="3630"/>
                    </a:lnTo>
                    <a:lnTo>
                      <a:pt x="17668" y="3891"/>
                    </a:lnTo>
                    <a:lnTo>
                      <a:pt x="17999" y="4231"/>
                    </a:lnTo>
                    <a:lnTo>
                      <a:pt x="18087" y="4310"/>
                    </a:lnTo>
                    <a:lnTo>
                      <a:pt x="18374" y="4570"/>
                    </a:lnTo>
                    <a:lnTo>
                      <a:pt x="18552" y="4805"/>
                    </a:lnTo>
                    <a:lnTo>
                      <a:pt x="18772" y="5093"/>
                    </a:lnTo>
                    <a:lnTo>
                      <a:pt x="19259" y="5954"/>
                    </a:lnTo>
                    <a:lnTo>
                      <a:pt x="19546" y="6477"/>
                    </a:lnTo>
                    <a:lnTo>
                      <a:pt x="19810" y="7130"/>
                    </a:lnTo>
                    <a:lnTo>
                      <a:pt x="20098" y="7862"/>
                    </a:lnTo>
                    <a:lnTo>
                      <a:pt x="20385" y="8724"/>
                    </a:lnTo>
                    <a:lnTo>
                      <a:pt x="20628" y="9716"/>
                    </a:lnTo>
                    <a:lnTo>
                      <a:pt x="20893" y="10813"/>
                    </a:lnTo>
                    <a:lnTo>
                      <a:pt x="21158" y="12041"/>
                    </a:lnTo>
                    <a:lnTo>
                      <a:pt x="21378" y="13398"/>
                    </a:lnTo>
                    <a:lnTo>
                      <a:pt x="21444" y="13764"/>
                    </a:lnTo>
                    <a:lnTo>
                      <a:pt x="21534" y="14600"/>
                    </a:lnTo>
                    <a:lnTo>
                      <a:pt x="21600" y="15174"/>
                    </a:lnTo>
                    <a:lnTo>
                      <a:pt x="21600" y="15802"/>
                    </a:lnTo>
                    <a:lnTo>
                      <a:pt x="21578" y="16506"/>
                    </a:lnTo>
                    <a:lnTo>
                      <a:pt x="21512" y="17186"/>
                    </a:lnTo>
                    <a:lnTo>
                      <a:pt x="21444" y="17551"/>
                    </a:lnTo>
                    <a:lnTo>
                      <a:pt x="21356" y="17917"/>
                    </a:lnTo>
                    <a:lnTo>
                      <a:pt x="21246" y="18257"/>
                    </a:lnTo>
                    <a:lnTo>
                      <a:pt x="21114" y="18596"/>
                    </a:lnTo>
                    <a:lnTo>
                      <a:pt x="20959" y="18936"/>
                    </a:lnTo>
                    <a:lnTo>
                      <a:pt x="20761" y="19248"/>
                    </a:lnTo>
                    <a:lnTo>
                      <a:pt x="20583" y="19537"/>
                    </a:lnTo>
                    <a:lnTo>
                      <a:pt x="20341" y="19849"/>
                    </a:lnTo>
                    <a:lnTo>
                      <a:pt x="20054" y="20111"/>
                    </a:lnTo>
                    <a:lnTo>
                      <a:pt x="19766" y="20346"/>
                    </a:lnTo>
                    <a:lnTo>
                      <a:pt x="19457" y="20581"/>
                    </a:lnTo>
                    <a:lnTo>
                      <a:pt x="19059" y="20712"/>
                    </a:lnTo>
                    <a:lnTo>
                      <a:pt x="18221" y="21025"/>
                    </a:lnTo>
                    <a:lnTo>
                      <a:pt x="17712" y="21104"/>
                    </a:lnTo>
                    <a:lnTo>
                      <a:pt x="17183" y="21156"/>
                    </a:lnTo>
                    <a:lnTo>
                      <a:pt x="16232" y="21259"/>
                    </a:lnTo>
                    <a:lnTo>
                      <a:pt x="15217" y="21338"/>
                    </a:lnTo>
                    <a:lnTo>
                      <a:pt x="14069" y="21364"/>
                    </a:lnTo>
                    <a:lnTo>
                      <a:pt x="13450" y="21338"/>
                    </a:lnTo>
                    <a:lnTo>
                      <a:pt x="12876" y="21286"/>
                    </a:lnTo>
                    <a:lnTo>
                      <a:pt x="12302" y="21259"/>
                    </a:lnTo>
                    <a:lnTo>
                      <a:pt x="11750" y="21156"/>
                    </a:lnTo>
                    <a:lnTo>
                      <a:pt x="11264" y="20999"/>
                    </a:lnTo>
                    <a:lnTo>
                      <a:pt x="10888" y="20790"/>
                    </a:lnTo>
                    <a:lnTo>
                      <a:pt x="10712" y="20712"/>
                    </a:lnTo>
                    <a:lnTo>
                      <a:pt x="10556" y="20581"/>
                    </a:lnTo>
                    <a:lnTo>
                      <a:pt x="10424" y="20451"/>
                    </a:lnTo>
                    <a:lnTo>
                      <a:pt x="10336" y="20293"/>
                    </a:lnTo>
                    <a:lnTo>
                      <a:pt x="10336" y="20451"/>
                    </a:lnTo>
                    <a:lnTo>
                      <a:pt x="10270" y="20606"/>
                    </a:lnTo>
                    <a:lnTo>
                      <a:pt x="10115" y="20764"/>
                    </a:lnTo>
                    <a:lnTo>
                      <a:pt x="9849" y="20947"/>
                    </a:lnTo>
                    <a:lnTo>
                      <a:pt x="9430" y="21156"/>
                    </a:lnTo>
                    <a:lnTo>
                      <a:pt x="8878" y="21259"/>
                    </a:lnTo>
                    <a:lnTo>
                      <a:pt x="8106" y="21364"/>
                    </a:lnTo>
                    <a:lnTo>
                      <a:pt x="5344" y="21364"/>
                    </a:lnTo>
                    <a:lnTo>
                      <a:pt x="3269" y="21417"/>
                    </a:lnTo>
                    <a:lnTo>
                      <a:pt x="2474" y="21364"/>
                    </a:lnTo>
                    <a:lnTo>
                      <a:pt x="1987" y="21364"/>
                    </a:lnTo>
                    <a:lnTo>
                      <a:pt x="1789" y="21496"/>
                    </a:lnTo>
                    <a:lnTo>
                      <a:pt x="1567" y="21574"/>
                    </a:lnTo>
                    <a:lnTo>
                      <a:pt x="1303" y="21600"/>
                    </a:lnTo>
                    <a:lnTo>
                      <a:pt x="1016" y="21600"/>
                    </a:lnTo>
                    <a:lnTo>
                      <a:pt x="860" y="21574"/>
                    </a:lnTo>
                    <a:lnTo>
                      <a:pt x="729" y="21496"/>
                    </a:lnTo>
                    <a:lnTo>
                      <a:pt x="595" y="21364"/>
                    </a:lnTo>
                    <a:lnTo>
                      <a:pt x="485" y="21208"/>
                    </a:lnTo>
                    <a:lnTo>
                      <a:pt x="353" y="21025"/>
                    </a:lnTo>
                    <a:lnTo>
                      <a:pt x="243" y="20764"/>
                    </a:lnTo>
                    <a:lnTo>
                      <a:pt x="176" y="20659"/>
                    </a:lnTo>
                    <a:lnTo>
                      <a:pt x="87" y="20293"/>
                    </a:lnTo>
                    <a:lnTo>
                      <a:pt x="22" y="19849"/>
                    </a:lnTo>
                    <a:lnTo>
                      <a:pt x="0" y="19589"/>
                    </a:lnTo>
                    <a:lnTo>
                      <a:pt x="0" y="19275"/>
                    </a:lnTo>
                    <a:lnTo>
                      <a:pt x="65" y="19014"/>
                    </a:lnTo>
                    <a:lnTo>
                      <a:pt x="155" y="18753"/>
                    </a:lnTo>
                    <a:lnTo>
                      <a:pt x="287" y="18517"/>
                    </a:lnTo>
                    <a:lnTo>
                      <a:pt x="485" y="18282"/>
                    </a:lnTo>
                    <a:lnTo>
                      <a:pt x="729" y="18100"/>
                    </a:lnTo>
                    <a:lnTo>
                      <a:pt x="1060" y="17969"/>
                    </a:lnTo>
                    <a:lnTo>
                      <a:pt x="1479" y="17917"/>
                    </a:lnTo>
                    <a:lnTo>
                      <a:pt x="1987" y="17865"/>
                    </a:lnTo>
                    <a:lnTo>
                      <a:pt x="4020" y="17290"/>
                    </a:lnTo>
                    <a:lnTo>
                      <a:pt x="4151" y="17343"/>
                    </a:lnTo>
                    <a:lnTo>
                      <a:pt x="4527" y="17447"/>
                    </a:lnTo>
                    <a:lnTo>
                      <a:pt x="4793" y="17498"/>
                    </a:lnTo>
                    <a:lnTo>
                      <a:pt x="5344" y="17498"/>
                    </a:lnTo>
                    <a:lnTo>
                      <a:pt x="5632" y="17447"/>
                    </a:lnTo>
                    <a:lnTo>
                      <a:pt x="5919" y="17343"/>
                    </a:lnTo>
                    <a:lnTo>
                      <a:pt x="6206" y="17186"/>
                    </a:lnTo>
                    <a:lnTo>
                      <a:pt x="6426" y="16950"/>
                    </a:lnTo>
                    <a:lnTo>
                      <a:pt x="6560" y="16794"/>
                    </a:lnTo>
                    <a:lnTo>
                      <a:pt x="6669" y="16611"/>
                    </a:lnTo>
                    <a:lnTo>
                      <a:pt x="6713" y="16428"/>
                    </a:lnTo>
                    <a:lnTo>
                      <a:pt x="6847" y="15958"/>
                    </a:lnTo>
                    <a:lnTo>
                      <a:pt x="6891" y="15671"/>
                    </a:lnTo>
                    <a:lnTo>
                      <a:pt x="6912" y="15358"/>
                    </a:lnTo>
                    <a:lnTo>
                      <a:pt x="6912" y="14679"/>
                    </a:lnTo>
                    <a:lnTo>
                      <a:pt x="6891" y="14260"/>
                    </a:lnTo>
                    <a:lnTo>
                      <a:pt x="6669" y="13477"/>
                    </a:lnTo>
                    <a:lnTo>
                      <a:pt x="6404" y="12614"/>
                    </a:lnTo>
                    <a:lnTo>
                      <a:pt x="6051" y="11570"/>
                    </a:lnTo>
                    <a:lnTo>
                      <a:pt x="5632" y="10447"/>
                    </a:lnTo>
                    <a:lnTo>
                      <a:pt x="5146" y="9245"/>
                    </a:lnTo>
                    <a:lnTo>
                      <a:pt x="4880" y="8724"/>
                    </a:lnTo>
                    <a:lnTo>
                      <a:pt x="4593" y="8201"/>
                    </a:lnTo>
                    <a:lnTo>
                      <a:pt x="4307" y="7705"/>
                    </a:lnTo>
                    <a:lnTo>
                      <a:pt x="4020" y="7287"/>
                    </a:lnTo>
                    <a:lnTo>
                      <a:pt x="2805" y="3342"/>
                    </a:lnTo>
                    <a:lnTo>
                      <a:pt x="2252" y="3342"/>
                    </a:lnTo>
                    <a:close/>
                  </a:path>
                </a:pathLst>
              </a:custGeom>
              <a:solidFill>
                <a:srgbClr val="FFD3BB"/>
              </a:solidFill>
              <a:ln w="12700" cap="flat" cmpd="sng">
                <a:noFill/>
                <a:prstDash val="solid"/>
                <a:miter/>
              </a:ln>
            </p:spPr>
            <p:txBody>
              <a:bodyPr rtlCol="0" anchor="ctr"/>
              <a:lstStyle/>
              <a:p>
                <a:pPr algn="ctr"/>
              </a:p>
            </p:txBody>
          </p:sp>
          <p:sp>
            <p:nvSpPr>
              <p:cNvPr id="178" name="曲线"/>
              <p:cNvSpPr/>
              <p:nvPr/>
            </p:nvSpPr>
            <p:spPr>
              <a:xfrm>
                <a:off x="2827026" y="2107948"/>
                <a:ext cx="393236" cy="417433"/>
              </a:xfrm>
              <a:custGeom>
                <a:avLst/>
                <a:gdLst>
                  <a:gd name="T1" fmla="*/ 0 w 21600"/>
                  <a:gd name="T2" fmla="*/ 0 h 21600"/>
                  <a:gd name="T3" fmla="*/ 21600 w 21600"/>
                  <a:gd name="T4" fmla="*/ 21600 h 21600"/>
                </a:gdLst>
                <a:ahLst/>
                <a:cxnLst/>
                <a:rect l="T1" t="T2" r="T3" b="T4"/>
                <a:pathLst>
                  <a:path w="21600" h="21600">
                    <a:moveTo>
                      <a:pt x="145" y="484"/>
                    </a:moveTo>
                    <a:lnTo>
                      <a:pt x="0" y="1591"/>
                    </a:lnTo>
                    <a:lnTo>
                      <a:pt x="145" y="2768"/>
                    </a:lnTo>
                    <a:lnTo>
                      <a:pt x="220" y="4015"/>
                    </a:lnTo>
                    <a:lnTo>
                      <a:pt x="513" y="5192"/>
                    </a:lnTo>
                    <a:lnTo>
                      <a:pt x="1391" y="7408"/>
                    </a:lnTo>
                    <a:lnTo>
                      <a:pt x="2489" y="9692"/>
                    </a:lnTo>
                    <a:lnTo>
                      <a:pt x="3881" y="12114"/>
                    </a:lnTo>
                    <a:lnTo>
                      <a:pt x="4686" y="13292"/>
                    </a:lnTo>
                    <a:lnTo>
                      <a:pt x="6443" y="15508"/>
                    </a:lnTo>
                    <a:lnTo>
                      <a:pt x="7394" y="16615"/>
                    </a:lnTo>
                    <a:lnTo>
                      <a:pt x="8419" y="17653"/>
                    </a:lnTo>
                    <a:lnTo>
                      <a:pt x="9518" y="18623"/>
                    </a:lnTo>
                    <a:lnTo>
                      <a:pt x="11128" y="19730"/>
                    </a:lnTo>
                    <a:lnTo>
                      <a:pt x="12008" y="20353"/>
                    </a:lnTo>
                    <a:lnTo>
                      <a:pt x="12959" y="20837"/>
                    </a:lnTo>
                    <a:lnTo>
                      <a:pt x="13911" y="21253"/>
                    </a:lnTo>
                    <a:lnTo>
                      <a:pt x="14863" y="21462"/>
                    </a:lnTo>
                    <a:lnTo>
                      <a:pt x="15888" y="21600"/>
                    </a:lnTo>
                    <a:lnTo>
                      <a:pt x="16913" y="21462"/>
                    </a:lnTo>
                    <a:lnTo>
                      <a:pt x="17425" y="21253"/>
                    </a:lnTo>
                    <a:lnTo>
                      <a:pt x="17939" y="21185"/>
                    </a:lnTo>
                    <a:lnTo>
                      <a:pt x="18890" y="20561"/>
                    </a:lnTo>
                    <a:lnTo>
                      <a:pt x="19550" y="19868"/>
                    </a:lnTo>
                    <a:lnTo>
                      <a:pt x="20208" y="19038"/>
                    </a:lnTo>
                    <a:lnTo>
                      <a:pt x="20720" y="18137"/>
                    </a:lnTo>
                    <a:lnTo>
                      <a:pt x="21013" y="17238"/>
                    </a:lnTo>
                    <a:lnTo>
                      <a:pt x="21379" y="16199"/>
                    </a:lnTo>
                    <a:lnTo>
                      <a:pt x="21600" y="15230"/>
                    </a:lnTo>
                    <a:lnTo>
                      <a:pt x="21600" y="15023"/>
                    </a:lnTo>
                    <a:lnTo>
                      <a:pt x="21453" y="14885"/>
                    </a:lnTo>
                    <a:lnTo>
                      <a:pt x="21013" y="14885"/>
                    </a:lnTo>
                    <a:lnTo>
                      <a:pt x="20647" y="15023"/>
                    </a:lnTo>
                    <a:lnTo>
                      <a:pt x="20502" y="15092"/>
                    </a:lnTo>
                    <a:lnTo>
                      <a:pt x="20427" y="15300"/>
                    </a:lnTo>
                    <a:lnTo>
                      <a:pt x="20208" y="16199"/>
                    </a:lnTo>
                    <a:lnTo>
                      <a:pt x="19842" y="17238"/>
                    </a:lnTo>
                    <a:lnTo>
                      <a:pt x="19550" y="18277"/>
                    </a:lnTo>
                    <a:lnTo>
                      <a:pt x="19037" y="19177"/>
                    </a:lnTo>
                    <a:lnTo>
                      <a:pt x="18377" y="19868"/>
                    </a:lnTo>
                    <a:lnTo>
                      <a:pt x="17939" y="20146"/>
                    </a:lnTo>
                    <a:lnTo>
                      <a:pt x="17645" y="20353"/>
                    </a:lnTo>
                    <a:lnTo>
                      <a:pt x="17133" y="20561"/>
                    </a:lnTo>
                    <a:lnTo>
                      <a:pt x="16694" y="20769"/>
                    </a:lnTo>
                    <a:lnTo>
                      <a:pt x="15523" y="20769"/>
                    </a:lnTo>
                    <a:lnTo>
                      <a:pt x="14571" y="20492"/>
                    </a:lnTo>
                    <a:lnTo>
                      <a:pt x="13473" y="20146"/>
                    </a:lnTo>
                    <a:lnTo>
                      <a:pt x="12521" y="19662"/>
                    </a:lnTo>
                    <a:lnTo>
                      <a:pt x="11642" y="19038"/>
                    </a:lnTo>
                    <a:lnTo>
                      <a:pt x="10763" y="18345"/>
                    </a:lnTo>
                    <a:lnTo>
                      <a:pt x="9957" y="17653"/>
                    </a:lnTo>
                    <a:lnTo>
                      <a:pt x="8566" y="16199"/>
                    </a:lnTo>
                    <a:lnTo>
                      <a:pt x="7028" y="14608"/>
                    </a:lnTo>
                    <a:lnTo>
                      <a:pt x="5638" y="12808"/>
                    </a:lnTo>
                    <a:lnTo>
                      <a:pt x="4393" y="10869"/>
                    </a:lnTo>
                    <a:lnTo>
                      <a:pt x="3222" y="8862"/>
                    </a:lnTo>
                    <a:lnTo>
                      <a:pt x="2709" y="7822"/>
                    </a:lnTo>
                    <a:lnTo>
                      <a:pt x="2269" y="6714"/>
                    </a:lnTo>
                    <a:lnTo>
                      <a:pt x="1831" y="5746"/>
                    </a:lnTo>
                    <a:lnTo>
                      <a:pt x="1537" y="4637"/>
                    </a:lnTo>
                    <a:lnTo>
                      <a:pt x="1317" y="3530"/>
                    </a:lnTo>
                    <a:lnTo>
                      <a:pt x="1172" y="2492"/>
                    </a:lnTo>
                    <a:lnTo>
                      <a:pt x="1172" y="1385"/>
                    </a:lnTo>
                    <a:lnTo>
                      <a:pt x="1317" y="346"/>
                    </a:lnTo>
                    <a:lnTo>
                      <a:pt x="1317" y="138"/>
                    </a:lnTo>
                    <a:lnTo>
                      <a:pt x="1097" y="68"/>
                    </a:lnTo>
                    <a:lnTo>
                      <a:pt x="732" y="0"/>
                    </a:lnTo>
                    <a:lnTo>
                      <a:pt x="365" y="138"/>
                    </a:lnTo>
                    <a:lnTo>
                      <a:pt x="145" y="276"/>
                    </a:lnTo>
                    <a:lnTo>
                      <a:pt x="145" y="484"/>
                    </a:lnTo>
                    <a:close/>
                  </a:path>
                </a:pathLst>
              </a:custGeom>
              <a:solidFill>
                <a:srgbClr val="FFC2A1"/>
              </a:solidFill>
              <a:ln w="12700" cap="flat" cmpd="sng">
                <a:noFill/>
                <a:prstDash val="solid"/>
                <a:miter/>
              </a:ln>
            </p:spPr>
            <p:txBody>
              <a:bodyPr rtlCol="0" anchor="ctr"/>
              <a:lstStyle/>
              <a:p>
                <a:pPr algn="ctr"/>
              </a:p>
            </p:txBody>
          </p:sp>
          <p:sp>
            <p:nvSpPr>
              <p:cNvPr id="179" name="曲线"/>
              <p:cNvSpPr/>
              <p:nvPr/>
            </p:nvSpPr>
            <p:spPr>
              <a:xfrm>
                <a:off x="3059809" y="2051404"/>
                <a:ext cx="355824" cy="404128"/>
              </a:xfrm>
              <a:custGeom>
                <a:avLst/>
                <a:gdLst>
                  <a:gd name="T1" fmla="*/ 0 w 21600"/>
                  <a:gd name="T2" fmla="*/ 0 h 21600"/>
                  <a:gd name="T3" fmla="*/ 21600 w 21600"/>
                  <a:gd name="T4" fmla="*/ 21600 h 21600"/>
                </a:gdLst>
                <a:ahLst/>
                <a:cxnLst/>
                <a:rect l="T1" t="T2" r="T3" b="T4"/>
                <a:pathLst>
                  <a:path w="21600" h="21600">
                    <a:moveTo>
                      <a:pt x="0" y="501"/>
                    </a:moveTo>
                    <a:lnTo>
                      <a:pt x="161" y="1716"/>
                    </a:lnTo>
                    <a:lnTo>
                      <a:pt x="405" y="3003"/>
                    </a:lnTo>
                    <a:lnTo>
                      <a:pt x="731" y="4291"/>
                    </a:lnTo>
                    <a:lnTo>
                      <a:pt x="1217" y="5435"/>
                    </a:lnTo>
                    <a:lnTo>
                      <a:pt x="2110" y="7795"/>
                    </a:lnTo>
                    <a:lnTo>
                      <a:pt x="3329" y="10084"/>
                    </a:lnTo>
                    <a:lnTo>
                      <a:pt x="4791" y="12588"/>
                    </a:lnTo>
                    <a:lnTo>
                      <a:pt x="6253" y="14876"/>
                    </a:lnTo>
                    <a:lnTo>
                      <a:pt x="8202" y="17166"/>
                    </a:lnTo>
                    <a:lnTo>
                      <a:pt x="9095" y="18237"/>
                    </a:lnTo>
                    <a:lnTo>
                      <a:pt x="10231" y="19168"/>
                    </a:lnTo>
                    <a:lnTo>
                      <a:pt x="10881" y="19812"/>
                    </a:lnTo>
                    <a:lnTo>
                      <a:pt x="11612" y="20313"/>
                    </a:lnTo>
                    <a:lnTo>
                      <a:pt x="12424" y="20742"/>
                    </a:lnTo>
                    <a:lnTo>
                      <a:pt x="13316" y="21171"/>
                    </a:lnTo>
                    <a:lnTo>
                      <a:pt x="14128" y="21457"/>
                    </a:lnTo>
                    <a:lnTo>
                      <a:pt x="15022" y="21600"/>
                    </a:lnTo>
                    <a:lnTo>
                      <a:pt x="15997" y="21600"/>
                    </a:lnTo>
                    <a:lnTo>
                      <a:pt x="16809" y="21385"/>
                    </a:lnTo>
                    <a:lnTo>
                      <a:pt x="17539" y="21028"/>
                    </a:lnTo>
                    <a:lnTo>
                      <a:pt x="18027" y="20742"/>
                    </a:lnTo>
                    <a:lnTo>
                      <a:pt x="19001" y="19883"/>
                    </a:lnTo>
                    <a:lnTo>
                      <a:pt x="19651" y="18954"/>
                    </a:lnTo>
                    <a:lnTo>
                      <a:pt x="20301" y="17809"/>
                    </a:lnTo>
                    <a:lnTo>
                      <a:pt x="20706" y="16664"/>
                    </a:lnTo>
                    <a:lnTo>
                      <a:pt x="21112" y="15448"/>
                    </a:lnTo>
                    <a:lnTo>
                      <a:pt x="21600" y="13232"/>
                    </a:lnTo>
                    <a:lnTo>
                      <a:pt x="21600" y="13016"/>
                    </a:lnTo>
                    <a:lnTo>
                      <a:pt x="21355" y="12945"/>
                    </a:lnTo>
                    <a:lnTo>
                      <a:pt x="20950" y="12945"/>
                    </a:lnTo>
                    <a:lnTo>
                      <a:pt x="20463" y="13016"/>
                    </a:lnTo>
                    <a:lnTo>
                      <a:pt x="20382" y="13089"/>
                    </a:lnTo>
                    <a:lnTo>
                      <a:pt x="20301" y="13303"/>
                    </a:lnTo>
                    <a:lnTo>
                      <a:pt x="19895" y="15448"/>
                    </a:lnTo>
                    <a:lnTo>
                      <a:pt x="19570" y="16664"/>
                    </a:lnTo>
                    <a:lnTo>
                      <a:pt x="19082" y="17951"/>
                    </a:lnTo>
                    <a:lnTo>
                      <a:pt x="18513" y="19096"/>
                    </a:lnTo>
                    <a:lnTo>
                      <a:pt x="18107" y="19596"/>
                    </a:lnTo>
                    <a:lnTo>
                      <a:pt x="17782" y="20025"/>
                    </a:lnTo>
                    <a:lnTo>
                      <a:pt x="17296" y="20455"/>
                    </a:lnTo>
                    <a:lnTo>
                      <a:pt x="16809" y="20598"/>
                    </a:lnTo>
                    <a:lnTo>
                      <a:pt x="16241" y="20812"/>
                    </a:lnTo>
                    <a:lnTo>
                      <a:pt x="15671" y="20812"/>
                    </a:lnTo>
                    <a:lnTo>
                      <a:pt x="14698" y="20742"/>
                    </a:lnTo>
                    <a:lnTo>
                      <a:pt x="13723" y="20455"/>
                    </a:lnTo>
                    <a:lnTo>
                      <a:pt x="11937" y="19311"/>
                    </a:lnTo>
                    <a:lnTo>
                      <a:pt x="11125" y="18668"/>
                    </a:lnTo>
                    <a:lnTo>
                      <a:pt x="10474" y="17951"/>
                    </a:lnTo>
                    <a:lnTo>
                      <a:pt x="9256" y="16593"/>
                    </a:lnTo>
                    <a:lnTo>
                      <a:pt x="7714" y="14805"/>
                    </a:lnTo>
                    <a:lnTo>
                      <a:pt x="6414" y="12945"/>
                    </a:lnTo>
                    <a:lnTo>
                      <a:pt x="5115" y="10943"/>
                    </a:lnTo>
                    <a:lnTo>
                      <a:pt x="3898" y="8868"/>
                    </a:lnTo>
                    <a:lnTo>
                      <a:pt x="3005" y="6794"/>
                    </a:lnTo>
                    <a:lnTo>
                      <a:pt x="2110" y="4576"/>
                    </a:lnTo>
                    <a:lnTo>
                      <a:pt x="1542" y="2360"/>
                    </a:lnTo>
                    <a:lnTo>
                      <a:pt x="1299" y="214"/>
                    </a:lnTo>
                    <a:lnTo>
                      <a:pt x="1217" y="71"/>
                    </a:lnTo>
                    <a:lnTo>
                      <a:pt x="1055" y="0"/>
                    </a:lnTo>
                    <a:lnTo>
                      <a:pt x="568" y="71"/>
                    </a:lnTo>
                    <a:lnTo>
                      <a:pt x="161" y="214"/>
                    </a:lnTo>
                    <a:lnTo>
                      <a:pt x="0" y="286"/>
                    </a:lnTo>
                    <a:lnTo>
                      <a:pt x="0" y="501"/>
                    </a:lnTo>
                    <a:close/>
                  </a:path>
                </a:pathLst>
              </a:custGeom>
              <a:solidFill>
                <a:srgbClr val="FFC2A1"/>
              </a:solidFill>
              <a:ln w="12700" cap="flat" cmpd="sng">
                <a:noFill/>
                <a:prstDash val="solid"/>
                <a:miter/>
              </a:ln>
            </p:spPr>
            <p:txBody>
              <a:bodyPr rtlCol="0" anchor="ctr"/>
              <a:lstStyle/>
              <a:p>
                <a:pPr algn="ctr"/>
              </a:p>
            </p:txBody>
          </p:sp>
          <p:sp>
            <p:nvSpPr>
              <p:cNvPr id="180" name="曲线"/>
              <p:cNvSpPr/>
              <p:nvPr/>
            </p:nvSpPr>
            <p:spPr>
              <a:xfrm>
                <a:off x="3308387" y="2062214"/>
                <a:ext cx="259386" cy="254451"/>
              </a:xfrm>
              <a:custGeom>
                <a:avLst/>
                <a:gdLst>
                  <a:gd name="T1" fmla="*/ 0 w 21600"/>
                  <a:gd name="T2" fmla="*/ 0 h 21600"/>
                  <a:gd name="T3" fmla="*/ 21600 w 21600"/>
                  <a:gd name="T4" fmla="*/ 21600 h 21600"/>
                </a:gdLst>
                <a:ahLst/>
                <a:cxnLst/>
                <a:rect l="T1" t="T2" r="T3" b="T4"/>
                <a:pathLst>
                  <a:path w="21600" h="21600">
                    <a:moveTo>
                      <a:pt x="0" y="3978"/>
                    </a:moveTo>
                    <a:lnTo>
                      <a:pt x="1350" y="7502"/>
                    </a:lnTo>
                    <a:lnTo>
                      <a:pt x="2812" y="10572"/>
                    </a:lnTo>
                    <a:lnTo>
                      <a:pt x="3713" y="12278"/>
                    </a:lnTo>
                    <a:lnTo>
                      <a:pt x="4724" y="13756"/>
                    </a:lnTo>
                    <a:lnTo>
                      <a:pt x="5736" y="15119"/>
                    </a:lnTo>
                    <a:lnTo>
                      <a:pt x="6862" y="16371"/>
                    </a:lnTo>
                    <a:lnTo>
                      <a:pt x="8213" y="17621"/>
                    </a:lnTo>
                    <a:lnTo>
                      <a:pt x="9449" y="18757"/>
                    </a:lnTo>
                    <a:lnTo>
                      <a:pt x="10800" y="19553"/>
                    </a:lnTo>
                    <a:lnTo>
                      <a:pt x="12261" y="20349"/>
                    </a:lnTo>
                    <a:lnTo>
                      <a:pt x="13949" y="20917"/>
                    </a:lnTo>
                    <a:lnTo>
                      <a:pt x="15750" y="21373"/>
                    </a:lnTo>
                    <a:lnTo>
                      <a:pt x="17550" y="21600"/>
                    </a:lnTo>
                    <a:lnTo>
                      <a:pt x="19461" y="21600"/>
                    </a:lnTo>
                    <a:lnTo>
                      <a:pt x="20136" y="21373"/>
                    </a:lnTo>
                    <a:lnTo>
                      <a:pt x="20362" y="21259"/>
                    </a:lnTo>
                    <a:lnTo>
                      <a:pt x="20475" y="20917"/>
                    </a:lnTo>
                    <a:lnTo>
                      <a:pt x="21037" y="18189"/>
                    </a:lnTo>
                    <a:lnTo>
                      <a:pt x="21487" y="15574"/>
                    </a:lnTo>
                    <a:lnTo>
                      <a:pt x="21600" y="12960"/>
                    </a:lnTo>
                    <a:lnTo>
                      <a:pt x="21600" y="10118"/>
                    </a:lnTo>
                    <a:lnTo>
                      <a:pt x="21262" y="7502"/>
                    </a:lnTo>
                    <a:lnTo>
                      <a:pt x="21037" y="6252"/>
                    </a:lnTo>
                    <a:lnTo>
                      <a:pt x="20700" y="5001"/>
                    </a:lnTo>
                    <a:lnTo>
                      <a:pt x="20136" y="3637"/>
                    </a:lnTo>
                    <a:lnTo>
                      <a:pt x="19688" y="2500"/>
                    </a:lnTo>
                    <a:lnTo>
                      <a:pt x="18900" y="1363"/>
                    </a:lnTo>
                    <a:lnTo>
                      <a:pt x="18000" y="113"/>
                    </a:lnTo>
                    <a:lnTo>
                      <a:pt x="17886" y="0"/>
                    </a:lnTo>
                    <a:lnTo>
                      <a:pt x="17550" y="0"/>
                    </a:lnTo>
                    <a:lnTo>
                      <a:pt x="16875" y="113"/>
                    </a:lnTo>
                    <a:lnTo>
                      <a:pt x="16425" y="454"/>
                    </a:lnTo>
                    <a:lnTo>
                      <a:pt x="16425" y="796"/>
                    </a:lnTo>
                    <a:lnTo>
                      <a:pt x="17212" y="1933"/>
                    </a:lnTo>
                    <a:lnTo>
                      <a:pt x="17886" y="3183"/>
                    </a:lnTo>
                    <a:lnTo>
                      <a:pt x="18561" y="4320"/>
                    </a:lnTo>
                    <a:lnTo>
                      <a:pt x="19013" y="5684"/>
                    </a:lnTo>
                    <a:lnTo>
                      <a:pt x="19461" y="8071"/>
                    </a:lnTo>
                    <a:lnTo>
                      <a:pt x="19799" y="10572"/>
                    </a:lnTo>
                    <a:lnTo>
                      <a:pt x="19799" y="13301"/>
                    </a:lnTo>
                    <a:lnTo>
                      <a:pt x="19688" y="15916"/>
                    </a:lnTo>
                    <a:lnTo>
                      <a:pt x="19124" y="18530"/>
                    </a:lnTo>
                    <a:lnTo>
                      <a:pt x="18674" y="21259"/>
                    </a:lnTo>
                    <a:lnTo>
                      <a:pt x="19688" y="20577"/>
                    </a:lnTo>
                    <a:lnTo>
                      <a:pt x="17886" y="20577"/>
                    </a:lnTo>
                    <a:lnTo>
                      <a:pt x="16200" y="20236"/>
                    </a:lnTo>
                    <a:lnTo>
                      <a:pt x="14625" y="19894"/>
                    </a:lnTo>
                    <a:lnTo>
                      <a:pt x="13162" y="19213"/>
                    </a:lnTo>
                    <a:lnTo>
                      <a:pt x="11587" y="18416"/>
                    </a:lnTo>
                    <a:lnTo>
                      <a:pt x="10349" y="17621"/>
                    </a:lnTo>
                    <a:lnTo>
                      <a:pt x="9224" y="16371"/>
                    </a:lnTo>
                    <a:lnTo>
                      <a:pt x="7986" y="15233"/>
                    </a:lnTo>
                    <a:lnTo>
                      <a:pt x="7086" y="14096"/>
                    </a:lnTo>
                    <a:lnTo>
                      <a:pt x="6075" y="12619"/>
                    </a:lnTo>
                    <a:lnTo>
                      <a:pt x="4387" y="9777"/>
                    </a:lnTo>
                    <a:lnTo>
                      <a:pt x="2925" y="6594"/>
                    </a:lnTo>
                    <a:lnTo>
                      <a:pt x="1800" y="3523"/>
                    </a:lnTo>
                    <a:lnTo>
                      <a:pt x="1463" y="3183"/>
                    </a:lnTo>
                    <a:lnTo>
                      <a:pt x="786" y="3183"/>
                    </a:lnTo>
                    <a:lnTo>
                      <a:pt x="112" y="3523"/>
                    </a:lnTo>
                    <a:lnTo>
                      <a:pt x="0" y="3637"/>
                    </a:lnTo>
                    <a:lnTo>
                      <a:pt x="0" y="3978"/>
                    </a:lnTo>
                    <a:close/>
                  </a:path>
                </a:pathLst>
              </a:custGeom>
              <a:solidFill>
                <a:srgbClr val="FFC2A1"/>
              </a:solidFill>
              <a:ln w="12700" cap="flat" cmpd="sng">
                <a:noFill/>
                <a:prstDash val="solid"/>
                <a:miter/>
              </a:ln>
            </p:spPr>
            <p:txBody>
              <a:bodyPr rtlCol="0" anchor="ctr"/>
              <a:lstStyle/>
              <a:p>
                <a:pPr algn="ctr"/>
              </a:p>
            </p:txBody>
          </p:sp>
          <p:sp>
            <p:nvSpPr>
              <p:cNvPr id="181" name="曲线"/>
              <p:cNvSpPr/>
              <p:nvPr/>
            </p:nvSpPr>
            <p:spPr>
              <a:xfrm>
                <a:off x="1007994" y="2054730"/>
                <a:ext cx="12470" cy="12473"/>
              </a:xfrm>
              <a:custGeom>
                <a:avLst/>
                <a:gdLst>
                  <a:gd name="T1" fmla="*/ 0 w 21600"/>
                  <a:gd name="T2" fmla="*/ 0 h 21600"/>
                  <a:gd name="T3" fmla="*/ 21600 w 21600"/>
                  <a:gd name="T4" fmla="*/ 21600 h 21600"/>
                </a:gdLst>
                <a:ahLst/>
                <a:cxnLst/>
                <a:rect l="T1" t="T2" r="T3" b="T4"/>
                <a:pathLst>
                  <a:path w="21600" h="21600">
                    <a:moveTo>
                      <a:pt x="4123" y="0"/>
                    </a:moveTo>
                    <a:lnTo>
                      <a:pt x="0" y="16494"/>
                    </a:lnTo>
                    <a:lnTo>
                      <a:pt x="16497" y="16494"/>
                    </a:lnTo>
                    <a:lnTo>
                      <a:pt x="4123" y="0"/>
                    </a:lnTo>
                    <a:close/>
                  </a:path>
                </a:pathLst>
              </a:custGeom>
              <a:solidFill>
                <a:srgbClr val="FFD3BB"/>
              </a:solidFill>
              <a:ln w="12700" cap="flat" cmpd="sng">
                <a:noFill/>
                <a:prstDash val="solid"/>
                <a:miter/>
              </a:ln>
            </p:spPr>
            <p:txBody>
              <a:bodyPr rtlCol="0" anchor="ctr"/>
              <a:lstStyle/>
              <a:p>
                <a:pPr algn="ctr"/>
              </a:p>
            </p:txBody>
          </p:sp>
          <p:sp>
            <p:nvSpPr>
              <p:cNvPr id="182" name="曲线"/>
              <p:cNvSpPr/>
              <p:nvPr/>
            </p:nvSpPr>
            <p:spPr>
              <a:xfrm>
                <a:off x="135890" y="1791963"/>
                <a:ext cx="1281136" cy="1096800"/>
              </a:xfrm>
              <a:custGeom>
                <a:avLst/>
                <a:gdLst>
                  <a:gd name="T1" fmla="*/ 0 w 21600"/>
                  <a:gd name="T2" fmla="*/ 0 h 21600"/>
                  <a:gd name="T3" fmla="*/ 21600 w 21600"/>
                  <a:gd name="T4" fmla="*/ 21600 h 21600"/>
                </a:gdLst>
                <a:ahLst/>
                <a:cxnLst/>
                <a:rect l="T1" t="T2" r="T3" b="T4"/>
                <a:pathLst>
                  <a:path w="21600" h="21600">
                    <a:moveTo>
                      <a:pt x="20676" y="18469"/>
                    </a:moveTo>
                    <a:lnTo>
                      <a:pt x="18127" y="18047"/>
                    </a:lnTo>
                    <a:lnTo>
                      <a:pt x="17654" y="17889"/>
                    </a:lnTo>
                    <a:lnTo>
                      <a:pt x="17203" y="17706"/>
                    </a:lnTo>
                    <a:lnTo>
                      <a:pt x="16662" y="17468"/>
                    </a:lnTo>
                    <a:lnTo>
                      <a:pt x="16120" y="17154"/>
                    </a:lnTo>
                    <a:lnTo>
                      <a:pt x="15579" y="16784"/>
                    </a:lnTo>
                    <a:lnTo>
                      <a:pt x="15399" y="16549"/>
                    </a:lnTo>
                    <a:lnTo>
                      <a:pt x="15197" y="16312"/>
                    </a:lnTo>
                    <a:lnTo>
                      <a:pt x="15060" y="16074"/>
                    </a:lnTo>
                    <a:lnTo>
                      <a:pt x="14971" y="15812"/>
                    </a:lnTo>
                    <a:lnTo>
                      <a:pt x="14971" y="15627"/>
                    </a:lnTo>
                    <a:lnTo>
                      <a:pt x="14994" y="15074"/>
                    </a:lnTo>
                    <a:lnTo>
                      <a:pt x="15060" y="14285"/>
                    </a:lnTo>
                    <a:lnTo>
                      <a:pt x="15151" y="13786"/>
                    </a:lnTo>
                    <a:lnTo>
                      <a:pt x="15219" y="13234"/>
                    </a:lnTo>
                    <a:lnTo>
                      <a:pt x="15353" y="12680"/>
                    </a:lnTo>
                    <a:lnTo>
                      <a:pt x="15512" y="12050"/>
                    </a:lnTo>
                    <a:lnTo>
                      <a:pt x="15715" y="11444"/>
                    </a:lnTo>
                    <a:lnTo>
                      <a:pt x="15986" y="10787"/>
                    </a:lnTo>
                    <a:lnTo>
                      <a:pt x="16279" y="10103"/>
                    </a:lnTo>
                    <a:lnTo>
                      <a:pt x="16616" y="9444"/>
                    </a:lnTo>
                    <a:lnTo>
                      <a:pt x="17000" y="8787"/>
                    </a:lnTo>
                    <a:lnTo>
                      <a:pt x="17451" y="8130"/>
                    </a:lnTo>
                    <a:lnTo>
                      <a:pt x="19954" y="3104"/>
                    </a:lnTo>
                    <a:lnTo>
                      <a:pt x="20021" y="2920"/>
                    </a:lnTo>
                    <a:lnTo>
                      <a:pt x="20157" y="2473"/>
                    </a:lnTo>
                    <a:lnTo>
                      <a:pt x="20180" y="2157"/>
                    </a:lnTo>
                    <a:lnTo>
                      <a:pt x="20247" y="1842"/>
                    </a:lnTo>
                    <a:lnTo>
                      <a:pt x="20247" y="1499"/>
                    </a:lnTo>
                    <a:lnTo>
                      <a:pt x="20225" y="1158"/>
                    </a:lnTo>
                    <a:lnTo>
                      <a:pt x="20157" y="841"/>
                    </a:lnTo>
                    <a:lnTo>
                      <a:pt x="20021" y="551"/>
                    </a:lnTo>
                    <a:lnTo>
                      <a:pt x="19932" y="420"/>
                    </a:lnTo>
                    <a:lnTo>
                      <a:pt x="19706" y="210"/>
                    </a:lnTo>
                    <a:lnTo>
                      <a:pt x="19570" y="132"/>
                    </a:lnTo>
                    <a:lnTo>
                      <a:pt x="19390" y="79"/>
                    </a:lnTo>
                    <a:lnTo>
                      <a:pt x="19210" y="0"/>
                    </a:lnTo>
                    <a:lnTo>
                      <a:pt x="18737" y="0"/>
                    </a:lnTo>
                    <a:lnTo>
                      <a:pt x="18443" y="52"/>
                    </a:lnTo>
                    <a:lnTo>
                      <a:pt x="18150" y="79"/>
                    </a:lnTo>
                    <a:lnTo>
                      <a:pt x="17451" y="262"/>
                    </a:lnTo>
                    <a:lnTo>
                      <a:pt x="17294" y="395"/>
                    </a:lnTo>
                    <a:lnTo>
                      <a:pt x="17135" y="499"/>
                    </a:lnTo>
                    <a:lnTo>
                      <a:pt x="16842" y="841"/>
                    </a:lnTo>
                    <a:lnTo>
                      <a:pt x="16571" y="1262"/>
                    </a:lnTo>
                    <a:lnTo>
                      <a:pt x="15624" y="3315"/>
                    </a:lnTo>
                    <a:lnTo>
                      <a:pt x="15128" y="4394"/>
                    </a:lnTo>
                    <a:lnTo>
                      <a:pt x="14768" y="5262"/>
                    </a:lnTo>
                    <a:lnTo>
                      <a:pt x="14903" y="5341"/>
                    </a:lnTo>
                    <a:lnTo>
                      <a:pt x="14723" y="5341"/>
                    </a:lnTo>
                    <a:lnTo>
                      <a:pt x="14768" y="5262"/>
                    </a:lnTo>
                    <a:lnTo>
                      <a:pt x="14047" y="4999"/>
                    </a:lnTo>
                    <a:lnTo>
                      <a:pt x="14002" y="4920"/>
                    </a:lnTo>
                    <a:lnTo>
                      <a:pt x="13933" y="4761"/>
                    </a:lnTo>
                    <a:lnTo>
                      <a:pt x="13776" y="4524"/>
                    </a:lnTo>
                    <a:lnTo>
                      <a:pt x="13640" y="4420"/>
                    </a:lnTo>
                    <a:lnTo>
                      <a:pt x="13460" y="4314"/>
                    </a:lnTo>
                    <a:lnTo>
                      <a:pt x="13258" y="4182"/>
                    </a:lnTo>
                    <a:lnTo>
                      <a:pt x="12964" y="4103"/>
                    </a:lnTo>
                    <a:lnTo>
                      <a:pt x="12648" y="4025"/>
                    </a:lnTo>
                    <a:lnTo>
                      <a:pt x="12266" y="3946"/>
                    </a:lnTo>
                    <a:lnTo>
                      <a:pt x="11837" y="3920"/>
                    </a:lnTo>
                    <a:lnTo>
                      <a:pt x="10709" y="3920"/>
                    </a:lnTo>
                    <a:lnTo>
                      <a:pt x="10056" y="3999"/>
                    </a:lnTo>
                    <a:lnTo>
                      <a:pt x="10056" y="3946"/>
                    </a:lnTo>
                    <a:lnTo>
                      <a:pt x="10033" y="3814"/>
                    </a:lnTo>
                    <a:lnTo>
                      <a:pt x="9921" y="3604"/>
                    </a:lnTo>
                    <a:lnTo>
                      <a:pt x="9829" y="3499"/>
                    </a:lnTo>
                    <a:lnTo>
                      <a:pt x="9740" y="3419"/>
                    </a:lnTo>
                    <a:lnTo>
                      <a:pt x="9604" y="3341"/>
                    </a:lnTo>
                    <a:lnTo>
                      <a:pt x="9402" y="3262"/>
                    </a:lnTo>
                    <a:lnTo>
                      <a:pt x="9177" y="3235"/>
                    </a:lnTo>
                    <a:lnTo>
                      <a:pt x="8906" y="3235"/>
                    </a:lnTo>
                    <a:lnTo>
                      <a:pt x="8612" y="3262"/>
                    </a:lnTo>
                    <a:lnTo>
                      <a:pt x="8252" y="3341"/>
                    </a:lnTo>
                    <a:lnTo>
                      <a:pt x="7824" y="3473"/>
                    </a:lnTo>
                    <a:lnTo>
                      <a:pt x="7372" y="3656"/>
                    </a:lnTo>
                    <a:lnTo>
                      <a:pt x="7305" y="3682"/>
                    </a:lnTo>
                    <a:lnTo>
                      <a:pt x="7192" y="3736"/>
                    </a:lnTo>
                    <a:lnTo>
                      <a:pt x="7080" y="3736"/>
                    </a:lnTo>
                    <a:lnTo>
                      <a:pt x="6876" y="3656"/>
                    </a:lnTo>
                    <a:lnTo>
                      <a:pt x="6606" y="3578"/>
                    </a:lnTo>
                    <a:lnTo>
                      <a:pt x="6290" y="3394"/>
                    </a:lnTo>
                    <a:lnTo>
                      <a:pt x="5885" y="3104"/>
                    </a:lnTo>
                    <a:lnTo>
                      <a:pt x="5817" y="3078"/>
                    </a:lnTo>
                    <a:lnTo>
                      <a:pt x="5592" y="2998"/>
                    </a:lnTo>
                    <a:lnTo>
                      <a:pt x="5252" y="2998"/>
                    </a:lnTo>
                    <a:lnTo>
                      <a:pt x="5027" y="3026"/>
                    </a:lnTo>
                    <a:lnTo>
                      <a:pt x="4756" y="3104"/>
                    </a:lnTo>
                    <a:lnTo>
                      <a:pt x="4464" y="3235"/>
                    </a:lnTo>
                    <a:lnTo>
                      <a:pt x="4170" y="3394"/>
                    </a:lnTo>
                    <a:lnTo>
                      <a:pt x="3855" y="3656"/>
                    </a:lnTo>
                    <a:lnTo>
                      <a:pt x="3495" y="3946"/>
                    </a:lnTo>
                    <a:lnTo>
                      <a:pt x="3089" y="4394"/>
                    </a:lnTo>
                    <a:lnTo>
                      <a:pt x="2705" y="4867"/>
                    </a:lnTo>
                    <a:lnTo>
                      <a:pt x="2277" y="5499"/>
                    </a:lnTo>
                    <a:lnTo>
                      <a:pt x="1848" y="6182"/>
                    </a:lnTo>
                    <a:lnTo>
                      <a:pt x="1714" y="6577"/>
                    </a:lnTo>
                    <a:lnTo>
                      <a:pt x="1352" y="7656"/>
                    </a:lnTo>
                    <a:lnTo>
                      <a:pt x="1127" y="8365"/>
                    </a:lnTo>
                    <a:lnTo>
                      <a:pt x="878" y="9208"/>
                    </a:lnTo>
                    <a:lnTo>
                      <a:pt x="654" y="10182"/>
                    </a:lnTo>
                    <a:lnTo>
                      <a:pt x="451" y="11180"/>
                    </a:lnTo>
                    <a:lnTo>
                      <a:pt x="270" y="12208"/>
                    </a:lnTo>
                    <a:lnTo>
                      <a:pt x="135" y="13312"/>
                    </a:lnTo>
                    <a:lnTo>
                      <a:pt x="22" y="14391"/>
                    </a:lnTo>
                    <a:lnTo>
                      <a:pt x="0" y="15469"/>
                    </a:lnTo>
                    <a:lnTo>
                      <a:pt x="0" y="15995"/>
                    </a:lnTo>
                    <a:lnTo>
                      <a:pt x="22" y="16549"/>
                    </a:lnTo>
                    <a:lnTo>
                      <a:pt x="158" y="17547"/>
                    </a:lnTo>
                    <a:lnTo>
                      <a:pt x="293" y="18047"/>
                    </a:lnTo>
                    <a:lnTo>
                      <a:pt x="427" y="18495"/>
                    </a:lnTo>
                    <a:lnTo>
                      <a:pt x="585" y="18916"/>
                    </a:lnTo>
                    <a:lnTo>
                      <a:pt x="788" y="19336"/>
                    </a:lnTo>
                    <a:lnTo>
                      <a:pt x="856" y="19469"/>
                    </a:lnTo>
                    <a:lnTo>
                      <a:pt x="1060" y="19757"/>
                    </a:lnTo>
                    <a:lnTo>
                      <a:pt x="1217" y="19995"/>
                    </a:lnTo>
                    <a:lnTo>
                      <a:pt x="1488" y="20232"/>
                    </a:lnTo>
                    <a:lnTo>
                      <a:pt x="1781" y="20468"/>
                    </a:lnTo>
                    <a:lnTo>
                      <a:pt x="2142" y="20679"/>
                    </a:lnTo>
                    <a:lnTo>
                      <a:pt x="2592" y="20916"/>
                    </a:lnTo>
                    <a:lnTo>
                      <a:pt x="3156" y="21153"/>
                    </a:lnTo>
                    <a:lnTo>
                      <a:pt x="3787" y="21337"/>
                    </a:lnTo>
                    <a:lnTo>
                      <a:pt x="4531" y="21495"/>
                    </a:lnTo>
                    <a:lnTo>
                      <a:pt x="5389" y="21574"/>
                    </a:lnTo>
                    <a:lnTo>
                      <a:pt x="6380" y="21600"/>
                    </a:lnTo>
                    <a:lnTo>
                      <a:pt x="7462" y="21600"/>
                    </a:lnTo>
                    <a:lnTo>
                      <a:pt x="8702" y="21495"/>
                    </a:lnTo>
                    <a:lnTo>
                      <a:pt x="8883" y="21468"/>
                    </a:lnTo>
                    <a:lnTo>
                      <a:pt x="9492" y="21311"/>
                    </a:lnTo>
                    <a:lnTo>
                      <a:pt x="10056" y="21231"/>
                    </a:lnTo>
                    <a:lnTo>
                      <a:pt x="10777" y="21153"/>
                    </a:lnTo>
                    <a:lnTo>
                      <a:pt x="11701" y="21074"/>
                    </a:lnTo>
                    <a:lnTo>
                      <a:pt x="12896" y="21048"/>
                    </a:lnTo>
                    <a:lnTo>
                      <a:pt x="14002" y="21153"/>
                    </a:lnTo>
                    <a:lnTo>
                      <a:pt x="14723" y="21153"/>
                    </a:lnTo>
                    <a:lnTo>
                      <a:pt x="16211" y="21179"/>
                    </a:lnTo>
                    <a:lnTo>
                      <a:pt x="17271" y="21153"/>
                    </a:lnTo>
                    <a:lnTo>
                      <a:pt x="17699" y="21153"/>
                    </a:lnTo>
                    <a:lnTo>
                      <a:pt x="18059" y="21179"/>
                    </a:lnTo>
                    <a:lnTo>
                      <a:pt x="18443" y="21231"/>
                    </a:lnTo>
                    <a:lnTo>
                      <a:pt x="18939" y="21337"/>
                    </a:lnTo>
                    <a:lnTo>
                      <a:pt x="19435" y="21495"/>
                    </a:lnTo>
                    <a:lnTo>
                      <a:pt x="19593" y="21495"/>
                    </a:lnTo>
                    <a:lnTo>
                      <a:pt x="20021" y="21468"/>
                    </a:lnTo>
                    <a:lnTo>
                      <a:pt x="20517" y="21337"/>
                    </a:lnTo>
                    <a:lnTo>
                      <a:pt x="20787" y="21257"/>
                    </a:lnTo>
                    <a:lnTo>
                      <a:pt x="21035" y="21153"/>
                    </a:lnTo>
                    <a:lnTo>
                      <a:pt x="21283" y="20968"/>
                    </a:lnTo>
                    <a:lnTo>
                      <a:pt x="21442" y="20758"/>
                    </a:lnTo>
                    <a:lnTo>
                      <a:pt x="21577" y="20548"/>
                    </a:lnTo>
                    <a:lnTo>
                      <a:pt x="21600" y="20390"/>
                    </a:lnTo>
                    <a:lnTo>
                      <a:pt x="21600" y="20073"/>
                    </a:lnTo>
                    <a:lnTo>
                      <a:pt x="21531" y="19890"/>
                    </a:lnTo>
                    <a:lnTo>
                      <a:pt x="21465" y="19679"/>
                    </a:lnTo>
                    <a:lnTo>
                      <a:pt x="21397" y="19494"/>
                    </a:lnTo>
                    <a:lnTo>
                      <a:pt x="21104" y="18994"/>
                    </a:lnTo>
                    <a:lnTo>
                      <a:pt x="20676" y="18469"/>
                    </a:lnTo>
                    <a:close/>
                  </a:path>
                </a:pathLst>
              </a:custGeom>
              <a:solidFill>
                <a:srgbClr val="FFD3BB"/>
              </a:solidFill>
              <a:ln w="12700" cap="flat" cmpd="sng">
                <a:noFill/>
                <a:prstDash val="solid"/>
                <a:miter/>
              </a:ln>
            </p:spPr>
            <p:txBody>
              <a:bodyPr rtlCol="0" anchor="ctr"/>
              <a:lstStyle/>
              <a:p>
                <a:pPr algn="ctr"/>
              </a:p>
            </p:txBody>
          </p:sp>
          <p:sp>
            <p:nvSpPr>
              <p:cNvPr id="183" name="曲线"/>
              <p:cNvSpPr/>
              <p:nvPr/>
            </p:nvSpPr>
            <p:spPr>
              <a:xfrm>
                <a:off x="202399" y="2086328"/>
                <a:ext cx="283496" cy="336773"/>
              </a:xfrm>
              <a:custGeom>
                <a:avLst/>
                <a:gdLst>
                  <a:gd name="T1" fmla="*/ 0 w 21600"/>
                  <a:gd name="T2" fmla="*/ 0 h 21600"/>
                  <a:gd name="T3" fmla="*/ 21600 w 21600"/>
                  <a:gd name="T4" fmla="*/ 21600 h 21600"/>
                </a:gdLst>
                <a:ahLst/>
                <a:cxnLst/>
                <a:rect l="T1" t="T2" r="T3" b="T4"/>
                <a:pathLst>
                  <a:path w="21600" h="21600">
                    <a:moveTo>
                      <a:pt x="4401" y="427"/>
                    </a:moveTo>
                    <a:lnTo>
                      <a:pt x="3992" y="2134"/>
                    </a:lnTo>
                    <a:lnTo>
                      <a:pt x="3378" y="3927"/>
                    </a:lnTo>
                    <a:lnTo>
                      <a:pt x="2046" y="7427"/>
                    </a:lnTo>
                    <a:lnTo>
                      <a:pt x="1433" y="9050"/>
                    </a:lnTo>
                    <a:lnTo>
                      <a:pt x="818" y="10757"/>
                    </a:lnTo>
                    <a:lnTo>
                      <a:pt x="307" y="12464"/>
                    </a:lnTo>
                    <a:lnTo>
                      <a:pt x="0" y="14257"/>
                    </a:lnTo>
                    <a:lnTo>
                      <a:pt x="0" y="15453"/>
                    </a:lnTo>
                    <a:lnTo>
                      <a:pt x="101" y="16818"/>
                    </a:lnTo>
                    <a:lnTo>
                      <a:pt x="511" y="18099"/>
                    </a:lnTo>
                    <a:lnTo>
                      <a:pt x="1126" y="19379"/>
                    </a:lnTo>
                    <a:lnTo>
                      <a:pt x="1637" y="19807"/>
                    </a:lnTo>
                    <a:lnTo>
                      <a:pt x="2456" y="20832"/>
                    </a:lnTo>
                    <a:lnTo>
                      <a:pt x="3070" y="21087"/>
                    </a:lnTo>
                    <a:lnTo>
                      <a:pt x="3889" y="21343"/>
                    </a:lnTo>
                    <a:lnTo>
                      <a:pt x="4607" y="21600"/>
                    </a:lnTo>
                    <a:lnTo>
                      <a:pt x="5323" y="21600"/>
                    </a:lnTo>
                    <a:lnTo>
                      <a:pt x="6245" y="21429"/>
                    </a:lnTo>
                    <a:lnTo>
                      <a:pt x="7678" y="21172"/>
                    </a:lnTo>
                    <a:lnTo>
                      <a:pt x="8905" y="20575"/>
                    </a:lnTo>
                    <a:lnTo>
                      <a:pt x="10237" y="19978"/>
                    </a:lnTo>
                    <a:lnTo>
                      <a:pt x="11260" y="19123"/>
                    </a:lnTo>
                    <a:lnTo>
                      <a:pt x="12387" y="18099"/>
                    </a:lnTo>
                    <a:lnTo>
                      <a:pt x="13205" y="17074"/>
                    </a:lnTo>
                    <a:lnTo>
                      <a:pt x="14843" y="15111"/>
                    </a:lnTo>
                    <a:lnTo>
                      <a:pt x="16992" y="12122"/>
                    </a:lnTo>
                    <a:lnTo>
                      <a:pt x="18937" y="9050"/>
                    </a:lnTo>
                    <a:lnTo>
                      <a:pt x="20372" y="5806"/>
                    </a:lnTo>
                    <a:lnTo>
                      <a:pt x="21600" y="2561"/>
                    </a:lnTo>
                    <a:lnTo>
                      <a:pt x="21600" y="2391"/>
                    </a:lnTo>
                    <a:lnTo>
                      <a:pt x="20882" y="2391"/>
                    </a:lnTo>
                    <a:lnTo>
                      <a:pt x="20269" y="2561"/>
                    </a:lnTo>
                    <a:lnTo>
                      <a:pt x="20063" y="2647"/>
                    </a:lnTo>
                    <a:lnTo>
                      <a:pt x="19962" y="2817"/>
                    </a:lnTo>
                    <a:lnTo>
                      <a:pt x="19244" y="5122"/>
                    </a:lnTo>
                    <a:lnTo>
                      <a:pt x="18221" y="7427"/>
                    </a:lnTo>
                    <a:lnTo>
                      <a:pt x="16992" y="9647"/>
                    </a:lnTo>
                    <a:lnTo>
                      <a:pt x="15765" y="11781"/>
                    </a:lnTo>
                    <a:lnTo>
                      <a:pt x="14127" y="14257"/>
                    </a:lnTo>
                    <a:lnTo>
                      <a:pt x="13205" y="15453"/>
                    </a:lnTo>
                    <a:lnTo>
                      <a:pt x="12387" y="16734"/>
                    </a:lnTo>
                    <a:lnTo>
                      <a:pt x="10134" y="18952"/>
                    </a:lnTo>
                    <a:lnTo>
                      <a:pt x="8804" y="19807"/>
                    </a:lnTo>
                    <a:lnTo>
                      <a:pt x="7472" y="20746"/>
                    </a:lnTo>
                    <a:lnTo>
                      <a:pt x="6960" y="20832"/>
                    </a:lnTo>
                    <a:lnTo>
                      <a:pt x="6552" y="21002"/>
                    </a:lnTo>
                    <a:lnTo>
                      <a:pt x="5630" y="21002"/>
                    </a:lnTo>
                    <a:lnTo>
                      <a:pt x="4708" y="20575"/>
                    </a:lnTo>
                    <a:lnTo>
                      <a:pt x="3992" y="20233"/>
                    </a:lnTo>
                    <a:lnTo>
                      <a:pt x="3276" y="19550"/>
                    </a:lnTo>
                    <a:lnTo>
                      <a:pt x="2662" y="18868"/>
                    </a:lnTo>
                    <a:lnTo>
                      <a:pt x="2149" y="18185"/>
                    </a:lnTo>
                    <a:lnTo>
                      <a:pt x="1944" y="17502"/>
                    </a:lnTo>
                    <a:lnTo>
                      <a:pt x="1637" y="16818"/>
                    </a:lnTo>
                    <a:lnTo>
                      <a:pt x="1433" y="16135"/>
                    </a:lnTo>
                    <a:lnTo>
                      <a:pt x="1433" y="14598"/>
                    </a:lnTo>
                    <a:lnTo>
                      <a:pt x="1740" y="13147"/>
                    </a:lnTo>
                    <a:lnTo>
                      <a:pt x="2046" y="11781"/>
                    </a:lnTo>
                    <a:lnTo>
                      <a:pt x="2456" y="10245"/>
                    </a:lnTo>
                    <a:lnTo>
                      <a:pt x="3070" y="8878"/>
                    </a:lnTo>
                    <a:lnTo>
                      <a:pt x="4095" y="6062"/>
                    </a:lnTo>
                    <a:lnTo>
                      <a:pt x="5323" y="3158"/>
                    </a:lnTo>
                    <a:lnTo>
                      <a:pt x="5630" y="1621"/>
                    </a:lnTo>
                    <a:lnTo>
                      <a:pt x="5937" y="170"/>
                    </a:lnTo>
                    <a:lnTo>
                      <a:pt x="5937" y="0"/>
                    </a:lnTo>
                    <a:lnTo>
                      <a:pt x="5220" y="0"/>
                    </a:lnTo>
                    <a:lnTo>
                      <a:pt x="4607" y="170"/>
                    </a:lnTo>
                    <a:lnTo>
                      <a:pt x="4401" y="256"/>
                    </a:lnTo>
                    <a:lnTo>
                      <a:pt x="4401" y="427"/>
                    </a:lnTo>
                    <a:close/>
                  </a:path>
                </a:pathLst>
              </a:custGeom>
              <a:solidFill>
                <a:srgbClr val="FFC2A1"/>
              </a:solidFill>
              <a:ln w="12700" cap="flat" cmpd="sng">
                <a:noFill/>
                <a:prstDash val="solid"/>
                <a:miter/>
              </a:ln>
            </p:spPr>
            <p:txBody>
              <a:bodyPr rtlCol="0" anchor="ctr"/>
              <a:lstStyle/>
              <a:p>
                <a:pPr algn="ctr"/>
              </a:p>
            </p:txBody>
          </p:sp>
          <p:sp>
            <p:nvSpPr>
              <p:cNvPr id="184" name="曲线"/>
              <p:cNvSpPr/>
              <p:nvPr/>
            </p:nvSpPr>
            <p:spPr>
              <a:xfrm>
                <a:off x="390288" y="2121253"/>
                <a:ext cx="329221" cy="326795"/>
              </a:xfrm>
              <a:custGeom>
                <a:avLst/>
                <a:gdLst>
                  <a:gd name="T1" fmla="*/ 0 w 21600"/>
                  <a:gd name="T2" fmla="*/ 0 h 21600"/>
                  <a:gd name="T3" fmla="*/ 21600 w 21600"/>
                  <a:gd name="T4" fmla="*/ 21600 h 21600"/>
                </a:gdLst>
                <a:ahLst/>
                <a:cxnLst/>
                <a:rect l="T1" t="T2" r="T3" b="T4"/>
                <a:pathLst>
                  <a:path w="21600" h="21600">
                    <a:moveTo>
                      <a:pt x="614" y="12696"/>
                    </a:moveTo>
                    <a:lnTo>
                      <a:pt x="262" y="14722"/>
                    </a:lnTo>
                    <a:lnTo>
                      <a:pt x="0" y="15958"/>
                    </a:lnTo>
                    <a:lnTo>
                      <a:pt x="0" y="18514"/>
                    </a:lnTo>
                    <a:lnTo>
                      <a:pt x="351" y="19484"/>
                    </a:lnTo>
                    <a:lnTo>
                      <a:pt x="438" y="20013"/>
                    </a:lnTo>
                    <a:lnTo>
                      <a:pt x="878" y="20541"/>
                    </a:lnTo>
                    <a:lnTo>
                      <a:pt x="1228" y="20894"/>
                    </a:lnTo>
                    <a:lnTo>
                      <a:pt x="1668" y="21158"/>
                    </a:lnTo>
                    <a:lnTo>
                      <a:pt x="2371" y="21423"/>
                    </a:lnTo>
                    <a:lnTo>
                      <a:pt x="3160" y="21600"/>
                    </a:lnTo>
                    <a:lnTo>
                      <a:pt x="4039" y="21600"/>
                    </a:lnTo>
                    <a:lnTo>
                      <a:pt x="4828" y="21423"/>
                    </a:lnTo>
                    <a:lnTo>
                      <a:pt x="6410" y="20894"/>
                    </a:lnTo>
                    <a:lnTo>
                      <a:pt x="7902" y="20278"/>
                    </a:lnTo>
                    <a:lnTo>
                      <a:pt x="8955" y="19748"/>
                    </a:lnTo>
                    <a:lnTo>
                      <a:pt x="9922" y="19043"/>
                    </a:lnTo>
                    <a:lnTo>
                      <a:pt x="12028" y="17633"/>
                    </a:lnTo>
                    <a:lnTo>
                      <a:pt x="13784" y="15958"/>
                    </a:lnTo>
                    <a:lnTo>
                      <a:pt x="15628" y="14105"/>
                    </a:lnTo>
                    <a:lnTo>
                      <a:pt x="16858" y="12696"/>
                    </a:lnTo>
                    <a:lnTo>
                      <a:pt x="18000" y="11019"/>
                    </a:lnTo>
                    <a:lnTo>
                      <a:pt x="19141" y="9522"/>
                    </a:lnTo>
                    <a:lnTo>
                      <a:pt x="20107" y="7669"/>
                    </a:lnTo>
                    <a:lnTo>
                      <a:pt x="20810" y="5907"/>
                    </a:lnTo>
                    <a:lnTo>
                      <a:pt x="21337" y="4056"/>
                    </a:lnTo>
                    <a:lnTo>
                      <a:pt x="21511" y="3085"/>
                    </a:lnTo>
                    <a:lnTo>
                      <a:pt x="21600" y="2204"/>
                    </a:lnTo>
                    <a:lnTo>
                      <a:pt x="21600" y="1146"/>
                    </a:lnTo>
                    <a:lnTo>
                      <a:pt x="21511" y="263"/>
                    </a:lnTo>
                    <a:lnTo>
                      <a:pt x="21248" y="0"/>
                    </a:lnTo>
                    <a:lnTo>
                      <a:pt x="20721" y="0"/>
                    </a:lnTo>
                    <a:lnTo>
                      <a:pt x="20194" y="263"/>
                    </a:lnTo>
                    <a:lnTo>
                      <a:pt x="20107" y="353"/>
                    </a:lnTo>
                    <a:lnTo>
                      <a:pt x="20107" y="528"/>
                    </a:lnTo>
                    <a:lnTo>
                      <a:pt x="20194" y="1940"/>
                    </a:lnTo>
                    <a:lnTo>
                      <a:pt x="20194" y="3174"/>
                    </a:lnTo>
                    <a:lnTo>
                      <a:pt x="19932" y="4495"/>
                    </a:lnTo>
                    <a:lnTo>
                      <a:pt x="19667" y="5731"/>
                    </a:lnTo>
                    <a:lnTo>
                      <a:pt x="19141" y="7053"/>
                    </a:lnTo>
                    <a:lnTo>
                      <a:pt x="18701" y="8376"/>
                    </a:lnTo>
                    <a:lnTo>
                      <a:pt x="18000" y="9522"/>
                    </a:lnTo>
                    <a:lnTo>
                      <a:pt x="17209" y="10668"/>
                    </a:lnTo>
                    <a:lnTo>
                      <a:pt x="15454" y="12960"/>
                    </a:lnTo>
                    <a:lnTo>
                      <a:pt x="13521" y="14987"/>
                    </a:lnTo>
                    <a:lnTo>
                      <a:pt x="11590" y="16838"/>
                    </a:lnTo>
                    <a:lnTo>
                      <a:pt x="9571" y="18337"/>
                    </a:lnTo>
                    <a:lnTo>
                      <a:pt x="8165" y="19395"/>
                    </a:lnTo>
                    <a:lnTo>
                      <a:pt x="7288" y="19925"/>
                    </a:lnTo>
                    <a:lnTo>
                      <a:pt x="6497" y="20278"/>
                    </a:lnTo>
                    <a:lnTo>
                      <a:pt x="5620" y="20717"/>
                    </a:lnTo>
                    <a:lnTo>
                      <a:pt x="4741" y="20806"/>
                    </a:lnTo>
                    <a:lnTo>
                      <a:pt x="3776" y="20894"/>
                    </a:lnTo>
                    <a:lnTo>
                      <a:pt x="3073" y="20717"/>
                    </a:lnTo>
                    <a:lnTo>
                      <a:pt x="2546" y="20453"/>
                    </a:lnTo>
                    <a:lnTo>
                      <a:pt x="2106" y="20189"/>
                    </a:lnTo>
                    <a:lnTo>
                      <a:pt x="1668" y="19307"/>
                    </a:lnTo>
                    <a:lnTo>
                      <a:pt x="1405" y="18072"/>
                    </a:lnTo>
                    <a:lnTo>
                      <a:pt x="1405" y="15692"/>
                    </a:lnTo>
                    <a:lnTo>
                      <a:pt x="1668" y="14371"/>
                    </a:lnTo>
                    <a:lnTo>
                      <a:pt x="2019" y="12430"/>
                    </a:lnTo>
                    <a:lnTo>
                      <a:pt x="1843" y="12343"/>
                    </a:lnTo>
                    <a:lnTo>
                      <a:pt x="1405" y="12343"/>
                    </a:lnTo>
                    <a:lnTo>
                      <a:pt x="878" y="12430"/>
                    </a:lnTo>
                    <a:lnTo>
                      <a:pt x="614" y="12696"/>
                    </a:lnTo>
                    <a:close/>
                  </a:path>
                </a:pathLst>
              </a:custGeom>
              <a:solidFill>
                <a:srgbClr val="FFC2A1"/>
              </a:solidFill>
              <a:ln w="12700" cap="flat" cmpd="sng">
                <a:noFill/>
                <a:prstDash val="solid"/>
                <a:miter/>
              </a:ln>
            </p:spPr>
            <p:txBody>
              <a:bodyPr rtlCol="0" anchor="ctr"/>
              <a:lstStyle/>
              <a:p>
                <a:pPr algn="ctr"/>
              </a:p>
            </p:txBody>
          </p:sp>
          <p:sp>
            <p:nvSpPr>
              <p:cNvPr id="185" name="曲线"/>
              <p:cNvSpPr/>
              <p:nvPr/>
            </p:nvSpPr>
            <p:spPr>
              <a:xfrm>
                <a:off x="595636" y="2019805"/>
                <a:ext cx="329221" cy="511397"/>
              </a:xfrm>
              <a:custGeom>
                <a:avLst/>
                <a:gdLst>
                  <a:gd name="T1" fmla="*/ 0 w 21600"/>
                  <a:gd name="T2" fmla="*/ 0 h 21600"/>
                  <a:gd name="T3" fmla="*/ 21600 w 21600"/>
                  <a:gd name="T4" fmla="*/ 21600 h 21600"/>
                </a:gdLst>
                <a:ahLst/>
                <a:cxnLst/>
                <a:rect l="T1" t="T2" r="T3" b="T4"/>
                <a:pathLst>
                  <a:path w="21600" h="21600">
                    <a:moveTo>
                      <a:pt x="437" y="14419"/>
                    </a:moveTo>
                    <a:lnTo>
                      <a:pt x="175" y="16059"/>
                    </a:lnTo>
                    <a:lnTo>
                      <a:pt x="0" y="16963"/>
                    </a:lnTo>
                    <a:lnTo>
                      <a:pt x="0" y="18885"/>
                    </a:lnTo>
                    <a:lnTo>
                      <a:pt x="437" y="19677"/>
                    </a:lnTo>
                    <a:lnTo>
                      <a:pt x="524" y="20129"/>
                    </a:lnTo>
                    <a:lnTo>
                      <a:pt x="874" y="20469"/>
                    </a:lnTo>
                    <a:lnTo>
                      <a:pt x="1312" y="20752"/>
                    </a:lnTo>
                    <a:lnTo>
                      <a:pt x="1836" y="21035"/>
                    </a:lnTo>
                    <a:lnTo>
                      <a:pt x="2448" y="21260"/>
                    </a:lnTo>
                    <a:lnTo>
                      <a:pt x="3060" y="21429"/>
                    </a:lnTo>
                    <a:lnTo>
                      <a:pt x="3673" y="21543"/>
                    </a:lnTo>
                    <a:lnTo>
                      <a:pt x="4371" y="21600"/>
                    </a:lnTo>
                    <a:lnTo>
                      <a:pt x="4984" y="21600"/>
                    </a:lnTo>
                    <a:lnTo>
                      <a:pt x="5597" y="21543"/>
                    </a:lnTo>
                    <a:lnTo>
                      <a:pt x="6909" y="21260"/>
                    </a:lnTo>
                    <a:lnTo>
                      <a:pt x="8044" y="20865"/>
                    </a:lnTo>
                    <a:lnTo>
                      <a:pt x="9182" y="20299"/>
                    </a:lnTo>
                    <a:lnTo>
                      <a:pt x="10232" y="19677"/>
                    </a:lnTo>
                    <a:lnTo>
                      <a:pt x="11280" y="19112"/>
                    </a:lnTo>
                    <a:lnTo>
                      <a:pt x="12505" y="18151"/>
                    </a:lnTo>
                    <a:lnTo>
                      <a:pt x="13641" y="17133"/>
                    </a:lnTo>
                    <a:lnTo>
                      <a:pt x="14779" y="16172"/>
                    </a:lnTo>
                    <a:lnTo>
                      <a:pt x="15828" y="14983"/>
                    </a:lnTo>
                    <a:lnTo>
                      <a:pt x="16877" y="13910"/>
                    </a:lnTo>
                    <a:lnTo>
                      <a:pt x="17752" y="12723"/>
                    </a:lnTo>
                    <a:lnTo>
                      <a:pt x="18539" y="11535"/>
                    </a:lnTo>
                    <a:lnTo>
                      <a:pt x="19239" y="10291"/>
                    </a:lnTo>
                    <a:lnTo>
                      <a:pt x="19763" y="9047"/>
                    </a:lnTo>
                    <a:lnTo>
                      <a:pt x="20463" y="7746"/>
                    </a:lnTo>
                    <a:lnTo>
                      <a:pt x="20812" y="6503"/>
                    </a:lnTo>
                    <a:lnTo>
                      <a:pt x="21162" y="5202"/>
                    </a:lnTo>
                    <a:lnTo>
                      <a:pt x="21425" y="3958"/>
                    </a:lnTo>
                    <a:lnTo>
                      <a:pt x="21600" y="2658"/>
                    </a:lnTo>
                    <a:lnTo>
                      <a:pt x="21600" y="1413"/>
                    </a:lnTo>
                    <a:lnTo>
                      <a:pt x="21425" y="170"/>
                    </a:lnTo>
                    <a:lnTo>
                      <a:pt x="21425" y="56"/>
                    </a:lnTo>
                    <a:lnTo>
                      <a:pt x="21162" y="0"/>
                    </a:lnTo>
                    <a:lnTo>
                      <a:pt x="20638" y="0"/>
                    </a:lnTo>
                    <a:lnTo>
                      <a:pt x="20287" y="170"/>
                    </a:lnTo>
                    <a:lnTo>
                      <a:pt x="20200" y="226"/>
                    </a:lnTo>
                    <a:lnTo>
                      <a:pt x="20026" y="395"/>
                    </a:lnTo>
                    <a:lnTo>
                      <a:pt x="20200" y="2375"/>
                    </a:lnTo>
                    <a:lnTo>
                      <a:pt x="19937" y="4466"/>
                    </a:lnTo>
                    <a:lnTo>
                      <a:pt x="19413" y="6446"/>
                    </a:lnTo>
                    <a:lnTo>
                      <a:pt x="18627" y="8425"/>
                    </a:lnTo>
                    <a:lnTo>
                      <a:pt x="17752" y="10291"/>
                    </a:lnTo>
                    <a:lnTo>
                      <a:pt x="16440" y="12213"/>
                    </a:lnTo>
                    <a:lnTo>
                      <a:pt x="15215" y="14023"/>
                    </a:lnTo>
                    <a:lnTo>
                      <a:pt x="13555" y="15719"/>
                    </a:lnTo>
                    <a:lnTo>
                      <a:pt x="11718" y="17472"/>
                    </a:lnTo>
                    <a:lnTo>
                      <a:pt x="10580" y="18490"/>
                    </a:lnTo>
                    <a:lnTo>
                      <a:pt x="9357" y="19451"/>
                    </a:lnTo>
                    <a:lnTo>
                      <a:pt x="8570" y="19846"/>
                    </a:lnTo>
                    <a:lnTo>
                      <a:pt x="7958" y="20186"/>
                    </a:lnTo>
                    <a:lnTo>
                      <a:pt x="7171" y="20526"/>
                    </a:lnTo>
                    <a:lnTo>
                      <a:pt x="6383" y="20752"/>
                    </a:lnTo>
                    <a:lnTo>
                      <a:pt x="5597" y="20921"/>
                    </a:lnTo>
                    <a:lnTo>
                      <a:pt x="4897" y="20921"/>
                    </a:lnTo>
                    <a:lnTo>
                      <a:pt x="4109" y="20865"/>
                    </a:lnTo>
                    <a:lnTo>
                      <a:pt x="3236" y="20695"/>
                    </a:lnTo>
                    <a:lnTo>
                      <a:pt x="2711" y="20526"/>
                    </a:lnTo>
                    <a:lnTo>
                      <a:pt x="2274" y="20186"/>
                    </a:lnTo>
                    <a:lnTo>
                      <a:pt x="2098" y="19846"/>
                    </a:lnTo>
                    <a:lnTo>
                      <a:pt x="1836" y="19564"/>
                    </a:lnTo>
                    <a:lnTo>
                      <a:pt x="1399" y="18716"/>
                    </a:lnTo>
                    <a:lnTo>
                      <a:pt x="1399" y="16794"/>
                    </a:lnTo>
                    <a:lnTo>
                      <a:pt x="1574" y="15888"/>
                    </a:lnTo>
                    <a:lnTo>
                      <a:pt x="1836" y="14361"/>
                    </a:lnTo>
                    <a:lnTo>
                      <a:pt x="1661" y="14248"/>
                    </a:lnTo>
                    <a:lnTo>
                      <a:pt x="1574" y="14079"/>
                    </a:lnTo>
                    <a:lnTo>
                      <a:pt x="1048" y="14079"/>
                    </a:lnTo>
                    <a:lnTo>
                      <a:pt x="611" y="14193"/>
                    </a:lnTo>
                    <a:lnTo>
                      <a:pt x="437" y="14361"/>
                    </a:lnTo>
                    <a:lnTo>
                      <a:pt x="437" y="14419"/>
                    </a:lnTo>
                    <a:close/>
                  </a:path>
                </a:pathLst>
              </a:custGeom>
              <a:solidFill>
                <a:srgbClr val="FFC2A1"/>
              </a:solidFill>
              <a:ln w="12700" cap="flat" cmpd="sng">
                <a:noFill/>
                <a:prstDash val="solid"/>
                <a:miter/>
              </a:ln>
            </p:spPr>
            <p:txBody>
              <a:bodyPr rtlCol="0" anchor="ctr"/>
              <a:lstStyle/>
              <a:p>
                <a:pPr algn="ctr"/>
              </a:p>
            </p:txBody>
          </p:sp>
          <p:sp>
            <p:nvSpPr>
              <p:cNvPr id="186" name="曲线"/>
              <p:cNvSpPr/>
              <p:nvPr/>
            </p:nvSpPr>
            <p:spPr>
              <a:xfrm>
                <a:off x="1170942" y="1949956"/>
                <a:ext cx="1447411" cy="778321"/>
              </a:xfrm>
              <a:custGeom>
                <a:avLst/>
                <a:gdLst>
                  <a:gd name="T1" fmla="*/ 0 w 21600"/>
                  <a:gd name="T2" fmla="*/ 0 h 21600"/>
                  <a:gd name="T3" fmla="*/ 21600 w 21600"/>
                  <a:gd name="T4" fmla="*/ 21600 h 21600"/>
                </a:gdLst>
                <a:ahLst/>
                <a:cxnLst/>
                <a:rect l="T1" t="T2" r="T3" b="T4"/>
                <a:pathLst>
                  <a:path w="21600" h="21600">
                    <a:moveTo>
                      <a:pt x="21600" y="18788"/>
                    </a:moveTo>
                    <a:lnTo>
                      <a:pt x="21559" y="19380"/>
                    </a:lnTo>
                    <a:lnTo>
                      <a:pt x="21479" y="19862"/>
                    </a:lnTo>
                    <a:lnTo>
                      <a:pt x="21320" y="20342"/>
                    </a:lnTo>
                    <a:lnTo>
                      <a:pt x="21120" y="20786"/>
                    </a:lnTo>
                    <a:lnTo>
                      <a:pt x="20922" y="21119"/>
                    </a:lnTo>
                    <a:lnTo>
                      <a:pt x="20662" y="21378"/>
                    </a:lnTo>
                    <a:lnTo>
                      <a:pt x="20363" y="21526"/>
                    </a:lnTo>
                    <a:lnTo>
                      <a:pt x="20043" y="21600"/>
                    </a:lnTo>
                    <a:lnTo>
                      <a:pt x="1555" y="21600"/>
                    </a:lnTo>
                    <a:lnTo>
                      <a:pt x="1237" y="21526"/>
                    </a:lnTo>
                    <a:lnTo>
                      <a:pt x="936" y="21378"/>
                    </a:lnTo>
                    <a:lnTo>
                      <a:pt x="677" y="21119"/>
                    </a:lnTo>
                    <a:lnTo>
                      <a:pt x="479" y="20786"/>
                    </a:lnTo>
                    <a:lnTo>
                      <a:pt x="279" y="20342"/>
                    </a:lnTo>
                    <a:lnTo>
                      <a:pt x="119" y="19862"/>
                    </a:lnTo>
                    <a:lnTo>
                      <a:pt x="40" y="19380"/>
                    </a:lnTo>
                    <a:lnTo>
                      <a:pt x="0" y="18788"/>
                    </a:lnTo>
                    <a:lnTo>
                      <a:pt x="0" y="2810"/>
                    </a:lnTo>
                    <a:lnTo>
                      <a:pt x="40" y="2219"/>
                    </a:lnTo>
                    <a:lnTo>
                      <a:pt x="119" y="1738"/>
                    </a:lnTo>
                    <a:lnTo>
                      <a:pt x="279" y="1257"/>
                    </a:lnTo>
                    <a:lnTo>
                      <a:pt x="479" y="814"/>
                    </a:lnTo>
                    <a:lnTo>
                      <a:pt x="677" y="443"/>
                    </a:lnTo>
                    <a:lnTo>
                      <a:pt x="936" y="222"/>
                    </a:lnTo>
                    <a:lnTo>
                      <a:pt x="1237" y="74"/>
                    </a:lnTo>
                    <a:lnTo>
                      <a:pt x="1555" y="0"/>
                    </a:lnTo>
                    <a:lnTo>
                      <a:pt x="20043" y="0"/>
                    </a:lnTo>
                    <a:lnTo>
                      <a:pt x="20363" y="74"/>
                    </a:lnTo>
                    <a:lnTo>
                      <a:pt x="20662" y="222"/>
                    </a:lnTo>
                    <a:lnTo>
                      <a:pt x="20922" y="443"/>
                    </a:lnTo>
                    <a:lnTo>
                      <a:pt x="21120" y="814"/>
                    </a:lnTo>
                    <a:lnTo>
                      <a:pt x="21320" y="1257"/>
                    </a:lnTo>
                    <a:lnTo>
                      <a:pt x="21479" y="1738"/>
                    </a:lnTo>
                    <a:lnTo>
                      <a:pt x="21559" y="2219"/>
                    </a:lnTo>
                    <a:lnTo>
                      <a:pt x="21600" y="2810"/>
                    </a:lnTo>
                    <a:lnTo>
                      <a:pt x="21600" y="18788"/>
                    </a:lnTo>
                    <a:close/>
                  </a:path>
                </a:pathLst>
              </a:custGeom>
              <a:solidFill>
                <a:srgbClr val="383838"/>
              </a:solidFill>
              <a:ln w="12700" cap="flat" cmpd="sng">
                <a:noFill/>
                <a:prstDash val="solid"/>
                <a:miter/>
              </a:ln>
            </p:spPr>
            <p:txBody>
              <a:bodyPr rtlCol="0" anchor="ctr"/>
              <a:lstStyle/>
              <a:p>
                <a:pPr algn="ctr"/>
              </a:p>
            </p:txBody>
          </p:sp>
          <p:sp>
            <p:nvSpPr>
              <p:cNvPr id="187" name="曲线"/>
              <p:cNvSpPr/>
              <p:nvPr/>
            </p:nvSpPr>
            <p:spPr>
              <a:xfrm>
                <a:off x="1256573" y="2286730"/>
                <a:ext cx="56533" cy="104773"/>
              </a:xfrm>
              <a:custGeom>
                <a:avLst/>
                <a:gdLst>
                  <a:gd name="T1" fmla="*/ 0 w 21600"/>
                  <a:gd name="T2" fmla="*/ 0 h 21600"/>
                  <a:gd name="T3" fmla="*/ 21600 w 21600"/>
                  <a:gd name="T4" fmla="*/ 21600 h 21600"/>
                </a:gdLst>
                <a:ahLst/>
                <a:cxnLst/>
                <a:rect l="T1" t="T2" r="T3" b="T4"/>
                <a:pathLst>
                  <a:path w="21600" h="21600">
                    <a:moveTo>
                      <a:pt x="21600" y="10800"/>
                    </a:moveTo>
                    <a:lnTo>
                      <a:pt x="21060" y="15230"/>
                    </a:lnTo>
                    <a:lnTo>
                      <a:pt x="20520" y="16891"/>
                    </a:lnTo>
                    <a:lnTo>
                      <a:pt x="18900" y="18553"/>
                    </a:lnTo>
                    <a:lnTo>
                      <a:pt x="17279" y="19662"/>
                    </a:lnTo>
                    <a:lnTo>
                      <a:pt x="14579" y="21045"/>
                    </a:lnTo>
                    <a:lnTo>
                      <a:pt x="12960" y="21600"/>
                    </a:lnTo>
                    <a:lnTo>
                      <a:pt x="8639" y="21600"/>
                    </a:lnTo>
                    <a:lnTo>
                      <a:pt x="5939" y="21045"/>
                    </a:lnTo>
                    <a:lnTo>
                      <a:pt x="4320" y="19662"/>
                    </a:lnTo>
                    <a:lnTo>
                      <a:pt x="2699" y="18553"/>
                    </a:lnTo>
                    <a:lnTo>
                      <a:pt x="539" y="15230"/>
                    </a:lnTo>
                    <a:lnTo>
                      <a:pt x="0" y="10800"/>
                    </a:lnTo>
                    <a:lnTo>
                      <a:pt x="539" y="6369"/>
                    </a:lnTo>
                    <a:lnTo>
                      <a:pt x="2699" y="3046"/>
                    </a:lnTo>
                    <a:lnTo>
                      <a:pt x="4320" y="1661"/>
                    </a:lnTo>
                    <a:lnTo>
                      <a:pt x="5939" y="831"/>
                    </a:lnTo>
                    <a:lnTo>
                      <a:pt x="8639" y="0"/>
                    </a:lnTo>
                    <a:lnTo>
                      <a:pt x="12960" y="0"/>
                    </a:lnTo>
                    <a:lnTo>
                      <a:pt x="14579" y="831"/>
                    </a:lnTo>
                    <a:lnTo>
                      <a:pt x="17279" y="1661"/>
                    </a:lnTo>
                    <a:lnTo>
                      <a:pt x="18900" y="3046"/>
                    </a:lnTo>
                    <a:lnTo>
                      <a:pt x="20520" y="4708"/>
                    </a:lnTo>
                    <a:lnTo>
                      <a:pt x="21060" y="6369"/>
                    </a:lnTo>
                    <a:lnTo>
                      <a:pt x="21600" y="10800"/>
                    </a:lnTo>
                    <a:close/>
                  </a:path>
                </a:pathLst>
              </a:custGeom>
              <a:solidFill>
                <a:srgbClr val="FDFDFD"/>
              </a:solidFill>
              <a:ln w="12700" cap="flat" cmpd="sng">
                <a:noFill/>
                <a:prstDash val="solid"/>
                <a:miter/>
              </a:ln>
            </p:spPr>
            <p:txBody>
              <a:bodyPr rtlCol="0" anchor="ctr"/>
              <a:lstStyle/>
              <a:p>
                <a:pPr algn="ctr"/>
              </a:p>
            </p:txBody>
          </p:sp>
          <p:sp>
            <p:nvSpPr>
              <p:cNvPr id="188" name="直线"/>
              <p:cNvSpPr/>
              <p:nvPr/>
            </p:nvSpPr>
            <p:spPr>
              <a:xfrm flipV="1">
                <a:off x="1286502" y="2171977"/>
                <a:ext cx="0" cy="98953"/>
              </a:xfrm>
              <a:prstGeom prst="line">
                <a:avLst/>
              </a:prstGeom>
              <a:noFill/>
              <a:ln w="9525" cap="flat" cmpd="sng">
                <a:solidFill>
                  <a:srgbClr val="FFFFFF"/>
                </a:solidFill>
                <a:prstDash val="solid"/>
                <a:round/>
              </a:ln>
            </p:spPr>
            <p:txBody>
              <a:bodyPr rtlCol="0" anchor="ctr"/>
              <a:lstStyle/>
              <a:p>
                <a:pPr algn="ctr"/>
              </a:p>
            </p:txBody>
          </p:sp>
          <p:sp>
            <p:nvSpPr>
              <p:cNvPr id="189" name="直线"/>
              <p:cNvSpPr/>
              <p:nvPr/>
            </p:nvSpPr>
            <p:spPr>
              <a:xfrm flipV="1">
                <a:off x="1286502" y="2407303"/>
                <a:ext cx="0" cy="98953"/>
              </a:xfrm>
              <a:prstGeom prst="line">
                <a:avLst/>
              </a:prstGeom>
              <a:noFill/>
              <a:ln w="9525" cap="flat" cmpd="sng">
                <a:solidFill>
                  <a:srgbClr val="FFFFFF"/>
                </a:solidFill>
                <a:prstDash val="solid"/>
                <a:round/>
              </a:ln>
            </p:spPr>
            <p:txBody>
              <a:bodyPr rtlCol="0" anchor="ctr"/>
              <a:lstStyle/>
              <a:p>
                <a:pPr algn="ctr"/>
              </a:p>
            </p:txBody>
          </p:sp>
          <p:sp>
            <p:nvSpPr>
              <p:cNvPr id="190" name="曲线"/>
              <p:cNvSpPr/>
              <p:nvPr/>
            </p:nvSpPr>
            <p:spPr>
              <a:xfrm>
                <a:off x="1371301" y="1128395"/>
                <a:ext cx="1150612" cy="755038"/>
              </a:xfrm>
              <a:custGeom>
                <a:avLst/>
                <a:gdLst>
                  <a:gd name="T1" fmla="*/ 0 w 21600"/>
                  <a:gd name="T2" fmla="*/ 0 h 21600"/>
                  <a:gd name="T3" fmla="*/ 21600 w 21600"/>
                  <a:gd name="T4" fmla="*/ 21600 h 21600"/>
                </a:gdLst>
                <a:ahLst/>
                <a:cxnLst/>
                <a:rect l="T1" t="T2" r="T3" b="T4"/>
                <a:pathLst>
                  <a:path w="21600" h="21600">
                    <a:moveTo>
                      <a:pt x="16282" y="1911"/>
                    </a:moveTo>
                    <a:lnTo>
                      <a:pt x="15378" y="1453"/>
                    </a:lnTo>
                    <a:lnTo>
                      <a:pt x="14374" y="1069"/>
                    </a:lnTo>
                    <a:lnTo>
                      <a:pt x="13422" y="726"/>
                    </a:lnTo>
                    <a:lnTo>
                      <a:pt x="12492" y="459"/>
                    </a:lnTo>
                    <a:lnTo>
                      <a:pt x="11540" y="229"/>
                    </a:lnTo>
                    <a:lnTo>
                      <a:pt x="10587" y="76"/>
                    </a:lnTo>
                    <a:lnTo>
                      <a:pt x="9632" y="0"/>
                    </a:lnTo>
                    <a:lnTo>
                      <a:pt x="8705" y="76"/>
                    </a:lnTo>
                    <a:lnTo>
                      <a:pt x="7826" y="229"/>
                    </a:lnTo>
                    <a:lnTo>
                      <a:pt x="6948" y="459"/>
                    </a:lnTo>
                    <a:lnTo>
                      <a:pt x="6522" y="611"/>
                    </a:lnTo>
                    <a:lnTo>
                      <a:pt x="6121" y="840"/>
                    </a:lnTo>
                    <a:lnTo>
                      <a:pt x="5670" y="1069"/>
                    </a:lnTo>
                    <a:lnTo>
                      <a:pt x="5317" y="1337"/>
                    </a:lnTo>
                    <a:lnTo>
                      <a:pt x="4516" y="2025"/>
                    </a:lnTo>
                    <a:lnTo>
                      <a:pt x="3762" y="2790"/>
                    </a:lnTo>
                    <a:lnTo>
                      <a:pt x="3436" y="3249"/>
                    </a:lnTo>
                    <a:lnTo>
                      <a:pt x="3111" y="3747"/>
                    </a:lnTo>
                    <a:lnTo>
                      <a:pt x="2785" y="4319"/>
                    </a:lnTo>
                    <a:lnTo>
                      <a:pt x="2458" y="4854"/>
                    </a:lnTo>
                    <a:lnTo>
                      <a:pt x="2006" y="5811"/>
                    </a:lnTo>
                    <a:lnTo>
                      <a:pt x="1656" y="6766"/>
                    </a:lnTo>
                    <a:lnTo>
                      <a:pt x="1330" y="7722"/>
                    </a:lnTo>
                    <a:lnTo>
                      <a:pt x="1029" y="8640"/>
                    </a:lnTo>
                    <a:lnTo>
                      <a:pt x="778" y="9596"/>
                    </a:lnTo>
                    <a:lnTo>
                      <a:pt x="551" y="10513"/>
                    </a:lnTo>
                    <a:lnTo>
                      <a:pt x="375" y="11430"/>
                    </a:lnTo>
                    <a:lnTo>
                      <a:pt x="250" y="12347"/>
                    </a:lnTo>
                    <a:lnTo>
                      <a:pt x="150" y="13228"/>
                    </a:lnTo>
                    <a:lnTo>
                      <a:pt x="75" y="14068"/>
                    </a:lnTo>
                    <a:lnTo>
                      <a:pt x="50" y="14910"/>
                    </a:lnTo>
                    <a:lnTo>
                      <a:pt x="0" y="15750"/>
                    </a:lnTo>
                    <a:lnTo>
                      <a:pt x="0" y="17241"/>
                    </a:lnTo>
                    <a:lnTo>
                      <a:pt x="75" y="18580"/>
                    </a:lnTo>
                    <a:lnTo>
                      <a:pt x="75" y="19344"/>
                    </a:lnTo>
                    <a:lnTo>
                      <a:pt x="124" y="20147"/>
                    </a:lnTo>
                    <a:lnTo>
                      <a:pt x="225" y="20874"/>
                    </a:lnTo>
                    <a:lnTo>
                      <a:pt x="400" y="21600"/>
                    </a:lnTo>
                    <a:lnTo>
                      <a:pt x="451" y="21524"/>
                    </a:lnTo>
                    <a:lnTo>
                      <a:pt x="728" y="21141"/>
                    </a:lnTo>
                    <a:lnTo>
                      <a:pt x="1204" y="20414"/>
                    </a:lnTo>
                    <a:lnTo>
                      <a:pt x="1830" y="19344"/>
                    </a:lnTo>
                    <a:lnTo>
                      <a:pt x="2483" y="18121"/>
                    </a:lnTo>
                    <a:lnTo>
                      <a:pt x="2810" y="17394"/>
                    </a:lnTo>
                    <a:lnTo>
                      <a:pt x="3160" y="16668"/>
                    </a:lnTo>
                    <a:lnTo>
                      <a:pt x="3436" y="15904"/>
                    </a:lnTo>
                    <a:lnTo>
                      <a:pt x="3737" y="15138"/>
                    </a:lnTo>
                    <a:lnTo>
                      <a:pt x="3964" y="14336"/>
                    </a:lnTo>
                    <a:lnTo>
                      <a:pt x="4139" y="13495"/>
                    </a:lnTo>
                    <a:lnTo>
                      <a:pt x="4290" y="12654"/>
                    </a:lnTo>
                    <a:lnTo>
                      <a:pt x="4365" y="11851"/>
                    </a:lnTo>
                    <a:lnTo>
                      <a:pt x="4716" y="12844"/>
                    </a:lnTo>
                    <a:lnTo>
                      <a:pt x="5117" y="13838"/>
                    </a:lnTo>
                    <a:lnTo>
                      <a:pt x="5670" y="15062"/>
                    </a:lnTo>
                    <a:lnTo>
                      <a:pt x="5996" y="15673"/>
                    </a:lnTo>
                    <a:lnTo>
                      <a:pt x="6371" y="16286"/>
                    </a:lnTo>
                    <a:lnTo>
                      <a:pt x="6747" y="16858"/>
                    </a:lnTo>
                    <a:lnTo>
                      <a:pt x="7150" y="17394"/>
                    </a:lnTo>
                    <a:lnTo>
                      <a:pt x="7576" y="17853"/>
                    </a:lnTo>
                    <a:lnTo>
                      <a:pt x="8027" y="18236"/>
                    </a:lnTo>
                    <a:lnTo>
                      <a:pt x="8504" y="18541"/>
                    </a:lnTo>
                    <a:lnTo>
                      <a:pt x="8956" y="18695"/>
                    </a:lnTo>
                    <a:lnTo>
                      <a:pt x="8780" y="18426"/>
                    </a:lnTo>
                    <a:lnTo>
                      <a:pt x="8453" y="17586"/>
                    </a:lnTo>
                    <a:lnTo>
                      <a:pt x="8278" y="17127"/>
                    </a:lnTo>
                    <a:lnTo>
                      <a:pt x="8077" y="16592"/>
                    </a:lnTo>
                    <a:lnTo>
                      <a:pt x="7977" y="16057"/>
                    </a:lnTo>
                    <a:lnTo>
                      <a:pt x="7977" y="15559"/>
                    </a:lnTo>
                    <a:lnTo>
                      <a:pt x="8529" y="16171"/>
                    </a:lnTo>
                    <a:lnTo>
                      <a:pt x="9182" y="16744"/>
                    </a:lnTo>
                    <a:lnTo>
                      <a:pt x="10034" y="17394"/>
                    </a:lnTo>
                    <a:lnTo>
                      <a:pt x="10511" y="17739"/>
                    </a:lnTo>
                    <a:lnTo>
                      <a:pt x="11012" y="18082"/>
                    </a:lnTo>
                    <a:lnTo>
                      <a:pt x="11565" y="18350"/>
                    </a:lnTo>
                    <a:lnTo>
                      <a:pt x="12142" y="18580"/>
                    </a:lnTo>
                    <a:lnTo>
                      <a:pt x="12743" y="18733"/>
                    </a:lnTo>
                    <a:lnTo>
                      <a:pt x="13321" y="18846"/>
                    </a:lnTo>
                    <a:lnTo>
                      <a:pt x="13948" y="18924"/>
                    </a:lnTo>
                    <a:lnTo>
                      <a:pt x="14575" y="18924"/>
                    </a:lnTo>
                    <a:lnTo>
                      <a:pt x="14248" y="18580"/>
                    </a:lnTo>
                    <a:lnTo>
                      <a:pt x="13897" y="18236"/>
                    </a:lnTo>
                    <a:lnTo>
                      <a:pt x="13547" y="17739"/>
                    </a:lnTo>
                    <a:lnTo>
                      <a:pt x="13146" y="17203"/>
                    </a:lnTo>
                    <a:lnTo>
                      <a:pt x="12768" y="16592"/>
                    </a:lnTo>
                    <a:lnTo>
                      <a:pt x="12618" y="16248"/>
                    </a:lnTo>
                    <a:lnTo>
                      <a:pt x="12492" y="15904"/>
                    </a:lnTo>
                    <a:lnTo>
                      <a:pt x="12368" y="15520"/>
                    </a:lnTo>
                    <a:lnTo>
                      <a:pt x="12293" y="15138"/>
                    </a:lnTo>
                    <a:lnTo>
                      <a:pt x="12442" y="15291"/>
                    </a:lnTo>
                    <a:lnTo>
                      <a:pt x="12819" y="15750"/>
                    </a:lnTo>
                    <a:lnTo>
                      <a:pt x="13371" y="16361"/>
                    </a:lnTo>
                    <a:lnTo>
                      <a:pt x="13723" y="16630"/>
                    </a:lnTo>
                    <a:lnTo>
                      <a:pt x="14123" y="16974"/>
                    </a:lnTo>
                    <a:lnTo>
                      <a:pt x="14600" y="17317"/>
                    </a:lnTo>
                    <a:lnTo>
                      <a:pt x="15077" y="17586"/>
                    </a:lnTo>
                    <a:lnTo>
                      <a:pt x="15628" y="17853"/>
                    </a:lnTo>
                    <a:lnTo>
                      <a:pt x="16181" y="18082"/>
                    </a:lnTo>
                    <a:lnTo>
                      <a:pt x="16758" y="18236"/>
                    </a:lnTo>
                    <a:lnTo>
                      <a:pt x="17410" y="18312"/>
                    </a:lnTo>
                    <a:lnTo>
                      <a:pt x="18088" y="18312"/>
                    </a:lnTo>
                    <a:lnTo>
                      <a:pt x="18739" y="18197"/>
                    </a:lnTo>
                    <a:lnTo>
                      <a:pt x="18188" y="17394"/>
                    </a:lnTo>
                    <a:lnTo>
                      <a:pt x="17786" y="16783"/>
                    </a:lnTo>
                    <a:lnTo>
                      <a:pt x="17636" y="16515"/>
                    </a:lnTo>
                    <a:lnTo>
                      <a:pt x="17535" y="16248"/>
                    </a:lnTo>
                    <a:lnTo>
                      <a:pt x="18013" y="16477"/>
                    </a:lnTo>
                    <a:lnTo>
                      <a:pt x="18488" y="16744"/>
                    </a:lnTo>
                    <a:lnTo>
                      <a:pt x="19040" y="17088"/>
                    </a:lnTo>
                    <a:lnTo>
                      <a:pt x="19643" y="17508"/>
                    </a:lnTo>
                    <a:lnTo>
                      <a:pt x="20269" y="18006"/>
                    </a:lnTo>
                    <a:lnTo>
                      <a:pt x="20797" y="18541"/>
                    </a:lnTo>
                    <a:lnTo>
                      <a:pt x="21048" y="18846"/>
                    </a:lnTo>
                    <a:lnTo>
                      <a:pt x="21224" y="19152"/>
                    </a:lnTo>
                    <a:lnTo>
                      <a:pt x="21324" y="19344"/>
                    </a:lnTo>
                    <a:lnTo>
                      <a:pt x="21374" y="18312"/>
                    </a:lnTo>
                    <a:lnTo>
                      <a:pt x="21475" y="17586"/>
                    </a:lnTo>
                    <a:lnTo>
                      <a:pt x="21550" y="16744"/>
                    </a:lnTo>
                    <a:lnTo>
                      <a:pt x="21600" y="15788"/>
                    </a:lnTo>
                    <a:lnTo>
                      <a:pt x="21600" y="14718"/>
                    </a:lnTo>
                    <a:lnTo>
                      <a:pt x="21550" y="13572"/>
                    </a:lnTo>
                    <a:lnTo>
                      <a:pt x="21449" y="12272"/>
                    </a:lnTo>
                    <a:lnTo>
                      <a:pt x="21274" y="10896"/>
                    </a:lnTo>
                    <a:lnTo>
                      <a:pt x="20998" y="9327"/>
                    </a:lnTo>
                    <a:lnTo>
                      <a:pt x="20671" y="7722"/>
                    </a:lnTo>
                    <a:lnTo>
                      <a:pt x="20321" y="6384"/>
                    </a:lnTo>
                    <a:lnTo>
                      <a:pt x="19944" y="5198"/>
                    </a:lnTo>
                    <a:lnTo>
                      <a:pt x="19543" y="4244"/>
                    </a:lnTo>
                    <a:lnTo>
                      <a:pt x="19141" y="3478"/>
                    </a:lnTo>
                    <a:lnTo>
                      <a:pt x="18764" y="2904"/>
                    </a:lnTo>
                    <a:lnTo>
                      <a:pt x="18364" y="2485"/>
                    </a:lnTo>
                    <a:lnTo>
                      <a:pt x="18013" y="2141"/>
                    </a:lnTo>
                    <a:lnTo>
                      <a:pt x="17685" y="1911"/>
                    </a:lnTo>
                    <a:lnTo>
                      <a:pt x="17334" y="1797"/>
                    </a:lnTo>
                    <a:lnTo>
                      <a:pt x="17058" y="1758"/>
                    </a:lnTo>
                    <a:lnTo>
                      <a:pt x="16808" y="1797"/>
                    </a:lnTo>
                    <a:lnTo>
                      <a:pt x="16432" y="1835"/>
                    </a:lnTo>
                    <a:lnTo>
                      <a:pt x="16282" y="1911"/>
                    </a:lnTo>
                    <a:close/>
                  </a:path>
                </a:pathLst>
              </a:custGeom>
              <a:solidFill>
                <a:srgbClr val="5A3D1B"/>
              </a:solidFill>
              <a:ln w="12700" cap="flat" cmpd="sng">
                <a:noFill/>
                <a:prstDash val="solid"/>
                <a:miter/>
              </a:ln>
            </p:spPr>
            <p:txBody>
              <a:bodyPr rtlCol="0" anchor="ctr"/>
              <a:lstStyle/>
              <a:p>
                <a:pPr algn="ctr"/>
              </a:p>
            </p:txBody>
          </p:sp>
          <p:sp>
            <p:nvSpPr>
              <p:cNvPr id="191" name="曲线"/>
              <p:cNvSpPr/>
              <p:nvPr/>
            </p:nvSpPr>
            <p:spPr>
              <a:xfrm>
                <a:off x="1649809" y="1845182"/>
                <a:ext cx="197865" cy="74838"/>
              </a:xfrm>
              <a:custGeom>
                <a:avLst/>
                <a:gdLst>
                  <a:gd name="T1" fmla="*/ 0 w 21600"/>
                  <a:gd name="T2" fmla="*/ 0 h 21600"/>
                  <a:gd name="T3" fmla="*/ 21600 w 21600"/>
                  <a:gd name="T4" fmla="*/ 21600 h 21600"/>
                </a:gdLst>
                <a:ahLst/>
                <a:cxnLst/>
                <a:rect l="T1" t="T2" r="T3" b="T4"/>
                <a:pathLst>
                  <a:path w="21600" h="21600">
                    <a:moveTo>
                      <a:pt x="21600" y="12883"/>
                    </a:moveTo>
                    <a:lnTo>
                      <a:pt x="21015" y="11746"/>
                    </a:lnTo>
                    <a:lnTo>
                      <a:pt x="19265" y="9474"/>
                    </a:lnTo>
                    <a:lnTo>
                      <a:pt x="16930" y="6821"/>
                    </a:lnTo>
                    <a:lnTo>
                      <a:pt x="15470" y="5684"/>
                    </a:lnTo>
                    <a:lnTo>
                      <a:pt x="14010" y="4925"/>
                    </a:lnTo>
                    <a:lnTo>
                      <a:pt x="12258" y="4546"/>
                    </a:lnTo>
                    <a:lnTo>
                      <a:pt x="10654" y="4546"/>
                    </a:lnTo>
                    <a:lnTo>
                      <a:pt x="8756" y="4925"/>
                    </a:lnTo>
                    <a:lnTo>
                      <a:pt x="7004" y="6821"/>
                    </a:lnTo>
                    <a:lnTo>
                      <a:pt x="5108" y="8715"/>
                    </a:lnTo>
                    <a:lnTo>
                      <a:pt x="3357" y="11746"/>
                    </a:lnTo>
                    <a:lnTo>
                      <a:pt x="1605" y="15916"/>
                    </a:lnTo>
                    <a:lnTo>
                      <a:pt x="0" y="21600"/>
                    </a:lnTo>
                    <a:lnTo>
                      <a:pt x="438" y="18189"/>
                    </a:lnTo>
                    <a:lnTo>
                      <a:pt x="1022" y="14778"/>
                    </a:lnTo>
                    <a:lnTo>
                      <a:pt x="2042" y="10988"/>
                    </a:lnTo>
                    <a:lnTo>
                      <a:pt x="3794" y="7200"/>
                    </a:lnTo>
                    <a:lnTo>
                      <a:pt x="4669" y="4925"/>
                    </a:lnTo>
                    <a:lnTo>
                      <a:pt x="5983" y="3410"/>
                    </a:lnTo>
                    <a:lnTo>
                      <a:pt x="7150" y="2274"/>
                    </a:lnTo>
                    <a:lnTo>
                      <a:pt x="10362" y="0"/>
                    </a:lnTo>
                    <a:lnTo>
                      <a:pt x="12258" y="0"/>
                    </a:lnTo>
                    <a:lnTo>
                      <a:pt x="13864" y="758"/>
                    </a:lnTo>
                    <a:lnTo>
                      <a:pt x="15470" y="1136"/>
                    </a:lnTo>
                    <a:lnTo>
                      <a:pt x="17368" y="2274"/>
                    </a:lnTo>
                    <a:lnTo>
                      <a:pt x="19118" y="3788"/>
                    </a:lnTo>
                    <a:lnTo>
                      <a:pt x="20577" y="6062"/>
                    </a:lnTo>
                    <a:lnTo>
                      <a:pt x="21015" y="7200"/>
                    </a:lnTo>
                    <a:lnTo>
                      <a:pt x="21453" y="8715"/>
                    </a:lnTo>
                    <a:lnTo>
                      <a:pt x="21600" y="10611"/>
                    </a:lnTo>
                    <a:lnTo>
                      <a:pt x="21600" y="12883"/>
                    </a:lnTo>
                    <a:close/>
                  </a:path>
                </a:pathLst>
              </a:custGeom>
              <a:solidFill>
                <a:srgbClr val="824528"/>
              </a:solidFill>
              <a:ln w="12700" cap="flat" cmpd="sng">
                <a:noFill/>
                <a:prstDash val="solid"/>
                <a:miter/>
              </a:ln>
            </p:spPr>
            <p:txBody>
              <a:bodyPr rtlCol="0" anchor="ctr"/>
              <a:lstStyle/>
              <a:p>
                <a:pPr algn="ctr"/>
              </a:p>
            </p:txBody>
          </p:sp>
          <p:sp>
            <p:nvSpPr>
              <p:cNvPr id="192" name="曲线"/>
              <p:cNvSpPr/>
              <p:nvPr/>
            </p:nvSpPr>
            <p:spPr>
              <a:xfrm>
                <a:off x="2043046" y="1842687"/>
                <a:ext cx="200359" cy="77333"/>
              </a:xfrm>
              <a:custGeom>
                <a:avLst/>
                <a:gdLst>
                  <a:gd name="T1" fmla="*/ 0 w 21600"/>
                  <a:gd name="T2" fmla="*/ 0 h 21600"/>
                  <a:gd name="T3" fmla="*/ 21600 w 21600"/>
                  <a:gd name="T4" fmla="*/ 21600 h 21600"/>
                </a:gdLst>
                <a:ahLst/>
                <a:cxnLst/>
                <a:rect l="T1" t="T2" r="T3" b="T4"/>
                <a:pathLst>
                  <a:path w="21600" h="21600">
                    <a:moveTo>
                      <a:pt x="290" y="12505"/>
                    </a:moveTo>
                    <a:lnTo>
                      <a:pt x="724" y="11368"/>
                    </a:lnTo>
                    <a:lnTo>
                      <a:pt x="2318" y="9094"/>
                    </a:lnTo>
                    <a:lnTo>
                      <a:pt x="4638" y="7200"/>
                    </a:lnTo>
                    <a:lnTo>
                      <a:pt x="7827" y="4926"/>
                    </a:lnTo>
                    <a:lnTo>
                      <a:pt x="9422" y="4167"/>
                    </a:lnTo>
                    <a:lnTo>
                      <a:pt x="11306" y="4167"/>
                    </a:lnTo>
                    <a:lnTo>
                      <a:pt x="12901" y="4926"/>
                    </a:lnTo>
                    <a:lnTo>
                      <a:pt x="14787" y="6442"/>
                    </a:lnTo>
                    <a:lnTo>
                      <a:pt x="16525" y="8715"/>
                    </a:lnTo>
                    <a:lnTo>
                      <a:pt x="18266" y="12125"/>
                    </a:lnTo>
                    <a:lnTo>
                      <a:pt x="20150" y="15915"/>
                    </a:lnTo>
                    <a:lnTo>
                      <a:pt x="21600" y="21600"/>
                    </a:lnTo>
                    <a:lnTo>
                      <a:pt x="21165" y="18189"/>
                    </a:lnTo>
                    <a:lnTo>
                      <a:pt x="20585" y="14779"/>
                    </a:lnTo>
                    <a:lnTo>
                      <a:pt x="19570" y="10989"/>
                    </a:lnTo>
                    <a:lnTo>
                      <a:pt x="17976" y="7200"/>
                    </a:lnTo>
                    <a:lnTo>
                      <a:pt x="16961" y="5305"/>
                    </a:lnTo>
                    <a:lnTo>
                      <a:pt x="15946" y="3788"/>
                    </a:lnTo>
                    <a:lnTo>
                      <a:pt x="14497" y="1894"/>
                    </a:lnTo>
                    <a:lnTo>
                      <a:pt x="12901" y="1137"/>
                    </a:lnTo>
                    <a:lnTo>
                      <a:pt x="11451" y="378"/>
                    </a:lnTo>
                    <a:lnTo>
                      <a:pt x="9568" y="0"/>
                    </a:lnTo>
                    <a:lnTo>
                      <a:pt x="7827" y="378"/>
                    </a:lnTo>
                    <a:lnTo>
                      <a:pt x="6379" y="1137"/>
                    </a:lnTo>
                    <a:lnTo>
                      <a:pt x="4494" y="1894"/>
                    </a:lnTo>
                    <a:lnTo>
                      <a:pt x="2608" y="3788"/>
                    </a:lnTo>
                    <a:lnTo>
                      <a:pt x="1160" y="6062"/>
                    </a:lnTo>
                    <a:lnTo>
                      <a:pt x="724" y="7579"/>
                    </a:lnTo>
                    <a:lnTo>
                      <a:pt x="290" y="8715"/>
                    </a:lnTo>
                    <a:lnTo>
                      <a:pt x="0" y="10231"/>
                    </a:lnTo>
                    <a:lnTo>
                      <a:pt x="290" y="12505"/>
                    </a:lnTo>
                    <a:close/>
                  </a:path>
                </a:pathLst>
              </a:custGeom>
              <a:solidFill>
                <a:srgbClr val="824528"/>
              </a:solidFill>
              <a:ln w="12700" cap="flat" cmpd="sng">
                <a:noFill/>
                <a:prstDash val="solid"/>
                <a:miter/>
              </a:ln>
            </p:spPr>
            <p:txBody>
              <a:bodyPr rtlCol="0" anchor="ctr"/>
              <a:lstStyle/>
              <a:p>
                <a:pPr algn="ctr"/>
              </a:p>
            </p:txBody>
          </p:sp>
          <p:sp>
            <p:nvSpPr>
              <p:cNvPr id="193" name="矩形"/>
              <p:cNvSpPr/>
              <p:nvPr/>
            </p:nvSpPr>
            <p:spPr>
              <a:xfrm>
                <a:off x="1409544" y="1992364"/>
                <a:ext cx="1056667" cy="674378"/>
              </a:xfrm>
              <a:prstGeom prst="rect">
                <a:avLst/>
              </a:prstGeom>
              <a:solidFill>
                <a:srgbClr val="FFFFFF"/>
              </a:solidFill>
              <a:ln w="12700" cap="flat" cmpd="sng">
                <a:noFill/>
                <a:prstDash val="solid"/>
                <a:miter/>
              </a:ln>
            </p:spPr>
            <p:txBody>
              <a:bodyPr rtlCol="0" anchor="ctr"/>
              <a:lstStyle/>
              <a:p>
                <a:pPr algn="ctr"/>
              </a:p>
            </p:txBody>
          </p:sp>
        </p:grpSp>
        <p:sp>
          <p:nvSpPr>
            <p:cNvPr id="195" name="矩形"/>
            <p:cNvSpPr/>
            <p:nvPr/>
          </p:nvSpPr>
          <p:spPr>
            <a:xfrm>
              <a:off x="1296034" y="2005965"/>
              <a:ext cx="1262379" cy="624840"/>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zh-CN" altLang="en-US" sz="18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受限空间</a:t>
              </a:r>
              <a:endParaRPr lang="en-US" altLang="zh-CN" sz="18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0" indent="0" algn="ctr">
                <a:lnSpc>
                  <a:spcPct val="100000"/>
                </a:lnSpc>
                <a:spcBef>
                  <a:spcPts val="0"/>
                </a:spcBef>
                <a:spcAft>
                  <a:spcPts val="0"/>
                </a:spcAft>
                <a:buNone/>
              </a:pPr>
              <a:r>
                <a:rPr lang="zh-CN" altLang="en-US" sz="18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概念</a:t>
              </a:r>
              <a:endParaRPr lang="zh-CN" altLang="en-US" sz="18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5.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7.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xml><?xml version="1.0" encoding="utf-8"?>
<p:tagLst xmlns:p="http://schemas.openxmlformats.org/presentationml/2006/main">
  <p:tag name="KSO_WM_SPECIAL_SOURCE" val="bdnul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21.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22.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23.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4.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5.xml><?xml version="1.0" encoding="utf-8"?>
<p:tagLst xmlns:p="http://schemas.openxmlformats.org/presentationml/2006/main">
  <p:tag name="commondata" val="eyJoZGlkIjoiZTVlNmE2ZmI1ZjYwNzY0MzcxMzc3ZmQ0YThkN2JhMWY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heme/theme1.xml><?xml version="1.0" encoding="utf-8"?>
<a:theme xmlns:a="http://schemas.openxmlformats.org/drawingml/2006/main" name="2_自定义设计方案">
  <a:themeElements>
    <a:clrScheme name="2_自定义设计方案">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_自定义设计方案">
      <a:majorFont>
        <a:latin typeface=""/>
        <a:ea typeface=""/>
        <a:cs typeface=""/>
      </a:majorFont>
      <a:minorFont>
        <a:latin typeface=""/>
        <a:ea typeface=""/>
        <a:cs typeface=""/>
      </a:minorFont>
    </a:fontScheme>
    <a:fmtScheme name="2_自定义设计方案">
      <a:fillStyleLst>
        <a:solidFill>
          <a:schemeClr val="phClr"/>
        </a:solidFill>
        <a:gradFill/>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spDef>
      <a:spPr>
        <a:solidFill>
          <a:schemeClr val="accent1"/>
        </a:solidFill>
        <a:ln w="12700" cap="flat" cmpd="sng">
          <a:solidFill>
            <a:srgbClr val="41719C"/>
          </a:solidFill>
          <a:prstDash val="solid"/>
          <a:miter/>
        </a:ln>
      </a:spPr>
      <a:bodyPr rtlCol="0" anchor="ctr"/>
      <a:lstStyle/>
      <a:style>
        <a:lnRef idx="2">
          <a:schemeClr val="accent1">
            <a:shade val="50000"/>
          </a:schemeClr>
        </a:lnRef>
        <a:fillRef idx="1">
          <a:schemeClr val="accent1"/>
        </a:fillRef>
        <a:effectRef idx="0">
          <a:schemeClr val="accent1"/>
        </a:effectRef>
        <a:fontRef idx="minor">
          <a:schemeClr val="lt1"/>
        </a:fontRef>
      </a:style>
    </a:spDef>
    <a:lnDef>
      <a:spPr>
        <a:ln w="12700" cap="flat" cmpd="sng">
          <a:solidFill>
            <a:srgbClr val="41719C"/>
          </a:solidFill>
          <a:prstDash val="solid"/>
          <a:miter/>
        </a:ln>
      </a:spPr>
      <a:bodyPr/>
      <a:lstStyle/>
      <a:style>
        <a:lnRef idx="1">
          <a:schemeClr val="accent4">
            <a:shade val="50000"/>
          </a:schemeClr>
        </a:lnRef>
        <a:fillRef idx="0">
          <a:schemeClr val="accent4"/>
        </a:fillRef>
        <a:effectRef idx="0">
          <a:schemeClr val="accent4"/>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自定义设计方案">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设计方案">
      <a:majorFont>
        <a:latin typeface=""/>
        <a:ea typeface=""/>
        <a:cs typeface=""/>
      </a:majorFont>
      <a:minorFont>
        <a:latin typeface=""/>
        <a:ea typeface=""/>
        <a:cs typeface=""/>
      </a:minorFont>
    </a:fontScheme>
    <a:fmtScheme name="自定义设计方案">
      <a:fillStyleLst>
        <a:solidFill>
          <a:schemeClr val="phClr"/>
        </a:solidFill>
        <a:gradFill/>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spDef>
      <a:spPr>
        <a:solidFill>
          <a:schemeClr val="accent1"/>
        </a:solidFill>
        <a:ln w="12700" cap="flat" cmpd="sng">
          <a:solidFill>
            <a:srgbClr val="41719C"/>
          </a:solidFill>
          <a:prstDash val="solid"/>
          <a:miter/>
        </a:ln>
      </a:spPr>
      <a:bodyPr rtlCol="0" anchor="ctr"/>
      <a:lstStyle/>
      <a:style>
        <a:lnRef idx="2">
          <a:schemeClr val="accent1">
            <a:shade val="50000"/>
          </a:schemeClr>
        </a:lnRef>
        <a:fillRef idx="1">
          <a:schemeClr val="accent1"/>
        </a:fillRef>
        <a:effectRef idx="0">
          <a:schemeClr val="accent1"/>
        </a:effectRef>
        <a:fontRef idx="minor">
          <a:schemeClr val="lt1"/>
        </a:fontRef>
      </a:style>
    </a:spDef>
    <a:lnDef>
      <a:spPr>
        <a:ln w="12700" cap="flat" cmpd="sng">
          <a:solidFill>
            <a:srgbClr val="41719C"/>
          </a:solidFill>
          <a:prstDash val="solid"/>
          <a:miter/>
        </a:ln>
      </a:spPr>
      <a:bodyPr/>
      <a:lstStyle/>
      <a:style>
        <a:lnRef idx="1">
          <a:schemeClr val="accent4">
            <a:shade val="50000"/>
          </a:schemeClr>
        </a:lnRef>
        <a:fillRef idx="0">
          <a:schemeClr val="accent4"/>
        </a:fillRef>
        <a:effectRef idx="0">
          <a:schemeClr val="accent4"/>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自定义设计方案">
  <a:themeElements>
    <a:clrScheme name="1_自定义设计方案">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1_自定义设计方案">
      <a:majorFont>
        <a:latin typeface=""/>
        <a:ea typeface=""/>
        <a:cs typeface=""/>
      </a:majorFont>
      <a:minorFont>
        <a:latin typeface=""/>
        <a:ea typeface=""/>
        <a:cs typeface=""/>
      </a:minorFont>
    </a:fontScheme>
    <a:fmtScheme name="1_自定义设计方案">
      <a:fillStyleLst>
        <a:solidFill>
          <a:schemeClr val="phClr"/>
        </a:solidFill>
        <a:gradFill/>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spDef>
      <a:spPr>
        <a:solidFill>
          <a:schemeClr val="accent1"/>
        </a:solidFill>
        <a:ln w="12700" cap="flat" cmpd="sng">
          <a:solidFill>
            <a:srgbClr val="41719C"/>
          </a:solidFill>
          <a:prstDash val="solid"/>
          <a:miter/>
        </a:ln>
      </a:spPr>
      <a:bodyPr rtlCol="0" anchor="ctr"/>
      <a:lstStyle/>
      <a:style>
        <a:lnRef idx="2">
          <a:schemeClr val="accent1">
            <a:shade val="50000"/>
          </a:schemeClr>
        </a:lnRef>
        <a:fillRef idx="1">
          <a:schemeClr val="accent1"/>
        </a:fillRef>
        <a:effectRef idx="0">
          <a:schemeClr val="accent1"/>
        </a:effectRef>
        <a:fontRef idx="minor">
          <a:schemeClr val="lt1"/>
        </a:fontRef>
      </a:style>
    </a:spDef>
    <a:lnDef>
      <a:spPr>
        <a:ln w="12700" cap="flat" cmpd="sng">
          <a:solidFill>
            <a:srgbClr val="41719C"/>
          </a:solidFill>
          <a:prstDash val="solid"/>
          <a:miter/>
        </a:ln>
      </a:spPr>
      <a:bodyPr/>
      <a:lstStyle/>
      <a:style>
        <a:lnRef idx="1">
          <a:schemeClr val="accent4">
            <a:shade val="50000"/>
          </a:schemeClr>
        </a:lnRef>
        <a:fillRef idx="0">
          <a:schemeClr val="accent4"/>
        </a:fillRef>
        <a:effectRef idx="0">
          <a:schemeClr val="accent4"/>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自定义设计方案">
  <a:themeElements>
    <a:clrScheme name="3_自定义设计方案">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3_自定义设计方案">
      <a:majorFont>
        <a:latin typeface=""/>
        <a:ea typeface=""/>
        <a:cs typeface=""/>
      </a:majorFont>
      <a:minorFont>
        <a:latin typeface=""/>
        <a:ea typeface=""/>
        <a:cs typeface=""/>
      </a:minorFont>
    </a:fontScheme>
    <a:fmtScheme name="3_自定义设计方案">
      <a:fillStyleLst>
        <a:solidFill>
          <a:schemeClr val="phClr"/>
        </a:solidFill>
        <a:gradFill/>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spDef>
      <a:spPr>
        <a:solidFill>
          <a:schemeClr val="accent1"/>
        </a:solidFill>
        <a:ln w="12700" cap="flat" cmpd="sng">
          <a:solidFill>
            <a:srgbClr val="41719C"/>
          </a:solidFill>
          <a:prstDash val="solid"/>
          <a:miter/>
        </a:ln>
      </a:spPr>
      <a:bodyPr rtlCol="0" anchor="ctr"/>
      <a:lstStyle/>
      <a:style>
        <a:lnRef idx="2">
          <a:schemeClr val="accent1">
            <a:shade val="50000"/>
          </a:schemeClr>
        </a:lnRef>
        <a:fillRef idx="1">
          <a:schemeClr val="accent1"/>
        </a:fillRef>
        <a:effectRef idx="0">
          <a:schemeClr val="accent1"/>
        </a:effectRef>
        <a:fontRef idx="minor">
          <a:schemeClr val="lt1"/>
        </a:fontRef>
      </a:style>
    </a:spDef>
    <a:lnDef>
      <a:spPr>
        <a:ln w="12700" cap="flat" cmpd="sng">
          <a:solidFill>
            <a:srgbClr val="41719C"/>
          </a:solidFill>
          <a:prstDash val="solid"/>
          <a:miter/>
        </a:ln>
      </a:spPr>
      <a:bodyPr/>
      <a:lstStyle/>
      <a:style>
        <a:lnRef idx="1">
          <a:schemeClr val="accent4">
            <a:shade val="50000"/>
          </a:schemeClr>
        </a:lnRef>
        <a:fillRef idx="0">
          <a:schemeClr val="accent4"/>
        </a:fillRef>
        <a:effectRef idx="0">
          <a:schemeClr val="accent4"/>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主题">
  <a:themeElements>
    <a:clrScheme name="2_Office 主题">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2_Office 主题">
      <a:majorFont>
        <a:latin typeface=""/>
        <a:ea typeface=""/>
        <a:cs typeface=""/>
      </a:majorFont>
      <a:minorFont>
        <a:latin typeface=""/>
        <a:ea typeface=""/>
        <a:cs typeface=""/>
      </a:minorFont>
    </a:fontScheme>
    <a:fmtScheme name="2_Office 主题">
      <a:fillStyleLst>
        <a:solidFill>
          <a:schemeClr val="phClr"/>
        </a:solidFill>
        <a:gradFill/>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spDef>
      <a:spPr>
        <a:solidFill>
          <a:schemeClr val="accent1"/>
        </a:solidFill>
        <a:ln w="12700" cap="flat" cmpd="sng">
          <a:solidFill>
            <a:srgbClr val="41719C"/>
          </a:solidFill>
          <a:prstDash val="solid"/>
          <a:miter/>
        </a:ln>
      </a:spPr>
      <a:bodyPr rtlCol="0" anchor="ctr"/>
      <a:lstStyle/>
      <a:style>
        <a:lnRef idx="2">
          <a:schemeClr val="accent1">
            <a:shade val="50000"/>
          </a:schemeClr>
        </a:lnRef>
        <a:fillRef idx="1">
          <a:schemeClr val="accent1"/>
        </a:fillRef>
        <a:effectRef idx="0">
          <a:schemeClr val="accent1"/>
        </a:effectRef>
        <a:fontRef idx="minor">
          <a:schemeClr val="lt1"/>
        </a:fontRef>
      </a:style>
    </a:spDef>
    <a:lnDef>
      <a:spPr>
        <a:ln w="12700" cap="flat" cmpd="sng">
          <a:solidFill>
            <a:srgbClr val="41719C"/>
          </a:solidFill>
          <a:prstDash val="solid"/>
          <a:miter/>
        </a:ln>
      </a:spPr>
      <a:bodyPr/>
      <a:lstStyle/>
      <a:style>
        <a:lnRef idx="1">
          <a:schemeClr val="accent4">
            <a:shade val="50000"/>
          </a:schemeClr>
        </a:lnRef>
        <a:fillRef idx="0">
          <a:schemeClr val="accent4"/>
        </a:fillRef>
        <a:effectRef idx="0">
          <a:schemeClr val="accent4"/>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notesMaster1">
  <a:themeElements>
    <a:clrScheme name="notesMaster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notesMaster1">
      <a:majorFont>
        <a:latin typeface=""/>
        <a:ea typeface=""/>
        <a:cs typeface=""/>
      </a:majorFont>
      <a:minorFont>
        <a:latin typeface=""/>
        <a:ea typeface=""/>
        <a:cs typeface=""/>
      </a:minorFont>
    </a:fontScheme>
    <a:fmtScheme name="notesMaster1">
      <a:fillStyleLst>
        <a:solidFill>
          <a:schemeClr val="phClr"/>
        </a:solidFill>
        <a:gradFill/>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spDef>
      <a:spPr>
        <a:solidFill>
          <a:schemeClr val="accent1"/>
        </a:solidFill>
        <a:ln w="12700" cap="flat" cmpd="sng">
          <a:solidFill>
            <a:srgbClr val="41719C"/>
          </a:solidFill>
          <a:prstDash val="solid"/>
          <a:miter/>
        </a:ln>
      </a:spPr>
      <a:bodyPr rtlCol="0" anchor="ctr"/>
      <a:lstStyle/>
      <a:style>
        <a:lnRef idx="2">
          <a:schemeClr val="accent1">
            <a:shade val="50000"/>
          </a:schemeClr>
        </a:lnRef>
        <a:fillRef idx="1">
          <a:schemeClr val="accent1"/>
        </a:fillRef>
        <a:effectRef idx="0">
          <a:schemeClr val="accent1"/>
        </a:effectRef>
        <a:fontRef idx="minor">
          <a:schemeClr val="lt1"/>
        </a:fontRef>
      </a:style>
    </a:spDef>
    <a:lnDef>
      <a:spPr>
        <a:ln w="12700" cap="flat" cmpd="sng">
          <a:solidFill>
            <a:srgbClr val="41719C"/>
          </a:solidFill>
          <a:prstDash val="solid"/>
          <a:miter/>
        </a:ln>
      </a:spPr>
      <a:bodyPr/>
      <a:lstStyle/>
      <a:style>
        <a:lnRef idx="1">
          <a:schemeClr val="accent4">
            <a:shade val="50000"/>
          </a:schemeClr>
        </a:lnRef>
        <a:fillRef idx="0">
          <a:schemeClr val="accent4"/>
        </a:fillRef>
        <a:effectRef idx="0">
          <a:schemeClr val="accent4"/>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Normal.eit</Template>
  <TotalTime>0</TotalTime>
  <Words>10739</Words>
  <Application>WPS 演示</Application>
  <PresentationFormat/>
  <Paragraphs>1020</Paragraphs>
  <Slides>64</Slides>
  <Notes>0</Notes>
  <HiddenSlides>0</HiddenSlides>
  <MMClips>0</MMClips>
  <ScaleCrop>false</ScaleCrop>
  <HeadingPairs>
    <vt:vector size="6" baseType="variant">
      <vt:variant>
        <vt:lpstr>已用的字体</vt:lpstr>
      </vt:variant>
      <vt:variant>
        <vt:i4>11</vt:i4>
      </vt:variant>
      <vt:variant>
        <vt:lpstr>主题</vt:lpstr>
      </vt:variant>
      <vt:variant>
        <vt:i4>5</vt:i4>
      </vt:variant>
      <vt:variant>
        <vt:lpstr>幻灯片标题</vt:lpstr>
      </vt:variant>
      <vt:variant>
        <vt:i4>64</vt:i4>
      </vt:variant>
    </vt:vector>
  </HeadingPairs>
  <TitlesOfParts>
    <vt:vector size="80" baseType="lpstr">
      <vt:lpstr>Arial</vt:lpstr>
      <vt:lpstr>宋体</vt:lpstr>
      <vt:lpstr>Wingdings</vt:lpstr>
      <vt:lpstr>Times New Roman</vt:lpstr>
      <vt:lpstr>微软雅黑</vt:lpstr>
      <vt:lpstr>Calibri</vt:lpstr>
      <vt:lpstr>等线</vt:lpstr>
      <vt:lpstr>Arial Unicode MS</vt:lpstr>
      <vt:lpstr>楷体</vt:lpstr>
      <vt:lpstr>汉仪旗黑-85S</vt:lpstr>
      <vt:lpstr>黑体</vt:lpstr>
      <vt:lpstr>2_自定义设计方案</vt:lpstr>
      <vt:lpstr>自定义设计方案</vt:lpstr>
      <vt:lpstr>1_自定义设计方案</vt:lpstr>
      <vt:lpstr>3_自定义设计方案</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公众号：安全人联盟</dc:title>
  <dc:creator>安全人联盟</dc:creator>
  <dc:description>更多安全资料加微信：safety2025</dc:description>
  <cp:lastModifiedBy>little fairy</cp:lastModifiedBy>
  <cp:revision>3</cp:revision>
  <dcterms:created xsi:type="dcterms:W3CDTF">2019-05-13T03:17:00Z</dcterms:created>
  <dcterms:modified xsi:type="dcterms:W3CDTF">2024-05-11T03:23:30Z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2052-12.1.0.16910</vt:lpwstr>
  </property>
  <property fmtid="{D5CDD505-2E9C-101B-9397-08002B2CF9AE}" pid="3" name="ICV">
    <vt:lpwstr>31AF777838E04E7D940564D9A20C4380_13</vt:lpwstr>
  </property>
</Properties>
</file>