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85" r:id="rId5"/>
    <p:sldId id="262" r:id="rId6"/>
    <p:sldId id="263" r:id="rId7"/>
    <p:sldId id="261" r:id="rId8"/>
    <p:sldId id="275" r:id="rId9"/>
    <p:sldId id="269" r:id="rId10"/>
    <p:sldId id="270" r:id="rId11"/>
    <p:sldId id="271" r:id="rId12"/>
    <p:sldId id="272" r:id="rId13"/>
    <p:sldId id="273" r:id="rId14"/>
    <p:sldId id="258" r:id="rId15"/>
    <p:sldId id="266" r:id="rId16"/>
    <p:sldId id="267" r:id="rId17"/>
    <p:sldId id="274" r:id="rId18"/>
    <p:sldId id="287" r:id="rId19"/>
  </p:sldIdLst>
  <p:sldSz cx="9144000" cy="6858000" type="screen4x3"/>
  <p:notesSz cx="6858000" cy="9144000"/>
  <p:custDataLst>
    <p:tags r:id="rId24"/>
  </p:custDataLst>
  <p:defaultTextStyle>
    <a:defPPr>
      <a:defRPr lang="zh-CN"/>
    </a:defPPr>
    <a:lvl1pPr marL="0" lvl="0" indent="0" algn="l" defTabSz="914400" rtl="0" eaLnBrk="0" fontAlgn="base" latinLnBrk="0" hangingPunct="0">
      <a:lnSpc>
        <a:spcPct val="100000"/>
      </a:lnSpc>
      <a:spcBef>
        <a:spcPct val="0"/>
      </a:spcBef>
      <a:spcAft>
        <a:spcPct val="0"/>
      </a:spcAft>
      <a:buNone/>
      <a:defRPr sz="4000" b="1" i="0" u="none" kern="1200" baseline="0">
        <a:solidFill>
          <a:schemeClr val="tx2"/>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4000" b="1" i="0" u="none" kern="1200" baseline="0">
        <a:solidFill>
          <a:schemeClr val="tx2"/>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4000" b="1" i="0" u="none" kern="1200" baseline="0">
        <a:solidFill>
          <a:schemeClr val="tx2"/>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4000" b="1" i="0" u="none" kern="1200" baseline="0">
        <a:solidFill>
          <a:schemeClr val="tx2"/>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4000" b="1" i="0" u="none" kern="1200" baseline="0">
        <a:solidFill>
          <a:schemeClr val="tx2"/>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4000" b="1" i="0" u="none" kern="1200" baseline="0">
        <a:solidFill>
          <a:schemeClr val="tx2"/>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4000" b="1" i="0" u="none" kern="1200" baseline="0">
        <a:solidFill>
          <a:schemeClr val="tx2"/>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4000" b="1" i="0" u="none" kern="1200" baseline="0">
        <a:solidFill>
          <a:schemeClr val="tx2"/>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4000" b="1" i="0" u="none" kern="1200" baseline="0">
        <a:solidFill>
          <a:schemeClr val="tx2"/>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09"/>
    <p:restoredTop sz="94660"/>
  </p:normalViewPr>
  <p:slideViewPr>
    <p:cSldViewPr showGuides="1">
      <p:cViewPr varScale="1">
        <p:scale>
          <a:sx n="109" d="100"/>
          <a:sy n="109" d="100"/>
        </p:scale>
        <p:origin x="169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19.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C7C8542-9F51-45F3-A9AB-D4011B9EDA25}" type="doc">
      <dgm:prSet loTypeId="urn:microsoft.com/office/officeart/2005/8/layout/orgChart1" qsTypeId="urn:microsoft.com/office/officeart/2005/8/quickstyle/simple1" csTypeId="urn:microsoft.com/office/officeart/2005/8/colors/accent1_2"/>
      <dgm:spPr/>
    </dgm:pt>
    <dgm:pt modelId="{E9282CDD-8EA9-43D3-951A-989526DD6E25}">
      <dgm:prSet/>
      <dgm:spPr/>
      <dgm:t>
        <a:bodyPr vert="horz" wrap="square" lIns="0" tIns="0" rIns="0" bIns="0" anchor="ctr" anchorCtr="0"/>
        <a:p>
          <a:pPr algn="ctr" eaLnBrk="1" hangingPunct="1">
            <a:lnSpc>
              <a:spcPct val="160000"/>
            </a:lnSpc>
            <a:spcBef>
              <a:spcPct val="20000"/>
            </a:spcBef>
            <a:buClr>
              <a:schemeClr val="tx2"/>
            </a:buClr>
          </a:pPr>
          <a:r>
            <a:rPr lang="zh-CN" altLang="en-US" b="0" dirty="0">
              <a:solidFill>
                <a:schemeClr val="tx1"/>
              </a:solidFill>
              <a:latin typeface="Arial" panose="020B0604020202020204" pitchFamily="34" charset="0"/>
              <a:ea typeface="黑体" panose="02010609060101010101" pitchFamily="49" charset="-122"/>
            </a:rPr>
            <a:t>固体废物</a:t>
          </a:r>
          <a:endParaRPr lang="zh-CN" altLang="en-US" b="0" dirty="0">
            <a:solidFill>
              <a:schemeClr val="tx1"/>
            </a:solidFill>
            <a:latin typeface="Arial" panose="020B0604020202020204" pitchFamily="34" charset="0"/>
            <a:ea typeface="黑体" panose="02010609060101010101" pitchFamily="49" charset="-122"/>
          </a:endParaRPr>
        </a:p>
      </dgm:t>
    </dgm:pt>
    <dgm:pt modelId="{AF889E3F-7A70-4F1A-90F7-48DC8D86A2EB}" cxnId="{BC60366B-4DC7-4E7A-B0CB-0A7DCBF66DD3}" type="parTrans">
      <dgm:prSet/>
      <dgm:spPr/>
    </dgm:pt>
    <dgm:pt modelId="{DB1F8D51-DCBB-4A5E-9C51-478FED47C11D}" cxnId="{BC60366B-4DC7-4E7A-B0CB-0A7DCBF66DD3}" type="sibTrans">
      <dgm:prSet/>
      <dgm:spPr/>
    </dgm:pt>
    <dgm:pt modelId="{5F3E5FDA-AF6C-4D4F-B05B-C12FE0F04A12}">
      <dgm:prSet/>
      <dgm:spPr/>
      <dgm:t>
        <a:bodyPr vert="horz" wrap="square" lIns="0" tIns="0" rIns="0" bIns="0" anchor="ctr" anchorCtr="0"/>
        <a:p>
          <a:pPr algn="ctr" eaLnBrk="1" hangingPunct="1">
            <a:lnSpc>
              <a:spcPct val="160000"/>
            </a:lnSpc>
            <a:spcBef>
              <a:spcPct val="20000"/>
            </a:spcBef>
            <a:buClr>
              <a:schemeClr val="tx2"/>
            </a:buClr>
          </a:pPr>
          <a:r>
            <a:rPr lang="zh-CN" altLang="en-US" b="0" dirty="0">
              <a:solidFill>
                <a:schemeClr val="tx1"/>
              </a:solidFill>
              <a:latin typeface="Arial" panose="020B0604020202020204" pitchFamily="34" charset="0"/>
              <a:ea typeface="黑体" panose="02010609060101010101" pitchFamily="49" charset="-122"/>
            </a:rPr>
            <a:t>工业固体废物</a:t>
          </a:r>
          <a:endParaRPr lang="zh-CN" altLang="en-US" b="0" dirty="0">
            <a:solidFill>
              <a:schemeClr val="tx1"/>
            </a:solidFill>
            <a:latin typeface="Arial" panose="020B0604020202020204" pitchFamily="34" charset="0"/>
            <a:ea typeface="黑体" panose="02010609060101010101" pitchFamily="49" charset="-122"/>
          </a:endParaRPr>
        </a:p>
      </dgm:t>
    </dgm:pt>
    <dgm:pt modelId="{5E38CC06-E8DE-425B-A74B-A3D77E95AB78}" cxnId="{A78A1F66-0194-4781-ADDD-DD4EB151D3DD}" type="parTrans">
      <dgm:prSet/>
      <dgm:spPr/>
    </dgm:pt>
    <dgm:pt modelId="{BED0185D-7191-460E-A9DA-60FD7235AAED}" cxnId="{A78A1F66-0194-4781-ADDD-DD4EB151D3DD}" type="sibTrans">
      <dgm:prSet/>
      <dgm:spPr/>
    </dgm:pt>
    <dgm:pt modelId="{99AC4922-E321-4146-BEC3-652882067A36}">
      <dgm:prSet/>
      <dgm:spPr/>
      <dgm:t>
        <a:bodyPr vert="horz" wrap="square" lIns="0" tIns="0" rIns="0" bIns="0" anchor="ctr" anchorCtr="0"/>
        <a:p>
          <a:pPr algn="ctr" eaLnBrk="1" hangingPunct="1">
            <a:lnSpc>
              <a:spcPct val="160000"/>
            </a:lnSpc>
            <a:spcBef>
              <a:spcPct val="20000"/>
            </a:spcBef>
            <a:buClr>
              <a:schemeClr val="tx2"/>
            </a:buClr>
          </a:pPr>
          <a:r>
            <a:rPr lang="zh-CN" altLang="en-US" b="0" dirty="0">
              <a:solidFill>
                <a:schemeClr val="tx1"/>
              </a:solidFill>
              <a:latin typeface="Arial" panose="020B0604020202020204" pitchFamily="34" charset="0"/>
              <a:ea typeface="黑体" panose="02010609060101010101" pitchFamily="49" charset="-122"/>
            </a:rPr>
            <a:t>生活垃圾</a:t>
          </a:r>
          <a:endParaRPr lang="zh-CN" altLang="en-US" b="0" dirty="0">
            <a:solidFill>
              <a:schemeClr val="tx1"/>
            </a:solidFill>
            <a:latin typeface="Arial" panose="020B0604020202020204" pitchFamily="34" charset="0"/>
            <a:ea typeface="黑体" panose="02010609060101010101" pitchFamily="49" charset="-122"/>
          </a:endParaRPr>
        </a:p>
      </dgm:t>
    </dgm:pt>
    <dgm:pt modelId="{A9329EC6-CBEA-4248-B9F9-70DE8D68CCCC}" cxnId="{CDF24982-5B5B-4997-A59D-538D286FEA62}" type="parTrans">
      <dgm:prSet/>
      <dgm:spPr/>
    </dgm:pt>
    <dgm:pt modelId="{A9F6B4A4-B302-4CB0-8CB2-BC3B75917D79}" cxnId="{CDF24982-5B5B-4997-A59D-538D286FEA62}" type="sibTrans">
      <dgm:prSet/>
      <dgm:spPr/>
    </dgm:pt>
    <dgm:pt modelId="{7D75A23E-5679-48B5-80F8-0958FF0B36DC}">
      <dgm:prSet/>
      <dgm:spPr/>
      <dgm:t>
        <a:bodyPr vert="horz" wrap="square" lIns="0" tIns="0" rIns="0" bIns="0" anchor="ctr" anchorCtr="0"/>
        <a:p>
          <a:pPr algn="ctr" eaLnBrk="1" hangingPunct="1">
            <a:lnSpc>
              <a:spcPct val="160000"/>
            </a:lnSpc>
            <a:spcBef>
              <a:spcPct val="20000"/>
            </a:spcBef>
            <a:buClr>
              <a:schemeClr val="tx2"/>
            </a:buClr>
          </a:pPr>
          <a:r>
            <a:rPr lang="zh-CN" altLang="en-US" b="0" dirty="0">
              <a:solidFill>
                <a:schemeClr val="tx1"/>
              </a:solidFill>
              <a:latin typeface="Arial" panose="020B0604020202020204" pitchFamily="34" charset="0"/>
              <a:ea typeface="黑体" panose="02010609060101010101" pitchFamily="49" charset="-122"/>
            </a:rPr>
            <a:t>危险废物</a:t>
          </a:r>
          <a:endParaRPr lang="zh-CN" altLang="en-US" b="0" dirty="0">
            <a:solidFill>
              <a:schemeClr val="tx1"/>
            </a:solidFill>
            <a:latin typeface="Arial" panose="020B0604020202020204" pitchFamily="34" charset="0"/>
            <a:ea typeface="黑体" panose="02010609060101010101" pitchFamily="49" charset="-122"/>
          </a:endParaRPr>
        </a:p>
      </dgm:t>
    </dgm:pt>
    <dgm:pt modelId="{450589C4-891D-4BCC-B271-535BDEAC43EE}" cxnId="{66046C60-8A55-45B8-B82A-48329B30CB35}" type="parTrans">
      <dgm:prSet/>
      <dgm:spPr/>
    </dgm:pt>
    <dgm:pt modelId="{C3107939-C025-4514-BCDF-8592B8BBC39F}" cxnId="{66046C60-8A55-45B8-B82A-48329B30CB35}" type="sibTrans">
      <dgm:prSet/>
      <dgm:spPr/>
    </dgm:pt>
    <dgm:pt modelId="{D623CC60-5D79-44D1-86E0-8729F8073AD5}" type="pres">
      <dgm:prSet presAssocID="{5C7C8542-9F51-45F3-A9AB-D4011B9EDA25}" presName="hierChild1">
        <dgm:presLayoutVars>
          <dgm:orgChart val="1"/>
          <dgm:chPref val="1"/>
          <dgm:dir/>
          <dgm:animOne val="branch"/>
          <dgm:animLvl val="lvl"/>
          <dgm:resizeHandles/>
        </dgm:presLayoutVars>
      </dgm:prSet>
      <dgm:spPr/>
    </dgm:pt>
    <dgm:pt modelId="{51A14ED9-AD2A-4FB6-90B7-B42D5D8DC299}" type="pres">
      <dgm:prSet presAssocID="{E9282CDD-8EA9-43D3-951A-989526DD6E25}" presName="hierRoot1">
        <dgm:presLayoutVars>
          <dgm:hierBranch/>
        </dgm:presLayoutVars>
      </dgm:prSet>
      <dgm:spPr/>
    </dgm:pt>
    <dgm:pt modelId="{63146D29-56EA-48A3-8C67-7A949F6602A1}" type="pres">
      <dgm:prSet presAssocID="{E9282CDD-8EA9-43D3-951A-989526DD6E25}" presName="rootComposite1"/>
      <dgm:spPr/>
    </dgm:pt>
    <dgm:pt modelId="{371FEA92-2ED7-4D5B-9FD7-8DEAAAEEACFA}" type="pres">
      <dgm:prSet presAssocID="{E9282CDD-8EA9-43D3-951A-989526DD6E25}" presName="hierChild2"/>
      <dgm:spPr/>
    </dgm:pt>
    <dgm:pt modelId="{F1F62892-DD00-4131-B06B-446F7DCCEC8E}" type="pres">
      <dgm:prSet presAssocID="{E9282CDD-8EA9-43D3-951A-989526DD6E25}" presName="hierChild3"/>
      <dgm:spPr/>
    </dgm:pt>
    <dgm:pt modelId="{E9C27B91-229E-4F40-AC86-36F122C234A1}" type="pres">
      <dgm:prSet presAssocID="{E9282CDD-8EA9-43D3-951A-989526DD6E25}" presName="rootText1" presStyleLbl="node0" presStyleIdx="0" presStyleCnt="1">
        <dgm:presLayoutVars>
          <dgm:chPref val="3"/>
        </dgm:presLayoutVars>
      </dgm:prSet>
      <dgm:spPr/>
    </dgm:pt>
    <dgm:pt modelId="{0D4760DD-078F-4374-88EB-8BE3C87233EA}" type="pres">
      <dgm:prSet presAssocID="{E9282CDD-8EA9-43D3-951A-989526DD6E25}" presName="rootConnector1" presStyleLbl="node1"/>
      <dgm:spPr/>
    </dgm:pt>
    <dgm:pt modelId="{9A011126-806B-4EC1-B573-9D36D3DF818C}" type="pres">
      <dgm:prSet presAssocID="{5E38CC06-E8DE-425B-A74B-A3D77E95AB78}" presName="Name35" presStyleLbl="parChTrans1D2" presStyleIdx="0" presStyleCnt="3"/>
      <dgm:spPr/>
    </dgm:pt>
    <dgm:pt modelId="{9D0F2216-E3DA-421A-8A3B-B89ABA98F5F3}" type="pres">
      <dgm:prSet presAssocID="{5F3E5FDA-AF6C-4D4F-B05B-C12FE0F04A12}" presName="hierRoot2">
        <dgm:presLayoutVars>
          <dgm:hierBranch/>
        </dgm:presLayoutVars>
      </dgm:prSet>
      <dgm:spPr/>
    </dgm:pt>
    <dgm:pt modelId="{FE295392-769D-406F-942B-847CEAD58187}" type="pres">
      <dgm:prSet presAssocID="{5F3E5FDA-AF6C-4D4F-B05B-C12FE0F04A12}" presName="rootComposite"/>
      <dgm:spPr/>
    </dgm:pt>
    <dgm:pt modelId="{7F9A6D36-9AC1-4CC8-84DA-2DAD25E52DC2}" type="pres">
      <dgm:prSet presAssocID="{5F3E5FDA-AF6C-4D4F-B05B-C12FE0F04A12}" presName="hierChild4"/>
      <dgm:spPr/>
    </dgm:pt>
    <dgm:pt modelId="{06138E66-48DE-4A85-B8F5-4CB9497C7B5F}" type="pres">
      <dgm:prSet presAssocID="{5F3E5FDA-AF6C-4D4F-B05B-C12FE0F04A12}" presName="hierChild5"/>
      <dgm:spPr/>
    </dgm:pt>
    <dgm:pt modelId="{09FD8CAE-8B19-48F8-A25B-84FDEDB5405D}" type="pres">
      <dgm:prSet presAssocID="{5F3E5FDA-AF6C-4D4F-B05B-C12FE0F04A12}" presName="rootText" presStyleLbl="node2" presStyleIdx="0" presStyleCnt="3">
        <dgm:presLayoutVars>
          <dgm:chPref val="3"/>
        </dgm:presLayoutVars>
      </dgm:prSet>
      <dgm:spPr/>
    </dgm:pt>
    <dgm:pt modelId="{A3546382-17E9-4C2F-8178-58741D2C20B5}" type="pres">
      <dgm:prSet presAssocID="{5F3E5FDA-AF6C-4D4F-B05B-C12FE0F04A12}" presName="rootConnector" presStyleLbl="node2" presStyleIdx="0" presStyleCnt="3"/>
      <dgm:spPr/>
    </dgm:pt>
    <dgm:pt modelId="{490DDA79-5793-4697-A96A-CB8A1420A074}" type="pres">
      <dgm:prSet presAssocID="{A9329EC6-CBEA-4248-B9F9-70DE8D68CCCC}" presName="Name35" presStyleLbl="parChTrans1D2" presStyleIdx="1" presStyleCnt="3"/>
      <dgm:spPr/>
    </dgm:pt>
    <dgm:pt modelId="{22DB2F89-FFE7-443B-9201-B04A62381D00}" type="pres">
      <dgm:prSet presAssocID="{99AC4922-E321-4146-BEC3-652882067A36}" presName="hierRoot2">
        <dgm:presLayoutVars>
          <dgm:hierBranch/>
        </dgm:presLayoutVars>
      </dgm:prSet>
      <dgm:spPr/>
    </dgm:pt>
    <dgm:pt modelId="{F83A9D85-5F70-45E4-BDE1-AF386F12AB49}" type="pres">
      <dgm:prSet presAssocID="{99AC4922-E321-4146-BEC3-652882067A36}" presName="rootComposite"/>
      <dgm:spPr/>
    </dgm:pt>
    <dgm:pt modelId="{18BD1F3C-AFD8-4FF7-B719-13B8AC052E1A}" type="pres">
      <dgm:prSet presAssocID="{99AC4922-E321-4146-BEC3-652882067A36}" presName="hierChild4"/>
      <dgm:spPr/>
    </dgm:pt>
    <dgm:pt modelId="{D1B3AD9B-953A-46FD-A8E0-DEBCB81A72BE}" type="pres">
      <dgm:prSet presAssocID="{99AC4922-E321-4146-BEC3-652882067A36}" presName="hierChild5"/>
      <dgm:spPr/>
    </dgm:pt>
    <dgm:pt modelId="{EBF3277A-0A3F-4886-8CD0-50B21F934AD8}" type="pres">
      <dgm:prSet presAssocID="{99AC4922-E321-4146-BEC3-652882067A36}" presName="rootText" presStyleLbl="node2" presStyleIdx="1" presStyleCnt="3">
        <dgm:presLayoutVars>
          <dgm:chPref val="3"/>
        </dgm:presLayoutVars>
      </dgm:prSet>
      <dgm:spPr/>
    </dgm:pt>
    <dgm:pt modelId="{05056057-7D4C-4702-9E0D-461BF2982808}" type="pres">
      <dgm:prSet presAssocID="{99AC4922-E321-4146-BEC3-652882067A36}" presName="rootConnector" presStyleLbl="node2" presStyleIdx="1" presStyleCnt="3"/>
      <dgm:spPr/>
    </dgm:pt>
    <dgm:pt modelId="{560B4506-6062-440F-B507-87E399E361CB}" type="pres">
      <dgm:prSet presAssocID="{450589C4-891D-4BCC-B271-535BDEAC43EE}" presName="Name35" presStyleLbl="parChTrans1D2" presStyleIdx="2" presStyleCnt="3"/>
      <dgm:spPr/>
    </dgm:pt>
    <dgm:pt modelId="{BF2A83B3-96EC-4EFB-ACB3-71DB2934E320}" type="pres">
      <dgm:prSet presAssocID="{7D75A23E-5679-48B5-80F8-0958FF0B36DC}" presName="hierRoot2">
        <dgm:presLayoutVars>
          <dgm:hierBranch/>
        </dgm:presLayoutVars>
      </dgm:prSet>
      <dgm:spPr/>
    </dgm:pt>
    <dgm:pt modelId="{562CD71F-2207-4800-9CE7-81C61404F505}" type="pres">
      <dgm:prSet presAssocID="{7D75A23E-5679-48B5-80F8-0958FF0B36DC}" presName="rootComposite"/>
      <dgm:spPr/>
    </dgm:pt>
    <dgm:pt modelId="{672F34D1-F720-40AB-9CC5-60F45DB58396}" type="pres">
      <dgm:prSet presAssocID="{7D75A23E-5679-48B5-80F8-0958FF0B36DC}" presName="hierChild4"/>
      <dgm:spPr/>
    </dgm:pt>
    <dgm:pt modelId="{C4B48D6F-E9DE-469E-BBF8-F620730FF510}" type="pres">
      <dgm:prSet presAssocID="{7D75A23E-5679-48B5-80F8-0958FF0B36DC}" presName="hierChild5"/>
      <dgm:spPr/>
    </dgm:pt>
    <dgm:pt modelId="{6C9387ED-D47C-46F8-8CFA-E229EB90EA3B}" type="pres">
      <dgm:prSet presAssocID="{7D75A23E-5679-48B5-80F8-0958FF0B36DC}" presName="rootText" presStyleLbl="node2" presStyleIdx="2" presStyleCnt="3">
        <dgm:presLayoutVars>
          <dgm:chPref val="3"/>
        </dgm:presLayoutVars>
      </dgm:prSet>
      <dgm:spPr/>
    </dgm:pt>
    <dgm:pt modelId="{9E613942-A660-49D6-A386-C1602803E18F}" type="pres">
      <dgm:prSet presAssocID="{7D75A23E-5679-48B5-80F8-0958FF0B36DC}" presName="rootConnector" presStyleLbl="node2" presStyleIdx="2" presStyleCnt="3"/>
      <dgm:spPr/>
    </dgm:pt>
  </dgm:ptLst>
  <dgm:cxnLst>
    <dgm:cxn modelId="{BC60366B-4DC7-4E7A-B0CB-0A7DCBF66DD3}" srcId="{5C7C8542-9F51-45F3-A9AB-D4011B9EDA25}" destId="{E9282CDD-8EA9-43D3-951A-989526DD6E25}" srcOrd="0" destOrd="0" parTransId="{AF889E3F-7A70-4F1A-90F7-48DC8D86A2EB}" sibTransId="{DB1F8D51-DCBB-4A5E-9C51-478FED47C11D}"/>
    <dgm:cxn modelId="{A78A1F66-0194-4781-ADDD-DD4EB151D3DD}" srcId="{E9282CDD-8EA9-43D3-951A-989526DD6E25}" destId="{5F3E5FDA-AF6C-4D4F-B05B-C12FE0F04A12}" srcOrd="0" destOrd="0" parTransId="{5E38CC06-E8DE-425B-A74B-A3D77E95AB78}" sibTransId="{BED0185D-7191-460E-A9DA-60FD7235AAED}"/>
    <dgm:cxn modelId="{CDF24982-5B5B-4997-A59D-538D286FEA62}" srcId="{E9282CDD-8EA9-43D3-951A-989526DD6E25}" destId="{99AC4922-E321-4146-BEC3-652882067A36}" srcOrd="1" destOrd="0" parTransId="{A9329EC6-CBEA-4248-B9F9-70DE8D68CCCC}" sibTransId="{A9F6B4A4-B302-4CB0-8CB2-BC3B75917D79}"/>
    <dgm:cxn modelId="{66046C60-8A55-45B8-B82A-48329B30CB35}" srcId="{E9282CDD-8EA9-43D3-951A-989526DD6E25}" destId="{7D75A23E-5679-48B5-80F8-0958FF0B36DC}" srcOrd="2" destOrd="0" parTransId="{450589C4-891D-4BCC-B271-535BDEAC43EE}" sibTransId="{C3107939-C025-4514-BCDF-8592B8BBC39F}"/>
    <dgm:cxn modelId="{4768827D-70D7-456E-9A28-FED86713658A}" type="presOf" srcId="{5C7C8542-9F51-45F3-A9AB-D4011B9EDA25}" destId="{D623CC60-5D79-44D1-86E0-8729F8073AD5}" srcOrd="0" destOrd="0"/>
    <dgm:cxn modelId="{E77BA70A-02C6-4A5D-A9C4-195DFFDC5F28}" type="presParOf" srcId="{D623CC60-5D79-44D1-86E0-8729F8073AD5}" destId="{51A14ED9-AD2A-4FB6-90B7-B42D5D8DC299}" srcOrd="0" destOrd="0"/>
    <dgm:cxn modelId="{7082FBBB-3599-476C-B5BA-DAC37381FDE3}" type="presParOf" srcId="{51A14ED9-AD2A-4FB6-90B7-B42D5D8DC299}" destId="{63146D29-56EA-48A3-8C67-7A949F6602A1}" srcOrd="0" destOrd="0"/>
    <dgm:cxn modelId="{EDEABC1D-D15D-433B-9A90-8569673009A1}" type="presParOf" srcId="{51A14ED9-AD2A-4FB6-90B7-B42D5D8DC299}" destId="{371FEA92-2ED7-4D5B-9FD7-8DEAAAEEACFA}" srcOrd="1" destOrd="0"/>
    <dgm:cxn modelId="{C90CCD05-A4EB-4083-B994-0B71FD71DC05}" type="presParOf" srcId="{51A14ED9-AD2A-4FB6-90B7-B42D5D8DC299}" destId="{F1F62892-DD00-4131-B06B-446F7DCCEC8E}" srcOrd="2" destOrd="0"/>
    <dgm:cxn modelId="{02DE649F-C5B2-42B4-800C-3BC97A42CF03}" type="presParOf" srcId="{63146D29-56EA-48A3-8C67-7A949F6602A1}" destId="{E9C27B91-229E-4F40-AC86-36F122C234A1}" srcOrd="0" destOrd="0"/>
    <dgm:cxn modelId="{4A561459-16DD-4357-9BBE-7D75C087E2BC}" type="presOf" srcId="{E9282CDD-8EA9-43D3-951A-989526DD6E25}" destId="{E9C27B91-229E-4F40-AC86-36F122C234A1}" srcOrd="0" destOrd="0"/>
    <dgm:cxn modelId="{4C0F13C9-A1EA-4ABB-84D1-D00FE70B551B}" type="presParOf" srcId="{63146D29-56EA-48A3-8C67-7A949F6602A1}" destId="{0D4760DD-078F-4374-88EB-8BE3C87233EA}" srcOrd="1" destOrd="0"/>
    <dgm:cxn modelId="{6B8C2D2B-7442-485D-8CE7-B08F95730D14}" type="presOf" srcId="{E9282CDD-8EA9-43D3-951A-989526DD6E25}" destId="{0D4760DD-078F-4374-88EB-8BE3C87233EA}" srcOrd="0" destOrd="0"/>
    <dgm:cxn modelId="{F26B4794-AA63-4A11-A2F1-00048279F667}" type="presParOf" srcId="{371FEA92-2ED7-4D5B-9FD7-8DEAAAEEACFA}" destId="{9A011126-806B-4EC1-B573-9D36D3DF818C}" srcOrd="0" destOrd="0"/>
    <dgm:cxn modelId="{C3CF7C72-134B-4FE5-8028-F8F1CD544A22}" type="presOf" srcId="{5E38CC06-E8DE-425B-A74B-A3D77E95AB78}" destId="{9A011126-806B-4EC1-B573-9D36D3DF818C}" srcOrd="0" destOrd="0"/>
    <dgm:cxn modelId="{AC69DF7C-1561-4FCD-90CE-DADC996A14EE}" type="presParOf" srcId="{371FEA92-2ED7-4D5B-9FD7-8DEAAAEEACFA}" destId="{9D0F2216-E3DA-421A-8A3B-B89ABA98F5F3}" srcOrd="1" destOrd="0"/>
    <dgm:cxn modelId="{116F4ECA-7161-4904-916C-70D0FAF41BE8}" type="presParOf" srcId="{9D0F2216-E3DA-421A-8A3B-B89ABA98F5F3}" destId="{FE295392-769D-406F-942B-847CEAD58187}" srcOrd="0" destOrd="0"/>
    <dgm:cxn modelId="{4F954C59-B5C2-4A1A-925C-7A3AF008CAF9}" type="presParOf" srcId="{9D0F2216-E3DA-421A-8A3B-B89ABA98F5F3}" destId="{7F9A6D36-9AC1-4CC8-84DA-2DAD25E52DC2}" srcOrd="1" destOrd="0"/>
    <dgm:cxn modelId="{6FB35F31-9651-4B02-BA85-81CC9BC0854B}" type="presParOf" srcId="{9D0F2216-E3DA-421A-8A3B-B89ABA98F5F3}" destId="{06138E66-48DE-4A85-B8F5-4CB9497C7B5F}" srcOrd="2" destOrd="0"/>
    <dgm:cxn modelId="{866A423B-C449-4794-BF25-D3E08DE1BCA1}" type="presParOf" srcId="{FE295392-769D-406F-942B-847CEAD58187}" destId="{09FD8CAE-8B19-48F8-A25B-84FDEDB5405D}" srcOrd="0" destOrd="0"/>
    <dgm:cxn modelId="{EA4C4046-709F-4E74-B8E1-5ADB3246FA42}" type="presOf" srcId="{5F3E5FDA-AF6C-4D4F-B05B-C12FE0F04A12}" destId="{09FD8CAE-8B19-48F8-A25B-84FDEDB5405D}" srcOrd="0" destOrd="0"/>
    <dgm:cxn modelId="{92EAADF7-B248-4E14-A59A-E342D20314A1}" type="presParOf" srcId="{FE295392-769D-406F-942B-847CEAD58187}" destId="{A3546382-17E9-4C2F-8178-58741D2C20B5}" srcOrd="1" destOrd="0"/>
    <dgm:cxn modelId="{8CC2CD75-484F-4758-B0A1-60FB8C0B1EE5}" type="presOf" srcId="{5F3E5FDA-AF6C-4D4F-B05B-C12FE0F04A12}" destId="{A3546382-17E9-4C2F-8178-58741D2C20B5}" srcOrd="0" destOrd="0"/>
    <dgm:cxn modelId="{2929D3B2-7E42-45C9-8F53-157E3414EB61}" type="presParOf" srcId="{371FEA92-2ED7-4D5B-9FD7-8DEAAAEEACFA}" destId="{490DDA79-5793-4697-A96A-CB8A1420A074}" srcOrd="2" destOrd="0"/>
    <dgm:cxn modelId="{511A097D-5171-4A38-A652-C539C9ED312C}" type="presOf" srcId="{A9329EC6-CBEA-4248-B9F9-70DE8D68CCCC}" destId="{490DDA79-5793-4697-A96A-CB8A1420A074}" srcOrd="0" destOrd="0"/>
    <dgm:cxn modelId="{5460FFD8-D6CE-477C-BB17-B96AE566AC22}" type="presParOf" srcId="{371FEA92-2ED7-4D5B-9FD7-8DEAAAEEACFA}" destId="{22DB2F89-FFE7-443B-9201-B04A62381D00}" srcOrd="3" destOrd="0"/>
    <dgm:cxn modelId="{6DABF99B-0B43-4DA5-995C-FBA2778EAFB8}" type="presParOf" srcId="{22DB2F89-FFE7-443B-9201-B04A62381D00}" destId="{F83A9D85-5F70-45E4-BDE1-AF386F12AB49}" srcOrd="0" destOrd="0"/>
    <dgm:cxn modelId="{140B3D4E-DACC-473A-B2EE-E8F62689C1A7}" type="presParOf" srcId="{22DB2F89-FFE7-443B-9201-B04A62381D00}" destId="{18BD1F3C-AFD8-4FF7-B719-13B8AC052E1A}" srcOrd="1" destOrd="0"/>
    <dgm:cxn modelId="{7EC68C07-A70B-4794-8C49-DBF0BDEB5203}" type="presParOf" srcId="{22DB2F89-FFE7-443B-9201-B04A62381D00}" destId="{D1B3AD9B-953A-46FD-A8E0-DEBCB81A72BE}" srcOrd="2" destOrd="0"/>
    <dgm:cxn modelId="{5D9C4B36-F114-4949-BE23-4A1310D75BBE}" type="presParOf" srcId="{F83A9D85-5F70-45E4-BDE1-AF386F12AB49}" destId="{EBF3277A-0A3F-4886-8CD0-50B21F934AD8}" srcOrd="0" destOrd="0"/>
    <dgm:cxn modelId="{CA0A3BAA-67C0-44E2-A267-AA44A7E2A338}" type="presOf" srcId="{99AC4922-E321-4146-BEC3-652882067A36}" destId="{EBF3277A-0A3F-4886-8CD0-50B21F934AD8}" srcOrd="0" destOrd="0"/>
    <dgm:cxn modelId="{708F8C2E-0F0F-4F01-8FFE-AA7055D92B53}" type="presParOf" srcId="{F83A9D85-5F70-45E4-BDE1-AF386F12AB49}" destId="{05056057-7D4C-4702-9E0D-461BF2982808}" srcOrd="1" destOrd="0"/>
    <dgm:cxn modelId="{BA4DDDC4-30D8-43CE-82DE-8691B03D74BA}" type="presOf" srcId="{99AC4922-E321-4146-BEC3-652882067A36}" destId="{05056057-7D4C-4702-9E0D-461BF2982808}" srcOrd="0" destOrd="0"/>
    <dgm:cxn modelId="{2AF5E22C-C639-437C-9EEE-EDB285EA7C8E}" type="presParOf" srcId="{371FEA92-2ED7-4D5B-9FD7-8DEAAAEEACFA}" destId="{560B4506-6062-440F-B507-87E399E361CB}" srcOrd="4" destOrd="0"/>
    <dgm:cxn modelId="{A6B453DF-C724-423A-A0E8-3850614F1CE9}" type="presOf" srcId="{450589C4-891D-4BCC-B271-535BDEAC43EE}" destId="{560B4506-6062-440F-B507-87E399E361CB}" srcOrd="0" destOrd="0"/>
    <dgm:cxn modelId="{BF87006E-4BED-44DF-BF6E-5B81BC79A1BB}" type="presParOf" srcId="{371FEA92-2ED7-4D5B-9FD7-8DEAAAEEACFA}" destId="{BF2A83B3-96EC-4EFB-ACB3-71DB2934E320}" srcOrd="5" destOrd="0"/>
    <dgm:cxn modelId="{A05918B0-5C8C-40D2-8613-FB3E9085A5A6}" type="presParOf" srcId="{BF2A83B3-96EC-4EFB-ACB3-71DB2934E320}" destId="{562CD71F-2207-4800-9CE7-81C61404F505}" srcOrd="0" destOrd="0"/>
    <dgm:cxn modelId="{CB5D5477-0F22-4168-9331-1205322A66B1}" type="presParOf" srcId="{BF2A83B3-96EC-4EFB-ACB3-71DB2934E320}" destId="{672F34D1-F720-40AB-9CC5-60F45DB58396}" srcOrd="1" destOrd="0"/>
    <dgm:cxn modelId="{CB44510C-777B-4AA2-B97B-44B46B273DFF}" type="presParOf" srcId="{BF2A83B3-96EC-4EFB-ACB3-71DB2934E320}" destId="{C4B48D6F-E9DE-469E-BBF8-F620730FF510}" srcOrd="2" destOrd="0"/>
    <dgm:cxn modelId="{84C8E7C8-6E8F-44CA-A533-10A61AFA31F4}" type="presParOf" srcId="{562CD71F-2207-4800-9CE7-81C61404F505}" destId="{6C9387ED-D47C-46F8-8CFA-E229EB90EA3B}" srcOrd="0" destOrd="0"/>
    <dgm:cxn modelId="{64DE86AB-4B64-4459-9E02-EAB817CC9C9A}" type="presOf" srcId="{7D75A23E-5679-48B5-80F8-0958FF0B36DC}" destId="{6C9387ED-D47C-46F8-8CFA-E229EB90EA3B}" srcOrd="0" destOrd="0"/>
    <dgm:cxn modelId="{50028667-4628-4DE6-A06E-432677A2E3DF}" type="presParOf" srcId="{562CD71F-2207-4800-9CE7-81C61404F505}" destId="{9E613942-A660-49D6-A386-C1602803E18F}" srcOrd="1" destOrd="0"/>
    <dgm:cxn modelId="{673F49DE-9322-4AFA-9169-B77098F42789}" type="presOf" srcId="{7D75A23E-5679-48B5-80F8-0958FF0B36DC}" destId="{9E613942-A660-49D6-A386-C1602803E18F}" srcOrd="0" destOrd="0"/>
  </dgm:cxnLst>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01B2B7-6A32-4D83-B8ED-D5CEB3E3DCC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01B2B7-6A32-4D83-B8ED-D5CEB3E3DCC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01B2B7-6A32-4D83-B8ED-D5CEB3E3DCC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gradFill rotWithShape="0">
          <a:gsLst>
            <a:gs pos="0">
              <a:srgbClr val="001847"/>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4098" name="Group 2"/>
          <p:cNvGrpSpPr/>
          <p:nvPr/>
        </p:nvGrpSpPr>
        <p:grpSpPr>
          <a:xfrm>
            <a:off x="-6350" y="20638"/>
            <a:ext cx="9144000" cy="6858000"/>
            <a:chOff x="0" y="0"/>
            <a:chExt cx="5760" cy="4320"/>
          </a:xfrm>
        </p:grpSpPr>
        <p:sp>
          <p:nvSpPr>
            <p:cNvPr id="4121" name="Freeform 3"/>
            <p:cNvSpPr/>
            <p:nvPr/>
          </p:nvSpPr>
          <p:spPr>
            <a:xfrm>
              <a:off x="0" y="3072"/>
              <a:ext cx="5760" cy="1248"/>
            </a:xfrm>
            <a:custGeom>
              <a:avLst/>
              <a:gdLst/>
              <a:ahLst/>
              <a:cxnLst>
                <a:cxn ang="0">
                  <a:pos x="5505" y="678"/>
                </a:cxn>
                <a:cxn ang="0">
                  <a:pos x="0" y="678"/>
                </a:cxn>
                <a:cxn ang="0">
                  <a:pos x="0" y="0"/>
                </a:cxn>
                <a:cxn ang="0">
                  <a:pos x="5505" y="0"/>
                </a:cxn>
                <a:cxn ang="0">
                  <a:pos x="5505" y="678"/>
                </a:cxn>
                <a:cxn ang="0">
                  <a:pos x="5505" y="678"/>
                </a:cxn>
              </a:cxnLst>
              <a:pathLst>
                <a:path w="6027" h="2296">
                  <a:moveTo>
                    <a:pt x="6027" y="2296"/>
                  </a:moveTo>
                  <a:lnTo>
                    <a:pt x="0" y="2296"/>
                  </a:lnTo>
                  <a:lnTo>
                    <a:pt x="0" y="0"/>
                  </a:lnTo>
                  <a:lnTo>
                    <a:pt x="6027" y="0"/>
                  </a:lnTo>
                  <a:lnTo>
                    <a:pt x="6027" y="229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zh-CN" altLang="en-US"/>
            </a:p>
          </p:txBody>
        </p:sp>
        <p:sp>
          <p:nvSpPr>
            <p:cNvPr id="29" name="Freeform 4"/>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60000"/>
                </a:lnSpc>
                <a:spcBef>
                  <a:spcPct val="20000"/>
                </a:spcBef>
                <a:spcAft>
                  <a:spcPct val="0"/>
                </a:spcAft>
                <a:buClr>
                  <a:schemeClr val="tx2"/>
                </a:buClr>
                <a:buSzTx/>
                <a:buFontTx/>
                <a:buNone/>
                <a:defRPr/>
              </a:pPr>
              <a:endParaRPr kumimoji="0" lang="zh-CN" altLang="en-US" sz="40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grpSp>
      <p:sp>
        <p:nvSpPr>
          <p:cNvPr id="4099" name="Freeform 5"/>
          <p:cNvSpPr/>
          <p:nvPr/>
        </p:nvSpPr>
        <p:spPr>
          <a:xfrm>
            <a:off x="6242050" y="6269038"/>
            <a:ext cx="2895600" cy="609600"/>
          </a:xfrm>
          <a:custGeom>
            <a:avLst/>
            <a:gdLst/>
            <a:ahLst/>
            <a:cxnLst>
              <a:cxn ang="0">
                <a:pos x="1458681169" y="1510618537"/>
              </a:cxn>
              <a:cxn ang="0">
                <a:pos x="0" y="1510618537"/>
              </a:cxn>
              <a:cxn ang="0">
                <a:pos x="0" y="0"/>
              </a:cxn>
              <a:cxn ang="0">
                <a:pos x="1458681169" y="0"/>
              </a:cxn>
              <a:cxn ang="0">
                <a:pos x="1458681169" y="1510618537"/>
              </a:cxn>
              <a:cxn ang="0">
                <a:pos x="1458681169" y="1510618537"/>
              </a:cxn>
            </a:cxnLst>
            <a:pathLst>
              <a:path w="5748" h="246">
                <a:moveTo>
                  <a:pt x="5748" y="246"/>
                </a:moveTo>
                <a:lnTo>
                  <a:pt x="0" y="246"/>
                </a:lnTo>
                <a:lnTo>
                  <a:pt x="0" y="0"/>
                </a:lnTo>
                <a:lnTo>
                  <a:pt x="5748" y="0"/>
                </a:lnTo>
                <a:lnTo>
                  <a:pt x="5748" y="246"/>
                </a:lnTo>
                <a:close/>
              </a:path>
            </a:pathLst>
          </a:custGeom>
          <a:gradFill rotWithShape="0">
            <a:gsLst>
              <a:gs pos="0">
                <a:schemeClr val="bg1">
                  <a:alpha val="100000"/>
                </a:schemeClr>
              </a:gs>
              <a:gs pos="100000">
                <a:schemeClr val="hlink">
                  <a:alpha val="100000"/>
                </a:schemeClr>
              </a:gs>
            </a:gsLst>
            <a:lin ang="18900000" scaled="1"/>
            <a:tileRect/>
          </a:gradFill>
          <a:ln w="9525">
            <a:noFill/>
          </a:ln>
        </p:spPr>
        <p:txBody>
          <a:bodyPr/>
          <a:p>
            <a:endParaRPr lang="zh-CN" altLang="en-US"/>
          </a:p>
        </p:txBody>
      </p:sp>
      <p:grpSp>
        <p:nvGrpSpPr>
          <p:cNvPr id="4100" name="Group 6"/>
          <p:cNvGrpSpPr/>
          <p:nvPr/>
        </p:nvGrpSpPr>
        <p:grpSpPr>
          <a:xfrm>
            <a:off x="-1587" y="6034088"/>
            <a:ext cx="7845425" cy="850900"/>
            <a:chOff x="0" y="3792"/>
            <a:chExt cx="4942" cy="536"/>
          </a:xfrm>
        </p:grpSpPr>
        <p:sp>
          <p:nvSpPr>
            <p:cNvPr id="32" name="Freeform 7"/>
            <p:cNvSpPr/>
            <p:nvPr/>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60000"/>
                </a:lnSpc>
                <a:spcBef>
                  <a:spcPct val="20000"/>
                </a:spcBef>
                <a:spcAft>
                  <a:spcPct val="0"/>
                </a:spcAft>
                <a:buClr>
                  <a:schemeClr val="tx2"/>
                </a:buClr>
                <a:buSzTx/>
                <a:buFontTx/>
                <a:buNone/>
                <a:defRPr/>
              </a:pPr>
              <a:endParaRPr kumimoji="0" lang="zh-CN" altLang="en-US" sz="40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grpSp>
          <p:nvGrpSpPr>
            <p:cNvPr id="4114" name="Group 8"/>
            <p:cNvGrpSpPr/>
            <p:nvPr userDrawn="1"/>
          </p:nvGrpSpPr>
          <p:grpSpPr>
            <a:xfrm>
              <a:off x="2486" y="3792"/>
              <a:ext cx="2456" cy="536"/>
              <a:chOff x="2486" y="3792"/>
              <a:chExt cx="2456" cy="536"/>
            </a:xfrm>
          </p:grpSpPr>
          <p:sp>
            <p:nvSpPr>
              <p:cNvPr id="4116" name="Freeform 9"/>
              <p:cNvSpPr/>
              <p:nvPr userDrawn="1"/>
            </p:nvSpPr>
            <p:spPr>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alpha val="100000"/>
                </a:schemeClr>
              </a:solidFill>
              <a:ln w="9525">
                <a:noFill/>
              </a:ln>
            </p:spPr>
            <p:txBody>
              <a:bodyPr/>
              <a:p>
                <a:endParaRPr lang="zh-CN" altLang="en-US"/>
              </a:p>
            </p:txBody>
          </p:sp>
          <p:sp>
            <p:nvSpPr>
              <p:cNvPr id="4117" name="Freeform 10"/>
              <p:cNvSpPr/>
              <p:nvPr userDrawn="1"/>
            </p:nvSpPr>
            <p:spPr>
              <a:xfrm>
                <a:off x="2677" y="3792"/>
                <a:ext cx="186" cy="395"/>
              </a:xfrm>
              <a:custGeom>
                <a:avLst/>
                <a:gdLst/>
                <a:ahLst/>
                <a:cxnLst>
                  <a:cxn ang="0">
                    <a:pos x="36" y="0"/>
                  </a:cxn>
                  <a:cxn ang="0">
                    <a:pos x="54" y="22"/>
                  </a:cxn>
                  <a:cxn ang="0">
                    <a:pos x="24" y="38"/>
                  </a:cxn>
                  <a:cxn ang="0">
                    <a:pos x="18" y="83"/>
                  </a:cxn>
                  <a:cxn ang="0">
                    <a:pos x="42" y="143"/>
                  </a:cxn>
                  <a:cxn ang="0">
                    <a:pos x="48" y="203"/>
                  </a:cxn>
                  <a:cxn ang="0">
                    <a:pos x="0" y="442"/>
                  </a:cxn>
                  <a:cxn ang="0">
                    <a:pos x="54" y="292"/>
                  </a:cxn>
                  <a:cxn ang="0">
                    <a:pos x="84" y="271"/>
                  </a:cxn>
                  <a:cxn ang="0">
                    <a:pos x="126" y="158"/>
                  </a:cxn>
                  <a:cxn ang="0">
                    <a:pos x="144" y="150"/>
                  </a:cxn>
                  <a:cxn ang="0">
                    <a:pos x="144" y="113"/>
                  </a:cxn>
                  <a:cxn ang="0">
                    <a:pos x="186" y="83"/>
                  </a:cxn>
                  <a:cxn ang="0">
                    <a:pos x="162" y="75"/>
                  </a:cxn>
                  <a:cxn ang="0">
                    <a:pos x="36" y="0"/>
                  </a:cxn>
                  <a:cxn ang="0">
                    <a:pos x="36" y="0"/>
                  </a:cxn>
                </a:cxnLst>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alpha val="100000"/>
                </a:schemeClr>
              </a:solidFill>
              <a:ln w="9525">
                <a:noFill/>
              </a:ln>
            </p:spPr>
            <p:txBody>
              <a:bodyPr/>
              <a:p>
                <a:endParaRPr lang="zh-CN" altLang="en-US"/>
              </a:p>
            </p:txBody>
          </p:sp>
          <p:sp>
            <p:nvSpPr>
              <p:cNvPr id="4118" name="Freeform 11"/>
              <p:cNvSpPr/>
              <p:nvPr userDrawn="1"/>
            </p:nvSpPr>
            <p:spPr>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alpha val="100000"/>
                </a:schemeClr>
              </a:solidFill>
              <a:ln w="9525">
                <a:noFill/>
              </a:ln>
            </p:spPr>
            <p:txBody>
              <a:bodyPr/>
              <a:p>
                <a:endParaRPr lang="zh-CN" altLang="en-US"/>
              </a:p>
            </p:txBody>
          </p:sp>
          <p:sp>
            <p:nvSpPr>
              <p:cNvPr id="4119" name="Freeform 12"/>
              <p:cNvSpPr/>
              <p:nvPr userDrawn="1"/>
            </p:nvSpPr>
            <p:spPr>
              <a:xfrm>
                <a:off x="3628" y="3866"/>
                <a:ext cx="155" cy="74"/>
              </a:xfrm>
              <a:custGeom>
                <a:avLst/>
                <a:gdLst/>
                <a:ahLst/>
                <a:cxnLst>
                  <a:cxn ang="0">
                    <a:pos x="114" y="0"/>
                  </a:cxn>
                  <a:cxn ang="0">
                    <a:pos x="0" y="0"/>
                  </a:cxn>
                  <a:cxn ang="0">
                    <a:pos x="0" y="0"/>
                  </a:cxn>
                  <a:cxn ang="0">
                    <a:pos x="6" y="8"/>
                  </a:cxn>
                  <a:cxn ang="0">
                    <a:pos x="6" y="22"/>
                  </a:cxn>
                  <a:cxn ang="0">
                    <a:pos x="0" y="30"/>
                  </a:cxn>
                  <a:cxn ang="0">
                    <a:pos x="78" y="75"/>
                  </a:cxn>
                  <a:cxn ang="0">
                    <a:pos x="96" y="53"/>
                  </a:cxn>
                  <a:cxn ang="0">
                    <a:pos x="155" y="83"/>
                  </a:cxn>
                  <a:cxn ang="0">
                    <a:pos x="126" y="30"/>
                  </a:cxn>
                  <a:cxn ang="0">
                    <a:pos x="149" y="0"/>
                  </a:cxn>
                  <a:cxn ang="0">
                    <a:pos x="114" y="0"/>
                  </a:cxn>
                  <a:cxn ang="0">
                    <a:pos x="114" y="0"/>
                  </a:cxn>
                </a:cxnLst>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alpha val="100000"/>
                </a:schemeClr>
              </a:solidFill>
              <a:ln w="9525">
                <a:noFill/>
              </a:ln>
            </p:spPr>
            <p:txBody>
              <a:bodyPr/>
              <a:p>
                <a:endParaRPr lang="zh-CN" altLang="en-US"/>
              </a:p>
            </p:txBody>
          </p:sp>
          <p:sp>
            <p:nvSpPr>
              <p:cNvPr id="4120" name="Freeform 13"/>
              <p:cNvSpPr/>
              <p:nvPr userDrawn="1"/>
            </p:nvSpPr>
            <p:spPr>
              <a:xfrm>
                <a:off x="2486" y="3859"/>
                <a:ext cx="42" cy="81"/>
              </a:xfrm>
              <a:custGeom>
                <a:avLst/>
                <a:gdLst/>
                <a:ahLst/>
                <a:cxnLst>
                  <a:cxn ang="0">
                    <a:pos x="6" y="46"/>
                  </a:cxn>
                  <a:cxn ang="0">
                    <a:pos x="0" y="23"/>
                  </a:cxn>
                  <a:cxn ang="0">
                    <a:pos x="12" y="8"/>
                  </a:cxn>
                  <a:cxn ang="0">
                    <a:pos x="0" y="8"/>
                  </a:cxn>
                  <a:cxn ang="0">
                    <a:pos x="12" y="8"/>
                  </a:cxn>
                  <a:cxn ang="0">
                    <a:pos x="24" y="8"/>
                  </a:cxn>
                  <a:cxn ang="0">
                    <a:pos x="36" y="8"/>
                  </a:cxn>
                  <a:cxn ang="0">
                    <a:pos x="42" y="0"/>
                  </a:cxn>
                  <a:cxn ang="0">
                    <a:pos x="30" y="23"/>
                  </a:cxn>
                  <a:cxn ang="0">
                    <a:pos x="42" y="61"/>
                  </a:cxn>
                  <a:cxn ang="0">
                    <a:pos x="12" y="91"/>
                  </a:cxn>
                  <a:cxn ang="0">
                    <a:pos x="6" y="46"/>
                  </a:cxn>
                  <a:cxn ang="0">
                    <a:pos x="6" y="46"/>
                  </a:cxn>
                </a:cxnLst>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alpha val="100000"/>
                </a:schemeClr>
              </a:solidFill>
              <a:ln w="9525">
                <a:noFill/>
              </a:ln>
            </p:spPr>
            <p:txBody>
              <a:bodyPr/>
              <a:p>
                <a:endParaRPr lang="zh-CN" altLang="en-US"/>
              </a:p>
            </p:txBody>
          </p:sp>
        </p:grpSp>
        <p:sp>
          <p:nvSpPr>
            <p:cNvPr id="34" name="Freeform 14"/>
            <p:cNvSpPr/>
            <p:nvPr/>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60000"/>
                </a:lnSpc>
                <a:spcBef>
                  <a:spcPct val="20000"/>
                </a:spcBef>
                <a:spcAft>
                  <a:spcPct val="0"/>
                </a:spcAft>
                <a:buClr>
                  <a:schemeClr val="tx2"/>
                </a:buClr>
                <a:buSzTx/>
                <a:buFontTx/>
                <a:buNone/>
                <a:defRPr/>
              </a:pPr>
              <a:endParaRPr kumimoji="0" lang="zh-CN" altLang="en-US" sz="40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grpSp>
      <p:grpSp>
        <p:nvGrpSpPr>
          <p:cNvPr id="4101" name="Group 15"/>
          <p:cNvGrpSpPr/>
          <p:nvPr/>
        </p:nvGrpSpPr>
        <p:grpSpPr>
          <a:xfrm>
            <a:off x="627063" y="6021388"/>
            <a:ext cx="5684837" cy="849312"/>
            <a:chOff x="395" y="3793"/>
            <a:chExt cx="3581" cy="535"/>
          </a:xfrm>
        </p:grpSpPr>
        <p:sp>
          <p:nvSpPr>
            <p:cNvPr id="4107" name="Freeform 16"/>
            <p:cNvSpPr/>
            <p:nvPr userDrawn="1"/>
          </p:nvSpPr>
          <p:spPr>
            <a:xfrm>
              <a:off x="1196" y="3793"/>
              <a:ext cx="365" cy="291"/>
            </a:xfrm>
            <a:custGeom>
              <a:avLst/>
              <a:gdLst/>
              <a:ahLst/>
              <a:cxnLst>
                <a:cxn ang="0">
                  <a:pos x="24" y="24"/>
                </a:cxn>
                <a:cxn ang="0">
                  <a:pos x="0" y="62"/>
                </a:cxn>
                <a:cxn ang="0">
                  <a:pos x="66" y="112"/>
                </a:cxn>
                <a:cxn ang="0">
                  <a:pos x="143" y="186"/>
                </a:cxn>
                <a:cxn ang="0">
                  <a:pos x="191" y="172"/>
                </a:cxn>
                <a:cxn ang="0">
                  <a:pos x="341" y="295"/>
                </a:cxn>
                <a:cxn ang="0">
                  <a:pos x="305" y="178"/>
                </a:cxn>
                <a:cxn ang="0">
                  <a:pos x="365" y="136"/>
                </a:cxn>
                <a:cxn ang="0">
                  <a:pos x="359" y="130"/>
                </a:cxn>
                <a:cxn ang="0">
                  <a:pos x="335" y="118"/>
                </a:cxn>
                <a:cxn ang="0">
                  <a:pos x="299" y="92"/>
                </a:cxn>
                <a:cxn ang="0">
                  <a:pos x="257" y="74"/>
                </a:cxn>
                <a:cxn ang="0">
                  <a:pos x="215" y="56"/>
                </a:cxn>
                <a:cxn ang="0">
                  <a:pos x="173" y="38"/>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alpha val="100000"/>
              </a:schemeClr>
            </a:solidFill>
            <a:ln w="9525">
              <a:noFill/>
            </a:ln>
          </p:spPr>
          <p:txBody>
            <a:bodyPr/>
            <a:p>
              <a:endParaRPr lang="zh-CN" altLang="en-US"/>
            </a:p>
          </p:txBody>
        </p:sp>
        <p:sp>
          <p:nvSpPr>
            <p:cNvPr id="4108" name="Freeform 17"/>
            <p:cNvSpPr/>
            <p:nvPr userDrawn="1"/>
          </p:nvSpPr>
          <p:spPr>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alpha val="100000"/>
              </a:schemeClr>
            </a:solidFill>
            <a:ln w="9525">
              <a:noFill/>
            </a:ln>
          </p:spPr>
          <p:txBody>
            <a:bodyPr/>
            <a:p>
              <a:endParaRPr lang="zh-CN" altLang="en-US"/>
            </a:p>
          </p:txBody>
        </p:sp>
        <p:sp>
          <p:nvSpPr>
            <p:cNvPr id="4109" name="Freeform 18"/>
            <p:cNvSpPr/>
            <p:nvPr userDrawn="1"/>
          </p:nvSpPr>
          <p:spPr>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2"/>
                </a:cxn>
                <a:cxn ang="0">
                  <a:pos x="65" y="44"/>
                </a:cxn>
                <a:cxn ang="0">
                  <a:pos x="71" y="56"/>
                </a:cxn>
                <a:cxn ang="0">
                  <a:pos x="71" y="62"/>
                </a:cxn>
                <a:cxn ang="0">
                  <a:pos x="59" y="56"/>
                </a:cxn>
                <a:cxn ang="0">
                  <a:pos x="47" y="44"/>
                </a:cxn>
                <a:cxn ang="0">
                  <a:pos x="23" y="32"/>
                </a:cxn>
                <a:cxn ang="0">
                  <a:pos x="23" y="38"/>
                </a:cxn>
                <a:cxn ang="0">
                  <a:pos x="18" y="44"/>
                </a:cxn>
                <a:cxn ang="0">
                  <a:pos x="12" y="50"/>
                </a:cxn>
                <a:cxn ang="0">
                  <a:pos x="6" y="50"/>
                </a:cxn>
                <a:cxn ang="0">
                  <a:pos x="6" y="50"/>
                </a:cxn>
                <a:cxn ang="0">
                  <a:pos x="6" y="38"/>
                </a:cxn>
                <a:cxn ang="0">
                  <a:pos x="0" y="18"/>
                </a:cxn>
                <a:cxn ang="0">
                  <a:pos x="0" y="18"/>
                </a:cxn>
              </a:cxnLst>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alpha val="100000"/>
              </a:schemeClr>
            </a:solidFill>
            <a:ln w="9525">
              <a:noFill/>
            </a:ln>
          </p:spPr>
          <p:txBody>
            <a:bodyPr/>
            <a:p>
              <a:endParaRPr lang="zh-CN" altLang="en-US"/>
            </a:p>
          </p:txBody>
        </p:sp>
        <p:sp>
          <p:nvSpPr>
            <p:cNvPr id="4110" name="Freeform 19"/>
            <p:cNvSpPr/>
            <p:nvPr userDrawn="1"/>
          </p:nvSpPr>
          <p:spPr>
            <a:xfrm>
              <a:off x="855" y="3842"/>
              <a:ext cx="161" cy="164"/>
            </a:xfrm>
            <a:custGeom>
              <a:avLst/>
              <a:gdLst/>
              <a:ahLst/>
              <a:cxnLst>
                <a:cxn ang="0">
                  <a:pos x="30" y="0"/>
                </a:cxn>
                <a:cxn ang="0">
                  <a:pos x="48" y="6"/>
                </a:cxn>
                <a:cxn ang="0">
                  <a:pos x="72" y="6"/>
                </a:cxn>
                <a:cxn ang="0">
                  <a:pos x="114" y="12"/>
                </a:cxn>
                <a:cxn ang="0">
                  <a:pos x="96" y="56"/>
                </a:cxn>
                <a:cxn ang="0">
                  <a:pos x="96" y="62"/>
                </a:cxn>
                <a:cxn ang="0">
                  <a:pos x="102" y="74"/>
                </a:cxn>
                <a:cxn ang="0">
                  <a:pos x="108" y="86"/>
                </a:cxn>
                <a:cxn ang="0">
                  <a:pos x="120" y="98"/>
                </a:cxn>
                <a:cxn ang="0">
                  <a:pos x="143" y="116"/>
                </a:cxn>
                <a:cxn ang="0">
                  <a:pos x="155" y="142"/>
                </a:cxn>
                <a:cxn ang="0">
                  <a:pos x="161" y="160"/>
                </a:cxn>
                <a:cxn ang="0">
                  <a:pos x="161" y="166"/>
                </a:cxn>
                <a:cxn ang="0">
                  <a:pos x="96" y="104"/>
                </a:cxn>
                <a:cxn ang="0">
                  <a:pos x="30" y="56"/>
                </a:cxn>
                <a:cxn ang="0">
                  <a:pos x="0" y="0"/>
                </a:cxn>
                <a:cxn ang="0">
                  <a:pos x="30" y="0"/>
                </a:cxn>
                <a:cxn ang="0">
                  <a:pos x="30" y="0"/>
                </a:cxn>
              </a:cxnLst>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alpha val="100000"/>
              </a:schemeClr>
            </a:solidFill>
            <a:ln w="9525">
              <a:noFill/>
            </a:ln>
          </p:spPr>
          <p:txBody>
            <a:bodyPr/>
            <a:p>
              <a:endParaRPr lang="zh-CN" altLang="en-US"/>
            </a:p>
          </p:txBody>
        </p:sp>
        <p:sp>
          <p:nvSpPr>
            <p:cNvPr id="4111" name="Freeform 20"/>
            <p:cNvSpPr/>
            <p:nvPr userDrawn="1"/>
          </p:nvSpPr>
          <p:spPr>
            <a:xfrm>
              <a:off x="706" y="3854"/>
              <a:ext cx="59" cy="61"/>
            </a:xfrm>
            <a:custGeom>
              <a:avLst/>
              <a:gdLst/>
              <a:ahLst/>
              <a:cxnLst>
                <a:cxn ang="0">
                  <a:pos x="59" y="6"/>
                </a:cxn>
                <a:cxn ang="0">
                  <a:pos x="41" y="32"/>
                </a:cxn>
                <a:cxn ang="0">
                  <a:pos x="41" y="38"/>
                </a:cxn>
                <a:cxn ang="0">
                  <a:pos x="47" y="44"/>
                </a:cxn>
                <a:cxn ang="0">
                  <a:pos x="53" y="56"/>
                </a:cxn>
                <a:cxn ang="0">
                  <a:pos x="53" y="62"/>
                </a:cxn>
                <a:cxn ang="0">
                  <a:pos x="47" y="56"/>
                </a:cxn>
                <a:cxn ang="0">
                  <a:pos x="35" y="50"/>
                </a:cxn>
                <a:cxn ang="0">
                  <a:pos x="23" y="38"/>
                </a:cxn>
                <a:cxn ang="0">
                  <a:pos x="17" y="32"/>
                </a:cxn>
                <a:cxn ang="0">
                  <a:pos x="0" y="0"/>
                </a:cxn>
                <a:cxn ang="0">
                  <a:pos x="59" y="6"/>
                </a:cxn>
                <a:cxn ang="0">
                  <a:pos x="59" y="6"/>
                </a:cxn>
              </a:cxnLst>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alpha val="100000"/>
              </a:schemeClr>
            </a:solidFill>
            <a:ln w="9525">
              <a:noFill/>
            </a:ln>
          </p:spPr>
          <p:txBody>
            <a:bodyPr/>
            <a:p>
              <a:endParaRPr lang="zh-CN" altLang="en-US"/>
            </a:p>
          </p:txBody>
        </p:sp>
        <p:sp>
          <p:nvSpPr>
            <p:cNvPr id="4112" name="Freeform 21"/>
            <p:cNvSpPr/>
            <p:nvPr userDrawn="1"/>
          </p:nvSpPr>
          <p:spPr>
            <a:xfrm>
              <a:off x="395" y="3811"/>
              <a:ext cx="245" cy="207"/>
            </a:xfrm>
            <a:custGeom>
              <a:avLst/>
              <a:gdLst/>
              <a:ahLst/>
              <a:cxnLst>
                <a:cxn ang="0">
                  <a:pos x="233" y="38"/>
                </a:cxn>
                <a:cxn ang="0">
                  <a:pos x="245" y="44"/>
                </a:cxn>
                <a:cxn ang="0">
                  <a:pos x="209" y="86"/>
                </a:cxn>
                <a:cxn ang="0">
                  <a:pos x="143" y="136"/>
                </a:cxn>
                <a:cxn ang="0">
                  <a:pos x="167" y="160"/>
                </a:cxn>
                <a:cxn ang="0">
                  <a:pos x="179" y="210"/>
                </a:cxn>
                <a:cxn ang="0">
                  <a:pos x="77" y="136"/>
                </a:cxn>
                <a:cxn ang="0">
                  <a:pos x="47" y="86"/>
                </a:cxn>
                <a:cxn ang="0">
                  <a:pos x="89" y="68"/>
                </a:cxn>
                <a:cxn ang="0">
                  <a:pos x="59" y="38"/>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8"/>
                </a:cxn>
                <a:cxn ang="0">
                  <a:pos x="233" y="38"/>
                </a:cxn>
              </a:cxnLst>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alpha val="100000"/>
              </a:schemeClr>
            </a:solidFill>
            <a:ln w="9525">
              <a:noFill/>
            </a:ln>
          </p:spPr>
          <p:txBody>
            <a:bodyPr/>
            <a:p>
              <a:endParaRPr lang="zh-CN" altLang="en-US"/>
            </a:p>
          </p:txBody>
        </p:sp>
      </p:grpSp>
      <p:sp>
        <p:nvSpPr>
          <p:cNvPr id="12310"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zh-CN" altLang="en-US" noProof="0" smtClean="0"/>
              <a:t>单击此处编辑母版标题样式</a:t>
            </a:r>
            <a:endParaRPr lang="zh-CN" altLang="en-US" noProof="0" smtClean="0"/>
          </a:p>
        </p:txBody>
      </p:sp>
      <p:sp>
        <p:nvSpPr>
          <p:cNvPr id="1231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zh-CN" altLang="en-US" noProof="0" smtClean="0"/>
              <a:t>单击此处编辑母版副标题样式</a:t>
            </a:r>
            <a:endParaRPr lang="zh-CN" altLang="en-US" noProof="0" smtClean="0"/>
          </a:p>
        </p:txBody>
      </p:sp>
      <p:sp>
        <p:nvSpPr>
          <p:cNvPr id="47" name="Rectangle 24"/>
          <p:cNvSpPr>
            <a:spLocks noGrp="1" noChangeArrowheads="1"/>
          </p:cNvSpPr>
          <p:nvPr>
            <p:ph type="dt" sz="quarter" idx="2"/>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48" name="Rectangle 25"/>
          <p:cNvSpPr>
            <a:spLocks noGrp="1" noChangeArrowheads="1"/>
          </p:cNvSpPr>
          <p:nvPr>
            <p:ph type="sldNum" sz="quarter" idx="4"/>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161DC15A-B26C-4C47-99EA-5BDEB0D28323}"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49" name="Rectangle 26"/>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1D94F4C-9760-4F07-A39F-87167653BCB2}"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1D94F4C-9760-4F07-A39F-87167653BCB2}"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495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495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1D94F4C-9760-4F07-A39F-87167653BCB2}"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1D94F4C-9760-4F07-A39F-87167653BCB2}"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1D94F4C-9760-4F07-A39F-87167653BCB2}"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1D94F4C-9760-4F07-A39F-87167653BCB2}"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1D94F4C-9760-4F07-A39F-87167653BCB2}"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01B2B7-6A32-4D83-B8ED-D5CEB3E3DCC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1D94F4C-9760-4F07-A39F-87167653BCB2}"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1D94F4C-9760-4F07-A39F-87167653BCB2}"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867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5867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1D94F4C-9760-4F07-A39F-87167653BCB2}"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495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495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1D94F4C-9760-4F07-A39F-87167653BCB2}"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42290" y="1303655"/>
            <a:ext cx="4700905" cy="4902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0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01B2B7-6A32-4D83-B8ED-D5CEB3E3DCC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01B2B7-6A32-4D83-B8ED-D5CEB3E3DCC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01B2B7-6A32-4D83-B8ED-D5CEB3E3DCC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01B2B7-6A32-4D83-B8ED-D5CEB3E3DCC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01B2B7-6A32-4D83-B8ED-D5CEB3E3DCC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01B2B7-6A32-4D83-B8ED-D5CEB3E3DCC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01B2B7-6A32-4D83-B8ED-D5CEB3E3DCC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pn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lnSpc>
                <a:spcPct val="100000"/>
              </a:lnSpc>
              <a:spcBef>
                <a:spcPct val="0"/>
              </a:spcBef>
              <a:buClrTx/>
              <a:defRPr sz="1400" b="0" smtClean="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lnSpc>
                <a:spcPct val="100000"/>
              </a:lnSpc>
              <a:spcBef>
                <a:spcPct val="0"/>
              </a:spcBef>
              <a:buClrTx/>
              <a:defRPr sz="1400" b="0" smtClean="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lnSpc>
                <a:spcPct val="100000"/>
              </a:lnSpc>
              <a:spcBef>
                <a:spcPct val="0"/>
              </a:spcBef>
              <a:buClrTx/>
              <a:defRPr sz="1400" b="0" smtClean="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301B2B7-6A32-4D83-B8ED-D5CEB3E3DCCC}"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11591" y="30464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tileRect/>
        </a:gradFill>
        <a:effectLst/>
      </p:bgPr>
    </p:bg>
    <p:spTree>
      <p:nvGrpSpPr>
        <p:cNvPr id="1" name=""/>
        <p:cNvGrpSpPr/>
        <p:nvPr/>
      </p:nvGrpSpPr>
      <p:grpSpPr/>
      <p:grpSp>
        <p:nvGrpSpPr>
          <p:cNvPr id="3074" name="Group 2"/>
          <p:cNvGrpSpPr/>
          <p:nvPr userDrawn="1"/>
        </p:nvGrpSpPr>
        <p:grpSpPr>
          <a:xfrm>
            <a:off x="0" y="0"/>
            <a:ext cx="9144000" cy="6858000"/>
            <a:chOff x="0" y="0"/>
            <a:chExt cx="5760" cy="4320"/>
          </a:xfrm>
        </p:grpSpPr>
        <p:sp>
          <p:nvSpPr>
            <p:cNvPr id="3097" name="Freeform 3"/>
            <p:cNvSpPr/>
            <p:nvPr/>
          </p:nvSpPr>
          <p:spPr>
            <a:xfrm>
              <a:off x="0" y="3072"/>
              <a:ext cx="5760" cy="1248"/>
            </a:xfrm>
            <a:custGeom>
              <a:avLst/>
              <a:gdLst/>
              <a:ahLst/>
              <a:cxnLst>
                <a:cxn ang="0">
                  <a:pos x="5505" y="678"/>
                </a:cxn>
                <a:cxn ang="0">
                  <a:pos x="0" y="678"/>
                </a:cxn>
                <a:cxn ang="0">
                  <a:pos x="0" y="0"/>
                </a:cxn>
                <a:cxn ang="0">
                  <a:pos x="5505" y="0"/>
                </a:cxn>
                <a:cxn ang="0">
                  <a:pos x="5505" y="678"/>
                </a:cxn>
                <a:cxn ang="0">
                  <a:pos x="5505" y="678"/>
                </a:cxn>
              </a:cxnLst>
              <a:pathLst>
                <a:path w="6027" h="2296">
                  <a:moveTo>
                    <a:pt x="6027" y="2296"/>
                  </a:moveTo>
                  <a:lnTo>
                    <a:pt x="0" y="2296"/>
                  </a:lnTo>
                  <a:lnTo>
                    <a:pt x="0" y="0"/>
                  </a:lnTo>
                  <a:lnTo>
                    <a:pt x="6027" y="0"/>
                  </a:lnTo>
                  <a:lnTo>
                    <a:pt x="6027" y="229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zh-CN" altLang="en-US"/>
            </a:p>
          </p:txBody>
        </p:sp>
        <p:sp>
          <p:nvSpPr>
            <p:cNvPr id="11268" name="Freeform 4"/>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60000"/>
                </a:lnSpc>
                <a:spcBef>
                  <a:spcPct val="20000"/>
                </a:spcBef>
                <a:spcAft>
                  <a:spcPct val="0"/>
                </a:spcAft>
                <a:buClr>
                  <a:schemeClr val="tx2"/>
                </a:buClr>
                <a:buSzTx/>
                <a:buFontTx/>
                <a:buNone/>
                <a:defRPr/>
              </a:pPr>
              <a:endParaRPr kumimoji="0" lang="zh-CN" altLang="en-US" sz="40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grpSp>
      <p:sp>
        <p:nvSpPr>
          <p:cNvPr id="3075" name="Freeform 5"/>
          <p:cNvSpPr/>
          <p:nvPr userDrawn="1"/>
        </p:nvSpPr>
        <p:spPr>
          <a:xfrm>
            <a:off x="6248400" y="6262688"/>
            <a:ext cx="2895600" cy="609600"/>
          </a:xfrm>
          <a:custGeom>
            <a:avLst/>
            <a:gdLst/>
            <a:ahLst/>
            <a:cxnLst>
              <a:cxn ang="0">
                <a:pos x="1458681169" y="1510618537"/>
              </a:cxn>
              <a:cxn ang="0">
                <a:pos x="0" y="1510618537"/>
              </a:cxn>
              <a:cxn ang="0">
                <a:pos x="0" y="0"/>
              </a:cxn>
              <a:cxn ang="0">
                <a:pos x="1458681169" y="0"/>
              </a:cxn>
              <a:cxn ang="0">
                <a:pos x="1458681169" y="1510618537"/>
              </a:cxn>
              <a:cxn ang="0">
                <a:pos x="1458681169" y="1510618537"/>
              </a:cxn>
            </a:cxnLst>
            <a:pathLst>
              <a:path w="5748" h="246">
                <a:moveTo>
                  <a:pt x="5748" y="246"/>
                </a:moveTo>
                <a:lnTo>
                  <a:pt x="0" y="246"/>
                </a:lnTo>
                <a:lnTo>
                  <a:pt x="0" y="0"/>
                </a:lnTo>
                <a:lnTo>
                  <a:pt x="5748" y="0"/>
                </a:lnTo>
                <a:lnTo>
                  <a:pt x="5748" y="246"/>
                </a:lnTo>
                <a:close/>
              </a:path>
            </a:pathLst>
          </a:custGeom>
          <a:gradFill rotWithShape="0">
            <a:gsLst>
              <a:gs pos="0">
                <a:schemeClr val="bg1">
                  <a:alpha val="100000"/>
                </a:schemeClr>
              </a:gs>
              <a:gs pos="100000">
                <a:schemeClr val="hlink">
                  <a:alpha val="100000"/>
                </a:schemeClr>
              </a:gs>
            </a:gsLst>
            <a:lin ang="18900000" scaled="1"/>
            <a:tileRect/>
          </a:gradFill>
          <a:ln w="9525">
            <a:noFill/>
          </a:ln>
        </p:spPr>
        <p:txBody>
          <a:bodyPr/>
          <a:p>
            <a:endParaRPr lang="zh-CN" altLang="en-US"/>
          </a:p>
        </p:txBody>
      </p:sp>
      <p:grpSp>
        <p:nvGrpSpPr>
          <p:cNvPr id="3076" name="Group 6"/>
          <p:cNvGrpSpPr/>
          <p:nvPr userDrawn="1"/>
        </p:nvGrpSpPr>
        <p:grpSpPr>
          <a:xfrm>
            <a:off x="0" y="6019800"/>
            <a:ext cx="7848600" cy="857250"/>
            <a:chOff x="0" y="3792"/>
            <a:chExt cx="4944" cy="540"/>
          </a:xfrm>
        </p:grpSpPr>
        <p:sp>
          <p:nvSpPr>
            <p:cNvPr id="11271" name="Freeform 7"/>
            <p:cNvSpPr/>
            <p:nvPr/>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60000"/>
                </a:lnSpc>
                <a:spcBef>
                  <a:spcPct val="20000"/>
                </a:spcBef>
                <a:spcAft>
                  <a:spcPct val="0"/>
                </a:spcAft>
                <a:buClr>
                  <a:schemeClr val="tx2"/>
                </a:buClr>
                <a:buSzTx/>
                <a:buFontTx/>
                <a:buNone/>
                <a:defRPr/>
              </a:pPr>
              <a:endParaRPr kumimoji="0" lang="zh-CN" altLang="en-US" sz="40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grpSp>
          <p:nvGrpSpPr>
            <p:cNvPr id="3090" name="Group 8"/>
            <p:cNvGrpSpPr/>
            <p:nvPr userDrawn="1"/>
          </p:nvGrpSpPr>
          <p:grpSpPr>
            <a:xfrm>
              <a:off x="2486" y="3792"/>
              <a:ext cx="2458" cy="540"/>
              <a:chOff x="2486" y="3792"/>
              <a:chExt cx="2458" cy="540"/>
            </a:xfrm>
          </p:grpSpPr>
          <p:sp>
            <p:nvSpPr>
              <p:cNvPr id="3092" name="Freeform 9"/>
              <p:cNvSpPr/>
              <p:nvPr userDrawn="1"/>
            </p:nvSpPr>
            <p:spPr>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alpha val="100000"/>
                </a:schemeClr>
              </a:solidFill>
              <a:ln w="9525">
                <a:noFill/>
              </a:ln>
            </p:spPr>
            <p:txBody>
              <a:bodyPr/>
              <a:p>
                <a:endParaRPr lang="zh-CN" altLang="en-US"/>
              </a:p>
            </p:txBody>
          </p:sp>
          <p:sp>
            <p:nvSpPr>
              <p:cNvPr id="3093" name="Freeform 10"/>
              <p:cNvSpPr/>
              <p:nvPr userDrawn="1"/>
            </p:nvSpPr>
            <p:spPr>
              <a:xfrm>
                <a:off x="2677" y="3792"/>
                <a:ext cx="186" cy="395"/>
              </a:xfrm>
              <a:custGeom>
                <a:avLst/>
                <a:gdLst/>
                <a:ahLst/>
                <a:cxnLst>
                  <a:cxn ang="0">
                    <a:pos x="36" y="0"/>
                  </a:cxn>
                  <a:cxn ang="0">
                    <a:pos x="54" y="22"/>
                  </a:cxn>
                  <a:cxn ang="0">
                    <a:pos x="24" y="38"/>
                  </a:cxn>
                  <a:cxn ang="0">
                    <a:pos x="18" y="83"/>
                  </a:cxn>
                  <a:cxn ang="0">
                    <a:pos x="42" y="143"/>
                  </a:cxn>
                  <a:cxn ang="0">
                    <a:pos x="48" y="203"/>
                  </a:cxn>
                  <a:cxn ang="0">
                    <a:pos x="0" y="442"/>
                  </a:cxn>
                  <a:cxn ang="0">
                    <a:pos x="54" y="292"/>
                  </a:cxn>
                  <a:cxn ang="0">
                    <a:pos x="84" y="271"/>
                  </a:cxn>
                  <a:cxn ang="0">
                    <a:pos x="126" y="158"/>
                  </a:cxn>
                  <a:cxn ang="0">
                    <a:pos x="144" y="150"/>
                  </a:cxn>
                  <a:cxn ang="0">
                    <a:pos x="144" y="113"/>
                  </a:cxn>
                  <a:cxn ang="0">
                    <a:pos x="186" y="83"/>
                  </a:cxn>
                  <a:cxn ang="0">
                    <a:pos x="162" y="75"/>
                  </a:cxn>
                  <a:cxn ang="0">
                    <a:pos x="36" y="0"/>
                  </a:cxn>
                  <a:cxn ang="0">
                    <a:pos x="36" y="0"/>
                  </a:cxn>
                </a:cxnLst>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alpha val="100000"/>
                </a:schemeClr>
              </a:solidFill>
              <a:ln w="9525">
                <a:noFill/>
              </a:ln>
            </p:spPr>
            <p:txBody>
              <a:bodyPr/>
              <a:p>
                <a:endParaRPr lang="zh-CN" altLang="en-US"/>
              </a:p>
            </p:txBody>
          </p:sp>
          <p:sp>
            <p:nvSpPr>
              <p:cNvPr id="3094" name="Freeform 11"/>
              <p:cNvSpPr/>
              <p:nvPr userDrawn="1"/>
            </p:nvSpPr>
            <p:spPr>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alpha val="100000"/>
                </a:schemeClr>
              </a:solidFill>
              <a:ln w="9525">
                <a:noFill/>
              </a:ln>
            </p:spPr>
            <p:txBody>
              <a:bodyPr/>
              <a:p>
                <a:endParaRPr lang="zh-CN" altLang="en-US"/>
              </a:p>
            </p:txBody>
          </p:sp>
          <p:sp>
            <p:nvSpPr>
              <p:cNvPr id="3095" name="Freeform 12"/>
              <p:cNvSpPr/>
              <p:nvPr userDrawn="1"/>
            </p:nvSpPr>
            <p:spPr>
              <a:xfrm>
                <a:off x="3628" y="3866"/>
                <a:ext cx="155" cy="74"/>
              </a:xfrm>
              <a:custGeom>
                <a:avLst/>
                <a:gdLst/>
                <a:ahLst/>
                <a:cxnLst>
                  <a:cxn ang="0">
                    <a:pos x="114" y="0"/>
                  </a:cxn>
                  <a:cxn ang="0">
                    <a:pos x="0" y="0"/>
                  </a:cxn>
                  <a:cxn ang="0">
                    <a:pos x="0" y="0"/>
                  </a:cxn>
                  <a:cxn ang="0">
                    <a:pos x="6" y="8"/>
                  </a:cxn>
                  <a:cxn ang="0">
                    <a:pos x="6" y="22"/>
                  </a:cxn>
                  <a:cxn ang="0">
                    <a:pos x="0" y="30"/>
                  </a:cxn>
                  <a:cxn ang="0">
                    <a:pos x="78" y="75"/>
                  </a:cxn>
                  <a:cxn ang="0">
                    <a:pos x="96" y="53"/>
                  </a:cxn>
                  <a:cxn ang="0">
                    <a:pos x="155" y="83"/>
                  </a:cxn>
                  <a:cxn ang="0">
                    <a:pos x="126" y="30"/>
                  </a:cxn>
                  <a:cxn ang="0">
                    <a:pos x="149" y="0"/>
                  </a:cxn>
                  <a:cxn ang="0">
                    <a:pos x="114" y="0"/>
                  </a:cxn>
                  <a:cxn ang="0">
                    <a:pos x="114" y="0"/>
                  </a:cxn>
                </a:cxnLst>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alpha val="100000"/>
                </a:schemeClr>
              </a:solidFill>
              <a:ln w="9525">
                <a:noFill/>
              </a:ln>
            </p:spPr>
            <p:txBody>
              <a:bodyPr/>
              <a:p>
                <a:endParaRPr lang="zh-CN" altLang="en-US"/>
              </a:p>
            </p:txBody>
          </p:sp>
          <p:sp>
            <p:nvSpPr>
              <p:cNvPr id="3096" name="Freeform 13"/>
              <p:cNvSpPr/>
              <p:nvPr userDrawn="1"/>
            </p:nvSpPr>
            <p:spPr>
              <a:xfrm>
                <a:off x="2486" y="3859"/>
                <a:ext cx="42" cy="81"/>
              </a:xfrm>
              <a:custGeom>
                <a:avLst/>
                <a:gdLst/>
                <a:ahLst/>
                <a:cxnLst>
                  <a:cxn ang="0">
                    <a:pos x="6" y="46"/>
                  </a:cxn>
                  <a:cxn ang="0">
                    <a:pos x="0" y="23"/>
                  </a:cxn>
                  <a:cxn ang="0">
                    <a:pos x="12" y="8"/>
                  </a:cxn>
                  <a:cxn ang="0">
                    <a:pos x="0" y="8"/>
                  </a:cxn>
                  <a:cxn ang="0">
                    <a:pos x="12" y="8"/>
                  </a:cxn>
                  <a:cxn ang="0">
                    <a:pos x="24" y="8"/>
                  </a:cxn>
                  <a:cxn ang="0">
                    <a:pos x="36" y="8"/>
                  </a:cxn>
                  <a:cxn ang="0">
                    <a:pos x="42" y="0"/>
                  </a:cxn>
                  <a:cxn ang="0">
                    <a:pos x="30" y="23"/>
                  </a:cxn>
                  <a:cxn ang="0">
                    <a:pos x="42" y="61"/>
                  </a:cxn>
                  <a:cxn ang="0">
                    <a:pos x="12" y="91"/>
                  </a:cxn>
                  <a:cxn ang="0">
                    <a:pos x="6" y="46"/>
                  </a:cxn>
                  <a:cxn ang="0">
                    <a:pos x="6" y="46"/>
                  </a:cxn>
                </a:cxnLst>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alpha val="100000"/>
                </a:schemeClr>
              </a:solidFill>
              <a:ln w="9525">
                <a:noFill/>
              </a:ln>
            </p:spPr>
            <p:txBody>
              <a:bodyPr/>
              <a:p>
                <a:endParaRPr lang="zh-CN" altLang="en-US"/>
              </a:p>
            </p:txBody>
          </p:sp>
        </p:grpSp>
        <p:sp>
          <p:nvSpPr>
            <p:cNvPr id="11278" name="Freeform 14"/>
            <p:cNvSpPr/>
            <p:nvPr/>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60000"/>
                </a:lnSpc>
                <a:spcBef>
                  <a:spcPct val="20000"/>
                </a:spcBef>
                <a:spcAft>
                  <a:spcPct val="0"/>
                </a:spcAft>
                <a:buClr>
                  <a:schemeClr val="tx2"/>
                </a:buClr>
                <a:buSzTx/>
                <a:buFontTx/>
                <a:buNone/>
                <a:defRPr/>
              </a:pPr>
              <a:endParaRPr kumimoji="0" lang="zh-CN" altLang="en-US" sz="40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grpSp>
      <p:grpSp>
        <p:nvGrpSpPr>
          <p:cNvPr id="3077" name="Group 15"/>
          <p:cNvGrpSpPr/>
          <p:nvPr userDrawn="1"/>
        </p:nvGrpSpPr>
        <p:grpSpPr>
          <a:xfrm>
            <a:off x="627063" y="6021388"/>
            <a:ext cx="5684837" cy="849312"/>
            <a:chOff x="395" y="3793"/>
            <a:chExt cx="3581" cy="535"/>
          </a:xfrm>
        </p:grpSpPr>
        <p:sp>
          <p:nvSpPr>
            <p:cNvPr id="3083" name="Freeform 16"/>
            <p:cNvSpPr/>
            <p:nvPr/>
          </p:nvSpPr>
          <p:spPr>
            <a:xfrm>
              <a:off x="1196" y="3793"/>
              <a:ext cx="365" cy="291"/>
            </a:xfrm>
            <a:custGeom>
              <a:avLst/>
              <a:gdLst/>
              <a:ahLst/>
              <a:cxnLst>
                <a:cxn ang="0">
                  <a:pos x="24" y="24"/>
                </a:cxn>
                <a:cxn ang="0">
                  <a:pos x="0" y="62"/>
                </a:cxn>
                <a:cxn ang="0">
                  <a:pos x="66" y="112"/>
                </a:cxn>
                <a:cxn ang="0">
                  <a:pos x="143" y="186"/>
                </a:cxn>
                <a:cxn ang="0">
                  <a:pos x="191" y="172"/>
                </a:cxn>
                <a:cxn ang="0">
                  <a:pos x="341" y="295"/>
                </a:cxn>
                <a:cxn ang="0">
                  <a:pos x="305" y="178"/>
                </a:cxn>
                <a:cxn ang="0">
                  <a:pos x="365" y="136"/>
                </a:cxn>
                <a:cxn ang="0">
                  <a:pos x="359" y="130"/>
                </a:cxn>
                <a:cxn ang="0">
                  <a:pos x="335" y="118"/>
                </a:cxn>
                <a:cxn ang="0">
                  <a:pos x="299" y="92"/>
                </a:cxn>
                <a:cxn ang="0">
                  <a:pos x="257" y="74"/>
                </a:cxn>
                <a:cxn ang="0">
                  <a:pos x="215" y="56"/>
                </a:cxn>
                <a:cxn ang="0">
                  <a:pos x="173" y="38"/>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alpha val="100000"/>
              </a:schemeClr>
            </a:solidFill>
            <a:ln w="9525">
              <a:noFill/>
            </a:ln>
          </p:spPr>
          <p:txBody>
            <a:bodyPr/>
            <a:p>
              <a:endParaRPr lang="zh-CN" altLang="en-US"/>
            </a:p>
          </p:txBody>
        </p:sp>
        <p:sp>
          <p:nvSpPr>
            <p:cNvPr id="3084" name="Freeform 17"/>
            <p:cNvSpPr/>
            <p:nvPr/>
          </p:nvSpPr>
          <p:spPr>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alpha val="100000"/>
              </a:schemeClr>
            </a:solidFill>
            <a:ln w="9525">
              <a:noFill/>
            </a:ln>
          </p:spPr>
          <p:txBody>
            <a:bodyPr/>
            <a:p>
              <a:endParaRPr lang="zh-CN" altLang="en-US"/>
            </a:p>
          </p:txBody>
        </p:sp>
        <p:sp>
          <p:nvSpPr>
            <p:cNvPr id="3085" name="Freeform 18"/>
            <p:cNvSpPr/>
            <p:nvPr/>
          </p:nvSpPr>
          <p:spPr>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2"/>
                </a:cxn>
                <a:cxn ang="0">
                  <a:pos x="65" y="44"/>
                </a:cxn>
                <a:cxn ang="0">
                  <a:pos x="71" y="56"/>
                </a:cxn>
                <a:cxn ang="0">
                  <a:pos x="71" y="62"/>
                </a:cxn>
                <a:cxn ang="0">
                  <a:pos x="59" y="56"/>
                </a:cxn>
                <a:cxn ang="0">
                  <a:pos x="47" y="44"/>
                </a:cxn>
                <a:cxn ang="0">
                  <a:pos x="23" y="32"/>
                </a:cxn>
                <a:cxn ang="0">
                  <a:pos x="23" y="38"/>
                </a:cxn>
                <a:cxn ang="0">
                  <a:pos x="18" y="44"/>
                </a:cxn>
                <a:cxn ang="0">
                  <a:pos x="12" y="50"/>
                </a:cxn>
                <a:cxn ang="0">
                  <a:pos x="6" y="50"/>
                </a:cxn>
                <a:cxn ang="0">
                  <a:pos x="6" y="50"/>
                </a:cxn>
                <a:cxn ang="0">
                  <a:pos x="6" y="38"/>
                </a:cxn>
                <a:cxn ang="0">
                  <a:pos x="0" y="18"/>
                </a:cxn>
                <a:cxn ang="0">
                  <a:pos x="0" y="18"/>
                </a:cxn>
              </a:cxnLst>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alpha val="100000"/>
              </a:schemeClr>
            </a:solidFill>
            <a:ln w="9525">
              <a:noFill/>
            </a:ln>
          </p:spPr>
          <p:txBody>
            <a:bodyPr/>
            <a:p>
              <a:endParaRPr lang="zh-CN" altLang="en-US"/>
            </a:p>
          </p:txBody>
        </p:sp>
        <p:sp>
          <p:nvSpPr>
            <p:cNvPr id="3086" name="Freeform 19"/>
            <p:cNvSpPr/>
            <p:nvPr/>
          </p:nvSpPr>
          <p:spPr>
            <a:xfrm>
              <a:off x="855" y="3842"/>
              <a:ext cx="161" cy="164"/>
            </a:xfrm>
            <a:custGeom>
              <a:avLst/>
              <a:gdLst/>
              <a:ahLst/>
              <a:cxnLst>
                <a:cxn ang="0">
                  <a:pos x="30" y="0"/>
                </a:cxn>
                <a:cxn ang="0">
                  <a:pos x="48" y="6"/>
                </a:cxn>
                <a:cxn ang="0">
                  <a:pos x="72" y="6"/>
                </a:cxn>
                <a:cxn ang="0">
                  <a:pos x="114" y="12"/>
                </a:cxn>
                <a:cxn ang="0">
                  <a:pos x="96" y="56"/>
                </a:cxn>
                <a:cxn ang="0">
                  <a:pos x="96" y="62"/>
                </a:cxn>
                <a:cxn ang="0">
                  <a:pos x="102" y="74"/>
                </a:cxn>
                <a:cxn ang="0">
                  <a:pos x="108" y="86"/>
                </a:cxn>
                <a:cxn ang="0">
                  <a:pos x="120" y="98"/>
                </a:cxn>
                <a:cxn ang="0">
                  <a:pos x="143" y="116"/>
                </a:cxn>
                <a:cxn ang="0">
                  <a:pos x="155" y="142"/>
                </a:cxn>
                <a:cxn ang="0">
                  <a:pos x="161" y="160"/>
                </a:cxn>
                <a:cxn ang="0">
                  <a:pos x="161" y="166"/>
                </a:cxn>
                <a:cxn ang="0">
                  <a:pos x="96" y="104"/>
                </a:cxn>
                <a:cxn ang="0">
                  <a:pos x="30" y="56"/>
                </a:cxn>
                <a:cxn ang="0">
                  <a:pos x="0" y="0"/>
                </a:cxn>
                <a:cxn ang="0">
                  <a:pos x="30" y="0"/>
                </a:cxn>
                <a:cxn ang="0">
                  <a:pos x="30" y="0"/>
                </a:cxn>
              </a:cxnLst>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alpha val="100000"/>
              </a:schemeClr>
            </a:solidFill>
            <a:ln w="9525">
              <a:noFill/>
            </a:ln>
          </p:spPr>
          <p:txBody>
            <a:bodyPr/>
            <a:p>
              <a:endParaRPr lang="zh-CN" altLang="en-US"/>
            </a:p>
          </p:txBody>
        </p:sp>
        <p:sp>
          <p:nvSpPr>
            <p:cNvPr id="3087" name="Freeform 20"/>
            <p:cNvSpPr/>
            <p:nvPr/>
          </p:nvSpPr>
          <p:spPr>
            <a:xfrm>
              <a:off x="706" y="3854"/>
              <a:ext cx="59" cy="61"/>
            </a:xfrm>
            <a:custGeom>
              <a:avLst/>
              <a:gdLst/>
              <a:ahLst/>
              <a:cxnLst>
                <a:cxn ang="0">
                  <a:pos x="59" y="6"/>
                </a:cxn>
                <a:cxn ang="0">
                  <a:pos x="41" y="32"/>
                </a:cxn>
                <a:cxn ang="0">
                  <a:pos x="41" y="38"/>
                </a:cxn>
                <a:cxn ang="0">
                  <a:pos x="47" y="44"/>
                </a:cxn>
                <a:cxn ang="0">
                  <a:pos x="53" y="56"/>
                </a:cxn>
                <a:cxn ang="0">
                  <a:pos x="53" y="62"/>
                </a:cxn>
                <a:cxn ang="0">
                  <a:pos x="47" y="56"/>
                </a:cxn>
                <a:cxn ang="0">
                  <a:pos x="35" y="50"/>
                </a:cxn>
                <a:cxn ang="0">
                  <a:pos x="23" y="38"/>
                </a:cxn>
                <a:cxn ang="0">
                  <a:pos x="17" y="32"/>
                </a:cxn>
                <a:cxn ang="0">
                  <a:pos x="0" y="0"/>
                </a:cxn>
                <a:cxn ang="0">
                  <a:pos x="59" y="6"/>
                </a:cxn>
                <a:cxn ang="0">
                  <a:pos x="59" y="6"/>
                </a:cxn>
              </a:cxnLst>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alpha val="100000"/>
              </a:schemeClr>
            </a:solidFill>
            <a:ln w="9525">
              <a:noFill/>
            </a:ln>
          </p:spPr>
          <p:txBody>
            <a:bodyPr/>
            <a:p>
              <a:endParaRPr lang="zh-CN" altLang="en-US"/>
            </a:p>
          </p:txBody>
        </p:sp>
        <p:sp>
          <p:nvSpPr>
            <p:cNvPr id="3088" name="Freeform 21"/>
            <p:cNvSpPr/>
            <p:nvPr/>
          </p:nvSpPr>
          <p:spPr>
            <a:xfrm>
              <a:off x="395" y="3811"/>
              <a:ext cx="245" cy="207"/>
            </a:xfrm>
            <a:custGeom>
              <a:avLst/>
              <a:gdLst/>
              <a:ahLst/>
              <a:cxnLst>
                <a:cxn ang="0">
                  <a:pos x="233" y="38"/>
                </a:cxn>
                <a:cxn ang="0">
                  <a:pos x="245" y="44"/>
                </a:cxn>
                <a:cxn ang="0">
                  <a:pos x="209" y="86"/>
                </a:cxn>
                <a:cxn ang="0">
                  <a:pos x="143" y="136"/>
                </a:cxn>
                <a:cxn ang="0">
                  <a:pos x="167" y="160"/>
                </a:cxn>
                <a:cxn ang="0">
                  <a:pos x="179" y="210"/>
                </a:cxn>
                <a:cxn ang="0">
                  <a:pos x="77" y="136"/>
                </a:cxn>
                <a:cxn ang="0">
                  <a:pos x="47" y="86"/>
                </a:cxn>
                <a:cxn ang="0">
                  <a:pos x="89" y="68"/>
                </a:cxn>
                <a:cxn ang="0">
                  <a:pos x="59" y="38"/>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8"/>
                </a:cxn>
                <a:cxn ang="0">
                  <a:pos x="233" y="38"/>
                </a:cxn>
              </a:cxnLst>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alpha val="100000"/>
              </a:schemeClr>
            </a:solidFill>
            <a:ln w="9525">
              <a:noFill/>
            </a:ln>
          </p:spPr>
          <p:txBody>
            <a:bodyPr/>
            <a:p>
              <a:endParaRPr lang="zh-CN" altLang="en-US"/>
            </a:p>
          </p:txBody>
        </p:sp>
      </p:grpSp>
      <p:sp>
        <p:nvSpPr>
          <p:cNvPr id="11286"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3079" name="Rectangle 23"/>
          <p:cNvSpPr>
            <a:spLocks noGrp="1"/>
          </p:cNvSpPr>
          <p:nvPr>
            <p:ph type="body" idx="1"/>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288"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lnSpc>
                <a:spcPct val="100000"/>
              </a:lnSpc>
              <a:spcBef>
                <a:spcPct val="0"/>
              </a:spcBef>
              <a:buClrTx/>
              <a:defRPr sz="1200" b="0" smtClean="0">
                <a:solidFill>
                  <a:schemeClr val="tx1"/>
                </a:solidFill>
                <a:effectLst>
                  <a:outerShdw blurRad="38100" dist="38100" dir="2700000" algn="tl">
                    <a:srgbClr val="000000"/>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1289"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eaLnBrk="1" hangingPunct="1">
              <a:lnSpc>
                <a:spcPct val="100000"/>
              </a:lnSpc>
              <a:spcBef>
                <a:spcPct val="0"/>
              </a:spcBef>
              <a:buClrTx/>
              <a:defRPr sz="1200" b="0" smtClean="0">
                <a:solidFill>
                  <a:schemeClr val="tx1"/>
                </a:solidFill>
                <a:effectLst>
                  <a:outerShdw blurRad="38100" dist="38100" dir="2700000" algn="tl">
                    <a:srgbClr val="000000"/>
                  </a:out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1290"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lnSpc>
                <a:spcPct val="100000"/>
              </a:lnSpc>
              <a:spcBef>
                <a:spcPct val="0"/>
              </a:spcBef>
              <a:buClrTx/>
              <a:defRPr sz="1200" b="0" smtClean="0">
                <a:solidFill>
                  <a:schemeClr val="tx1"/>
                </a:solidFill>
                <a:effectLst>
                  <a:outerShdw blurRad="38100" dist="38100" dir="2700000" algn="tl">
                    <a:srgbClr val="000000"/>
                  </a:outerShdw>
                </a:effectLs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1D94F4C-9760-4F07-A39F-87167653BCB2}" type="slidenum">
              <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11591" y="304641"/>
            <a:ext cx="898096" cy="453553"/>
          </a:xfrm>
          <a:prstGeom prst="rect">
            <a:avLst/>
          </a:prstGeom>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image" Target="../media/image5.png"/><Relationship Id="rId6" Type="http://schemas.openxmlformats.org/officeDocument/2006/relationships/oleObject" Target="../embeddings/oleObject3.bin"/><Relationship Id="rId5" Type="http://schemas.openxmlformats.org/officeDocument/2006/relationships/image" Target="../media/image4.png"/><Relationship Id="rId4" Type="http://schemas.openxmlformats.org/officeDocument/2006/relationships/oleObject" Target="../embeddings/oleObject2.bin"/><Relationship Id="rId3" Type="http://schemas.openxmlformats.org/officeDocument/2006/relationships/image" Target="../media/image3.png"/><Relationship Id="rId2" Type="http://schemas.openxmlformats.org/officeDocument/2006/relationships/oleObject" Target="../embeddings/oleObject1.bin"/><Relationship Id="rId13" Type="http://schemas.openxmlformats.org/officeDocument/2006/relationships/vmlDrawing" Target="../drawings/vmlDrawing1.vml"/><Relationship Id="rId12" Type="http://schemas.openxmlformats.org/officeDocument/2006/relationships/slideLayout" Target="../slideLayouts/slideLayout1.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tags" Target="../tags/tag16.xml"/><Relationship Id="rId3" Type="http://schemas.openxmlformats.org/officeDocument/2006/relationships/image" Target="../media/image8.jpeg"/><Relationship Id="rId2" Type="http://schemas.openxmlformats.org/officeDocument/2006/relationships/tags" Target="../tags/tag1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blipFill>
        <a:effectLst/>
      </p:bgPr>
    </p:bg>
    <p:spTree>
      <p:nvGrpSpPr>
        <p:cNvPr id="1" name=""/>
        <p:cNvGrpSpPr/>
        <p:nvPr/>
      </p:nvGrpSpPr>
      <p:grpSpPr/>
      <p:graphicFrame>
        <p:nvGraphicFramePr>
          <p:cNvPr id="5122" name="Object 9"/>
          <p:cNvGraphicFramePr>
            <a:graphicFrameLocks noChangeAspect="1"/>
          </p:cNvGraphicFramePr>
          <p:nvPr/>
        </p:nvGraphicFramePr>
        <p:xfrm>
          <a:off x="1371600" y="1066800"/>
          <a:ext cx="7272338" cy="4449763"/>
        </p:xfrm>
        <a:graphic>
          <a:graphicData uri="http://schemas.openxmlformats.org/presentationml/2006/ole">
            <mc:AlternateContent xmlns:mc="http://schemas.openxmlformats.org/markup-compatibility/2006">
              <mc:Choice xmlns:v="urn:schemas-microsoft-com:vml" Requires="v">
                <p:oleObj spid="_x0000_s3076" name="" r:id="rId2" imgW="7124700" imgH="4737100" progId="Photoshop.Image.7">
                  <p:embed/>
                </p:oleObj>
              </mc:Choice>
              <mc:Fallback>
                <p:oleObj name="" r:id="rId2" imgW="7124700" imgH="4737100" progId="Photoshop.Image.7">
                  <p:embed/>
                  <p:pic>
                    <p:nvPicPr>
                      <p:cNvPr id="0" name="图片 3075"/>
                      <p:cNvPicPr/>
                      <p:nvPr/>
                    </p:nvPicPr>
                    <p:blipFill>
                      <a:blip r:embed="rId3">
                        <a:clrChange>
                          <a:clrFrom>
                            <a:srgbClr val="FFFFFF"/>
                          </a:clrFrom>
                          <a:clrTo>
                            <a:srgbClr val="FFFFFF">
                              <a:alpha val="0"/>
                            </a:srgbClr>
                          </a:clrTo>
                        </a:clrChange>
                      </a:blip>
                      <a:stretch>
                        <a:fillRect/>
                      </a:stretch>
                    </p:blipFill>
                    <p:spPr>
                      <a:xfrm>
                        <a:off x="1371600" y="1066800"/>
                        <a:ext cx="7272338" cy="4449763"/>
                      </a:xfrm>
                      <a:prstGeom prst="rect">
                        <a:avLst/>
                      </a:prstGeom>
                      <a:noFill/>
                      <a:ln w="38100">
                        <a:noFill/>
                        <a:miter/>
                      </a:ln>
                    </p:spPr>
                  </p:pic>
                </p:oleObj>
              </mc:Fallback>
            </mc:AlternateContent>
          </a:graphicData>
        </a:graphic>
      </p:graphicFrame>
      <p:sp>
        <p:nvSpPr>
          <p:cNvPr id="5123" name="Rectangle 12"/>
          <p:cNvSpPr/>
          <p:nvPr/>
        </p:nvSpPr>
        <p:spPr>
          <a:xfrm>
            <a:off x="2228850" y="2895600"/>
            <a:ext cx="5924550" cy="762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4400" b="1" dirty="0">
                <a:ea typeface="黑体" panose="02010609060101010101" pitchFamily="49" charset="-122"/>
              </a:rPr>
              <a:t>固体废物管理知识培训</a:t>
            </a:r>
            <a:endParaRPr lang="zh-CN" altLang="en-US" sz="4400" b="1" dirty="0">
              <a:ea typeface="黑体" panose="02010609060101010101" pitchFamily="49" charset="-122"/>
            </a:endParaRPr>
          </a:p>
        </p:txBody>
      </p:sp>
      <p:grpSp>
        <p:nvGrpSpPr>
          <p:cNvPr id="5124" name="Group 22"/>
          <p:cNvGrpSpPr/>
          <p:nvPr/>
        </p:nvGrpSpPr>
        <p:grpSpPr>
          <a:xfrm>
            <a:off x="484188" y="808038"/>
            <a:ext cx="647700" cy="5245100"/>
            <a:chOff x="431" y="527"/>
            <a:chExt cx="408" cy="3304"/>
          </a:xfrm>
        </p:grpSpPr>
        <p:graphicFrame>
          <p:nvGraphicFramePr>
            <p:cNvPr id="5129" name="Object 11"/>
            <p:cNvGraphicFramePr>
              <a:graphicFrameLocks noChangeAspect="1"/>
            </p:cNvGraphicFramePr>
            <p:nvPr/>
          </p:nvGraphicFramePr>
          <p:xfrm>
            <a:off x="431" y="527"/>
            <a:ext cx="408" cy="3304"/>
          </p:xfrm>
          <a:graphic>
            <a:graphicData uri="http://schemas.openxmlformats.org/presentationml/2006/ole">
              <mc:AlternateContent xmlns:mc="http://schemas.openxmlformats.org/markup-compatibility/2006">
                <mc:Choice xmlns:v="urn:schemas-microsoft-com:vml" Requires="v">
                  <p:oleObj spid="_x0000_s3078" name="" r:id="rId4" imgW="1295400" imgH="5245100" progId="Photoshop.Image.7">
                    <p:embed/>
                  </p:oleObj>
                </mc:Choice>
                <mc:Fallback>
                  <p:oleObj name="" r:id="rId4" imgW="1295400" imgH="5245100" progId="Photoshop.Image.7">
                    <p:embed/>
                    <p:pic>
                      <p:nvPicPr>
                        <p:cNvPr id="0" name="图片 3077"/>
                        <p:cNvPicPr/>
                        <p:nvPr/>
                      </p:nvPicPr>
                      <p:blipFill>
                        <a:blip r:embed="rId5">
                          <a:clrChange>
                            <a:clrFrom>
                              <a:srgbClr val="FFFFFF"/>
                            </a:clrFrom>
                            <a:clrTo>
                              <a:srgbClr val="FFFFFF">
                                <a:alpha val="0"/>
                              </a:srgbClr>
                            </a:clrTo>
                          </a:clrChange>
                        </a:blip>
                        <a:stretch>
                          <a:fillRect/>
                        </a:stretch>
                      </p:blipFill>
                      <p:spPr>
                        <a:xfrm>
                          <a:off x="431" y="527"/>
                          <a:ext cx="408" cy="3304"/>
                        </a:xfrm>
                        <a:prstGeom prst="rect">
                          <a:avLst/>
                        </a:prstGeom>
                        <a:noFill/>
                        <a:ln w="38100">
                          <a:noFill/>
                          <a:miter/>
                        </a:ln>
                      </p:spPr>
                    </p:pic>
                  </p:oleObj>
                </mc:Fallback>
              </mc:AlternateContent>
            </a:graphicData>
          </a:graphic>
        </p:graphicFrame>
        <p:sp>
          <p:nvSpPr>
            <p:cNvPr id="5130" name="Rectangle 13"/>
            <p:cNvSpPr/>
            <p:nvPr/>
          </p:nvSpPr>
          <p:spPr>
            <a:xfrm>
              <a:off x="521" y="1117"/>
              <a:ext cx="2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zh-CN" sz="1800" dirty="0">
                <a:solidFill>
                  <a:schemeClr val="bg1"/>
                </a:solidFill>
                <a:ea typeface="华文隶书" pitchFamily="2" charset="-122"/>
              </a:endParaRPr>
            </a:p>
          </p:txBody>
        </p:sp>
      </p:grpSp>
      <p:grpSp>
        <p:nvGrpSpPr>
          <p:cNvPr id="5" name="Group 21"/>
          <p:cNvGrpSpPr/>
          <p:nvPr/>
        </p:nvGrpSpPr>
        <p:grpSpPr>
          <a:xfrm>
            <a:off x="915988" y="808038"/>
            <a:ext cx="576262" cy="5245100"/>
            <a:chOff x="703" y="527"/>
            <a:chExt cx="363" cy="3304"/>
          </a:xfrm>
        </p:grpSpPr>
        <p:graphicFrame>
          <p:nvGraphicFramePr>
            <p:cNvPr id="5127" name="Object 10"/>
            <p:cNvGraphicFramePr>
              <a:graphicFrameLocks noChangeAspect="1"/>
            </p:cNvGraphicFramePr>
            <p:nvPr/>
          </p:nvGraphicFramePr>
          <p:xfrm>
            <a:off x="703" y="527"/>
            <a:ext cx="363" cy="3304"/>
          </p:xfrm>
          <a:graphic>
            <a:graphicData uri="http://schemas.openxmlformats.org/presentationml/2006/ole">
              <mc:AlternateContent xmlns:mc="http://schemas.openxmlformats.org/markup-compatibility/2006">
                <mc:Choice xmlns:v="urn:schemas-microsoft-com:vml" Requires="v">
                  <p:oleObj spid="_x0000_s3077" name="" r:id="rId6" imgW="1244600" imgH="5245100" progId="Photoshop.Image.7">
                    <p:embed/>
                  </p:oleObj>
                </mc:Choice>
                <mc:Fallback>
                  <p:oleObj name="" r:id="rId6" imgW="1244600" imgH="5245100" progId="Photoshop.Image.7">
                    <p:embed/>
                    <p:pic>
                      <p:nvPicPr>
                        <p:cNvPr id="0" name="图片 3076"/>
                        <p:cNvPicPr/>
                        <p:nvPr/>
                      </p:nvPicPr>
                      <p:blipFill>
                        <a:blip r:embed="rId7">
                          <a:clrChange>
                            <a:clrFrom>
                              <a:srgbClr val="FFFFFF"/>
                            </a:clrFrom>
                            <a:clrTo>
                              <a:srgbClr val="FFFFFF">
                                <a:alpha val="0"/>
                              </a:srgbClr>
                            </a:clrTo>
                          </a:clrChange>
                        </a:blip>
                        <a:stretch>
                          <a:fillRect/>
                        </a:stretch>
                      </p:blipFill>
                      <p:spPr>
                        <a:xfrm>
                          <a:off x="703" y="527"/>
                          <a:ext cx="363" cy="3304"/>
                        </a:xfrm>
                        <a:prstGeom prst="rect">
                          <a:avLst/>
                        </a:prstGeom>
                        <a:noFill/>
                        <a:ln w="38100">
                          <a:noFill/>
                          <a:miter/>
                        </a:ln>
                      </p:spPr>
                    </p:pic>
                  </p:oleObj>
                </mc:Fallback>
              </mc:AlternateContent>
            </a:graphicData>
          </a:graphic>
        </p:graphicFrame>
        <p:sp>
          <p:nvSpPr>
            <p:cNvPr id="5128" name="Rectangle 20"/>
            <p:cNvSpPr/>
            <p:nvPr/>
          </p:nvSpPr>
          <p:spPr>
            <a:xfrm>
              <a:off x="748" y="1570"/>
              <a:ext cx="289" cy="1394"/>
            </a:xfrm>
            <a:prstGeom prst="rect">
              <a:avLst/>
            </a:prstGeom>
            <a:noFill/>
            <a:ln w="9525">
              <a:noFill/>
            </a:ln>
          </p:spPr>
          <p:txBody>
            <a:bodyPr vert="eaVert">
              <a:spAutoFit/>
            </a:bodyPr>
            <a:lstStyle>
              <a:lvl1pPr marL="342900" indent="-342900" algn="l" rtl="0" eaLnBrk="0" fontAlgn="base"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zh-CN" sz="1800" dirty="0">
                <a:solidFill>
                  <a:schemeClr val="bg1"/>
                </a:solidFill>
                <a:latin typeface="华文隶书" pitchFamily="2" charset="-122"/>
                <a:ea typeface="华文隶书" pitchFamily="2" charset="-122"/>
              </a:endParaRPr>
            </a:p>
          </p:txBody>
        </p:sp>
      </p:grpSp>
      <p:sp>
        <p:nvSpPr>
          <p:cNvPr id="3" name="文本框 2" descr="7b0a2020202022776f7264617274223a20227b5c2269645c223a32353030343531362c5c227469645c223a31333439377d220a7d0a"/>
          <p:cNvSpPr txBox="1"/>
          <p:nvPr>
            <p:custDataLst>
              <p:tags r:id="rId8"/>
            </p:custDataLst>
          </p:nvPr>
        </p:nvSpPr>
        <p:spPr>
          <a:xfrm>
            <a:off x="5867559" y="37335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9"/>
            </p:custDataLst>
          </p:nvPr>
        </p:nvSpPr>
        <p:spPr>
          <a:xfrm>
            <a:off x="5530059" y="4669489"/>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10"/>
            </p:custDataLst>
          </p:nvPr>
        </p:nvSpPr>
        <p:spPr>
          <a:xfrm>
            <a:off x="6462395" y="46699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11"/>
            </p:custDataLst>
          </p:nvPr>
        </p:nvSpPr>
        <p:spPr>
          <a:xfrm>
            <a:off x="7394731" y="46694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0158 -0.0044 L 0.75591 0.00602 " pathEditMode="relative" rAng="0" ptsTypes="AA">
                                      <p:cBhvr>
                                        <p:cTn id="6" dur="6000" fill="hold"/>
                                        <p:tgtEl>
                                          <p:spTgt spid="5"/>
                                        </p:tgtEl>
                                        <p:attrNameLst>
                                          <p:attrName>ppt_x</p:attrName>
                                          <p:attrName>ppt_y</p:attrName>
                                        </p:attrNameLst>
                                      </p:cBhvr>
                                      <p:rCtr x="38600" y="500"/>
                                    </p:animMotion>
                                  </p:childTnLst>
                                </p:cTn>
                              </p:par>
                              <p:par>
                                <p:cTn id="7" presetID="0" presetClass="path" presetSubtype="0" fill="hold" nodeType="withEffect">
                                  <p:stCondLst>
                                    <p:cond delay="0"/>
                                  </p:stCondLst>
                                  <p:childTnLst>
                                    <p:animMotion origin="layout" path="M 0.75591 0.00602 L -0.01597 -0.0044 " pathEditMode="relative" ptsTypes="AA">
                                      <p:cBhvr>
                                        <p:cTn id="8" dur="6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Rot="1" noChangeArrowheads="1"/>
          </p:cNvSpPr>
          <p:nvPr/>
        </p:nvSpPr>
        <p:spPr bwMode="auto">
          <a:xfrm>
            <a:off x="811213" y="457200"/>
            <a:ext cx="7570788"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黑体" panose="02010609060101010101" pitchFamily="49" charset="-122"/>
                <a:ea typeface="宋体" panose="02010600030101010101" pitchFamily="2" charset="-122"/>
                <a:cs typeface="+mn-cs"/>
              </a:rPr>
              <a:t>危险废物管理技术标准规范</a:t>
            </a:r>
            <a:endParaRPr kumimoji="0" lang="zh-CN" altLang="en-US" sz="40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黑体" panose="02010609060101010101" pitchFamily="49" charset="-122"/>
              <a:ea typeface="宋体" panose="02010600030101010101" pitchFamily="2" charset="-122"/>
              <a:cs typeface="+mn-cs"/>
            </a:endParaRPr>
          </a:p>
        </p:txBody>
      </p:sp>
      <p:sp>
        <p:nvSpPr>
          <p:cNvPr id="12291" name="Rectangle 3"/>
          <p:cNvSpPr/>
          <p:nvPr/>
        </p:nvSpPr>
        <p:spPr>
          <a:xfrm>
            <a:off x="755650" y="2057400"/>
            <a:ext cx="8137525" cy="3316288"/>
          </a:xfrm>
          <a:prstGeom prst="rect">
            <a:avLst/>
          </a:prstGeom>
          <a:noFill/>
          <a:ln w="9525">
            <a:noFill/>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342900" lvl="0" indent="-342900" eaLnBrk="1" hangingPunct="1">
              <a:buNone/>
            </a:pPr>
            <a:r>
              <a:rPr lang="en-US" altLang="zh-CN" sz="2800" dirty="0">
                <a:latin typeface="黑体" panose="02010609060101010101" pitchFamily="49" charset="-122"/>
                <a:ea typeface="华文新魏" pitchFamily="2" charset="-122"/>
              </a:rPr>
              <a:t> </a:t>
            </a:r>
            <a:r>
              <a:rPr lang="zh-CN" altLang="en-US" sz="2800" b="1" dirty="0">
                <a:latin typeface="黑体" panose="02010609060101010101" pitchFamily="49" charset="-122"/>
                <a:ea typeface="华文新魏" pitchFamily="2" charset="-122"/>
              </a:rPr>
              <a:t>危险废物鉴别标准：</a:t>
            </a:r>
            <a:endParaRPr lang="zh-CN" altLang="en-US" sz="2800" b="1" dirty="0">
              <a:latin typeface="黑体" panose="02010609060101010101" pitchFamily="49" charset="-122"/>
              <a:ea typeface="华文新魏" pitchFamily="2" charset="-122"/>
            </a:endParaRPr>
          </a:p>
          <a:p>
            <a:pPr marL="342900" lvl="0" indent="-342900" eaLnBrk="1" hangingPunct="1">
              <a:spcBef>
                <a:spcPct val="50000"/>
              </a:spcBef>
              <a:buNone/>
            </a:pPr>
            <a:r>
              <a:rPr lang="en-US" altLang="zh-CN" sz="2800" dirty="0">
                <a:latin typeface="黑体" panose="02010609060101010101" pitchFamily="49" charset="-122"/>
              </a:rPr>
              <a:t>《</a:t>
            </a:r>
            <a:r>
              <a:rPr lang="zh-CN" altLang="en-US" sz="2800" dirty="0">
                <a:latin typeface="黑体" panose="02010609060101010101" pitchFamily="49" charset="-122"/>
              </a:rPr>
              <a:t>国家危险废物名录</a:t>
            </a:r>
            <a:r>
              <a:rPr lang="en-US" altLang="zh-CN" sz="2800" dirty="0">
                <a:latin typeface="黑体" panose="02010609060101010101" pitchFamily="49" charset="-122"/>
              </a:rPr>
              <a:t>》</a:t>
            </a:r>
            <a:endParaRPr lang="en-US" altLang="zh-CN" sz="2800" dirty="0">
              <a:latin typeface="黑体" panose="02010609060101010101" pitchFamily="49" charset="-122"/>
            </a:endParaRPr>
          </a:p>
          <a:p>
            <a:pPr marL="342900" lvl="0" indent="-342900" eaLnBrk="1" hangingPunct="1">
              <a:spcBef>
                <a:spcPct val="50000"/>
              </a:spcBef>
              <a:buNone/>
            </a:pPr>
            <a:r>
              <a:rPr lang="en-US" altLang="zh-CN" sz="2800" dirty="0">
                <a:latin typeface="黑体" panose="02010609060101010101" pitchFamily="49" charset="-122"/>
              </a:rPr>
              <a:t>《</a:t>
            </a:r>
            <a:r>
              <a:rPr lang="zh-CN" altLang="en-US" sz="2800" dirty="0">
                <a:latin typeface="黑体" panose="02010609060101010101" pitchFamily="49" charset="-122"/>
              </a:rPr>
              <a:t>危险废物鉴别标准</a:t>
            </a:r>
            <a:r>
              <a:rPr lang="en-US" altLang="zh-CN" sz="2800" dirty="0">
                <a:latin typeface="黑体" panose="02010609060101010101" pitchFamily="49" charset="-122"/>
              </a:rPr>
              <a:t>》</a:t>
            </a:r>
            <a:endParaRPr lang="en-US" altLang="zh-CN" sz="2800" dirty="0">
              <a:latin typeface="黑体" panose="02010609060101010101" pitchFamily="49" charset="-122"/>
            </a:endParaRPr>
          </a:p>
          <a:p>
            <a:pPr marL="342900" lvl="0" indent="-342900" eaLnBrk="1" hangingPunct="1">
              <a:spcBef>
                <a:spcPct val="50000"/>
              </a:spcBef>
              <a:buNone/>
            </a:pPr>
            <a:r>
              <a:rPr lang="en-US" altLang="zh-CN" sz="2800" dirty="0">
                <a:latin typeface="黑体" panose="02010609060101010101" pitchFamily="49" charset="-122"/>
              </a:rPr>
              <a:t>《</a:t>
            </a:r>
            <a:r>
              <a:rPr lang="zh-CN" altLang="en-US" sz="2800" dirty="0">
                <a:latin typeface="黑体" panose="02010609060101010101" pitchFamily="49" charset="-122"/>
              </a:rPr>
              <a:t>固体废物浸出毒性浸出方法</a:t>
            </a:r>
            <a:r>
              <a:rPr lang="en-US" altLang="zh-CN" sz="2800" dirty="0">
                <a:latin typeface="黑体" panose="02010609060101010101" pitchFamily="49" charset="-122"/>
              </a:rPr>
              <a:t>》</a:t>
            </a:r>
            <a:endParaRPr lang="en-US" altLang="zh-CN" sz="2800" dirty="0">
              <a:latin typeface="黑体" panose="02010609060101010101" pitchFamily="49" charset="-122"/>
            </a:endParaRPr>
          </a:p>
          <a:p>
            <a:pPr marL="342900" lvl="0" indent="-342900" eaLnBrk="1" hangingPunct="1">
              <a:spcBef>
                <a:spcPct val="50000"/>
              </a:spcBef>
              <a:buNone/>
            </a:pPr>
            <a:r>
              <a:rPr lang="en-US" altLang="zh-CN" sz="2800" dirty="0">
                <a:latin typeface="黑体" panose="02010609060101010101" pitchFamily="49" charset="-122"/>
              </a:rPr>
              <a:t>《</a:t>
            </a:r>
            <a:r>
              <a:rPr lang="zh-CN" altLang="en-US" sz="2800" dirty="0">
                <a:latin typeface="黑体" panose="02010609060101010101" pitchFamily="49" charset="-122"/>
              </a:rPr>
              <a:t>固体废物浸出毒性测定方法</a:t>
            </a:r>
            <a:r>
              <a:rPr lang="en-US" altLang="zh-CN" sz="2800" dirty="0">
                <a:latin typeface="黑体" panose="02010609060101010101" pitchFamily="49" charset="-122"/>
              </a:rPr>
              <a:t>》</a:t>
            </a:r>
            <a:endParaRPr lang="en-US" altLang="zh-CN" sz="2800" dirty="0">
              <a:latin typeface="黑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Rot="1" noChangeArrowheads="1"/>
          </p:cNvSpPr>
          <p:nvPr/>
        </p:nvSpPr>
        <p:spPr bwMode="auto">
          <a:xfrm>
            <a:off x="738188" y="381000"/>
            <a:ext cx="7643813"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黑体" panose="02010609060101010101" pitchFamily="49" charset="-122"/>
                <a:ea typeface="宋体" panose="02010600030101010101" pitchFamily="2" charset="-122"/>
                <a:cs typeface="+mn-cs"/>
              </a:rPr>
              <a:t>危险废物管理技术标准规范</a:t>
            </a:r>
            <a:endParaRPr kumimoji="0" lang="zh-CN" altLang="en-US" sz="4000" b="1" i="0" u="none" strike="noStrike" kern="1200" cap="none" spc="0" normalizeH="0" baseline="0" noProof="0" smtClean="0">
              <a:ln>
                <a:noFill/>
              </a:ln>
              <a:solidFill>
                <a:schemeClr val="tx1"/>
              </a:solidFill>
              <a:effectLst>
                <a:outerShdw blurRad="38100" dist="38100" dir="2700000" algn="tl">
                  <a:srgbClr val="000000"/>
                </a:outerShdw>
              </a:effectLst>
              <a:uLnTx/>
              <a:uFillTx/>
              <a:latin typeface="黑体" panose="02010609060101010101" pitchFamily="49" charset="-122"/>
              <a:ea typeface="宋体" panose="02010600030101010101" pitchFamily="2" charset="-122"/>
              <a:cs typeface="+mn-cs"/>
            </a:endParaRPr>
          </a:p>
        </p:txBody>
      </p:sp>
      <p:sp>
        <p:nvSpPr>
          <p:cNvPr id="13315" name="Rectangle 3"/>
          <p:cNvSpPr/>
          <p:nvPr/>
        </p:nvSpPr>
        <p:spPr>
          <a:xfrm>
            <a:off x="304800" y="2057400"/>
            <a:ext cx="8415338" cy="3240088"/>
          </a:xfrm>
          <a:prstGeom prst="rect">
            <a:avLst/>
          </a:prstGeom>
          <a:noFill/>
          <a:ln w="9525">
            <a:noFill/>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342900" lvl="0" indent="-342900" eaLnBrk="1" hangingPunct="1">
              <a:buNone/>
            </a:pPr>
            <a:r>
              <a:rPr lang="zh-CN" altLang="en-US" sz="2800" b="1" dirty="0">
                <a:latin typeface="黑体" panose="02010609060101010101" pitchFamily="49" charset="-122"/>
                <a:ea typeface="华文新魏" pitchFamily="2" charset="-122"/>
              </a:rPr>
              <a:t>危险废物处理处置污染控制标准：</a:t>
            </a:r>
            <a:endParaRPr lang="zh-CN" altLang="en-US" sz="2800" b="1" dirty="0">
              <a:latin typeface="黑体" panose="02010609060101010101" pitchFamily="49" charset="-122"/>
              <a:ea typeface="华文新魏" pitchFamily="2" charset="-122"/>
            </a:endParaRPr>
          </a:p>
          <a:p>
            <a:pPr marL="342900" lvl="0" indent="-342900" eaLnBrk="1" hangingPunct="1">
              <a:buNone/>
            </a:pPr>
            <a:r>
              <a:rPr lang="en-US" altLang="zh-CN" sz="2800" dirty="0">
                <a:latin typeface="黑体" panose="02010609060101010101" pitchFamily="49" charset="-122"/>
              </a:rPr>
              <a:t>《</a:t>
            </a:r>
            <a:r>
              <a:rPr lang="zh-CN" altLang="en-US" sz="2800" dirty="0">
                <a:latin typeface="黑体" panose="02010609060101010101" pitchFamily="49" charset="-122"/>
              </a:rPr>
              <a:t>危险废物焚烧污染控制标准（</a:t>
            </a:r>
            <a:r>
              <a:rPr lang="en-US" altLang="zh-CN" sz="2800" dirty="0">
                <a:latin typeface="黑体" panose="02010609060101010101" pitchFamily="49" charset="-122"/>
              </a:rPr>
              <a:t>GB18484</a:t>
            </a:r>
            <a:r>
              <a:rPr lang="zh-CN" altLang="en-US" sz="2800" dirty="0">
                <a:latin typeface="黑体" panose="02010609060101010101" pitchFamily="49" charset="-122"/>
              </a:rPr>
              <a:t>）</a:t>
            </a:r>
            <a:r>
              <a:rPr lang="en-US" altLang="zh-CN" sz="2800" dirty="0">
                <a:latin typeface="黑体" panose="02010609060101010101" pitchFamily="49" charset="-122"/>
              </a:rPr>
              <a:t>》</a:t>
            </a:r>
            <a:endParaRPr lang="en-US" altLang="zh-CN" sz="2800" dirty="0">
              <a:latin typeface="黑体" panose="02010609060101010101" pitchFamily="49" charset="-122"/>
            </a:endParaRPr>
          </a:p>
          <a:p>
            <a:pPr marL="342900" lvl="0" indent="-342900" eaLnBrk="1" hangingPunct="1">
              <a:spcBef>
                <a:spcPct val="70000"/>
              </a:spcBef>
              <a:buNone/>
            </a:pPr>
            <a:r>
              <a:rPr lang="en-US" altLang="zh-CN" sz="2800" dirty="0">
                <a:latin typeface="黑体" panose="02010609060101010101" pitchFamily="49" charset="-122"/>
              </a:rPr>
              <a:t>《</a:t>
            </a:r>
            <a:r>
              <a:rPr lang="zh-CN" altLang="en-US" sz="2800" dirty="0">
                <a:latin typeface="黑体" panose="02010609060101010101" pitchFamily="49" charset="-122"/>
              </a:rPr>
              <a:t>危险废物填埋污染控制标准（</a:t>
            </a:r>
            <a:r>
              <a:rPr lang="en-US" altLang="zh-CN" sz="2800" dirty="0">
                <a:latin typeface="黑体" panose="02010609060101010101" pitchFamily="49" charset="-122"/>
              </a:rPr>
              <a:t>GB18598</a:t>
            </a:r>
            <a:r>
              <a:rPr lang="zh-CN" altLang="en-US" sz="2800" dirty="0">
                <a:latin typeface="黑体" panose="02010609060101010101" pitchFamily="49" charset="-122"/>
              </a:rPr>
              <a:t>）</a:t>
            </a:r>
            <a:r>
              <a:rPr lang="en-US" altLang="zh-CN" sz="2800" dirty="0">
                <a:latin typeface="黑体" panose="02010609060101010101" pitchFamily="49" charset="-122"/>
              </a:rPr>
              <a:t>》</a:t>
            </a:r>
            <a:endParaRPr lang="en-US" altLang="zh-CN" sz="2800" dirty="0">
              <a:latin typeface="黑体" panose="02010609060101010101" pitchFamily="49" charset="-122"/>
            </a:endParaRPr>
          </a:p>
          <a:p>
            <a:pPr marL="342900" lvl="0" indent="-342900" eaLnBrk="1" hangingPunct="1">
              <a:spcBef>
                <a:spcPct val="70000"/>
              </a:spcBef>
              <a:buNone/>
            </a:pPr>
            <a:r>
              <a:rPr lang="en-US" altLang="zh-CN" sz="2800" dirty="0">
                <a:latin typeface="黑体" panose="02010609060101010101" pitchFamily="49" charset="-122"/>
              </a:rPr>
              <a:t>《</a:t>
            </a:r>
            <a:r>
              <a:rPr lang="zh-CN" altLang="en-US" sz="2800" dirty="0">
                <a:latin typeface="黑体" panose="02010609060101010101" pitchFamily="49" charset="-122"/>
              </a:rPr>
              <a:t>危险废物贮存污染控制标准（</a:t>
            </a:r>
            <a:r>
              <a:rPr lang="en-US" altLang="zh-CN" sz="2800" dirty="0">
                <a:latin typeface="黑体" panose="02010609060101010101" pitchFamily="49" charset="-122"/>
              </a:rPr>
              <a:t>GB18597</a:t>
            </a:r>
            <a:r>
              <a:rPr lang="zh-CN" altLang="en-US" sz="2800" dirty="0">
                <a:latin typeface="黑体" panose="02010609060101010101" pitchFamily="49" charset="-122"/>
              </a:rPr>
              <a:t>）</a:t>
            </a:r>
            <a:r>
              <a:rPr lang="en-US" altLang="zh-CN" sz="2800" dirty="0">
                <a:latin typeface="黑体" panose="02010609060101010101" pitchFamily="49" charset="-122"/>
              </a:rPr>
              <a:t>》</a:t>
            </a:r>
            <a:endParaRPr lang="en-US" altLang="zh-CN" sz="2800" dirty="0">
              <a:latin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Rectangle 3"/>
          <p:cNvSpPr>
            <a:spLocks noChangeArrowheads="1"/>
          </p:cNvSpPr>
          <p:nvPr/>
        </p:nvSpPr>
        <p:spPr bwMode="auto">
          <a:xfrm>
            <a:off x="152400" y="1249363"/>
            <a:ext cx="876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1.</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依据</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中华人民共和国固体废物污染环境防治法</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固体废物鉴别导则</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判断待鉴别的物品、物质是否属于固体废物，不属于固体废物的，则不属于危险废物。</a:t>
            </a:r>
            <a:r>
              <a:rPr kumimoji="0" lang="zh-CN" altLang="en-US" sz="2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4340" name="Rectangle 4"/>
          <p:cNvSpPr>
            <a:spLocks noChangeArrowheads="1"/>
          </p:cNvSpPr>
          <p:nvPr/>
        </p:nvSpPr>
        <p:spPr bwMode="auto">
          <a:xfrm>
            <a:off x="152400" y="228600"/>
            <a:ext cx="861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危险废物鉴别程序</a:t>
            </a:r>
            <a:endParaRPr kumimoji="0" lang="zh-CN" altLang="en-US" sz="4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4343" name="Rectangle 7"/>
          <p:cNvSpPr>
            <a:spLocks noChangeArrowheads="1"/>
          </p:cNvSpPr>
          <p:nvPr/>
        </p:nvSpPr>
        <p:spPr bwMode="auto">
          <a:xfrm>
            <a:off x="152400" y="2286000"/>
            <a:ext cx="8991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2.</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经判断属于固体废物的，则依据</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国家危险废物名录</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判断。凡列入</a:t>
            </a:r>
            <a:r>
              <a:rPr kumimoji="0" lang="zh-CN" altLang="en-US" sz="2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国家危险废物名录</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的，属于危险废物，不需要进行危险特性鉴别（感染性废物根据</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国家危险废物名录</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鉴别；未列入</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国家危险废物名录</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的按照第</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3</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条进行危险特性鉴别。）</a:t>
            </a:r>
            <a:endPar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14344" name="Rectangle 8"/>
          <p:cNvSpPr>
            <a:spLocks noChangeArrowheads="1"/>
          </p:cNvSpPr>
          <p:nvPr/>
        </p:nvSpPr>
        <p:spPr bwMode="auto">
          <a:xfrm>
            <a:off x="152400" y="3657600"/>
            <a:ext cx="899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3.</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依据</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危险废物鉴别标准</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，凡具有腐蚀性、毒性、易燃性、反应性等一种或一种以上危险特性的，属于危险废物。</a:t>
            </a:r>
            <a:endPar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14345" name="Rectangle 9"/>
          <p:cNvSpPr>
            <a:spLocks noChangeArrowheads="1"/>
          </p:cNvSpPr>
          <p:nvPr/>
        </p:nvSpPr>
        <p:spPr bwMode="auto">
          <a:xfrm>
            <a:off x="152400" y="4419600"/>
            <a:ext cx="899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4.</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对未列入</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国家危险废物名录</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或根据</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危险废物鉴别标准</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无法鉴别，但可能对人体健康或生态环境造成有害影响的固体废物，由国务院环境保护行政主管部门组织专家认定。</a:t>
            </a:r>
            <a:endPar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2" name="Group 4"/>
          <p:cNvGrpSpPr/>
          <p:nvPr/>
        </p:nvGrpSpPr>
        <p:grpSpPr>
          <a:xfrm>
            <a:off x="228600" y="333375"/>
            <a:ext cx="8763000" cy="6270625"/>
            <a:chOff x="240" y="210"/>
            <a:chExt cx="5520" cy="3950"/>
          </a:xfrm>
        </p:grpSpPr>
        <p:sp>
          <p:nvSpPr>
            <p:cNvPr id="15363" name="Rectangle 5"/>
            <p:cNvSpPr/>
            <p:nvPr/>
          </p:nvSpPr>
          <p:spPr>
            <a:xfrm>
              <a:off x="3696" y="3882"/>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含砷废物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64" name="Rectangle 6"/>
            <p:cNvSpPr/>
            <p:nvPr/>
          </p:nvSpPr>
          <p:spPr>
            <a:xfrm>
              <a:off x="3696" y="3604"/>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含锌废物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65" name="Rectangle 7"/>
            <p:cNvSpPr/>
            <p:nvPr/>
          </p:nvSpPr>
          <p:spPr>
            <a:xfrm>
              <a:off x="3696" y="3326"/>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含铜废物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66" name="Rectangle 8"/>
            <p:cNvSpPr/>
            <p:nvPr/>
          </p:nvSpPr>
          <p:spPr>
            <a:xfrm>
              <a:off x="3696" y="3048"/>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含铬废物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67" name="Rectangle 9"/>
            <p:cNvSpPr/>
            <p:nvPr/>
          </p:nvSpPr>
          <p:spPr>
            <a:xfrm>
              <a:off x="3696" y="2770"/>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含铍废物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68" name="Rectangle 10"/>
            <p:cNvSpPr/>
            <p:nvPr/>
          </p:nvSpPr>
          <p:spPr>
            <a:xfrm>
              <a:off x="3696" y="2492"/>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含金属羰基化合物废物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69" name="Rectangle 11"/>
            <p:cNvSpPr/>
            <p:nvPr/>
          </p:nvSpPr>
          <p:spPr>
            <a:xfrm>
              <a:off x="3696" y="2214"/>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焚烧处置残渣</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70" name="Rectangle 12"/>
            <p:cNvSpPr/>
            <p:nvPr/>
          </p:nvSpPr>
          <p:spPr>
            <a:xfrm>
              <a:off x="3696" y="1936"/>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表面处理废物废物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71" name="Rectangle 13"/>
            <p:cNvSpPr/>
            <p:nvPr/>
          </p:nvSpPr>
          <p:spPr>
            <a:xfrm>
              <a:off x="3696" y="1658"/>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感光材料废物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72" name="Rectangle 14"/>
            <p:cNvSpPr/>
            <p:nvPr/>
          </p:nvSpPr>
          <p:spPr>
            <a:xfrm>
              <a:off x="3696" y="1380"/>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爆炸性废物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73" name="Rectangle 15"/>
            <p:cNvSpPr/>
            <p:nvPr/>
          </p:nvSpPr>
          <p:spPr>
            <a:xfrm>
              <a:off x="3696" y="1102"/>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新化学品废物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74" name="Rectangle 16"/>
            <p:cNvSpPr/>
            <p:nvPr/>
          </p:nvSpPr>
          <p:spPr>
            <a:xfrm>
              <a:off x="3696" y="824"/>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有机树脂类废物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75" name="Rectangle 17"/>
            <p:cNvSpPr/>
            <p:nvPr/>
          </p:nvSpPr>
          <p:spPr>
            <a:xfrm>
              <a:off x="3696" y="546"/>
              <a:ext cx="2064"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废物类别 </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76" name="Rectangle 18"/>
            <p:cNvSpPr/>
            <p:nvPr/>
          </p:nvSpPr>
          <p:spPr>
            <a:xfrm>
              <a:off x="816" y="3882"/>
              <a:ext cx="2208" cy="278"/>
            </a:xfrm>
            <a:prstGeom prst="rect">
              <a:avLst/>
            </a:prstGeom>
            <a:noFill/>
            <a:ln w="28575" cap="flat" cmpd="sng">
              <a:solidFill>
                <a:srgbClr val="FF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lnSpc>
                  <a:spcPct val="80000"/>
                </a:lnSpc>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染料、涂料废物 </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77" name="Rectangle 19"/>
            <p:cNvSpPr/>
            <p:nvPr/>
          </p:nvSpPr>
          <p:spPr>
            <a:xfrm>
              <a:off x="816" y="3604"/>
              <a:ext cx="2208"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精</a:t>
              </a:r>
              <a:r>
                <a:rPr lang="en-US" altLang="zh-CN" sz="2300" b="1" dirty="0">
                  <a:solidFill>
                    <a:srgbClr val="66FF33"/>
                  </a:solidFill>
                  <a:latin typeface="黑体" panose="02010609060101010101" pitchFamily="49" charset="-122"/>
                  <a:ea typeface="黑体" panose="02010609060101010101" pitchFamily="49" charset="-122"/>
                </a:rPr>
                <a:t>(</a:t>
              </a:r>
              <a:r>
                <a:rPr lang="zh-CN" altLang="en-US" sz="2300" b="1" dirty="0">
                  <a:solidFill>
                    <a:srgbClr val="66FF33"/>
                  </a:solidFill>
                  <a:latin typeface="黑体" panose="02010609060101010101" pitchFamily="49" charset="-122"/>
                  <a:ea typeface="黑体" panose="02010609060101010101" pitchFamily="49" charset="-122"/>
                </a:rPr>
                <a:t>蒸</a:t>
              </a:r>
              <a:r>
                <a:rPr lang="en-US" altLang="zh-CN" sz="2300" b="1" dirty="0">
                  <a:solidFill>
                    <a:srgbClr val="66FF33"/>
                  </a:solidFill>
                  <a:latin typeface="黑体" panose="02010609060101010101" pitchFamily="49" charset="-122"/>
                  <a:ea typeface="黑体" panose="02010609060101010101" pitchFamily="49" charset="-122"/>
                </a:rPr>
                <a:t>) </a:t>
              </a:r>
              <a:r>
                <a:rPr lang="zh-CN" altLang="en-US" sz="2300" b="1" dirty="0">
                  <a:solidFill>
                    <a:srgbClr val="66FF33"/>
                  </a:solidFill>
                  <a:latin typeface="黑体" panose="02010609060101010101" pitchFamily="49" charset="-122"/>
                  <a:ea typeface="黑体" panose="02010609060101010101" pitchFamily="49" charset="-122"/>
                </a:rPr>
                <a:t>馏残渣</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78" name="Rectangle 20"/>
            <p:cNvSpPr/>
            <p:nvPr/>
          </p:nvSpPr>
          <p:spPr>
            <a:xfrm>
              <a:off x="816" y="3326"/>
              <a:ext cx="2208"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含多氯联苯废物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79" name="Rectangle 21"/>
            <p:cNvSpPr/>
            <p:nvPr/>
          </p:nvSpPr>
          <p:spPr>
            <a:xfrm>
              <a:off x="816" y="3048"/>
              <a:ext cx="2208"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废乳化液</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80" name="Rectangle 22"/>
            <p:cNvSpPr/>
            <p:nvPr/>
          </p:nvSpPr>
          <p:spPr>
            <a:xfrm>
              <a:off x="816" y="2770"/>
              <a:ext cx="2208"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废矿物油</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81" name="Rectangle 23"/>
            <p:cNvSpPr/>
            <p:nvPr/>
          </p:nvSpPr>
          <p:spPr>
            <a:xfrm>
              <a:off x="816" y="2492"/>
              <a:ext cx="2208"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热处理含氰废物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82" name="Rectangle 24"/>
            <p:cNvSpPr/>
            <p:nvPr/>
          </p:nvSpPr>
          <p:spPr>
            <a:xfrm>
              <a:off x="816" y="2214"/>
              <a:ext cx="2208"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有机溶剂废物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83" name="Rectangle 25"/>
            <p:cNvSpPr/>
            <p:nvPr/>
          </p:nvSpPr>
          <p:spPr>
            <a:xfrm>
              <a:off x="816" y="1936"/>
              <a:ext cx="2208"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木材防腐剂废物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84" name="Rectangle 26"/>
            <p:cNvSpPr/>
            <p:nvPr/>
          </p:nvSpPr>
          <p:spPr>
            <a:xfrm>
              <a:off x="816" y="1658"/>
              <a:ext cx="2208"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农药废物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85" name="Rectangle 27"/>
            <p:cNvSpPr/>
            <p:nvPr/>
          </p:nvSpPr>
          <p:spPr>
            <a:xfrm>
              <a:off x="816" y="1380"/>
              <a:ext cx="2208"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废药物、药品</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86" name="Rectangle 28"/>
            <p:cNvSpPr/>
            <p:nvPr/>
          </p:nvSpPr>
          <p:spPr>
            <a:xfrm>
              <a:off x="816" y="1102"/>
              <a:ext cx="2208"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医药废物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87" name="Rectangle 29"/>
            <p:cNvSpPr/>
            <p:nvPr/>
          </p:nvSpPr>
          <p:spPr>
            <a:xfrm>
              <a:off x="816" y="824"/>
              <a:ext cx="2208"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医院临床废物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88" name="Rectangle 30"/>
            <p:cNvSpPr/>
            <p:nvPr/>
          </p:nvSpPr>
          <p:spPr>
            <a:xfrm>
              <a:off x="816" y="546"/>
              <a:ext cx="2208"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废物类别 </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389" name="Rectangle 31"/>
            <p:cNvSpPr/>
            <p:nvPr/>
          </p:nvSpPr>
          <p:spPr>
            <a:xfrm>
              <a:off x="3024" y="3882"/>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HW24</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390" name="Rectangle 32"/>
            <p:cNvSpPr/>
            <p:nvPr/>
          </p:nvSpPr>
          <p:spPr>
            <a:xfrm>
              <a:off x="3024" y="3604"/>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HW23</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391" name="Rectangle 33"/>
            <p:cNvSpPr/>
            <p:nvPr/>
          </p:nvSpPr>
          <p:spPr>
            <a:xfrm>
              <a:off x="3024" y="3326"/>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HW22</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392" name="Rectangle 34"/>
            <p:cNvSpPr/>
            <p:nvPr/>
          </p:nvSpPr>
          <p:spPr>
            <a:xfrm>
              <a:off x="3024" y="3048"/>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HW21</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393" name="Rectangle 35"/>
            <p:cNvSpPr/>
            <p:nvPr/>
          </p:nvSpPr>
          <p:spPr>
            <a:xfrm>
              <a:off x="3024" y="2770"/>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HW20</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394" name="Rectangle 36"/>
            <p:cNvSpPr/>
            <p:nvPr/>
          </p:nvSpPr>
          <p:spPr>
            <a:xfrm>
              <a:off x="3024" y="2492"/>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HW19</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395" name="Rectangle 37"/>
            <p:cNvSpPr/>
            <p:nvPr/>
          </p:nvSpPr>
          <p:spPr>
            <a:xfrm>
              <a:off x="3024" y="2214"/>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HW18</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396" name="Rectangle 38"/>
            <p:cNvSpPr/>
            <p:nvPr/>
          </p:nvSpPr>
          <p:spPr>
            <a:xfrm>
              <a:off x="3024" y="1936"/>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HW17</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397" name="Rectangle 39"/>
            <p:cNvSpPr/>
            <p:nvPr/>
          </p:nvSpPr>
          <p:spPr>
            <a:xfrm>
              <a:off x="3024" y="1658"/>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HW16</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398" name="Rectangle 40"/>
            <p:cNvSpPr/>
            <p:nvPr/>
          </p:nvSpPr>
          <p:spPr>
            <a:xfrm>
              <a:off x="3024" y="1380"/>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HW15</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399" name="Rectangle 41"/>
            <p:cNvSpPr/>
            <p:nvPr/>
          </p:nvSpPr>
          <p:spPr>
            <a:xfrm>
              <a:off x="3024" y="1102"/>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HW14</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00" name="Rectangle 42"/>
            <p:cNvSpPr/>
            <p:nvPr/>
          </p:nvSpPr>
          <p:spPr>
            <a:xfrm>
              <a:off x="3024" y="824"/>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HW13</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01" name="Rectangle 43"/>
            <p:cNvSpPr/>
            <p:nvPr/>
          </p:nvSpPr>
          <p:spPr>
            <a:xfrm>
              <a:off x="3024" y="546"/>
              <a:ext cx="672"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编号 </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402" name="Rectangle 44"/>
            <p:cNvSpPr/>
            <p:nvPr/>
          </p:nvSpPr>
          <p:spPr>
            <a:xfrm>
              <a:off x="240" y="3882"/>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HW12</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03" name="Rectangle 45"/>
            <p:cNvSpPr/>
            <p:nvPr/>
          </p:nvSpPr>
          <p:spPr>
            <a:xfrm>
              <a:off x="240" y="3604"/>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HW11</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04" name="Rectangle 46"/>
            <p:cNvSpPr/>
            <p:nvPr/>
          </p:nvSpPr>
          <p:spPr>
            <a:xfrm>
              <a:off x="240" y="3326"/>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HW10</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05" name="Rectangle 47"/>
            <p:cNvSpPr/>
            <p:nvPr/>
          </p:nvSpPr>
          <p:spPr>
            <a:xfrm>
              <a:off x="240" y="3048"/>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HW09</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06" name="Rectangle 48"/>
            <p:cNvSpPr/>
            <p:nvPr/>
          </p:nvSpPr>
          <p:spPr>
            <a:xfrm>
              <a:off x="240" y="2770"/>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HW08</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07" name="Rectangle 49"/>
            <p:cNvSpPr/>
            <p:nvPr/>
          </p:nvSpPr>
          <p:spPr>
            <a:xfrm>
              <a:off x="240" y="2492"/>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HW07</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08" name="Rectangle 50"/>
            <p:cNvSpPr/>
            <p:nvPr/>
          </p:nvSpPr>
          <p:spPr>
            <a:xfrm>
              <a:off x="240" y="2214"/>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HW06</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09" name="Rectangle 51"/>
            <p:cNvSpPr/>
            <p:nvPr/>
          </p:nvSpPr>
          <p:spPr>
            <a:xfrm>
              <a:off x="240" y="1936"/>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HW05</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10" name="Rectangle 52"/>
            <p:cNvSpPr/>
            <p:nvPr/>
          </p:nvSpPr>
          <p:spPr>
            <a:xfrm>
              <a:off x="240" y="1658"/>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HW04</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11" name="Rectangle 53"/>
            <p:cNvSpPr/>
            <p:nvPr/>
          </p:nvSpPr>
          <p:spPr>
            <a:xfrm>
              <a:off x="240" y="1380"/>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HW03</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12" name="Rectangle 54"/>
            <p:cNvSpPr/>
            <p:nvPr/>
          </p:nvSpPr>
          <p:spPr>
            <a:xfrm>
              <a:off x="240" y="1102"/>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HW02</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13" name="Rectangle 55"/>
            <p:cNvSpPr/>
            <p:nvPr/>
          </p:nvSpPr>
          <p:spPr>
            <a:xfrm>
              <a:off x="240" y="824"/>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HW01</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5414" name="Rectangle 56"/>
            <p:cNvSpPr/>
            <p:nvPr/>
          </p:nvSpPr>
          <p:spPr>
            <a:xfrm>
              <a:off x="240" y="546"/>
              <a:ext cx="576" cy="278"/>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编号 </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5415" name="Line 57"/>
            <p:cNvSpPr/>
            <p:nvPr/>
          </p:nvSpPr>
          <p:spPr>
            <a:xfrm>
              <a:off x="240" y="546"/>
              <a:ext cx="5520" cy="0"/>
            </a:xfrm>
            <a:prstGeom prst="line">
              <a:avLst/>
            </a:prstGeom>
            <a:ln w="28575" cap="sq" cmpd="sng">
              <a:solidFill>
                <a:srgbClr val="FF00FF"/>
              </a:solidFill>
              <a:prstDash val="solid"/>
              <a:headEnd type="none" w="med" len="med"/>
              <a:tailEnd type="none" w="med" len="med"/>
            </a:ln>
          </p:spPr>
        </p:sp>
        <p:sp>
          <p:nvSpPr>
            <p:cNvPr id="15416" name="Line 58"/>
            <p:cNvSpPr/>
            <p:nvPr/>
          </p:nvSpPr>
          <p:spPr>
            <a:xfrm>
              <a:off x="240" y="4160"/>
              <a:ext cx="5520" cy="0"/>
            </a:xfrm>
            <a:prstGeom prst="line">
              <a:avLst/>
            </a:prstGeom>
            <a:ln w="28575" cap="sq" cmpd="sng">
              <a:solidFill>
                <a:srgbClr val="FF00FF"/>
              </a:solidFill>
              <a:prstDash val="solid"/>
              <a:headEnd type="none" w="med" len="med"/>
              <a:tailEnd type="none" w="med" len="med"/>
            </a:ln>
          </p:spPr>
        </p:sp>
        <p:sp>
          <p:nvSpPr>
            <p:cNvPr id="15417" name="Line 59"/>
            <p:cNvSpPr/>
            <p:nvPr/>
          </p:nvSpPr>
          <p:spPr>
            <a:xfrm>
              <a:off x="240" y="546"/>
              <a:ext cx="0" cy="3614"/>
            </a:xfrm>
            <a:prstGeom prst="line">
              <a:avLst/>
            </a:prstGeom>
            <a:ln w="28575" cap="sq" cmpd="sng">
              <a:solidFill>
                <a:srgbClr val="FF00FF"/>
              </a:solidFill>
              <a:prstDash val="solid"/>
              <a:headEnd type="none" w="med" len="med"/>
              <a:tailEnd type="none" w="med" len="med"/>
            </a:ln>
          </p:spPr>
        </p:sp>
        <p:sp>
          <p:nvSpPr>
            <p:cNvPr id="15418" name="Line 60"/>
            <p:cNvSpPr/>
            <p:nvPr/>
          </p:nvSpPr>
          <p:spPr>
            <a:xfrm>
              <a:off x="5760" y="546"/>
              <a:ext cx="0" cy="3614"/>
            </a:xfrm>
            <a:prstGeom prst="line">
              <a:avLst/>
            </a:prstGeom>
            <a:ln w="28575" cap="sq" cmpd="sng">
              <a:solidFill>
                <a:srgbClr val="FF00FF"/>
              </a:solidFill>
              <a:prstDash val="solid"/>
              <a:headEnd type="none" w="med" len="med"/>
              <a:tailEnd type="none" w="med" len="med"/>
            </a:ln>
          </p:spPr>
        </p:sp>
        <p:sp>
          <p:nvSpPr>
            <p:cNvPr id="15419" name="Line 61"/>
            <p:cNvSpPr/>
            <p:nvPr/>
          </p:nvSpPr>
          <p:spPr>
            <a:xfrm>
              <a:off x="240" y="824"/>
              <a:ext cx="5520" cy="0"/>
            </a:xfrm>
            <a:prstGeom prst="line">
              <a:avLst/>
            </a:prstGeom>
            <a:ln w="28575" cap="flat" cmpd="sng">
              <a:solidFill>
                <a:srgbClr val="FF00FF"/>
              </a:solidFill>
              <a:prstDash val="solid"/>
              <a:headEnd type="none" w="med" len="med"/>
              <a:tailEnd type="none" w="med" len="med"/>
            </a:ln>
          </p:spPr>
        </p:sp>
        <p:sp>
          <p:nvSpPr>
            <p:cNvPr id="15420" name="Line 62"/>
            <p:cNvSpPr/>
            <p:nvPr/>
          </p:nvSpPr>
          <p:spPr>
            <a:xfrm>
              <a:off x="240" y="1102"/>
              <a:ext cx="5520" cy="0"/>
            </a:xfrm>
            <a:prstGeom prst="line">
              <a:avLst/>
            </a:prstGeom>
            <a:ln w="28575" cap="flat" cmpd="sng">
              <a:solidFill>
                <a:srgbClr val="FF00FF"/>
              </a:solidFill>
              <a:prstDash val="solid"/>
              <a:headEnd type="none" w="med" len="med"/>
              <a:tailEnd type="none" w="med" len="med"/>
            </a:ln>
          </p:spPr>
        </p:sp>
        <p:sp>
          <p:nvSpPr>
            <p:cNvPr id="15421" name="Line 63"/>
            <p:cNvSpPr/>
            <p:nvPr/>
          </p:nvSpPr>
          <p:spPr>
            <a:xfrm>
              <a:off x="240" y="1380"/>
              <a:ext cx="5520" cy="0"/>
            </a:xfrm>
            <a:prstGeom prst="line">
              <a:avLst/>
            </a:prstGeom>
            <a:ln w="28575" cap="flat" cmpd="sng">
              <a:solidFill>
                <a:srgbClr val="FF00FF"/>
              </a:solidFill>
              <a:prstDash val="solid"/>
              <a:headEnd type="none" w="med" len="med"/>
              <a:tailEnd type="none" w="med" len="med"/>
            </a:ln>
          </p:spPr>
        </p:sp>
        <p:sp>
          <p:nvSpPr>
            <p:cNvPr id="15422" name="Line 64"/>
            <p:cNvSpPr/>
            <p:nvPr/>
          </p:nvSpPr>
          <p:spPr>
            <a:xfrm>
              <a:off x="240" y="1658"/>
              <a:ext cx="5520" cy="0"/>
            </a:xfrm>
            <a:prstGeom prst="line">
              <a:avLst/>
            </a:prstGeom>
            <a:ln w="28575" cap="flat" cmpd="sng">
              <a:solidFill>
                <a:srgbClr val="FF00FF"/>
              </a:solidFill>
              <a:prstDash val="solid"/>
              <a:headEnd type="none" w="med" len="med"/>
              <a:tailEnd type="none" w="med" len="med"/>
            </a:ln>
          </p:spPr>
        </p:sp>
        <p:sp>
          <p:nvSpPr>
            <p:cNvPr id="15423" name="Line 65"/>
            <p:cNvSpPr/>
            <p:nvPr/>
          </p:nvSpPr>
          <p:spPr>
            <a:xfrm>
              <a:off x="240" y="1936"/>
              <a:ext cx="5520" cy="0"/>
            </a:xfrm>
            <a:prstGeom prst="line">
              <a:avLst/>
            </a:prstGeom>
            <a:ln w="28575" cap="flat" cmpd="sng">
              <a:solidFill>
                <a:srgbClr val="FF00FF"/>
              </a:solidFill>
              <a:prstDash val="solid"/>
              <a:headEnd type="none" w="med" len="med"/>
              <a:tailEnd type="none" w="med" len="med"/>
            </a:ln>
          </p:spPr>
        </p:sp>
        <p:sp>
          <p:nvSpPr>
            <p:cNvPr id="15424" name="Line 66"/>
            <p:cNvSpPr/>
            <p:nvPr/>
          </p:nvSpPr>
          <p:spPr>
            <a:xfrm>
              <a:off x="240" y="2214"/>
              <a:ext cx="5520" cy="0"/>
            </a:xfrm>
            <a:prstGeom prst="line">
              <a:avLst/>
            </a:prstGeom>
            <a:ln w="28575" cap="flat" cmpd="sng">
              <a:solidFill>
                <a:srgbClr val="FF00FF"/>
              </a:solidFill>
              <a:prstDash val="solid"/>
              <a:headEnd type="none" w="med" len="med"/>
              <a:tailEnd type="none" w="med" len="med"/>
            </a:ln>
          </p:spPr>
        </p:sp>
        <p:sp>
          <p:nvSpPr>
            <p:cNvPr id="15425" name="Line 67"/>
            <p:cNvSpPr/>
            <p:nvPr/>
          </p:nvSpPr>
          <p:spPr>
            <a:xfrm>
              <a:off x="240" y="2492"/>
              <a:ext cx="5520" cy="0"/>
            </a:xfrm>
            <a:prstGeom prst="line">
              <a:avLst/>
            </a:prstGeom>
            <a:ln w="28575" cap="flat" cmpd="sng">
              <a:solidFill>
                <a:srgbClr val="FF00FF"/>
              </a:solidFill>
              <a:prstDash val="solid"/>
              <a:headEnd type="none" w="med" len="med"/>
              <a:tailEnd type="none" w="med" len="med"/>
            </a:ln>
          </p:spPr>
        </p:sp>
        <p:sp>
          <p:nvSpPr>
            <p:cNvPr id="15426" name="Line 68"/>
            <p:cNvSpPr/>
            <p:nvPr/>
          </p:nvSpPr>
          <p:spPr>
            <a:xfrm>
              <a:off x="240" y="2770"/>
              <a:ext cx="5520" cy="0"/>
            </a:xfrm>
            <a:prstGeom prst="line">
              <a:avLst/>
            </a:prstGeom>
            <a:ln w="28575" cap="flat" cmpd="sng">
              <a:solidFill>
                <a:srgbClr val="FF00FF"/>
              </a:solidFill>
              <a:prstDash val="solid"/>
              <a:headEnd type="none" w="med" len="med"/>
              <a:tailEnd type="none" w="med" len="med"/>
            </a:ln>
          </p:spPr>
        </p:sp>
        <p:sp>
          <p:nvSpPr>
            <p:cNvPr id="15427" name="Line 69"/>
            <p:cNvSpPr/>
            <p:nvPr/>
          </p:nvSpPr>
          <p:spPr>
            <a:xfrm>
              <a:off x="240" y="3048"/>
              <a:ext cx="5520" cy="0"/>
            </a:xfrm>
            <a:prstGeom prst="line">
              <a:avLst/>
            </a:prstGeom>
            <a:ln w="28575" cap="flat" cmpd="sng">
              <a:solidFill>
                <a:srgbClr val="FF00FF"/>
              </a:solidFill>
              <a:prstDash val="solid"/>
              <a:headEnd type="none" w="med" len="med"/>
              <a:tailEnd type="none" w="med" len="med"/>
            </a:ln>
          </p:spPr>
        </p:sp>
        <p:sp>
          <p:nvSpPr>
            <p:cNvPr id="15428" name="Line 70"/>
            <p:cNvSpPr/>
            <p:nvPr/>
          </p:nvSpPr>
          <p:spPr>
            <a:xfrm>
              <a:off x="240" y="3326"/>
              <a:ext cx="5520" cy="0"/>
            </a:xfrm>
            <a:prstGeom prst="line">
              <a:avLst/>
            </a:prstGeom>
            <a:ln w="28575" cap="flat" cmpd="sng">
              <a:solidFill>
                <a:srgbClr val="FF00FF"/>
              </a:solidFill>
              <a:prstDash val="solid"/>
              <a:headEnd type="none" w="med" len="med"/>
              <a:tailEnd type="none" w="med" len="med"/>
            </a:ln>
          </p:spPr>
        </p:sp>
        <p:sp>
          <p:nvSpPr>
            <p:cNvPr id="15429" name="Line 71"/>
            <p:cNvSpPr/>
            <p:nvPr/>
          </p:nvSpPr>
          <p:spPr>
            <a:xfrm>
              <a:off x="240" y="3604"/>
              <a:ext cx="5520" cy="0"/>
            </a:xfrm>
            <a:prstGeom prst="line">
              <a:avLst/>
            </a:prstGeom>
            <a:ln w="28575" cap="flat" cmpd="sng">
              <a:solidFill>
                <a:srgbClr val="FF00FF"/>
              </a:solidFill>
              <a:prstDash val="solid"/>
              <a:headEnd type="none" w="med" len="med"/>
              <a:tailEnd type="none" w="med" len="med"/>
            </a:ln>
          </p:spPr>
        </p:sp>
        <p:sp>
          <p:nvSpPr>
            <p:cNvPr id="15430" name="Line 72"/>
            <p:cNvSpPr/>
            <p:nvPr/>
          </p:nvSpPr>
          <p:spPr>
            <a:xfrm>
              <a:off x="240" y="3882"/>
              <a:ext cx="5520" cy="0"/>
            </a:xfrm>
            <a:prstGeom prst="line">
              <a:avLst/>
            </a:prstGeom>
            <a:ln w="28575" cap="flat" cmpd="sng">
              <a:solidFill>
                <a:srgbClr val="FF00FF"/>
              </a:solidFill>
              <a:prstDash val="solid"/>
              <a:headEnd type="none" w="med" len="med"/>
              <a:tailEnd type="none" w="med" len="med"/>
            </a:ln>
          </p:spPr>
        </p:sp>
        <p:sp>
          <p:nvSpPr>
            <p:cNvPr id="15431" name="Line 73"/>
            <p:cNvSpPr/>
            <p:nvPr/>
          </p:nvSpPr>
          <p:spPr>
            <a:xfrm>
              <a:off x="3024" y="546"/>
              <a:ext cx="0" cy="3614"/>
            </a:xfrm>
            <a:prstGeom prst="line">
              <a:avLst/>
            </a:prstGeom>
            <a:ln w="28575" cap="flat" cmpd="sng">
              <a:solidFill>
                <a:srgbClr val="FF00FF"/>
              </a:solidFill>
              <a:prstDash val="solid"/>
              <a:headEnd type="none" w="med" len="med"/>
              <a:tailEnd type="none" w="med" len="med"/>
            </a:ln>
          </p:spPr>
        </p:sp>
        <p:sp>
          <p:nvSpPr>
            <p:cNvPr id="15432" name="Line 74"/>
            <p:cNvSpPr/>
            <p:nvPr/>
          </p:nvSpPr>
          <p:spPr>
            <a:xfrm>
              <a:off x="816" y="546"/>
              <a:ext cx="0" cy="3614"/>
            </a:xfrm>
            <a:prstGeom prst="line">
              <a:avLst/>
            </a:prstGeom>
            <a:ln w="28575" cap="flat" cmpd="sng">
              <a:solidFill>
                <a:srgbClr val="FF00FF"/>
              </a:solidFill>
              <a:prstDash val="solid"/>
              <a:headEnd type="none" w="med" len="med"/>
              <a:tailEnd type="none" w="med" len="med"/>
            </a:ln>
          </p:spPr>
        </p:sp>
        <p:sp>
          <p:nvSpPr>
            <p:cNvPr id="15433" name="Line 75"/>
            <p:cNvSpPr/>
            <p:nvPr/>
          </p:nvSpPr>
          <p:spPr>
            <a:xfrm>
              <a:off x="3696" y="546"/>
              <a:ext cx="0" cy="3614"/>
            </a:xfrm>
            <a:prstGeom prst="line">
              <a:avLst/>
            </a:prstGeom>
            <a:ln w="28575" cap="flat" cmpd="sng">
              <a:solidFill>
                <a:srgbClr val="FF00FF"/>
              </a:solidFill>
              <a:prstDash val="solid"/>
              <a:headEnd type="none" w="med" len="med"/>
              <a:tailEnd type="none" w="med" len="med"/>
            </a:ln>
          </p:spPr>
        </p:sp>
        <p:sp>
          <p:nvSpPr>
            <p:cNvPr id="15434" name="Rectangle 76"/>
            <p:cNvSpPr/>
            <p:nvPr/>
          </p:nvSpPr>
          <p:spPr>
            <a:xfrm>
              <a:off x="2016" y="210"/>
              <a:ext cx="2016" cy="240"/>
            </a:xfrm>
            <a:prstGeom prst="rect">
              <a:avLst/>
            </a:prstGeom>
            <a:noFill/>
            <a:ln w="28575" cap="flat" cmpd="sng">
              <a:solidFill>
                <a:srgbClr val="FF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2800" b="1" dirty="0">
                  <a:solidFill>
                    <a:srgbClr val="FFFF00"/>
                  </a:solidFill>
                  <a:latin typeface="黑体" panose="02010609060101010101" pitchFamily="49" charset="-122"/>
                  <a:ea typeface="黑体" panose="02010609060101010101" pitchFamily="49" charset="-122"/>
                </a:rPr>
                <a:t>危险废物名录－</a:t>
              </a:r>
              <a:r>
                <a:rPr lang="en-US" altLang="zh-CN" sz="2800" b="1" dirty="0">
                  <a:solidFill>
                    <a:srgbClr val="FFFF00"/>
                  </a:solidFill>
                  <a:latin typeface="黑体" panose="02010609060101010101" pitchFamily="49" charset="-122"/>
                  <a:ea typeface="黑体" panose="02010609060101010101" pitchFamily="49" charset="-122"/>
                </a:rPr>
                <a:t>1</a:t>
              </a:r>
              <a:endParaRPr lang="en-US" altLang="zh-CN" sz="2800" b="1" dirty="0">
                <a:solidFill>
                  <a:srgbClr val="FFFF00"/>
                </a:solidFill>
                <a:latin typeface="黑体" panose="02010609060101010101" pitchFamily="49" charset="-122"/>
                <a:ea typeface="黑体" panose="02010609060101010101" pitchFamily="49"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5"/>
          <p:cNvSpPr/>
          <p:nvPr/>
        </p:nvSpPr>
        <p:spPr>
          <a:xfrm>
            <a:off x="5715000" y="5905500"/>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有色金属冶炼废物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87" name="Rectangle 6"/>
          <p:cNvSpPr/>
          <p:nvPr/>
        </p:nvSpPr>
        <p:spPr>
          <a:xfrm>
            <a:off x="5715000" y="5464175"/>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含钡废物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88" name="Rectangle 7"/>
          <p:cNvSpPr/>
          <p:nvPr/>
        </p:nvSpPr>
        <p:spPr>
          <a:xfrm>
            <a:off x="5715000" y="5022850"/>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含镍废物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89" name="Rectangle 8"/>
          <p:cNvSpPr/>
          <p:nvPr/>
        </p:nvSpPr>
        <p:spPr>
          <a:xfrm>
            <a:off x="5715000" y="4581525"/>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含有机卤化物废物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90" name="Rectangle 9"/>
          <p:cNvSpPr/>
          <p:nvPr/>
        </p:nvSpPr>
        <p:spPr>
          <a:xfrm>
            <a:off x="5715000" y="4140200"/>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含多氯苯并二恶英废物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91" name="Rectangle 10"/>
          <p:cNvSpPr/>
          <p:nvPr/>
        </p:nvSpPr>
        <p:spPr>
          <a:xfrm>
            <a:off x="5715000" y="3698875"/>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含多氯苯并呋喃类废物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92" name="Rectangle 11"/>
          <p:cNvSpPr/>
          <p:nvPr/>
        </p:nvSpPr>
        <p:spPr>
          <a:xfrm>
            <a:off x="5715000" y="3257550"/>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废有机溶剂 </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93" name="Rectangle 12"/>
          <p:cNvSpPr/>
          <p:nvPr/>
        </p:nvSpPr>
        <p:spPr>
          <a:xfrm>
            <a:off x="5715000" y="2816225"/>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废卤化有机溶剂</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94" name="Rectangle 13"/>
          <p:cNvSpPr/>
          <p:nvPr/>
        </p:nvSpPr>
        <p:spPr>
          <a:xfrm>
            <a:off x="5715000" y="2374900"/>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含醚废物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95" name="Rectangle 14"/>
          <p:cNvSpPr/>
          <p:nvPr/>
        </p:nvSpPr>
        <p:spPr>
          <a:xfrm>
            <a:off x="5715000" y="1933575"/>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含酚废物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96" name="Rectangle 15"/>
          <p:cNvSpPr/>
          <p:nvPr/>
        </p:nvSpPr>
        <p:spPr>
          <a:xfrm>
            <a:off x="5715000" y="1492250"/>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有机氰化物废物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97" name="Rectangle 16"/>
          <p:cNvSpPr/>
          <p:nvPr/>
        </p:nvSpPr>
        <p:spPr>
          <a:xfrm>
            <a:off x="5715000" y="1050925"/>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有机磷化合物废物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98" name="Rectangle 17"/>
          <p:cNvSpPr/>
          <p:nvPr/>
        </p:nvSpPr>
        <p:spPr>
          <a:xfrm>
            <a:off x="5715000" y="609600"/>
            <a:ext cx="32766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废 物 类 别 </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399" name="Rectangle 18"/>
          <p:cNvSpPr/>
          <p:nvPr/>
        </p:nvSpPr>
        <p:spPr>
          <a:xfrm>
            <a:off x="1143000" y="5905500"/>
            <a:ext cx="3505200" cy="441325"/>
          </a:xfrm>
          <a:prstGeom prst="rect">
            <a:avLst/>
          </a:prstGeom>
          <a:noFill/>
          <a:ln w="28575" cap="flat" cmpd="sng">
            <a:solidFill>
              <a:srgbClr val="FF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石棉废物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00" name="Rectangle 19"/>
          <p:cNvSpPr/>
          <p:nvPr/>
        </p:nvSpPr>
        <p:spPr>
          <a:xfrm>
            <a:off x="1143000" y="5464175"/>
            <a:ext cx="35052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废碱</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01" name="Rectangle 20"/>
          <p:cNvSpPr/>
          <p:nvPr/>
        </p:nvSpPr>
        <p:spPr>
          <a:xfrm>
            <a:off x="1143000" y="5022850"/>
            <a:ext cx="35052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废酸</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02" name="Rectangle 21"/>
          <p:cNvSpPr/>
          <p:nvPr/>
        </p:nvSpPr>
        <p:spPr>
          <a:xfrm>
            <a:off x="1143000" y="4581525"/>
            <a:ext cx="35052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无机氰化物废物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03" name="Rectangle 22"/>
          <p:cNvSpPr/>
          <p:nvPr/>
        </p:nvSpPr>
        <p:spPr>
          <a:xfrm>
            <a:off x="1143000" y="4140200"/>
            <a:ext cx="35052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无机氯化物废物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04" name="Rectangle 23"/>
          <p:cNvSpPr/>
          <p:nvPr/>
        </p:nvSpPr>
        <p:spPr>
          <a:xfrm>
            <a:off x="1143000" y="3698875"/>
            <a:ext cx="35052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含铅废物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05" name="Rectangle 24"/>
          <p:cNvSpPr/>
          <p:nvPr/>
        </p:nvSpPr>
        <p:spPr>
          <a:xfrm>
            <a:off x="1143000" y="3257550"/>
            <a:ext cx="35052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含铊废物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06" name="Rectangle 25"/>
          <p:cNvSpPr/>
          <p:nvPr/>
        </p:nvSpPr>
        <p:spPr>
          <a:xfrm>
            <a:off x="1143000" y="2816225"/>
            <a:ext cx="35052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含汞废物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07" name="Rectangle 26"/>
          <p:cNvSpPr/>
          <p:nvPr/>
        </p:nvSpPr>
        <p:spPr>
          <a:xfrm>
            <a:off x="1143000" y="2374900"/>
            <a:ext cx="35052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含碲废物 </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08" name="Rectangle 27"/>
          <p:cNvSpPr/>
          <p:nvPr/>
        </p:nvSpPr>
        <p:spPr>
          <a:xfrm>
            <a:off x="1143000" y="1933575"/>
            <a:ext cx="35052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含锑废物 </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09" name="Rectangle 28"/>
          <p:cNvSpPr/>
          <p:nvPr/>
        </p:nvSpPr>
        <p:spPr>
          <a:xfrm>
            <a:off x="1143000" y="1492250"/>
            <a:ext cx="35052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含镉废物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10" name="Rectangle 29"/>
          <p:cNvSpPr/>
          <p:nvPr/>
        </p:nvSpPr>
        <p:spPr>
          <a:xfrm>
            <a:off x="1143000" y="1050925"/>
            <a:ext cx="35052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含硒废物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11" name="Rectangle 30"/>
          <p:cNvSpPr/>
          <p:nvPr/>
        </p:nvSpPr>
        <p:spPr>
          <a:xfrm>
            <a:off x="1143000" y="609600"/>
            <a:ext cx="35052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废 物 类 别 </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12" name="Rectangle 31"/>
          <p:cNvSpPr/>
          <p:nvPr/>
        </p:nvSpPr>
        <p:spPr>
          <a:xfrm>
            <a:off x="4648200" y="5905500"/>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HW48</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13" name="Rectangle 32"/>
          <p:cNvSpPr/>
          <p:nvPr/>
        </p:nvSpPr>
        <p:spPr>
          <a:xfrm>
            <a:off x="4648200" y="5464175"/>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HW47</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14" name="Rectangle 33"/>
          <p:cNvSpPr/>
          <p:nvPr/>
        </p:nvSpPr>
        <p:spPr>
          <a:xfrm>
            <a:off x="4648200" y="5022850"/>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HW46</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15" name="Rectangle 34"/>
          <p:cNvSpPr/>
          <p:nvPr/>
        </p:nvSpPr>
        <p:spPr>
          <a:xfrm>
            <a:off x="4648200" y="4581525"/>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HW45</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16" name="Rectangle 35"/>
          <p:cNvSpPr/>
          <p:nvPr/>
        </p:nvSpPr>
        <p:spPr>
          <a:xfrm>
            <a:off x="4648200" y="4140200"/>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HW44</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17" name="Rectangle 36"/>
          <p:cNvSpPr/>
          <p:nvPr/>
        </p:nvSpPr>
        <p:spPr>
          <a:xfrm>
            <a:off x="4648200" y="3698875"/>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HW43</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18" name="Rectangle 37"/>
          <p:cNvSpPr/>
          <p:nvPr/>
        </p:nvSpPr>
        <p:spPr>
          <a:xfrm>
            <a:off x="4648200" y="3257550"/>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HW42</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19" name="Rectangle 38"/>
          <p:cNvSpPr/>
          <p:nvPr/>
        </p:nvSpPr>
        <p:spPr>
          <a:xfrm>
            <a:off x="4648200" y="2816225"/>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HW41</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20" name="Rectangle 39"/>
          <p:cNvSpPr/>
          <p:nvPr/>
        </p:nvSpPr>
        <p:spPr>
          <a:xfrm>
            <a:off x="4648200" y="2374900"/>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HW40</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21" name="Rectangle 40"/>
          <p:cNvSpPr/>
          <p:nvPr/>
        </p:nvSpPr>
        <p:spPr>
          <a:xfrm>
            <a:off x="4648200" y="1933575"/>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HW39</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22" name="Rectangle 41"/>
          <p:cNvSpPr/>
          <p:nvPr/>
        </p:nvSpPr>
        <p:spPr>
          <a:xfrm>
            <a:off x="4648200" y="1492250"/>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HW38</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23" name="Rectangle 42"/>
          <p:cNvSpPr/>
          <p:nvPr/>
        </p:nvSpPr>
        <p:spPr>
          <a:xfrm>
            <a:off x="4648200" y="1050925"/>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HW37</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24" name="Rectangle 43"/>
          <p:cNvSpPr/>
          <p:nvPr/>
        </p:nvSpPr>
        <p:spPr>
          <a:xfrm>
            <a:off x="4648200" y="609600"/>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编号 </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25" name="Rectangle 44"/>
          <p:cNvSpPr/>
          <p:nvPr/>
        </p:nvSpPr>
        <p:spPr>
          <a:xfrm>
            <a:off x="228600" y="5905500"/>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HW36</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26" name="Rectangle 45"/>
          <p:cNvSpPr/>
          <p:nvPr/>
        </p:nvSpPr>
        <p:spPr>
          <a:xfrm>
            <a:off x="228600" y="5464175"/>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HW35</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27" name="Rectangle 46"/>
          <p:cNvSpPr/>
          <p:nvPr/>
        </p:nvSpPr>
        <p:spPr>
          <a:xfrm>
            <a:off x="228600" y="5022850"/>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HW34</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28" name="Rectangle 47"/>
          <p:cNvSpPr/>
          <p:nvPr/>
        </p:nvSpPr>
        <p:spPr>
          <a:xfrm>
            <a:off x="228600" y="4581525"/>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HW33</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29" name="Rectangle 48"/>
          <p:cNvSpPr/>
          <p:nvPr/>
        </p:nvSpPr>
        <p:spPr>
          <a:xfrm>
            <a:off x="228600" y="4140200"/>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HW32</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30" name="Rectangle 49"/>
          <p:cNvSpPr/>
          <p:nvPr/>
        </p:nvSpPr>
        <p:spPr>
          <a:xfrm>
            <a:off x="228600" y="3698875"/>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HW31</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31" name="Rectangle 50"/>
          <p:cNvSpPr/>
          <p:nvPr/>
        </p:nvSpPr>
        <p:spPr>
          <a:xfrm>
            <a:off x="228600" y="3257550"/>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HW30</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32" name="Rectangle 51"/>
          <p:cNvSpPr/>
          <p:nvPr/>
        </p:nvSpPr>
        <p:spPr>
          <a:xfrm>
            <a:off x="228600" y="2816225"/>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HW29</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33" name="Rectangle 52"/>
          <p:cNvSpPr/>
          <p:nvPr/>
        </p:nvSpPr>
        <p:spPr>
          <a:xfrm>
            <a:off x="228600" y="2374900"/>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HW28</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34" name="Rectangle 53"/>
          <p:cNvSpPr/>
          <p:nvPr/>
        </p:nvSpPr>
        <p:spPr>
          <a:xfrm>
            <a:off x="228600" y="1933575"/>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HW27</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35" name="Rectangle 54"/>
          <p:cNvSpPr/>
          <p:nvPr/>
        </p:nvSpPr>
        <p:spPr>
          <a:xfrm>
            <a:off x="228600" y="1492250"/>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HW26</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36" name="Rectangle 55"/>
          <p:cNvSpPr/>
          <p:nvPr/>
        </p:nvSpPr>
        <p:spPr>
          <a:xfrm>
            <a:off x="228600" y="1050925"/>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HW25</a:t>
            </a:r>
            <a:endParaRPr lang="en-US" altLang="zh-CN" sz="2300" b="1" dirty="0">
              <a:solidFill>
                <a:srgbClr val="66FF33"/>
              </a:solidFill>
              <a:latin typeface="黑体" panose="02010609060101010101" pitchFamily="49" charset="-122"/>
              <a:ea typeface="黑体" panose="02010609060101010101" pitchFamily="49" charset="-122"/>
            </a:endParaRPr>
          </a:p>
        </p:txBody>
      </p:sp>
      <p:sp>
        <p:nvSpPr>
          <p:cNvPr id="16437" name="Rectangle 56"/>
          <p:cNvSpPr/>
          <p:nvPr/>
        </p:nvSpPr>
        <p:spPr>
          <a:xfrm>
            <a:off x="228600" y="609600"/>
            <a:ext cx="9144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编号 </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38" name="Line 57"/>
          <p:cNvSpPr/>
          <p:nvPr/>
        </p:nvSpPr>
        <p:spPr>
          <a:xfrm>
            <a:off x="228600" y="609600"/>
            <a:ext cx="8763000" cy="0"/>
          </a:xfrm>
          <a:prstGeom prst="line">
            <a:avLst/>
          </a:prstGeom>
          <a:ln w="28575" cap="sq" cmpd="sng">
            <a:solidFill>
              <a:srgbClr val="FF00FF"/>
            </a:solidFill>
            <a:prstDash val="solid"/>
            <a:headEnd type="none" w="med" len="med"/>
            <a:tailEnd type="none" w="med" len="med"/>
          </a:ln>
        </p:spPr>
      </p:sp>
      <p:sp>
        <p:nvSpPr>
          <p:cNvPr id="16439" name="Line 58"/>
          <p:cNvSpPr/>
          <p:nvPr/>
        </p:nvSpPr>
        <p:spPr>
          <a:xfrm>
            <a:off x="228600" y="6346825"/>
            <a:ext cx="8763000" cy="0"/>
          </a:xfrm>
          <a:prstGeom prst="line">
            <a:avLst/>
          </a:prstGeom>
          <a:ln w="28575" cap="sq" cmpd="sng">
            <a:solidFill>
              <a:srgbClr val="FF00FF"/>
            </a:solidFill>
            <a:prstDash val="solid"/>
            <a:headEnd type="none" w="med" len="med"/>
            <a:tailEnd type="none" w="med" len="med"/>
          </a:ln>
        </p:spPr>
      </p:sp>
      <p:sp>
        <p:nvSpPr>
          <p:cNvPr id="16440" name="Line 59"/>
          <p:cNvSpPr/>
          <p:nvPr/>
        </p:nvSpPr>
        <p:spPr>
          <a:xfrm>
            <a:off x="228600" y="609600"/>
            <a:ext cx="0" cy="5737225"/>
          </a:xfrm>
          <a:prstGeom prst="line">
            <a:avLst/>
          </a:prstGeom>
          <a:ln w="28575" cap="sq" cmpd="sng">
            <a:solidFill>
              <a:srgbClr val="FF00FF"/>
            </a:solidFill>
            <a:prstDash val="solid"/>
            <a:headEnd type="none" w="med" len="med"/>
            <a:tailEnd type="none" w="med" len="med"/>
          </a:ln>
        </p:spPr>
      </p:sp>
      <p:sp>
        <p:nvSpPr>
          <p:cNvPr id="16441" name="Line 60"/>
          <p:cNvSpPr/>
          <p:nvPr/>
        </p:nvSpPr>
        <p:spPr>
          <a:xfrm>
            <a:off x="8991600" y="609600"/>
            <a:ext cx="0" cy="5737225"/>
          </a:xfrm>
          <a:prstGeom prst="line">
            <a:avLst/>
          </a:prstGeom>
          <a:ln w="28575" cap="sq" cmpd="sng">
            <a:solidFill>
              <a:srgbClr val="FF00FF"/>
            </a:solidFill>
            <a:prstDash val="solid"/>
            <a:headEnd type="none" w="med" len="med"/>
            <a:tailEnd type="none" w="med" len="med"/>
          </a:ln>
        </p:spPr>
      </p:sp>
      <p:sp>
        <p:nvSpPr>
          <p:cNvPr id="16442" name="Line 61"/>
          <p:cNvSpPr/>
          <p:nvPr/>
        </p:nvSpPr>
        <p:spPr>
          <a:xfrm>
            <a:off x="228600" y="1050925"/>
            <a:ext cx="8763000" cy="0"/>
          </a:xfrm>
          <a:prstGeom prst="line">
            <a:avLst/>
          </a:prstGeom>
          <a:ln w="28575" cap="flat" cmpd="sng">
            <a:solidFill>
              <a:srgbClr val="FF00FF"/>
            </a:solidFill>
            <a:prstDash val="solid"/>
            <a:headEnd type="none" w="med" len="med"/>
            <a:tailEnd type="none" w="med" len="med"/>
          </a:ln>
        </p:spPr>
      </p:sp>
      <p:sp>
        <p:nvSpPr>
          <p:cNvPr id="16443" name="Line 62"/>
          <p:cNvSpPr/>
          <p:nvPr/>
        </p:nvSpPr>
        <p:spPr>
          <a:xfrm>
            <a:off x="228600" y="1492250"/>
            <a:ext cx="8763000" cy="0"/>
          </a:xfrm>
          <a:prstGeom prst="line">
            <a:avLst/>
          </a:prstGeom>
          <a:ln w="28575" cap="flat" cmpd="sng">
            <a:solidFill>
              <a:srgbClr val="FF00FF"/>
            </a:solidFill>
            <a:prstDash val="solid"/>
            <a:headEnd type="none" w="med" len="med"/>
            <a:tailEnd type="none" w="med" len="med"/>
          </a:ln>
        </p:spPr>
      </p:sp>
      <p:sp>
        <p:nvSpPr>
          <p:cNvPr id="16444" name="Line 63"/>
          <p:cNvSpPr/>
          <p:nvPr/>
        </p:nvSpPr>
        <p:spPr>
          <a:xfrm>
            <a:off x="228600" y="1933575"/>
            <a:ext cx="8763000" cy="0"/>
          </a:xfrm>
          <a:prstGeom prst="line">
            <a:avLst/>
          </a:prstGeom>
          <a:ln w="28575" cap="flat" cmpd="sng">
            <a:solidFill>
              <a:srgbClr val="FF00FF"/>
            </a:solidFill>
            <a:prstDash val="solid"/>
            <a:headEnd type="none" w="med" len="med"/>
            <a:tailEnd type="none" w="med" len="med"/>
          </a:ln>
        </p:spPr>
      </p:sp>
      <p:sp>
        <p:nvSpPr>
          <p:cNvPr id="16445" name="Line 64"/>
          <p:cNvSpPr/>
          <p:nvPr/>
        </p:nvSpPr>
        <p:spPr>
          <a:xfrm>
            <a:off x="228600" y="2374900"/>
            <a:ext cx="8763000" cy="0"/>
          </a:xfrm>
          <a:prstGeom prst="line">
            <a:avLst/>
          </a:prstGeom>
          <a:ln w="28575" cap="flat" cmpd="sng">
            <a:solidFill>
              <a:srgbClr val="FF00FF"/>
            </a:solidFill>
            <a:prstDash val="solid"/>
            <a:headEnd type="none" w="med" len="med"/>
            <a:tailEnd type="none" w="med" len="med"/>
          </a:ln>
        </p:spPr>
      </p:sp>
      <p:sp>
        <p:nvSpPr>
          <p:cNvPr id="16446" name="Line 65"/>
          <p:cNvSpPr/>
          <p:nvPr/>
        </p:nvSpPr>
        <p:spPr>
          <a:xfrm>
            <a:off x="228600" y="2816225"/>
            <a:ext cx="8763000" cy="0"/>
          </a:xfrm>
          <a:prstGeom prst="line">
            <a:avLst/>
          </a:prstGeom>
          <a:ln w="28575" cap="flat" cmpd="sng">
            <a:solidFill>
              <a:srgbClr val="FF00FF"/>
            </a:solidFill>
            <a:prstDash val="solid"/>
            <a:headEnd type="none" w="med" len="med"/>
            <a:tailEnd type="none" w="med" len="med"/>
          </a:ln>
        </p:spPr>
      </p:sp>
      <p:sp>
        <p:nvSpPr>
          <p:cNvPr id="16447" name="Line 66"/>
          <p:cNvSpPr/>
          <p:nvPr/>
        </p:nvSpPr>
        <p:spPr>
          <a:xfrm>
            <a:off x="228600" y="3257550"/>
            <a:ext cx="8763000" cy="0"/>
          </a:xfrm>
          <a:prstGeom prst="line">
            <a:avLst/>
          </a:prstGeom>
          <a:ln w="28575" cap="flat" cmpd="sng">
            <a:solidFill>
              <a:srgbClr val="FF00FF"/>
            </a:solidFill>
            <a:prstDash val="solid"/>
            <a:headEnd type="none" w="med" len="med"/>
            <a:tailEnd type="none" w="med" len="med"/>
          </a:ln>
        </p:spPr>
      </p:sp>
      <p:sp>
        <p:nvSpPr>
          <p:cNvPr id="16448" name="Line 67"/>
          <p:cNvSpPr/>
          <p:nvPr/>
        </p:nvSpPr>
        <p:spPr>
          <a:xfrm>
            <a:off x="228600" y="3698875"/>
            <a:ext cx="8763000" cy="0"/>
          </a:xfrm>
          <a:prstGeom prst="line">
            <a:avLst/>
          </a:prstGeom>
          <a:ln w="28575" cap="flat" cmpd="sng">
            <a:solidFill>
              <a:srgbClr val="FF00FF"/>
            </a:solidFill>
            <a:prstDash val="solid"/>
            <a:headEnd type="none" w="med" len="med"/>
            <a:tailEnd type="none" w="med" len="med"/>
          </a:ln>
        </p:spPr>
      </p:sp>
      <p:sp>
        <p:nvSpPr>
          <p:cNvPr id="16449" name="Line 68"/>
          <p:cNvSpPr/>
          <p:nvPr/>
        </p:nvSpPr>
        <p:spPr>
          <a:xfrm>
            <a:off x="228600" y="4140200"/>
            <a:ext cx="8763000" cy="0"/>
          </a:xfrm>
          <a:prstGeom prst="line">
            <a:avLst/>
          </a:prstGeom>
          <a:ln w="28575" cap="flat" cmpd="sng">
            <a:solidFill>
              <a:srgbClr val="FF00FF"/>
            </a:solidFill>
            <a:prstDash val="solid"/>
            <a:headEnd type="none" w="med" len="med"/>
            <a:tailEnd type="none" w="med" len="med"/>
          </a:ln>
        </p:spPr>
      </p:sp>
      <p:sp>
        <p:nvSpPr>
          <p:cNvPr id="16450" name="Line 69"/>
          <p:cNvSpPr/>
          <p:nvPr/>
        </p:nvSpPr>
        <p:spPr>
          <a:xfrm>
            <a:off x="228600" y="4581525"/>
            <a:ext cx="8763000" cy="0"/>
          </a:xfrm>
          <a:prstGeom prst="line">
            <a:avLst/>
          </a:prstGeom>
          <a:ln w="28575" cap="flat" cmpd="sng">
            <a:solidFill>
              <a:srgbClr val="FF00FF"/>
            </a:solidFill>
            <a:prstDash val="solid"/>
            <a:headEnd type="none" w="med" len="med"/>
            <a:tailEnd type="none" w="med" len="med"/>
          </a:ln>
        </p:spPr>
      </p:sp>
      <p:sp>
        <p:nvSpPr>
          <p:cNvPr id="16451" name="Line 70"/>
          <p:cNvSpPr/>
          <p:nvPr/>
        </p:nvSpPr>
        <p:spPr>
          <a:xfrm>
            <a:off x="228600" y="5022850"/>
            <a:ext cx="8763000" cy="0"/>
          </a:xfrm>
          <a:prstGeom prst="line">
            <a:avLst/>
          </a:prstGeom>
          <a:ln w="28575" cap="flat" cmpd="sng">
            <a:solidFill>
              <a:srgbClr val="FF00FF"/>
            </a:solidFill>
            <a:prstDash val="solid"/>
            <a:headEnd type="none" w="med" len="med"/>
            <a:tailEnd type="none" w="med" len="med"/>
          </a:ln>
        </p:spPr>
      </p:sp>
      <p:sp>
        <p:nvSpPr>
          <p:cNvPr id="16452" name="Line 71"/>
          <p:cNvSpPr/>
          <p:nvPr/>
        </p:nvSpPr>
        <p:spPr>
          <a:xfrm>
            <a:off x="228600" y="5464175"/>
            <a:ext cx="8763000" cy="0"/>
          </a:xfrm>
          <a:prstGeom prst="line">
            <a:avLst/>
          </a:prstGeom>
          <a:ln w="28575" cap="flat" cmpd="sng">
            <a:solidFill>
              <a:srgbClr val="FF00FF"/>
            </a:solidFill>
            <a:prstDash val="solid"/>
            <a:headEnd type="none" w="med" len="med"/>
            <a:tailEnd type="none" w="med" len="med"/>
          </a:ln>
        </p:spPr>
      </p:sp>
      <p:sp>
        <p:nvSpPr>
          <p:cNvPr id="16453" name="Line 72"/>
          <p:cNvSpPr/>
          <p:nvPr/>
        </p:nvSpPr>
        <p:spPr>
          <a:xfrm>
            <a:off x="228600" y="5905500"/>
            <a:ext cx="8763000" cy="0"/>
          </a:xfrm>
          <a:prstGeom prst="line">
            <a:avLst/>
          </a:prstGeom>
          <a:ln w="28575" cap="flat" cmpd="sng">
            <a:solidFill>
              <a:srgbClr val="FF00FF"/>
            </a:solidFill>
            <a:prstDash val="solid"/>
            <a:headEnd type="none" w="med" len="med"/>
            <a:tailEnd type="none" w="med" len="med"/>
          </a:ln>
        </p:spPr>
      </p:sp>
      <p:sp>
        <p:nvSpPr>
          <p:cNvPr id="16454" name="Line 73"/>
          <p:cNvSpPr/>
          <p:nvPr/>
        </p:nvSpPr>
        <p:spPr>
          <a:xfrm>
            <a:off x="4648200" y="609600"/>
            <a:ext cx="0" cy="5737225"/>
          </a:xfrm>
          <a:prstGeom prst="line">
            <a:avLst/>
          </a:prstGeom>
          <a:ln w="28575" cap="flat" cmpd="sng">
            <a:solidFill>
              <a:srgbClr val="FF00FF"/>
            </a:solidFill>
            <a:prstDash val="solid"/>
            <a:headEnd type="none" w="med" len="med"/>
            <a:tailEnd type="none" w="med" len="med"/>
          </a:ln>
        </p:spPr>
      </p:sp>
      <p:sp>
        <p:nvSpPr>
          <p:cNvPr id="16455" name="Line 74"/>
          <p:cNvSpPr/>
          <p:nvPr/>
        </p:nvSpPr>
        <p:spPr>
          <a:xfrm>
            <a:off x="1143000" y="609600"/>
            <a:ext cx="0" cy="5737225"/>
          </a:xfrm>
          <a:prstGeom prst="line">
            <a:avLst/>
          </a:prstGeom>
          <a:ln w="28575" cap="flat" cmpd="sng">
            <a:solidFill>
              <a:srgbClr val="FF00FF"/>
            </a:solidFill>
            <a:prstDash val="solid"/>
            <a:headEnd type="none" w="med" len="med"/>
            <a:tailEnd type="none" w="med" len="med"/>
          </a:ln>
        </p:spPr>
      </p:sp>
      <p:sp>
        <p:nvSpPr>
          <p:cNvPr id="16456" name="Line 75"/>
          <p:cNvSpPr/>
          <p:nvPr/>
        </p:nvSpPr>
        <p:spPr>
          <a:xfrm>
            <a:off x="5715000" y="609600"/>
            <a:ext cx="0" cy="5737225"/>
          </a:xfrm>
          <a:prstGeom prst="line">
            <a:avLst/>
          </a:prstGeom>
          <a:ln w="28575" cap="flat" cmpd="sng">
            <a:solidFill>
              <a:srgbClr val="FF00FF"/>
            </a:solidFill>
            <a:prstDash val="solid"/>
            <a:headEnd type="none" w="med" len="med"/>
            <a:tailEnd type="none" w="med" len="med"/>
          </a:ln>
        </p:spPr>
      </p:sp>
      <p:sp>
        <p:nvSpPr>
          <p:cNvPr id="16457" name="Rectangle 76"/>
          <p:cNvSpPr/>
          <p:nvPr/>
        </p:nvSpPr>
        <p:spPr>
          <a:xfrm>
            <a:off x="3048000" y="76200"/>
            <a:ext cx="3200400" cy="381000"/>
          </a:xfrm>
          <a:prstGeom prst="rect">
            <a:avLst/>
          </a:prstGeom>
          <a:noFill/>
          <a:ln w="28575" cap="flat" cmpd="sng">
            <a:solidFill>
              <a:srgbClr val="FF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2800" b="1" dirty="0">
                <a:solidFill>
                  <a:srgbClr val="FFFF00"/>
                </a:solidFill>
                <a:latin typeface="黑体" panose="02010609060101010101" pitchFamily="49" charset="-122"/>
                <a:ea typeface="黑体" panose="02010609060101010101" pitchFamily="49" charset="-122"/>
              </a:rPr>
              <a:t>危险废物名录－</a:t>
            </a:r>
            <a:r>
              <a:rPr lang="en-US" altLang="zh-CN" sz="2800" b="1" dirty="0">
                <a:solidFill>
                  <a:srgbClr val="FFFF00"/>
                </a:solidFill>
                <a:latin typeface="黑体" panose="02010609060101010101" pitchFamily="49" charset="-122"/>
                <a:ea typeface="黑体" panose="02010609060101010101" pitchFamily="49" charset="-122"/>
              </a:rPr>
              <a:t>2</a:t>
            </a:r>
            <a:endParaRPr lang="en-US" altLang="zh-CN" sz="2800" b="1" dirty="0">
              <a:solidFill>
                <a:srgbClr val="FFFF00"/>
              </a:solidFill>
              <a:latin typeface="黑体" panose="02010609060101010101" pitchFamily="49" charset="-122"/>
              <a:ea typeface="黑体" panose="02010609060101010101" pitchFamily="49" charset="-122"/>
            </a:endParaRPr>
          </a:p>
        </p:txBody>
      </p:sp>
      <p:sp>
        <p:nvSpPr>
          <p:cNvPr id="16458" name="Rectangle 77"/>
          <p:cNvSpPr/>
          <p:nvPr/>
        </p:nvSpPr>
        <p:spPr>
          <a:xfrm>
            <a:off x="5715000" y="6353175"/>
            <a:ext cx="3276600" cy="441325"/>
          </a:xfrm>
          <a:prstGeom prst="rect">
            <a:avLst/>
          </a:prstGeom>
          <a:noFill/>
          <a:ln w="28575" cap="flat" cmpd="sng">
            <a:solidFill>
              <a:srgbClr val="FF00F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300" b="1" dirty="0">
                <a:solidFill>
                  <a:srgbClr val="66FF33"/>
                </a:solidFill>
                <a:latin typeface="黑体" panose="02010609060101010101" pitchFamily="49" charset="-122"/>
                <a:ea typeface="黑体" panose="02010609060101010101" pitchFamily="49" charset="-122"/>
              </a:rPr>
              <a:t>其它废物</a:t>
            </a:r>
            <a:endParaRPr lang="zh-CN" altLang="en-US" sz="2300" b="1" dirty="0">
              <a:solidFill>
                <a:srgbClr val="66FF33"/>
              </a:solidFill>
              <a:latin typeface="黑体" panose="02010609060101010101" pitchFamily="49" charset="-122"/>
              <a:ea typeface="黑体" panose="02010609060101010101" pitchFamily="49" charset="-122"/>
            </a:endParaRPr>
          </a:p>
        </p:txBody>
      </p:sp>
      <p:sp>
        <p:nvSpPr>
          <p:cNvPr id="16459" name="Rectangle 78"/>
          <p:cNvSpPr/>
          <p:nvPr/>
        </p:nvSpPr>
        <p:spPr>
          <a:xfrm>
            <a:off x="4648200" y="6350000"/>
            <a:ext cx="1066800" cy="441325"/>
          </a:xfrm>
          <a:prstGeom prst="rect">
            <a:avLst/>
          </a:prstGeom>
          <a:noFill/>
          <a:ln w="28575" cap="flat" cmpd="sng">
            <a:solidFill>
              <a:srgbClr val="FF00FF"/>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en-US" altLang="zh-CN" sz="2300" b="1" dirty="0">
                <a:solidFill>
                  <a:srgbClr val="66FF33"/>
                </a:solidFill>
                <a:latin typeface="黑体" panose="02010609060101010101" pitchFamily="49" charset="-122"/>
                <a:ea typeface="黑体" panose="02010609060101010101" pitchFamily="49" charset="-122"/>
              </a:rPr>
              <a:t>HW49</a:t>
            </a:r>
            <a:endParaRPr lang="en-US" altLang="zh-CN" sz="2300" b="1" dirty="0">
              <a:solidFill>
                <a:srgbClr val="66FF33"/>
              </a:solidFill>
              <a:latin typeface="黑体" panose="02010609060101010101" pitchFamily="49" charset="-122"/>
              <a:ea typeface="黑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ChangeArrowheads="1"/>
          </p:cNvSpPr>
          <p:nvPr/>
        </p:nvSpPr>
        <p:spPr bwMode="auto">
          <a:xfrm>
            <a:off x="152400" y="228600"/>
            <a:ext cx="373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危险废物鉴别举例说明：</a:t>
            </a:r>
            <a:endParaRPr kumimoji="0" lang="zh-CN" altLang="en-US" sz="4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34819" name="Rectangle 3"/>
          <p:cNvSpPr>
            <a:spLocks noChangeArrowheads="1"/>
          </p:cNvSpPr>
          <p:nvPr/>
        </p:nvSpPr>
        <p:spPr bwMode="auto">
          <a:xfrm>
            <a:off x="152400" y="2743200"/>
            <a:ext cx="899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34820" name="Rectangle 4"/>
          <p:cNvSpPr>
            <a:spLocks noChangeArrowheads="1"/>
          </p:cNvSpPr>
          <p:nvPr/>
        </p:nvSpPr>
        <p:spPr bwMode="auto">
          <a:xfrm>
            <a:off x="85725" y="1524000"/>
            <a:ext cx="89916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制桶过程中产生的废铁片：</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属于</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固体废弃物鉴别导则</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二（一）（</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2</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）生产过程中产生的废弃物质、报废产品。同时不包括在二（二）中。属于固体废物。</a:t>
            </a:r>
            <a:endPar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34821" name="Rectangle 5"/>
          <p:cNvSpPr>
            <a:spLocks noChangeArrowheads="1"/>
          </p:cNvSpPr>
          <p:nvPr/>
        </p:nvSpPr>
        <p:spPr bwMode="auto">
          <a:xfrm>
            <a:off x="76200" y="2667000"/>
            <a:ext cx="899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经查，</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制桶过程中产生的废铁片不在</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国家危险废物名录</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中，依据</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危险废物鉴别标准</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，不具有腐蚀性、毒性、易燃性、反应性，不属于危险废物。</a:t>
            </a:r>
            <a:endPar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34822" name="Rectangle 6"/>
          <p:cNvSpPr>
            <a:spLocks noChangeArrowheads="1"/>
          </p:cNvSpPr>
          <p:nvPr/>
        </p:nvSpPr>
        <p:spPr bwMode="auto">
          <a:xfrm>
            <a:off x="76200" y="3733800"/>
            <a:ext cx="8991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办公过程产生的废硒鼓：</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属于</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固体废弃物鉴别导则</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二（一）（</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4</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）办公产生的废弃物质。同时不包括在二（二）中。属于固体废物。</a:t>
            </a:r>
            <a:endPar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34823" name="Rectangle 7"/>
          <p:cNvSpPr>
            <a:spLocks noChangeArrowheads="1"/>
          </p:cNvSpPr>
          <p:nvPr/>
        </p:nvSpPr>
        <p:spPr bwMode="auto">
          <a:xfrm>
            <a:off x="76200" y="4572000"/>
            <a:ext cx="899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经查，</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废硒鼓属于</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国家危险废物名录</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中</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HW12</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染料、涂料废物。废物代码为</a:t>
            </a:r>
            <a:r>
              <a:rPr kumimoji="0" lang="en-US" altLang="zh-CN"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264-013-12</a:t>
            </a:r>
            <a:r>
              <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，属于危险废物。</a:t>
            </a:r>
            <a:endParaRPr kumimoji="0" lang="zh-CN" altLang="en-US" sz="2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21994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87085" y="3968750"/>
            <a:ext cx="294195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63285" y="4231005"/>
            <a:ext cx="99822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3054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3335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3415" y="4907915"/>
            <a:ext cx="755015"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2555" y="1714500"/>
            <a:ext cx="592518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476375"/>
          </a:xfrm>
          <a:prstGeom prst="rect">
            <a:avLst/>
          </a:prstGeom>
          <a:noFill/>
        </p:spPr>
        <p:txBody>
          <a:bodyPr wrap="square" rtlCol="0" anchor="t">
            <a:spAutoFit/>
          </a:bodyPr>
          <a:lstStyle/>
          <a:p>
            <a:pPr>
              <a:lnSpc>
                <a:spcPct val="150000"/>
              </a:lnSpc>
            </a:pPr>
            <a:r>
              <a:rPr lang="en-US" altLang="zh-CN" sz="30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591" y="304641"/>
            <a:ext cx="898096" cy="453553"/>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ph type="title"/>
          </p:nvPr>
        </p:nvSpPr>
        <p:spPr>
          <a:xfrm>
            <a:off x="304800" y="381000"/>
            <a:ext cx="3962400" cy="762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固体废物定义：</a:t>
            </a:r>
            <a:endParaRPr kumimoji="0" lang="zh-CN" altLang="en-US" sz="44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0483" name="Rectangle 3"/>
          <p:cNvSpPr>
            <a:spLocks noChangeArrowheads="1"/>
          </p:cNvSpPr>
          <p:nvPr/>
        </p:nvSpPr>
        <p:spPr bwMode="auto">
          <a:xfrm>
            <a:off x="228600" y="2190750"/>
            <a:ext cx="8763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  《</a:t>
            </a:r>
            <a:r>
              <a:rPr kumimoji="0" lang="zh-CN" altLang="en-US" sz="28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中华人民共和国固体废物污染环境防治法</a:t>
            </a:r>
            <a:r>
              <a:rPr kumimoji="0" lang="en-US" altLang="zh-CN" sz="28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解释为</a:t>
            </a:r>
            <a:r>
              <a:rPr kumimoji="0" lang="zh-CN" altLang="en-US" sz="28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在生产、生活和其他活动中产生的丧失原有利用价值或者虽未丧失利用价值但被抛弃或者放弃的固态、半固态和置于容器中的气态的物品、物质以及法律、行政法规规定纳入固体废物管理的物品、物质。</a:t>
            </a:r>
            <a:r>
              <a:rPr kumimoji="0" lang="zh-CN" altLang="en-US" sz="28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zh-CN" altLang="en-US" sz="28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5" name="Rectangle 3"/>
          <p:cNvSpPr>
            <a:spLocks noGrp="1"/>
          </p:cNvSpPr>
          <p:nvPr>
            <p:ph type="body" sz="half" idx="1"/>
          </p:nvPr>
        </p:nvSpPr>
        <p:spPr>
          <a:xfrm>
            <a:off x="228600" y="381000"/>
            <a:ext cx="8229600" cy="533400"/>
          </a:xfrm>
          <a:ln/>
        </p:spPr>
        <p:txBody>
          <a:bodyPr vert="horz" wrap="square" lIns="91440" tIns="45720" rIns="91440" bIns="45720" anchor="t" anchorCtr="0"/>
          <a:p>
            <a:pPr eaLnBrk="1" hangingPunct="1">
              <a:lnSpc>
                <a:spcPct val="160000"/>
              </a:lnSpc>
              <a:buClr>
                <a:schemeClr val="tx2"/>
              </a:buClr>
              <a:buSzTx/>
              <a:buFontTx/>
              <a:buNone/>
            </a:pPr>
            <a:r>
              <a:rPr lang="en-US" altLang="zh-CN" sz="2400" b="1" dirty="0"/>
              <a:t> </a:t>
            </a:r>
            <a:r>
              <a:rPr lang="en-US" altLang="zh-CN" sz="2400" b="1" dirty="0">
                <a:solidFill>
                  <a:schemeClr val="tx2"/>
                </a:solidFill>
              </a:rPr>
              <a:t>《</a:t>
            </a:r>
            <a:r>
              <a:rPr lang="zh-CN" altLang="en-US" sz="2400" b="1" dirty="0">
                <a:solidFill>
                  <a:schemeClr val="tx2"/>
                </a:solidFill>
              </a:rPr>
              <a:t>中华人民共和国固体废物污染环境防治法</a:t>
            </a:r>
            <a:r>
              <a:rPr lang="en-US" altLang="zh-CN" sz="2400" b="1" dirty="0">
                <a:solidFill>
                  <a:schemeClr val="tx2"/>
                </a:solidFill>
              </a:rPr>
              <a:t>》</a:t>
            </a:r>
            <a:r>
              <a:rPr lang="zh-CN" altLang="en-US" sz="2400" b="1" dirty="0">
                <a:solidFill>
                  <a:schemeClr val="tx2"/>
                </a:solidFill>
              </a:rPr>
              <a:t>中</a:t>
            </a:r>
            <a:r>
              <a:rPr lang="zh-CN" altLang="en-US" sz="2400" b="1" dirty="0"/>
              <a:t>的分类：</a:t>
            </a:r>
            <a:endParaRPr lang="zh-CN" altLang="en-US" sz="2400" b="1" dirty="0"/>
          </a:p>
        </p:txBody>
      </p:sp>
      <p:sp>
        <p:nvSpPr>
          <p:cNvPr id="1036" name="Text Box 4"/>
          <p:cNvSpPr txBox="1"/>
          <p:nvPr/>
        </p:nvSpPr>
        <p:spPr>
          <a:xfrm>
            <a:off x="1219200" y="3721100"/>
            <a:ext cx="1079500" cy="1079500"/>
          </a:xfrm>
          <a:prstGeom prst="rect">
            <a:avLst/>
          </a:prstGeom>
          <a:solidFill>
            <a:schemeClr val="accent1"/>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sz="1600" dirty="0">
                <a:latin typeface="黑体" panose="02010609060101010101" pitchFamily="49" charset="-122"/>
                <a:ea typeface="黑体" panose="02010609060101010101" pitchFamily="49" charset="-122"/>
              </a:rPr>
              <a:t>在工业生产活动中产生的固体废物。 </a:t>
            </a:r>
            <a:endParaRPr lang="zh-CN" altLang="en-US" sz="1600" dirty="0">
              <a:latin typeface="黑体" panose="02010609060101010101" pitchFamily="49" charset="-122"/>
              <a:ea typeface="黑体" panose="02010609060101010101" pitchFamily="49" charset="-122"/>
            </a:endParaRPr>
          </a:p>
        </p:txBody>
      </p:sp>
      <p:sp>
        <p:nvSpPr>
          <p:cNvPr id="1037" name="Text Box 5"/>
          <p:cNvSpPr txBox="1"/>
          <p:nvPr/>
        </p:nvSpPr>
        <p:spPr>
          <a:xfrm>
            <a:off x="3657600" y="3733800"/>
            <a:ext cx="1800225" cy="2057400"/>
          </a:xfrm>
          <a:prstGeom prst="rect">
            <a:avLst/>
          </a:prstGeom>
          <a:solidFill>
            <a:schemeClr val="accent1"/>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sz="1600" dirty="0">
                <a:latin typeface="黑体" panose="02010609060101010101" pitchFamily="49" charset="-122"/>
                <a:ea typeface="黑体" panose="02010609060101010101" pitchFamily="49" charset="-122"/>
              </a:rPr>
              <a:t>在日常生活中或者为日常生活提供服务的活动中产生的固体废物以及法律、行政法规规定视为生活垃圾的固体废物。 </a:t>
            </a:r>
            <a:endParaRPr lang="zh-CN" altLang="en-US" sz="1600" dirty="0">
              <a:latin typeface="黑体" panose="02010609060101010101" pitchFamily="49" charset="-122"/>
              <a:ea typeface="黑体" panose="02010609060101010101" pitchFamily="49" charset="-122"/>
            </a:endParaRPr>
          </a:p>
        </p:txBody>
      </p:sp>
      <p:sp>
        <p:nvSpPr>
          <p:cNvPr id="1038" name="Text Box 6"/>
          <p:cNvSpPr txBox="1"/>
          <p:nvPr/>
        </p:nvSpPr>
        <p:spPr>
          <a:xfrm>
            <a:off x="6324600" y="3733800"/>
            <a:ext cx="2362200" cy="2301875"/>
          </a:xfrm>
          <a:prstGeom prst="rect">
            <a:avLst/>
          </a:prstGeom>
          <a:solidFill>
            <a:schemeClr val="accent1"/>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sz="1600" dirty="0">
                <a:latin typeface="黑体" panose="02010609060101010101" pitchFamily="49" charset="-122"/>
                <a:ea typeface="黑体" panose="02010609060101010101" pitchFamily="49" charset="-122"/>
              </a:rPr>
              <a:t>列入</a:t>
            </a:r>
            <a:r>
              <a:rPr lang="zh-CN" altLang="en-US" sz="1600" dirty="0">
                <a:solidFill>
                  <a:srgbClr val="FFFF00"/>
                </a:solidFill>
                <a:latin typeface="黑体" panose="02010609060101010101" pitchFamily="49" charset="-122"/>
                <a:ea typeface="黑体" panose="02010609060101010101" pitchFamily="49" charset="-122"/>
                <a:hlinkClick r:id="" action="ppaction://noaction"/>
              </a:rPr>
              <a:t>国家危险废物名录</a:t>
            </a:r>
            <a:r>
              <a:rPr lang="zh-CN" altLang="en-US" sz="1600" dirty="0">
                <a:latin typeface="黑体" panose="02010609060101010101" pitchFamily="49" charset="-122"/>
                <a:ea typeface="黑体" panose="02010609060101010101" pitchFamily="49" charset="-122"/>
              </a:rPr>
              <a:t>或者根据国家规定的危险废物鉴别标准和鉴别方法认定的具有腐蚀性、毒性、反应性和感染性等一种或一种以上危险特性，以及不排除具有以上危险特性的固体废物。 </a:t>
            </a:r>
            <a:endParaRPr lang="zh-CN" altLang="en-US" sz="1600" dirty="0">
              <a:latin typeface="黑体" panose="02010609060101010101" pitchFamily="49" charset="-122"/>
              <a:ea typeface="黑体" panose="02010609060101010101" pitchFamily="49" charset="-122"/>
            </a:endParaRPr>
          </a:p>
        </p:txBody>
      </p:sp>
      <p:graphicFrame>
        <p:nvGraphicFramePr>
          <p:cNvPr id="2" name="图示 1"/>
          <p:cNvGraphicFramePr/>
          <p:nvPr/>
        </p:nvGraphicFramePr>
        <p:xfrm>
          <a:off x="533400" y="1295400"/>
          <a:ext cx="8077200" cy="1981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3" name="Rectangle 5"/>
          <p:cNvSpPr>
            <a:spLocks noChangeArrowheads="1"/>
          </p:cNvSpPr>
          <p:nvPr/>
        </p:nvSpPr>
        <p:spPr bwMode="auto">
          <a:xfrm>
            <a:off x="152400" y="1066800"/>
            <a:ext cx="8763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固体废物的污染是当今世界各国所共同面临的一个重大环境问题，特别是危险废物，由于其对环境造成严重的污染，</a:t>
            </a:r>
            <a:r>
              <a:rPr kumimoji="0" lang="en-US" altLang="zh-CN" sz="28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1983</a:t>
            </a:r>
            <a:r>
              <a:rPr kumimoji="0" lang="zh-CN" altLang="en-US" sz="28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rPr>
              <a:t>年联合国环境规划署将其与酸雨、气候变暖和臭氧层破坏并列作为全球性四大环境问题。</a:t>
            </a:r>
            <a:endParaRPr kumimoji="0" lang="zh-CN" altLang="en-US" sz="28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mn-cs"/>
            </a:endParaRPr>
          </a:p>
        </p:txBody>
      </p:sp>
      <p:sp>
        <p:nvSpPr>
          <p:cNvPr id="7171" name="Rectangle 7"/>
          <p:cNvSpPr/>
          <p:nvPr/>
        </p:nvSpPr>
        <p:spPr>
          <a:xfrm>
            <a:off x="307975" y="280988"/>
            <a:ext cx="4772025"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3600" b="1" dirty="0"/>
              <a:t>固体废物特点及危害：</a:t>
            </a:r>
            <a:endParaRPr lang="zh-CN" altLang="en-US" sz="3600" b="1" dirty="0"/>
          </a:p>
        </p:txBody>
      </p:sp>
      <p:sp>
        <p:nvSpPr>
          <p:cNvPr id="7172" name="AutoShape 8"/>
          <p:cNvSpPr/>
          <p:nvPr/>
        </p:nvSpPr>
        <p:spPr>
          <a:xfrm>
            <a:off x="838200" y="2895600"/>
            <a:ext cx="649288" cy="3468688"/>
          </a:xfrm>
          <a:prstGeom prst="leftBrace">
            <a:avLst>
              <a:gd name="adj1" fmla="val 44519"/>
              <a:gd name="adj2" fmla="val 50000"/>
            </a:avLst>
          </a:prstGeom>
          <a:no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zh-CN" altLang="zh-CN" sz="1600" b="1" dirty="0"/>
          </a:p>
        </p:txBody>
      </p:sp>
      <p:sp>
        <p:nvSpPr>
          <p:cNvPr id="7173" name="Text Box 9"/>
          <p:cNvSpPr txBox="1"/>
          <p:nvPr/>
        </p:nvSpPr>
        <p:spPr>
          <a:xfrm>
            <a:off x="152400" y="4419600"/>
            <a:ext cx="6477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sz="1600" dirty="0">
                <a:ea typeface="黑体" panose="02010609060101010101" pitchFamily="49" charset="-122"/>
              </a:rPr>
              <a:t>特点：</a:t>
            </a:r>
            <a:endParaRPr lang="zh-CN" altLang="en-US" sz="1600" dirty="0">
              <a:ea typeface="黑体" panose="02010609060101010101" pitchFamily="49" charset="-122"/>
            </a:endParaRPr>
          </a:p>
        </p:txBody>
      </p:sp>
      <p:sp>
        <p:nvSpPr>
          <p:cNvPr id="7174" name="Rectangle 10"/>
          <p:cNvSpPr>
            <a:spLocks noGrp="1"/>
          </p:cNvSpPr>
          <p:nvPr>
            <p:ph idx="1"/>
          </p:nvPr>
        </p:nvSpPr>
        <p:spPr>
          <a:xfrm>
            <a:off x="1524000" y="3048000"/>
            <a:ext cx="2438400" cy="3200400"/>
          </a:xfrm>
          <a:ln/>
        </p:spPr>
        <p:txBody>
          <a:bodyPr vert="horz" wrap="square" lIns="91440" tIns="45720" rIns="91440" bIns="45720" anchor="t" anchorCtr="0"/>
          <a:p>
            <a:pPr eaLnBrk="1" hangingPunct="1">
              <a:buClr>
                <a:schemeClr val="tx2"/>
              </a:buClr>
              <a:buSzTx/>
              <a:buFontTx/>
              <a:buNone/>
            </a:pPr>
            <a:r>
              <a:rPr lang="zh-CN" altLang="en-US" sz="1800" dirty="0"/>
              <a:t>数量巨大、种类繁多、</a:t>
            </a:r>
            <a:endParaRPr lang="zh-CN" altLang="en-US" sz="1800" dirty="0"/>
          </a:p>
          <a:p>
            <a:pPr eaLnBrk="1" hangingPunct="1">
              <a:buClr>
                <a:schemeClr val="tx2"/>
              </a:buClr>
              <a:buSzTx/>
              <a:buFontTx/>
              <a:buNone/>
            </a:pPr>
            <a:r>
              <a:rPr lang="zh-CN" altLang="en-US" sz="1800" dirty="0"/>
              <a:t>成分复杂。</a:t>
            </a:r>
            <a:endParaRPr lang="zh-CN" altLang="en-US" sz="1800" dirty="0"/>
          </a:p>
          <a:p>
            <a:pPr eaLnBrk="1" hangingPunct="1">
              <a:buClr>
                <a:schemeClr val="tx2"/>
              </a:buClr>
              <a:buSzTx/>
              <a:buFontTx/>
              <a:buNone/>
            </a:pPr>
            <a:endParaRPr lang="zh-CN" altLang="en-US" sz="1800" dirty="0"/>
          </a:p>
          <a:p>
            <a:pPr eaLnBrk="1" hangingPunct="1">
              <a:buClr>
                <a:schemeClr val="tx2"/>
              </a:buClr>
              <a:buSzTx/>
              <a:buFontTx/>
              <a:buNone/>
            </a:pPr>
            <a:r>
              <a:rPr lang="zh-CN" altLang="en-US" sz="1800" dirty="0"/>
              <a:t>资源和废物的相对性。 </a:t>
            </a:r>
            <a:endParaRPr lang="zh-CN" altLang="en-US" sz="1800" dirty="0"/>
          </a:p>
          <a:p>
            <a:pPr eaLnBrk="1" hangingPunct="1">
              <a:buClr>
                <a:schemeClr val="tx2"/>
              </a:buClr>
              <a:buSzTx/>
              <a:buFontTx/>
              <a:buNone/>
            </a:pPr>
            <a:endParaRPr lang="zh-CN" altLang="en-US" sz="1800" dirty="0"/>
          </a:p>
          <a:p>
            <a:pPr eaLnBrk="1" hangingPunct="1">
              <a:buClr>
                <a:schemeClr val="tx2"/>
              </a:buClr>
              <a:buSzTx/>
              <a:buFontTx/>
              <a:buNone/>
            </a:pPr>
            <a:r>
              <a:rPr lang="zh-CN" altLang="en-US" sz="1800" dirty="0"/>
              <a:t>危害具有潜在性、长</a:t>
            </a:r>
            <a:endParaRPr lang="zh-CN" altLang="en-US" sz="1800" dirty="0"/>
          </a:p>
          <a:p>
            <a:pPr eaLnBrk="1" hangingPunct="1">
              <a:buClr>
                <a:schemeClr val="tx2"/>
              </a:buClr>
              <a:buSzTx/>
              <a:buFontTx/>
              <a:buNone/>
            </a:pPr>
            <a:r>
              <a:rPr lang="zh-CN" altLang="en-US" sz="1800" dirty="0"/>
              <a:t>期性和灾难性。</a:t>
            </a:r>
            <a:endParaRPr lang="zh-CN" altLang="en-US" sz="1800" dirty="0"/>
          </a:p>
          <a:p>
            <a:pPr eaLnBrk="1" hangingPunct="1">
              <a:buClr>
                <a:schemeClr val="tx2"/>
              </a:buClr>
              <a:buSzTx/>
              <a:buFontTx/>
              <a:buNone/>
            </a:pPr>
            <a:endParaRPr lang="zh-CN" altLang="en-US" sz="1800" dirty="0"/>
          </a:p>
          <a:p>
            <a:pPr eaLnBrk="1" hangingPunct="1">
              <a:buClr>
                <a:schemeClr val="tx2"/>
              </a:buClr>
              <a:buSzTx/>
              <a:buFontTx/>
              <a:buNone/>
            </a:pPr>
            <a:r>
              <a:rPr lang="zh-CN" altLang="en-US" sz="1800" dirty="0"/>
              <a:t>处理过程的终态，污</a:t>
            </a:r>
            <a:endParaRPr lang="zh-CN" altLang="en-US" sz="1800" dirty="0"/>
          </a:p>
          <a:p>
            <a:pPr eaLnBrk="1" hangingPunct="1">
              <a:buClr>
                <a:schemeClr val="tx2"/>
              </a:buClr>
              <a:buSzTx/>
              <a:buFontTx/>
              <a:buNone/>
            </a:pPr>
            <a:r>
              <a:rPr lang="zh-CN" altLang="en-US" sz="1800" dirty="0"/>
              <a:t>染环境的源头</a:t>
            </a:r>
            <a:r>
              <a:rPr lang="zh-CN" altLang="en-US" sz="1600" dirty="0"/>
              <a:t>。</a:t>
            </a:r>
            <a:endParaRPr lang="zh-CN" altLang="en-US" sz="1600" dirty="0"/>
          </a:p>
        </p:txBody>
      </p:sp>
      <p:sp>
        <p:nvSpPr>
          <p:cNvPr id="7175" name="Text Box 11"/>
          <p:cNvSpPr txBox="1"/>
          <p:nvPr/>
        </p:nvSpPr>
        <p:spPr>
          <a:xfrm>
            <a:off x="4343400" y="4419600"/>
            <a:ext cx="6096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sz="1600" dirty="0">
                <a:ea typeface="黑体" panose="02010609060101010101" pitchFamily="49" charset="-122"/>
              </a:rPr>
              <a:t>危害：</a:t>
            </a:r>
            <a:endParaRPr lang="zh-CN" altLang="en-US" sz="1600" dirty="0">
              <a:ea typeface="黑体" panose="02010609060101010101" pitchFamily="49" charset="-122"/>
            </a:endParaRPr>
          </a:p>
        </p:txBody>
      </p:sp>
      <p:sp>
        <p:nvSpPr>
          <p:cNvPr id="7176" name="AutoShape 12"/>
          <p:cNvSpPr/>
          <p:nvPr/>
        </p:nvSpPr>
        <p:spPr>
          <a:xfrm>
            <a:off x="4953000" y="3124200"/>
            <a:ext cx="647700" cy="2862263"/>
          </a:xfrm>
          <a:prstGeom prst="leftBrace">
            <a:avLst>
              <a:gd name="adj1" fmla="val 36825"/>
              <a:gd name="adj2" fmla="val 50000"/>
            </a:avLst>
          </a:prstGeom>
          <a:no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0"/>
              </a:spcBef>
              <a:buClrTx/>
              <a:buNone/>
            </a:pPr>
            <a:endParaRPr lang="zh-CN" altLang="zh-CN" sz="1600" b="1" dirty="0"/>
          </a:p>
        </p:txBody>
      </p:sp>
      <p:sp>
        <p:nvSpPr>
          <p:cNvPr id="7177" name="Text Box 13"/>
          <p:cNvSpPr txBox="1"/>
          <p:nvPr/>
        </p:nvSpPr>
        <p:spPr>
          <a:xfrm>
            <a:off x="5638800" y="2971800"/>
            <a:ext cx="11430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zh-CN" altLang="en-US" sz="1600" dirty="0"/>
              <a:t>侵占土地</a:t>
            </a:r>
            <a:endParaRPr lang="zh-CN" altLang="en-US" sz="1600" dirty="0"/>
          </a:p>
        </p:txBody>
      </p:sp>
      <p:sp>
        <p:nvSpPr>
          <p:cNvPr id="7178" name="Text Box 14"/>
          <p:cNvSpPr txBox="1"/>
          <p:nvPr/>
        </p:nvSpPr>
        <p:spPr>
          <a:xfrm>
            <a:off x="5638800" y="3657600"/>
            <a:ext cx="12192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zh-CN" altLang="en-US" sz="1600" dirty="0"/>
              <a:t>污染水源</a:t>
            </a:r>
            <a:endParaRPr lang="zh-CN" altLang="en-US" sz="1600" dirty="0"/>
          </a:p>
        </p:txBody>
      </p:sp>
      <p:sp>
        <p:nvSpPr>
          <p:cNvPr id="7179" name="Text Box 15"/>
          <p:cNvSpPr txBox="1"/>
          <p:nvPr/>
        </p:nvSpPr>
        <p:spPr>
          <a:xfrm>
            <a:off x="5715000" y="4343400"/>
            <a:ext cx="1008063" cy="336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zh-CN" altLang="en-US" sz="1600" dirty="0"/>
              <a:t>污染大气</a:t>
            </a:r>
            <a:endParaRPr lang="zh-CN" altLang="en-US" sz="1600" dirty="0"/>
          </a:p>
        </p:txBody>
      </p:sp>
      <p:sp>
        <p:nvSpPr>
          <p:cNvPr id="7180" name="Text Box 16"/>
          <p:cNvSpPr txBox="1"/>
          <p:nvPr/>
        </p:nvSpPr>
        <p:spPr>
          <a:xfrm>
            <a:off x="5562600" y="5105400"/>
            <a:ext cx="16002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zh-CN" altLang="en-US" sz="1600" dirty="0"/>
              <a:t>影响环境卫生</a:t>
            </a:r>
            <a:endParaRPr lang="zh-CN" altLang="en-US" sz="1600" dirty="0"/>
          </a:p>
        </p:txBody>
      </p:sp>
      <p:sp>
        <p:nvSpPr>
          <p:cNvPr id="7181" name="Text Box 17"/>
          <p:cNvSpPr txBox="1"/>
          <p:nvPr/>
        </p:nvSpPr>
        <p:spPr>
          <a:xfrm>
            <a:off x="5507038" y="5759450"/>
            <a:ext cx="1655762" cy="336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zh-CN" altLang="en-US" sz="1600" dirty="0"/>
              <a:t>危害人体健康</a:t>
            </a:r>
            <a:endParaRPr lang="zh-CN" alt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noChangeArrowheads="1"/>
          </p:cNvSpPr>
          <p:nvPr>
            <p:ph type="title"/>
          </p:nvPr>
        </p:nvSpPr>
        <p:spPr>
          <a:xfrm>
            <a:off x="381000" y="2514600"/>
            <a:ext cx="8229600" cy="9144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我国固体废物污染防治的立法概况</a:t>
            </a:r>
            <a:endParaRPr kumimoji="1" lang="zh-CN" altLang="en-US" sz="4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2" name="Rectangle 4"/>
          <p:cNvSpPr>
            <a:spLocks noGrp="1" noRot="1" noChangeArrowheads="1"/>
          </p:cNvSpPr>
          <p:nvPr>
            <p:ph type="title"/>
          </p:nvPr>
        </p:nvSpPr>
        <p:spPr>
          <a:xfrm>
            <a:off x="457200" y="274638"/>
            <a:ext cx="82296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法律、法规</a:t>
            </a:r>
            <a:endParaRPr kumimoji="0" lang="zh-CN" altLang="en-US" sz="4000" b="0" i="0" u="none" strike="noStrike" kern="120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9219" name="Rectangle 5"/>
          <p:cNvSpPr>
            <a:spLocks noGrp="1"/>
          </p:cNvSpPr>
          <p:nvPr>
            <p:ph idx="1"/>
          </p:nvPr>
        </p:nvSpPr>
        <p:spPr>
          <a:xfrm>
            <a:off x="250825" y="1844675"/>
            <a:ext cx="8569325" cy="3336925"/>
          </a:xfrm>
          <a:ln/>
        </p:spPr>
        <p:txBody>
          <a:bodyPr vert="horz" wrap="square" lIns="91440" tIns="45720" rIns="91440" bIns="45720" anchor="t" anchorCtr="0"/>
          <a:p>
            <a:pPr marL="0" indent="0" defTabSz="179705" eaLnBrk="1" hangingPunct="1">
              <a:buNone/>
            </a:pPr>
            <a:r>
              <a:rPr lang="en-US" altLang="zh-CN" sz="2800" b="1" dirty="0"/>
              <a:t>《</a:t>
            </a:r>
            <a:r>
              <a:rPr lang="zh-CN" altLang="en-US" sz="2800" b="1" dirty="0"/>
              <a:t>中华人民共和国环境保护法</a:t>
            </a:r>
            <a:r>
              <a:rPr lang="en-US" altLang="zh-CN" sz="2800" b="1" dirty="0"/>
              <a:t>》</a:t>
            </a:r>
            <a:r>
              <a:rPr lang="zh-CN" altLang="en-US" sz="2800" b="1" dirty="0"/>
              <a:t>（</a:t>
            </a:r>
            <a:r>
              <a:rPr lang="en-US" altLang="zh-CN" sz="2800" b="1" dirty="0"/>
              <a:t>1989</a:t>
            </a:r>
            <a:r>
              <a:rPr lang="zh-CN" altLang="en-US" sz="2800" b="1" dirty="0"/>
              <a:t>年颁布）</a:t>
            </a:r>
            <a:endParaRPr lang="zh-CN" altLang="en-US" sz="2800" b="1" dirty="0"/>
          </a:p>
          <a:p>
            <a:pPr marL="0" indent="0" defTabSz="179705" eaLnBrk="1" hangingPunct="1">
              <a:buNone/>
            </a:pPr>
            <a:r>
              <a:rPr lang="en-US" altLang="zh-CN" sz="2800" b="1" dirty="0"/>
              <a:t>《</a:t>
            </a:r>
            <a:r>
              <a:rPr lang="zh-CN" altLang="en-US" sz="2800" b="1" dirty="0"/>
              <a:t>中华人民共和国固体废物污染环境防治法</a:t>
            </a:r>
            <a:r>
              <a:rPr lang="en-US" altLang="zh-CN" sz="2800" b="1" dirty="0"/>
              <a:t>》</a:t>
            </a:r>
            <a:r>
              <a:rPr lang="zh-CN" altLang="en-US" sz="2800" b="1" dirty="0"/>
              <a:t>（</a:t>
            </a:r>
            <a:r>
              <a:rPr lang="en-US" altLang="zh-CN" sz="2800" b="1" dirty="0"/>
              <a:t>1995</a:t>
            </a:r>
            <a:r>
              <a:rPr lang="zh-CN" altLang="en-US" sz="2800" b="1" dirty="0"/>
              <a:t>年颁布，</a:t>
            </a:r>
            <a:r>
              <a:rPr lang="en-US" altLang="zh-CN" sz="2800" b="1" dirty="0"/>
              <a:t>2004</a:t>
            </a:r>
            <a:r>
              <a:rPr lang="zh-CN" altLang="en-US" sz="2800" b="1" dirty="0"/>
              <a:t>年修订）</a:t>
            </a:r>
            <a:endParaRPr lang="zh-CN" altLang="en-US" sz="2800" b="1" dirty="0"/>
          </a:p>
          <a:p>
            <a:pPr marL="0" indent="0" defTabSz="179705" eaLnBrk="1" hangingPunct="1">
              <a:buNone/>
            </a:pPr>
            <a:r>
              <a:rPr lang="en-US" altLang="zh-CN" sz="2800" b="1" dirty="0"/>
              <a:t>《</a:t>
            </a:r>
            <a:r>
              <a:rPr lang="zh-CN" altLang="en-US" sz="2800" b="1" dirty="0"/>
              <a:t>医疗废物管理条例</a:t>
            </a:r>
            <a:r>
              <a:rPr lang="en-US" altLang="zh-CN" sz="2800" b="1" dirty="0"/>
              <a:t>》</a:t>
            </a:r>
            <a:r>
              <a:rPr lang="zh-CN" altLang="en-US" sz="2800" b="1" dirty="0"/>
              <a:t>（</a:t>
            </a:r>
            <a:r>
              <a:rPr lang="en-US" altLang="zh-CN" sz="2800" b="1" dirty="0"/>
              <a:t>2003</a:t>
            </a:r>
            <a:r>
              <a:rPr lang="zh-CN" altLang="en-US" sz="2800" b="1" dirty="0"/>
              <a:t>年颁布）</a:t>
            </a:r>
            <a:endParaRPr lang="zh-CN" altLang="en-US" sz="2800" b="1" dirty="0"/>
          </a:p>
          <a:p>
            <a:pPr marL="0" indent="0" defTabSz="179705" eaLnBrk="1" hangingPunct="1">
              <a:buNone/>
            </a:pPr>
            <a:r>
              <a:rPr lang="en-US" altLang="zh-CN" sz="2800" b="1" dirty="0"/>
              <a:t>《</a:t>
            </a:r>
            <a:r>
              <a:rPr lang="zh-CN" altLang="en-US" sz="2800" b="1" dirty="0"/>
              <a:t>危险废物经营许可证管理办法</a:t>
            </a:r>
            <a:r>
              <a:rPr lang="en-US" altLang="zh-CN" sz="2800" b="1" dirty="0"/>
              <a:t>》</a:t>
            </a:r>
            <a:r>
              <a:rPr lang="zh-CN" altLang="en-US" sz="2800" b="1" dirty="0"/>
              <a:t>（</a:t>
            </a:r>
            <a:r>
              <a:rPr lang="en-US" altLang="zh-CN" sz="2800" b="1" dirty="0"/>
              <a:t>2004</a:t>
            </a:r>
            <a:r>
              <a:rPr lang="zh-CN" altLang="en-US" sz="2800" b="1" dirty="0"/>
              <a:t>年颁布）</a:t>
            </a:r>
            <a:endParaRPr lang="zh-CN" altLang="en-US" sz="2800" b="1" dirty="0"/>
          </a:p>
          <a:p>
            <a:pPr marL="0" indent="0" defTabSz="179705" eaLnBrk="1" hangingPunct="1">
              <a:buNone/>
            </a:pPr>
            <a:r>
              <a:rPr lang="en-US" altLang="zh-CN" sz="2800" b="1" dirty="0"/>
              <a:t>《</a:t>
            </a:r>
            <a:r>
              <a:rPr lang="zh-CN" altLang="en-US" sz="2800" b="1" dirty="0"/>
              <a:t>危险化学品安全管理条例 </a:t>
            </a:r>
            <a:r>
              <a:rPr lang="en-US" altLang="zh-CN" sz="2800" b="1" dirty="0"/>
              <a:t>》</a:t>
            </a:r>
            <a:r>
              <a:rPr lang="zh-CN" altLang="en-US" sz="2800" b="1" dirty="0"/>
              <a:t>（</a:t>
            </a:r>
            <a:r>
              <a:rPr lang="en-US" altLang="zh-CN" sz="2800" b="1" dirty="0"/>
              <a:t>2002</a:t>
            </a:r>
            <a:r>
              <a:rPr lang="zh-CN" altLang="en-US" sz="2800" b="1" dirty="0"/>
              <a:t>年颁布）</a:t>
            </a:r>
            <a:endParaRPr lang="zh-CN" alt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6" name="Rectangle 4"/>
          <p:cNvSpPr>
            <a:spLocks noGrp="1" noRot="1" noChangeArrowheads="1"/>
          </p:cNvSpPr>
          <p:nvPr>
            <p:ph type="title"/>
          </p:nvPr>
        </p:nvSpPr>
        <p:spPr>
          <a:xfrm>
            <a:off x="457200" y="152400"/>
            <a:ext cx="8229600" cy="96043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部门规章</a:t>
            </a:r>
            <a:endParaRPr kumimoji="0" lang="zh-CN" altLang="en-US" sz="4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0243" name="Rectangle 5"/>
          <p:cNvSpPr>
            <a:spLocks noGrp="1"/>
          </p:cNvSpPr>
          <p:nvPr>
            <p:ph idx="1"/>
          </p:nvPr>
        </p:nvSpPr>
        <p:spPr>
          <a:xfrm>
            <a:off x="250825" y="1219200"/>
            <a:ext cx="8642350" cy="4824413"/>
          </a:xfrm>
          <a:ln/>
        </p:spPr>
        <p:txBody>
          <a:bodyPr vert="horz" wrap="square" lIns="91440" tIns="45720" rIns="91440" bIns="45720" anchor="t" anchorCtr="0"/>
          <a:p>
            <a:pPr marL="0" indent="0" defTabSz="190500" eaLnBrk="1" hangingPunct="1">
              <a:buNone/>
            </a:pPr>
            <a:r>
              <a:rPr lang="en-US" altLang="zh-CN" sz="2800" b="1" dirty="0"/>
              <a:t>《</a:t>
            </a:r>
            <a:r>
              <a:rPr lang="zh-CN" altLang="en-US" sz="2800" b="1" dirty="0"/>
              <a:t>危险废物转移联单管理办法</a:t>
            </a:r>
            <a:r>
              <a:rPr lang="en-US" altLang="zh-CN" sz="2800" b="1" dirty="0"/>
              <a:t>》</a:t>
            </a:r>
            <a:r>
              <a:rPr lang="zh-CN" altLang="en-US" sz="2800" b="1" dirty="0"/>
              <a:t>（国家环境保护总局令第</a:t>
            </a:r>
            <a:r>
              <a:rPr lang="en-US" altLang="zh-CN" sz="2800" b="1" dirty="0"/>
              <a:t>5</a:t>
            </a:r>
            <a:r>
              <a:rPr lang="zh-CN" altLang="en-US" sz="2800" b="1" dirty="0"/>
              <a:t>号，</a:t>
            </a:r>
            <a:r>
              <a:rPr lang="en-US" altLang="zh-CN" sz="2800" b="1" dirty="0"/>
              <a:t>1999</a:t>
            </a:r>
            <a:r>
              <a:rPr lang="zh-CN" altLang="en-US" sz="2800" b="1" dirty="0"/>
              <a:t>年</a:t>
            </a:r>
            <a:r>
              <a:rPr lang="en-US" altLang="zh-CN" sz="2800" b="1" dirty="0"/>
              <a:t>10</a:t>
            </a:r>
            <a:r>
              <a:rPr lang="zh-CN" altLang="en-US" sz="2800" b="1" dirty="0"/>
              <a:t>月</a:t>
            </a:r>
            <a:r>
              <a:rPr lang="en-US" altLang="zh-CN" sz="2800" b="1" dirty="0"/>
              <a:t>1</a:t>
            </a:r>
            <a:r>
              <a:rPr lang="zh-CN" altLang="en-US" sz="2800" b="1" dirty="0"/>
              <a:t>日起施行）</a:t>
            </a:r>
            <a:endParaRPr lang="zh-CN" altLang="en-US" sz="2800" b="1" dirty="0"/>
          </a:p>
          <a:p>
            <a:pPr marL="0" indent="0" defTabSz="190500" eaLnBrk="1" hangingPunct="1">
              <a:buNone/>
            </a:pPr>
            <a:r>
              <a:rPr lang="en-US" altLang="zh-CN" sz="2800" b="1" dirty="0"/>
              <a:t>《</a:t>
            </a:r>
            <a:r>
              <a:rPr lang="zh-CN" altLang="en-US" sz="2800" b="1" dirty="0"/>
              <a:t>废物进口环境保护管理暂行规定</a:t>
            </a:r>
            <a:r>
              <a:rPr lang="en-US" altLang="zh-CN" sz="2800" b="1" dirty="0"/>
              <a:t>》</a:t>
            </a:r>
            <a:r>
              <a:rPr lang="zh-CN" altLang="en-US" sz="2800" b="1" dirty="0"/>
              <a:t>（１９９６年３月１日国家环保局、对外贸易经济合作部、海关总署、国家工商局、国家商检局发布，自</a:t>
            </a:r>
            <a:r>
              <a:rPr lang="en-US" altLang="zh-CN" sz="2800" b="1" dirty="0"/>
              <a:t>1996</a:t>
            </a:r>
            <a:r>
              <a:rPr lang="zh-CN" altLang="en-US" sz="2800" b="1" dirty="0"/>
              <a:t>年</a:t>
            </a:r>
            <a:r>
              <a:rPr lang="en-US" altLang="zh-CN" sz="2800" b="1" dirty="0"/>
              <a:t>4</a:t>
            </a:r>
            <a:r>
              <a:rPr lang="zh-CN" altLang="en-US" sz="2800" b="1" dirty="0"/>
              <a:t>月</a:t>
            </a:r>
            <a:r>
              <a:rPr lang="en-US" altLang="zh-CN" sz="2800" b="1" dirty="0"/>
              <a:t>1</a:t>
            </a:r>
            <a:r>
              <a:rPr lang="zh-CN" altLang="en-US" sz="2800" b="1" dirty="0"/>
              <a:t>日起施行）</a:t>
            </a:r>
            <a:endParaRPr lang="zh-CN" altLang="en-US" sz="2800" b="1" dirty="0"/>
          </a:p>
          <a:p>
            <a:pPr marL="0" indent="0" defTabSz="190500" eaLnBrk="1" hangingPunct="1">
              <a:buNone/>
            </a:pPr>
            <a:r>
              <a:rPr lang="en-US" altLang="zh-CN" sz="2800" b="1" dirty="0"/>
              <a:t>《</a:t>
            </a:r>
            <a:r>
              <a:rPr lang="zh-CN" altLang="en-US" sz="2800" b="1" dirty="0"/>
              <a:t>废弃危险化学品污染环境防治办法</a:t>
            </a:r>
            <a:r>
              <a:rPr lang="en-US" altLang="zh-CN" sz="2800" b="1" dirty="0"/>
              <a:t>》</a:t>
            </a:r>
            <a:r>
              <a:rPr lang="zh-CN" altLang="en-US" sz="2800" b="1" dirty="0"/>
              <a:t>（</a:t>
            </a:r>
            <a:r>
              <a:rPr lang="en-US" altLang="zh-CN" sz="2800" b="1" dirty="0"/>
              <a:t>2005</a:t>
            </a:r>
            <a:r>
              <a:rPr lang="zh-CN" altLang="en-US" sz="2800" b="1" dirty="0"/>
              <a:t>年国家环境保护总局制定颁布）</a:t>
            </a:r>
            <a:endParaRPr lang="zh-CN" altLang="en-US" sz="2800" b="1" dirty="0"/>
          </a:p>
          <a:p>
            <a:pPr marL="0" indent="0" defTabSz="190500" eaLnBrk="1" hangingPunct="1">
              <a:buNone/>
            </a:pPr>
            <a:r>
              <a:rPr lang="en-US" altLang="zh-CN" sz="2800" b="1" dirty="0"/>
              <a:t>《</a:t>
            </a:r>
            <a:r>
              <a:rPr lang="zh-CN" altLang="en-US" sz="2800" b="1" dirty="0"/>
              <a:t>电子废物污染环境防治管理办法</a:t>
            </a:r>
            <a:r>
              <a:rPr lang="zh-CN" altLang="en-US" sz="2800" dirty="0"/>
              <a:t> </a:t>
            </a:r>
            <a:r>
              <a:rPr lang="zh-CN" altLang="en-US" sz="2800" b="1" dirty="0"/>
              <a:t> </a:t>
            </a:r>
            <a:r>
              <a:rPr lang="en-US" altLang="zh-CN" sz="2800" b="1" dirty="0"/>
              <a:t>》</a:t>
            </a:r>
            <a:r>
              <a:rPr lang="zh-CN" altLang="en-US" sz="2800" b="1" dirty="0"/>
              <a:t>（</a:t>
            </a:r>
            <a:r>
              <a:rPr lang="en-US" altLang="zh-CN" sz="2800" b="1" dirty="0"/>
              <a:t>2007</a:t>
            </a:r>
            <a:r>
              <a:rPr lang="zh-CN" altLang="en-US" sz="2800" b="1" dirty="0"/>
              <a:t>年</a:t>
            </a:r>
            <a:r>
              <a:rPr lang="en-US" altLang="zh-CN" sz="2800" b="1" dirty="0"/>
              <a:t>9</a:t>
            </a:r>
            <a:r>
              <a:rPr lang="zh-CN" altLang="en-US" sz="2800" b="1" dirty="0"/>
              <a:t>月国家环境保护总局制定颁布）</a:t>
            </a:r>
            <a:endParaRPr lang="zh-CN" altLang="en-US"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Rot="1" noChangeArrowheads="1"/>
          </p:cNvSpPr>
          <p:nvPr/>
        </p:nvSpPr>
        <p:spPr bwMode="auto">
          <a:xfrm>
            <a:off x="457200" y="274638"/>
            <a:ext cx="80010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1pPr>
            <a:lvl2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a:spcBef>
                <a:spcPct val="0"/>
              </a:spcBef>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我国加入的主要国际公约</a:t>
            </a:r>
            <a:endParaRPr kumimoji="0" lang="zh-CN" altLang="en-US" sz="4000" b="1" i="0" u="none" strike="noStrike" kern="1200" cap="none" spc="0" normalizeH="0" baseline="0" noProof="0" smtClean="0">
              <a:ln>
                <a:noFill/>
              </a:ln>
              <a:solidFill>
                <a:schemeClr val="tx2"/>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endParaRPr>
          </a:p>
        </p:txBody>
      </p:sp>
      <p:sp>
        <p:nvSpPr>
          <p:cNvPr id="11267" name="Rectangle 3"/>
          <p:cNvSpPr/>
          <p:nvPr/>
        </p:nvSpPr>
        <p:spPr>
          <a:xfrm>
            <a:off x="250825" y="2081213"/>
            <a:ext cx="8642350" cy="2719387"/>
          </a:xfrm>
          <a:prstGeom prst="rect">
            <a:avLst/>
          </a:prstGeom>
          <a:noFill/>
          <a:ln w="9525">
            <a:noFill/>
          </a:ln>
        </p:spPr>
        <p:txBody>
          <a:bodyPr/>
          <a:lstStyle>
            <a:lvl1pPr marL="342900" indent="-342900" algn="l" rtl="0" eaLnBrk="0" fontAlgn="base" hangingPunct="0">
              <a:spcBef>
                <a:spcPct val="20000"/>
              </a:spcBef>
              <a:spcAft>
                <a:spcPct val="0"/>
              </a:spcAft>
              <a:buClr>
                <a:schemeClr val="tx2"/>
              </a:buClr>
              <a:buChar char="•"/>
              <a:defRPr sz="3200" b="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stStyle>
          <a:p>
            <a:pPr marL="0" lvl="0" indent="0" defTabSz="190500" eaLnBrk="1" hangingPunct="1">
              <a:buNone/>
            </a:pPr>
            <a:r>
              <a:rPr lang="en-US" altLang="zh-CN" sz="2800" b="1" dirty="0">
                <a:latin typeface="宋体" panose="02010600030101010101" pitchFamily="2" charset="-122"/>
              </a:rPr>
              <a:t>  《</a:t>
            </a:r>
            <a:r>
              <a:rPr lang="zh-CN" altLang="en-US" sz="2800" b="1" dirty="0">
                <a:latin typeface="宋体" panose="02010600030101010101" pitchFamily="2" charset="-122"/>
              </a:rPr>
              <a:t>控制危险废物越境转移及其处置的巴塞尔公约</a:t>
            </a:r>
            <a:r>
              <a:rPr lang="en-US" altLang="zh-CN" sz="2800" b="1" dirty="0">
                <a:latin typeface="宋体" panose="02010600030101010101" pitchFamily="2" charset="-122"/>
              </a:rPr>
              <a:t>》</a:t>
            </a:r>
            <a:r>
              <a:rPr lang="zh-CN" altLang="en-US" sz="2800" b="1" dirty="0">
                <a:latin typeface="宋体" panose="02010600030101010101" pitchFamily="2" charset="-122"/>
              </a:rPr>
              <a:t>（全国人大常委会</a:t>
            </a:r>
            <a:r>
              <a:rPr lang="en-US" altLang="zh-CN" sz="2800" b="1" dirty="0">
                <a:latin typeface="宋体" panose="02010600030101010101" pitchFamily="2" charset="-122"/>
              </a:rPr>
              <a:t>1991</a:t>
            </a:r>
            <a:r>
              <a:rPr lang="zh-CN" altLang="en-US" sz="2800" b="1" dirty="0">
                <a:latin typeface="宋体" panose="02010600030101010101" pitchFamily="2" charset="-122"/>
              </a:rPr>
              <a:t>年</a:t>
            </a:r>
            <a:r>
              <a:rPr lang="en-US" altLang="zh-CN" sz="2800" b="1" dirty="0">
                <a:latin typeface="宋体" panose="02010600030101010101" pitchFamily="2" charset="-122"/>
              </a:rPr>
              <a:t>9</a:t>
            </a:r>
            <a:r>
              <a:rPr lang="zh-CN" altLang="en-US" sz="2800" b="1" dirty="0">
                <a:latin typeface="宋体" panose="02010600030101010101" pitchFamily="2" charset="-122"/>
              </a:rPr>
              <a:t>月</a:t>
            </a:r>
            <a:r>
              <a:rPr lang="en-US" altLang="zh-CN" sz="2800" b="1" dirty="0">
                <a:latin typeface="宋体" panose="02010600030101010101" pitchFamily="2" charset="-122"/>
              </a:rPr>
              <a:t>4</a:t>
            </a:r>
            <a:r>
              <a:rPr lang="zh-CN" altLang="en-US" sz="2800" b="1" dirty="0">
                <a:latin typeface="宋体" panose="02010600030101010101" pitchFamily="2" charset="-122"/>
              </a:rPr>
              <a:t>日批准加入）</a:t>
            </a:r>
            <a:endParaRPr lang="zh-CN" altLang="en-US" sz="2800" b="1" dirty="0">
              <a:latin typeface="宋体" panose="02010600030101010101" pitchFamily="2" charset="-122"/>
            </a:endParaRPr>
          </a:p>
          <a:p>
            <a:pPr marL="0" lvl="0" indent="0" defTabSz="190500" eaLnBrk="1" hangingPunct="1">
              <a:buNone/>
            </a:pPr>
            <a:endParaRPr lang="zh-CN" altLang="en-US" sz="2800" b="1" dirty="0">
              <a:latin typeface="宋体" panose="02010600030101010101" pitchFamily="2" charset="-122"/>
            </a:endParaRPr>
          </a:p>
          <a:p>
            <a:pPr marL="0" lvl="0" indent="0" defTabSz="190500" eaLnBrk="1" hangingPunct="1">
              <a:buNone/>
            </a:pPr>
            <a:r>
              <a:rPr lang="zh-CN" altLang="en-US" sz="2800" b="1" dirty="0"/>
              <a:t> </a:t>
            </a:r>
            <a:r>
              <a:rPr lang="en-US" altLang="zh-CN" sz="2800" b="1" dirty="0">
                <a:latin typeface="宋体" panose="02010600030101010101" pitchFamily="2" charset="-122"/>
              </a:rPr>
              <a:t>《</a:t>
            </a:r>
            <a:r>
              <a:rPr lang="zh-CN" altLang="en-US" sz="2800" b="1" dirty="0"/>
              <a:t>关于持久性有机污染物的斯德哥尔摩公约</a:t>
            </a:r>
            <a:r>
              <a:rPr lang="en-US" altLang="zh-CN" sz="2800" b="1" dirty="0"/>
              <a:t>》</a:t>
            </a:r>
            <a:r>
              <a:rPr lang="zh-CN" altLang="en-US" sz="2800" b="1" dirty="0"/>
              <a:t>（</a:t>
            </a:r>
            <a:r>
              <a:rPr lang="en-US" altLang="zh-CN" sz="2800" b="1" dirty="0"/>
              <a:t>2004</a:t>
            </a:r>
            <a:r>
              <a:rPr lang="zh-CN" altLang="en-US" sz="2800" b="1" dirty="0"/>
              <a:t>年</a:t>
            </a:r>
            <a:r>
              <a:rPr lang="en-US" altLang="zh-CN" sz="2800" b="1" dirty="0"/>
              <a:t>5</a:t>
            </a:r>
            <a:r>
              <a:rPr lang="zh-CN" altLang="en-US" sz="2800" b="1" dirty="0"/>
              <a:t>月</a:t>
            </a:r>
            <a:r>
              <a:rPr lang="en-US" altLang="zh-CN" sz="2800" b="1" dirty="0"/>
              <a:t>17</a:t>
            </a:r>
            <a:r>
              <a:rPr lang="zh-CN" altLang="en-US" sz="2800" b="1" dirty="0"/>
              <a:t>日生效）</a:t>
            </a:r>
            <a:endParaRPr lang="zh-CN" altLang="en-US" sz="2800" b="1" dirty="0">
              <a:latin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342900" marR="0" indent="-342900" algn="l" defTabSz="914400" rtl="0" eaLnBrk="1" fontAlgn="base" latinLnBrk="0" hangingPunct="1">
          <a:lnSpc>
            <a:spcPct val="160000"/>
          </a:lnSpc>
          <a:spcBef>
            <a:spcPct val="20000"/>
          </a:spcBef>
          <a:spcAft>
            <a:spcPct val="0"/>
          </a:spcAft>
          <a:buClr>
            <a:schemeClr val="tx2"/>
          </a:buClr>
          <a:buSzTx/>
          <a:buFontTx/>
          <a:buNone/>
          <a:defRPr kumimoji="0" lang="zh-CN" altLang="en-US" sz="4000" b="1" i="0" u="none" strike="noStrike" cap="none" normalizeH="0" baseline="0" smtClean="0">
            <a:ln>
              <a:noFill/>
            </a:ln>
            <a:solidFill>
              <a:schemeClr val="tx2"/>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342900" marR="0" indent="-342900" algn="l" defTabSz="914400" rtl="0" eaLnBrk="1" fontAlgn="base" latinLnBrk="0" hangingPunct="1">
          <a:lnSpc>
            <a:spcPct val="160000"/>
          </a:lnSpc>
          <a:spcBef>
            <a:spcPct val="20000"/>
          </a:spcBef>
          <a:spcAft>
            <a:spcPct val="0"/>
          </a:spcAft>
          <a:buClr>
            <a:schemeClr val="tx2"/>
          </a:buClr>
          <a:buSzTx/>
          <a:buFontTx/>
          <a:buNone/>
          <a:defRPr kumimoji="0" lang="zh-CN" altLang="en-US" sz="4000" b="1" i="0" u="none" strike="noStrike" cap="none" normalizeH="0" baseline="0" smtClean="0">
            <a:ln>
              <a:noFill/>
            </a:ln>
            <a:solidFill>
              <a:schemeClr val="tx2"/>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342900" marR="0" indent="-342900" algn="l" defTabSz="914400" rtl="0" eaLnBrk="1" fontAlgn="base" latinLnBrk="0" hangingPunct="1">
          <a:lnSpc>
            <a:spcPct val="160000"/>
          </a:lnSpc>
          <a:spcBef>
            <a:spcPct val="20000"/>
          </a:spcBef>
          <a:spcAft>
            <a:spcPct val="0"/>
          </a:spcAft>
          <a:buClr>
            <a:schemeClr val="tx2"/>
          </a:buClr>
          <a:buSzTx/>
          <a:buFontTx/>
          <a:buNone/>
          <a:defRPr kumimoji="0" lang="zh-CN" altLang="en-US" sz="4000" b="1" i="0" u="none" strike="noStrike" cap="none" normalizeH="0" baseline="0" smtClean="0">
            <a:ln>
              <a:noFill/>
            </a:ln>
            <a:solidFill>
              <a:schemeClr val="tx2"/>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342900" marR="0" indent="-342900" algn="l" defTabSz="914400" rtl="0" eaLnBrk="1" fontAlgn="base" latinLnBrk="0" hangingPunct="1">
          <a:lnSpc>
            <a:spcPct val="160000"/>
          </a:lnSpc>
          <a:spcBef>
            <a:spcPct val="20000"/>
          </a:spcBef>
          <a:spcAft>
            <a:spcPct val="0"/>
          </a:spcAft>
          <a:buClr>
            <a:schemeClr val="tx2"/>
          </a:buClr>
          <a:buSzTx/>
          <a:buFontTx/>
          <a:buNone/>
          <a:defRPr kumimoji="0" lang="zh-CN" altLang="en-US" sz="4000" b="1" i="0" u="none" strike="noStrike" cap="none" normalizeH="0" baseline="0" smtClean="0">
            <a:ln>
              <a:noFill/>
            </a:ln>
            <a:solidFill>
              <a:schemeClr val="tx2"/>
            </a:solidFill>
            <a:effectLst/>
            <a:latin typeface="Arial" panose="020B0604020202020204" pitchFamily="34" charset="0"/>
            <a:ea typeface="宋体" panose="02010600030101010101" pitchFamily="2" charset="-122"/>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Capsules</Template>
  <TotalTime>0</TotalTime>
  <Words>2585</Words>
  <Application>WPS 演示</Application>
  <PresentationFormat>全屏显示(4:3)</PresentationFormat>
  <Paragraphs>351</Paragraphs>
  <Slides>16</Slides>
  <Notes>0</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3</vt:i4>
      </vt:variant>
      <vt:variant>
        <vt:lpstr>幻灯片标题</vt:lpstr>
      </vt:variant>
      <vt:variant>
        <vt:i4>16</vt:i4>
      </vt:variant>
    </vt:vector>
  </HeadingPairs>
  <TitlesOfParts>
    <vt:vector size="33" baseType="lpstr">
      <vt:lpstr>Arial</vt:lpstr>
      <vt:lpstr>宋体</vt:lpstr>
      <vt:lpstr>Wingdings</vt:lpstr>
      <vt:lpstr>等线</vt:lpstr>
      <vt:lpstr>黑体</vt:lpstr>
      <vt:lpstr>华文隶书</vt:lpstr>
      <vt:lpstr>微软雅黑</vt:lpstr>
      <vt:lpstr>华文新魏</vt:lpstr>
      <vt:lpstr>Arial Unicode MS</vt:lpstr>
      <vt:lpstr>Calibri</vt:lpstr>
      <vt:lpstr>楷体</vt:lpstr>
      <vt:lpstr>汉仪旗黑-85S</vt:lpstr>
      <vt:lpstr>默认设计模板</vt:lpstr>
      <vt:lpstr>Mountain Top</vt:lpstr>
      <vt:lpstr>Photoshop.Image.7</vt:lpstr>
      <vt:lpstr>Photoshop.Image.7</vt:lpstr>
      <vt:lpstr>Photoshop.Image.7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3</cp:revision>
  <dcterms:created xsi:type="dcterms:W3CDTF">2024-05-10T07:36:31Z</dcterms:created>
  <dcterms:modified xsi:type="dcterms:W3CDTF">2024-05-10T07:38:30Z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9E65E217A0A340949EC459A30DD0E8D6_13</vt:lpwstr>
  </property>
  <property fmtid="{D5CDD505-2E9C-101B-9397-08002B2CF9AE}" pid="4" name="KSOProductBuildVer">
    <vt:lpwstr>2052-12.1.0.16910</vt:lpwstr>
  </property>
</Properties>
</file>